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6.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7.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8.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9.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0.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1.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12.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13.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14.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3.xml" ContentType="application/vnd.openxmlformats-officedocument.drawingml.chart+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3" r:id="rId1"/>
    <p:sldMasterId id="2147484589" r:id="rId2"/>
    <p:sldMasterId id="2147484598" r:id="rId3"/>
    <p:sldMasterId id="2147484584" r:id="rId4"/>
    <p:sldMasterId id="2147483664" r:id="rId5"/>
    <p:sldMasterId id="2147483665" r:id="rId6"/>
    <p:sldMasterId id="2147483944" r:id="rId7"/>
    <p:sldMasterId id="2147483962" r:id="rId8"/>
    <p:sldMasterId id="2147483678" r:id="rId9"/>
    <p:sldMasterId id="2147484627" r:id="rId10"/>
    <p:sldMasterId id="2147484566" r:id="rId11"/>
    <p:sldMasterId id="2147483676" r:id="rId12"/>
    <p:sldMasterId id="2147483675" r:id="rId13"/>
    <p:sldMasterId id="2147483728" r:id="rId14"/>
    <p:sldMasterId id="2147483697" r:id="rId15"/>
  </p:sldMasterIdLst>
  <p:notesMasterIdLst>
    <p:notesMasterId r:id="rId96"/>
  </p:notesMasterIdLst>
  <p:sldIdLst>
    <p:sldId id="265" r:id="rId16"/>
    <p:sldId id="266" r:id="rId17"/>
    <p:sldId id="267" r:id="rId18"/>
    <p:sldId id="268" r:id="rId19"/>
    <p:sldId id="349" r:id="rId20"/>
    <p:sldId id="350" r:id="rId21"/>
    <p:sldId id="351" r:id="rId22"/>
    <p:sldId id="352" r:id="rId23"/>
    <p:sldId id="353" r:id="rId24"/>
    <p:sldId id="354" r:id="rId25"/>
    <p:sldId id="355" r:id="rId26"/>
    <p:sldId id="357" r:id="rId27"/>
    <p:sldId id="359" r:id="rId28"/>
    <p:sldId id="360" r:id="rId29"/>
    <p:sldId id="361" r:id="rId30"/>
    <p:sldId id="362" r:id="rId31"/>
    <p:sldId id="298" r:id="rId32"/>
    <p:sldId id="299" r:id="rId33"/>
    <p:sldId id="300" r:id="rId34"/>
    <p:sldId id="301" r:id="rId35"/>
    <p:sldId id="302" r:id="rId36"/>
    <p:sldId id="303" r:id="rId37"/>
    <p:sldId id="304" r:id="rId38"/>
    <p:sldId id="305" r:id="rId39"/>
    <p:sldId id="306" r:id="rId40"/>
    <p:sldId id="307" r:id="rId41"/>
    <p:sldId id="308" r:id="rId42"/>
    <p:sldId id="311" r:id="rId43"/>
    <p:sldId id="310" r:id="rId44"/>
    <p:sldId id="309" r:id="rId45"/>
    <p:sldId id="363" r:id="rId46"/>
    <p:sldId id="364" r:id="rId47"/>
    <p:sldId id="365" r:id="rId48"/>
    <p:sldId id="366" r:id="rId49"/>
    <p:sldId id="367" r:id="rId50"/>
    <p:sldId id="368" r:id="rId51"/>
    <p:sldId id="369" r:id="rId52"/>
    <p:sldId id="370" r:id="rId53"/>
    <p:sldId id="371" r:id="rId54"/>
    <p:sldId id="372" r:id="rId55"/>
    <p:sldId id="373" r:id="rId56"/>
    <p:sldId id="374" r:id="rId57"/>
    <p:sldId id="375" r:id="rId58"/>
    <p:sldId id="376" r:id="rId59"/>
    <p:sldId id="377" r:id="rId60"/>
    <p:sldId id="378" r:id="rId61"/>
    <p:sldId id="379" r:id="rId62"/>
    <p:sldId id="297" r:id="rId63"/>
    <p:sldId id="270" r:id="rId64"/>
    <p:sldId id="343" r:id="rId65"/>
    <p:sldId id="344" r:id="rId66"/>
    <p:sldId id="345" r:id="rId67"/>
    <p:sldId id="346" r:id="rId68"/>
    <p:sldId id="347" r:id="rId69"/>
    <p:sldId id="348" r:id="rId70"/>
    <p:sldId id="319" r:id="rId71"/>
    <p:sldId id="320" r:id="rId72"/>
    <p:sldId id="321" r:id="rId73"/>
    <p:sldId id="322" r:id="rId74"/>
    <p:sldId id="323" r:id="rId75"/>
    <p:sldId id="324" r:id="rId76"/>
    <p:sldId id="334" r:id="rId77"/>
    <p:sldId id="335" r:id="rId78"/>
    <p:sldId id="336" r:id="rId79"/>
    <p:sldId id="337" r:id="rId80"/>
    <p:sldId id="342" r:id="rId81"/>
    <p:sldId id="339" r:id="rId82"/>
    <p:sldId id="340" r:id="rId83"/>
    <p:sldId id="341" r:id="rId84"/>
    <p:sldId id="325" r:id="rId85"/>
    <p:sldId id="326" r:id="rId86"/>
    <p:sldId id="327" r:id="rId87"/>
    <p:sldId id="328" r:id="rId88"/>
    <p:sldId id="329" r:id="rId89"/>
    <p:sldId id="330" r:id="rId90"/>
    <p:sldId id="331" r:id="rId91"/>
    <p:sldId id="332" r:id="rId92"/>
    <p:sldId id="333" r:id="rId93"/>
    <p:sldId id="271" r:id="rId94"/>
    <p:sldId id="272" r:id="rId9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127">
          <p15:clr>
            <a:srgbClr val="9AA0A6"/>
          </p15:clr>
        </p15:guide>
        <p15:guide id="2" pos="113">
          <p15:clr>
            <a:srgbClr val="9AA0A6"/>
          </p15:clr>
        </p15:guide>
        <p15:guide id="3" pos="5647">
          <p15:clr>
            <a:srgbClr val="9AA0A6"/>
          </p15:clr>
        </p15:guide>
        <p15:guide id="4" orient="horz" pos="113">
          <p15:clr>
            <a:srgbClr val="9AA0A6"/>
          </p15:clr>
        </p15:guide>
        <p15:guide id="5" orient="horz" pos="60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2" autoAdjust="0"/>
    <p:restoredTop sz="94660"/>
  </p:normalViewPr>
  <p:slideViewPr>
    <p:cSldViewPr snapToGrid="0">
      <p:cViewPr varScale="1">
        <p:scale>
          <a:sx n="90" d="100"/>
          <a:sy n="90" d="100"/>
        </p:scale>
        <p:origin x="810" y="72"/>
      </p:cViewPr>
      <p:guideLst>
        <p:guide orient="horz" pos="3127"/>
        <p:guide pos="113"/>
        <p:guide pos="5647"/>
        <p:guide orient="horz" pos="113"/>
        <p:guide orient="horz" pos="60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slide" Target="slides/slide40.xml"/><Relationship Id="rId63" Type="http://schemas.openxmlformats.org/officeDocument/2006/relationships/slide" Target="slides/slide48.xml"/><Relationship Id="rId68" Type="http://schemas.openxmlformats.org/officeDocument/2006/relationships/slide" Target="slides/slide53.xml"/><Relationship Id="rId76" Type="http://schemas.openxmlformats.org/officeDocument/2006/relationships/slide" Target="slides/slide61.xml"/><Relationship Id="rId84" Type="http://schemas.openxmlformats.org/officeDocument/2006/relationships/slide" Target="slides/slide69.xml"/><Relationship Id="rId89" Type="http://schemas.openxmlformats.org/officeDocument/2006/relationships/slide" Target="slides/slide74.xml"/><Relationship Id="rId97"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56.xml"/><Relationship Id="rId92" Type="http://schemas.openxmlformats.org/officeDocument/2006/relationships/slide" Target="slides/slide77.xml"/><Relationship Id="rId2" Type="http://schemas.openxmlformats.org/officeDocument/2006/relationships/slideMaster" Target="slideMasters/slideMaster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slide" Target="slides/slide43.xml"/><Relationship Id="rId66" Type="http://schemas.openxmlformats.org/officeDocument/2006/relationships/slide" Target="slides/slide51.xml"/><Relationship Id="rId74" Type="http://schemas.openxmlformats.org/officeDocument/2006/relationships/slide" Target="slides/slide59.xml"/><Relationship Id="rId79" Type="http://schemas.openxmlformats.org/officeDocument/2006/relationships/slide" Target="slides/slide64.xml"/><Relationship Id="rId87" Type="http://schemas.openxmlformats.org/officeDocument/2006/relationships/slide" Target="slides/slide72.xml"/><Relationship Id="rId5" Type="http://schemas.openxmlformats.org/officeDocument/2006/relationships/slideMaster" Target="slideMasters/slideMaster5.xml"/><Relationship Id="rId61" Type="http://schemas.openxmlformats.org/officeDocument/2006/relationships/slide" Target="slides/slide46.xml"/><Relationship Id="rId82" Type="http://schemas.openxmlformats.org/officeDocument/2006/relationships/slide" Target="slides/slide67.xml"/><Relationship Id="rId90" Type="http://schemas.openxmlformats.org/officeDocument/2006/relationships/slide" Target="slides/slide75.xml"/><Relationship Id="rId95" Type="http://schemas.openxmlformats.org/officeDocument/2006/relationships/slide" Target="slides/slide80.xml"/><Relationship Id="rId19" Type="http://schemas.openxmlformats.org/officeDocument/2006/relationships/slide" Target="slides/slide4.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slide" Target="slides/slide49.xml"/><Relationship Id="rId69" Type="http://schemas.openxmlformats.org/officeDocument/2006/relationships/slide" Target="slides/slide54.xml"/><Relationship Id="rId77" Type="http://schemas.openxmlformats.org/officeDocument/2006/relationships/slide" Target="slides/slide62.xml"/><Relationship Id="rId100"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80" Type="http://schemas.openxmlformats.org/officeDocument/2006/relationships/slide" Target="slides/slide65.xml"/><Relationship Id="rId85" Type="http://schemas.openxmlformats.org/officeDocument/2006/relationships/slide" Target="slides/slide70.xml"/><Relationship Id="rId93" Type="http://schemas.openxmlformats.org/officeDocument/2006/relationships/slide" Target="slides/slide78.xml"/><Relationship Id="rId98"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slide" Target="slides/slide55.xml"/><Relationship Id="rId75" Type="http://schemas.openxmlformats.org/officeDocument/2006/relationships/slide" Target="slides/slide60.xml"/><Relationship Id="rId83" Type="http://schemas.openxmlformats.org/officeDocument/2006/relationships/slide" Target="slides/slide68.xml"/><Relationship Id="rId88" Type="http://schemas.openxmlformats.org/officeDocument/2006/relationships/slide" Target="slides/slide73.xml"/><Relationship Id="rId91" Type="http://schemas.openxmlformats.org/officeDocument/2006/relationships/slide" Target="slides/slide76.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 Type="http://schemas.openxmlformats.org/officeDocument/2006/relationships/slideMaster" Target="slideMasters/slideMaster10.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slide" Target="slides/slide63.xml"/><Relationship Id="rId81" Type="http://schemas.openxmlformats.org/officeDocument/2006/relationships/slide" Target="slides/slide66.xml"/><Relationship Id="rId86" Type="http://schemas.openxmlformats.org/officeDocument/2006/relationships/slide" Target="slides/slide71.xml"/><Relationship Id="rId94" Type="http://schemas.openxmlformats.org/officeDocument/2006/relationships/slide" Target="slides/slide79.xml"/><Relationship Id="rId9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3.xml"/><Relationship Id="rId39" Type="http://schemas.openxmlformats.org/officeDocument/2006/relationships/slide" Target="slides/slide2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r>
              <a:rPr lang="en-GB" sz="1200">
                <a:solidFill>
                  <a:schemeClr val="tx1"/>
                </a:solidFill>
              </a:rPr>
              <a:t>Volume changes</a:t>
            </a:r>
            <a:r>
              <a:rPr lang="en-GB" sz="1200" baseline="0">
                <a:solidFill>
                  <a:schemeClr val="tx1"/>
                </a:solidFill>
              </a:rPr>
              <a:t> – priority and complex complaints</a:t>
            </a:r>
            <a:endParaRPr lang="en-GB" sz="1200">
              <a:solidFill>
                <a:schemeClr val="tx1"/>
              </a:solidFill>
            </a:endParaRP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title>
    <c:autoTitleDeleted val="0"/>
    <c:plotArea>
      <c:layout/>
      <c:lineChart>
        <c:grouping val="standard"/>
        <c:varyColors val="0"/>
        <c:ser>
          <c:idx val="0"/>
          <c:order val="0"/>
          <c:tx>
            <c:strRef>
              <c:f>Sheet2!$D$1</c:f>
              <c:strCache>
                <c:ptCount val="1"/>
                <c:pt idx="0">
                  <c:v>Priority Complaints</c:v>
                </c:pt>
              </c:strCache>
            </c:strRef>
          </c:tx>
          <c:spPr>
            <a:ln w="28575" cap="rnd">
              <a:solidFill>
                <a:schemeClr val="accent1"/>
              </a:solidFill>
              <a:round/>
            </a:ln>
            <a:effectLst/>
          </c:spPr>
          <c:marker>
            <c:symbol val="none"/>
          </c:marker>
          <c:cat>
            <c:strRef>
              <c:f>Sheet2!$C$2:$C$11</c:f>
              <c:strCache>
                <c:ptCount val="10"/>
                <c:pt idx="0">
                  <c:v>Q1 21/22</c:v>
                </c:pt>
                <c:pt idx="1">
                  <c:v>Q2 21/22</c:v>
                </c:pt>
                <c:pt idx="2">
                  <c:v>Q3 21/22</c:v>
                </c:pt>
                <c:pt idx="3">
                  <c:v>Q4 21/22</c:v>
                </c:pt>
                <c:pt idx="4">
                  <c:v>Q1 22/23</c:v>
                </c:pt>
                <c:pt idx="5">
                  <c:v>Q2 22/23</c:v>
                </c:pt>
                <c:pt idx="6">
                  <c:v>Q3 22/23</c:v>
                </c:pt>
                <c:pt idx="7">
                  <c:v>Q4 22/23</c:v>
                </c:pt>
                <c:pt idx="8">
                  <c:v>Q1 23/24</c:v>
                </c:pt>
                <c:pt idx="9">
                  <c:v>Q2 23/24</c:v>
                </c:pt>
              </c:strCache>
            </c:strRef>
          </c:cat>
          <c:val>
            <c:numRef>
              <c:f>Sheet2!$D$2:$D$11</c:f>
              <c:numCache>
                <c:formatCode>General</c:formatCode>
                <c:ptCount val="10"/>
                <c:pt idx="0">
                  <c:v>940</c:v>
                </c:pt>
                <c:pt idx="1">
                  <c:v>1123</c:v>
                </c:pt>
                <c:pt idx="2">
                  <c:v>2289</c:v>
                </c:pt>
                <c:pt idx="3">
                  <c:v>2654</c:v>
                </c:pt>
                <c:pt idx="4">
                  <c:v>4315</c:v>
                </c:pt>
                <c:pt idx="5">
                  <c:v>5929</c:v>
                </c:pt>
                <c:pt idx="6">
                  <c:v>8228</c:v>
                </c:pt>
                <c:pt idx="7">
                  <c:v>8551</c:v>
                </c:pt>
                <c:pt idx="8">
                  <c:v>6938</c:v>
                </c:pt>
                <c:pt idx="9">
                  <c:v>7062</c:v>
                </c:pt>
              </c:numCache>
            </c:numRef>
          </c:val>
          <c:smooth val="0"/>
          <c:extLst>
            <c:ext xmlns:c16="http://schemas.microsoft.com/office/drawing/2014/chart" uri="{C3380CC4-5D6E-409C-BE32-E72D297353CC}">
              <c16:uniqueId val="{00000000-C4EB-4F86-ADF2-E61588C6F554}"/>
            </c:ext>
          </c:extLst>
        </c:ser>
        <c:ser>
          <c:idx val="1"/>
          <c:order val="1"/>
          <c:tx>
            <c:strRef>
              <c:f>Sheet2!$E$1</c:f>
              <c:strCache>
                <c:ptCount val="1"/>
                <c:pt idx="0">
                  <c:v>Complex Complaints</c:v>
                </c:pt>
              </c:strCache>
            </c:strRef>
          </c:tx>
          <c:spPr>
            <a:ln w="28575" cap="rnd">
              <a:solidFill>
                <a:schemeClr val="accent3"/>
              </a:solidFill>
              <a:round/>
            </a:ln>
            <a:effectLst/>
          </c:spPr>
          <c:marker>
            <c:symbol val="none"/>
          </c:marker>
          <c:cat>
            <c:strRef>
              <c:f>Sheet2!$C$2:$C$11</c:f>
              <c:strCache>
                <c:ptCount val="10"/>
                <c:pt idx="0">
                  <c:v>Q1 21/22</c:v>
                </c:pt>
                <c:pt idx="1">
                  <c:v>Q2 21/22</c:v>
                </c:pt>
                <c:pt idx="2">
                  <c:v>Q3 21/22</c:v>
                </c:pt>
                <c:pt idx="3">
                  <c:v>Q4 21/22</c:v>
                </c:pt>
                <c:pt idx="4">
                  <c:v>Q1 22/23</c:v>
                </c:pt>
                <c:pt idx="5">
                  <c:v>Q2 22/23</c:v>
                </c:pt>
                <c:pt idx="6">
                  <c:v>Q3 22/23</c:v>
                </c:pt>
                <c:pt idx="7">
                  <c:v>Q4 22/23</c:v>
                </c:pt>
                <c:pt idx="8">
                  <c:v>Q1 23/24</c:v>
                </c:pt>
                <c:pt idx="9">
                  <c:v>Q2 23/24</c:v>
                </c:pt>
              </c:strCache>
            </c:strRef>
          </c:cat>
          <c:val>
            <c:numRef>
              <c:f>Sheet2!$E$2:$E$11</c:f>
              <c:numCache>
                <c:formatCode>General</c:formatCode>
                <c:ptCount val="10"/>
                <c:pt idx="0">
                  <c:v>2171</c:v>
                </c:pt>
                <c:pt idx="1">
                  <c:v>2070</c:v>
                </c:pt>
                <c:pt idx="2">
                  <c:v>1860</c:v>
                </c:pt>
                <c:pt idx="3">
                  <c:v>1836</c:v>
                </c:pt>
                <c:pt idx="4">
                  <c:v>1863</c:v>
                </c:pt>
                <c:pt idx="5">
                  <c:v>1193</c:v>
                </c:pt>
                <c:pt idx="6">
                  <c:v>1534</c:v>
                </c:pt>
                <c:pt idx="7">
                  <c:v>1492</c:v>
                </c:pt>
                <c:pt idx="8">
                  <c:v>1436</c:v>
                </c:pt>
                <c:pt idx="9">
                  <c:v>1738</c:v>
                </c:pt>
              </c:numCache>
            </c:numRef>
          </c:val>
          <c:smooth val="0"/>
          <c:extLst>
            <c:ext xmlns:c16="http://schemas.microsoft.com/office/drawing/2014/chart" uri="{C3380CC4-5D6E-409C-BE32-E72D297353CC}">
              <c16:uniqueId val="{00000001-C4EB-4F86-ADF2-E61588C6F554}"/>
            </c:ext>
          </c:extLst>
        </c:ser>
        <c:dLbls>
          <c:showLegendKey val="0"/>
          <c:showVal val="0"/>
          <c:showCatName val="0"/>
          <c:showSerName val="0"/>
          <c:showPercent val="0"/>
          <c:showBubbleSize val="0"/>
        </c:dLbls>
        <c:smooth val="0"/>
        <c:axId val="627220552"/>
        <c:axId val="627218752"/>
      </c:lineChart>
      <c:catAx>
        <c:axId val="627220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crossAx val="627218752"/>
        <c:crosses val="autoZero"/>
        <c:auto val="1"/>
        <c:lblAlgn val="ctr"/>
        <c:lblOffset val="100"/>
        <c:noMultiLvlLbl val="0"/>
      </c:catAx>
      <c:valAx>
        <c:axId val="6272187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62722055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legendEntry>
      <c:legendEntry>
        <c:idx val="1"/>
        <c:txPr>
          <a:bodyPr rot="0" spcFirstLastPara="1" vertOverflow="ellipsis" vert="horz" wrap="square" anchor="ctr" anchorCtr="1"/>
          <a:lstStyle/>
          <a:p>
            <a:pPr>
              <a:defRPr sz="9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Tahoma" panose="020B0604030504040204" pitchFamily="34" charset="0"/>
                <a:ea typeface="Tahoma" panose="020B0604030504040204" pitchFamily="34" charset="0"/>
                <a:cs typeface="Tahoma" panose="020B0604030504040204" pitchFamily="34" charset="0"/>
              </a:defRPr>
            </a:pPr>
            <a:r>
              <a:rPr lang="en-GB" sz="1200">
                <a:solidFill>
                  <a:schemeClr val="tx1"/>
                </a:solidFill>
                <a:latin typeface="Tahoma" panose="020B0604030504040204" pitchFamily="34" charset="0"/>
                <a:ea typeface="Tahoma" panose="020B0604030504040204" pitchFamily="34" charset="0"/>
                <a:cs typeface="Tahoma" panose="020B0604030504040204" pitchFamily="34" charset="0"/>
              </a:rPr>
              <a:t>Changing proportions</a:t>
            </a:r>
            <a:r>
              <a:rPr lang="en-GB" sz="1200" baseline="0">
                <a:solidFill>
                  <a:schemeClr val="tx1"/>
                </a:solidFill>
                <a:latin typeface="Tahoma" panose="020B0604030504040204" pitchFamily="34" charset="0"/>
                <a:ea typeface="Tahoma" panose="020B0604030504040204" pitchFamily="34" charset="0"/>
                <a:cs typeface="Tahoma" panose="020B0604030504040204" pitchFamily="34" charset="0"/>
              </a:rPr>
              <a:t> of priority and complex complaints </a:t>
            </a:r>
            <a:endParaRPr lang="en-GB" sz="1200">
              <a:solidFill>
                <a:schemeClr val="tx1"/>
              </a:solidFill>
              <a:latin typeface="Tahoma" panose="020B0604030504040204" pitchFamily="34" charset="0"/>
              <a:ea typeface="Tahoma" panose="020B0604030504040204" pitchFamily="34" charset="0"/>
              <a:cs typeface="Tahoma" panose="020B0604030504040204" pitchFamily="34" charset="0"/>
            </a:endParaRPr>
          </a:p>
        </c:rich>
      </c:tx>
      <c:layout>
        <c:manualLayout>
          <c:xMode val="edge"/>
          <c:yMode val="edge"/>
          <c:x val="0.1276727646492162"/>
          <c:y val="7.9792405654241477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title>
    <c:autoTitleDeleted val="0"/>
    <c:plotArea>
      <c:layout/>
      <c:barChart>
        <c:barDir val="col"/>
        <c:grouping val="percentStacked"/>
        <c:varyColors val="0"/>
        <c:ser>
          <c:idx val="0"/>
          <c:order val="0"/>
          <c:tx>
            <c:strRef>
              <c:f>Sheet2!$D$1</c:f>
              <c:strCache>
                <c:ptCount val="1"/>
                <c:pt idx="0">
                  <c:v>Priority Complaints</c:v>
                </c:pt>
              </c:strCache>
            </c:strRef>
          </c:tx>
          <c:spPr>
            <a:solidFill>
              <a:schemeClr val="accent1"/>
            </a:solidFill>
            <a:ln>
              <a:noFill/>
            </a:ln>
            <a:effectLst/>
          </c:spPr>
          <c:invertIfNegative val="0"/>
          <c:cat>
            <c:strRef>
              <c:f>Sheet2!$C$2:$C$11</c:f>
              <c:strCache>
                <c:ptCount val="10"/>
                <c:pt idx="0">
                  <c:v>Q1 21/22</c:v>
                </c:pt>
                <c:pt idx="1">
                  <c:v>Q2 21/22</c:v>
                </c:pt>
                <c:pt idx="2">
                  <c:v>Q3 21/22</c:v>
                </c:pt>
                <c:pt idx="3">
                  <c:v>Q4 21/22</c:v>
                </c:pt>
                <c:pt idx="4">
                  <c:v>Q1 22/23</c:v>
                </c:pt>
                <c:pt idx="5">
                  <c:v>Q2 22/23</c:v>
                </c:pt>
                <c:pt idx="6">
                  <c:v>Q3 22/23</c:v>
                </c:pt>
                <c:pt idx="7">
                  <c:v>Q4 22/23</c:v>
                </c:pt>
                <c:pt idx="8">
                  <c:v>Q1 23/24</c:v>
                </c:pt>
                <c:pt idx="9">
                  <c:v>Q2 23/24</c:v>
                </c:pt>
              </c:strCache>
            </c:strRef>
          </c:cat>
          <c:val>
            <c:numRef>
              <c:f>Sheet2!$D$2:$D$11</c:f>
              <c:numCache>
                <c:formatCode>General</c:formatCode>
                <c:ptCount val="10"/>
                <c:pt idx="0">
                  <c:v>940</c:v>
                </c:pt>
                <c:pt idx="1">
                  <c:v>1123</c:v>
                </c:pt>
                <c:pt idx="2">
                  <c:v>2289</c:v>
                </c:pt>
                <c:pt idx="3">
                  <c:v>2654</c:v>
                </c:pt>
                <c:pt idx="4">
                  <c:v>4315</c:v>
                </c:pt>
                <c:pt idx="5">
                  <c:v>5929</c:v>
                </c:pt>
                <c:pt idx="6">
                  <c:v>8228</c:v>
                </c:pt>
                <c:pt idx="7">
                  <c:v>8551</c:v>
                </c:pt>
                <c:pt idx="8">
                  <c:v>6938</c:v>
                </c:pt>
                <c:pt idx="9">
                  <c:v>7062</c:v>
                </c:pt>
              </c:numCache>
            </c:numRef>
          </c:val>
          <c:extLst>
            <c:ext xmlns:c16="http://schemas.microsoft.com/office/drawing/2014/chart" uri="{C3380CC4-5D6E-409C-BE32-E72D297353CC}">
              <c16:uniqueId val="{00000000-5500-4A83-A481-60CE1AF61770}"/>
            </c:ext>
          </c:extLst>
        </c:ser>
        <c:ser>
          <c:idx val="1"/>
          <c:order val="1"/>
          <c:tx>
            <c:strRef>
              <c:f>Sheet2!$E$1</c:f>
              <c:strCache>
                <c:ptCount val="1"/>
                <c:pt idx="0">
                  <c:v>Complex Complaints</c:v>
                </c:pt>
              </c:strCache>
            </c:strRef>
          </c:tx>
          <c:spPr>
            <a:solidFill>
              <a:schemeClr val="accent3"/>
            </a:solidFill>
            <a:ln>
              <a:noFill/>
            </a:ln>
            <a:effectLst/>
          </c:spPr>
          <c:invertIfNegative val="0"/>
          <c:cat>
            <c:strRef>
              <c:f>Sheet2!$C$2:$C$11</c:f>
              <c:strCache>
                <c:ptCount val="10"/>
                <c:pt idx="0">
                  <c:v>Q1 21/22</c:v>
                </c:pt>
                <c:pt idx="1">
                  <c:v>Q2 21/22</c:v>
                </c:pt>
                <c:pt idx="2">
                  <c:v>Q3 21/22</c:v>
                </c:pt>
                <c:pt idx="3">
                  <c:v>Q4 21/22</c:v>
                </c:pt>
                <c:pt idx="4">
                  <c:v>Q1 22/23</c:v>
                </c:pt>
                <c:pt idx="5">
                  <c:v>Q2 22/23</c:v>
                </c:pt>
                <c:pt idx="6">
                  <c:v>Q3 22/23</c:v>
                </c:pt>
                <c:pt idx="7">
                  <c:v>Q4 22/23</c:v>
                </c:pt>
                <c:pt idx="8">
                  <c:v>Q1 23/24</c:v>
                </c:pt>
                <c:pt idx="9">
                  <c:v>Q2 23/24</c:v>
                </c:pt>
              </c:strCache>
            </c:strRef>
          </c:cat>
          <c:val>
            <c:numRef>
              <c:f>Sheet2!$E$2:$E$11</c:f>
              <c:numCache>
                <c:formatCode>General</c:formatCode>
                <c:ptCount val="10"/>
                <c:pt idx="0">
                  <c:v>2171</c:v>
                </c:pt>
                <c:pt idx="1">
                  <c:v>2070</c:v>
                </c:pt>
                <c:pt idx="2">
                  <c:v>1860</c:v>
                </c:pt>
                <c:pt idx="3">
                  <c:v>1836</c:v>
                </c:pt>
                <c:pt idx="4">
                  <c:v>1863</c:v>
                </c:pt>
                <c:pt idx="5">
                  <c:v>1193</c:v>
                </c:pt>
                <c:pt idx="6">
                  <c:v>1534</c:v>
                </c:pt>
                <c:pt idx="7">
                  <c:v>1492</c:v>
                </c:pt>
                <c:pt idx="8">
                  <c:v>1436</c:v>
                </c:pt>
                <c:pt idx="9">
                  <c:v>1738</c:v>
                </c:pt>
              </c:numCache>
            </c:numRef>
          </c:val>
          <c:extLst>
            <c:ext xmlns:c16="http://schemas.microsoft.com/office/drawing/2014/chart" uri="{C3380CC4-5D6E-409C-BE32-E72D297353CC}">
              <c16:uniqueId val="{00000001-5500-4A83-A481-60CE1AF61770}"/>
            </c:ext>
          </c:extLst>
        </c:ser>
        <c:dLbls>
          <c:showLegendKey val="0"/>
          <c:showVal val="0"/>
          <c:showCatName val="0"/>
          <c:showSerName val="0"/>
          <c:showPercent val="0"/>
          <c:showBubbleSize val="0"/>
        </c:dLbls>
        <c:gapWidth val="55"/>
        <c:overlap val="100"/>
        <c:axId val="492380120"/>
        <c:axId val="492381200"/>
      </c:barChart>
      <c:catAx>
        <c:axId val="492380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crossAx val="492381200"/>
        <c:crosses val="autoZero"/>
        <c:auto val="1"/>
        <c:lblAlgn val="ctr"/>
        <c:lblOffset val="100"/>
        <c:noMultiLvlLbl val="0"/>
      </c:catAx>
      <c:valAx>
        <c:axId val="49238120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492380120"/>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2709422685723135E-3"/>
          <c:y val="0.17683543171845562"/>
          <c:w val="0.99253585391742893"/>
          <c:h val="0.51004377674374624"/>
        </c:manualLayout>
      </c:layout>
      <c:barChart>
        <c:barDir val="col"/>
        <c:grouping val="stacked"/>
        <c:varyColors val="0"/>
        <c:ser>
          <c:idx val="1"/>
          <c:order val="0"/>
          <c:tx>
            <c:strRef>
              <c:f>Sheet1!$C$1</c:f>
              <c:strCache>
                <c:ptCount val="1"/>
                <c:pt idx="0">
                  <c:v>Strongly agree</c:v>
                </c:pt>
              </c:strCache>
            </c:strRef>
          </c:tx>
          <c:spPr>
            <a:solidFill>
              <a:srgbClr val="0070C0"/>
            </a:solidFill>
          </c:spPr>
          <c:invertIfNegative val="0"/>
          <c:dLbls>
            <c:spPr>
              <a:noFill/>
              <a:ln>
                <a:noFill/>
              </a:ln>
              <a:effectLst/>
            </c:spPr>
            <c:txPr>
              <a:bodyPr/>
              <a:lstStyle/>
              <a:p>
                <a:pPr>
                  <a:defRPr sz="10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Sheet1!$A$2:$B$16</c:f>
              <c:multiLvlStrCache>
                <c:ptCount val="15"/>
                <c:lvl>
                  <c:pt idx="0">
                    <c:v>Autumn 2023</c:v>
                  </c:pt>
                  <c:pt idx="1">
                    <c:v>Spring 2023</c:v>
                  </c:pt>
                  <c:pt idx="2">
                    <c:v>Winter 2022</c:v>
                  </c:pt>
                  <c:pt idx="3">
                    <c:v>Autumn 2022</c:v>
                  </c:pt>
                  <c:pt idx="4">
                    <c:v>Spring 2022</c:v>
                  </c:pt>
                  <c:pt idx="5">
                    <c:v>Autumn 2023</c:v>
                  </c:pt>
                  <c:pt idx="6">
                    <c:v>Spring 2023</c:v>
                  </c:pt>
                  <c:pt idx="7">
                    <c:v>Winter 2022</c:v>
                  </c:pt>
                  <c:pt idx="8">
                    <c:v>Autumn 2022</c:v>
                  </c:pt>
                  <c:pt idx="9">
                    <c:v>Spring 2022</c:v>
                  </c:pt>
                  <c:pt idx="10">
                    <c:v>Autumn 2023</c:v>
                  </c:pt>
                  <c:pt idx="11">
                    <c:v>Spring 2023</c:v>
                  </c:pt>
                  <c:pt idx="12">
                    <c:v>Winter 2022</c:v>
                  </c:pt>
                  <c:pt idx="13">
                    <c:v>Autumn 2022</c:v>
                  </c:pt>
                  <c:pt idx="14">
                    <c:v>Spring 2022</c:v>
                  </c:pt>
                </c:lvl>
                <c:lvl>
                  <c:pt idx="0">
                    <c:v>The language used in the energy bill I receive is easy to understand</c:v>
                  </c:pt>
                  <c:pt idx="5">
                    <c:v>The energy bills I receive provide guidance on what I should do if I am worried about paying my bill</c:v>
                  </c:pt>
                  <c:pt idx="10">
                    <c:v>The supplier makes it easy for me to contact them if I need to</c:v>
                  </c:pt>
                </c:lvl>
              </c:multiLvlStrCache>
            </c:multiLvlStrRef>
          </c:cat>
          <c:val>
            <c:numRef>
              <c:f>Sheet1!$C$2:$C$16</c:f>
              <c:numCache>
                <c:formatCode>0%</c:formatCode>
                <c:ptCount val="15"/>
                <c:pt idx="0">
                  <c:v>0.15577277205818049</c:v>
                </c:pt>
                <c:pt idx="1">
                  <c:v>0.16</c:v>
                </c:pt>
                <c:pt idx="2">
                  <c:v>0.1454</c:v>
                </c:pt>
                <c:pt idx="3">
                  <c:v>0.1852</c:v>
                </c:pt>
                <c:pt idx="4">
                  <c:v>0.16</c:v>
                </c:pt>
                <c:pt idx="5">
                  <c:v>0.15977150386383471</c:v>
                </c:pt>
                <c:pt idx="6">
                  <c:v>0.13</c:v>
                </c:pt>
                <c:pt idx="7">
                  <c:v>0.12959999999999999</c:v>
                </c:pt>
                <c:pt idx="8">
                  <c:v>0.14960000000000001</c:v>
                </c:pt>
                <c:pt idx="9">
                  <c:v>0.14000000000000001</c:v>
                </c:pt>
                <c:pt idx="10">
                  <c:v>0.1556932378254588</c:v>
                </c:pt>
                <c:pt idx="11">
                  <c:v>0.13</c:v>
                </c:pt>
                <c:pt idx="12">
                  <c:v>0.1145</c:v>
                </c:pt>
                <c:pt idx="13">
                  <c:v>0.1358</c:v>
                </c:pt>
                <c:pt idx="14">
                  <c:v>0.14000000000000001</c:v>
                </c:pt>
              </c:numCache>
            </c:numRef>
          </c:val>
          <c:extLst>
            <c:ext xmlns:c16="http://schemas.microsoft.com/office/drawing/2014/chart" uri="{C3380CC4-5D6E-409C-BE32-E72D297353CC}">
              <c16:uniqueId val="{00000004-9649-4943-8583-FA3341C7B8BC}"/>
            </c:ext>
          </c:extLst>
        </c:ser>
        <c:ser>
          <c:idx val="2"/>
          <c:order val="1"/>
          <c:tx>
            <c:strRef>
              <c:f>Sheet1!$D$1</c:f>
              <c:strCache>
                <c:ptCount val="1"/>
                <c:pt idx="0">
                  <c:v>Tend to agree</c:v>
                </c:pt>
              </c:strCache>
            </c:strRef>
          </c:tx>
          <c:spPr>
            <a:solidFill>
              <a:schemeClr val="accent3"/>
            </a:solidFill>
          </c:spPr>
          <c:invertIfNegative val="0"/>
          <c:dLbls>
            <c:spPr>
              <a:noFill/>
              <a:ln>
                <a:noFill/>
              </a:ln>
              <a:effectLst/>
            </c:spPr>
            <c:txPr>
              <a:bodyPr/>
              <a:lstStyle/>
              <a:p>
                <a:pPr>
                  <a:defRPr sz="10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Sheet1!$A$2:$B$16</c:f>
              <c:multiLvlStrCache>
                <c:ptCount val="15"/>
                <c:lvl>
                  <c:pt idx="0">
                    <c:v>Autumn 2023</c:v>
                  </c:pt>
                  <c:pt idx="1">
                    <c:v>Spring 2023</c:v>
                  </c:pt>
                  <c:pt idx="2">
                    <c:v>Winter 2022</c:v>
                  </c:pt>
                  <c:pt idx="3">
                    <c:v>Autumn 2022</c:v>
                  </c:pt>
                  <c:pt idx="4">
                    <c:v>Spring 2022</c:v>
                  </c:pt>
                  <c:pt idx="5">
                    <c:v>Autumn 2023</c:v>
                  </c:pt>
                  <c:pt idx="6">
                    <c:v>Spring 2023</c:v>
                  </c:pt>
                  <c:pt idx="7">
                    <c:v>Winter 2022</c:v>
                  </c:pt>
                  <c:pt idx="8">
                    <c:v>Autumn 2022</c:v>
                  </c:pt>
                  <c:pt idx="9">
                    <c:v>Spring 2022</c:v>
                  </c:pt>
                  <c:pt idx="10">
                    <c:v>Autumn 2023</c:v>
                  </c:pt>
                  <c:pt idx="11">
                    <c:v>Spring 2023</c:v>
                  </c:pt>
                  <c:pt idx="12">
                    <c:v>Winter 2022</c:v>
                  </c:pt>
                  <c:pt idx="13">
                    <c:v>Autumn 2022</c:v>
                  </c:pt>
                  <c:pt idx="14">
                    <c:v>Spring 2022</c:v>
                  </c:pt>
                </c:lvl>
                <c:lvl>
                  <c:pt idx="0">
                    <c:v>The language used in the energy bill I receive is easy to understand</c:v>
                  </c:pt>
                  <c:pt idx="5">
                    <c:v>The energy bills I receive provide guidance on what I should do if I am worried about paying my bill</c:v>
                  </c:pt>
                  <c:pt idx="10">
                    <c:v>The supplier makes it easy for me to contact them if I need to</c:v>
                  </c:pt>
                </c:lvl>
              </c:multiLvlStrCache>
            </c:multiLvlStrRef>
          </c:cat>
          <c:val>
            <c:numRef>
              <c:f>Sheet1!$D$2:$D$16</c:f>
              <c:numCache>
                <c:formatCode>0%</c:formatCode>
                <c:ptCount val="15"/>
                <c:pt idx="0">
                  <c:v>0.43281888788150358</c:v>
                </c:pt>
                <c:pt idx="1">
                  <c:v>0.4</c:v>
                </c:pt>
                <c:pt idx="2">
                  <c:v>0.41410000000000002</c:v>
                </c:pt>
                <c:pt idx="3">
                  <c:v>0.37409999999999999</c:v>
                </c:pt>
                <c:pt idx="4">
                  <c:v>0.39</c:v>
                </c:pt>
                <c:pt idx="5">
                  <c:v>0.40671896743196218</c:v>
                </c:pt>
                <c:pt idx="6">
                  <c:v>0.41</c:v>
                </c:pt>
                <c:pt idx="7">
                  <c:v>0.4017</c:v>
                </c:pt>
                <c:pt idx="8">
                  <c:v>0.37219999999999998</c:v>
                </c:pt>
                <c:pt idx="9">
                  <c:v>0.39</c:v>
                </c:pt>
                <c:pt idx="10">
                  <c:v>0.36710072021684592</c:v>
                </c:pt>
                <c:pt idx="11">
                  <c:v>0.33</c:v>
                </c:pt>
                <c:pt idx="12">
                  <c:v>0.33360000000000001</c:v>
                </c:pt>
                <c:pt idx="13">
                  <c:v>0.31530000000000002</c:v>
                </c:pt>
                <c:pt idx="14">
                  <c:v>0.37</c:v>
                </c:pt>
              </c:numCache>
            </c:numRef>
          </c:val>
          <c:extLst>
            <c:ext xmlns:c16="http://schemas.microsoft.com/office/drawing/2014/chart" uri="{C3380CC4-5D6E-409C-BE32-E72D297353CC}">
              <c16:uniqueId val="{00000005-9649-4943-8583-FA3341C7B8BC}"/>
            </c:ext>
          </c:extLst>
        </c:ser>
        <c:ser>
          <c:idx val="3"/>
          <c:order val="2"/>
          <c:tx>
            <c:strRef>
              <c:f>Sheet1!$E$1</c:f>
              <c:strCache>
                <c:ptCount val="1"/>
                <c:pt idx="0">
                  <c:v>Neither agree nor disagree</c:v>
                </c:pt>
              </c:strCache>
            </c:strRef>
          </c:tx>
          <c:spPr>
            <a:solidFill>
              <a:schemeClr val="accent2">
                <a:lumMod val="60000"/>
                <a:lumOff val="40000"/>
              </a:schemeClr>
            </a:solidFill>
          </c:spPr>
          <c:invertIfNegative val="0"/>
          <c:dLbls>
            <c:spPr>
              <a:noFill/>
              <a:ln>
                <a:noFill/>
              </a:ln>
              <a:effectLst/>
            </c:spPr>
            <c:txPr>
              <a:bodyPr/>
              <a:lstStyle/>
              <a:p>
                <a:pPr>
                  <a:defRPr sz="10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Sheet1!$A$2:$B$16</c:f>
              <c:multiLvlStrCache>
                <c:ptCount val="15"/>
                <c:lvl>
                  <c:pt idx="0">
                    <c:v>Autumn 2023</c:v>
                  </c:pt>
                  <c:pt idx="1">
                    <c:v>Spring 2023</c:v>
                  </c:pt>
                  <c:pt idx="2">
                    <c:v>Winter 2022</c:v>
                  </c:pt>
                  <c:pt idx="3">
                    <c:v>Autumn 2022</c:v>
                  </c:pt>
                  <c:pt idx="4">
                    <c:v>Spring 2022</c:v>
                  </c:pt>
                  <c:pt idx="5">
                    <c:v>Autumn 2023</c:v>
                  </c:pt>
                  <c:pt idx="6">
                    <c:v>Spring 2023</c:v>
                  </c:pt>
                  <c:pt idx="7">
                    <c:v>Winter 2022</c:v>
                  </c:pt>
                  <c:pt idx="8">
                    <c:v>Autumn 2022</c:v>
                  </c:pt>
                  <c:pt idx="9">
                    <c:v>Spring 2022</c:v>
                  </c:pt>
                  <c:pt idx="10">
                    <c:v>Autumn 2023</c:v>
                  </c:pt>
                  <c:pt idx="11">
                    <c:v>Spring 2023</c:v>
                  </c:pt>
                  <c:pt idx="12">
                    <c:v>Winter 2022</c:v>
                  </c:pt>
                  <c:pt idx="13">
                    <c:v>Autumn 2022</c:v>
                  </c:pt>
                  <c:pt idx="14">
                    <c:v>Spring 2022</c:v>
                  </c:pt>
                </c:lvl>
                <c:lvl>
                  <c:pt idx="0">
                    <c:v>The language used in the energy bill I receive is easy to understand</c:v>
                  </c:pt>
                  <c:pt idx="5">
                    <c:v>The energy bills I receive provide guidance on what I should do if I am worried about paying my bill</c:v>
                  </c:pt>
                  <c:pt idx="10">
                    <c:v>The supplier makes it easy for me to contact them if I need to</c:v>
                  </c:pt>
                </c:lvl>
              </c:multiLvlStrCache>
            </c:multiLvlStrRef>
          </c:cat>
          <c:val>
            <c:numRef>
              <c:f>Sheet1!$E$2:$E$16</c:f>
              <c:numCache>
                <c:formatCode>0%</c:formatCode>
                <c:ptCount val="15"/>
                <c:pt idx="0">
                  <c:v>0.23280183405027571</c:v>
                </c:pt>
                <c:pt idx="1">
                  <c:v>0.25</c:v>
                </c:pt>
                <c:pt idx="2">
                  <c:v>0.26029999999999998</c:v>
                </c:pt>
                <c:pt idx="3">
                  <c:v>0.24890000000000001</c:v>
                </c:pt>
                <c:pt idx="4">
                  <c:v>0.28000000000000003</c:v>
                </c:pt>
                <c:pt idx="5">
                  <c:v>0.29068765878912151</c:v>
                </c:pt>
                <c:pt idx="6">
                  <c:v>0.32</c:v>
                </c:pt>
                <c:pt idx="7">
                  <c:v>0.32329999999999998</c:v>
                </c:pt>
                <c:pt idx="8">
                  <c:v>0.30620000000000003</c:v>
                </c:pt>
                <c:pt idx="9">
                  <c:v>0.34</c:v>
                </c:pt>
                <c:pt idx="10">
                  <c:v>0.2634908464341455</c:v>
                </c:pt>
                <c:pt idx="11">
                  <c:v>0.3</c:v>
                </c:pt>
                <c:pt idx="12">
                  <c:v>0.308</c:v>
                </c:pt>
                <c:pt idx="13">
                  <c:v>0.28089999999999998</c:v>
                </c:pt>
                <c:pt idx="14">
                  <c:v>0.28999999999999998</c:v>
                </c:pt>
              </c:numCache>
            </c:numRef>
          </c:val>
          <c:extLst>
            <c:ext xmlns:c16="http://schemas.microsoft.com/office/drawing/2014/chart" uri="{C3380CC4-5D6E-409C-BE32-E72D297353CC}">
              <c16:uniqueId val="{00000006-9649-4943-8583-FA3341C7B8BC}"/>
            </c:ext>
          </c:extLst>
        </c:ser>
        <c:ser>
          <c:idx val="4"/>
          <c:order val="3"/>
          <c:tx>
            <c:strRef>
              <c:f>Sheet1!$F$1</c:f>
              <c:strCache>
                <c:ptCount val="1"/>
                <c:pt idx="0">
                  <c:v>Tend to disagree</c:v>
                </c:pt>
              </c:strCache>
            </c:strRef>
          </c:tx>
          <c:spPr>
            <a:solidFill>
              <a:schemeClr val="accent1">
                <a:lumMod val="60000"/>
                <a:lumOff val="40000"/>
              </a:schemeClr>
            </a:solidFill>
          </c:spPr>
          <c:invertIfNegative val="0"/>
          <c:dLbls>
            <c:spPr>
              <a:noFill/>
              <a:ln>
                <a:noFill/>
              </a:ln>
              <a:effectLst/>
            </c:spPr>
            <c:txPr>
              <a:bodyPr/>
              <a:lstStyle/>
              <a:p>
                <a:pPr algn="ctr">
                  <a:defRPr sz="10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Sheet1!$A$2:$B$16</c:f>
              <c:multiLvlStrCache>
                <c:ptCount val="15"/>
                <c:lvl>
                  <c:pt idx="0">
                    <c:v>Autumn 2023</c:v>
                  </c:pt>
                  <c:pt idx="1">
                    <c:v>Spring 2023</c:v>
                  </c:pt>
                  <c:pt idx="2">
                    <c:v>Winter 2022</c:v>
                  </c:pt>
                  <c:pt idx="3">
                    <c:v>Autumn 2022</c:v>
                  </c:pt>
                  <c:pt idx="4">
                    <c:v>Spring 2022</c:v>
                  </c:pt>
                  <c:pt idx="5">
                    <c:v>Autumn 2023</c:v>
                  </c:pt>
                  <c:pt idx="6">
                    <c:v>Spring 2023</c:v>
                  </c:pt>
                  <c:pt idx="7">
                    <c:v>Winter 2022</c:v>
                  </c:pt>
                  <c:pt idx="8">
                    <c:v>Autumn 2022</c:v>
                  </c:pt>
                  <c:pt idx="9">
                    <c:v>Spring 2022</c:v>
                  </c:pt>
                  <c:pt idx="10">
                    <c:v>Autumn 2023</c:v>
                  </c:pt>
                  <c:pt idx="11">
                    <c:v>Spring 2023</c:v>
                  </c:pt>
                  <c:pt idx="12">
                    <c:v>Winter 2022</c:v>
                  </c:pt>
                  <c:pt idx="13">
                    <c:v>Autumn 2022</c:v>
                  </c:pt>
                  <c:pt idx="14">
                    <c:v>Spring 2022</c:v>
                  </c:pt>
                </c:lvl>
                <c:lvl>
                  <c:pt idx="0">
                    <c:v>The language used in the energy bill I receive is easy to understand</c:v>
                  </c:pt>
                  <c:pt idx="5">
                    <c:v>The energy bills I receive provide guidance on what I should do if I am worried about paying my bill</c:v>
                  </c:pt>
                  <c:pt idx="10">
                    <c:v>The supplier makes it easy for me to contact them if I need to</c:v>
                  </c:pt>
                </c:lvl>
              </c:multiLvlStrCache>
            </c:multiLvlStrRef>
          </c:cat>
          <c:val>
            <c:numRef>
              <c:f>Sheet1!$F$2:$F$16</c:f>
              <c:numCache>
                <c:formatCode>0%</c:formatCode>
                <c:ptCount val="15"/>
                <c:pt idx="0">
                  <c:v>0.1153015276787575</c:v>
                </c:pt>
                <c:pt idx="1">
                  <c:v>0.14000000000000001</c:v>
                </c:pt>
                <c:pt idx="2">
                  <c:v>0.1278</c:v>
                </c:pt>
                <c:pt idx="3">
                  <c:v>0.12909999999999999</c:v>
                </c:pt>
                <c:pt idx="4">
                  <c:v>0.12</c:v>
                </c:pt>
                <c:pt idx="5">
                  <c:v>8.9749523814941737E-2</c:v>
                </c:pt>
                <c:pt idx="6">
                  <c:v>0.09</c:v>
                </c:pt>
                <c:pt idx="7">
                  <c:v>8.7900000000000006E-2</c:v>
                </c:pt>
                <c:pt idx="8">
                  <c:v>0.10299999999999999</c:v>
                </c:pt>
                <c:pt idx="9">
                  <c:v>0.09</c:v>
                </c:pt>
                <c:pt idx="10">
                  <c:v>0.11559787594493121</c:v>
                </c:pt>
                <c:pt idx="11">
                  <c:v>0.14000000000000001</c:v>
                </c:pt>
                <c:pt idx="12">
                  <c:v>0.13730000000000001</c:v>
                </c:pt>
                <c:pt idx="13">
                  <c:v>0.1605</c:v>
                </c:pt>
                <c:pt idx="14">
                  <c:v>0.12</c:v>
                </c:pt>
              </c:numCache>
            </c:numRef>
          </c:val>
          <c:extLst>
            <c:ext xmlns:c16="http://schemas.microsoft.com/office/drawing/2014/chart" uri="{C3380CC4-5D6E-409C-BE32-E72D297353CC}">
              <c16:uniqueId val="{00000007-9649-4943-8583-FA3341C7B8BC}"/>
            </c:ext>
          </c:extLst>
        </c:ser>
        <c:ser>
          <c:idx val="5"/>
          <c:order val="4"/>
          <c:tx>
            <c:strRef>
              <c:f>Sheet1!$G$1</c:f>
              <c:strCache>
                <c:ptCount val="1"/>
                <c:pt idx="0">
                  <c:v>Strongly disagree</c:v>
                </c:pt>
              </c:strCache>
            </c:strRef>
          </c:tx>
          <c:spPr>
            <a:solidFill>
              <a:schemeClr val="accent1"/>
            </a:solidFill>
          </c:spPr>
          <c:invertIfNegative val="0"/>
          <c:dLbls>
            <c:spPr>
              <a:noFill/>
              <a:ln>
                <a:noFill/>
              </a:ln>
              <a:effectLst/>
            </c:spPr>
            <c:txPr>
              <a:bodyPr/>
              <a:lstStyle/>
              <a:p>
                <a:pPr>
                  <a:defRPr sz="1000">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multiLvlStrRef>
              <c:f>Sheet1!$A$2:$B$16</c:f>
              <c:multiLvlStrCache>
                <c:ptCount val="15"/>
                <c:lvl>
                  <c:pt idx="0">
                    <c:v>Autumn 2023</c:v>
                  </c:pt>
                  <c:pt idx="1">
                    <c:v>Spring 2023</c:v>
                  </c:pt>
                  <c:pt idx="2">
                    <c:v>Winter 2022</c:v>
                  </c:pt>
                  <c:pt idx="3">
                    <c:v>Autumn 2022</c:v>
                  </c:pt>
                  <c:pt idx="4">
                    <c:v>Spring 2022</c:v>
                  </c:pt>
                  <c:pt idx="5">
                    <c:v>Autumn 2023</c:v>
                  </c:pt>
                  <c:pt idx="6">
                    <c:v>Spring 2023</c:v>
                  </c:pt>
                  <c:pt idx="7">
                    <c:v>Winter 2022</c:v>
                  </c:pt>
                  <c:pt idx="8">
                    <c:v>Autumn 2022</c:v>
                  </c:pt>
                  <c:pt idx="9">
                    <c:v>Spring 2022</c:v>
                  </c:pt>
                  <c:pt idx="10">
                    <c:v>Autumn 2023</c:v>
                  </c:pt>
                  <c:pt idx="11">
                    <c:v>Spring 2023</c:v>
                  </c:pt>
                  <c:pt idx="12">
                    <c:v>Winter 2022</c:v>
                  </c:pt>
                  <c:pt idx="13">
                    <c:v>Autumn 2022</c:v>
                  </c:pt>
                  <c:pt idx="14">
                    <c:v>Spring 2022</c:v>
                  </c:pt>
                </c:lvl>
                <c:lvl>
                  <c:pt idx="0">
                    <c:v>The language used in the energy bill I receive is easy to understand</c:v>
                  </c:pt>
                  <c:pt idx="5">
                    <c:v>The energy bills I receive provide guidance on what I should do if I am worried about paying my bill</c:v>
                  </c:pt>
                  <c:pt idx="10">
                    <c:v>The supplier makes it easy for me to contact them if I need to</c:v>
                  </c:pt>
                </c:lvl>
              </c:multiLvlStrCache>
            </c:multiLvlStrRef>
          </c:cat>
          <c:val>
            <c:numRef>
              <c:f>Sheet1!$G$2:$G$16</c:f>
              <c:numCache>
                <c:formatCode>0%</c:formatCode>
                <c:ptCount val="15"/>
                <c:pt idx="0">
                  <c:v>6.3304978331282805E-2</c:v>
                </c:pt>
                <c:pt idx="1">
                  <c:v>0.05</c:v>
                </c:pt>
                <c:pt idx="2">
                  <c:v>5.2499999999999998E-2</c:v>
                </c:pt>
                <c:pt idx="3">
                  <c:v>6.2799999999999995E-2</c:v>
                </c:pt>
                <c:pt idx="4">
                  <c:v>0.05</c:v>
                </c:pt>
                <c:pt idx="5">
                  <c:v>5.3072346100139771E-2</c:v>
                </c:pt>
                <c:pt idx="6">
                  <c:v>0.05</c:v>
                </c:pt>
                <c:pt idx="7">
                  <c:v>5.7500000000000002E-2</c:v>
                </c:pt>
                <c:pt idx="8">
                  <c:v>6.9000000000000006E-2</c:v>
                </c:pt>
                <c:pt idx="9">
                  <c:v>0.04</c:v>
                </c:pt>
                <c:pt idx="10">
                  <c:v>9.8117319578618536E-2</c:v>
                </c:pt>
                <c:pt idx="11">
                  <c:v>0.11</c:v>
                </c:pt>
                <c:pt idx="12">
                  <c:v>0.1066</c:v>
                </c:pt>
                <c:pt idx="13">
                  <c:v>0.1075</c:v>
                </c:pt>
                <c:pt idx="14">
                  <c:v>0.08</c:v>
                </c:pt>
              </c:numCache>
            </c:numRef>
          </c:val>
          <c:extLst>
            <c:ext xmlns:c16="http://schemas.microsoft.com/office/drawing/2014/chart" uri="{C3380CC4-5D6E-409C-BE32-E72D297353CC}">
              <c16:uniqueId val="{00000008-9649-4943-8583-FA3341C7B8BC}"/>
            </c:ext>
          </c:extLst>
        </c:ser>
        <c:dLbls>
          <c:showLegendKey val="0"/>
          <c:showVal val="0"/>
          <c:showCatName val="0"/>
          <c:showSerName val="0"/>
          <c:showPercent val="0"/>
          <c:showBubbleSize val="0"/>
        </c:dLbls>
        <c:gapWidth val="150"/>
        <c:overlap val="100"/>
        <c:axId val="-2068027336"/>
        <c:axId val="-2113994440"/>
      </c:barChart>
      <c:catAx>
        <c:axId val="-2068027336"/>
        <c:scaling>
          <c:orientation val="maxMin"/>
        </c:scaling>
        <c:delete val="0"/>
        <c:axPos val="b"/>
        <c:numFmt formatCode="General" sourceLinked="0"/>
        <c:majorTickMark val="none"/>
        <c:minorTickMark val="none"/>
        <c:tickLblPos val="low"/>
        <c:txPr>
          <a:bodyPr/>
          <a:lstStyle/>
          <a:p>
            <a:pPr>
              <a:defRPr>
                <a:latin typeface="+mn-lt"/>
              </a:defRPr>
            </a:pPr>
            <a:endParaRPr lang="en-US"/>
          </a:p>
        </c:txPr>
        <c:crossAx val="-2113994440"/>
        <c:crosses val="autoZero"/>
        <c:auto val="1"/>
        <c:lblAlgn val="ctr"/>
        <c:lblOffset val="100"/>
        <c:noMultiLvlLbl val="0"/>
      </c:catAx>
      <c:valAx>
        <c:axId val="-2113994440"/>
        <c:scaling>
          <c:orientation val="minMax"/>
          <c:max val="1"/>
        </c:scaling>
        <c:delete val="1"/>
        <c:axPos val="r"/>
        <c:numFmt formatCode="0%" sourceLinked="1"/>
        <c:majorTickMark val="out"/>
        <c:minorTickMark val="none"/>
        <c:tickLblPos val="nextTo"/>
        <c:crossAx val="-2068027336"/>
        <c:crosses val="autoZero"/>
        <c:crossBetween val="between"/>
      </c:valAx>
    </c:plotArea>
    <c:legend>
      <c:legendPos val="t"/>
      <c:layout>
        <c:manualLayout>
          <c:xMode val="edge"/>
          <c:yMode val="edge"/>
          <c:x val="0.17404582373413593"/>
          <c:y val="6.6908009221999173E-2"/>
          <c:w val="0.63302669147731627"/>
          <c:h val="5.353014880392562E-2"/>
        </c:manualLayout>
      </c:layout>
      <c:overlay val="0"/>
      <c:txPr>
        <a:bodyPr/>
        <a:lstStyle/>
        <a:p>
          <a:pPr>
            <a:defRPr>
              <a:latin typeface="+mn-lt"/>
            </a:defRPr>
          </a:pPr>
          <a:endParaRPr lang="en-US"/>
        </a:p>
      </c:txPr>
    </c:legend>
    <c:plotVisOnly val="1"/>
    <c:dispBlanksAs val="gap"/>
    <c:showDLblsOverMax val="1"/>
  </c:chart>
  <c:txPr>
    <a:bodyPr/>
    <a:lstStyle/>
    <a:p>
      <a:pPr>
        <a:defRPr sz="1200">
          <a:solidFill>
            <a:schemeClr val="tx1"/>
          </a:solidFill>
          <a:latin typeface="+mj-lt"/>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svg"/><Relationship Id="rId1" Type="http://schemas.openxmlformats.org/officeDocument/2006/relationships/image" Target="../media/image76.png"/><Relationship Id="rId6" Type="http://schemas.openxmlformats.org/officeDocument/2006/relationships/image" Target="../media/image81.svg"/><Relationship Id="rId5" Type="http://schemas.openxmlformats.org/officeDocument/2006/relationships/image" Target="../media/image80.png"/><Relationship Id="rId4" Type="http://schemas.openxmlformats.org/officeDocument/2006/relationships/image" Target="../media/image79.svg"/></Relationships>
</file>

<file path=ppt/diagrams/_rels/drawing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svg"/><Relationship Id="rId1" Type="http://schemas.openxmlformats.org/officeDocument/2006/relationships/image" Target="../media/image76.png"/><Relationship Id="rId6" Type="http://schemas.openxmlformats.org/officeDocument/2006/relationships/image" Target="../media/image81.svg"/><Relationship Id="rId5" Type="http://schemas.openxmlformats.org/officeDocument/2006/relationships/image" Target="../media/image80.png"/><Relationship Id="rId4" Type="http://schemas.openxmlformats.org/officeDocument/2006/relationships/image" Target="../media/image79.svg"/></Relationships>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1CC435-C3A1-4818-9C96-AB18097DB589}" type="doc">
      <dgm:prSet loTypeId="urn:microsoft.com/office/officeart/2005/8/layout/architecture" loCatId="list" qsTypeId="urn:microsoft.com/office/officeart/2005/8/quickstyle/simple1" qsCatId="simple" csTypeId="urn:microsoft.com/office/officeart/2005/8/colors/accent3_1" csCatId="accent3" phldr="1"/>
      <dgm:spPr/>
      <dgm:t>
        <a:bodyPr/>
        <a:lstStyle/>
        <a:p>
          <a:endParaRPr lang="en-GB"/>
        </a:p>
      </dgm:t>
    </dgm:pt>
    <dgm:pt modelId="{E85561E8-545F-4C21-B1DB-5A95D60C4B13}">
      <dgm:prSet custT="1"/>
      <dgm:spPr/>
      <dgm:t>
        <a:bodyPr/>
        <a:lstStyle/>
        <a:p>
          <a:r>
            <a:rPr lang="en-US" sz="800"/>
            <a:t>96% of cases domestic</a:t>
          </a:r>
          <a:endParaRPr lang="en-GB" sz="800"/>
        </a:p>
      </dgm:t>
    </dgm:pt>
    <dgm:pt modelId="{81716EE5-8D2A-4DB1-BC70-D83122FD3D62}" type="parTrans" cxnId="{F0A2B91E-7697-4999-B95F-49E4127376F4}">
      <dgm:prSet/>
      <dgm:spPr/>
      <dgm:t>
        <a:bodyPr/>
        <a:lstStyle/>
        <a:p>
          <a:endParaRPr lang="en-GB"/>
        </a:p>
      </dgm:t>
    </dgm:pt>
    <dgm:pt modelId="{2F7F7502-8569-4201-8CE8-30C60B48C238}" type="sibTrans" cxnId="{F0A2B91E-7697-4999-B95F-49E4127376F4}">
      <dgm:prSet/>
      <dgm:spPr/>
      <dgm:t>
        <a:bodyPr/>
        <a:lstStyle/>
        <a:p>
          <a:endParaRPr lang="en-GB"/>
        </a:p>
      </dgm:t>
    </dgm:pt>
    <dgm:pt modelId="{BB00A988-4C6C-4DF2-B928-B322B7D3EF5C}">
      <dgm:prSet custT="1"/>
      <dgm:spPr/>
      <dgm:t>
        <a:bodyPr/>
        <a:lstStyle/>
        <a:p>
          <a:r>
            <a:rPr lang="en-US" sz="800"/>
            <a:t>70% of complaints involve self disconnection</a:t>
          </a:r>
          <a:endParaRPr lang="en-GB" sz="800"/>
        </a:p>
      </dgm:t>
    </dgm:pt>
    <dgm:pt modelId="{CFD91F1C-E79C-48D1-9328-4B4E820E41FA}" type="parTrans" cxnId="{9D867A46-B8D5-48E6-980F-D42AAB432862}">
      <dgm:prSet/>
      <dgm:spPr/>
      <dgm:t>
        <a:bodyPr/>
        <a:lstStyle/>
        <a:p>
          <a:endParaRPr lang="en-GB"/>
        </a:p>
      </dgm:t>
    </dgm:pt>
    <dgm:pt modelId="{0FB478E3-21DD-4BA6-ACA3-1A699C95B9B4}" type="sibTrans" cxnId="{9D867A46-B8D5-48E6-980F-D42AAB432862}">
      <dgm:prSet/>
      <dgm:spPr/>
      <dgm:t>
        <a:bodyPr/>
        <a:lstStyle/>
        <a:p>
          <a:endParaRPr lang="en-GB"/>
        </a:p>
      </dgm:t>
    </dgm:pt>
    <dgm:pt modelId="{4E7A31B1-C278-459B-9ED2-F902BBCF30DA}" type="pres">
      <dgm:prSet presAssocID="{DA1CC435-C3A1-4818-9C96-AB18097DB589}" presName="Name0" presStyleCnt="0">
        <dgm:presLayoutVars>
          <dgm:chPref val="1"/>
          <dgm:dir/>
          <dgm:animOne val="branch"/>
          <dgm:animLvl val="lvl"/>
          <dgm:resizeHandles/>
        </dgm:presLayoutVars>
      </dgm:prSet>
      <dgm:spPr/>
    </dgm:pt>
    <dgm:pt modelId="{BEEB35D1-7FCB-49B3-A9DB-12C678F1CA8D}" type="pres">
      <dgm:prSet presAssocID="{E85561E8-545F-4C21-B1DB-5A95D60C4B13}" presName="vertOne" presStyleCnt="0"/>
      <dgm:spPr/>
    </dgm:pt>
    <dgm:pt modelId="{65CBA4D1-A916-4907-8E53-BBE441917FA1}" type="pres">
      <dgm:prSet presAssocID="{E85561E8-545F-4C21-B1DB-5A95D60C4B13}" presName="txOne" presStyleLbl="node0" presStyleIdx="0" presStyleCnt="2" custScaleY="77558" custLinFactNeighborX="-744" custLinFactNeighborY="-16325">
        <dgm:presLayoutVars>
          <dgm:chPref val="3"/>
        </dgm:presLayoutVars>
      </dgm:prSet>
      <dgm:spPr/>
    </dgm:pt>
    <dgm:pt modelId="{3966982A-1287-46FD-8B3A-5E01F9655E87}" type="pres">
      <dgm:prSet presAssocID="{E85561E8-545F-4C21-B1DB-5A95D60C4B13}" presName="horzOne" presStyleCnt="0"/>
      <dgm:spPr/>
    </dgm:pt>
    <dgm:pt modelId="{3101F2AF-3EDC-434C-A37D-FC511E56EE8B}" type="pres">
      <dgm:prSet presAssocID="{2F7F7502-8569-4201-8CE8-30C60B48C238}" presName="sibSpaceOne" presStyleCnt="0"/>
      <dgm:spPr/>
    </dgm:pt>
    <dgm:pt modelId="{8805DFF7-6981-450A-BC6A-353EEA1F4B1D}" type="pres">
      <dgm:prSet presAssocID="{BB00A988-4C6C-4DF2-B928-B322B7D3EF5C}" presName="vertOne" presStyleCnt="0"/>
      <dgm:spPr/>
    </dgm:pt>
    <dgm:pt modelId="{F98A1472-176F-413D-8646-EFCDBCD16DC0}" type="pres">
      <dgm:prSet presAssocID="{BB00A988-4C6C-4DF2-B928-B322B7D3EF5C}" presName="txOne" presStyleLbl="node0" presStyleIdx="1" presStyleCnt="2" custScaleY="72934" custLinFactNeighborX="-4041" custLinFactNeighborY="-11089">
        <dgm:presLayoutVars>
          <dgm:chPref val="3"/>
        </dgm:presLayoutVars>
      </dgm:prSet>
      <dgm:spPr/>
    </dgm:pt>
    <dgm:pt modelId="{4F2FC8DD-528C-4DFF-9FBE-88285CDC92DA}" type="pres">
      <dgm:prSet presAssocID="{BB00A988-4C6C-4DF2-B928-B322B7D3EF5C}" presName="horzOne" presStyleCnt="0"/>
      <dgm:spPr/>
    </dgm:pt>
  </dgm:ptLst>
  <dgm:cxnLst>
    <dgm:cxn modelId="{F0A2B91E-7697-4999-B95F-49E4127376F4}" srcId="{DA1CC435-C3A1-4818-9C96-AB18097DB589}" destId="{E85561E8-545F-4C21-B1DB-5A95D60C4B13}" srcOrd="0" destOrd="0" parTransId="{81716EE5-8D2A-4DB1-BC70-D83122FD3D62}" sibTransId="{2F7F7502-8569-4201-8CE8-30C60B48C238}"/>
    <dgm:cxn modelId="{C3BE6F36-29BF-4AFF-BB0E-C297E2BC4C90}" type="presOf" srcId="{E85561E8-545F-4C21-B1DB-5A95D60C4B13}" destId="{65CBA4D1-A916-4907-8E53-BBE441917FA1}" srcOrd="0" destOrd="0" presId="urn:microsoft.com/office/officeart/2005/8/layout/architecture"/>
    <dgm:cxn modelId="{325D2C3A-E3B0-4568-86A5-67EC5DE6F203}" type="presOf" srcId="{DA1CC435-C3A1-4818-9C96-AB18097DB589}" destId="{4E7A31B1-C278-459B-9ED2-F902BBCF30DA}" srcOrd="0" destOrd="0" presId="urn:microsoft.com/office/officeart/2005/8/layout/architecture"/>
    <dgm:cxn modelId="{9D867A46-B8D5-48E6-980F-D42AAB432862}" srcId="{DA1CC435-C3A1-4818-9C96-AB18097DB589}" destId="{BB00A988-4C6C-4DF2-B928-B322B7D3EF5C}" srcOrd="1" destOrd="0" parTransId="{CFD91F1C-E79C-48D1-9328-4B4E820E41FA}" sibTransId="{0FB478E3-21DD-4BA6-ACA3-1A699C95B9B4}"/>
    <dgm:cxn modelId="{F73E649E-B18D-49C4-8F2E-6C59F4328168}" type="presOf" srcId="{BB00A988-4C6C-4DF2-B928-B322B7D3EF5C}" destId="{F98A1472-176F-413D-8646-EFCDBCD16DC0}" srcOrd="0" destOrd="0" presId="urn:microsoft.com/office/officeart/2005/8/layout/architecture"/>
    <dgm:cxn modelId="{A2E2813F-D3E4-4759-B1D9-E47709313FC8}" type="presParOf" srcId="{4E7A31B1-C278-459B-9ED2-F902BBCF30DA}" destId="{BEEB35D1-7FCB-49B3-A9DB-12C678F1CA8D}" srcOrd="0" destOrd="0" presId="urn:microsoft.com/office/officeart/2005/8/layout/architecture"/>
    <dgm:cxn modelId="{EE2F2BD8-EAD6-49CC-A2D5-B8443499A427}" type="presParOf" srcId="{BEEB35D1-7FCB-49B3-A9DB-12C678F1CA8D}" destId="{65CBA4D1-A916-4907-8E53-BBE441917FA1}" srcOrd="0" destOrd="0" presId="urn:microsoft.com/office/officeart/2005/8/layout/architecture"/>
    <dgm:cxn modelId="{70CA8643-40FB-4C49-8C3A-AE5ADF3E4917}" type="presParOf" srcId="{BEEB35D1-7FCB-49B3-A9DB-12C678F1CA8D}" destId="{3966982A-1287-46FD-8B3A-5E01F9655E87}" srcOrd="1" destOrd="0" presId="urn:microsoft.com/office/officeart/2005/8/layout/architecture"/>
    <dgm:cxn modelId="{F1BCD45C-D8C3-4C53-9E87-1591EF859CEF}" type="presParOf" srcId="{4E7A31B1-C278-459B-9ED2-F902BBCF30DA}" destId="{3101F2AF-3EDC-434C-A37D-FC511E56EE8B}" srcOrd="1" destOrd="0" presId="urn:microsoft.com/office/officeart/2005/8/layout/architecture"/>
    <dgm:cxn modelId="{EABA8E0A-E9B7-4223-B011-D4A4DD5DFE08}" type="presParOf" srcId="{4E7A31B1-C278-459B-9ED2-F902BBCF30DA}" destId="{8805DFF7-6981-450A-BC6A-353EEA1F4B1D}" srcOrd="2" destOrd="0" presId="urn:microsoft.com/office/officeart/2005/8/layout/architecture"/>
    <dgm:cxn modelId="{25534908-B203-4631-893F-6ACBADC2F962}" type="presParOf" srcId="{8805DFF7-6981-450A-BC6A-353EEA1F4B1D}" destId="{F98A1472-176F-413D-8646-EFCDBCD16DC0}" srcOrd="0" destOrd="0" presId="urn:microsoft.com/office/officeart/2005/8/layout/architecture"/>
    <dgm:cxn modelId="{E059044D-5001-4111-AC21-596DFC6249A1}" type="presParOf" srcId="{8805DFF7-6981-450A-BC6A-353EEA1F4B1D}" destId="{4F2FC8DD-528C-4DFF-9FBE-88285CDC92DA}" srcOrd="1" destOrd="0" presId="urn:microsoft.com/office/officeart/2005/8/layout/architecture"/>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DEB4106-137B-4DA4-BD09-C8CBF11B95CD}" type="doc">
      <dgm:prSet loTypeId="urn:microsoft.com/office/officeart/2005/8/layout/vList3" loCatId="list" qsTypeId="urn:microsoft.com/office/officeart/2005/8/quickstyle/simple1" qsCatId="simple" csTypeId="urn:microsoft.com/office/officeart/2005/8/colors/accent5_1" csCatId="accent5" phldr="1"/>
      <dgm:spPr/>
    </dgm:pt>
    <dgm:pt modelId="{F0602C66-8A3E-4311-AF1B-8FEC396989DA}">
      <dgm:prSet phldrT="[Text]" custT="1"/>
      <dgm:spPr/>
      <dgm:t>
        <a:bodyPr/>
        <a:lstStyle/>
        <a:p>
          <a:r>
            <a:rPr lang="en-GB" sz="1200">
              <a:solidFill>
                <a:schemeClr val="tx1"/>
              </a:solidFill>
              <a:latin typeface="Tahoma" panose="020B0604030504040204" pitchFamily="34" charset="0"/>
              <a:ea typeface="Tahoma" panose="020B0604030504040204" pitchFamily="34" charset="0"/>
              <a:cs typeface="Tahoma" panose="020B0604030504040204" pitchFamily="34" charset="0"/>
            </a:rPr>
            <a:t>Financial redress </a:t>
          </a:r>
        </a:p>
        <a:p>
          <a:pPr rtl="0"/>
          <a:r>
            <a:rPr lang="en-GB" sz="1200">
              <a:solidFill>
                <a:schemeClr val="tx1"/>
              </a:solidFill>
              <a:latin typeface="Tahoma"/>
              <a:ea typeface="Tahoma"/>
              <a:cs typeface="Tahoma"/>
            </a:rPr>
            <a:t> £1,674,993</a:t>
          </a:r>
          <a:endParaRPr lang="en-GB" sz="1000">
            <a:solidFill>
              <a:schemeClr val="tx1"/>
            </a:solidFill>
            <a:latin typeface="Tahoma" panose="020B0604030504040204" pitchFamily="34" charset="0"/>
            <a:ea typeface="Tahoma" panose="020B0604030504040204" pitchFamily="34" charset="0"/>
            <a:cs typeface="Tahoma" panose="020B0604030504040204" pitchFamily="34" charset="0"/>
          </a:endParaRPr>
        </a:p>
        <a:p>
          <a:endParaRPr lang="en-GB" sz="1000"/>
        </a:p>
      </dgm:t>
    </dgm:pt>
    <dgm:pt modelId="{6AFE093C-BD28-4DC8-96C7-EFDECA22253A}" type="parTrans" cxnId="{88305444-4EB1-4DD8-B11D-944BCD31E414}">
      <dgm:prSet/>
      <dgm:spPr/>
      <dgm:t>
        <a:bodyPr/>
        <a:lstStyle/>
        <a:p>
          <a:endParaRPr lang="en-GB"/>
        </a:p>
      </dgm:t>
    </dgm:pt>
    <dgm:pt modelId="{C4031D7D-B72F-40A8-93DD-86F71AC0B4FA}" type="sibTrans" cxnId="{88305444-4EB1-4DD8-B11D-944BCD31E414}">
      <dgm:prSet/>
      <dgm:spPr/>
      <dgm:t>
        <a:bodyPr/>
        <a:lstStyle/>
        <a:p>
          <a:endParaRPr lang="en-GB"/>
        </a:p>
      </dgm:t>
    </dgm:pt>
    <dgm:pt modelId="{61B9CA7D-477C-48A0-B66C-034A91BEBA42}">
      <dgm:prSet phldrT="[Text]" custT="1"/>
      <dgm:spPr/>
      <dgm:t>
        <a:bodyPr/>
        <a:lstStyle/>
        <a:p>
          <a:r>
            <a:rPr lang="en-GB" sz="1200">
              <a:latin typeface="Tahoma" panose="020B0604030504040204" pitchFamily="34" charset="0"/>
              <a:ea typeface="Tahoma" panose="020B0604030504040204" pitchFamily="34" charset="0"/>
              <a:cs typeface="Tahoma" panose="020B0604030504040204" pitchFamily="34" charset="0"/>
            </a:rPr>
            <a:t>Answered 97% of calls </a:t>
          </a:r>
          <a:r>
            <a:rPr lang="en-GB" sz="1200" b="0" i="0" u="none">
              <a:latin typeface="Tahoma" panose="020B0604030504040204" pitchFamily="34" charset="0"/>
              <a:ea typeface="Tahoma" panose="020B0604030504040204" pitchFamily="34" charset="0"/>
              <a:cs typeface="Tahoma" panose="020B0604030504040204" pitchFamily="34" charset="0"/>
            </a:rPr>
            <a:t>19435 </a:t>
          </a:r>
          <a:endParaRPr lang="en-GB" sz="1200">
            <a:latin typeface="Tahoma" panose="020B0604030504040204" pitchFamily="34" charset="0"/>
            <a:ea typeface="Tahoma" panose="020B0604030504040204" pitchFamily="34" charset="0"/>
            <a:cs typeface="Tahoma" panose="020B0604030504040204" pitchFamily="34" charset="0"/>
          </a:endParaRPr>
        </a:p>
      </dgm:t>
    </dgm:pt>
    <dgm:pt modelId="{C352A8D6-B850-4D29-96DA-8625C0FBB04E}" type="parTrans" cxnId="{07F8750A-AEF6-405B-8F6E-AF1A68DA9DA2}">
      <dgm:prSet/>
      <dgm:spPr/>
      <dgm:t>
        <a:bodyPr/>
        <a:lstStyle/>
        <a:p>
          <a:endParaRPr lang="en-GB"/>
        </a:p>
      </dgm:t>
    </dgm:pt>
    <dgm:pt modelId="{5A674E1B-F58B-47D4-A4DF-2FEFC9FE90EC}" type="sibTrans" cxnId="{07F8750A-AEF6-405B-8F6E-AF1A68DA9DA2}">
      <dgm:prSet/>
      <dgm:spPr/>
      <dgm:t>
        <a:bodyPr/>
        <a:lstStyle/>
        <a:p>
          <a:endParaRPr lang="en-GB"/>
        </a:p>
      </dgm:t>
    </dgm:pt>
    <dgm:pt modelId="{B9BC6DC0-8620-4FF8-94A3-2F97EF0264C1}">
      <dgm:prSet custT="1"/>
      <dgm:spPr/>
      <dgm:t>
        <a:bodyPr/>
        <a:lstStyle/>
        <a:p>
          <a:pPr rtl="0"/>
          <a:r>
            <a:rPr lang="en-GB" sz="1200">
              <a:latin typeface="Tahoma"/>
              <a:ea typeface="Tahoma"/>
              <a:cs typeface="Tahoma"/>
            </a:rPr>
            <a:t>Fuel Bank Foundation Partnership </a:t>
          </a:r>
        </a:p>
        <a:p>
          <a:pPr rtl="0"/>
          <a:r>
            <a:rPr lang="en-GB" sz="1200">
              <a:latin typeface="Tahoma"/>
              <a:ea typeface="Tahoma"/>
              <a:cs typeface="Tahoma"/>
            </a:rPr>
            <a:t>127 Fuel Bank Vouchers</a:t>
          </a:r>
        </a:p>
        <a:p>
          <a:pPr rtl="0"/>
          <a:r>
            <a:rPr lang="en-GB" sz="1200">
              <a:latin typeface="Tahoma"/>
              <a:ea typeface="Tahoma"/>
              <a:cs typeface="Tahoma"/>
            </a:rPr>
            <a:t>totalling over £3k</a:t>
          </a:r>
        </a:p>
      </dgm:t>
    </dgm:pt>
    <dgm:pt modelId="{55F48536-D4D3-4AB1-AABA-A71DC25F65C5}" type="parTrans" cxnId="{004528F5-B1E3-4DF8-B497-B9C863AFA3FE}">
      <dgm:prSet/>
      <dgm:spPr/>
      <dgm:t>
        <a:bodyPr/>
        <a:lstStyle/>
        <a:p>
          <a:endParaRPr lang="en-GB"/>
        </a:p>
      </dgm:t>
    </dgm:pt>
    <dgm:pt modelId="{DC781332-B5E9-457A-BD45-08786BE25B69}" type="sibTrans" cxnId="{004528F5-B1E3-4DF8-B497-B9C863AFA3FE}">
      <dgm:prSet/>
      <dgm:spPr/>
      <dgm:t>
        <a:bodyPr/>
        <a:lstStyle/>
        <a:p>
          <a:endParaRPr lang="en-GB"/>
        </a:p>
      </dgm:t>
    </dgm:pt>
    <dgm:pt modelId="{E8812C39-003A-456D-9C68-FA17E679DA70}" type="pres">
      <dgm:prSet presAssocID="{FDEB4106-137B-4DA4-BD09-C8CBF11B95CD}" presName="linearFlow" presStyleCnt="0">
        <dgm:presLayoutVars>
          <dgm:dir/>
          <dgm:resizeHandles val="exact"/>
        </dgm:presLayoutVars>
      </dgm:prSet>
      <dgm:spPr/>
    </dgm:pt>
    <dgm:pt modelId="{27943625-2A98-4667-B0C9-FEBC1DAD4D0A}" type="pres">
      <dgm:prSet presAssocID="{F0602C66-8A3E-4311-AF1B-8FEC396989DA}" presName="composite" presStyleCnt="0"/>
      <dgm:spPr/>
    </dgm:pt>
    <dgm:pt modelId="{FEB3DA11-1192-485A-BDAB-44F4B6F4D9BA}" type="pres">
      <dgm:prSet presAssocID="{F0602C66-8A3E-4311-AF1B-8FEC396989DA}"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oins outline"/>
        </a:ext>
      </dgm:extLst>
    </dgm:pt>
    <dgm:pt modelId="{35CDCC31-4044-46A2-8E84-086DB168AF4B}" type="pres">
      <dgm:prSet presAssocID="{F0602C66-8A3E-4311-AF1B-8FEC396989DA}" presName="txShp" presStyleLbl="node1" presStyleIdx="0" presStyleCnt="3">
        <dgm:presLayoutVars>
          <dgm:bulletEnabled val="1"/>
        </dgm:presLayoutVars>
      </dgm:prSet>
      <dgm:spPr/>
    </dgm:pt>
    <dgm:pt modelId="{5B903CCF-B4D7-40AE-BB92-162F790956A9}" type="pres">
      <dgm:prSet presAssocID="{C4031D7D-B72F-40A8-93DD-86F71AC0B4FA}" presName="spacing" presStyleCnt="0"/>
      <dgm:spPr/>
    </dgm:pt>
    <dgm:pt modelId="{0A8A9A24-B988-4B94-AA0A-0B8BE10FCE74}" type="pres">
      <dgm:prSet presAssocID="{B9BC6DC0-8620-4FF8-94A3-2F97EF0264C1}" presName="composite" presStyleCnt="0"/>
      <dgm:spPr/>
    </dgm:pt>
    <dgm:pt modelId="{01743982-89C3-4921-A61F-71EB6EF42F09}" type="pres">
      <dgm:prSet presAssocID="{B9BC6DC0-8620-4FF8-94A3-2F97EF0264C1}" presName="imgShp" presStyleLbl="fgImgPlac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Open hand outline"/>
        </a:ext>
      </dgm:extLst>
    </dgm:pt>
    <dgm:pt modelId="{F65329EC-6C55-4DCC-A56E-706FB9634045}" type="pres">
      <dgm:prSet presAssocID="{B9BC6DC0-8620-4FF8-94A3-2F97EF0264C1}" presName="txShp" presStyleLbl="node1" presStyleIdx="1" presStyleCnt="3" custScaleX="98629" custScaleY="150858">
        <dgm:presLayoutVars>
          <dgm:bulletEnabled val="1"/>
        </dgm:presLayoutVars>
      </dgm:prSet>
      <dgm:spPr/>
    </dgm:pt>
    <dgm:pt modelId="{A0C4DC75-376D-4648-B6A9-388C23A6FF32}" type="pres">
      <dgm:prSet presAssocID="{DC781332-B5E9-457A-BD45-08786BE25B69}" presName="spacing" presStyleCnt="0"/>
      <dgm:spPr/>
    </dgm:pt>
    <dgm:pt modelId="{4BA9C6E7-3E91-48C9-A746-22759AC91607}" type="pres">
      <dgm:prSet presAssocID="{61B9CA7D-477C-48A0-B66C-034A91BEBA42}" presName="composite" presStyleCnt="0"/>
      <dgm:spPr/>
    </dgm:pt>
    <dgm:pt modelId="{EAC94943-CAB3-4219-BACE-23FB77193859}" type="pres">
      <dgm:prSet presAssocID="{61B9CA7D-477C-48A0-B66C-034A91BEBA42}" presName="imgShp" presStyleLbl="fgImgPlace1" presStyleIdx="2" presStyleCnt="3" custLinFactNeighborX="-888" custLinFactNeighborY="8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Receiver with solid fill"/>
        </a:ext>
      </dgm:extLst>
    </dgm:pt>
    <dgm:pt modelId="{44AC00EA-D77C-46A1-82F5-997EC112386A}" type="pres">
      <dgm:prSet presAssocID="{61B9CA7D-477C-48A0-B66C-034A91BEBA42}" presName="txShp" presStyleLbl="node1" presStyleIdx="2" presStyleCnt="3">
        <dgm:presLayoutVars>
          <dgm:bulletEnabled val="1"/>
        </dgm:presLayoutVars>
      </dgm:prSet>
      <dgm:spPr/>
    </dgm:pt>
  </dgm:ptLst>
  <dgm:cxnLst>
    <dgm:cxn modelId="{07F8750A-AEF6-405B-8F6E-AF1A68DA9DA2}" srcId="{FDEB4106-137B-4DA4-BD09-C8CBF11B95CD}" destId="{61B9CA7D-477C-48A0-B66C-034A91BEBA42}" srcOrd="2" destOrd="0" parTransId="{C352A8D6-B850-4D29-96DA-8625C0FBB04E}" sibTransId="{5A674E1B-F58B-47D4-A4DF-2FEFC9FE90EC}"/>
    <dgm:cxn modelId="{88305444-4EB1-4DD8-B11D-944BCD31E414}" srcId="{FDEB4106-137B-4DA4-BD09-C8CBF11B95CD}" destId="{F0602C66-8A3E-4311-AF1B-8FEC396989DA}" srcOrd="0" destOrd="0" parTransId="{6AFE093C-BD28-4DC8-96C7-EFDECA22253A}" sibTransId="{C4031D7D-B72F-40A8-93DD-86F71AC0B4FA}"/>
    <dgm:cxn modelId="{EA3B2E76-ED06-42EF-AD27-D684FE1DC1D8}" type="presOf" srcId="{61B9CA7D-477C-48A0-B66C-034A91BEBA42}" destId="{44AC00EA-D77C-46A1-82F5-997EC112386A}" srcOrd="0" destOrd="0" presId="urn:microsoft.com/office/officeart/2005/8/layout/vList3"/>
    <dgm:cxn modelId="{8CADC0B8-934F-4A49-A0AA-028C1D7D5A61}" type="presOf" srcId="{F0602C66-8A3E-4311-AF1B-8FEC396989DA}" destId="{35CDCC31-4044-46A2-8E84-086DB168AF4B}" srcOrd="0" destOrd="0" presId="urn:microsoft.com/office/officeart/2005/8/layout/vList3"/>
    <dgm:cxn modelId="{B14012CE-29F3-4C6B-B31A-D114756A5B80}" type="presOf" srcId="{FDEB4106-137B-4DA4-BD09-C8CBF11B95CD}" destId="{E8812C39-003A-456D-9C68-FA17E679DA70}" srcOrd="0" destOrd="0" presId="urn:microsoft.com/office/officeart/2005/8/layout/vList3"/>
    <dgm:cxn modelId="{BE77E7F1-2B27-4C08-8140-7D114B2574A7}" type="presOf" srcId="{B9BC6DC0-8620-4FF8-94A3-2F97EF0264C1}" destId="{F65329EC-6C55-4DCC-A56E-706FB9634045}" srcOrd="0" destOrd="0" presId="urn:microsoft.com/office/officeart/2005/8/layout/vList3"/>
    <dgm:cxn modelId="{004528F5-B1E3-4DF8-B497-B9C863AFA3FE}" srcId="{FDEB4106-137B-4DA4-BD09-C8CBF11B95CD}" destId="{B9BC6DC0-8620-4FF8-94A3-2F97EF0264C1}" srcOrd="1" destOrd="0" parTransId="{55F48536-D4D3-4AB1-AABA-A71DC25F65C5}" sibTransId="{DC781332-B5E9-457A-BD45-08786BE25B69}"/>
    <dgm:cxn modelId="{0B3909EF-727F-4DB7-970B-239398F7A0D2}" type="presParOf" srcId="{E8812C39-003A-456D-9C68-FA17E679DA70}" destId="{27943625-2A98-4667-B0C9-FEBC1DAD4D0A}" srcOrd="0" destOrd="0" presId="urn:microsoft.com/office/officeart/2005/8/layout/vList3"/>
    <dgm:cxn modelId="{A2AB5670-C83A-412A-AEC9-23F6635052AF}" type="presParOf" srcId="{27943625-2A98-4667-B0C9-FEBC1DAD4D0A}" destId="{FEB3DA11-1192-485A-BDAB-44F4B6F4D9BA}" srcOrd="0" destOrd="0" presId="urn:microsoft.com/office/officeart/2005/8/layout/vList3"/>
    <dgm:cxn modelId="{0CF2F401-61FB-4B76-84F3-FFC7EE651AEA}" type="presParOf" srcId="{27943625-2A98-4667-B0C9-FEBC1DAD4D0A}" destId="{35CDCC31-4044-46A2-8E84-086DB168AF4B}" srcOrd="1" destOrd="0" presId="urn:microsoft.com/office/officeart/2005/8/layout/vList3"/>
    <dgm:cxn modelId="{990ABD10-2577-4443-8D1A-2E7D59C62903}" type="presParOf" srcId="{E8812C39-003A-456D-9C68-FA17E679DA70}" destId="{5B903CCF-B4D7-40AE-BB92-162F790956A9}" srcOrd="1" destOrd="0" presId="urn:microsoft.com/office/officeart/2005/8/layout/vList3"/>
    <dgm:cxn modelId="{C3FB90B8-0277-4207-BD6B-3ADA618536BF}" type="presParOf" srcId="{E8812C39-003A-456D-9C68-FA17E679DA70}" destId="{0A8A9A24-B988-4B94-AA0A-0B8BE10FCE74}" srcOrd="2" destOrd="0" presId="urn:microsoft.com/office/officeart/2005/8/layout/vList3"/>
    <dgm:cxn modelId="{691EF347-120B-4A76-98C1-83E067CC60AA}" type="presParOf" srcId="{0A8A9A24-B988-4B94-AA0A-0B8BE10FCE74}" destId="{01743982-89C3-4921-A61F-71EB6EF42F09}" srcOrd="0" destOrd="0" presId="urn:microsoft.com/office/officeart/2005/8/layout/vList3"/>
    <dgm:cxn modelId="{A568FFE6-E2DB-4866-966F-86C6ADF14B58}" type="presParOf" srcId="{0A8A9A24-B988-4B94-AA0A-0B8BE10FCE74}" destId="{F65329EC-6C55-4DCC-A56E-706FB9634045}" srcOrd="1" destOrd="0" presId="urn:microsoft.com/office/officeart/2005/8/layout/vList3"/>
    <dgm:cxn modelId="{ED1DC4BC-5BD8-4238-B664-E97EC0A399A9}" type="presParOf" srcId="{E8812C39-003A-456D-9C68-FA17E679DA70}" destId="{A0C4DC75-376D-4648-B6A9-388C23A6FF32}" srcOrd="3" destOrd="0" presId="urn:microsoft.com/office/officeart/2005/8/layout/vList3"/>
    <dgm:cxn modelId="{0AAB725C-9F29-4B54-871D-F4431003CFA0}" type="presParOf" srcId="{E8812C39-003A-456D-9C68-FA17E679DA70}" destId="{4BA9C6E7-3E91-48C9-A746-22759AC91607}" srcOrd="4" destOrd="0" presId="urn:microsoft.com/office/officeart/2005/8/layout/vList3"/>
    <dgm:cxn modelId="{989B24DF-5173-4DAF-9070-1054E69BFBF9}" type="presParOf" srcId="{4BA9C6E7-3E91-48C9-A746-22759AC91607}" destId="{EAC94943-CAB3-4219-BACE-23FB77193859}" srcOrd="0" destOrd="0" presId="urn:microsoft.com/office/officeart/2005/8/layout/vList3"/>
    <dgm:cxn modelId="{C0C44A65-9AF6-4CFB-A455-9E80677981F3}" type="presParOf" srcId="{4BA9C6E7-3E91-48C9-A746-22759AC91607}" destId="{44AC00EA-D77C-46A1-82F5-997EC112386A}"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50957FB-5E54-4AC2-8F02-2554709A420A}" type="doc">
      <dgm:prSet loTypeId="urn:microsoft.com/office/officeart/2005/8/layout/default" loCatId="list" qsTypeId="urn:microsoft.com/office/officeart/2005/8/quickstyle/simple1" qsCatId="simple" csTypeId="urn:microsoft.com/office/officeart/2005/8/colors/accent5_2" csCatId="accent5" phldr="1"/>
      <dgm:spPr/>
      <dgm:t>
        <a:bodyPr/>
        <a:lstStyle/>
        <a:p>
          <a:endParaRPr lang="en-GB"/>
        </a:p>
      </dgm:t>
    </dgm:pt>
    <dgm:pt modelId="{B306FE83-1D4D-4FE2-9ACF-1436D6D9FAF9}">
      <dgm:prSet phldrT="[Text]"/>
      <dgm:spPr/>
      <dgm:t>
        <a:bodyPr/>
        <a:lstStyle/>
        <a:p>
          <a:pPr rtl="0"/>
          <a:r>
            <a:rPr lang="en-GB">
              <a:latin typeface="Tahoma" panose="020B0604030504040204" pitchFamily="34" charset="0"/>
              <a:ea typeface="Tahoma" panose="020B0604030504040204" pitchFamily="34" charset="0"/>
              <a:cs typeface="Tahoma" panose="020B0604030504040204" pitchFamily="34" charset="0"/>
            </a:rPr>
            <a:t>96% satisfied or very satisfied with overall quality of service</a:t>
          </a:r>
        </a:p>
      </dgm:t>
    </dgm:pt>
    <dgm:pt modelId="{82D1815C-2F6A-4AAB-915E-4EAF7CF2A293}" type="parTrans" cxnId="{4525DCA8-6D34-413C-AE11-3F94A7B309BA}">
      <dgm:prSet/>
      <dgm:spPr/>
      <dgm:t>
        <a:bodyPr/>
        <a:lstStyle/>
        <a:p>
          <a:endParaRPr lang="en-GB">
            <a:latin typeface="Tahoma" panose="020B0604030504040204" pitchFamily="34" charset="0"/>
            <a:ea typeface="Tahoma" panose="020B0604030504040204" pitchFamily="34" charset="0"/>
            <a:cs typeface="Tahoma" panose="020B0604030504040204" pitchFamily="34" charset="0"/>
          </a:endParaRPr>
        </a:p>
      </dgm:t>
    </dgm:pt>
    <dgm:pt modelId="{5E76F24A-9BB7-4784-A872-B99825DB7299}" type="sibTrans" cxnId="{4525DCA8-6D34-413C-AE11-3F94A7B309BA}">
      <dgm:prSet/>
      <dgm:spPr/>
      <dgm:t>
        <a:bodyPr/>
        <a:lstStyle/>
        <a:p>
          <a:endParaRPr lang="en-GB">
            <a:latin typeface="Tahoma" panose="020B0604030504040204" pitchFamily="34" charset="0"/>
            <a:ea typeface="Tahoma" panose="020B0604030504040204" pitchFamily="34" charset="0"/>
            <a:cs typeface="Tahoma" panose="020B0604030504040204" pitchFamily="34" charset="0"/>
          </a:endParaRPr>
        </a:p>
      </dgm:t>
    </dgm:pt>
    <dgm:pt modelId="{1EC5481A-FA79-4F9D-9BE2-8E48C3336B3C}">
      <dgm:prSet phldrT="[Text]"/>
      <dgm:spPr/>
      <dgm:t>
        <a:bodyPr/>
        <a:lstStyle/>
        <a:p>
          <a:pPr rtl="0"/>
          <a:r>
            <a:rPr lang="en-GB">
              <a:latin typeface="Tahoma" panose="020B0604030504040204" pitchFamily="34" charset="0"/>
              <a:ea typeface="Tahoma" panose="020B0604030504040204" pitchFamily="34" charset="0"/>
              <a:cs typeface="Tahoma" panose="020B0604030504040204" pitchFamily="34" charset="0"/>
            </a:rPr>
            <a:t>91% happy with referral process</a:t>
          </a:r>
          <a:endParaRPr lang="en-GB">
            <a:highlight>
              <a:srgbClr val="FFFF00"/>
            </a:highlight>
            <a:latin typeface="Tahoma" panose="020B0604030504040204" pitchFamily="34" charset="0"/>
            <a:ea typeface="Tahoma" panose="020B0604030504040204" pitchFamily="34" charset="0"/>
            <a:cs typeface="Tahoma" panose="020B0604030504040204" pitchFamily="34" charset="0"/>
          </a:endParaRPr>
        </a:p>
      </dgm:t>
    </dgm:pt>
    <dgm:pt modelId="{D313D56F-2F6A-4F49-8812-E48CCD3CF5D2}" type="parTrans" cxnId="{00D362EB-11B4-4EB8-8B77-46B4FB5D9FC9}">
      <dgm:prSet/>
      <dgm:spPr/>
      <dgm:t>
        <a:bodyPr/>
        <a:lstStyle/>
        <a:p>
          <a:endParaRPr lang="en-GB">
            <a:latin typeface="Tahoma" panose="020B0604030504040204" pitchFamily="34" charset="0"/>
            <a:ea typeface="Tahoma" panose="020B0604030504040204" pitchFamily="34" charset="0"/>
            <a:cs typeface="Tahoma" panose="020B0604030504040204" pitchFamily="34" charset="0"/>
          </a:endParaRPr>
        </a:p>
      </dgm:t>
    </dgm:pt>
    <dgm:pt modelId="{DA06FF36-54B0-4863-961F-678763713855}" type="sibTrans" cxnId="{00D362EB-11B4-4EB8-8B77-46B4FB5D9FC9}">
      <dgm:prSet/>
      <dgm:spPr/>
      <dgm:t>
        <a:bodyPr/>
        <a:lstStyle/>
        <a:p>
          <a:endParaRPr lang="en-GB">
            <a:latin typeface="Tahoma" panose="020B0604030504040204" pitchFamily="34" charset="0"/>
            <a:ea typeface="Tahoma" panose="020B0604030504040204" pitchFamily="34" charset="0"/>
            <a:cs typeface="Tahoma" panose="020B0604030504040204" pitchFamily="34" charset="0"/>
          </a:endParaRPr>
        </a:p>
      </dgm:t>
    </dgm:pt>
    <dgm:pt modelId="{0A9F6AC5-F8FF-4AC1-8719-82A62D92936F}">
      <dgm:prSet phldrT="[Text]"/>
      <dgm:spPr/>
      <dgm:t>
        <a:bodyPr/>
        <a:lstStyle/>
        <a:p>
          <a:r>
            <a:rPr lang="en-GB">
              <a:latin typeface="Tahoma" panose="020B0604030504040204" pitchFamily="34" charset="0"/>
              <a:ea typeface="Tahoma" panose="020B0604030504040204" pitchFamily="34" charset="0"/>
              <a:cs typeface="Tahoma" panose="020B0604030504040204" pitchFamily="34" charset="0"/>
            </a:rPr>
            <a:t>89% satisfied with outcome</a:t>
          </a:r>
        </a:p>
      </dgm:t>
    </dgm:pt>
    <dgm:pt modelId="{89F7469F-78DA-4322-9FF9-53329747B0EB}" type="parTrans" cxnId="{B0A7CD48-493A-4B6F-AEA3-F5B40A823914}">
      <dgm:prSet/>
      <dgm:spPr/>
      <dgm:t>
        <a:bodyPr/>
        <a:lstStyle/>
        <a:p>
          <a:endParaRPr lang="en-GB">
            <a:latin typeface="Tahoma" panose="020B0604030504040204" pitchFamily="34" charset="0"/>
            <a:ea typeface="Tahoma" panose="020B0604030504040204" pitchFamily="34" charset="0"/>
            <a:cs typeface="Tahoma" panose="020B0604030504040204" pitchFamily="34" charset="0"/>
          </a:endParaRPr>
        </a:p>
      </dgm:t>
    </dgm:pt>
    <dgm:pt modelId="{E994069F-A128-4EC5-BE2C-BEE0F8A7680F}" type="sibTrans" cxnId="{B0A7CD48-493A-4B6F-AEA3-F5B40A823914}">
      <dgm:prSet/>
      <dgm:spPr/>
      <dgm:t>
        <a:bodyPr/>
        <a:lstStyle/>
        <a:p>
          <a:endParaRPr lang="en-GB">
            <a:latin typeface="Tahoma" panose="020B0604030504040204" pitchFamily="34" charset="0"/>
            <a:ea typeface="Tahoma" panose="020B0604030504040204" pitchFamily="34" charset="0"/>
            <a:cs typeface="Tahoma" panose="020B0604030504040204" pitchFamily="34" charset="0"/>
          </a:endParaRPr>
        </a:p>
      </dgm:t>
    </dgm:pt>
    <dgm:pt modelId="{595659D1-C659-40B4-94E0-CA9223A073B2}">
      <dgm:prSet phldrT="[Text]"/>
      <dgm:spPr/>
      <dgm:t>
        <a:bodyPr/>
        <a:lstStyle/>
        <a:p>
          <a:pPr rtl="0"/>
          <a:r>
            <a:rPr lang="en-GB">
              <a:latin typeface="Tahoma" panose="020B0604030504040204" pitchFamily="34" charset="0"/>
              <a:ea typeface="Tahoma" panose="020B0604030504040204" pitchFamily="34" charset="0"/>
              <a:cs typeface="Tahoma" panose="020B0604030504040204" pitchFamily="34" charset="0"/>
            </a:rPr>
            <a:t>85% felt EHU helped them find a way forward </a:t>
          </a:r>
        </a:p>
      </dgm:t>
    </dgm:pt>
    <dgm:pt modelId="{BE3CAC05-93E5-4895-BA18-CF5518CA797E}" type="parTrans" cxnId="{1160F0E7-EDC4-4332-9604-45F46F7CBA0B}">
      <dgm:prSet/>
      <dgm:spPr/>
      <dgm:t>
        <a:bodyPr/>
        <a:lstStyle/>
        <a:p>
          <a:endParaRPr lang="en-GB">
            <a:latin typeface="Tahoma" panose="020B0604030504040204" pitchFamily="34" charset="0"/>
            <a:ea typeface="Tahoma" panose="020B0604030504040204" pitchFamily="34" charset="0"/>
            <a:cs typeface="Tahoma" panose="020B0604030504040204" pitchFamily="34" charset="0"/>
          </a:endParaRPr>
        </a:p>
      </dgm:t>
    </dgm:pt>
    <dgm:pt modelId="{4B539BC4-CB8B-4DA3-96C1-BC3F27C2F9D0}" type="sibTrans" cxnId="{1160F0E7-EDC4-4332-9604-45F46F7CBA0B}">
      <dgm:prSet/>
      <dgm:spPr/>
      <dgm:t>
        <a:bodyPr/>
        <a:lstStyle/>
        <a:p>
          <a:endParaRPr lang="en-GB">
            <a:latin typeface="Tahoma" panose="020B0604030504040204" pitchFamily="34" charset="0"/>
            <a:ea typeface="Tahoma" panose="020B0604030504040204" pitchFamily="34" charset="0"/>
            <a:cs typeface="Tahoma" panose="020B0604030504040204" pitchFamily="34" charset="0"/>
          </a:endParaRPr>
        </a:p>
      </dgm:t>
    </dgm:pt>
    <dgm:pt modelId="{2FA977C5-E950-48FE-8F62-D40B52E2C97D}">
      <dgm:prSet phldrT="[Text]"/>
      <dgm:spPr/>
      <dgm:t>
        <a:bodyPr/>
        <a:lstStyle/>
        <a:p>
          <a:pPr rtl="0"/>
          <a:r>
            <a:rPr lang="en-GB">
              <a:latin typeface="Tahoma" panose="020B0604030504040204" pitchFamily="34" charset="0"/>
              <a:ea typeface="Tahoma" panose="020B0604030504040204" pitchFamily="34" charset="0"/>
              <a:cs typeface="Tahoma" panose="020B0604030504040204" pitchFamily="34" charset="0"/>
            </a:rPr>
            <a:t>62% felt their mental health and well being improved after support </a:t>
          </a:r>
        </a:p>
      </dgm:t>
    </dgm:pt>
    <dgm:pt modelId="{809514DD-0E14-4733-8AC0-2C6375683BFC}" type="parTrans" cxnId="{40EAB025-E3F3-4421-A6F1-1D22C1254EF5}">
      <dgm:prSet/>
      <dgm:spPr/>
      <dgm:t>
        <a:bodyPr/>
        <a:lstStyle/>
        <a:p>
          <a:endParaRPr lang="en-GB">
            <a:latin typeface="Tahoma" panose="020B0604030504040204" pitchFamily="34" charset="0"/>
            <a:ea typeface="Tahoma" panose="020B0604030504040204" pitchFamily="34" charset="0"/>
            <a:cs typeface="Tahoma" panose="020B0604030504040204" pitchFamily="34" charset="0"/>
          </a:endParaRPr>
        </a:p>
      </dgm:t>
    </dgm:pt>
    <dgm:pt modelId="{10FE79EA-3041-4961-905E-26C5E518FA94}" type="sibTrans" cxnId="{40EAB025-E3F3-4421-A6F1-1D22C1254EF5}">
      <dgm:prSet/>
      <dgm:spPr/>
      <dgm:t>
        <a:bodyPr/>
        <a:lstStyle/>
        <a:p>
          <a:endParaRPr lang="en-GB">
            <a:latin typeface="Tahoma" panose="020B0604030504040204" pitchFamily="34" charset="0"/>
            <a:ea typeface="Tahoma" panose="020B0604030504040204" pitchFamily="34" charset="0"/>
            <a:cs typeface="Tahoma" panose="020B0604030504040204" pitchFamily="34" charset="0"/>
          </a:endParaRPr>
        </a:p>
      </dgm:t>
    </dgm:pt>
    <dgm:pt modelId="{6932711A-36CB-485C-A21F-E6BD1123D2D6}">
      <dgm:prSet phldrT="[Text]"/>
      <dgm:spPr/>
      <dgm:t>
        <a:bodyPr/>
        <a:lstStyle/>
        <a:p>
          <a:pPr rtl="0"/>
          <a:r>
            <a:rPr lang="en-US">
              <a:latin typeface="Tahoma" panose="020B0604030504040204" pitchFamily="34" charset="0"/>
              <a:ea typeface="Tahoma" panose="020B0604030504040204" pitchFamily="34" charset="0"/>
              <a:cs typeface="Tahoma" panose="020B0604030504040204" pitchFamily="34" charset="0"/>
            </a:rPr>
            <a:t>82% felt less stressed after EHU support</a:t>
          </a:r>
          <a:endParaRPr lang="en-GB">
            <a:latin typeface="Tahoma" panose="020B0604030504040204" pitchFamily="34" charset="0"/>
            <a:ea typeface="Tahoma" panose="020B0604030504040204" pitchFamily="34" charset="0"/>
            <a:cs typeface="Tahoma" panose="020B0604030504040204" pitchFamily="34" charset="0"/>
          </a:endParaRPr>
        </a:p>
      </dgm:t>
    </dgm:pt>
    <dgm:pt modelId="{5D01E10C-0247-4BEA-A25E-151AF620E8C3}" type="parTrans" cxnId="{344B3F7E-964D-430C-A032-F213646C1477}">
      <dgm:prSet/>
      <dgm:spPr/>
      <dgm:t>
        <a:bodyPr/>
        <a:lstStyle/>
        <a:p>
          <a:endParaRPr lang="en-GB"/>
        </a:p>
      </dgm:t>
    </dgm:pt>
    <dgm:pt modelId="{B661D88E-36AF-4600-B620-87D996E40694}" type="sibTrans" cxnId="{344B3F7E-964D-430C-A032-F213646C1477}">
      <dgm:prSet/>
      <dgm:spPr/>
      <dgm:t>
        <a:bodyPr/>
        <a:lstStyle/>
        <a:p>
          <a:endParaRPr lang="en-GB"/>
        </a:p>
      </dgm:t>
    </dgm:pt>
    <dgm:pt modelId="{01991473-98EE-43BD-B9BB-EE09D9E63B0F}" type="pres">
      <dgm:prSet presAssocID="{450957FB-5E54-4AC2-8F02-2554709A420A}" presName="diagram" presStyleCnt="0">
        <dgm:presLayoutVars>
          <dgm:dir/>
          <dgm:resizeHandles val="exact"/>
        </dgm:presLayoutVars>
      </dgm:prSet>
      <dgm:spPr/>
    </dgm:pt>
    <dgm:pt modelId="{8D3DAA5A-3682-418F-A254-3FC045F2984D}" type="pres">
      <dgm:prSet presAssocID="{B306FE83-1D4D-4FE2-9ACF-1436D6D9FAF9}" presName="node" presStyleLbl="node1" presStyleIdx="0" presStyleCnt="6">
        <dgm:presLayoutVars>
          <dgm:bulletEnabled val="1"/>
        </dgm:presLayoutVars>
      </dgm:prSet>
      <dgm:spPr/>
    </dgm:pt>
    <dgm:pt modelId="{78921782-AD0C-409E-A69E-223FDCE5544D}" type="pres">
      <dgm:prSet presAssocID="{5E76F24A-9BB7-4784-A872-B99825DB7299}" presName="sibTrans" presStyleCnt="0"/>
      <dgm:spPr/>
    </dgm:pt>
    <dgm:pt modelId="{D630099E-7BE2-4872-88F0-AE2C26269174}" type="pres">
      <dgm:prSet presAssocID="{1EC5481A-FA79-4F9D-9BE2-8E48C3336B3C}" presName="node" presStyleLbl="node1" presStyleIdx="1" presStyleCnt="6">
        <dgm:presLayoutVars>
          <dgm:bulletEnabled val="1"/>
        </dgm:presLayoutVars>
      </dgm:prSet>
      <dgm:spPr/>
    </dgm:pt>
    <dgm:pt modelId="{C5A77C9A-97FD-413F-A1C6-721F53357CB6}" type="pres">
      <dgm:prSet presAssocID="{DA06FF36-54B0-4863-961F-678763713855}" presName="sibTrans" presStyleCnt="0"/>
      <dgm:spPr/>
    </dgm:pt>
    <dgm:pt modelId="{C7853EEE-3FE1-43CF-8E09-1377705E6A00}" type="pres">
      <dgm:prSet presAssocID="{0A9F6AC5-F8FF-4AC1-8719-82A62D92936F}" presName="node" presStyleLbl="node1" presStyleIdx="2" presStyleCnt="6">
        <dgm:presLayoutVars>
          <dgm:bulletEnabled val="1"/>
        </dgm:presLayoutVars>
      </dgm:prSet>
      <dgm:spPr/>
    </dgm:pt>
    <dgm:pt modelId="{50493CBB-785C-4CD4-9F5A-8CC004DEA4C2}" type="pres">
      <dgm:prSet presAssocID="{E994069F-A128-4EC5-BE2C-BEE0F8A7680F}" presName="sibTrans" presStyleCnt="0"/>
      <dgm:spPr/>
    </dgm:pt>
    <dgm:pt modelId="{99C97201-847E-4CAE-AB3B-D34AC900B04C}" type="pres">
      <dgm:prSet presAssocID="{595659D1-C659-40B4-94E0-CA9223A073B2}" presName="node" presStyleLbl="node1" presStyleIdx="3" presStyleCnt="6">
        <dgm:presLayoutVars>
          <dgm:bulletEnabled val="1"/>
        </dgm:presLayoutVars>
      </dgm:prSet>
      <dgm:spPr/>
    </dgm:pt>
    <dgm:pt modelId="{29B5262E-CB90-4D56-A7DB-E0AD9A1F0606}" type="pres">
      <dgm:prSet presAssocID="{4B539BC4-CB8B-4DA3-96C1-BC3F27C2F9D0}" presName="sibTrans" presStyleCnt="0"/>
      <dgm:spPr/>
    </dgm:pt>
    <dgm:pt modelId="{F86FB8D0-38FA-4F81-9D29-19897F136315}" type="pres">
      <dgm:prSet presAssocID="{2FA977C5-E950-48FE-8F62-D40B52E2C97D}" presName="node" presStyleLbl="node1" presStyleIdx="4" presStyleCnt="6">
        <dgm:presLayoutVars>
          <dgm:bulletEnabled val="1"/>
        </dgm:presLayoutVars>
      </dgm:prSet>
      <dgm:spPr/>
    </dgm:pt>
    <dgm:pt modelId="{47DEC2D0-A54C-409A-BABB-2FB86D5BC7F6}" type="pres">
      <dgm:prSet presAssocID="{10FE79EA-3041-4961-905E-26C5E518FA94}" presName="sibTrans" presStyleCnt="0"/>
      <dgm:spPr/>
    </dgm:pt>
    <dgm:pt modelId="{96AB715F-868B-44B9-AF20-FD49AA9A9048}" type="pres">
      <dgm:prSet presAssocID="{6932711A-36CB-485C-A21F-E6BD1123D2D6}" presName="node" presStyleLbl="node1" presStyleIdx="5" presStyleCnt="6">
        <dgm:presLayoutVars>
          <dgm:bulletEnabled val="1"/>
        </dgm:presLayoutVars>
      </dgm:prSet>
      <dgm:spPr/>
    </dgm:pt>
  </dgm:ptLst>
  <dgm:cxnLst>
    <dgm:cxn modelId="{6C8AA322-6BF5-428E-8DB7-9C849B108822}" type="presOf" srcId="{0A9F6AC5-F8FF-4AC1-8719-82A62D92936F}" destId="{C7853EEE-3FE1-43CF-8E09-1377705E6A00}" srcOrd="0" destOrd="0" presId="urn:microsoft.com/office/officeart/2005/8/layout/default"/>
    <dgm:cxn modelId="{40EAB025-E3F3-4421-A6F1-1D22C1254EF5}" srcId="{450957FB-5E54-4AC2-8F02-2554709A420A}" destId="{2FA977C5-E950-48FE-8F62-D40B52E2C97D}" srcOrd="4" destOrd="0" parTransId="{809514DD-0E14-4733-8AC0-2C6375683BFC}" sibTransId="{10FE79EA-3041-4961-905E-26C5E518FA94}"/>
    <dgm:cxn modelId="{B0A7CD48-493A-4B6F-AEA3-F5B40A823914}" srcId="{450957FB-5E54-4AC2-8F02-2554709A420A}" destId="{0A9F6AC5-F8FF-4AC1-8719-82A62D92936F}" srcOrd="2" destOrd="0" parTransId="{89F7469F-78DA-4322-9FF9-53329747B0EB}" sibTransId="{E994069F-A128-4EC5-BE2C-BEE0F8A7680F}"/>
    <dgm:cxn modelId="{8897B74F-9213-414B-A5AF-C5B1D515FD56}" type="presOf" srcId="{450957FB-5E54-4AC2-8F02-2554709A420A}" destId="{01991473-98EE-43BD-B9BB-EE09D9E63B0F}" srcOrd="0" destOrd="0" presId="urn:microsoft.com/office/officeart/2005/8/layout/default"/>
    <dgm:cxn modelId="{DDE89776-7350-4468-9626-2DCDC3C6D119}" type="presOf" srcId="{1EC5481A-FA79-4F9D-9BE2-8E48C3336B3C}" destId="{D630099E-7BE2-4872-88F0-AE2C26269174}" srcOrd="0" destOrd="0" presId="urn:microsoft.com/office/officeart/2005/8/layout/default"/>
    <dgm:cxn modelId="{344B3F7E-964D-430C-A032-F213646C1477}" srcId="{450957FB-5E54-4AC2-8F02-2554709A420A}" destId="{6932711A-36CB-485C-A21F-E6BD1123D2D6}" srcOrd="5" destOrd="0" parTransId="{5D01E10C-0247-4BEA-A25E-151AF620E8C3}" sibTransId="{B661D88E-36AF-4600-B620-87D996E40694}"/>
    <dgm:cxn modelId="{18883980-545F-4166-8F88-675FA789A58B}" type="presOf" srcId="{2FA977C5-E950-48FE-8F62-D40B52E2C97D}" destId="{F86FB8D0-38FA-4F81-9D29-19897F136315}" srcOrd="0" destOrd="0" presId="urn:microsoft.com/office/officeart/2005/8/layout/default"/>
    <dgm:cxn modelId="{3BC3B0A8-1D60-4020-B9B9-8751670B03F8}" type="presOf" srcId="{B306FE83-1D4D-4FE2-9ACF-1436D6D9FAF9}" destId="{8D3DAA5A-3682-418F-A254-3FC045F2984D}" srcOrd="0" destOrd="0" presId="urn:microsoft.com/office/officeart/2005/8/layout/default"/>
    <dgm:cxn modelId="{4525DCA8-6D34-413C-AE11-3F94A7B309BA}" srcId="{450957FB-5E54-4AC2-8F02-2554709A420A}" destId="{B306FE83-1D4D-4FE2-9ACF-1436D6D9FAF9}" srcOrd="0" destOrd="0" parTransId="{82D1815C-2F6A-4AAB-915E-4EAF7CF2A293}" sibTransId="{5E76F24A-9BB7-4784-A872-B99825DB7299}"/>
    <dgm:cxn modelId="{2BF024AA-5C35-4E17-9DC0-28D45080DF0D}" type="presOf" srcId="{595659D1-C659-40B4-94E0-CA9223A073B2}" destId="{99C97201-847E-4CAE-AB3B-D34AC900B04C}" srcOrd="0" destOrd="0" presId="urn:microsoft.com/office/officeart/2005/8/layout/default"/>
    <dgm:cxn modelId="{1C708DD7-D222-42BA-8818-9DBEB46D82A2}" type="presOf" srcId="{6932711A-36CB-485C-A21F-E6BD1123D2D6}" destId="{96AB715F-868B-44B9-AF20-FD49AA9A9048}" srcOrd="0" destOrd="0" presId="urn:microsoft.com/office/officeart/2005/8/layout/default"/>
    <dgm:cxn modelId="{1160F0E7-EDC4-4332-9604-45F46F7CBA0B}" srcId="{450957FB-5E54-4AC2-8F02-2554709A420A}" destId="{595659D1-C659-40B4-94E0-CA9223A073B2}" srcOrd="3" destOrd="0" parTransId="{BE3CAC05-93E5-4895-BA18-CF5518CA797E}" sibTransId="{4B539BC4-CB8B-4DA3-96C1-BC3F27C2F9D0}"/>
    <dgm:cxn modelId="{00D362EB-11B4-4EB8-8B77-46B4FB5D9FC9}" srcId="{450957FB-5E54-4AC2-8F02-2554709A420A}" destId="{1EC5481A-FA79-4F9D-9BE2-8E48C3336B3C}" srcOrd="1" destOrd="0" parTransId="{D313D56F-2F6A-4F49-8812-E48CCD3CF5D2}" sibTransId="{DA06FF36-54B0-4863-961F-678763713855}"/>
    <dgm:cxn modelId="{04E35B32-A655-4DAE-AB55-22649B045AF5}" type="presParOf" srcId="{01991473-98EE-43BD-B9BB-EE09D9E63B0F}" destId="{8D3DAA5A-3682-418F-A254-3FC045F2984D}" srcOrd="0" destOrd="0" presId="urn:microsoft.com/office/officeart/2005/8/layout/default"/>
    <dgm:cxn modelId="{4546BF55-6456-4782-9BA2-FB8A2EFCB5A0}" type="presParOf" srcId="{01991473-98EE-43BD-B9BB-EE09D9E63B0F}" destId="{78921782-AD0C-409E-A69E-223FDCE5544D}" srcOrd="1" destOrd="0" presId="urn:microsoft.com/office/officeart/2005/8/layout/default"/>
    <dgm:cxn modelId="{C7EDA474-AFAA-4ACB-987A-A6FBE6327916}" type="presParOf" srcId="{01991473-98EE-43BD-B9BB-EE09D9E63B0F}" destId="{D630099E-7BE2-4872-88F0-AE2C26269174}" srcOrd="2" destOrd="0" presId="urn:microsoft.com/office/officeart/2005/8/layout/default"/>
    <dgm:cxn modelId="{BB4ECE73-2AF9-485F-945A-7D1A93C8604B}" type="presParOf" srcId="{01991473-98EE-43BD-B9BB-EE09D9E63B0F}" destId="{C5A77C9A-97FD-413F-A1C6-721F53357CB6}" srcOrd="3" destOrd="0" presId="urn:microsoft.com/office/officeart/2005/8/layout/default"/>
    <dgm:cxn modelId="{3F34BF75-8E4A-4828-96B2-06D1097D423A}" type="presParOf" srcId="{01991473-98EE-43BD-B9BB-EE09D9E63B0F}" destId="{C7853EEE-3FE1-43CF-8E09-1377705E6A00}" srcOrd="4" destOrd="0" presId="urn:microsoft.com/office/officeart/2005/8/layout/default"/>
    <dgm:cxn modelId="{C7BB9F58-F03C-4EFA-A8E7-1CA6BD610CB4}" type="presParOf" srcId="{01991473-98EE-43BD-B9BB-EE09D9E63B0F}" destId="{50493CBB-785C-4CD4-9F5A-8CC004DEA4C2}" srcOrd="5" destOrd="0" presId="urn:microsoft.com/office/officeart/2005/8/layout/default"/>
    <dgm:cxn modelId="{E5860D00-0507-4582-91A3-2F786283C55B}" type="presParOf" srcId="{01991473-98EE-43BD-B9BB-EE09D9E63B0F}" destId="{99C97201-847E-4CAE-AB3B-D34AC900B04C}" srcOrd="6" destOrd="0" presId="urn:microsoft.com/office/officeart/2005/8/layout/default"/>
    <dgm:cxn modelId="{3E017366-7B4B-4F6C-BEBE-1FE7C9764D60}" type="presParOf" srcId="{01991473-98EE-43BD-B9BB-EE09D9E63B0F}" destId="{29B5262E-CB90-4D56-A7DB-E0AD9A1F0606}" srcOrd="7" destOrd="0" presId="urn:microsoft.com/office/officeart/2005/8/layout/default"/>
    <dgm:cxn modelId="{A09315DB-DA73-40C6-BED8-C7FF4AD9E128}" type="presParOf" srcId="{01991473-98EE-43BD-B9BB-EE09D9E63B0F}" destId="{F86FB8D0-38FA-4F81-9D29-19897F136315}" srcOrd="8" destOrd="0" presId="urn:microsoft.com/office/officeart/2005/8/layout/default"/>
    <dgm:cxn modelId="{E5DE9DB7-B3E5-4328-A402-7B5955380AC1}" type="presParOf" srcId="{01991473-98EE-43BD-B9BB-EE09D9E63B0F}" destId="{47DEC2D0-A54C-409A-BABB-2FB86D5BC7F6}" srcOrd="9" destOrd="0" presId="urn:microsoft.com/office/officeart/2005/8/layout/default"/>
    <dgm:cxn modelId="{CF975F88-327B-4DDB-B709-165669D5FE96}" type="presParOf" srcId="{01991473-98EE-43BD-B9BB-EE09D9E63B0F}" destId="{96AB715F-868B-44B9-AF20-FD49AA9A9048}" srcOrd="10"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8CCC92E-161F-4F05-B890-44EF7CD734EA}" type="doc">
      <dgm:prSet loTypeId="urn:microsoft.com/office/officeart/2005/8/layout/cycle3" loCatId="cycle" qsTypeId="urn:microsoft.com/office/officeart/2005/8/quickstyle/simple1" qsCatId="simple" csTypeId="urn:microsoft.com/office/officeart/2005/8/colors/accent5_2" csCatId="accent5" phldr="1"/>
      <dgm:spPr/>
      <dgm:t>
        <a:bodyPr/>
        <a:lstStyle/>
        <a:p>
          <a:endParaRPr lang="en-GB"/>
        </a:p>
      </dgm:t>
    </dgm:pt>
    <dgm:pt modelId="{6633BA1E-8FCA-41FD-8B55-CA82C232BA0B}">
      <dgm:prSet phldrT="[Text]" custT="1"/>
      <dgm:spPr/>
      <dgm:t>
        <a:bodyPr/>
        <a:lstStyle/>
        <a:p>
          <a:r>
            <a:rPr lang="en-US" sz="1000" dirty="0">
              <a:latin typeface="Tahoma" panose="020B0604030504040204" pitchFamily="34" charset="0"/>
              <a:ea typeface="Tahoma" panose="020B0604030504040204" pitchFamily="34" charset="0"/>
              <a:cs typeface="Tahoma" panose="020B0604030504040204" pitchFamily="34" charset="0"/>
            </a:rPr>
            <a:t>71 consumers supported</a:t>
          </a:r>
          <a:endParaRPr lang="en-GB" sz="1000" dirty="0">
            <a:latin typeface="Tahoma" panose="020B0604030504040204" pitchFamily="34" charset="0"/>
            <a:ea typeface="Tahoma" panose="020B0604030504040204" pitchFamily="34" charset="0"/>
            <a:cs typeface="Tahoma" panose="020B0604030504040204" pitchFamily="34" charset="0"/>
          </a:endParaRPr>
        </a:p>
      </dgm:t>
    </dgm:pt>
    <dgm:pt modelId="{B9250837-B00C-4804-9B1E-3E83DAA307BB}" type="parTrans" cxnId="{30D3CC80-D453-45C4-B8EE-2816CA011A45}">
      <dgm:prSet/>
      <dgm:spPr/>
      <dgm:t>
        <a:bodyPr/>
        <a:lstStyle/>
        <a:p>
          <a:endParaRPr lang="en-GB" sz="2000">
            <a:latin typeface="Tahoma" panose="020B0604030504040204" pitchFamily="34" charset="0"/>
            <a:ea typeface="Tahoma" panose="020B0604030504040204" pitchFamily="34" charset="0"/>
            <a:cs typeface="Tahoma" panose="020B0604030504040204" pitchFamily="34" charset="0"/>
          </a:endParaRPr>
        </a:p>
      </dgm:t>
    </dgm:pt>
    <dgm:pt modelId="{D3E83645-1C01-452E-8BFB-EF59C9C77E7B}" type="sibTrans" cxnId="{30D3CC80-D453-45C4-B8EE-2816CA011A45}">
      <dgm:prSet/>
      <dgm:spPr/>
      <dgm:t>
        <a:bodyPr/>
        <a:lstStyle/>
        <a:p>
          <a:endParaRPr lang="en-GB" sz="2000">
            <a:latin typeface="Tahoma" panose="020B0604030504040204" pitchFamily="34" charset="0"/>
            <a:ea typeface="Tahoma" panose="020B0604030504040204" pitchFamily="34" charset="0"/>
            <a:cs typeface="Tahoma" panose="020B0604030504040204" pitchFamily="34" charset="0"/>
          </a:endParaRPr>
        </a:p>
      </dgm:t>
    </dgm:pt>
    <dgm:pt modelId="{D9291FE3-6507-4D59-B54F-96B266F39F7F}">
      <dgm:prSet phldrT="[Text]" custT="1"/>
      <dgm:spPr/>
      <dgm:t>
        <a:bodyPr/>
        <a:lstStyle/>
        <a:p>
          <a:r>
            <a:rPr lang="en-US" sz="1000" dirty="0">
              <a:latin typeface="Tahoma" panose="020B0604030504040204" pitchFamily="34" charset="0"/>
              <a:ea typeface="Tahoma" panose="020B0604030504040204" pitchFamily="34" charset="0"/>
              <a:cs typeface="Tahoma" panose="020B0604030504040204" pitchFamily="34" charset="0"/>
            </a:rPr>
            <a:t>£17,045 in potential financial gain</a:t>
          </a:r>
          <a:endParaRPr lang="en-GB" sz="1000" dirty="0">
            <a:latin typeface="Tahoma" panose="020B0604030504040204" pitchFamily="34" charset="0"/>
            <a:ea typeface="Tahoma" panose="020B0604030504040204" pitchFamily="34" charset="0"/>
            <a:cs typeface="Tahoma" panose="020B0604030504040204" pitchFamily="34" charset="0"/>
          </a:endParaRPr>
        </a:p>
      </dgm:t>
    </dgm:pt>
    <dgm:pt modelId="{45901E76-F3E2-447E-862A-590E451F447E}" type="parTrans" cxnId="{05561AF9-1E6D-445C-B278-845BE9BEA480}">
      <dgm:prSet/>
      <dgm:spPr/>
      <dgm:t>
        <a:bodyPr/>
        <a:lstStyle/>
        <a:p>
          <a:endParaRPr lang="en-GB" sz="2000">
            <a:latin typeface="Tahoma" panose="020B0604030504040204" pitchFamily="34" charset="0"/>
            <a:ea typeface="Tahoma" panose="020B0604030504040204" pitchFamily="34" charset="0"/>
            <a:cs typeface="Tahoma" panose="020B0604030504040204" pitchFamily="34" charset="0"/>
          </a:endParaRPr>
        </a:p>
      </dgm:t>
    </dgm:pt>
    <dgm:pt modelId="{C65CEE0A-026E-46AE-8ADD-8E4F96B463A0}" type="sibTrans" cxnId="{05561AF9-1E6D-445C-B278-845BE9BEA480}">
      <dgm:prSet/>
      <dgm:spPr/>
      <dgm:t>
        <a:bodyPr/>
        <a:lstStyle/>
        <a:p>
          <a:endParaRPr lang="en-GB" sz="2000">
            <a:latin typeface="Tahoma" panose="020B0604030504040204" pitchFamily="34" charset="0"/>
            <a:ea typeface="Tahoma" panose="020B0604030504040204" pitchFamily="34" charset="0"/>
            <a:cs typeface="Tahoma" panose="020B0604030504040204" pitchFamily="34" charset="0"/>
          </a:endParaRPr>
        </a:p>
      </dgm:t>
    </dgm:pt>
    <dgm:pt modelId="{A6633285-7369-41AE-BC89-8A5B97E42ABD}">
      <dgm:prSet phldrT="[Text]" custT="1"/>
      <dgm:spPr/>
      <dgm:t>
        <a:bodyPr/>
        <a:lstStyle/>
        <a:p>
          <a:r>
            <a:rPr lang="en-US" sz="1000" dirty="0">
              <a:latin typeface="Tahoma" panose="020B0604030504040204" pitchFamily="34" charset="0"/>
              <a:ea typeface="Tahoma" panose="020B0604030504040204" pitchFamily="34" charset="0"/>
              <a:cs typeface="Tahoma" panose="020B0604030504040204" pitchFamily="34" charset="0"/>
            </a:rPr>
            <a:t>Main themes: </a:t>
          </a:r>
        </a:p>
        <a:p>
          <a:r>
            <a:rPr lang="en-US" sz="1000" dirty="0">
              <a:latin typeface="Tahoma" panose="020B0604030504040204" pitchFamily="34" charset="0"/>
              <a:ea typeface="Tahoma" panose="020B0604030504040204" pitchFamily="34" charset="0"/>
              <a:cs typeface="Tahoma" panose="020B0604030504040204" pitchFamily="34" charset="0"/>
            </a:rPr>
            <a:t>28% benefits check, 27% difficulty making payment, 16% benefit advice claims process, 10% energy debt</a:t>
          </a:r>
          <a:endParaRPr lang="en-GB" sz="1000" dirty="0">
            <a:latin typeface="Tahoma" panose="020B0604030504040204" pitchFamily="34" charset="0"/>
            <a:ea typeface="Tahoma" panose="020B0604030504040204" pitchFamily="34" charset="0"/>
            <a:cs typeface="Tahoma" panose="020B0604030504040204" pitchFamily="34" charset="0"/>
          </a:endParaRPr>
        </a:p>
      </dgm:t>
    </dgm:pt>
    <dgm:pt modelId="{6F5182DB-0F0D-450E-BF3A-D97581752CF1}" type="parTrans" cxnId="{26A4FFF1-BEE5-461E-9166-6C482712F29B}">
      <dgm:prSet/>
      <dgm:spPr/>
      <dgm:t>
        <a:bodyPr/>
        <a:lstStyle/>
        <a:p>
          <a:endParaRPr lang="en-GB" sz="2000">
            <a:latin typeface="Tahoma" panose="020B0604030504040204" pitchFamily="34" charset="0"/>
            <a:ea typeface="Tahoma" panose="020B0604030504040204" pitchFamily="34" charset="0"/>
            <a:cs typeface="Tahoma" panose="020B0604030504040204" pitchFamily="34" charset="0"/>
          </a:endParaRPr>
        </a:p>
      </dgm:t>
    </dgm:pt>
    <dgm:pt modelId="{C236ABCA-5FCE-4C07-A7B1-2AB0C73F62E6}" type="sibTrans" cxnId="{26A4FFF1-BEE5-461E-9166-6C482712F29B}">
      <dgm:prSet/>
      <dgm:spPr/>
      <dgm:t>
        <a:bodyPr/>
        <a:lstStyle/>
        <a:p>
          <a:endParaRPr lang="en-GB" sz="2000">
            <a:latin typeface="Tahoma" panose="020B0604030504040204" pitchFamily="34" charset="0"/>
            <a:ea typeface="Tahoma" panose="020B0604030504040204" pitchFamily="34" charset="0"/>
            <a:cs typeface="Tahoma" panose="020B0604030504040204" pitchFamily="34" charset="0"/>
          </a:endParaRPr>
        </a:p>
      </dgm:t>
    </dgm:pt>
    <dgm:pt modelId="{7580B6BD-AE86-4E6C-ADE0-FF794C32B037}">
      <dgm:prSet phldrT="[Text]" custT="1"/>
      <dgm:spPr/>
      <dgm:t>
        <a:bodyPr/>
        <a:lstStyle/>
        <a:p>
          <a:r>
            <a:rPr lang="en-US" sz="1000" dirty="0">
              <a:latin typeface="Tahoma" panose="020B0604030504040204" pitchFamily="34" charset="0"/>
              <a:ea typeface="Tahoma" panose="020B0604030504040204" pitchFamily="34" charset="0"/>
              <a:cs typeface="Tahoma" panose="020B0604030504040204" pitchFamily="34" charset="0"/>
            </a:rPr>
            <a:t>Main outcomes: </a:t>
          </a:r>
        </a:p>
        <a:p>
          <a:r>
            <a:rPr lang="en-US" sz="1000" dirty="0">
              <a:latin typeface="Tahoma" panose="020B0604030504040204" pitchFamily="34" charset="0"/>
              <a:ea typeface="Tahoma" panose="020B0604030504040204" pitchFamily="34" charset="0"/>
              <a:cs typeface="Tahoma" panose="020B0604030504040204" pitchFamily="34" charset="0"/>
            </a:rPr>
            <a:t>32% benefit advice/income max and signposting to advice agency, 14% income max, 7% initial debt advice and supported signposting to advice agency</a:t>
          </a:r>
        </a:p>
        <a:p>
          <a:endParaRPr lang="en-GB" sz="1000" dirty="0">
            <a:latin typeface="Tahoma" panose="020B0604030504040204" pitchFamily="34" charset="0"/>
            <a:ea typeface="Tahoma" panose="020B0604030504040204" pitchFamily="34" charset="0"/>
            <a:cs typeface="Tahoma" panose="020B0604030504040204" pitchFamily="34" charset="0"/>
          </a:endParaRPr>
        </a:p>
      </dgm:t>
    </dgm:pt>
    <dgm:pt modelId="{29368545-A3E6-4BCA-83F1-C6ADBAF8A6EE}" type="parTrans" cxnId="{34C052BC-5BC1-47BC-BEFA-656D039CA16E}">
      <dgm:prSet/>
      <dgm:spPr/>
      <dgm:t>
        <a:bodyPr/>
        <a:lstStyle/>
        <a:p>
          <a:endParaRPr lang="en-GB" sz="2000">
            <a:latin typeface="Tahoma" panose="020B0604030504040204" pitchFamily="34" charset="0"/>
            <a:ea typeface="Tahoma" panose="020B0604030504040204" pitchFamily="34" charset="0"/>
            <a:cs typeface="Tahoma" panose="020B0604030504040204" pitchFamily="34" charset="0"/>
          </a:endParaRPr>
        </a:p>
      </dgm:t>
    </dgm:pt>
    <dgm:pt modelId="{CD57F7B5-B2AF-4921-9478-FEDC16377BA6}" type="sibTrans" cxnId="{34C052BC-5BC1-47BC-BEFA-656D039CA16E}">
      <dgm:prSet/>
      <dgm:spPr/>
      <dgm:t>
        <a:bodyPr/>
        <a:lstStyle/>
        <a:p>
          <a:endParaRPr lang="en-GB" sz="2000">
            <a:latin typeface="Tahoma" panose="020B0604030504040204" pitchFamily="34" charset="0"/>
            <a:ea typeface="Tahoma" panose="020B0604030504040204" pitchFamily="34" charset="0"/>
            <a:cs typeface="Tahoma" panose="020B0604030504040204" pitchFamily="34" charset="0"/>
          </a:endParaRPr>
        </a:p>
      </dgm:t>
    </dgm:pt>
    <dgm:pt modelId="{9E052051-48A3-4A51-B9E4-B2F1D93A2D01}" type="pres">
      <dgm:prSet presAssocID="{58CCC92E-161F-4F05-B890-44EF7CD734EA}" presName="Name0" presStyleCnt="0">
        <dgm:presLayoutVars>
          <dgm:dir/>
          <dgm:resizeHandles val="exact"/>
        </dgm:presLayoutVars>
      </dgm:prSet>
      <dgm:spPr/>
    </dgm:pt>
    <dgm:pt modelId="{32855516-BE81-49DD-93B0-122A880F904E}" type="pres">
      <dgm:prSet presAssocID="{58CCC92E-161F-4F05-B890-44EF7CD734EA}" presName="cycle" presStyleCnt="0"/>
      <dgm:spPr/>
    </dgm:pt>
    <dgm:pt modelId="{4EF1D882-5888-4766-BD1A-83849E94904E}" type="pres">
      <dgm:prSet presAssocID="{6633BA1E-8FCA-41FD-8B55-CA82C232BA0B}" presName="nodeFirstNode" presStyleLbl="node1" presStyleIdx="0" presStyleCnt="4">
        <dgm:presLayoutVars>
          <dgm:bulletEnabled val="1"/>
        </dgm:presLayoutVars>
      </dgm:prSet>
      <dgm:spPr/>
    </dgm:pt>
    <dgm:pt modelId="{2955F268-DC5D-4B92-B76F-583F4EC49FAF}" type="pres">
      <dgm:prSet presAssocID="{D3E83645-1C01-452E-8BFB-EF59C9C77E7B}" presName="sibTransFirstNode" presStyleLbl="bgShp" presStyleIdx="0" presStyleCnt="1"/>
      <dgm:spPr/>
    </dgm:pt>
    <dgm:pt modelId="{373C5BD3-CC98-4EC1-A821-D0DD68170097}" type="pres">
      <dgm:prSet presAssocID="{D9291FE3-6507-4D59-B54F-96B266F39F7F}" presName="nodeFollowingNodes" presStyleLbl="node1" presStyleIdx="1" presStyleCnt="4">
        <dgm:presLayoutVars>
          <dgm:bulletEnabled val="1"/>
        </dgm:presLayoutVars>
      </dgm:prSet>
      <dgm:spPr/>
    </dgm:pt>
    <dgm:pt modelId="{F4759634-AB31-4D4A-BAFB-2B604525FA0B}" type="pres">
      <dgm:prSet presAssocID="{A6633285-7369-41AE-BC89-8A5B97E42ABD}" presName="nodeFollowingNodes" presStyleLbl="node1" presStyleIdx="2" presStyleCnt="4">
        <dgm:presLayoutVars>
          <dgm:bulletEnabled val="1"/>
        </dgm:presLayoutVars>
      </dgm:prSet>
      <dgm:spPr/>
    </dgm:pt>
    <dgm:pt modelId="{56F85291-7098-4109-9AE4-5E8B19BA7E2B}" type="pres">
      <dgm:prSet presAssocID="{7580B6BD-AE86-4E6C-ADE0-FF794C32B037}" presName="nodeFollowingNodes" presStyleLbl="node1" presStyleIdx="3" presStyleCnt="4">
        <dgm:presLayoutVars>
          <dgm:bulletEnabled val="1"/>
        </dgm:presLayoutVars>
      </dgm:prSet>
      <dgm:spPr/>
    </dgm:pt>
  </dgm:ptLst>
  <dgm:cxnLst>
    <dgm:cxn modelId="{4A94351E-BD99-42D9-AE3D-6AFC0863071E}" type="presOf" srcId="{6633BA1E-8FCA-41FD-8B55-CA82C232BA0B}" destId="{4EF1D882-5888-4766-BD1A-83849E94904E}" srcOrd="0" destOrd="0" presId="urn:microsoft.com/office/officeart/2005/8/layout/cycle3"/>
    <dgm:cxn modelId="{54000250-DAC3-49AD-AD79-678092FDBD03}" type="presOf" srcId="{7580B6BD-AE86-4E6C-ADE0-FF794C32B037}" destId="{56F85291-7098-4109-9AE4-5E8B19BA7E2B}" srcOrd="0" destOrd="0" presId="urn:microsoft.com/office/officeart/2005/8/layout/cycle3"/>
    <dgm:cxn modelId="{61207172-801F-45AA-B133-A924E6E31156}" type="presOf" srcId="{A6633285-7369-41AE-BC89-8A5B97E42ABD}" destId="{F4759634-AB31-4D4A-BAFB-2B604525FA0B}" srcOrd="0" destOrd="0" presId="urn:microsoft.com/office/officeart/2005/8/layout/cycle3"/>
    <dgm:cxn modelId="{30D3CC80-D453-45C4-B8EE-2816CA011A45}" srcId="{58CCC92E-161F-4F05-B890-44EF7CD734EA}" destId="{6633BA1E-8FCA-41FD-8B55-CA82C232BA0B}" srcOrd="0" destOrd="0" parTransId="{B9250837-B00C-4804-9B1E-3E83DAA307BB}" sibTransId="{D3E83645-1C01-452E-8BFB-EF59C9C77E7B}"/>
    <dgm:cxn modelId="{4F2ABCB1-1F2E-47ED-874B-AAC19261592D}" type="presOf" srcId="{D9291FE3-6507-4D59-B54F-96B266F39F7F}" destId="{373C5BD3-CC98-4EC1-A821-D0DD68170097}" srcOrd="0" destOrd="0" presId="urn:microsoft.com/office/officeart/2005/8/layout/cycle3"/>
    <dgm:cxn modelId="{34C052BC-5BC1-47BC-BEFA-656D039CA16E}" srcId="{58CCC92E-161F-4F05-B890-44EF7CD734EA}" destId="{7580B6BD-AE86-4E6C-ADE0-FF794C32B037}" srcOrd="3" destOrd="0" parTransId="{29368545-A3E6-4BCA-83F1-C6ADBAF8A6EE}" sibTransId="{CD57F7B5-B2AF-4921-9478-FEDC16377BA6}"/>
    <dgm:cxn modelId="{C45FBAE2-0CD1-4C3F-8ADE-257419E90334}" type="presOf" srcId="{58CCC92E-161F-4F05-B890-44EF7CD734EA}" destId="{9E052051-48A3-4A51-B9E4-B2F1D93A2D01}" srcOrd="0" destOrd="0" presId="urn:microsoft.com/office/officeart/2005/8/layout/cycle3"/>
    <dgm:cxn modelId="{26A4FFF1-BEE5-461E-9166-6C482712F29B}" srcId="{58CCC92E-161F-4F05-B890-44EF7CD734EA}" destId="{A6633285-7369-41AE-BC89-8A5B97E42ABD}" srcOrd="2" destOrd="0" parTransId="{6F5182DB-0F0D-450E-BF3A-D97581752CF1}" sibTransId="{C236ABCA-5FCE-4C07-A7B1-2AB0C73F62E6}"/>
    <dgm:cxn modelId="{05561AF9-1E6D-445C-B278-845BE9BEA480}" srcId="{58CCC92E-161F-4F05-B890-44EF7CD734EA}" destId="{D9291FE3-6507-4D59-B54F-96B266F39F7F}" srcOrd="1" destOrd="0" parTransId="{45901E76-F3E2-447E-862A-590E451F447E}" sibTransId="{C65CEE0A-026E-46AE-8ADD-8E4F96B463A0}"/>
    <dgm:cxn modelId="{79BFB9FF-C87D-4384-9D0A-5CF9910C3787}" type="presOf" srcId="{D3E83645-1C01-452E-8BFB-EF59C9C77E7B}" destId="{2955F268-DC5D-4B92-B76F-583F4EC49FAF}" srcOrd="0" destOrd="0" presId="urn:microsoft.com/office/officeart/2005/8/layout/cycle3"/>
    <dgm:cxn modelId="{252BF44C-8FEE-4C75-BBE1-C377770160B2}" type="presParOf" srcId="{9E052051-48A3-4A51-B9E4-B2F1D93A2D01}" destId="{32855516-BE81-49DD-93B0-122A880F904E}" srcOrd="0" destOrd="0" presId="urn:microsoft.com/office/officeart/2005/8/layout/cycle3"/>
    <dgm:cxn modelId="{B1803027-76B6-4F36-A528-4BD1208C29E6}" type="presParOf" srcId="{32855516-BE81-49DD-93B0-122A880F904E}" destId="{4EF1D882-5888-4766-BD1A-83849E94904E}" srcOrd="0" destOrd="0" presId="urn:microsoft.com/office/officeart/2005/8/layout/cycle3"/>
    <dgm:cxn modelId="{70A96127-F7C8-4514-A83E-EE85005E18ED}" type="presParOf" srcId="{32855516-BE81-49DD-93B0-122A880F904E}" destId="{2955F268-DC5D-4B92-B76F-583F4EC49FAF}" srcOrd="1" destOrd="0" presId="urn:microsoft.com/office/officeart/2005/8/layout/cycle3"/>
    <dgm:cxn modelId="{D7A01DD1-7D89-4BA0-BB36-FEA97C462BE9}" type="presParOf" srcId="{32855516-BE81-49DD-93B0-122A880F904E}" destId="{373C5BD3-CC98-4EC1-A821-D0DD68170097}" srcOrd="2" destOrd="0" presId="urn:microsoft.com/office/officeart/2005/8/layout/cycle3"/>
    <dgm:cxn modelId="{A9D44109-E8DF-4DFE-B9A3-32CFA6557B39}" type="presParOf" srcId="{32855516-BE81-49DD-93B0-122A880F904E}" destId="{F4759634-AB31-4D4A-BAFB-2B604525FA0B}" srcOrd="3" destOrd="0" presId="urn:microsoft.com/office/officeart/2005/8/layout/cycle3"/>
    <dgm:cxn modelId="{3F8B20FE-10A8-4A67-BE7B-EB5BC6942790}" type="presParOf" srcId="{32855516-BE81-49DD-93B0-122A880F904E}" destId="{56F85291-7098-4109-9AE4-5E8B19BA7E2B}" srcOrd="4"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F45E915-ABD1-43A7-9300-09BF9C6BFBFC}" type="doc">
      <dgm:prSet loTypeId="urn:microsoft.com/office/officeart/2008/layout/VerticalCurvedList" loCatId="list" qsTypeId="urn:microsoft.com/office/officeart/2005/8/quickstyle/simple1" qsCatId="simple" csTypeId="urn:microsoft.com/office/officeart/2005/8/colors/accent3_2" csCatId="accent3"/>
      <dgm:spPr/>
      <dgm:t>
        <a:bodyPr/>
        <a:lstStyle/>
        <a:p>
          <a:endParaRPr lang="en-GB"/>
        </a:p>
      </dgm:t>
    </dgm:pt>
    <dgm:pt modelId="{E94359DD-8D77-49AB-A4EB-F0883A75B009}">
      <dgm:prSet/>
      <dgm:spPr/>
      <dgm:t>
        <a:bodyPr/>
        <a:lstStyle/>
        <a:p>
          <a:r>
            <a:rPr lang="en-GB" dirty="0"/>
            <a:t>An 18 year old consumer was very recently bereaved following the sudden loss of her mother. Her electricity supplier had added a charge of nearly £5,000 onto the PPM for 3 years’ worth of unmetered usage saying the meter had been tampered with. She had no knowledge of these issues as her mother had always topped up the meter before. </a:t>
          </a:r>
        </a:p>
      </dgm:t>
    </dgm:pt>
    <dgm:pt modelId="{DBD6E589-75CF-4A04-A865-0390389A50F4}" type="parTrans" cxnId="{35AC4240-93F1-4516-99D9-CD33B9BB7E4D}">
      <dgm:prSet/>
      <dgm:spPr/>
      <dgm:t>
        <a:bodyPr/>
        <a:lstStyle/>
        <a:p>
          <a:endParaRPr lang="en-GB"/>
        </a:p>
      </dgm:t>
    </dgm:pt>
    <dgm:pt modelId="{B1D51AD7-9AFC-4B36-8835-4D026B66E1A9}" type="sibTrans" cxnId="{35AC4240-93F1-4516-99D9-CD33B9BB7E4D}">
      <dgm:prSet/>
      <dgm:spPr/>
      <dgm:t>
        <a:bodyPr/>
        <a:lstStyle/>
        <a:p>
          <a:endParaRPr lang="en-GB"/>
        </a:p>
      </dgm:t>
    </dgm:pt>
    <dgm:pt modelId="{0898FF61-F03D-439D-907E-8EE30F0D16ED}">
      <dgm:prSet/>
      <dgm:spPr/>
      <dgm:t>
        <a:bodyPr/>
        <a:lstStyle/>
        <a:p>
          <a:r>
            <a:rPr lang="en-GB" dirty="0"/>
            <a:t>Every time she topped up, 35% of the money was taken towards the debt and she was struggling with a very low Universal Credit income. She had dyslexia and was being supported by an advocacy worker. The supplier had proposed a reduced collection rate of 25% but this was still unaffordable. She was surviving on fuel vouchers, food bank parcels and a crisis grant that her support team put in place.</a:t>
          </a:r>
        </a:p>
      </dgm:t>
    </dgm:pt>
    <dgm:pt modelId="{FFE2C97E-B962-4CCD-9649-BF4E47E6094F}" type="parTrans" cxnId="{9834DC76-17F3-4137-8735-9A257E09B8C2}">
      <dgm:prSet/>
      <dgm:spPr/>
      <dgm:t>
        <a:bodyPr/>
        <a:lstStyle/>
        <a:p>
          <a:endParaRPr lang="en-GB"/>
        </a:p>
      </dgm:t>
    </dgm:pt>
    <dgm:pt modelId="{2A203A18-70FB-4897-8D71-41A1944F5BCC}" type="sibTrans" cxnId="{9834DC76-17F3-4137-8735-9A257E09B8C2}">
      <dgm:prSet/>
      <dgm:spPr/>
      <dgm:t>
        <a:bodyPr/>
        <a:lstStyle/>
        <a:p>
          <a:endParaRPr lang="en-GB"/>
        </a:p>
      </dgm:t>
    </dgm:pt>
    <dgm:pt modelId="{3601891D-6B32-4E46-81E9-620CB4AEBB31}">
      <dgm:prSet/>
      <dgm:spPr/>
      <dgm:t>
        <a:bodyPr/>
        <a:lstStyle/>
        <a:p>
          <a:r>
            <a:rPr lang="en-GB"/>
            <a:t>After EHU intervention the supplier agreed they should not have held her liable for the charges or any meter tampering that took place on her late mother’s account. The balance was withdrawn in full and £30 refunded for payments already taken towards the debt. An apology and goodwill gesture of £150 was also provided. Her advocacy worker said: "She wanted me to pass on a big thank you for all your help in assisting us both with this matter, and I echo this thanks – all your work is so appreciated and will hopefully make a real difference to her circumstances." </a:t>
          </a:r>
        </a:p>
      </dgm:t>
    </dgm:pt>
    <dgm:pt modelId="{666861BF-FFA5-4C7D-87BE-918852B9B260}" type="parTrans" cxnId="{CCB1AE22-9D77-48CE-A073-B165FDFA2A25}">
      <dgm:prSet/>
      <dgm:spPr/>
      <dgm:t>
        <a:bodyPr/>
        <a:lstStyle/>
        <a:p>
          <a:endParaRPr lang="en-GB"/>
        </a:p>
      </dgm:t>
    </dgm:pt>
    <dgm:pt modelId="{D5D04200-9377-4A4C-BCD8-D6F2D5CABF5E}" type="sibTrans" cxnId="{CCB1AE22-9D77-48CE-A073-B165FDFA2A25}">
      <dgm:prSet/>
      <dgm:spPr/>
      <dgm:t>
        <a:bodyPr/>
        <a:lstStyle/>
        <a:p>
          <a:endParaRPr lang="en-GB"/>
        </a:p>
      </dgm:t>
    </dgm:pt>
    <dgm:pt modelId="{60CDCD24-93DD-4ADC-A092-C882C29D3D40}" type="pres">
      <dgm:prSet presAssocID="{AF45E915-ABD1-43A7-9300-09BF9C6BFBFC}" presName="Name0" presStyleCnt="0">
        <dgm:presLayoutVars>
          <dgm:chMax val="7"/>
          <dgm:chPref val="7"/>
          <dgm:dir/>
        </dgm:presLayoutVars>
      </dgm:prSet>
      <dgm:spPr/>
    </dgm:pt>
    <dgm:pt modelId="{0973E8E8-8510-4034-B4EA-141A41927A3A}" type="pres">
      <dgm:prSet presAssocID="{AF45E915-ABD1-43A7-9300-09BF9C6BFBFC}" presName="Name1" presStyleCnt="0"/>
      <dgm:spPr/>
    </dgm:pt>
    <dgm:pt modelId="{DAF341D1-BB10-4D5B-993D-4FF1E77CB532}" type="pres">
      <dgm:prSet presAssocID="{AF45E915-ABD1-43A7-9300-09BF9C6BFBFC}" presName="cycle" presStyleCnt="0"/>
      <dgm:spPr/>
    </dgm:pt>
    <dgm:pt modelId="{6BE77726-659C-47E1-A476-A69B0D49A6F1}" type="pres">
      <dgm:prSet presAssocID="{AF45E915-ABD1-43A7-9300-09BF9C6BFBFC}" presName="srcNode" presStyleLbl="node1" presStyleIdx="0" presStyleCnt="3"/>
      <dgm:spPr/>
    </dgm:pt>
    <dgm:pt modelId="{05D801C0-F188-4F9F-9AF4-C72AEC612206}" type="pres">
      <dgm:prSet presAssocID="{AF45E915-ABD1-43A7-9300-09BF9C6BFBFC}" presName="conn" presStyleLbl="parChTrans1D2" presStyleIdx="0" presStyleCnt="1"/>
      <dgm:spPr/>
    </dgm:pt>
    <dgm:pt modelId="{80D03951-F622-45D8-97BA-D5F42C47DECA}" type="pres">
      <dgm:prSet presAssocID="{AF45E915-ABD1-43A7-9300-09BF9C6BFBFC}" presName="extraNode" presStyleLbl="node1" presStyleIdx="0" presStyleCnt="3"/>
      <dgm:spPr/>
    </dgm:pt>
    <dgm:pt modelId="{2EECB161-CC79-4398-9D48-3525AA57734F}" type="pres">
      <dgm:prSet presAssocID="{AF45E915-ABD1-43A7-9300-09BF9C6BFBFC}" presName="dstNode" presStyleLbl="node1" presStyleIdx="0" presStyleCnt="3"/>
      <dgm:spPr/>
    </dgm:pt>
    <dgm:pt modelId="{E3D1CA6D-FB4E-459B-9C6B-908BBBA5F012}" type="pres">
      <dgm:prSet presAssocID="{E94359DD-8D77-49AB-A4EB-F0883A75B009}" presName="text_1" presStyleLbl="node1" presStyleIdx="0" presStyleCnt="3">
        <dgm:presLayoutVars>
          <dgm:bulletEnabled val="1"/>
        </dgm:presLayoutVars>
      </dgm:prSet>
      <dgm:spPr/>
    </dgm:pt>
    <dgm:pt modelId="{3B564A65-CB73-48D1-9BDB-1E9B5F78DBC4}" type="pres">
      <dgm:prSet presAssocID="{E94359DD-8D77-49AB-A4EB-F0883A75B009}" presName="accent_1" presStyleCnt="0"/>
      <dgm:spPr/>
    </dgm:pt>
    <dgm:pt modelId="{ACA9295E-4F1F-4B24-B113-A0F1F34420CB}" type="pres">
      <dgm:prSet presAssocID="{E94359DD-8D77-49AB-A4EB-F0883A75B009}" presName="accentRepeatNode" presStyleLbl="solidFgAcc1" presStyleIdx="0" presStyleCnt="3"/>
      <dgm:spPr/>
    </dgm:pt>
    <dgm:pt modelId="{597B122D-2C7A-41CC-B44E-5EBE958755E9}" type="pres">
      <dgm:prSet presAssocID="{0898FF61-F03D-439D-907E-8EE30F0D16ED}" presName="text_2" presStyleLbl="node1" presStyleIdx="1" presStyleCnt="3">
        <dgm:presLayoutVars>
          <dgm:bulletEnabled val="1"/>
        </dgm:presLayoutVars>
      </dgm:prSet>
      <dgm:spPr/>
    </dgm:pt>
    <dgm:pt modelId="{56C74256-A067-4BEE-86AB-F18AFE32C3AD}" type="pres">
      <dgm:prSet presAssocID="{0898FF61-F03D-439D-907E-8EE30F0D16ED}" presName="accent_2" presStyleCnt="0"/>
      <dgm:spPr/>
    </dgm:pt>
    <dgm:pt modelId="{6125064C-885A-465C-A54A-AD38332808AC}" type="pres">
      <dgm:prSet presAssocID="{0898FF61-F03D-439D-907E-8EE30F0D16ED}" presName="accentRepeatNode" presStyleLbl="solidFgAcc1" presStyleIdx="1" presStyleCnt="3"/>
      <dgm:spPr/>
    </dgm:pt>
    <dgm:pt modelId="{9AC425DB-84C6-48C4-A18E-B48EED961C55}" type="pres">
      <dgm:prSet presAssocID="{3601891D-6B32-4E46-81E9-620CB4AEBB31}" presName="text_3" presStyleLbl="node1" presStyleIdx="2" presStyleCnt="3">
        <dgm:presLayoutVars>
          <dgm:bulletEnabled val="1"/>
        </dgm:presLayoutVars>
      </dgm:prSet>
      <dgm:spPr/>
    </dgm:pt>
    <dgm:pt modelId="{ACAE801F-C55D-4471-B713-7E802857C10E}" type="pres">
      <dgm:prSet presAssocID="{3601891D-6B32-4E46-81E9-620CB4AEBB31}" presName="accent_3" presStyleCnt="0"/>
      <dgm:spPr/>
    </dgm:pt>
    <dgm:pt modelId="{85EE51F8-A50B-4AE6-93A4-1219D355933F}" type="pres">
      <dgm:prSet presAssocID="{3601891D-6B32-4E46-81E9-620CB4AEBB31}" presName="accentRepeatNode" presStyleLbl="solidFgAcc1" presStyleIdx="2" presStyleCnt="3"/>
      <dgm:spPr/>
    </dgm:pt>
  </dgm:ptLst>
  <dgm:cxnLst>
    <dgm:cxn modelId="{CCB1AE22-9D77-48CE-A073-B165FDFA2A25}" srcId="{AF45E915-ABD1-43A7-9300-09BF9C6BFBFC}" destId="{3601891D-6B32-4E46-81E9-620CB4AEBB31}" srcOrd="2" destOrd="0" parTransId="{666861BF-FFA5-4C7D-87BE-918852B9B260}" sibTransId="{D5D04200-9377-4A4C-BCD8-D6F2D5CABF5E}"/>
    <dgm:cxn modelId="{35AC4240-93F1-4516-99D9-CD33B9BB7E4D}" srcId="{AF45E915-ABD1-43A7-9300-09BF9C6BFBFC}" destId="{E94359DD-8D77-49AB-A4EB-F0883A75B009}" srcOrd="0" destOrd="0" parTransId="{DBD6E589-75CF-4A04-A865-0390389A50F4}" sibTransId="{B1D51AD7-9AFC-4B36-8835-4D026B66E1A9}"/>
    <dgm:cxn modelId="{325D4645-850E-4F97-A75F-E5C73D78A8D7}" type="presOf" srcId="{B1D51AD7-9AFC-4B36-8835-4D026B66E1A9}" destId="{05D801C0-F188-4F9F-9AF4-C72AEC612206}" srcOrd="0" destOrd="0" presId="urn:microsoft.com/office/officeart/2008/layout/VerticalCurvedList"/>
    <dgm:cxn modelId="{BF610C75-79BF-43A2-BDBD-A86F33DCE237}" type="presOf" srcId="{AF45E915-ABD1-43A7-9300-09BF9C6BFBFC}" destId="{60CDCD24-93DD-4ADC-A092-C882C29D3D40}" srcOrd="0" destOrd="0" presId="urn:microsoft.com/office/officeart/2008/layout/VerticalCurvedList"/>
    <dgm:cxn modelId="{9834DC76-17F3-4137-8735-9A257E09B8C2}" srcId="{AF45E915-ABD1-43A7-9300-09BF9C6BFBFC}" destId="{0898FF61-F03D-439D-907E-8EE30F0D16ED}" srcOrd="1" destOrd="0" parTransId="{FFE2C97E-B962-4CCD-9649-BF4E47E6094F}" sibTransId="{2A203A18-70FB-4897-8D71-41A1944F5BCC}"/>
    <dgm:cxn modelId="{21A80781-3C3A-4F75-B1DB-3B4A58FB5EF9}" type="presOf" srcId="{E94359DD-8D77-49AB-A4EB-F0883A75B009}" destId="{E3D1CA6D-FB4E-459B-9C6B-908BBBA5F012}" srcOrd="0" destOrd="0" presId="urn:microsoft.com/office/officeart/2008/layout/VerticalCurvedList"/>
    <dgm:cxn modelId="{F399ECE5-5078-4CED-8529-B05FAC837C43}" type="presOf" srcId="{0898FF61-F03D-439D-907E-8EE30F0D16ED}" destId="{597B122D-2C7A-41CC-B44E-5EBE958755E9}" srcOrd="0" destOrd="0" presId="urn:microsoft.com/office/officeart/2008/layout/VerticalCurvedList"/>
    <dgm:cxn modelId="{CDC1ACFD-CEE4-456A-BB0D-8729F83D8238}" type="presOf" srcId="{3601891D-6B32-4E46-81E9-620CB4AEBB31}" destId="{9AC425DB-84C6-48C4-A18E-B48EED961C55}" srcOrd="0" destOrd="0" presId="urn:microsoft.com/office/officeart/2008/layout/VerticalCurvedList"/>
    <dgm:cxn modelId="{75C35C3D-3DB6-4719-B269-E373FCA969D9}" type="presParOf" srcId="{60CDCD24-93DD-4ADC-A092-C882C29D3D40}" destId="{0973E8E8-8510-4034-B4EA-141A41927A3A}" srcOrd="0" destOrd="0" presId="urn:microsoft.com/office/officeart/2008/layout/VerticalCurvedList"/>
    <dgm:cxn modelId="{F1C6C462-DB95-43B1-9838-73A3671EBBCD}" type="presParOf" srcId="{0973E8E8-8510-4034-B4EA-141A41927A3A}" destId="{DAF341D1-BB10-4D5B-993D-4FF1E77CB532}" srcOrd="0" destOrd="0" presId="urn:microsoft.com/office/officeart/2008/layout/VerticalCurvedList"/>
    <dgm:cxn modelId="{A0DACE88-A2D0-4AB8-A615-73295E7D31DD}" type="presParOf" srcId="{DAF341D1-BB10-4D5B-993D-4FF1E77CB532}" destId="{6BE77726-659C-47E1-A476-A69B0D49A6F1}" srcOrd="0" destOrd="0" presId="urn:microsoft.com/office/officeart/2008/layout/VerticalCurvedList"/>
    <dgm:cxn modelId="{155C5034-7B71-4DD2-AF70-C5AD7A11E94A}" type="presParOf" srcId="{DAF341D1-BB10-4D5B-993D-4FF1E77CB532}" destId="{05D801C0-F188-4F9F-9AF4-C72AEC612206}" srcOrd="1" destOrd="0" presId="urn:microsoft.com/office/officeart/2008/layout/VerticalCurvedList"/>
    <dgm:cxn modelId="{8D482411-98B1-43E2-9E74-0DE66E1CD977}" type="presParOf" srcId="{DAF341D1-BB10-4D5B-993D-4FF1E77CB532}" destId="{80D03951-F622-45D8-97BA-D5F42C47DECA}" srcOrd="2" destOrd="0" presId="urn:microsoft.com/office/officeart/2008/layout/VerticalCurvedList"/>
    <dgm:cxn modelId="{61685BE7-85F4-46C5-B6AE-59C04113A336}" type="presParOf" srcId="{DAF341D1-BB10-4D5B-993D-4FF1E77CB532}" destId="{2EECB161-CC79-4398-9D48-3525AA57734F}" srcOrd="3" destOrd="0" presId="urn:microsoft.com/office/officeart/2008/layout/VerticalCurvedList"/>
    <dgm:cxn modelId="{0C499FB9-4661-49C4-88CD-B5B292A9547D}" type="presParOf" srcId="{0973E8E8-8510-4034-B4EA-141A41927A3A}" destId="{E3D1CA6D-FB4E-459B-9C6B-908BBBA5F012}" srcOrd="1" destOrd="0" presId="urn:microsoft.com/office/officeart/2008/layout/VerticalCurvedList"/>
    <dgm:cxn modelId="{72161A06-D1CB-4477-82C2-BB919ABADB1A}" type="presParOf" srcId="{0973E8E8-8510-4034-B4EA-141A41927A3A}" destId="{3B564A65-CB73-48D1-9BDB-1E9B5F78DBC4}" srcOrd="2" destOrd="0" presId="urn:microsoft.com/office/officeart/2008/layout/VerticalCurvedList"/>
    <dgm:cxn modelId="{59FF0735-1707-4397-900A-5ADA46B5421A}" type="presParOf" srcId="{3B564A65-CB73-48D1-9BDB-1E9B5F78DBC4}" destId="{ACA9295E-4F1F-4B24-B113-A0F1F34420CB}" srcOrd="0" destOrd="0" presId="urn:microsoft.com/office/officeart/2008/layout/VerticalCurvedList"/>
    <dgm:cxn modelId="{D320734C-9AF7-46F2-9C5D-54B7AE42D07A}" type="presParOf" srcId="{0973E8E8-8510-4034-B4EA-141A41927A3A}" destId="{597B122D-2C7A-41CC-B44E-5EBE958755E9}" srcOrd="3" destOrd="0" presId="urn:microsoft.com/office/officeart/2008/layout/VerticalCurvedList"/>
    <dgm:cxn modelId="{06B94D55-D7E0-4CE3-BED5-A948446BF8BB}" type="presParOf" srcId="{0973E8E8-8510-4034-B4EA-141A41927A3A}" destId="{56C74256-A067-4BEE-86AB-F18AFE32C3AD}" srcOrd="4" destOrd="0" presId="urn:microsoft.com/office/officeart/2008/layout/VerticalCurvedList"/>
    <dgm:cxn modelId="{E8C33D0F-964E-42D1-983A-FAED4ED5BCAA}" type="presParOf" srcId="{56C74256-A067-4BEE-86AB-F18AFE32C3AD}" destId="{6125064C-885A-465C-A54A-AD38332808AC}" srcOrd="0" destOrd="0" presId="urn:microsoft.com/office/officeart/2008/layout/VerticalCurvedList"/>
    <dgm:cxn modelId="{54774817-8580-4F98-98F2-FF42243C5EB9}" type="presParOf" srcId="{0973E8E8-8510-4034-B4EA-141A41927A3A}" destId="{9AC425DB-84C6-48C4-A18E-B48EED961C55}" srcOrd="5" destOrd="0" presId="urn:microsoft.com/office/officeart/2008/layout/VerticalCurvedList"/>
    <dgm:cxn modelId="{DA5BDBB7-2405-4F19-8CE2-39F6A2C3648B}" type="presParOf" srcId="{0973E8E8-8510-4034-B4EA-141A41927A3A}" destId="{ACAE801F-C55D-4471-B713-7E802857C10E}" srcOrd="6" destOrd="0" presId="urn:microsoft.com/office/officeart/2008/layout/VerticalCurvedList"/>
    <dgm:cxn modelId="{7BB64071-1598-4BA9-8F87-D9CBA106001F}" type="presParOf" srcId="{ACAE801F-C55D-4471-B713-7E802857C10E}" destId="{85EE51F8-A50B-4AE6-93A4-1219D355933F}"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CBA4D1-A916-4907-8E53-BBE441917FA1}">
      <dsp:nvSpPr>
        <dsp:cNvPr id="0" name=""/>
        <dsp:cNvSpPr/>
      </dsp:nvSpPr>
      <dsp:spPr>
        <a:xfrm>
          <a:off x="0" y="0"/>
          <a:ext cx="1520970" cy="501281"/>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a:t>96% of cases domestic</a:t>
          </a:r>
          <a:endParaRPr lang="en-GB" sz="800" kern="1200"/>
        </a:p>
      </dsp:txBody>
      <dsp:txXfrm>
        <a:off x="14682" y="14682"/>
        <a:ext cx="1491606" cy="471917"/>
      </dsp:txXfrm>
    </dsp:sp>
    <dsp:sp modelId="{F98A1472-176F-413D-8646-EFCDBCD16DC0}">
      <dsp:nvSpPr>
        <dsp:cNvPr id="0" name=""/>
        <dsp:cNvSpPr/>
      </dsp:nvSpPr>
      <dsp:spPr>
        <a:xfrm>
          <a:off x="1716165" y="30739"/>
          <a:ext cx="1520970" cy="471395"/>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a:t>70% of complaints involve self disconnection</a:t>
          </a:r>
          <a:endParaRPr lang="en-GB" sz="800" kern="1200"/>
        </a:p>
      </dsp:txBody>
      <dsp:txXfrm>
        <a:off x="1729972" y="44546"/>
        <a:ext cx="1493356" cy="4437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CDCC31-4044-46A2-8E84-086DB168AF4B}">
      <dsp:nvSpPr>
        <dsp:cNvPr id="0" name=""/>
        <dsp:cNvSpPr/>
      </dsp:nvSpPr>
      <dsp:spPr>
        <a:xfrm rot="10800000">
          <a:off x="835907" y="987"/>
          <a:ext cx="2459880" cy="865253"/>
        </a:xfrm>
        <a:prstGeom prst="homePlate">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553" tIns="45720" rIns="85344" bIns="45720" numCol="1" spcCol="1270" anchor="ctr" anchorCtr="0">
          <a:noAutofit/>
        </a:bodyPr>
        <a:lstStyle/>
        <a:p>
          <a:pPr marL="0" lvl="0" indent="0" algn="ctr" defTabSz="533400">
            <a:lnSpc>
              <a:spcPct val="90000"/>
            </a:lnSpc>
            <a:spcBef>
              <a:spcPct val="0"/>
            </a:spcBef>
            <a:spcAft>
              <a:spcPct val="35000"/>
            </a:spcAft>
            <a:buNone/>
          </a:pPr>
          <a:r>
            <a:rPr lang="en-GB" sz="1200" kern="1200">
              <a:solidFill>
                <a:schemeClr val="tx1"/>
              </a:solidFill>
              <a:latin typeface="Tahoma" panose="020B0604030504040204" pitchFamily="34" charset="0"/>
              <a:ea typeface="Tahoma" panose="020B0604030504040204" pitchFamily="34" charset="0"/>
              <a:cs typeface="Tahoma" panose="020B0604030504040204" pitchFamily="34" charset="0"/>
            </a:rPr>
            <a:t>Financial redress </a:t>
          </a:r>
        </a:p>
        <a:p>
          <a:pPr marL="0" lvl="0" indent="0" algn="ctr" defTabSz="533400" rtl="0">
            <a:lnSpc>
              <a:spcPct val="90000"/>
            </a:lnSpc>
            <a:spcBef>
              <a:spcPct val="0"/>
            </a:spcBef>
            <a:spcAft>
              <a:spcPct val="35000"/>
            </a:spcAft>
            <a:buNone/>
          </a:pPr>
          <a:r>
            <a:rPr lang="en-GB" sz="1200" kern="1200">
              <a:solidFill>
                <a:schemeClr val="tx1"/>
              </a:solidFill>
              <a:latin typeface="Tahoma"/>
              <a:ea typeface="Tahoma"/>
              <a:cs typeface="Tahoma"/>
            </a:rPr>
            <a:t> £1,674,993</a:t>
          </a:r>
          <a:endParaRPr lang="en-GB" sz="1000" kern="1200">
            <a:solidFill>
              <a:schemeClr val="tx1"/>
            </a:solidFill>
            <a:latin typeface="Tahoma" panose="020B0604030504040204" pitchFamily="34" charset="0"/>
            <a:ea typeface="Tahoma" panose="020B0604030504040204" pitchFamily="34" charset="0"/>
            <a:cs typeface="Tahoma" panose="020B0604030504040204" pitchFamily="34" charset="0"/>
          </a:endParaRPr>
        </a:p>
        <a:p>
          <a:pPr marL="0" lvl="0" indent="0" algn="ctr" defTabSz="533400">
            <a:lnSpc>
              <a:spcPct val="90000"/>
            </a:lnSpc>
            <a:spcBef>
              <a:spcPct val="0"/>
            </a:spcBef>
            <a:spcAft>
              <a:spcPct val="35000"/>
            </a:spcAft>
            <a:buNone/>
          </a:pPr>
          <a:endParaRPr lang="en-GB" sz="1000" kern="1200"/>
        </a:p>
      </dsp:txBody>
      <dsp:txXfrm rot="10800000">
        <a:off x="1052220" y="987"/>
        <a:ext cx="2243567" cy="865253"/>
      </dsp:txXfrm>
    </dsp:sp>
    <dsp:sp modelId="{FEB3DA11-1192-485A-BDAB-44F4B6F4D9BA}">
      <dsp:nvSpPr>
        <dsp:cNvPr id="0" name=""/>
        <dsp:cNvSpPr/>
      </dsp:nvSpPr>
      <dsp:spPr>
        <a:xfrm>
          <a:off x="403280" y="987"/>
          <a:ext cx="865253" cy="865253"/>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65329EC-6C55-4DCC-A56E-706FB9634045}">
      <dsp:nvSpPr>
        <dsp:cNvPr id="0" name=""/>
        <dsp:cNvSpPr/>
      </dsp:nvSpPr>
      <dsp:spPr>
        <a:xfrm rot="10800000">
          <a:off x="861201" y="1124525"/>
          <a:ext cx="2426155" cy="1305304"/>
        </a:xfrm>
        <a:prstGeom prst="homePlate">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553" tIns="45720" rIns="85344" bIns="45720" numCol="1" spcCol="1270" anchor="ctr" anchorCtr="0">
          <a:noAutofit/>
        </a:bodyPr>
        <a:lstStyle/>
        <a:p>
          <a:pPr marL="0" lvl="0" indent="0" algn="ctr" defTabSz="533400" rtl="0">
            <a:lnSpc>
              <a:spcPct val="90000"/>
            </a:lnSpc>
            <a:spcBef>
              <a:spcPct val="0"/>
            </a:spcBef>
            <a:spcAft>
              <a:spcPct val="35000"/>
            </a:spcAft>
            <a:buNone/>
          </a:pPr>
          <a:r>
            <a:rPr lang="en-GB" sz="1200" kern="1200">
              <a:latin typeface="Tahoma"/>
              <a:ea typeface="Tahoma"/>
              <a:cs typeface="Tahoma"/>
            </a:rPr>
            <a:t>Fuel Bank Foundation Partnership </a:t>
          </a:r>
        </a:p>
        <a:p>
          <a:pPr marL="0" lvl="0" indent="0" algn="ctr" defTabSz="533400" rtl="0">
            <a:lnSpc>
              <a:spcPct val="90000"/>
            </a:lnSpc>
            <a:spcBef>
              <a:spcPct val="0"/>
            </a:spcBef>
            <a:spcAft>
              <a:spcPct val="35000"/>
            </a:spcAft>
            <a:buNone/>
          </a:pPr>
          <a:r>
            <a:rPr lang="en-GB" sz="1200" kern="1200">
              <a:latin typeface="Tahoma"/>
              <a:ea typeface="Tahoma"/>
              <a:cs typeface="Tahoma"/>
            </a:rPr>
            <a:t>127 Fuel Bank Vouchers</a:t>
          </a:r>
        </a:p>
        <a:p>
          <a:pPr marL="0" lvl="0" indent="0" algn="ctr" defTabSz="533400" rtl="0">
            <a:lnSpc>
              <a:spcPct val="90000"/>
            </a:lnSpc>
            <a:spcBef>
              <a:spcPct val="0"/>
            </a:spcBef>
            <a:spcAft>
              <a:spcPct val="35000"/>
            </a:spcAft>
            <a:buNone/>
          </a:pPr>
          <a:r>
            <a:rPr lang="en-GB" sz="1200" kern="1200">
              <a:latin typeface="Tahoma"/>
              <a:ea typeface="Tahoma"/>
              <a:cs typeface="Tahoma"/>
            </a:rPr>
            <a:t>totalling over £3k</a:t>
          </a:r>
        </a:p>
      </dsp:txBody>
      <dsp:txXfrm rot="10800000">
        <a:off x="1187527" y="1124525"/>
        <a:ext cx="2099829" cy="1305304"/>
      </dsp:txXfrm>
    </dsp:sp>
    <dsp:sp modelId="{01743982-89C3-4921-A61F-71EB6EF42F09}">
      <dsp:nvSpPr>
        <dsp:cNvPr id="0" name=""/>
        <dsp:cNvSpPr/>
      </dsp:nvSpPr>
      <dsp:spPr>
        <a:xfrm>
          <a:off x="411711" y="1344551"/>
          <a:ext cx="865253" cy="865253"/>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4AC00EA-D77C-46A1-82F5-997EC112386A}">
      <dsp:nvSpPr>
        <dsp:cNvPr id="0" name=""/>
        <dsp:cNvSpPr/>
      </dsp:nvSpPr>
      <dsp:spPr>
        <a:xfrm rot="10800000">
          <a:off x="835907" y="2688114"/>
          <a:ext cx="2459880" cy="865253"/>
        </a:xfrm>
        <a:prstGeom prst="homePlate">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553" tIns="45720" rIns="85344" bIns="45720" numCol="1" spcCol="1270" anchor="ctr" anchorCtr="0">
          <a:noAutofit/>
        </a:bodyPr>
        <a:lstStyle/>
        <a:p>
          <a:pPr marL="0" lvl="0" indent="0" algn="ctr" defTabSz="533400">
            <a:lnSpc>
              <a:spcPct val="90000"/>
            </a:lnSpc>
            <a:spcBef>
              <a:spcPct val="0"/>
            </a:spcBef>
            <a:spcAft>
              <a:spcPct val="35000"/>
            </a:spcAft>
            <a:buNone/>
          </a:pPr>
          <a:r>
            <a:rPr lang="en-GB" sz="1200" kern="1200">
              <a:latin typeface="Tahoma" panose="020B0604030504040204" pitchFamily="34" charset="0"/>
              <a:ea typeface="Tahoma" panose="020B0604030504040204" pitchFamily="34" charset="0"/>
              <a:cs typeface="Tahoma" panose="020B0604030504040204" pitchFamily="34" charset="0"/>
            </a:rPr>
            <a:t>Answered 97% of calls </a:t>
          </a:r>
          <a:r>
            <a:rPr lang="en-GB" sz="1200" b="0" i="0" u="none" kern="1200">
              <a:latin typeface="Tahoma" panose="020B0604030504040204" pitchFamily="34" charset="0"/>
              <a:ea typeface="Tahoma" panose="020B0604030504040204" pitchFamily="34" charset="0"/>
              <a:cs typeface="Tahoma" panose="020B0604030504040204" pitchFamily="34" charset="0"/>
            </a:rPr>
            <a:t>19435 </a:t>
          </a:r>
          <a:endParaRPr lang="en-GB" sz="1200" kern="1200">
            <a:latin typeface="Tahoma" panose="020B0604030504040204" pitchFamily="34" charset="0"/>
            <a:ea typeface="Tahoma" panose="020B0604030504040204" pitchFamily="34" charset="0"/>
            <a:cs typeface="Tahoma" panose="020B0604030504040204" pitchFamily="34" charset="0"/>
          </a:endParaRPr>
        </a:p>
      </dsp:txBody>
      <dsp:txXfrm rot="10800000">
        <a:off x="1052220" y="2688114"/>
        <a:ext cx="2243567" cy="865253"/>
      </dsp:txXfrm>
    </dsp:sp>
    <dsp:sp modelId="{EAC94943-CAB3-4219-BACE-23FB77193859}">
      <dsp:nvSpPr>
        <dsp:cNvPr id="0" name=""/>
        <dsp:cNvSpPr/>
      </dsp:nvSpPr>
      <dsp:spPr>
        <a:xfrm>
          <a:off x="395597" y="2688832"/>
          <a:ext cx="865253" cy="865253"/>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3DAA5A-3682-418F-A254-3FC045F2984D}">
      <dsp:nvSpPr>
        <dsp:cNvPr id="0" name=""/>
        <dsp:cNvSpPr/>
      </dsp:nvSpPr>
      <dsp:spPr>
        <a:xfrm>
          <a:off x="0" y="179266"/>
          <a:ext cx="1522732" cy="913639"/>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GB" sz="1200" kern="1200">
              <a:latin typeface="Tahoma" panose="020B0604030504040204" pitchFamily="34" charset="0"/>
              <a:ea typeface="Tahoma" panose="020B0604030504040204" pitchFamily="34" charset="0"/>
              <a:cs typeface="Tahoma" panose="020B0604030504040204" pitchFamily="34" charset="0"/>
            </a:rPr>
            <a:t>96% satisfied or very satisfied with overall quality of service</a:t>
          </a:r>
        </a:p>
      </dsp:txBody>
      <dsp:txXfrm>
        <a:off x="0" y="179266"/>
        <a:ext cx="1522732" cy="913639"/>
      </dsp:txXfrm>
    </dsp:sp>
    <dsp:sp modelId="{D630099E-7BE2-4872-88F0-AE2C26269174}">
      <dsp:nvSpPr>
        <dsp:cNvPr id="0" name=""/>
        <dsp:cNvSpPr/>
      </dsp:nvSpPr>
      <dsp:spPr>
        <a:xfrm>
          <a:off x="1675006" y="179266"/>
          <a:ext cx="1522732" cy="913639"/>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GB" sz="1200" kern="1200">
              <a:latin typeface="Tahoma" panose="020B0604030504040204" pitchFamily="34" charset="0"/>
              <a:ea typeface="Tahoma" panose="020B0604030504040204" pitchFamily="34" charset="0"/>
              <a:cs typeface="Tahoma" panose="020B0604030504040204" pitchFamily="34" charset="0"/>
            </a:rPr>
            <a:t>91% happy with referral process</a:t>
          </a:r>
          <a:endParaRPr lang="en-GB" sz="1200" kern="1200">
            <a:highlight>
              <a:srgbClr val="FFFF00"/>
            </a:highlight>
            <a:latin typeface="Tahoma" panose="020B0604030504040204" pitchFamily="34" charset="0"/>
            <a:ea typeface="Tahoma" panose="020B0604030504040204" pitchFamily="34" charset="0"/>
            <a:cs typeface="Tahoma" panose="020B0604030504040204" pitchFamily="34" charset="0"/>
          </a:endParaRPr>
        </a:p>
      </dsp:txBody>
      <dsp:txXfrm>
        <a:off x="1675006" y="179266"/>
        <a:ext cx="1522732" cy="913639"/>
      </dsp:txXfrm>
    </dsp:sp>
    <dsp:sp modelId="{C7853EEE-3FE1-43CF-8E09-1377705E6A00}">
      <dsp:nvSpPr>
        <dsp:cNvPr id="0" name=""/>
        <dsp:cNvSpPr/>
      </dsp:nvSpPr>
      <dsp:spPr>
        <a:xfrm>
          <a:off x="3350012" y="179266"/>
          <a:ext cx="1522732" cy="913639"/>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latin typeface="Tahoma" panose="020B0604030504040204" pitchFamily="34" charset="0"/>
              <a:ea typeface="Tahoma" panose="020B0604030504040204" pitchFamily="34" charset="0"/>
              <a:cs typeface="Tahoma" panose="020B0604030504040204" pitchFamily="34" charset="0"/>
            </a:rPr>
            <a:t>89% satisfied with outcome</a:t>
          </a:r>
        </a:p>
      </dsp:txBody>
      <dsp:txXfrm>
        <a:off x="3350012" y="179266"/>
        <a:ext cx="1522732" cy="913639"/>
      </dsp:txXfrm>
    </dsp:sp>
    <dsp:sp modelId="{99C97201-847E-4CAE-AB3B-D34AC900B04C}">
      <dsp:nvSpPr>
        <dsp:cNvPr id="0" name=""/>
        <dsp:cNvSpPr/>
      </dsp:nvSpPr>
      <dsp:spPr>
        <a:xfrm>
          <a:off x="0" y="1245179"/>
          <a:ext cx="1522732" cy="913639"/>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GB" sz="1200" kern="1200">
              <a:latin typeface="Tahoma" panose="020B0604030504040204" pitchFamily="34" charset="0"/>
              <a:ea typeface="Tahoma" panose="020B0604030504040204" pitchFamily="34" charset="0"/>
              <a:cs typeface="Tahoma" panose="020B0604030504040204" pitchFamily="34" charset="0"/>
            </a:rPr>
            <a:t>85% felt EHU helped them find a way forward </a:t>
          </a:r>
        </a:p>
      </dsp:txBody>
      <dsp:txXfrm>
        <a:off x="0" y="1245179"/>
        <a:ext cx="1522732" cy="913639"/>
      </dsp:txXfrm>
    </dsp:sp>
    <dsp:sp modelId="{F86FB8D0-38FA-4F81-9D29-19897F136315}">
      <dsp:nvSpPr>
        <dsp:cNvPr id="0" name=""/>
        <dsp:cNvSpPr/>
      </dsp:nvSpPr>
      <dsp:spPr>
        <a:xfrm>
          <a:off x="1675006" y="1245179"/>
          <a:ext cx="1522732" cy="913639"/>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GB" sz="1200" kern="1200">
              <a:latin typeface="Tahoma" panose="020B0604030504040204" pitchFamily="34" charset="0"/>
              <a:ea typeface="Tahoma" panose="020B0604030504040204" pitchFamily="34" charset="0"/>
              <a:cs typeface="Tahoma" panose="020B0604030504040204" pitchFamily="34" charset="0"/>
            </a:rPr>
            <a:t>62% felt their mental health and well being improved after support </a:t>
          </a:r>
        </a:p>
      </dsp:txBody>
      <dsp:txXfrm>
        <a:off x="1675006" y="1245179"/>
        <a:ext cx="1522732" cy="913639"/>
      </dsp:txXfrm>
    </dsp:sp>
    <dsp:sp modelId="{96AB715F-868B-44B9-AF20-FD49AA9A9048}">
      <dsp:nvSpPr>
        <dsp:cNvPr id="0" name=""/>
        <dsp:cNvSpPr/>
      </dsp:nvSpPr>
      <dsp:spPr>
        <a:xfrm>
          <a:off x="3350012" y="1245179"/>
          <a:ext cx="1522732" cy="913639"/>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US" sz="1200" kern="1200">
              <a:latin typeface="Tahoma" panose="020B0604030504040204" pitchFamily="34" charset="0"/>
              <a:ea typeface="Tahoma" panose="020B0604030504040204" pitchFamily="34" charset="0"/>
              <a:cs typeface="Tahoma" panose="020B0604030504040204" pitchFamily="34" charset="0"/>
            </a:rPr>
            <a:t>82% felt less stressed after EHU support</a:t>
          </a:r>
          <a:endParaRPr lang="en-GB" sz="1200" kern="1200">
            <a:latin typeface="Tahoma" panose="020B0604030504040204" pitchFamily="34" charset="0"/>
            <a:ea typeface="Tahoma" panose="020B0604030504040204" pitchFamily="34" charset="0"/>
            <a:cs typeface="Tahoma" panose="020B0604030504040204" pitchFamily="34" charset="0"/>
          </a:endParaRPr>
        </a:p>
      </dsp:txBody>
      <dsp:txXfrm>
        <a:off x="3350012" y="1245179"/>
        <a:ext cx="1522732" cy="91363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55F268-DC5D-4B92-B76F-583F4EC49FAF}">
      <dsp:nvSpPr>
        <dsp:cNvPr id="0" name=""/>
        <dsp:cNvSpPr/>
      </dsp:nvSpPr>
      <dsp:spPr>
        <a:xfrm>
          <a:off x="613218" y="111679"/>
          <a:ext cx="3628484" cy="3628484"/>
        </a:xfrm>
        <a:prstGeom prst="circularArrow">
          <a:avLst>
            <a:gd name="adj1" fmla="val 4668"/>
            <a:gd name="adj2" fmla="val 272909"/>
            <a:gd name="adj3" fmla="val 13100107"/>
            <a:gd name="adj4" fmla="val 17850452"/>
            <a:gd name="adj5" fmla="val 4847"/>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EF1D882-5888-4766-BD1A-83849E94904E}">
      <dsp:nvSpPr>
        <dsp:cNvPr id="0" name=""/>
        <dsp:cNvSpPr/>
      </dsp:nvSpPr>
      <dsp:spPr>
        <a:xfrm>
          <a:off x="1303812" y="167308"/>
          <a:ext cx="2247297" cy="1123648"/>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Tahoma" panose="020B0604030504040204" pitchFamily="34" charset="0"/>
              <a:ea typeface="Tahoma" panose="020B0604030504040204" pitchFamily="34" charset="0"/>
              <a:cs typeface="Tahoma" panose="020B0604030504040204" pitchFamily="34" charset="0"/>
            </a:rPr>
            <a:t>71 consumers supported</a:t>
          </a:r>
          <a:endParaRPr lang="en-GB" sz="1000" kern="1200" dirty="0">
            <a:latin typeface="Tahoma" panose="020B0604030504040204" pitchFamily="34" charset="0"/>
            <a:ea typeface="Tahoma" panose="020B0604030504040204" pitchFamily="34" charset="0"/>
            <a:cs typeface="Tahoma" panose="020B0604030504040204" pitchFamily="34" charset="0"/>
          </a:endParaRPr>
        </a:p>
      </dsp:txBody>
      <dsp:txXfrm>
        <a:off x="1358664" y="222160"/>
        <a:ext cx="2137593" cy="1013944"/>
      </dsp:txXfrm>
    </dsp:sp>
    <dsp:sp modelId="{373C5BD3-CC98-4EC1-A821-D0DD68170097}">
      <dsp:nvSpPr>
        <dsp:cNvPr id="0" name=""/>
        <dsp:cNvSpPr/>
      </dsp:nvSpPr>
      <dsp:spPr>
        <a:xfrm>
          <a:off x="2606678" y="1470175"/>
          <a:ext cx="2247297" cy="1123648"/>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Tahoma" panose="020B0604030504040204" pitchFamily="34" charset="0"/>
              <a:ea typeface="Tahoma" panose="020B0604030504040204" pitchFamily="34" charset="0"/>
              <a:cs typeface="Tahoma" panose="020B0604030504040204" pitchFamily="34" charset="0"/>
            </a:rPr>
            <a:t>£17,045 in potential financial gain</a:t>
          </a:r>
          <a:endParaRPr lang="en-GB" sz="1000" kern="1200" dirty="0">
            <a:latin typeface="Tahoma" panose="020B0604030504040204" pitchFamily="34" charset="0"/>
            <a:ea typeface="Tahoma" panose="020B0604030504040204" pitchFamily="34" charset="0"/>
            <a:cs typeface="Tahoma" panose="020B0604030504040204" pitchFamily="34" charset="0"/>
          </a:endParaRPr>
        </a:p>
      </dsp:txBody>
      <dsp:txXfrm>
        <a:off x="2661530" y="1525027"/>
        <a:ext cx="2137593" cy="1013944"/>
      </dsp:txXfrm>
    </dsp:sp>
    <dsp:sp modelId="{F4759634-AB31-4D4A-BAFB-2B604525FA0B}">
      <dsp:nvSpPr>
        <dsp:cNvPr id="0" name=""/>
        <dsp:cNvSpPr/>
      </dsp:nvSpPr>
      <dsp:spPr>
        <a:xfrm>
          <a:off x="1303812" y="2773042"/>
          <a:ext cx="2247297" cy="1123648"/>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Tahoma" panose="020B0604030504040204" pitchFamily="34" charset="0"/>
              <a:ea typeface="Tahoma" panose="020B0604030504040204" pitchFamily="34" charset="0"/>
              <a:cs typeface="Tahoma" panose="020B0604030504040204" pitchFamily="34" charset="0"/>
            </a:rPr>
            <a:t>Main themes: </a:t>
          </a:r>
        </a:p>
        <a:p>
          <a:pPr marL="0" lvl="0" indent="0" algn="ctr" defTabSz="444500">
            <a:lnSpc>
              <a:spcPct val="90000"/>
            </a:lnSpc>
            <a:spcBef>
              <a:spcPct val="0"/>
            </a:spcBef>
            <a:spcAft>
              <a:spcPct val="35000"/>
            </a:spcAft>
            <a:buNone/>
          </a:pPr>
          <a:r>
            <a:rPr lang="en-US" sz="1000" kern="1200" dirty="0">
              <a:latin typeface="Tahoma" panose="020B0604030504040204" pitchFamily="34" charset="0"/>
              <a:ea typeface="Tahoma" panose="020B0604030504040204" pitchFamily="34" charset="0"/>
              <a:cs typeface="Tahoma" panose="020B0604030504040204" pitchFamily="34" charset="0"/>
            </a:rPr>
            <a:t>28% benefits check, 27% difficulty making payment, 16% benefit advice claims process, 10% energy debt</a:t>
          </a:r>
          <a:endParaRPr lang="en-GB" sz="1000" kern="1200" dirty="0">
            <a:latin typeface="Tahoma" panose="020B0604030504040204" pitchFamily="34" charset="0"/>
            <a:ea typeface="Tahoma" panose="020B0604030504040204" pitchFamily="34" charset="0"/>
            <a:cs typeface="Tahoma" panose="020B0604030504040204" pitchFamily="34" charset="0"/>
          </a:endParaRPr>
        </a:p>
      </dsp:txBody>
      <dsp:txXfrm>
        <a:off x="1358664" y="2827894"/>
        <a:ext cx="2137593" cy="1013944"/>
      </dsp:txXfrm>
    </dsp:sp>
    <dsp:sp modelId="{56F85291-7098-4109-9AE4-5E8B19BA7E2B}">
      <dsp:nvSpPr>
        <dsp:cNvPr id="0" name=""/>
        <dsp:cNvSpPr/>
      </dsp:nvSpPr>
      <dsp:spPr>
        <a:xfrm>
          <a:off x="945" y="1470175"/>
          <a:ext cx="2247297" cy="1123648"/>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Tahoma" panose="020B0604030504040204" pitchFamily="34" charset="0"/>
              <a:ea typeface="Tahoma" panose="020B0604030504040204" pitchFamily="34" charset="0"/>
              <a:cs typeface="Tahoma" panose="020B0604030504040204" pitchFamily="34" charset="0"/>
            </a:rPr>
            <a:t>Main outcomes: </a:t>
          </a:r>
        </a:p>
        <a:p>
          <a:pPr marL="0" lvl="0" indent="0" algn="ctr" defTabSz="444500">
            <a:lnSpc>
              <a:spcPct val="90000"/>
            </a:lnSpc>
            <a:spcBef>
              <a:spcPct val="0"/>
            </a:spcBef>
            <a:spcAft>
              <a:spcPct val="35000"/>
            </a:spcAft>
            <a:buNone/>
          </a:pPr>
          <a:r>
            <a:rPr lang="en-US" sz="1000" kern="1200" dirty="0">
              <a:latin typeface="Tahoma" panose="020B0604030504040204" pitchFamily="34" charset="0"/>
              <a:ea typeface="Tahoma" panose="020B0604030504040204" pitchFamily="34" charset="0"/>
              <a:cs typeface="Tahoma" panose="020B0604030504040204" pitchFamily="34" charset="0"/>
            </a:rPr>
            <a:t>32% benefit advice/income max and signposting to advice agency, 14% income max, 7% initial debt advice and supported signposting to advice agency</a:t>
          </a:r>
        </a:p>
        <a:p>
          <a:pPr marL="0" lvl="0" indent="0" algn="ctr" defTabSz="444500">
            <a:lnSpc>
              <a:spcPct val="90000"/>
            </a:lnSpc>
            <a:spcBef>
              <a:spcPct val="0"/>
            </a:spcBef>
            <a:spcAft>
              <a:spcPct val="35000"/>
            </a:spcAft>
            <a:buNone/>
          </a:pPr>
          <a:endParaRPr lang="en-GB" sz="1000" kern="1200" dirty="0">
            <a:latin typeface="Tahoma" panose="020B0604030504040204" pitchFamily="34" charset="0"/>
            <a:ea typeface="Tahoma" panose="020B0604030504040204" pitchFamily="34" charset="0"/>
            <a:cs typeface="Tahoma" panose="020B0604030504040204" pitchFamily="34" charset="0"/>
          </a:endParaRPr>
        </a:p>
      </dsp:txBody>
      <dsp:txXfrm>
        <a:off x="55797" y="1525027"/>
        <a:ext cx="2137593" cy="101394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D801C0-F188-4F9F-9AF4-C72AEC612206}">
      <dsp:nvSpPr>
        <dsp:cNvPr id="0" name=""/>
        <dsp:cNvSpPr/>
      </dsp:nvSpPr>
      <dsp:spPr>
        <a:xfrm>
          <a:off x="-4732093" y="-725350"/>
          <a:ext cx="5636462" cy="5636462"/>
        </a:xfrm>
        <a:prstGeom prst="blockArc">
          <a:avLst>
            <a:gd name="adj1" fmla="val 18900000"/>
            <a:gd name="adj2" fmla="val 2700000"/>
            <a:gd name="adj3" fmla="val 383"/>
          </a:avLst>
        </a:pr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3D1CA6D-FB4E-459B-9C6B-908BBBA5F012}">
      <dsp:nvSpPr>
        <dsp:cNvPr id="0" name=""/>
        <dsp:cNvSpPr/>
      </dsp:nvSpPr>
      <dsp:spPr>
        <a:xfrm>
          <a:off x="581637" y="418576"/>
          <a:ext cx="6284629" cy="83715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4490" tIns="22860" rIns="22860" bIns="22860" numCol="1" spcCol="1270" anchor="ctr" anchorCtr="0">
          <a:noAutofit/>
        </a:bodyPr>
        <a:lstStyle/>
        <a:p>
          <a:pPr marL="0" lvl="0" indent="0" algn="l" defTabSz="400050">
            <a:lnSpc>
              <a:spcPct val="90000"/>
            </a:lnSpc>
            <a:spcBef>
              <a:spcPct val="0"/>
            </a:spcBef>
            <a:spcAft>
              <a:spcPct val="35000"/>
            </a:spcAft>
            <a:buNone/>
          </a:pPr>
          <a:r>
            <a:rPr lang="en-GB" sz="900" kern="1200" dirty="0"/>
            <a:t>An 18 year old consumer was very recently bereaved following the sudden loss of her mother. Her electricity supplier had added a charge of nearly £5,000 onto the PPM for 3 years’ worth of unmetered usage saying the meter had been tampered with. She had no knowledge of these issues as her mother had always topped up the meter before. </a:t>
          </a:r>
        </a:p>
      </dsp:txBody>
      <dsp:txXfrm>
        <a:off x="581637" y="418576"/>
        <a:ext cx="6284629" cy="837152"/>
      </dsp:txXfrm>
    </dsp:sp>
    <dsp:sp modelId="{ACA9295E-4F1F-4B24-B113-A0F1F34420CB}">
      <dsp:nvSpPr>
        <dsp:cNvPr id="0" name=""/>
        <dsp:cNvSpPr/>
      </dsp:nvSpPr>
      <dsp:spPr>
        <a:xfrm>
          <a:off x="58417" y="313932"/>
          <a:ext cx="1046440" cy="1046440"/>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97B122D-2C7A-41CC-B44E-5EBE958755E9}">
      <dsp:nvSpPr>
        <dsp:cNvPr id="0" name=""/>
        <dsp:cNvSpPr/>
      </dsp:nvSpPr>
      <dsp:spPr>
        <a:xfrm>
          <a:off x="885942" y="1674304"/>
          <a:ext cx="5980325" cy="83715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4490" tIns="22860" rIns="22860" bIns="22860" numCol="1" spcCol="1270" anchor="ctr" anchorCtr="0">
          <a:noAutofit/>
        </a:bodyPr>
        <a:lstStyle/>
        <a:p>
          <a:pPr marL="0" lvl="0" indent="0" algn="l" defTabSz="400050">
            <a:lnSpc>
              <a:spcPct val="90000"/>
            </a:lnSpc>
            <a:spcBef>
              <a:spcPct val="0"/>
            </a:spcBef>
            <a:spcAft>
              <a:spcPct val="35000"/>
            </a:spcAft>
            <a:buNone/>
          </a:pPr>
          <a:r>
            <a:rPr lang="en-GB" sz="900" kern="1200" dirty="0"/>
            <a:t>Every time she topped up, 35% of the money was taken towards the debt and she was struggling with a very low Universal Credit income. She had dyslexia and was being supported by an advocacy worker. The supplier had proposed a reduced collection rate of 25% but this was still unaffordable. She was surviving on fuel vouchers, food bank parcels and a crisis grant that her support team put in place.</a:t>
          </a:r>
        </a:p>
      </dsp:txBody>
      <dsp:txXfrm>
        <a:off x="885942" y="1674304"/>
        <a:ext cx="5980325" cy="837152"/>
      </dsp:txXfrm>
    </dsp:sp>
    <dsp:sp modelId="{6125064C-885A-465C-A54A-AD38332808AC}">
      <dsp:nvSpPr>
        <dsp:cNvPr id="0" name=""/>
        <dsp:cNvSpPr/>
      </dsp:nvSpPr>
      <dsp:spPr>
        <a:xfrm>
          <a:off x="362722" y="1569660"/>
          <a:ext cx="1046440" cy="1046440"/>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AC425DB-84C6-48C4-A18E-B48EED961C55}">
      <dsp:nvSpPr>
        <dsp:cNvPr id="0" name=""/>
        <dsp:cNvSpPr/>
      </dsp:nvSpPr>
      <dsp:spPr>
        <a:xfrm>
          <a:off x="581637" y="2930032"/>
          <a:ext cx="6284629" cy="83715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4490" tIns="22860" rIns="22860" bIns="22860" numCol="1" spcCol="1270" anchor="ctr" anchorCtr="0">
          <a:noAutofit/>
        </a:bodyPr>
        <a:lstStyle/>
        <a:p>
          <a:pPr marL="0" lvl="0" indent="0" algn="l" defTabSz="400050">
            <a:lnSpc>
              <a:spcPct val="90000"/>
            </a:lnSpc>
            <a:spcBef>
              <a:spcPct val="0"/>
            </a:spcBef>
            <a:spcAft>
              <a:spcPct val="35000"/>
            </a:spcAft>
            <a:buNone/>
          </a:pPr>
          <a:r>
            <a:rPr lang="en-GB" sz="900" kern="1200"/>
            <a:t>After EHU intervention the supplier agreed they should not have held her liable for the charges or any meter tampering that took place on her late mother’s account. The balance was withdrawn in full and £30 refunded for payments already taken towards the debt. An apology and goodwill gesture of £150 was also provided. Her advocacy worker said: "She wanted me to pass on a big thank you for all your help in assisting us both with this matter, and I echo this thanks – all your work is so appreciated and will hopefully make a real difference to her circumstances." </a:t>
          </a:r>
        </a:p>
      </dsp:txBody>
      <dsp:txXfrm>
        <a:off x="581637" y="2930032"/>
        <a:ext cx="6284629" cy="837152"/>
      </dsp:txXfrm>
    </dsp:sp>
    <dsp:sp modelId="{85EE51F8-A50B-4AE6-93A4-1219D355933F}">
      <dsp:nvSpPr>
        <dsp:cNvPr id="0" name=""/>
        <dsp:cNvSpPr/>
      </dsp:nvSpPr>
      <dsp:spPr>
        <a:xfrm>
          <a:off x="58417" y="2825388"/>
          <a:ext cx="1046440" cy="1046440"/>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architecture">
  <dgm:title val="Architecture Layout"/>
  <dgm:desc val="Use to show hierarchical relationships that build from the bottom up. This layout works well for showing architectural components or objects that build on other objects."/>
  <dgm:catLst>
    <dgm:cat type="hierarchy" pri="4500"/>
    <dgm:cat type="list" pri="24500"/>
    <dgm:cat type="relationship" pri="10500"/>
    <dgm:cat type="officeonline" pri="7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b"/>
        </dgm:alg>
      </dgm:if>
      <dgm:else name="Name3">
        <dgm:alg type="lin">
          <dgm:param type="linDir" val="fromR"/>
          <dgm:param type="nodeVertAlign" val="b"/>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B"/>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b"/>
              </dgm:alg>
            </dgm:if>
            <dgm:else name="Name1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B"/>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b"/>
                    </dgm:alg>
                  </dgm:if>
                  <dgm:else name="Name17">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B"/>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b"/>
                          </dgm:alg>
                        </dgm:if>
                        <dgm:else name="Name24">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B"/>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b"/>
                                </dgm:alg>
                              </dgm:if>
                              <dgm:else name="Name3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1dd54d4e39b_0_38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0" name="Google Shape;130;g1dd54d4e39b_0_389:notes"/>
          <p:cNvSpPr txBox="1">
            <a:spLocks noGrp="1"/>
          </p:cNvSpPr>
          <p:nvPr>
            <p:ph type="body" idx="1"/>
          </p:nvPr>
        </p:nvSpPr>
        <p:spPr>
          <a:xfrm>
            <a:off x="679768" y="4715153"/>
            <a:ext cx="5438100" cy="4467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9" name="Google Shape;199;p13:notes"/>
          <p:cNvSpPr txBox="1">
            <a:spLocks noGrp="1"/>
          </p:cNvSpPr>
          <p:nvPr>
            <p:ph type="body" idx="1"/>
          </p:nvPr>
        </p:nvSpPr>
        <p:spPr>
          <a:xfrm>
            <a:off x="679768" y="4715153"/>
            <a:ext cx="5438139" cy="4466987"/>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endParaRPr/>
          </a:p>
          <a:p>
            <a:pPr marL="0" marR="0" lvl="0" indent="0" algn="l" rtl="0">
              <a:lnSpc>
                <a:spcPct val="100000"/>
              </a:lnSpc>
              <a:spcBef>
                <a:spcPts val="0"/>
              </a:spcBef>
              <a:spcAft>
                <a:spcPts val="0"/>
              </a:spcAft>
              <a:buClr>
                <a:schemeClr val="dk1"/>
              </a:buClr>
              <a:buSzPts val="1400"/>
              <a:buFont typeface="Arial"/>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5" name="Google Shape;205;p14:notes"/>
          <p:cNvSpPr txBox="1">
            <a:spLocks noGrp="1"/>
          </p:cNvSpPr>
          <p:nvPr>
            <p:ph type="body" idx="1"/>
          </p:nvPr>
        </p:nvSpPr>
        <p:spPr>
          <a:xfrm>
            <a:off x="679768" y="4715153"/>
            <a:ext cx="5438139" cy="4466987"/>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endParaRPr/>
          </a:p>
          <a:p>
            <a:pPr marL="0" marR="0" lvl="0" indent="0" algn="l" rtl="0">
              <a:lnSpc>
                <a:spcPct val="100000"/>
              </a:lnSpc>
              <a:spcBef>
                <a:spcPts val="0"/>
              </a:spcBef>
              <a:spcAft>
                <a:spcPts val="0"/>
              </a:spcAft>
              <a:buClr>
                <a:schemeClr val="dk1"/>
              </a:buClr>
              <a:buSzPts val="1400"/>
              <a:buFont typeface="Arial"/>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1" name="Google Shape;211;p17:notes"/>
          <p:cNvSpPr txBox="1">
            <a:spLocks noGrp="1"/>
          </p:cNvSpPr>
          <p:nvPr>
            <p:ph type="body" idx="1"/>
          </p:nvPr>
        </p:nvSpPr>
        <p:spPr>
          <a:xfrm>
            <a:off x="679768" y="4715153"/>
            <a:ext cx="5438100" cy="4467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D72725-2DDB-4B3B-A3E2-A57102D7B1EA}" type="slidenum">
              <a:rPr lang="en-GB" smtClean="0"/>
              <a:t>32</a:t>
            </a:fld>
            <a:endParaRPr lang="en-GB"/>
          </a:p>
        </p:txBody>
      </p:sp>
    </p:spTree>
    <p:extLst>
      <p:ext uri="{BB962C8B-B14F-4D97-AF65-F5344CB8AC3E}">
        <p14:creationId xmlns:p14="http://schemas.microsoft.com/office/powerpoint/2010/main" val="22466153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D72725-2DDB-4B3B-A3E2-A57102D7B1EA}" type="slidenum">
              <a:rPr lang="en-GB" smtClean="0"/>
              <a:t>33</a:t>
            </a:fld>
            <a:endParaRPr lang="en-GB"/>
          </a:p>
        </p:txBody>
      </p:sp>
    </p:spTree>
    <p:extLst>
      <p:ext uri="{BB962C8B-B14F-4D97-AF65-F5344CB8AC3E}">
        <p14:creationId xmlns:p14="http://schemas.microsoft.com/office/powerpoint/2010/main" val="15966791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D72725-2DDB-4B3B-A3E2-A57102D7B1EA}" type="slidenum">
              <a:rPr lang="en-GB" smtClean="0"/>
              <a:t>34</a:t>
            </a:fld>
            <a:endParaRPr lang="en-GB"/>
          </a:p>
        </p:txBody>
      </p:sp>
    </p:spTree>
    <p:extLst>
      <p:ext uri="{BB962C8B-B14F-4D97-AF65-F5344CB8AC3E}">
        <p14:creationId xmlns:p14="http://schemas.microsoft.com/office/powerpoint/2010/main" val="2854913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D72725-2DDB-4B3B-A3E2-A57102D7B1EA}" type="slidenum">
              <a:rPr lang="en-GB" smtClean="0"/>
              <a:t>35</a:t>
            </a:fld>
            <a:endParaRPr lang="en-GB"/>
          </a:p>
        </p:txBody>
      </p:sp>
    </p:spTree>
    <p:extLst>
      <p:ext uri="{BB962C8B-B14F-4D97-AF65-F5344CB8AC3E}">
        <p14:creationId xmlns:p14="http://schemas.microsoft.com/office/powerpoint/2010/main" val="16369941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D72725-2DDB-4B3B-A3E2-A57102D7B1EA}" type="slidenum">
              <a:rPr lang="en-GB" smtClean="0"/>
              <a:t>36</a:t>
            </a:fld>
            <a:endParaRPr lang="en-GB"/>
          </a:p>
        </p:txBody>
      </p:sp>
    </p:spTree>
    <p:extLst>
      <p:ext uri="{BB962C8B-B14F-4D97-AF65-F5344CB8AC3E}">
        <p14:creationId xmlns:p14="http://schemas.microsoft.com/office/powerpoint/2010/main" val="14445666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4DD72725-2DDB-4B3B-A3E2-A57102D7B1EA}" type="slidenum">
              <a:rPr lang="en-GB" smtClean="0"/>
              <a:t>37</a:t>
            </a:fld>
            <a:endParaRPr lang="en-GB"/>
          </a:p>
        </p:txBody>
      </p:sp>
    </p:spTree>
    <p:extLst>
      <p:ext uri="{BB962C8B-B14F-4D97-AF65-F5344CB8AC3E}">
        <p14:creationId xmlns:p14="http://schemas.microsoft.com/office/powerpoint/2010/main" val="861833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D72725-2DDB-4B3B-A3E2-A57102D7B1EA}" type="slidenum">
              <a:rPr lang="en-GB" smtClean="0"/>
              <a:t>38</a:t>
            </a:fld>
            <a:endParaRPr lang="en-GB"/>
          </a:p>
        </p:txBody>
      </p:sp>
    </p:spTree>
    <p:extLst>
      <p:ext uri="{BB962C8B-B14F-4D97-AF65-F5344CB8AC3E}">
        <p14:creationId xmlns:p14="http://schemas.microsoft.com/office/powerpoint/2010/main" val="536107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9917dbd683_0_0:notes"/>
          <p:cNvSpPr txBox="1">
            <a:spLocks noGrp="1"/>
          </p:cNvSpPr>
          <p:nvPr>
            <p:ph type="body" idx="1"/>
          </p:nvPr>
        </p:nvSpPr>
        <p:spPr>
          <a:xfrm>
            <a:off x="679768" y="4715147"/>
            <a:ext cx="5438100" cy="4467000"/>
          </a:xfrm>
          <a:prstGeom prst="rect">
            <a:avLst/>
          </a:prstGeom>
          <a:noFill/>
          <a:ln>
            <a:noFill/>
          </a:ln>
        </p:spPr>
        <p:txBody>
          <a:bodyPr spcFirstLastPara="1" wrap="square" lIns="91425" tIns="91425" rIns="91425" bIns="91425" anchor="t" anchorCtr="0">
            <a:noAutofit/>
          </a:bodyPr>
          <a:lstStyle/>
          <a:p>
            <a:pPr marL="457200" lvl="0" indent="-304800" algn="l" rtl="0">
              <a:spcBef>
                <a:spcPts val="0"/>
              </a:spcBef>
              <a:spcAft>
                <a:spcPts val="0"/>
              </a:spcAft>
              <a:buSzPts val="1200"/>
              <a:buChar char="●"/>
            </a:pPr>
            <a:endParaRPr sz="1200"/>
          </a:p>
        </p:txBody>
      </p:sp>
      <p:sp>
        <p:nvSpPr>
          <p:cNvPr id="137" name="Google Shape;137;g29917dbd683_0_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4DD72725-2DDB-4B3B-A3E2-A57102D7B1EA}" type="slidenum">
              <a:rPr lang="en-GB" smtClean="0"/>
              <a:t>39</a:t>
            </a:fld>
            <a:endParaRPr lang="en-GB"/>
          </a:p>
        </p:txBody>
      </p:sp>
    </p:spTree>
    <p:extLst>
      <p:ext uri="{BB962C8B-B14F-4D97-AF65-F5344CB8AC3E}">
        <p14:creationId xmlns:p14="http://schemas.microsoft.com/office/powerpoint/2010/main" val="27296586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a:defRPr/>
            </a:pPr>
            <a:fld id="{F1CA40EA-03DA-B94C-9A0E-A28DB663F067}" type="slidenum">
              <a:rPr lang="es-ES" smtClean="0"/>
              <a:pPr>
                <a:defRPr/>
              </a:pPr>
              <a:t>50</a:t>
            </a:fld>
            <a:endParaRPr lang="es-ES"/>
          </a:p>
        </p:txBody>
      </p:sp>
    </p:spTree>
    <p:extLst>
      <p:ext uri="{BB962C8B-B14F-4D97-AF65-F5344CB8AC3E}">
        <p14:creationId xmlns:p14="http://schemas.microsoft.com/office/powerpoint/2010/main" val="29570990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2CFA58C-4E5E-468F-8555-A7D66BA5281C}" type="slidenum">
              <a:rPr lang="en-GB" smtClean="0"/>
              <a:t>51</a:t>
            </a:fld>
            <a:endParaRPr lang="en-GB"/>
          </a:p>
        </p:txBody>
      </p:sp>
    </p:spTree>
    <p:extLst>
      <p:ext uri="{BB962C8B-B14F-4D97-AF65-F5344CB8AC3E}">
        <p14:creationId xmlns:p14="http://schemas.microsoft.com/office/powerpoint/2010/main" val="2737649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2CFA58C-4E5E-468F-8555-A7D66BA5281C}" type="slidenum">
              <a:rPr lang="en-GB" smtClean="0"/>
              <a:t>52</a:t>
            </a:fld>
            <a:endParaRPr lang="en-GB"/>
          </a:p>
        </p:txBody>
      </p:sp>
    </p:spTree>
    <p:extLst>
      <p:ext uri="{BB962C8B-B14F-4D97-AF65-F5344CB8AC3E}">
        <p14:creationId xmlns:p14="http://schemas.microsoft.com/office/powerpoint/2010/main" val="6049164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2CFA58C-4E5E-468F-8555-A7D66BA5281C}" type="slidenum">
              <a:rPr lang="en-GB" smtClean="0"/>
              <a:t>53</a:t>
            </a:fld>
            <a:endParaRPr lang="en-GB"/>
          </a:p>
        </p:txBody>
      </p:sp>
    </p:spTree>
    <p:extLst>
      <p:ext uri="{BB962C8B-B14F-4D97-AF65-F5344CB8AC3E}">
        <p14:creationId xmlns:p14="http://schemas.microsoft.com/office/powerpoint/2010/main" val="24640847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2CFA58C-4E5E-468F-8555-A7D66BA5281C}" type="slidenum">
              <a:rPr lang="en-GB" smtClean="0"/>
              <a:t>54</a:t>
            </a:fld>
            <a:endParaRPr lang="en-GB"/>
          </a:p>
        </p:txBody>
      </p:sp>
    </p:spTree>
    <p:extLst>
      <p:ext uri="{BB962C8B-B14F-4D97-AF65-F5344CB8AC3E}">
        <p14:creationId xmlns:p14="http://schemas.microsoft.com/office/powerpoint/2010/main" val="10288065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CFA58C-4E5E-468F-8555-A7D66BA5281C}" type="slidenum">
              <a:rPr lang="en-GB" smtClean="0"/>
              <a:t>55</a:t>
            </a:fld>
            <a:endParaRPr lang="en-GB"/>
          </a:p>
        </p:txBody>
      </p:sp>
    </p:spTree>
    <p:extLst>
      <p:ext uri="{BB962C8B-B14F-4D97-AF65-F5344CB8AC3E}">
        <p14:creationId xmlns:p14="http://schemas.microsoft.com/office/powerpoint/2010/main" val="4385092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DD5A73-8674-4B2A-979D-A80DF4187650}" type="slidenum">
              <a:rPr lang="en-GB" smtClean="0"/>
              <a:t>62</a:t>
            </a:fld>
            <a:endParaRPr lang="en-GB"/>
          </a:p>
        </p:txBody>
      </p:sp>
    </p:spTree>
    <p:extLst>
      <p:ext uri="{BB962C8B-B14F-4D97-AF65-F5344CB8AC3E}">
        <p14:creationId xmlns:p14="http://schemas.microsoft.com/office/powerpoint/2010/main" val="956655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DD5A73-8674-4B2A-979D-A80DF4187650}" type="slidenum">
              <a:rPr lang="en-GB" smtClean="0"/>
              <a:t>63</a:t>
            </a:fld>
            <a:endParaRPr lang="en-GB"/>
          </a:p>
        </p:txBody>
      </p:sp>
    </p:spTree>
    <p:extLst>
      <p:ext uri="{BB962C8B-B14F-4D97-AF65-F5344CB8AC3E}">
        <p14:creationId xmlns:p14="http://schemas.microsoft.com/office/powerpoint/2010/main" val="31843427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D4DD5A73-8674-4B2A-979D-A80DF4187650}" type="slidenum">
              <a:rPr lang="en-GB" smtClean="0"/>
              <a:t>64</a:t>
            </a:fld>
            <a:endParaRPr lang="en-GB"/>
          </a:p>
        </p:txBody>
      </p:sp>
    </p:spTree>
    <p:extLst>
      <p:ext uri="{BB962C8B-B14F-4D97-AF65-F5344CB8AC3E}">
        <p14:creationId xmlns:p14="http://schemas.microsoft.com/office/powerpoint/2010/main" val="39024892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2: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3" name="Google Shape;143;p2:notes"/>
          <p:cNvSpPr txBox="1">
            <a:spLocks noGrp="1"/>
          </p:cNvSpPr>
          <p:nvPr>
            <p:ph type="body" idx="1"/>
          </p:nvPr>
        </p:nvSpPr>
        <p:spPr>
          <a:xfrm>
            <a:off x="679768" y="4715147"/>
            <a:ext cx="5438100" cy="4467000"/>
          </a:xfrm>
          <a:prstGeom prst="rect">
            <a:avLst/>
          </a:prstGeom>
          <a:noFill/>
          <a:ln>
            <a:noFill/>
          </a:ln>
        </p:spPr>
        <p:txBody>
          <a:bodyPr spcFirstLastPara="1" wrap="square" lIns="91425" tIns="91425" rIns="91425" bIns="91425" anchor="t" anchorCtr="0">
            <a:noAutofit/>
          </a:bodyPr>
          <a:lstStyle/>
          <a:p>
            <a:pPr marL="914400" marR="0" lvl="0" indent="0" algn="l" rtl="0">
              <a:lnSpc>
                <a:spcPct val="100000"/>
              </a:lnSpc>
              <a:spcBef>
                <a:spcPts val="0"/>
              </a:spcBef>
              <a:spcAft>
                <a:spcPts val="0"/>
              </a:spcAft>
              <a:buNone/>
            </a:pPr>
            <a:endParaRPr sz="1200"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DD5A73-8674-4B2A-979D-A80DF4187650}" type="slidenum">
              <a:rPr lang="en-GB" smtClean="0"/>
              <a:t>65</a:t>
            </a:fld>
            <a:endParaRPr lang="en-GB"/>
          </a:p>
        </p:txBody>
      </p:sp>
    </p:spTree>
    <p:extLst>
      <p:ext uri="{BB962C8B-B14F-4D97-AF65-F5344CB8AC3E}">
        <p14:creationId xmlns:p14="http://schemas.microsoft.com/office/powerpoint/2010/main" val="21281802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D025B-ACD2-45C1-B156-1DDB470CE319}" type="slidenum">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5" name="Date Placeholder 4"/>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A287B0-84BC-4985-8BDD-5D12D10AD403}" type="datetime1">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22/11/2023</a:t>
            </a:fld>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6" name="Header Placeholder 5"/>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7" name="Footer Placeholder 6"/>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8613116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D025B-ACD2-45C1-B156-1DDB470CE319}" type="slidenum">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5" name="Date Placeholder 4"/>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A287B0-84BC-4985-8BDD-5D12D10AD403}" type="datetime1">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22/11/2023</a:t>
            </a:fld>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6" name="Header Placeholder 5"/>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7" name="Footer Placeholder 6"/>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9550582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DD5A73-8674-4B2A-979D-A80DF4187650}" type="slidenum">
              <a:rPr lang="en-GB" smtClean="0"/>
              <a:t>68</a:t>
            </a:fld>
            <a:endParaRPr lang="en-GB"/>
          </a:p>
        </p:txBody>
      </p:sp>
    </p:spTree>
    <p:extLst>
      <p:ext uri="{BB962C8B-B14F-4D97-AF65-F5344CB8AC3E}">
        <p14:creationId xmlns:p14="http://schemas.microsoft.com/office/powerpoint/2010/main" val="3321486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DD5A73-8674-4B2A-979D-A80DF4187650}" type="slidenum">
              <a:rPr lang="en-GB" smtClean="0"/>
              <a:t>69</a:t>
            </a:fld>
            <a:endParaRPr lang="en-GB"/>
          </a:p>
        </p:txBody>
      </p:sp>
    </p:spTree>
    <p:extLst>
      <p:ext uri="{BB962C8B-B14F-4D97-AF65-F5344CB8AC3E}">
        <p14:creationId xmlns:p14="http://schemas.microsoft.com/office/powerpoint/2010/main" val="11766261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2ef99bc713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latin typeface="Open Sans"/>
              <a:ea typeface="Open Sans"/>
              <a:cs typeface="Open Sans"/>
              <a:sym typeface="Open Sans"/>
            </a:endParaRPr>
          </a:p>
        </p:txBody>
      </p:sp>
      <p:sp>
        <p:nvSpPr>
          <p:cNvPr id="71" name="Google Shape;71;g2ef99bc71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7decf19018_4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78" name="Google Shape;78;g7decf19018_4_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300"/>
              </a:spcBef>
              <a:spcAft>
                <a:spcPts val="1000"/>
              </a:spcAft>
              <a:buClr>
                <a:srgbClr val="000000"/>
              </a:buClr>
              <a:buSzPts val="1100"/>
              <a:buFont typeface="Arial"/>
              <a:buNone/>
            </a:pPr>
            <a:endParaRPr sz="1100">
              <a:latin typeface="Open Sans"/>
              <a:ea typeface="Open Sans"/>
              <a:cs typeface="Open Sans"/>
              <a:sym typeface="Open Sans"/>
            </a:endParaRPr>
          </a:p>
        </p:txBody>
      </p:sp>
      <p:sp>
        <p:nvSpPr>
          <p:cNvPr id="79" name="Google Shape;79;g7decf19018_4_32: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Font typeface="Calibri"/>
              <a:buNone/>
            </a:pPr>
            <a:fld id="{00000000-1234-1234-1234-123412341234}" type="slidenum">
              <a:rPr lang="en-GB" sz="1200" b="0" i="0" u="none" strike="noStrike" cap="none">
                <a:solidFill>
                  <a:srgbClr val="000000"/>
                </a:solidFill>
                <a:latin typeface="Calibri"/>
                <a:ea typeface="Calibri"/>
                <a:cs typeface="Calibri"/>
                <a:sym typeface="Calibri"/>
              </a:rPr>
              <a:t>71</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7dd75641a8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85" name="Google Shape;85;g7dd75641a8_0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300"/>
              </a:spcBef>
              <a:spcAft>
                <a:spcPts val="1000"/>
              </a:spcAft>
              <a:buClr>
                <a:srgbClr val="000000"/>
              </a:buClr>
              <a:buSzPts val="1100"/>
              <a:buFont typeface="Arial"/>
              <a:buNone/>
            </a:pPr>
            <a:endParaRPr sz="1100">
              <a:latin typeface="Open Sans"/>
              <a:ea typeface="Open Sans"/>
              <a:cs typeface="Open Sans"/>
              <a:sym typeface="Open Sans"/>
            </a:endParaRPr>
          </a:p>
        </p:txBody>
      </p:sp>
      <p:sp>
        <p:nvSpPr>
          <p:cNvPr id="86" name="Google Shape;86;g7dd75641a8_0_6: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Font typeface="Calibri"/>
              <a:buNone/>
            </a:pPr>
            <a:fld id="{00000000-1234-1234-1234-123412341234}" type="slidenum">
              <a:rPr lang="en-GB" sz="1200" b="0" i="0" u="none" strike="noStrike" cap="none">
                <a:solidFill>
                  <a:srgbClr val="000000"/>
                </a:solidFill>
                <a:latin typeface="Calibri"/>
                <a:ea typeface="Calibri"/>
                <a:cs typeface="Calibri"/>
                <a:sym typeface="Calibri"/>
              </a:rPr>
              <a:t>72</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3d78668a9c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3d78668a9c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latin typeface="Open Sans"/>
              <a:ea typeface="Open Sans"/>
              <a:cs typeface="Open Sans"/>
              <a:sym typeface="Open San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17e0b5a5aa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17e0b5a5aa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latin typeface="Open Sans"/>
              <a:ea typeface="Open Sans"/>
              <a:cs typeface="Open Sans"/>
              <a:sym typeface="Open San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9" name="Google Shape;149;p8:notes"/>
          <p:cNvSpPr txBox="1">
            <a:spLocks noGrp="1"/>
          </p:cNvSpPr>
          <p:nvPr>
            <p:ph type="body" idx="1"/>
          </p:nvPr>
        </p:nvSpPr>
        <p:spPr>
          <a:xfrm>
            <a:off x="679768" y="4715153"/>
            <a:ext cx="5438139" cy="4466987"/>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9ab9a657b3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9ab9a657b3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latin typeface="Open Sans"/>
              <a:ea typeface="Open Sans"/>
              <a:cs typeface="Open Sans"/>
              <a:sym typeface="Open San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2ef99bc713_0_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000"/>
              </a:spcAft>
              <a:buNone/>
            </a:pPr>
            <a:endParaRPr sz="1200">
              <a:latin typeface="Open Sans"/>
              <a:ea typeface="Open Sans"/>
              <a:cs typeface="Open Sans"/>
              <a:sym typeface="Open Sans"/>
            </a:endParaRPr>
          </a:p>
        </p:txBody>
      </p:sp>
      <p:sp>
        <p:nvSpPr>
          <p:cNvPr id="108" name="Google Shape;108;g2ef99bc713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2ef99bc713_0_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000"/>
              </a:spcAft>
              <a:buNone/>
            </a:pPr>
            <a:endParaRPr sz="1100">
              <a:latin typeface="Open Sans"/>
              <a:ea typeface="Open Sans"/>
              <a:cs typeface="Open Sans"/>
              <a:sym typeface="Open Sans"/>
            </a:endParaRPr>
          </a:p>
        </p:txBody>
      </p:sp>
      <p:sp>
        <p:nvSpPr>
          <p:cNvPr id="115" name="Google Shape;115;g2ef99bc713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2f1d62f9ae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2f1d62f9a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000"/>
              </a:spcAft>
              <a:buNone/>
            </a:pPr>
            <a:endParaRPr>
              <a:solidFill>
                <a:schemeClr val="dk1"/>
              </a:solidFill>
              <a:latin typeface="Open Sans"/>
              <a:ea typeface="Open Sans"/>
              <a:cs typeface="Open Sans"/>
              <a:sym typeface="Open San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204ff85e306_0_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204ff85e306_0_0:notes"/>
          <p:cNvSpPr txBox="1">
            <a:spLocks noGrp="1"/>
          </p:cNvSpPr>
          <p:nvPr>
            <p:ph type="body" idx="1"/>
          </p:nvPr>
        </p:nvSpPr>
        <p:spPr>
          <a:xfrm>
            <a:off x="679768" y="4715153"/>
            <a:ext cx="5438100" cy="446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25a89b52816_0_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1" name="Google Shape;161;g25a89b52816_0_7:notes"/>
          <p:cNvSpPr txBox="1">
            <a:spLocks noGrp="1"/>
          </p:cNvSpPr>
          <p:nvPr>
            <p:ph type="body" idx="1"/>
          </p:nvPr>
        </p:nvSpPr>
        <p:spPr>
          <a:xfrm>
            <a:off x="679768" y="4715153"/>
            <a:ext cx="5438100" cy="446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000">
              <a:latin typeface="Open Sans"/>
              <a:ea typeface="Open Sans"/>
              <a:cs typeface="Open Sans"/>
              <a:sym typeface="Open San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244791c933a_0_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7" name="Google Shape;167;g244791c933a_0_8:notes"/>
          <p:cNvSpPr txBox="1">
            <a:spLocks noGrp="1"/>
          </p:cNvSpPr>
          <p:nvPr>
            <p:ph type="body" idx="1"/>
          </p:nvPr>
        </p:nvSpPr>
        <p:spPr>
          <a:xfrm>
            <a:off x="679768" y="4715153"/>
            <a:ext cx="5438100" cy="446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000">
              <a:latin typeface="Open Sans"/>
              <a:ea typeface="Open Sans"/>
              <a:cs typeface="Open Sans"/>
              <a:sym typeface="Open San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63d1b659b2_0_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g63d1b659b2_0_0:notes"/>
          <p:cNvSpPr txBox="1">
            <a:spLocks noGrp="1"/>
          </p:cNvSpPr>
          <p:nvPr>
            <p:ph type="body" idx="1"/>
          </p:nvPr>
        </p:nvSpPr>
        <p:spPr>
          <a:xfrm>
            <a:off x="679768" y="4715153"/>
            <a:ext cx="5438100" cy="446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13fe581ac34_0_2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13fe581ac34_0_28:notes"/>
          <p:cNvSpPr txBox="1">
            <a:spLocks noGrp="1"/>
          </p:cNvSpPr>
          <p:nvPr>
            <p:ph type="body" idx="1"/>
          </p:nvPr>
        </p:nvSpPr>
        <p:spPr>
          <a:xfrm>
            <a:off x="679768" y="4715153"/>
            <a:ext cx="5438100" cy="446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3" Type="http://schemas.openxmlformats.org/officeDocument/2006/relationships/hyperlink" Target="https://business.yougov.com/" TargetMode="External"/><Relationship Id="rId2" Type="http://schemas.openxmlformats.org/officeDocument/2006/relationships/image" Target="../media/image14.jpg"/><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hyperlink" Target="https://business.yougov.com/" TargetMode="External"/><Relationship Id="rId2" Type="http://schemas.openxmlformats.org/officeDocument/2006/relationships/image" Target="../media/image14.jpg"/><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3" Type="http://schemas.openxmlformats.org/officeDocument/2006/relationships/hyperlink" Target="https://business.yougov.com/" TargetMode="External"/><Relationship Id="rId2" Type="http://schemas.openxmlformats.org/officeDocument/2006/relationships/image" Target="../media/image14.jpg"/><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8.xml"/><Relationship Id="rId4" Type="http://schemas.openxmlformats.org/officeDocument/2006/relationships/image" Target="../media/image17.jp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8.xml"/><Relationship Id="rId5" Type="http://schemas.openxmlformats.org/officeDocument/2006/relationships/image" Target="../media/image21.jpg"/><Relationship Id="rId4" Type="http://schemas.openxmlformats.org/officeDocument/2006/relationships/image" Target="../media/image20.png"/></Relationships>
</file>

<file path=ppt/slideLayouts/_rels/slideLayout12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5.png"/><Relationship Id="rId7"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Master" Target="../slideMasters/slideMaster8.xml"/><Relationship Id="rId6" Type="http://schemas.openxmlformats.org/officeDocument/2006/relationships/image" Target="../media/image24.png"/><Relationship Id="rId5" Type="http://schemas.openxmlformats.org/officeDocument/2006/relationships/image" Target="../media/image16.png"/><Relationship Id="rId4" Type="http://schemas.openxmlformats.org/officeDocument/2006/relationships/image" Target="../media/image23.png"/><Relationship Id="rId9" Type="http://schemas.openxmlformats.org/officeDocument/2006/relationships/image" Target="../media/image27.pn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4.png"/><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4.png"/><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4.png"/><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10.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1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12.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2.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8.png"/><Relationship Id="rId1" Type="http://schemas.openxmlformats.org/officeDocument/2006/relationships/slideMaster" Target="../slideMasters/slideMaster12.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Master" Target="../slideMasters/slideMaster12.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3.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3" Type="http://schemas.openxmlformats.org/officeDocument/2006/relationships/hyperlink" Target="https://business.yougov.com/" TargetMode="External"/><Relationship Id="rId2" Type="http://schemas.openxmlformats.org/officeDocument/2006/relationships/image" Target="../media/image14.jpg"/><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3" Type="http://schemas.openxmlformats.org/officeDocument/2006/relationships/hyperlink" Target="https://business.yougov.com/" TargetMode="External"/><Relationship Id="rId2" Type="http://schemas.openxmlformats.org/officeDocument/2006/relationships/image" Target="../media/image14.jpg"/><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3" Type="http://schemas.openxmlformats.org/officeDocument/2006/relationships/hyperlink" Target="https://business.yougov.com/" TargetMode="External"/><Relationship Id="rId2" Type="http://schemas.openxmlformats.org/officeDocument/2006/relationships/image" Target="../media/image14.jpg"/><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hyperlink" Target="https://business.yougov.com/" TargetMode="External"/><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2" Type="http://schemas.openxmlformats.org/officeDocument/2006/relationships/hyperlink" Target="https://business.yougov.com/" TargetMode="External"/><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2" Type="http://schemas.openxmlformats.org/officeDocument/2006/relationships/hyperlink" Target="https://business.yougov.com/" TargetMode="External"/><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REPORTING Title and Top Text ">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DE4DB6AC-0CD0-4523-A347-0C4D91692F5E}"/>
              </a:ext>
            </a:extLst>
          </p:cNvPr>
          <p:cNvSpPr>
            <a:spLocks noGrp="1"/>
          </p:cNvSpPr>
          <p:nvPr>
            <p:ph type="dt" sz="half" idx="24"/>
          </p:nvPr>
        </p:nvSpPr>
        <p:spPr/>
        <p:txBody>
          <a:bodyPr/>
          <a:lstStyle/>
          <a:p>
            <a:fld id="{C99E0EC7-52FC-46E3-A9A5-60CCE854CAD9}" type="datetime4">
              <a:rPr lang="en-GB" smtClean="0"/>
              <a:t>22 November 2023</a:t>
            </a:fld>
            <a:endParaRPr lang="en-GB" dirty="0"/>
          </a:p>
        </p:txBody>
      </p:sp>
      <p:sp>
        <p:nvSpPr>
          <p:cNvPr id="2" name="Title 1">
            <a:extLst>
              <a:ext uri="{FF2B5EF4-FFF2-40B4-BE49-F238E27FC236}">
                <a16:creationId xmlns:a16="http://schemas.microsoft.com/office/drawing/2014/main" id="{4166AEB5-52F0-4660-8F42-9D54730AF814}"/>
              </a:ext>
            </a:extLst>
          </p:cNvPr>
          <p:cNvSpPr>
            <a:spLocks noGrp="1"/>
          </p:cNvSpPr>
          <p:nvPr>
            <p:ph type="title" hasCustomPrompt="1"/>
          </p:nvPr>
        </p:nvSpPr>
        <p:spPr>
          <a:xfrm>
            <a:off x="404813" y="680400"/>
            <a:ext cx="8334900" cy="332100"/>
          </a:xfrm>
        </p:spPr>
        <p:txBody>
          <a:bodyPr/>
          <a:lstStyle/>
          <a:p>
            <a:r>
              <a:rPr lang="en-GB" dirty="0"/>
              <a:t>Click to add title</a:t>
            </a:r>
          </a:p>
        </p:txBody>
      </p:sp>
      <p:sp>
        <p:nvSpPr>
          <p:cNvPr id="11" name="Subtitle Eyebrow">
            <a:extLst>
              <a:ext uri="{FF2B5EF4-FFF2-40B4-BE49-F238E27FC236}">
                <a16:creationId xmlns:a16="http://schemas.microsoft.com/office/drawing/2014/main" id="{6BC49434-3EB3-41C0-83F5-556D0CF37030}"/>
              </a:ext>
            </a:extLst>
          </p:cNvPr>
          <p:cNvSpPr>
            <a:spLocks noGrp="1"/>
          </p:cNvSpPr>
          <p:nvPr>
            <p:ph type="subTitle" idx="33" hasCustomPrompt="1"/>
          </p:nvPr>
        </p:nvSpPr>
        <p:spPr>
          <a:xfrm>
            <a:off x="404999" y="361364"/>
            <a:ext cx="1981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accent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dirty="0"/>
              <a:t>Click to add Eyebrow text</a:t>
            </a:r>
          </a:p>
        </p:txBody>
      </p:sp>
      <p:sp>
        <p:nvSpPr>
          <p:cNvPr id="8" name="Text Placeholder notes">
            <a:extLst>
              <a:ext uri="{FF2B5EF4-FFF2-40B4-BE49-F238E27FC236}">
                <a16:creationId xmlns:a16="http://schemas.microsoft.com/office/drawing/2014/main" id="{C9DB3B9C-69A3-4B16-A41E-1A1EF1414B86}"/>
              </a:ext>
            </a:extLst>
          </p:cNvPr>
          <p:cNvSpPr>
            <a:spLocks noGrp="1"/>
          </p:cNvSpPr>
          <p:nvPr>
            <p:ph type="body" sz="quarter" idx="17" hasCustomPrompt="1"/>
          </p:nvPr>
        </p:nvSpPr>
        <p:spPr>
          <a:xfrm>
            <a:off x="404813" y="4595448"/>
            <a:ext cx="8334474" cy="148002"/>
          </a:xfrm>
        </p:spPr>
        <p:txBody>
          <a:bodyPr anchor="b" anchorCtr="0"/>
          <a:lstStyle>
            <a:lvl1pPr marL="0" indent="0">
              <a:lnSpc>
                <a:spcPct val="100000"/>
              </a:lnSpc>
              <a:spcBef>
                <a:spcPts val="0"/>
              </a:spcBef>
              <a:spcAft>
                <a:spcPts val="0"/>
              </a:spcAft>
              <a:buFont typeface="Arial" panose="020B0604020202020204" pitchFamily="34" charset="0"/>
              <a:buNone/>
              <a:defRPr sz="600" i="0"/>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en-GB" dirty="0"/>
              <a:t>Click to add notes</a:t>
            </a:r>
          </a:p>
        </p:txBody>
      </p:sp>
      <p:sp>
        <p:nvSpPr>
          <p:cNvPr id="5" name="Footer Placeholder 4">
            <a:extLst>
              <a:ext uri="{FF2B5EF4-FFF2-40B4-BE49-F238E27FC236}">
                <a16:creationId xmlns:a16="http://schemas.microsoft.com/office/drawing/2014/main" id="{0BE2DE24-DF9F-447B-B6C3-908B6DD11E47}"/>
              </a:ext>
            </a:extLst>
          </p:cNvPr>
          <p:cNvSpPr>
            <a:spLocks noGrp="1"/>
          </p:cNvSpPr>
          <p:nvPr>
            <p:ph type="ftr" sz="quarter" idx="25"/>
          </p:nvPr>
        </p:nvSpPr>
        <p:spPr/>
        <p:txBody>
          <a:bodyPr/>
          <a:lstStyle/>
          <a:p>
            <a:endParaRPr lang="en-GB" dirty="0"/>
          </a:p>
        </p:txBody>
      </p:sp>
      <p:sp>
        <p:nvSpPr>
          <p:cNvPr id="6" name="Slide Number Placeholder 5">
            <a:extLst>
              <a:ext uri="{FF2B5EF4-FFF2-40B4-BE49-F238E27FC236}">
                <a16:creationId xmlns:a16="http://schemas.microsoft.com/office/drawing/2014/main" id="{A105EE41-47F6-4260-903A-1FA6906396D7}"/>
              </a:ext>
            </a:extLst>
          </p:cNvPr>
          <p:cNvSpPr>
            <a:spLocks noGrp="1"/>
          </p:cNvSpPr>
          <p:nvPr>
            <p:ph type="sldNum" sz="quarter" idx="26"/>
          </p:nvPr>
        </p:nvSpPr>
        <p:spPr/>
        <p:txBody>
          <a:bodyPr/>
          <a:lstStyle/>
          <a:p>
            <a:fld id="{23AA811B-2EBD-4900-905E-5BE206449611}" type="slidenum">
              <a:rPr lang="en-GB" smtClean="0"/>
              <a:pPr/>
              <a:t>‹#›</a:t>
            </a:fld>
            <a:endParaRPr lang="en-GB" dirty="0"/>
          </a:p>
        </p:txBody>
      </p:sp>
      <p:sp>
        <p:nvSpPr>
          <p:cNvPr id="9" name="Text Placeholder 8">
            <a:extLst>
              <a:ext uri="{FF2B5EF4-FFF2-40B4-BE49-F238E27FC236}">
                <a16:creationId xmlns:a16="http://schemas.microsoft.com/office/drawing/2014/main" id="{D176210D-BB15-4F94-BBD9-78DBA5A55E22}"/>
              </a:ext>
            </a:extLst>
          </p:cNvPr>
          <p:cNvSpPr>
            <a:spLocks noGrp="1"/>
          </p:cNvSpPr>
          <p:nvPr>
            <p:ph type="body" sz="quarter" idx="34" hasCustomPrompt="1"/>
          </p:nvPr>
        </p:nvSpPr>
        <p:spPr>
          <a:xfrm>
            <a:off x="405000" y="1012500"/>
            <a:ext cx="8334375" cy="483300"/>
          </a:xfrm>
        </p:spPr>
        <p:txBody>
          <a:bodyPr/>
          <a:lstStyle/>
          <a:p>
            <a:pPr lvl="0"/>
            <a:r>
              <a:rPr lang="en-GB" noProof="0" dirty="0"/>
              <a:t>Click to add text                                                                                                                                                                                                     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10" name="Logo">
            <a:extLst>
              <a:ext uri="{FF2B5EF4-FFF2-40B4-BE49-F238E27FC236}">
                <a16:creationId xmlns:a16="http://schemas.microsoft.com/office/drawing/2014/main" id="{513A64FF-A7A1-4A75-B78B-C49F660B20B4}"/>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350" dirty="0"/>
          </a:p>
        </p:txBody>
      </p:sp>
    </p:spTree>
    <p:extLst>
      <p:ext uri="{BB962C8B-B14F-4D97-AF65-F5344CB8AC3E}">
        <p14:creationId xmlns:p14="http://schemas.microsoft.com/office/powerpoint/2010/main" val="209288966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REPORTING Title and Content">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DE4DB6AC-0CD0-4523-A347-0C4D91692F5E}"/>
              </a:ext>
            </a:extLst>
          </p:cNvPr>
          <p:cNvSpPr>
            <a:spLocks noGrp="1"/>
          </p:cNvSpPr>
          <p:nvPr>
            <p:ph type="dt" sz="half" idx="24"/>
          </p:nvPr>
        </p:nvSpPr>
        <p:spPr/>
        <p:txBody>
          <a:bodyPr/>
          <a:lstStyle/>
          <a:p>
            <a:fld id="{A78E5AC6-0044-4D78-99C1-717509E22722}" type="datetime4">
              <a:rPr lang="en-GB" smtClean="0"/>
              <a:t>22 November 2023</a:t>
            </a:fld>
            <a:endParaRPr lang="en-GB" dirty="0"/>
          </a:p>
        </p:txBody>
      </p:sp>
      <p:sp>
        <p:nvSpPr>
          <p:cNvPr id="2" name="Title 1">
            <a:extLst>
              <a:ext uri="{FF2B5EF4-FFF2-40B4-BE49-F238E27FC236}">
                <a16:creationId xmlns:a16="http://schemas.microsoft.com/office/drawing/2014/main" id="{4166AEB5-52F0-4660-8F42-9D54730AF814}"/>
              </a:ext>
            </a:extLst>
          </p:cNvPr>
          <p:cNvSpPr>
            <a:spLocks noGrp="1"/>
          </p:cNvSpPr>
          <p:nvPr>
            <p:ph type="title" hasCustomPrompt="1"/>
          </p:nvPr>
        </p:nvSpPr>
        <p:spPr>
          <a:xfrm>
            <a:off x="404813" y="680400"/>
            <a:ext cx="8334900" cy="804600"/>
          </a:xfrm>
        </p:spPr>
        <p:txBody>
          <a:bodyPr/>
          <a:lstStyle/>
          <a:p>
            <a:r>
              <a:rPr lang="en-GB" dirty="0"/>
              <a:t>Click to add title</a:t>
            </a:r>
          </a:p>
        </p:txBody>
      </p:sp>
      <p:sp>
        <p:nvSpPr>
          <p:cNvPr id="3" name="Content Placeholder 2"/>
          <p:cNvSpPr>
            <a:spLocks noGrp="1"/>
          </p:cNvSpPr>
          <p:nvPr>
            <p:ph idx="1" hasCustomPrompt="1"/>
          </p:nvPr>
        </p:nvSpPr>
        <p:spPr>
          <a:xfrm>
            <a:off x="404813" y="1485000"/>
            <a:ext cx="8334900" cy="3258450"/>
          </a:xfrm>
        </p:spPr>
        <p:txBody>
          <a:bodyPr/>
          <a:lstStyle>
            <a:lvl1pPr>
              <a:defRPr/>
            </a:lvl1pPr>
            <a:lvl5pPr>
              <a:defRPr/>
            </a:lvl5pPr>
          </a:lstStyle>
          <a:p>
            <a:pPr lvl="0"/>
            <a:r>
              <a:rPr lang="en-GB" noProof="0" dirty="0"/>
              <a:t>Click to add text                                                                                                                                                                                                     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11" name="Subtitle Eyebrow">
            <a:extLst>
              <a:ext uri="{FF2B5EF4-FFF2-40B4-BE49-F238E27FC236}">
                <a16:creationId xmlns:a16="http://schemas.microsoft.com/office/drawing/2014/main" id="{6BC49434-3EB3-41C0-83F5-556D0CF37030}"/>
              </a:ext>
            </a:extLst>
          </p:cNvPr>
          <p:cNvSpPr>
            <a:spLocks noGrp="1"/>
          </p:cNvSpPr>
          <p:nvPr>
            <p:ph type="subTitle" idx="33" hasCustomPrompt="1"/>
          </p:nvPr>
        </p:nvSpPr>
        <p:spPr>
          <a:xfrm>
            <a:off x="404999" y="361364"/>
            <a:ext cx="1981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accent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dirty="0"/>
              <a:t>Click to add Eyebrow text</a:t>
            </a:r>
          </a:p>
        </p:txBody>
      </p:sp>
      <p:sp>
        <p:nvSpPr>
          <p:cNvPr id="8" name="Text Placeholder notes">
            <a:extLst>
              <a:ext uri="{FF2B5EF4-FFF2-40B4-BE49-F238E27FC236}">
                <a16:creationId xmlns:a16="http://schemas.microsoft.com/office/drawing/2014/main" id="{C9DB3B9C-69A3-4B16-A41E-1A1EF1414B86}"/>
              </a:ext>
            </a:extLst>
          </p:cNvPr>
          <p:cNvSpPr>
            <a:spLocks noGrp="1"/>
          </p:cNvSpPr>
          <p:nvPr>
            <p:ph type="body" sz="quarter" idx="17" hasCustomPrompt="1"/>
          </p:nvPr>
        </p:nvSpPr>
        <p:spPr>
          <a:xfrm>
            <a:off x="404813" y="4595448"/>
            <a:ext cx="8334474" cy="148002"/>
          </a:xfrm>
        </p:spPr>
        <p:txBody>
          <a:bodyPr anchor="b" anchorCtr="0"/>
          <a:lstStyle>
            <a:lvl1pPr marL="0" indent="0">
              <a:lnSpc>
                <a:spcPct val="100000"/>
              </a:lnSpc>
              <a:spcBef>
                <a:spcPts val="0"/>
              </a:spcBef>
              <a:spcAft>
                <a:spcPts val="0"/>
              </a:spcAft>
              <a:buFont typeface="Arial" panose="020B0604020202020204" pitchFamily="34" charset="0"/>
              <a:buNone/>
              <a:defRPr sz="600" i="0"/>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en-GB" dirty="0"/>
              <a:t>Click to add notes</a:t>
            </a:r>
          </a:p>
        </p:txBody>
      </p:sp>
      <p:sp>
        <p:nvSpPr>
          <p:cNvPr id="5" name="Footer Placeholder 4">
            <a:extLst>
              <a:ext uri="{FF2B5EF4-FFF2-40B4-BE49-F238E27FC236}">
                <a16:creationId xmlns:a16="http://schemas.microsoft.com/office/drawing/2014/main" id="{0BE2DE24-DF9F-447B-B6C3-908B6DD11E47}"/>
              </a:ext>
            </a:extLst>
          </p:cNvPr>
          <p:cNvSpPr>
            <a:spLocks noGrp="1"/>
          </p:cNvSpPr>
          <p:nvPr>
            <p:ph type="ftr" sz="quarter" idx="25"/>
          </p:nvPr>
        </p:nvSpPr>
        <p:spPr/>
        <p:txBody>
          <a:bodyPr/>
          <a:lstStyle/>
          <a:p>
            <a:endParaRPr lang="en-GB" dirty="0"/>
          </a:p>
        </p:txBody>
      </p:sp>
      <p:sp>
        <p:nvSpPr>
          <p:cNvPr id="6" name="Slide Number Placeholder 5">
            <a:extLst>
              <a:ext uri="{FF2B5EF4-FFF2-40B4-BE49-F238E27FC236}">
                <a16:creationId xmlns:a16="http://schemas.microsoft.com/office/drawing/2014/main" id="{A105EE41-47F6-4260-903A-1FA6906396D7}"/>
              </a:ext>
            </a:extLst>
          </p:cNvPr>
          <p:cNvSpPr>
            <a:spLocks noGrp="1"/>
          </p:cNvSpPr>
          <p:nvPr>
            <p:ph type="sldNum" sz="quarter" idx="26"/>
          </p:nvPr>
        </p:nvSpPr>
        <p:spPr/>
        <p:txBody>
          <a:bodyPr/>
          <a:lstStyle/>
          <a:p>
            <a:fld id="{23AA811B-2EBD-4900-905E-5BE206449611}" type="slidenum">
              <a:rPr lang="en-GB" smtClean="0"/>
              <a:pPr/>
              <a:t>‹#›</a:t>
            </a:fld>
            <a:endParaRPr lang="en-GB" dirty="0"/>
          </a:p>
        </p:txBody>
      </p:sp>
      <p:sp>
        <p:nvSpPr>
          <p:cNvPr id="9" name="Logo">
            <a:extLst>
              <a:ext uri="{FF2B5EF4-FFF2-40B4-BE49-F238E27FC236}">
                <a16:creationId xmlns:a16="http://schemas.microsoft.com/office/drawing/2014/main" id="{3D1D9CE0-4470-4097-8000-9D762BEAC414}"/>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350" dirty="0"/>
          </a:p>
        </p:txBody>
      </p:sp>
    </p:spTree>
    <p:extLst>
      <p:ext uri="{BB962C8B-B14F-4D97-AF65-F5344CB8AC3E}">
        <p14:creationId xmlns:p14="http://schemas.microsoft.com/office/powerpoint/2010/main" val="218457597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REPORTING Two Content">
    <p:spTree>
      <p:nvGrpSpPr>
        <p:cNvPr id="1" name=""/>
        <p:cNvGrpSpPr/>
        <p:nvPr/>
      </p:nvGrpSpPr>
      <p:grpSpPr>
        <a:xfrm>
          <a:off x="0" y="0"/>
          <a:ext cx="0" cy="0"/>
          <a:chOff x="0" y="0"/>
          <a:chExt cx="0" cy="0"/>
        </a:xfrm>
      </p:grpSpPr>
      <p:sp>
        <p:nvSpPr>
          <p:cNvPr id="10" name="Date Placeholder 9" hidden="1">
            <a:extLst>
              <a:ext uri="{FF2B5EF4-FFF2-40B4-BE49-F238E27FC236}">
                <a16:creationId xmlns:a16="http://schemas.microsoft.com/office/drawing/2014/main" id="{C56EA83F-3CC1-490C-B325-6AEA0F7D60B1}"/>
              </a:ext>
            </a:extLst>
          </p:cNvPr>
          <p:cNvSpPr>
            <a:spLocks noGrp="1"/>
          </p:cNvSpPr>
          <p:nvPr>
            <p:ph type="dt" sz="half" idx="24"/>
          </p:nvPr>
        </p:nvSpPr>
        <p:spPr/>
        <p:txBody>
          <a:bodyPr/>
          <a:lstStyle/>
          <a:p>
            <a:fld id="{3F7C0E1F-6018-4F2E-AED1-0654E9DD39C2}" type="datetime4">
              <a:rPr lang="en-GB" smtClean="0"/>
              <a:t>22 November 2023</a:t>
            </a:fld>
            <a:endParaRPr lang="en-GB" dirty="0"/>
          </a:p>
        </p:txBody>
      </p:sp>
      <p:sp>
        <p:nvSpPr>
          <p:cNvPr id="2" name="Title 1">
            <a:extLst>
              <a:ext uri="{FF2B5EF4-FFF2-40B4-BE49-F238E27FC236}">
                <a16:creationId xmlns:a16="http://schemas.microsoft.com/office/drawing/2014/main" id="{D947CF41-4700-4C0D-801F-1B8DD72EDF93}"/>
              </a:ext>
            </a:extLst>
          </p:cNvPr>
          <p:cNvSpPr>
            <a:spLocks noGrp="1"/>
          </p:cNvSpPr>
          <p:nvPr>
            <p:ph type="title" hasCustomPrompt="1"/>
          </p:nvPr>
        </p:nvSpPr>
        <p:spPr/>
        <p:txBody>
          <a:bodyPr/>
          <a:lstStyle/>
          <a:p>
            <a:r>
              <a:rPr lang="en-GB" dirty="0"/>
              <a:t>Click to add title</a:t>
            </a:r>
          </a:p>
        </p:txBody>
      </p:sp>
      <p:sp>
        <p:nvSpPr>
          <p:cNvPr id="3" name="Content Placeholder 2"/>
          <p:cNvSpPr>
            <a:spLocks noGrp="1"/>
          </p:cNvSpPr>
          <p:nvPr>
            <p:ph idx="1" hasCustomPrompt="1"/>
          </p:nvPr>
        </p:nvSpPr>
        <p:spPr>
          <a:xfrm>
            <a:off x="404999" y="1485000"/>
            <a:ext cx="4098600" cy="3253500"/>
          </a:xfrm>
        </p:spPr>
        <p:txBody>
          <a:bodyPr/>
          <a:lstStyle>
            <a:lvl1pPr>
              <a:defRPr/>
            </a:lvl1pPr>
            <a:lvl5pPr>
              <a:defRPr/>
            </a:lvl5pPr>
          </a:lstStyle>
          <a:p>
            <a:pPr lvl="0"/>
            <a:r>
              <a:rPr lang="en-GB" noProof="0" dirty="0"/>
              <a:t>Click to add text                                                                            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4639500" y="1485000"/>
            <a:ext cx="4098600" cy="3253500"/>
          </a:xfrm>
        </p:spPr>
        <p:txBody>
          <a:bodyPr/>
          <a:lstStyle>
            <a:lvl1pPr>
              <a:defRPr/>
            </a:lvl1pPr>
            <a:lvl5pPr>
              <a:defRPr/>
            </a:lvl5pPr>
          </a:lstStyle>
          <a:p>
            <a:pPr lvl="0"/>
            <a:r>
              <a:rPr lang="en-GB" noProof="0" dirty="0"/>
              <a:t>Click to add text                                                                            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15" name="Subtitle Eyebrow">
            <a:extLst>
              <a:ext uri="{FF2B5EF4-FFF2-40B4-BE49-F238E27FC236}">
                <a16:creationId xmlns:a16="http://schemas.microsoft.com/office/drawing/2014/main" id="{0EA201FA-70BA-43B9-B250-185701712A09}"/>
              </a:ext>
            </a:extLst>
          </p:cNvPr>
          <p:cNvSpPr>
            <a:spLocks noGrp="1"/>
          </p:cNvSpPr>
          <p:nvPr>
            <p:ph type="subTitle" idx="33" hasCustomPrompt="1"/>
          </p:nvPr>
        </p:nvSpPr>
        <p:spPr>
          <a:xfrm>
            <a:off x="404999" y="361364"/>
            <a:ext cx="1981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accent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dirty="0"/>
              <a:t>Click to add Eyebrow text</a:t>
            </a:r>
          </a:p>
        </p:txBody>
      </p:sp>
      <p:sp>
        <p:nvSpPr>
          <p:cNvPr id="8" name="Text Placeholder notes">
            <a:extLst>
              <a:ext uri="{FF2B5EF4-FFF2-40B4-BE49-F238E27FC236}">
                <a16:creationId xmlns:a16="http://schemas.microsoft.com/office/drawing/2014/main" id="{4277D90B-D582-45B4-B181-3610B5295B24}"/>
              </a:ext>
            </a:extLst>
          </p:cNvPr>
          <p:cNvSpPr>
            <a:spLocks noGrp="1"/>
          </p:cNvSpPr>
          <p:nvPr>
            <p:ph type="body" sz="quarter" idx="17" hasCustomPrompt="1"/>
          </p:nvPr>
        </p:nvSpPr>
        <p:spPr>
          <a:xfrm>
            <a:off x="404813" y="4595448"/>
            <a:ext cx="4098600" cy="148002"/>
          </a:xfrm>
        </p:spPr>
        <p:txBody>
          <a:bodyPr anchor="b" anchorCtr="0"/>
          <a:lstStyle>
            <a:lvl1pPr marL="0" indent="0">
              <a:lnSpc>
                <a:spcPct val="100000"/>
              </a:lnSpc>
              <a:spcBef>
                <a:spcPts val="0"/>
              </a:spcBef>
              <a:spcAft>
                <a:spcPts val="0"/>
              </a:spcAft>
              <a:buFont typeface="Arial" panose="020B0604020202020204" pitchFamily="34" charset="0"/>
              <a:buNone/>
              <a:defRPr sz="600" i="0"/>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en-GB" dirty="0"/>
              <a:t>Click to add notes</a:t>
            </a:r>
          </a:p>
        </p:txBody>
      </p:sp>
      <p:sp>
        <p:nvSpPr>
          <p:cNvPr id="11" name="Footer Placeholder 10">
            <a:extLst>
              <a:ext uri="{FF2B5EF4-FFF2-40B4-BE49-F238E27FC236}">
                <a16:creationId xmlns:a16="http://schemas.microsoft.com/office/drawing/2014/main" id="{1F1D744B-67F0-4809-B276-B7BE0B3BF206}"/>
              </a:ext>
            </a:extLst>
          </p:cNvPr>
          <p:cNvSpPr>
            <a:spLocks noGrp="1"/>
          </p:cNvSpPr>
          <p:nvPr>
            <p:ph type="ftr" sz="quarter" idx="25"/>
          </p:nvPr>
        </p:nvSpPr>
        <p:spPr/>
        <p:txBody>
          <a:bodyPr/>
          <a:lstStyle/>
          <a:p>
            <a:endParaRPr lang="en-GB" dirty="0"/>
          </a:p>
        </p:txBody>
      </p:sp>
      <p:sp>
        <p:nvSpPr>
          <p:cNvPr id="12" name="Slide Number Placeholder 11">
            <a:extLst>
              <a:ext uri="{FF2B5EF4-FFF2-40B4-BE49-F238E27FC236}">
                <a16:creationId xmlns:a16="http://schemas.microsoft.com/office/drawing/2014/main" id="{57E8DC7C-363B-48D6-87F0-F30A659D125A}"/>
              </a:ext>
            </a:extLst>
          </p:cNvPr>
          <p:cNvSpPr>
            <a:spLocks noGrp="1"/>
          </p:cNvSpPr>
          <p:nvPr>
            <p:ph type="sldNum" sz="quarter" idx="26"/>
          </p:nvPr>
        </p:nvSpPr>
        <p:spPr/>
        <p:txBody>
          <a:bodyPr/>
          <a:lstStyle/>
          <a:p>
            <a:fld id="{23AA811B-2EBD-4900-905E-5BE206449611}" type="slidenum">
              <a:rPr lang="en-GB" smtClean="0"/>
              <a:pPr/>
              <a:t>‹#›</a:t>
            </a:fld>
            <a:endParaRPr lang="en-GB" dirty="0"/>
          </a:p>
        </p:txBody>
      </p:sp>
      <p:sp>
        <p:nvSpPr>
          <p:cNvPr id="13" name="Logo">
            <a:extLst>
              <a:ext uri="{FF2B5EF4-FFF2-40B4-BE49-F238E27FC236}">
                <a16:creationId xmlns:a16="http://schemas.microsoft.com/office/drawing/2014/main" id="{E72C75A6-86D1-4AC6-B230-F51442CF4F39}"/>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350" dirty="0"/>
          </a:p>
        </p:txBody>
      </p:sp>
      <p:sp>
        <p:nvSpPr>
          <p:cNvPr id="5" name="Text Placeholder 4">
            <a:extLst>
              <a:ext uri="{FF2B5EF4-FFF2-40B4-BE49-F238E27FC236}">
                <a16:creationId xmlns:a16="http://schemas.microsoft.com/office/drawing/2014/main" id="{AE9B34CA-E6FB-4FD5-B6B9-35A19CDB0860}"/>
              </a:ext>
            </a:extLst>
          </p:cNvPr>
          <p:cNvSpPr>
            <a:spLocks noGrp="1"/>
          </p:cNvSpPr>
          <p:nvPr>
            <p:ph type="body" sz="quarter" idx="34" hasCustomPrompt="1"/>
          </p:nvPr>
        </p:nvSpPr>
        <p:spPr>
          <a:xfrm>
            <a:off x="4639867" y="4595448"/>
            <a:ext cx="4098131" cy="147638"/>
          </a:xfrm>
        </p:spPr>
        <p:txBody>
          <a:bodyPr anchor="b" anchorCtr="0"/>
          <a:lstStyle>
            <a:lvl1pPr>
              <a:defRPr lang="en-GB" sz="600" i="0" kern="1200" dirty="0">
                <a:solidFill>
                  <a:schemeClr val="tx1"/>
                </a:solidFill>
                <a:latin typeface="+mn-lt"/>
                <a:ea typeface="+mn-ea"/>
                <a:cs typeface="+mn-cs"/>
              </a:defRPr>
            </a:lvl1pPr>
            <a:lvl2pPr>
              <a:defRPr/>
            </a:lvl2pPr>
            <a:lvl3pPr>
              <a:defRPr/>
            </a:lvl3pPr>
            <a:lvl4pPr>
              <a:defRPr/>
            </a:lvl4pPr>
            <a:lvl5pPr>
              <a:defRPr/>
            </a:lvl5pPr>
          </a:lstStyle>
          <a:p>
            <a:pPr marL="0" lvl="0" indent="0" algn="l" defTabSz="685800" rtl="0" eaLnBrk="1" latinLnBrk="0" hangingPunct="1">
              <a:lnSpc>
                <a:spcPct val="100000"/>
              </a:lnSpc>
              <a:spcBef>
                <a:spcPts val="0"/>
              </a:spcBef>
              <a:spcAft>
                <a:spcPts val="0"/>
              </a:spcAft>
              <a:buFont typeface="Arial" panose="020B0604020202020204" pitchFamily="34" charset="0"/>
              <a:buNone/>
            </a:pPr>
            <a:r>
              <a:rPr lang="en-GB" dirty="0"/>
              <a:t>Click to add notes</a:t>
            </a:r>
          </a:p>
        </p:txBody>
      </p:sp>
    </p:spTree>
    <p:extLst>
      <p:ext uri="{BB962C8B-B14F-4D97-AF65-F5344CB8AC3E}">
        <p14:creationId xmlns:p14="http://schemas.microsoft.com/office/powerpoint/2010/main" val="281980938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REPORTING 1">
    <p:spTree>
      <p:nvGrpSpPr>
        <p:cNvPr id="1" name=""/>
        <p:cNvGrpSpPr/>
        <p:nvPr/>
      </p:nvGrpSpPr>
      <p:grpSpPr>
        <a:xfrm>
          <a:off x="0" y="0"/>
          <a:ext cx="0" cy="0"/>
          <a:chOff x="0" y="0"/>
          <a:chExt cx="0" cy="0"/>
        </a:xfrm>
      </p:grpSpPr>
      <p:sp>
        <p:nvSpPr>
          <p:cNvPr id="22" name="Background">
            <a:extLst>
              <a:ext uri="{FF2B5EF4-FFF2-40B4-BE49-F238E27FC236}">
                <a16:creationId xmlns:a16="http://schemas.microsoft.com/office/drawing/2014/main" id="{B0744E9F-B1FC-4975-861C-F38ECB7999EC}"/>
              </a:ext>
            </a:extLst>
          </p:cNvPr>
          <p:cNvSpPr/>
          <p:nvPr userDrawn="1"/>
        </p:nvSpPr>
        <p:spPr>
          <a:xfrm>
            <a:off x="0" y="0"/>
            <a:ext cx="9144900" cy="5146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noProof="0" dirty="0"/>
          </a:p>
        </p:txBody>
      </p:sp>
      <p:sp>
        <p:nvSpPr>
          <p:cNvPr id="23" name="Freeform: Shape 22">
            <a:extLst>
              <a:ext uri="{FF2B5EF4-FFF2-40B4-BE49-F238E27FC236}">
                <a16:creationId xmlns:a16="http://schemas.microsoft.com/office/drawing/2014/main" id="{0984714D-FB53-4871-9C91-3AF87337A74D}"/>
              </a:ext>
            </a:extLst>
          </p:cNvPr>
          <p:cNvSpPr/>
          <p:nvPr userDrawn="1"/>
        </p:nvSpPr>
        <p:spPr bwMode="white">
          <a:xfrm>
            <a:off x="2261813" y="0"/>
            <a:ext cx="6882187" cy="5143500"/>
          </a:xfrm>
          <a:custGeom>
            <a:avLst/>
            <a:gdLst>
              <a:gd name="connsiteX0" fmla="*/ 2 w 9007473"/>
              <a:gd name="connsiteY0" fmla="*/ 1865314 h 6858000"/>
              <a:gd name="connsiteX1" fmla="*/ 2 w 9007473"/>
              <a:gd name="connsiteY1" fmla="*/ 2093913 h 6858000"/>
              <a:gd name="connsiteX2" fmla="*/ 179926 w 9007473"/>
              <a:gd name="connsiteY2" fmla="*/ 1979614 h 6858000"/>
              <a:gd name="connsiteX3" fmla="*/ 0 w 9007473"/>
              <a:gd name="connsiteY3" fmla="*/ 0 h 6858000"/>
              <a:gd name="connsiteX4" fmla="*/ 9007473 w 9007473"/>
              <a:gd name="connsiteY4" fmla="*/ 0 h 6858000"/>
              <a:gd name="connsiteX5" fmla="*/ 9007473 w 9007473"/>
              <a:gd name="connsiteY5" fmla="*/ 6858000 h 6858000"/>
              <a:gd name="connsiteX6" fmla="*/ 0 w 90074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7473" h="6858000">
                <a:moveTo>
                  <a:pt x="2" y="1865314"/>
                </a:moveTo>
                <a:lnTo>
                  <a:pt x="2" y="2093913"/>
                </a:lnTo>
                <a:lnTo>
                  <a:pt x="179926" y="1979614"/>
                </a:lnTo>
                <a:close/>
                <a:moveTo>
                  <a:pt x="0" y="0"/>
                </a:moveTo>
                <a:lnTo>
                  <a:pt x="9007473" y="0"/>
                </a:lnTo>
                <a:lnTo>
                  <a:pt x="900747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50" dirty="0"/>
          </a:p>
        </p:txBody>
      </p:sp>
      <p:sp>
        <p:nvSpPr>
          <p:cNvPr id="2" name="Date Placeholder 1" hidden="1">
            <a:extLst>
              <a:ext uri="{FF2B5EF4-FFF2-40B4-BE49-F238E27FC236}">
                <a16:creationId xmlns:a16="http://schemas.microsoft.com/office/drawing/2014/main" id="{305BCBE0-A72F-44F9-B907-61C45B8CE45F}"/>
              </a:ext>
            </a:extLst>
          </p:cNvPr>
          <p:cNvSpPr>
            <a:spLocks noGrp="1"/>
          </p:cNvSpPr>
          <p:nvPr>
            <p:ph type="dt" sz="half" idx="24"/>
          </p:nvPr>
        </p:nvSpPr>
        <p:spPr/>
        <p:txBody>
          <a:bodyPr/>
          <a:lstStyle/>
          <a:p>
            <a:fld id="{683B8B7A-54F9-4ACE-8F2D-C91E2C23D26E}" type="datetime4">
              <a:rPr lang="en-GB" smtClean="0"/>
              <a:t>22 November 2023</a:t>
            </a:fld>
            <a:endParaRPr lang="en-GB" dirty="0"/>
          </a:p>
        </p:txBody>
      </p:sp>
      <p:sp>
        <p:nvSpPr>
          <p:cNvPr id="4" name="Title 3">
            <a:extLst>
              <a:ext uri="{FF2B5EF4-FFF2-40B4-BE49-F238E27FC236}">
                <a16:creationId xmlns:a16="http://schemas.microsoft.com/office/drawing/2014/main" id="{5DDF5836-A53C-4F9D-8208-19EFA158B21C}"/>
              </a:ext>
            </a:extLst>
          </p:cNvPr>
          <p:cNvSpPr>
            <a:spLocks noGrp="1"/>
          </p:cNvSpPr>
          <p:nvPr>
            <p:ph type="title" hasCustomPrompt="1"/>
          </p:nvPr>
        </p:nvSpPr>
        <p:spPr>
          <a:xfrm>
            <a:off x="405000" y="1012500"/>
            <a:ext cx="1657800" cy="1215000"/>
          </a:xfrm>
        </p:spPr>
        <p:txBody>
          <a:bodyPr/>
          <a:lstStyle>
            <a:lvl1pPr>
              <a:defRPr sz="1350"/>
            </a:lvl1pPr>
          </a:lstStyle>
          <a:p>
            <a:r>
              <a:rPr lang="en-GB" dirty="0"/>
              <a:t>Click to add title</a:t>
            </a:r>
          </a:p>
        </p:txBody>
      </p:sp>
      <p:sp>
        <p:nvSpPr>
          <p:cNvPr id="3" name="Content Placeholder 2"/>
          <p:cNvSpPr>
            <a:spLocks noGrp="1"/>
          </p:cNvSpPr>
          <p:nvPr>
            <p:ph idx="1" hasCustomPrompt="1"/>
          </p:nvPr>
        </p:nvSpPr>
        <p:spPr>
          <a:xfrm>
            <a:off x="405000" y="2295000"/>
            <a:ext cx="1657800" cy="2440800"/>
          </a:xfrm>
        </p:spPr>
        <p:txBody>
          <a:bodyPr/>
          <a:lstStyle>
            <a:lvl1pPr>
              <a:defRPr sz="1050"/>
            </a:lvl1pPr>
            <a:lvl2pPr>
              <a:defRPr sz="1050"/>
            </a:lvl2pPr>
            <a:lvl3pPr>
              <a:defRPr sz="1050"/>
            </a:lvl3pPr>
            <a:lvl4pPr>
              <a:defRPr sz="1050"/>
            </a:lvl4pPr>
            <a:lvl5pPr>
              <a:defRPr sz="1050"/>
            </a:lvl5pPr>
            <a:lvl6pPr>
              <a:defRPr sz="750"/>
            </a:lvl6pPr>
            <a:lvl7pPr>
              <a:defRPr sz="750"/>
            </a:lvl7pPr>
          </a:lstStyle>
          <a:p>
            <a:pPr lvl="0"/>
            <a:r>
              <a:rPr lang="en-GB" noProof="0" dirty="0"/>
              <a:t>Click to add text                 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2521800" y="674999"/>
            <a:ext cx="6216197" cy="4068451"/>
          </a:xfrm>
          <a:noFill/>
          <a:ln w="6350">
            <a:solidFill>
              <a:srgbClr val="E6E8ED"/>
            </a:solidFill>
          </a:ln>
        </p:spPr>
        <p:txBody>
          <a:bodyPr vert="horz" lIns="72000" tIns="72000" rIns="72000" bIns="72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vl6pPr>
              <a:defRPr lang="en-US" noProof="0" dirty="0"/>
            </a:lvl6pPr>
            <a:lvl7pPr>
              <a:defRPr lang="en-US" noProof="0" dirty="0"/>
            </a:lvl7pPr>
            <a:lvl8pPr>
              <a:defRPr lang="en-US" noProof="0" dirty="0"/>
            </a:lvl8pPr>
            <a:lvl9pPr>
              <a:defRPr lang="en-US" noProof="0" dirty="0"/>
            </a:lvl9pPr>
          </a:lstStyle>
          <a:p>
            <a:pPr lvl="0"/>
            <a:r>
              <a:rPr lang="en-GB" noProof="0" dirty="0"/>
              <a:t>Click to add text                 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21" name="Subtitle Eyebrow">
            <a:extLst>
              <a:ext uri="{FF2B5EF4-FFF2-40B4-BE49-F238E27FC236}">
                <a16:creationId xmlns:a16="http://schemas.microsoft.com/office/drawing/2014/main" id="{2200C17D-0C81-49CE-8673-64BC37D47368}"/>
              </a:ext>
            </a:extLst>
          </p:cNvPr>
          <p:cNvSpPr>
            <a:spLocks noGrp="1"/>
          </p:cNvSpPr>
          <p:nvPr>
            <p:ph type="subTitle" idx="33" hasCustomPrompt="1"/>
          </p:nvPr>
        </p:nvSpPr>
        <p:spPr>
          <a:xfrm>
            <a:off x="404999" y="361364"/>
            <a:ext cx="1657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accent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dirty="0"/>
              <a:t>Click to add Eyebrow text</a:t>
            </a:r>
          </a:p>
        </p:txBody>
      </p:sp>
      <p:sp>
        <p:nvSpPr>
          <p:cNvPr id="17" name="Text Placeholder notes">
            <a:extLst>
              <a:ext uri="{FF2B5EF4-FFF2-40B4-BE49-F238E27FC236}">
                <a16:creationId xmlns:a16="http://schemas.microsoft.com/office/drawing/2014/main" id="{96722C69-3A89-4AF0-9262-9A43B1562829}"/>
              </a:ext>
            </a:extLst>
          </p:cNvPr>
          <p:cNvSpPr>
            <a:spLocks noGrp="1"/>
          </p:cNvSpPr>
          <p:nvPr>
            <p:ph type="body" sz="quarter" idx="17" hasCustomPrompt="1"/>
          </p:nvPr>
        </p:nvSpPr>
        <p:spPr>
          <a:xfrm>
            <a:off x="402333" y="4602957"/>
            <a:ext cx="1657800" cy="135544"/>
          </a:xfrm>
        </p:spPr>
        <p:txBody>
          <a:bodyPr anchor="b" anchorCtr="0"/>
          <a:lstStyle>
            <a:lvl1pPr marL="0" indent="0">
              <a:spcAft>
                <a:spcPts val="225"/>
              </a:spcAft>
              <a:buFont typeface="Arial" panose="020B0604020202020204" pitchFamily="34" charset="0"/>
              <a:buNone/>
              <a:defRPr sz="600" i="1"/>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en-GB" dirty="0"/>
              <a:t>Click to add notes</a:t>
            </a:r>
          </a:p>
        </p:txBody>
      </p:sp>
      <p:sp>
        <p:nvSpPr>
          <p:cNvPr id="12" name="Footer Placeholder 11">
            <a:extLst>
              <a:ext uri="{FF2B5EF4-FFF2-40B4-BE49-F238E27FC236}">
                <a16:creationId xmlns:a16="http://schemas.microsoft.com/office/drawing/2014/main" id="{335DA131-1B1A-4190-8E80-D3E5E3F6A578}"/>
              </a:ext>
            </a:extLst>
          </p:cNvPr>
          <p:cNvSpPr>
            <a:spLocks noGrp="1"/>
          </p:cNvSpPr>
          <p:nvPr>
            <p:ph type="ftr" sz="quarter" idx="25"/>
          </p:nvPr>
        </p:nvSpPr>
        <p:spPr>
          <a:xfrm>
            <a:off x="2770200" y="361364"/>
            <a:ext cx="2575706" cy="116100"/>
          </a:xfrm>
        </p:spPr>
        <p:txBody>
          <a:bodyPr/>
          <a:lstStyle/>
          <a:p>
            <a:endParaRPr lang="en-GB" dirty="0"/>
          </a:p>
        </p:txBody>
      </p:sp>
      <p:sp>
        <p:nvSpPr>
          <p:cNvPr id="18" name="Slide Number Placeholder 17">
            <a:extLst>
              <a:ext uri="{FF2B5EF4-FFF2-40B4-BE49-F238E27FC236}">
                <a16:creationId xmlns:a16="http://schemas.microsoft.com/office/drawing/2014/main" id="{F757291D-FDE8-4C50-A167-DF40C225CDDC}"/>
              </a:ext>
            </a:extLst>
          </p:cNvPr>
          <p:cNvSpPr>
            <a:spLocks noGrp="1"/>
          </p:cNvSpPr>
          <p:nvPr>
            <p:ph type="sldNum" sz="quarter" idx="26"/>
          </p:nvPr>
        </p:nvSpPr>
        <p:spPr/>
        <p:txBody>
          <a:bodyPr/>
          <a:lstStyle/>
          <a:p>
            <a:fld id="{23AA811B-2EBD-4900-905E-5BE206449611}" type="slidenum">
              <a:rPr lang="en-GB" smtClean="0"/>
              <a:pPr/>
              <a:t>‹#›</a:t>
            </a:fld>
            <a:endParaRPr lang="en-GB" dirty="0"/>
          </a:p>
        </p:txBody>
      </p:sp>
      <p:sp>
        <p:nvSpPr>
          <p:cNvPr id="16" name="Logo">
            <a:extLst>
              <a:ext uri="{FF2B5EF4-FFF2-40B4-BE49-F238E27FC236}">
                <a16:creationId xmlns:a16="http://schemas.microsoft.com/office/drawing/2014/main" id="{1D991517-4F1F-4B90-A823-51D612988493}"/>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350" dirty="0"/>
          </a:p>
        </p:txBody>
      </p:sp>
    </p:spTree>
    <p:extLst>
      <p:ext uri="{BB962C8B-B14F-4D97-AF65-F5344CB8AC3E}">
        <p14:creationId xmlns:p14="http://schemas.microsoft.com/office/powerpoint/2010/main" val="3455370665"/>
      </p:ext>
    </p:extLst>
  </p:cSld>
  <p:clrMapOvr>
    <a:masterClrMapping/>
  </p:clrMapOvr>
  <p:extLst>
    <p:ext uri="{DCECCB84-F9BA-43D5-87BE-67443E8EF086}">
      <p15:sldGuideLst xmlns:p15="http://schemas.microsoft.com/office/powerpoint/2012/main">
        <p15:guide id="1" orient="horz" pos="1493" userDrawn="1">
          <p15:clr>
            <a:srgbClr val="FBAE40"/>
          </p15:clr>
        </p15:guide>
        <p15:guide id="2" orient="horz" pos="1661" userDrawn="1">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REPORTING 2A">
    <p:spTree>
      <p:nvGrpSpPr>
        <p:cNvPr id="1" name=""/>
        <p:cNvGrpSpPr/>
        <p:nvPr/>
      </p:nvGrpSpPr>
      <p:grpSpPr>
        <a:xfrm>
          <a:off x="0" y="0"/>
          <a:ext cx="0" cy="0"/>
          <a:chOff x="0" y="0"/>
          <a:chExt cx="0" cy="0"/>
        </a:xfrm>
      </p:grpSpPr>
      <p:sp>
        <p:nvSpPr>
          <p:cNvPr id="22" name="Background">
            <a:extLst>
              <a:ext uri="{FF2B5EF4-FFF2-40B4-BE49-F238E27FC236}">
                <a16:creationId xmlns:a16="http://schemas.microsoft.com/office/drawing/2014/main" id="{B0744E9F-B1FC-4975-861C-F38ECB7999EC}"/>
              </a:ext>
            </a:extLst>
          </p:cNvPr>
          <p:cNvSpPr/>
          <p:nvPr userDrawn="1"/>
        </p:nvSpPr>
        <p:spPr>
          <a:xfrm>
            <a:off x="0" y="0"/>
            <a:ext cx="9144900" cy="5146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noProof="0" dirty="0"/>
          </a:p>
        </p:txBody>
      </p:sp>
      <p:sp>
        <p:nvSpPr>
          <p:cNvPr id="23" name="Freeform: Shape 22">
            <a:extLst>
              <a:ext uri="{FF2B5EF4-FFF2-40B4-BE49-F238E27FC236}">
                <a16:creationId xmlns:a16="http://schemas.microsoft.com/office/drawing/2014/main" id="{0984714D-FB53-4871-9C91-3AF87337A74D}"/>
              </a:ext>
            </a:extLst>
          </p:cNvPr>
          <p:cNvSpPr/>
          <p:nvPr userDrawn="1"/>
        </p:nvSpPr>
        <p:spPr bwMode="white">
          <a:xfrm>
            <a:off x="2261813" y="0"/>
            <a:ext cx="6882187" cy="5143500"/>
          </a:xfrm>
          <a:custGeom>
            <a:avLst/>
            <a:gdLst>
              <a:gd name="connsiteX0" fmla="*/ 2 w 9007473"/>
              <a:gd name="connsiteY0" fmla="*/ 1865314 h 6858000"/>
              <a:gd name="connsiteX1" fmla="*/ 2 w 9007473"/>
              <a:gd name="connsiteY1" fmla="*/ 2093913 h 6858000"/>
              <a:gd name="connsiteX2" fmla="*/ 179926 w 9007473"/>
              <a:gd name="connsiteY2" fmla="*/ 1979614 h 6858000"/>
              <a:gd name="connsiteX3" fmla="*/ 0 w 9007473"/>
              <a:gd name="connsiteY3" fmla="*/ 0 h 6858000"/>
              <a:gd name="connsiteX4" fmla="*/ 9007473 w 9007473"/>
              <a:gd name="connsiteY4" fmla="*/ 0 h 6858000"/>
              <a:gd name="connsiteX5" fmla="*/ 9007473 w 9007473"/>
              <a:gd name="connsiteY5" fmla="*/ 6858000 h 6858000"/>
              <a:gd name="connsiteX6" fmla="*/ 0 w 90074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7473" h="6858000">
                <a:moveTo>
                  <a:pt x="2" y="1865314"/>
                </a:moveTo>
                <a:lnTo>
                  <a:pt x="2" y="2093913"/>
                </a:lnTo>
                <a:lnTo>
                  <a:pt x="179926" y="1979614"/>
                </a:lnTo>
                <a:close/>
                <a:moveTo>
                  <a:pt x="0" y="0"/>
                </a:moveTo>
                <a:lnTo>
                  <a:pt x="9007473" y="0"/>
                </a:lnTo>
                <a:lnTo>
                  <a:pt x="900747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50" dirty="0"/>
          </a:p>
        </p:txBody>
      </p:sp>
      <p:sp>
        <p:nvSpPr>
          <p:cNvPr id="2" name="Date Placeholder 1" hidden="1">
            <a:extLst>
              <a:ext uri="{FF2B5EF4-FFF2-40B4-BE49-F238E27FC236}">
                <a16:creationId xmlns:a16="http://schemas.microsoft.com/office/drawing/2014/main" id="{305BCBE0-A72F-44F9-B907-61C45B8CE45F}"/>
              </a:ext>
            </a:extLst>
          </p:cNvPr>
          <p:cNvSpPr>
            <a:spLocks noGrp="1"/>
          </p:cNvSpPr>
          <p:nvPr>
            <p:ph type="dt" sz="half" idx="24"/>
          </p:nvPr>
        </p:nvSpPr>
        <p:spPr/>
        <p:txBody>
          <a:bodyPr/>
          <a:lstStyle/>
          <a:p>
            <a:fld id="{683B8B7A-54F9-4ACE-8F2D-C91E2C23D26E}" type="datetime4">
              <a:rPr lang="en-GB" smtClean="0"/>
              <a:t>22 November 2023</a:t>
            </a:fld>
            <a:endParaRPr lang="en-GB" dirty="0"/>
          </a:p>
        </p:txBody>
      </p:sp>
      <p:sp>
        <p:nvSpPr>
          <p:cNvPr id="4" name="Title 3">
            <a:extLst>
              <a:ext uri="{FF2B5EF4-FFF2-40B4-BE49-F238E27FC236}">
                <a16:creationId xmlns:a16="http://schemas.microsoft.com/office/drawing/2014/main" id="{5DDF5836-A53C-4F9D-8208-19EFA158B21C}"/>
              </a:ext>
            </a:extLst>
          </p:cNvPr>
          <p:cNvSpPr>
            <a:spLocks noGrp="1"/>
          </p:cNvSpPr>
          <p:nvPr>
            <p:ph type="title" hasCustomPrompt="1"/>
          </p:nvPr>
        </p:nvSpPr>
        <p:spPr>
          <a:xfrm>
            <a:off x="405000" y="1012500"/>
            <a:ext cx="1657800" cy="1215000"/>
          </a:xfrm>
        </p:spPr>
        <p:txBody>
          <a:bodyPr/>
          <a:lstStyle>
            <a:lvl1pPr>
              <a:defRPr sz="1350"/>
            </a:lvl1pPr>
          </a:lstStyle>
          <a:p>
            <a:r>
              <a:rPr lang="en-GB" dirty="0"/>
              <a:t>Click to add title</a:t>
            </a:r>
          </a:p>
        </p:txBody>
      </p:sp>
      <p:sp>
        <p:nvSpPr>
          <p:cNvPr id="3" name="Content Placeholder 2"/>
          <p:cNvSpPr>
            <a:spLocks noGrp="1"/>
          </p:cNvSpPr>
          <p:nvPr>
            <p:ph idx="1" hasCustomPrompt="1"/>
          </p:nvPr>
        </p:nvSpPr>
        <p:spPr>
          <a:xfrm>
            <a:off x="405000" y="2295000"/>
            <a:ext cx="1657800" cy="2440800"/>
          </a:xfrm>
        </p:spPr>
        <p:txBody>
          <a:bodyPr/>
          <a:lstStyle>
            <a:lvl1pPr>
              <a:defRPr sz="1050"/>
            </a:lvl1pPr>
            <a:lvl2pPr>
              <a:defRPr sz="1050"/>
            </a:lvl2pPr>
            <a:lvl3pPr>
              <a:defRPr sz="1050"/>
            </a:lvl3pPr>
            <a:lvl4pPr>
              <a:defRPr sz="1050"/>
            </a:lvl4pPr>
            <a:lvl5pPr>
              <a:defRPr sz="1050"/>
            </a:lvl5pPr>
            <a:lvl6pPr>
              <a:defRPr sz="750"/>
            </a:lvl6pPr>
            <a:lvl7pPr>
              <a:defRPr sz="750"/>
            </a:lvl7pPr>
          </a:lstStyle>
          <a:p>
            <a:pPr lvl="0"/>
            <a:r>
              <a:rPr lang="en-GB" noProof="0" dirty="0"/>
              <a:t>Click to add text                 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2521800" y="674999"/>
            <a:ext cx="6215400" cy="1957500"/>
          </a:xfrm>
          <a:noFill/>
          <a:ln w="6350">
            <a:solidFill>
              <a:srgbClr val="E6E8ED"/>
            </a:solidFill>
          </a:ln>
        </p:spPr>
        <p:txBody>
          <a:bodyPr vert="horz" lIns="72000" tIns="72000" rIns="72000" bIns="72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vl6pPr>
              <a:defRPr lang="en-US" noProof="0" dirty="0"/>
            </a:lvl6pPr>
            <a:lvl7pPr>
              <a:defRPr lang="en-US" noProof="0" dirty="0"/>
            </a:lvl7pPr>
            <a:lvl8pPr>
              <a:defRPr lang="en-US" noProof="0" dirty="0"/>
            </a:lvl8pPr>
            <a:lvl9pPr>
              <a:defRPr lang="en-US" noProof="0" dirty="0"/>
            </a:lvl9pPr>
          </a:lstStyle>
          <a:p>
            <a:pPr lvl="0"/>
            <a:r>
              <a:rPr lang="en-GB" noProof="0" dirty="0"/>
              <a:t>Click to add text                 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5" name="Content Placeholder 4">
            <a:extLst>
              <a:ext uri="{FF2B5EF4-FFF2-40B4-BE49-F238E27FC236}">
                <a16:creationId xmlns:a16="http://schemas.microsoft.com/office/drawing/2014/main" id="{63173555-621B-4368-85A5-D9E165C76349}"/>
              </a:ext>
            </a:extLst>
          </p:cNvPr>
          <p:cNvSpPr>
            <a:spLocks noGrp="1"/>
          </p:cNvSpPr>
          <p:nvPr>
            <p:ph sz="quarter" idx="13" hasCustomPrompt="1"/>
          </p:nvPr>
        </p:nvSpPr>
        <p:spPr>
          <a:xfrm>
            <a:off x="2521800" y="2781000"/>
            <a:ext cx="6215400" cy="1957500"/>
          </a:xfrm>
          <a:noFill/>
          <a:ln w="6350">
            <a:solidFill>
              <a:srgbClr val="E6E8ED"/>
            </a:solidFill>
          </a:ln>
        </p:spPr>
        <p:txBody>
          <a:bodyPr vert="horz" lIns="72000" tIns="72000" rIns="72000" bIns="72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vl6pPr>
              <a:defRPr lang="en-US" noProof="0" dirty="0"/>
            </a:lvl6pPr>
            <a:lvl7pPr>
              <a:defRPr lang="en-US" noProof="0" dirty="0"/>
            </a:lvl7pPr>
            <a:lvl8pPr>
              <a:defRPr lang="en-US" noProof="0" dirty="0"/>
            </a:lvl8pPr>
            <a:lvl9pPr>
              <a:defRPr lang="en-US" noProof="0" dirty="0"/>
            </a:lvl9pPr>
          </a:lstStyle>
          <a:p>
            <a:pPr lvl="0"/>
            <a:r>
              <a:rPr lang="en-GB" noProof="0" dirty="0"/>
              <a:t>Click to add text                 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21" name="Subtitle Eyebrow">
            <a:extLst>
              <a:ext uri="{FF2B5EF4-FFF2-40B4-BE49-F238E27FC236}">
                <a16:creationId xmlns:a16="http://schemas.microsoft.com/office/drawing/2014/main" id="{2200C17D-0C81-49CE-8673-64BC37D47368}"/>
              </a:ext>
            </a:extLst>
          </p:cNvPr>
          <p:cNvSpPr>
            <a:spLocks noGrp="1"/>
          </p:cNvSpPr>
          <p:nvPr>
            <p:ph type="subTitle" idx="33" hasCustomPrompt="1"/>
          </p:nvPr>
        </p:nvSpPr>
        <p:spPr>
          <a:xfrm>
            <a:off x="404999" y="361364"/>
            <a:ext cx="1657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accent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dirty="0"/>
              <a:t>Click to add Eyebrow text</a:t>
            </a:r>
          </a:p>
        </p:txBody>
      </p:sp>
      <p:sp>
        <p:nvSpPr>
          <p:cNvPr id="17" name="Text Placeholder notes">
            <a:extLst>
              <a:ext uri="{FF2B5EF4-FFF2-40B4-BE49-F238E27FC236}">
                <a16:creationId xmlns:a16="http://schemas.microsoft.com/office/drawing/2014/main" id="{96722C69-3A89-4AF0-9262-9A43B1562829}"/>
              </a:ext>
            </a:extLst>
          </p:cNvPr>
          <p:cNvSpPr>
            <a:spLocks noGrp="1"/>
          </p:cNvSpPr>
          <p:nvPr>
            <p:ph type="body" sz="quarter" idx="17" hasCustomPrompt="1"/>
          </p:nvPr>
        </p:nvSpPr>
        <p:spPr>
          <a:xfrm>
            <a:off x="402333" y="4602957"/>
            <a:ext cx="1657800" cy="135544"/>
          </a:xfrm>
        </p:spPr>
        <p:txBody>
          <a:bodyPr anchor="b" anchorCtr="0"/>
          <a:lstStyle>
            <a:lvl1pPr marL="0" indent="0">
              <a:spcAft>
                <a:spcPts val="225"/>
              </a:spcAft>
              <a:buFont typeface="Arial" panose="020B0604020202020204" pitchFamily="34" charset="0"/>
              <a:buNone/>
              <a:defRPr sz="600" i="1"/>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en-GB" dirty="0"/>
              <a:t>Click to add notes</a:t>
            </a:r>
          </a:p>
        </p:txBody>
      </p:sp>
      <p:sp>
        <p:nvSpPr>
          <p:cNvPr id="12" name="Footer Placeholder 11">
            <a:extLst>
              <a:ext uri="{FF2B5EF4-FFF2-40B4-BE49-F238E27FC236}">
                <a16:creationId xmlns:a16="http://schemas.microsoft.com/office/drawing/2014/main" id="{335DA131-1B1A-4190-8E80-D3E5E3F6A578}"/>
              </a:ext>
            </a:extLst>
          </p:cNvPr>
          <p:cNvSpPr>
            <a:spLocks noGrp="1"/>
          </p:cNvSpPr>
          <p:nvPr>
            <p:ph type="ftr" sz="quarter" idx="25"/>
          </p:nvPr>
        </p:nvSpPr>
        <p:spPr>
          <a:xfrm>
            <a:off x="2770200" y="361364"/>
            <a:ext cx="2575706" cy="116100"/>
          </a:xfrm>
        </p:spPr>
        <p:txBody>
          <a:bodyPr/>
          <a:lstStyle/>
          <a:p>
            <a:endParaRPr lang="en-GB" dirty="0"/>
          </a:p>
        </p:txBody>
      </p:sp>
      <p:sp>
        <p:nvSpPr>
          <p:cNvPr id="18" name="Slide Number Placeholder 17">
            <a:extLst>
              <a:ext uri="{FF2B5EF4-FFF2-40B4-BE49-F238E27FC236}">
                <a16:creationId xmlns:a16="http://schemas.microsoft.com/office/drawing/2014/main" id="{F757291D-FDE8-4C50-A167-DF40C225CDDC}"/>
              </a:ext>
            </a:extLst>
          </p:cNvPr>
          <p:cNvSpPr>
            <a:spLocks noGrp="1"/>
          </p:cNvSpPr>
          <p:nvPr>
            <p:ph type="sldNum" sz="quarter" idx="26"/>
          </p:nvPr>
        </p:nvSpPr>
        <p:spPr/>
        <p:txBody>
          <a:bodyPr/>
          <a:lstStyle/>
          <a:p>
            <a:fld id="{23AA811B-2EBD-4900-905E-5BE206449611}" type="slidenum">
              <a:rPr lang="en-GB" smtClean="0"/>
              <a:pPr/>
              <a:t>‹#›</a:t>
            </a:fld>
            <a:endParaRPr lang="en-GB" dirty="0"/>
          </a:p>
        </p:txBody>
      </p:sp>
      <p:sp>
        <p:nvSpPr>
          <p:cNvPr id="16" name="Logo">
            <a:extLst>
              <a:ext uri="{FF2B5EF4-FFF2-40B4-BE49-F238E27FC236}">
                <a16:creationId xmlns:a16="http://schemas.microsoft.com/office/drawing/2014/main" id="{1D991517-4F1F-4B90-A823-51D612988493}"/>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350" dirty="0"/>
          </a:p>
        </p:txBody>
      </p:sp>
    </p:spTree>
    <p:extLst>
      <p:ext uri="{BB962C8B-B14F-4D97-AF65-F5344CB8AC3E}">
        <p14:creationId xmlns:p14="http://schemas.microsoft.com/office/powerpoint/2010/main" val="2390264839"/>
      </p:ext>
    </p:extLst>
  </p:cSld>
  <p:clrMapOvr>
    <a:masterClrMapping/>
  </p:clrMapOvr>
  <p:extLst>
    <p:ext uri="{DCECCB84-F9BA-43D5-87BE-67443E8EF086}">
      <p15:sldGuideLst xmlns:p15="http://schemas.microsoft.com/office/powerpoint/2012/main">
        <p15:guide id="1" orient="horz" pos="1493" userDrawn="1">
          <p15:clr>
            <a:srgbClr val="FBAE40"/>
          </p15:clr>
        </p15:guide>
        <p15:guide id="2" orient="horz" pos="1661" userDrawn="1">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REPORTING 2B">
    <p:spTree>
      <p:nvGrpSpPr>
        <p:cNvPr id="1" name=""/>
        <p:cNvGrpSpPr/>
        <p:nvPr/>
      </p:nvGrpSpPr>
      <p:grpSpPr>
        <a:xfrm>
          <a:off x="0" y="0"/>
          <a:ext cx="0" cy="0"/>
          <a:chOff x="0" y="0"/>
          <a:chExt cx="0" cy="0"/>
        </a:xfrm>
      </p:grpSpPr>
      <p:sp>
        <p:nvSpPr>
          <p:cNvPr id="22" name="Background">
            <a:extLst>
              <a:ext uri="{FF2B5EF4-FFF2-40B4-BE49-F238E27FC236}">
                <a16:creationId xmlns:a16="http://schemas.microsoft.com/office/drawing/2014/main" id="{B0744E9F-B1FC-4975-861C-F38ECB7999EC}"/>
              </a:ext>
            </a:extLst>
          </p:cNvPr>
          <p:cNvSpPr/>
          <p:nvPr userDrawn="1"/>
        </p:nvSpPr>
        <p:spPr>
          <a:xfrm>
            <a:off x="0" y="0"/>
            <a:ext cx="9144900" cy="5146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noProof="0" dirty="0"/>
          </a:p>
        </p:txBody>
      </p:sp>
      <p:sp>
        <p:nvSpPr>
          <p:cNvPr id="23" name="Freeform: Shape 22">
            <a:extLst>
              <a:ext uri="{FF2B5EF4-FFF2-40B4-BE49-F238E27FC236}">
                <a16:creationId xmlns:a16="http://schemas.microsoft.com/office/drawing/2014/main" id="{0984714D-FB53-4871-9C91-3AF87337A74D}"/>
              </a:ext>
            </a:extLst>
          </p:cNvPr>
          <p:cNvSpPr/>
          <p:nvPr userDrawn="1"/>
        </p:nvSpPr>
        <p:spPr bwMode="white">
          <a:xfrm>
            <a:off x="2261813" y="0"/>
            <a:ext cx="6882187" cy="5143500"/>
          </a:xfrm>
          <a:custGeom>
            <a:avLst/>
            <a:gdLst>
              <a:gd name="connsiteX0" fmla="*/ 2 w 9007473"/>
              <a:gd name="connsiteY0" fmla="*/ 1865314 h 6858000"/>
              <a:gd name="connsiteX1" fmla="*/ 2 w 9007473"/>
              <a:gd name="connsiteY1" fmla="*/ 2093913 h 6858000"/>
              <a:gd name="connsiteX2" fmla="*/ 179926 w 9007473"/>
              <a:gd name="connsiteY2" fmla="*/ 1979614 h 6858000"/>
              <a:gd name="connsiteX3" fmla="*/ 0 w 9007473"/>
              <a:gd name="connsiteY3" fmla="*/ 0 h 6858000"/>
              <a:gd name="connsiteX4" fmla="*/ 9007473 w 9007473"/>
              <a:gd name="connsiteY4" fmla="*/ 0 h 6858000"/>
              <a:gd name="connsiteX5" fmla="*/ 9007473 w 9007473"/>
              <a:gd name="connsiteY5" fmla="*/ 6858000 h 6858000"/>
              <a:gd name="connsiteX6" fmla="*/ 0 w 90074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7473" h="6858000">
                <a:moveTo>
                  <a:pt x="2" y="1865314"/>
                </a:moveTo>
                <a:lnTo>
                  <a:pt x="2" y="2093913"/>
                </a:lnTo>
                <a:lnTo>
                  <a:pt x="179926" y="1979614"/>
                </a:lnTo>
                <a:close/>
                <a:moveTo>
                  <a:pt x="0" y="0"/>
                </a:moveTo>
                <a:lnTo>
                  <a:pt x="9007473" y="0"/>
                </a:lnTo>
                <a:lnTo>
                  <a:pt x="900747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50" dirty="0"/>
          </a:p>
        </p:txBody>
      </p:sp>
      <p:sp>
        <p:nvSpPr>
          <p:cNvPr id="2" name="Date Placeholder 1" hidden="1">
            <a:extLst>
              <a:ext uri="{FF2B5EF4-FFF2-40B4-BE49-F238E27FC236}">
                <a16:creationId xmlns:a16="http://schemas.microsoft.com/office/drawing/2014/main" id="{305BCBE0-A72F-44F9-B907-61C45B8CE45F}"/>
              </a:ext>
            </a:extLst>
          </p:cNvPr>
          <p:cNvSpPr>
            <a:spLocks noGrp="1"/>
          </p:cNvSpPr>
          <p:nvPr>
            <p:ph type="dt" sz="half" idx="24"/>
          </p:nvPr>
        </p:nvSpPr>
        <p:spPr/>
        <p:txBody>
          <a:bodyPr/>
          <a:lstStyle/>
          <a:p>
            <a:fld id="{683B8B7A-54F9-4ACE-8F2D-C91E2C23D26E}" type="datetime4">
              <a:rPr lang="en-GB" smtClean="0"/>
              <a:t>22 November 2023</a:t>
            </a:fld>
            <a:endParaRPr lang="en-GB" dirty="0"/>
          </a:p>
        </p:txBody>
      </p:sp>
      <p:sp>
        <p:nvSpPr>
          <p:cNvPr id="4" name="Title 3">
            <a:extLst>
              <a:ext uri="{FF2B5EF4-FFF2-40B4-BE49-F238E27FC236}">
                <a16:creationId xmlns:a16="http://schemas.microsoft.com/office/drawing/2014/main" id="{5DDF5836-A53C-4F9D-8208-19EFA158B21C}"/>
              </a:ext>
            </a:extLst>
          </p:cNvPr>
          <p:cNvSpPr>
            <a:spLocks noGrp="1"/>
          </p:cNvSpPr>
          <p:nvPr>
            <p:ph type="title" hasCustomPrompt="1"/>
          </p:nvPr>
        </p:nvSpPr>
        <p:spPr>
          <a:xfrm>
            <a:off x="405000" y="1012500"/>
            <a:ext cx="1657800" cy="1215000"/>
          </a:xfrm>
        </p:spPr>
        <p:txBody>
          <a:bodyPr/>
          <a:lstStyle>
            <a:lvl1pPr>
              <a:defRPr sz="1350"/>
            </a:lvl1pPr>
          </a:lstStyle>
          <a:p>
            <a:r>
              <a:rPr lang="en-GB" dirty="0"/>
              <a:t>Click to add title</a:t>
            </a:r>
          </a:p>
        </p:txBody>
      </p:sp>
      <p:sp>
        <p:nvSpPr>
          <p:cNvPr id="3" name="Content Placeholder 2"/>
          <p:cNvSpPr>
            <a:spLocks noGrp="1"/>
          </p:cNvSpPr>
          <p:nvPr>
            <p:ph idx="1" hasCustomPrompt="1"/>
          </p:nvPr>
        </p:nvSpPr>
        <p:spPr>
          <a:xfrm>
            <a:off x="405000" y="2295000"/>
            <a:ext cx="1657800" cy="2440800"/>
          </a:xfrm>
        </p:spPr>
        <p:txBody>
          <a:bodyPr/>
          <a:lstStyle>
            <a:lvl1pPr>
              <a:defRPr sz="1050"/>
            </a:lvl1pPr>
            <a:lvl2pPr>
              <a:defRPr sz="1050"/>
            </a:lvl2pPr>
            <a:lvl3pPr>
              <a:defRPr sz="1050"/>
            </a:lvl3pPr>
            <a:lvl4pPr>
              <a:defRPr sz="1050"/>
            </a:lvl4pPr>
            <a:lvl5pPr>
              <a:defRPr sz="1050"/>
            </a:lvl5pPr>
            <a:lvl6pPr>
              <a:defRPr sz="750"/>
            </a:lvl6pPr>
            <a:lvl7pPr>
              <a:defRPr sz="750"/>
            </a:lvl7pPr>
          </a:lstStyle>
          <a:p>
            <a:pPr lvl="0"/>
            <a:r>
              <a:rPr lang="en-GB" noProof="0" dirty="0"/>
              <a:t>Click to add text                 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2521800" y="674999"/>
            <a:ext cx="4100456" cy="4059843"/>
          </a:xfrm>
          <a:noFill/>
          <a:ln w="6350">
            <a:solidFill>
              <a:srgbClr val="E6E8ED"/>
            </a:solidFill>
          </a:ln>
        </p:spPr>
        <p:txBody>
          <a:bodyPr vert="horz" lIns="72000" tIns="72000" rIns="72000" bIns="72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vl6pPr>
              <a:defRPr lang="en-US" noProof="0" dirty="0"/>
            </a:lvl6pPr>
            <a:lvl7pPr>
              <a:defRPr lang="en-US" noProof="0" dirty="0"/>
            </a:lvl7pPr>
            <a:lvl8pPr>
              <a:defRPr lang="en-US" noProof="0" dirty="0"/>
            </a:lvl8pPr>
            <a:lvl9pPr>
              <a:defRPr lang="en-US" noProof="0" dirty="0"/>
            </a:lvl9pPr>
          </a:lstStyle>
          <a:p>
            <a:pPr lvl="0"/>
            <a:r>
              <a:rPr lang="en-GB" noProof="0" dirty="0"/>
              <a:t>Click to add text                 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5" name="Content Placeholder 4">
            <a:extLst>
              <a:ext uri="{FF2B5EF4-FFF2-40B4-BE49-F238E27FC236}">
                <a16:creationId xmlns:a16="http://schemas.microsoft.com/office/drawing/2014/main" id="{63173555-621B-4368-85A5-D9E165C76349}"/>
              </a:ext>
            </a:extLst>
          </p:cNvPr>
          <p:cNvSpPr>
            <a:spLocks noGrp="1"/>
          </p:cNvSpPr>
          <p:nvPr>
            <p:ph sz="quarter" idx="13" hasCustomPrompt="1"/>
          </p:nvPr>
        </p:nvSpPr>
        <p:spPr>
          <a:xfrm>
            <a:off x="6757988" y="678657"/>
            <a:ext cx="1979212" cy="4059844"/>
          </a:xfrm>
          <a:noFill/>
          <a:ln w="6350">
            <a:solidFill>
              <a:srgbClr val="E6E8ED"/>
            </a:solidFill>
          </a:ln>
        </p:spPr>
        <p:txBody>
          <a:bodyPr vert="horz" lIns="72000" tIns="72000" rIns="72000" bIns="72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vl6pPr>
              <a:defRPr lang="en-US" noProof="0" dirty="0"/>
            </a:lvl6pPr>
            <a:lvl7pPr>
              <a:defRPr lang="en-US" noProof="0" dirty="0"/>
            </a:lvl7pPr>
            <a:lvl8pPr>
              <a:defRPr lang="en-US" noProof="0" dirty="0"/>
            </a:lvl8pPr>
            <a:lvl9pPr>
              <a:defRPr lang="en-US" noProof="0" dirty="0"/>
            </a:lvl9pPr>
          </a:lstStyle>
          <a:p>
            <a:pPr lvl="0"/>
            <a:r>
              <a:rPr lang="en-GB" noProof="0" dirty="0"/>
              <a:t>Click to add text                 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21" name="Subtitle Eyebrow">
            <a:extLst>
              <a:ext uri="{FF2B5EF4-FFF2-40B4-BE49-F238E27FC236}">
                <a16:creationId xmlns:a16="http://schemas.microsoft.com/office/drawing/2014/main" id="{2200C17D-0C81-49CE-8673-64BC37D47368}"/>
              </a:ext>
            </a:extLst>
          </p:cNvPr>
          <p:cNvSpPr>
            <a:spLocks noGrp="1"/>
          </p:cNvSpPr>
          <p:nvPr>
            <p:ph type="subTitle" idx="33" hasCustomPrompt="1"/>
          </p:nvPr>
        </p:nvSpPr>
        <p:spPr>
          <a:xfrm>
            <a:off x="404999" y="361364"/>
            <a:ext cx="1657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accent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dirty="0"/>
              <a:t>Click to add Eyebrow text</a:t>
            </a:r>
          </a:p>
        </p:txBody>
      </p:sp>
      <p:sp>
        <p:nvSpPr>
          <p:cNvPr id="17" name="Text Placeholder notes">
            <a:extLst>
              <a:ext uri="{FF2B5EF4-FFF2-40B4-BE49-F238E27FC236}">
                <a16:creationId xmlns:a16="http://schemas.microsoft.com/office/drawing/2014/main" id="{96722C69-3A89-4AF0-9262-9A43B1562829}"/>
              </a:ext>
            </a:extLst>
          </p:cNvPr>
          <p:cNvSpPr>
            <a:spLocks noGrp="1"/>
          </p:cNvSpPr>
          <p:nvPr>
            <p:ph type="body" sz="quarter" idx="17" hasCustomPrompt="1"/>
          </p:nvPr>
        </p:nvSpPr>
        <p:spPr>
          <a:xfrm>
            <a:off x="402333" y="4602957"/>
            <a:ext cx="1657800" cy="135544"/>
          </a:xfrm>
        </p:spPr>
        <p:txBody>
          <a:bodyPr anchor="b" anchorCtr="0"/>
          <a:lstStyle>
            <a:lvl1pPr marL="0" indent="0">
              <a:spcAft>
                <a:spcPts val="225"/>
              </a:spcAft>
              <a:buFont typeface="Arial" panose="020B0604020202020204" pitchFamily="34" charset="0"/>
              <a:buNone/>
              <a:defRPr sz="600" i="1"/>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en-GB" dirty="0"/>
              <a:t>Click to add notes</a:t>
            </a:r>
          </a:p>
        </p:txBody>
      </p:sp>
      <p:sp>
        <p:nvSpPr>
          <p:cNvPr id="12" name="Footer Placeholder 11">
            <a:extLst>
              <a:ext uri="{FF2B5EF4-FFF2-40B4-BE49-F238E27FC236}">
                <a16:creationId xmlns:a16="http://schemas.microsoft.com/office/drawing/2014/main" id="{335DA131-1B1A-4190-8E80-D3E5E3F6A578}"/>
              </a:ext>
            </a:extLst>
          </p:cNvPr>
          <p:cNvSpPr>
            <a:spLocks noGrp="1"/>
          </p:cNvSpPr>
          <p:nvPr>
            <p:ph type="ftr" sz="quarter" idx="25"/>
          </p:nvPr>
        </p:nvSpPr>
        <p:spPr>
          <a:xfrm>
            <a:off x="2770200" y="361364"/>
            <a:ext cx="2575706" cy="116100"/>
          </a:xfrm>
        </p:spPr>
        <p:txBody>
          <a:bodyPr/>
          <a:lstStyle/>
          <a:p>
            <a:endParaRPr lang="en-GB" dirty="0"/>
          </a:p>
        </p:txBody>
      </p:sp>
      <p:sp>
        <p:nvSpPr>
          <p:cNvPr id="18" name="Slide Number Placeholder 17">
            <a:extLst>
              <a:ext uri="{FF2B5EF4-FFF2-40B4-BE49-F238E27FC236}">
                <a16:creationId xmlns:a16="http://schemas.microsoft.com/office/drawing/2014/main" id="{F757291D-FDE8-4C50-A167-DF40C225CDDC}"/>
              </a:ext>
            </a:extLst>
          </p:cNvPr>
          <p:cNvSpPr>
            <a:spLocks noGrp="1"/>
          </p:cNvSpPr>
          <p:nvPr>
            <p:ph type="sldNum" sz="quarter" idx="26"/>
          </p:nvPr>
        </p:nvSpPr>
        <p:spPr/>
        <p:txBody>
          <a:bodyPr/>
          <a:lstStyle/>
          <a:p>
            <a:fld id="{23AA811B-2EBD-4900-905E-5BE206449611}" type="slidenum">
              <a:rPr lang="en-GB" smtClean="0"/>
              <a:pPr/>
              <a:t>‹#›</a:t>
            </a:fld>
            <a:endParaRPr lang="en-GB" dirty="0"/>
          </a:p>
        </p:txBody>
      </p:sp>
      <p:sp>
        <p:nvSpPr>
          <p:cNvPr id="16" name="Logo">
            <a:extLst>
              <a:ext uri="{FF2B5EF4-FFF2-40B4-BE49-F238E27FC236}">
                <a16:creationId xmlns:a16="http://schemas.microsoft.com/office/drawing/2014/main" id="{1D991517-4F1F-4B90-A823-51D612988493}"/>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350" dirty="0"/>
          </a:p>
        </p:txBody>
      </p:sp>
    </p:spTree>
    <p:extLst>
      <p:ext uri="{BB962C8B-B14F-4D97-AF65-F5344CB8AC3E}">
        <p14:creationId xmlns:p14="http://schemas.microsoft.com/office/powerpoint/2010/main" val="433973214"/>
      </p:ext>
    </p:extLst>
  </p:cSld>
  <p:clrMapOvr>
    <a:masterClrMapping/>
  </p:clrMapOvr>
  <p:extLst>
    <p:ext uri="{DCECCB84-F9BA-43D5-87BE-67443E8EF086}">
      <p15:sldGuideLst xmlns:p15="http://schemas.microsoft.com/office/powerpoint/2012/main">
        <p15:guide id="1" orient="horz" pos="1493" userDrawn="1">
          <p15:clr>
            <a:srgbClr val="FBAE40"/>
          </p15:clr>
        </p15:guide>
        <p15:guide id="2" orient="horz" pos="1661" userDrawn="1">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REPORTING 3A">
    <p:spTree>
      <p:nvGrpSpPr>
        <p:cNvPr id="1" name=""/>
        <p:cNvGrpSpPr/>
        <p:nvPr/>
      </p:nvGrpSpPr>
      <p:grpSpPr>
        <a:xfrm>
          <a:off x="0" y="0"/>
          <a:ext cx="0" cy="0"/>
          <a:chOff x="0" y="0"/>
          <a:chExt cx="0" cy="0"/>
        </a:xfrm>
      </p:grpSpPr>
      <p:sp>
        <p:nvSpPr>
          <p:cNvPr id="22" name="Background">
            <a:extLst>
              <a:ext uri="{FF2B5EF4-FFF2-40B4-BE49-F238E27FC236}">
                <a16:creationId xmlns:a16="http://schemas.microsoft.com/office/drawing/2014/main" id="{B0744E9F-B1FC-4975-861C-F38ECB7999EC}"/>
              </a:ext>
            </a:extLst>
          </p:cNvPr>
          <p:cNvSpPr/>
          <p:nvPr userDrawn="1"/>
        </p:nvSpPr>
        <p:spPr>
          <a:xfrm>
            <a:off x="0" y="0"/>
            <a:ext cx="9144900" cy="5146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noProof="0" dirty="0"/>
          </a:p>
        </p:txBody>
      </p:sp>
      <p:sp>
        <p:nvSpPr>
          <p:cNvPr id="23" name="Freeform: Shape 22">
            <a:extLst>
              <a:ext uri="{FF2B5EF4-FFF2-40B4-BE49-F238E27FC236}">
                <a16:creationId xmlns:a16="http://schemas.microsoft.com/office/drawing/2014/main" id="{0984714D-FB53-4871-9C91-3AF87337A74D}"/>
              </a:ext>
            </a:extLst>
          </p:cNvPr>
          <p:cNvSpPr/>
          <p:nvPr userDrawn="1"/>
        </p:nvSpPr>
        <p:spPr bwMode="white">
          <a:xfrm>
            <a:off x="2261813" y="0"/>
            <a:ext cx="6882187" cy="5143500"/>
          </a:xfrm>
          <a:custGeom>
            <a:avLst/>
            <a:gdLst>
              <a:gd name="connsiteX0" fmla="*/ 2 w 9007473"/>
              <a:gd name="connsiteY0" fmla="*/ 1865314 h 6858000"/>
              <a:gd name="connsiteX1" fmla="*/ 2 w 9007473"/>
              <a:gd name="connsiteY1" fmla="*/ 2093913 h 6858000"/>
              <a:gd name="connsiteX2" fmla="*/ 179926 w 9007473"/>
              <a:gd name="connsiteY2" fmla="*/ 1979614 h 6858000"/>
              <a:gd name="connsiteX3" fmla="*/ 0 w 9007473"/>
              <a:gd name="connsiteY3" fmla="*/ 0 h 6858000"/>
              <a:gd name="connsiteX4" fmla="*/ 9007473 w 9007473"/>
              <a:gd name="connsiteY4" fmla="*/ 0 h 6858000"/>
              <a:gd name="connsiteX5" fmla="*/ 9007473 w 9007473"/>
              <a:gd name="connsiteY5" fmla="*/ 6858000 h 6858000"/>
              <a:gd name="connsiteX6" fmla="*/ 0 w 90074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7473" h="6858000">
                <a:moveTo>
                  <a:pt x="2" y="1865314"/>
                </a:moveTo>
                <a:lnTo>
                  <a:pt x="2" y="2093913"/>
                </a:lnTo>
                <a:lnTo>
                  <a:pt x="179926" y="1979614"/>
                </a:lnTo>
                <a:close/>
                <a:moveTo>
                  <a:pt x="0" y="0"/>
                </a:moveTo>
                <a:lnTo>
                  <a:pt x="9007473" y="0"/>
                </a:lnTo>
                <a:lnTo>
                  <a:pt x="900747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50" dirty="0"/>
          </a:p>
        </p:txBody>
      </p:sp>
      <p:sp>
        <p:nvSpPr>
          <p:cNvPr id="2" name="Date Placeholder 1" hidden="1">
            <a:extLst>
              <a:ext uri="{FF2B5EF4-FFF2-40B4-BE49-F238E27FC236}">
                <a16:creationId xmlns:a16="http://schemas.microsoft.com/office/drawing/2014/main" id="{305BCBE0-A72F-44F9-B907-61C45B8CE45F}"/>
              </a:ext>
            </a:extLst>
          </p:cNvPr>
          <p:cNvSpPr>
            <a:spLocks noGrp="1"/>
          </p:cNvSpPr>
          <p:nvPr>
            <p:ph type="dt" sz="half" idx="24"/>
          </p:nvPr>
        </p:nvSpPr>
        <p:spPr/>
        <p:txBody>
          <a:bodyPr/>
          <a:lstStyle/>
          <a:p>
            <a:fld id="{683B8B7A-54F9-4ACE-8F2D-C91E2C23D26E}" type="datetime4">
              <a:rPr lang="en-GB" smtClean="0"/>
              <a:t>22 November 2023</a:t>
            </a:fld>
            <a:endParaRPr lang="en-GB" dirty="0"/>
          </a:p>
        </p:txBody>
      </p:sp>
      <p:sp>
        <p:nvSpPr>
          <p:cNvPr id="4" name="Title 3">
            <a:extLst>
              <a:ext uri="{FF2B5EF4-FFF2-40B4-BE49-F238E27FC236}">
                <a16:creationId xmlns:a16="http://schemas.microsoft.com/office/drawing/2014/main" id="{5DDF5836-A53C-4F9D-8208-19EFA158B21C}"/>
              </a:ext>
            </a:extLst>
          </p:cNvPr>
          <p:cNvSpPr>
            <a:spLocks noGrp="1"/>
          </p:cNvSpPr>
          <p:nvPr>
            <p:ph type="title" hasCustomPrompt="1"/>
          </p:nvPr>
        </p:nvSpPr>
        <p:spPr>
          <a:xfrm>
            <a:off x="405000" y="1012500"/>
            <a:ext cx="1657800" cy="1215000"/>
          </a:xfrm>
        </p:spPr>
        <p:txBody>
          <a:bodyPr/>
          <a:lstStyle>
            <a:lvl1pPr>
              <a:defRPr sz="1350"/>
            </a:lvl1pPr>
          </a:lstStyle>
          <a:p>
            <a:r>
              <a:rPr lang="en-GB" dirty="0"/>
              <a:t>Click to add title</a:t>
            </a:r>
          </a:p>
        </p:txBody>
      </p:sp>
      <p:sp>
        <p:nvSpPr>
          <p:cNvPr id="3" name="Content Placeholder 2"/>
          <p:cNvSpPr>
            <a:spLocks noGrp="1"/>
          </p:cNvSpPr>
          <p:nvPr>
            <p:ph idx="1" hasCustomPrompt="1"/>
          </p:nvPr>
        </p:nvSpPr>
        <p:spPr>
          <a:xfrm>
            <a:off x="405000" y="2295000"/>
            <a:ext cx="1657800" cy="2440800"/>
          </a:xfrm>
        </p:spPr>
        <p:txBody>
          <a:bodyPr/>
          <a:lstStyle>
            <a:lvl1pPr>
              <a:defRPr sz="1050"/>
            </a:lvl1pPr>
            <a:lvl2pPr>
              <a:defRPr sz="1050"/>
            </a:lvl2pPr>
            <a:lvl3pPr>
              <a:defRPr sz="1050"/>
            </a:lvl3pPr>
            <a:lvl4pPr>
              <a:defRPr sz="1050"/>
            </a:lvl4pPr>
            <a:lvl5pPr>
              <a:defRPr sz="1050"/>
            </a:lvl5pPr>
            <a:lvl6pPr>
              <a:defRPr sz="750"/>
            </a:lvl6pPr>
            <a:lvl7pPr>
              <a:defRPr sz="750"/>
            </a:lvl7pPr>
          </a:lstStyle>
          <a:p>
            <a:pPr lvl="0"/>
            <a:r>
              <a:rPr lang="en-GB" noProof="0" dirty="0"/>
              <a:t>Click to add text                 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2521800" y="674998"/>
            <a:ext cx="6215401" cy="1981800"/>
          </a:xfrm>
          <a:noFill/>
          <a:ln w="6350">
            <a:solidFill>
              <a:srgbClr val="E6E8ED"/>
            </a:solidFill>
          </a:ln>
        </p:spPr>
        <p:txBody>
          <a:bodyPr vert="horz" lIns="72000" tIns="72000" rIns="72000" bIns="72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vl6pPr>
              <a:defRPr lang="en-US" noProof="0" dirty="0"/>
            </a:lvl6pPr>
            <a:lvl7pPr>
              <a:defRPr lang="en-US" noProof="0" dirty="0"/>
            </a:lvl7pPr>
            <a:lvl8pPr>
              <a:defRPr lang="en-US" noProof="0" dirty="0"/>
            </a:lvl8pPr>
            <a:lvl9pPr>
              <a:defRPr lang="en-US" noProof="0" dirty="0"/>
            </a:lvl9pPr>
          </a:lstStyle>
          <a:p>
            <a:pPr lvl="0"/>
            <a:r>
              <a:rPr lang="en-GB" noProof="0" dirty="0"/>
              <a:t>Click to add text                 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11" name="Content Placeholder 10">
            <a:extLst>
              <a:ext uri="{FF2B5EF4-FFF2-40B4-BE49-F238E27FC236}">
                <a16:creationId xmlns:a16="http://schemas.microsoft.com/office/drawing/2014/main" id="{0F68EC61-8561-4994-8A68-09675655FE31}"/>
              </a:ext>
            </a:extLst>
          </p:cNvPr>
          <p:cNvSpPr>
            <a:spLocks noGrp="1"/>
          </p:cNvSpPr>
          <p:nvPr>
            <p:ph sz="quarter" idx="14" hasCustomPrompt="1"/>
          </p:nvPr>
        </p:nvSpPr>
        <p:spPr>
          <a:xfrm>
            <a:off x="2521799" y="2781000"/>
            <a:ext cx="3040200" cy="1981800"/>
          </a:xfrm>
          <a:noFill/>
          <a:ln w="6350">
            <a:solidFill>
              <a:srgbClr val="E6E8ED"/>
            </a:solidFill>
          </a:ln>
        </p:spPr>
        <p:txBody>
          <a:bodyPr vert="horz" lIns="72000" tIns="72000" rIns="72000" bIns="72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vl6pPr>
              <a:defRPr lang="en-US" noProof="0" dirty="0"/>
            </a:lvl6pPr>
            <a:lvl7pPr>
              <a:defRPr lang="en-US" noProof="0" dirty="0"/>
            </a:lvl7pPr>
            <a:lvl8pPr>
              <a:defRPr lang="en-US" noProof="0" dirty="0"/>
            </a:lvl8pPr>
            <a:lvl9pPr>
              <a:defRPr lang="en-US" noProof="0" dirty="0"/>
            </a:lvl9pPr>
          </a:lstStyle>
          <a:p>
            <a:pPr lvl="0"/>
            <a:r>
              <a:rPr lang="en-GB" noProof="0" dirty="0"/>
              <a:t>Click to add text                 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15" name="Content Placeholder 14">
            <a:extLst>
              <a:ext uri="{FF2B5EF4-FFF2-40B4-BE49-F238E27FC236}">
                <a16:creationId xmlns:a16="http://schemas.microsoft.com/office/drawing/2014/main" id="{F42111F8-D026-4080-A7D1-2BD64D26F371}"/>
              </a:ext>
            </a:extLst>
          </p:cNvPr>
          <p:cNvSpPr>
            <a:spLocks noGrp="1"/>
          </p:cNvSpPr>
          <p:nvPr>
            <p:ph sz="quarter" idx="16" hasCustomPrompt="1"/>
          </p:nvPr>
        </p:nvSpPr>
        <p:spPr>
          <a:xfrm>
            <a:off x="5699699" y="2781000"/>
            <a:ext cx="3040200" cy="1981800"/>
          </a:xfrm>
          <a:noFill/>
          <a:ln w="6350">
            <a:solidFill>
              <a:srgbClr val="E6E8ED"/>
            </a:solidFill>
          </a:ln>
        </p:spPr>
        <p:txBody>
          <a:bodyPr vert="horz" lIns="72000" tIns="72000" rIns="72000" bIns="72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vl6pPr>
              <a:defRPr lang="en-US" noProof="0" dirty="0"/>
            </a:lvl6pPr>
            <a:lvl7pPr>
              <a:defRPr lang="en-US" noProof="0" dirty="0"/>
            </a:lvl7pPr>
            <a:lvl8pPr>
              <a:defRPr lang="en-US" noProof="0" dirty="0"/>
            </a:lvl8pPr>
            <a:lvl9pPr>
              <a:defRPr lang="en-US" noProof="0" dirty="0"/>
            </a:lvl9pPr>
          </a:lstStyle>
          <a:p>
            <a:pPr lvl="0"/>
            <a:r>
              <a:rPr lang="en-GB" noProof="0" dirty="0"/>
              <a:t>Click to add text                 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21" name="Subtitle Eyebrow">
            <a:extLst>
              <a:ext uri="{FF2B5EF4-FFF2-40B4-BE49-F238E27FC236}">
                <a16:creationId xmlns:a16="http://schemas.microsoft.com/office/drawing/2014/main" id="{2200C17D-0C81-49CE-8673-64BC37D47368}"/>
              </a:ext>
            </a:extLst>
          </p:cNvPr>
          <p:cNvSpPr>
            <a:spLocks noGrp="1"/>
          </p:cNvSpPr>
          <p:nvPr>
            <p:ph type="subTitle" idx="33" hasCustomPrompt="1"/>
          </p:nvPr>
        </p:nvSpPr>
        <p:spPr>
          <a:xfrm>
            <a:off x="404999" y="361364"/>
            <a:ext cx="1657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accent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dirty="0"/>
              <a:t>Click to add Eyebrow text</a:t>
            </a:r>
          </a:p>
        </p:txBody>
      </p:sp>
      <p:sp>
        <p:nvSpPr>
          <p:cNvPr id="17" name="Text Placeholder notes">
            <a:extLst>
              <a:ext uri="{FF2B5EF4-FFF2-40B4-BE49-F238E27FC236}">
                <a16:creationId xmlns:a16="http://schemas.microsoft.com/office/drawing/2014/main" id="{96722C69-3A89-4AF0-9262-9A43B1562829}"/>
              </a:ext>
            </a:extLst>
          </p:cNvPr>
          <p:cNvSpPr>
            <a:spLocks noGrp="1"/>
          </p:cNvSpPr>
          <p:nvPr>
            <p:ph type="body" sz="quarter" idx="17" hasCustomPrompt="1"/>
          </p:nvPr>
        </p:nvSpPr>
        <p:spPr>
          <a:xfrm>
            <a:off x="402333" y="4602957"/>
            <a:ext cx="1657800" cy="135544"/>
          </a:xfrm>
        </p:spPr>
        <p:txBody>
          <a:bodyPr anchor="b" anchorCtr="0"/>
          <a:lstStyle>
            <a:lvl1pPr marL="0" indent="0">
              <a:spcAft>
                <a:spcPts val="225"/>
              </a:spcAft>
              <a:buFont typeface="Arial" panose="020B0604020202020204" pitchFamily="34" charset="0"/>
              <a:buNone/>
              <a:defRPr sz="600" i="1"/>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en-GB" dirty="0"/>
              <a:t>Click to add notes</a:t>
            </a:r>
          </a:p>
        </p:txBody>
      </p:sp>
      <p:sp>
        <p:nvSpPr>
          <p:cNvPr id="12" name="Footer Placeholder 11">
            <a:extLst>
              <a:ext uri="{FF2B5EF4-FFF2-40B4-BE49-F238E27FC236}">
                <a16:creationId xmlns:a16="http://schemas.microsoft.com/office/drawing/2014/main" id="{335DA131-1B1A-4190-8E80-D3E5E3F6A578}"/>
              </a:ext>
            </a:extLst>
          </p:cNvPr>
          <p:cNvSpPr>
            <a:spLocks noGrp="1"/>
          </p:cNvSpPr>
          <p:nvPr>
            <p:ph type="ftr" sz="quarter" idx="25"/>
          </p:nvPr>
        </p:nvSpPr>
        <p:spPr>
          <a:xfrm>
            <a:off x="2770200" y="361364"/>
            <a:ext cx="2575706" cy="116100"/>
          </a:xfrm>
        </p:spPr>
        <p:txBody>
          <a:bodyPr/>
          <a:lstStyle/>
          <a:p>
            <a:endParaRPr lang="en-GB" dirty="0"/>
          </a:p>
        </p:txBody>
      </p:sp>
      <p:sp>
        <p:nvSpPr>
          <p:cNvPr id="18" name="Slide Number Placeholder 17">
            <a:extLst>
              <a:ext uri="{FF2B5EF4-FFF2-40B4-BE49-F238E27FC236}">
                <a16:creationId xmlns:a16="http://schemas.microsoft.com/office/drawing/2014/main" id="{F757291D-FDE8-4C50-A167-DF40C225CDDC}"/>
              </a:ext>
            </a:extLst>
          </p:cNvPr>
          <p:cNvSpPr>
            <a:spLocks noGrp="1"/>
          </p:cNvSpPr>
          <p:nvPr>
            <p:ph type="sldNum" sz="quarter" idx="26"/>
          </p:nvPr>
        </p:nvSpPr>
        <p:spPr/>
        <p:txBody>
          <a:bodyPr/>
          <a:lstStyle/>
          <a:p>
            <a:fld id="{23AA811B-2EBD-4900-905E-5BE206449611}" type="slidenum">
              <a:rPr lang="en-GB" smtClean="0"/>
              <a:pPr/>
              <a:t>‹#›</a:t>
            </a:fld>
            <a:endParaRPr lang="en-GB" dirty="0"/>
          </a:p>
        </p:txBody>
      </p:sp>
      <p:sp>
        <p:nvSpPr>
          <p:cNvPr id="16" name="Logo">
            <a:extLst>
              <a:ext uri="{FF2B5EF4-FFF2-40B4-BE49-F238E27FC236}">
                <a16:creationId xmlns:a16="http://schemas.microsoft.com/office/drawing/2014/main" id="{1D991517-4F1F-4B90-A823-51D612988493}"/>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350" dirty="0"/>
          </a:p>
        </p:txBody>
      </p:sp>
    </p:spTree>
    <p:extLst>
      <p:ext uri="{BB962C8B-B14F-4D97-AF65-F5344CB8AC3E}">
        <p14:creationId xmlns:p14="http://schemas.microsoft.com/office/powerpoint/2010/main" val="1562797071"/>
      </p:ext>
    </p:extLst>
  </p:cSld>
  <p:clrMapOvr>
    <a:masterClrMapping/>
  </p:clrMapOvr>
  <p:extLst>
    <p:ext uri="{DCECCB84-F9BA-43D5-87BE-67443E8EF086}">
      <p15:sldGuideLst xmlns:p15="http://schemas.microsoft.com/office/powerpoint/2012/main">
        <p15:guide id="1" orient="horz" pos="1493" userDrawn="1">
          <p15:clr>
            <a:srgbClr val="FBAE40"/>
          </p15:clr>
        </p15:guide>
        <p15:guide id="2" orient="horz" pos="1661" userDrawn="1">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REPORTING 3B">
    <p:spTree>
      <p:nvGrpSpPr>
        <p:cNvPr id="1" name=""/>
        <p:cNvGrpSpPr/>
        <p:nvPr/>
      </p:nvGrpSpPr>
      <p:grpSpPr>
        <a:xfrm>
          <a:off x="0" y="0"/>
          <a:ext cx="0" cy="0"/>
          <a:chOff x="0" y="0"/>
          <a:chExt cx="0" cy="0"/>
        </a:xfrm>
      </p:grpSpPr>
      <p:sp>
        <p:nvSpPr>
          <p:cNvPr id="22" name="Background">
            <a:extLst>
              <a:ext uri="{FF2B5EF4-FFF2-40B4-BE49-F238E27FC236}">
                <a16:creationId xmlns:a16="http://schemas.microsoft.com/office/drawing/2014/main" id="{B0744E9F-B1FC-4975-861C-F38ECB7999EC}"/>
              </a:ext>
            </a:extLst>
          </p:cNvPr>
          <p:cNvSpPr/>
          <p:nvPr userDrawn="1"/>
        </p:nvSpPr>
        <p:spPr>
          <a:xfrm>
            <a:off x="0" y="0"/>
            <a:ext cx="9144900" cy="5146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noProof="0" dirty="0"/>
          </a:p>
        </p:txBody>
      </p:sp>
      <p:sp>
        <p:nvSpPr>
          <p:cNvPr id="23" name="Freeform: Shape 22">
            <a:extLst>
              <a:ext uri="{FF2B5EF4-FFF2-40B4-BE49-F238E27FC236}">
                <a16:creationId xmlns:a16="http://schemas.microsoft.com/office/drawing/2014/main" id="{0984714D-FB53-4871-9C91-3AF87337A74D}"/>
              </a:ext>
            </a:extLst>
          </p:cNvPr>
          <p:cNvSpPr/>
          <p:nvPr userDrawn="1"/>
        </p:nvSpPr>
        <p:spPr bwMode="white">
          <a:xfrm>
            <a:off x="2261813" y="0"/>
            <a:ext cx="6882187" cy="5143500"/>
          </a:xfrm>
          <a:custGeom>
            <a:avLst/>
            <a:gdLst>
              <a:gd name="connsiteX0" fmla="*/ 2 w 9007473"/>
              <a:gd name="connsiteY0" fmla="*/ 1865314 h 6858000"/>
              <a:gd name="connsiteX1" fmla="*/ 2 w 9007473"/>
              <a:gd name="connsiteY1" fmla="*/ 2093913 h 6858000"/>
              <a:gd name="connsiteX2" fmla="*/ 179926 w 9007473"/>
              <a:gd name="connsiteY2" fmla="*/ 1979614 h 6858000"/>
              <a:gd name="connsiteX3" fmla="*/ 0 w 9007473"/>
              <a:gd name="connsiteY3" fmla="*/ 0 h 6858000"/>
              <a:gd name="connsiteX4" fmla="*/ 9007473 w 9007473"/>
              <a:gd name="connsiteY4" fmla="*/ 0 h 6858000"/>
              <a:gd name="connsiteX5" fmla="*/ 9007473 w 9007473"/>
              <a:gd name="connsiteY5" fmla="*/ 6858000 h 6858000"/>
              <a:gd name="connsiteX6" fmla="*/ 0 w 90074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7473" h="6858000">
                <a:moveTo>
                  <a:pt x="2" y="1865314"/>
                </a:moveTo>
                <a:lnTo>
                  <a:pt x="2" y="2093913"/>
                </a:lnTo>
                <a:lnTo>
                  <a:pt x="179926" y="1979614"/>
                </a:lnTo>
                <a:close/>
                <a:moveTo>
                  <a:pt x="0" y="0"/>
                </a:moveTo>
                <a:lnTo>
                  <a:pt x="9007473" y="0"/>
                </a:lnTo>
                <a:lnTo>
                  <a:pt x="900747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50" dirty="0"/>
          </a:p>
        </p:txBody>
      </p:sp>
      <p:sp>
        <p:nvSpPr>
          <p:cNvPr id="2" name="Date Placeholder 1" hidden="1">
            <a:extLst>
              <a:ext uri="{FF2B5EF4-FFF2-40B4-BE49-F238E27FC236}">
                <a16:creationId xmlns:a16="http://schemas.microsoft.com/office/drawing/2014/main" id="{305BCBE0-A72F-44F9-B907-61C45B8CE45F}"/>
              </a:ext>
            </a:extLst>
          </p:cNvPr>
          <p:cNvSpPr>
            <a:spLocks noGrp="1"/>
          </p:cNvSpPr>
          <p:nvPr>
            <p:ph type="dt" sz="half" idx="24"/>
          </p:nvPr>
        </p:nvSpPr>
        <p:spPr/>
        <p:txBody>
          <a:bodyPr/>
          <a:lstStyle/>
          <a:p>
            <a:fld id="{683B8B7A-54F9-4ACE-8F2D-C91E2C23D26E}" type="datetime4">
              <a:rPr lang="en-GB" smtClean="0"/>
              <a:t>22 November 2023</a:t>
            </a:fld>
            <a:endParaRPr lang="en-GB" dirty="0"/>
          </a:p>
        </p:txBody>
      </p:sp>
      <p:sp>
        <p:nvSpPr>
          <p:cNvPr id="4" name="Title 3">
            <a:extLst>
              <a:ext uri="{FF2B5EF4-FFF2-40B4-BE49-F238E27FC236}">
                <a16:creationId xmlns:a16="http://schemas.microsoft.com/office/drawing/2014/main" id="{5DDF5836-A53C-4F9D-8208-19EFA158B21C}"/>
              </a:ext>
            </a:extLst>
          </p:cNvPr>
          <p:cNvSpPr>
            <a:spLocks noGrp="1"/>
          </p:cNvSpPr>
          <p:nvPr>
            <p:ph type="title" hasCustomPrompt="1"/>
          </p:nvPr>
        </p:nvSpPr>
        <p:spPr>
          <a:xfrm>
            <a:off x="405000" y="1012500"/>
            <a:ext cx="1657800" cy="1215000"/>
          </a:xfrm>
        </p:spPr>
        <p:txBody>
          <a:bodyPr/>
          <a:lstStyle>
            <a:lvl1pPr>
              <a:defRPr sz="1350"/>
            </a:lvl1pPr>
          </a:lstStyle>
          <a:p>
            <a:r>
              <a:rPr lang="en-GB" dirty="0"/>
              <a:t>Click to add title</a:t>
            </a:r>
          </a:p>
        </p:txBody>
      </p:sp>
      <p:sp>
        <p:nvSpPr>
          <p:cNvPr id="3" name="Content Placeholder 2"/>
          <p:cNvSpPr>
            <a:spLocks noGrp="1"/>
          </p:cNvSpPr>
          <p:nvPr>
            <p:ph idx="1" hasCustomPrompt="1"/>
          </p:nvPr>
        </p:nvSpPr>
        <p:spPr>
          <a:xfrm>
            <a:off x="405000" y="2295000"/>
            <a:ext cx="1657800" cy="2440800"/>
          </a:xfrm>
        </p:spPr>
        <p:txBody>
          <a:bodyPr/>
          <a:lstStyle>
            <a:lvl1pPr>
              <a:defRPr sz="1050"/>
            </a:lvl1pPr>
            <a:lvl2pPr>
              <a:defRPr sz="1050"/>
            </a:lvl2pPr>
            <a:lvl3pPr>
              <a:defRPr sz="1050"/>
            </a:lvl3pPr>
            <a:lvl4pPr>
              <a:defRPr sz="1050"/>
            </a:lvl4pPr>
            <a:lvl5pPr>
              <a:defRPr sz="1050"/>
            </a:lvl5pPr>
            <a:lvl6pPr>
              <a:defRPr sz="750"/>
            </a:lvl6pPr>
            <a:lvl7pPr>
              <a:defRPr sz="750"/>
            </a:lvl7pPr>
          </a:lstStyle>
          <a:p>
            <a:pPr lvl="0"/>
            <a:r>
              <a:rPr lang="en-GB" noProof="0" dirty="0"/>
              <a:t>Click to add text                 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2521800" y="674999"/>
            <a:ext cx="1981800" cy="4060801"/>
          </a:xfrm>
          <a:noFill/>
          <a:ln w="6350">
            <a:solidFill>
              <a:srgbClr val="E6E8ED"/>
            </a:solidFill>
          </a:ln>
        </p:spPr>
        <p:txBody>
          <a:bodyPr vert="horz" lIns="72000" tIns="72000" rIns="72000" bIns="72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vl6pPr>
              <a:defRPr lang="en-US" noProof="0" dirty="0"/>
            </a:lvl6pPr>
            <a:lvl7pPr>
              <a:defRPr lang="en-US" noProof="0" dirty="0"/>
            </a:lvl7pPr>
            <a:lvl8pPr>
              <a:defRPr lang="en-US" noProof="0" dirty="0"/>
            </a:lvl8pPr>
            <a:lvl9pPr>
              <a:defRPr lang="en-US" noProof="0" dirty="0"/>
            </a:lvl9pPr>
          </a:lstStyle>
          <a:p>
            <a:pPr lvl="0"/>
            <a:r>
              <a:rPr lang="en-GB" noProof="0" dirty="0"/>
              <a:t>Click to add text                 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11" name="Content Placeholder 10">
            <a:extLst>
              <a:ext uri="{FF2B5EF4-FFF2-40B4-BE49-F238E27FC236}">
                <a16:creationId xmlns:a16="http://schemas.microsoft.com/office/drawing/2014/main" id="{0F68EC61-8561-4994-8A68-09675655FE31}"/>
              </a:ext>
            </a:extLst>
          </p:cNvPr>
          <p:cNvSpPr>
            <a:spLocks noGrp="1"/>
          </p:cNvSpPr>
          <p:nvPr>
            <p:ph sz="quarter" idx="14" hasCustomPrompt="1"/>
          </p:nvPr>
        </p:nvSpPr>
        <p:spPr>
          <a:xfrm>
            <a:off x="4641300" y="674999"/>
            <a:ext cx="1981800" cy="4060801"/>
          </a:xfrm>
          <a:noFill/>
          <a:ln w="6350">
            <a:solidFill>
              <a:srgbClr val="E6E8ED"/>
            </a:solidFill>
          </a:ln>
        </p:spPr>
        <p:txBody>
          <a:bodyPr vert="horz" lIns="72000" tIns="72000" rIns="72000" bIns="72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vl6pPr>
              <a:defRPr lang="en-US" noProof="0" dirty="0"/>
            </a:lvl6pPr>
            <a:lvl7pPr>
              <a:defRPr lang="en-US" noProof="0" dirty="0"/>
            </a:lvl7pPr>
            <a:lvl8pPr>
              <a:defRPr lang="en-US" noProof="0" dirty="0"/>
            </a:lvl8pPr>
            <a:lvl9pPr>
              <a:defRPr lang="en-US" noProof="0" dirty="0"/>
            </a:lvl9pPr>
          </a:lstStyle>
          <a:p>
            <a:pPr lvl="0"/>
            <a:r>
              <a:rPr lang="en-GB" noProof="0" dirty="0"/>
              <a:t>Click to add text                 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15" name="Content Placeholder 14">
            <a:extLst>
              <a:ext uri="{FF2B5EF4-FFF2-40B4-BE49-F238E27FC236}">
                <a16:creationId xmlns:a16="http://schemas.microsoft.com/office/drawing/2014/main" id="{F42111F8-D026-4080-A7D1-2BD64D26F371}"/>
              </a:ext>
            </a:extLst>
          </p:cNvPr>
          <p:cNvSpPr>
            <a:spLocks noGrp="1"/>
          </p:cNvSpPr>
          <p:nvPr>
            <p:ph sz="quarter" idx="16" hasCustomPrompt="1"/>
          </p:nvPr>
        </p:nvSpPr>
        <p:spPr>
          <a:xfrm>
            <a:off x="6755400" y="674999"/>
            <a:ext cx="1981800" cy="4060801"/>
          </a:xfrm>
          <a:noFill/>
          <a:ln w="6350">
            <a:solidFill>
              <a:srgbClr val="E6E8ED"/>
            </a:solidFill>
          </a:ln>
        </p:spPr>
        <p:txBody>
          <a:bodyPr vert="horz" lIns="72000" tIns="72000" rIns="72000" bIns="72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vl6pPr>
              <a:defRPr lang="en-US" noProof="0" dirty="0"/>
            </a:lvl6pPr>
            <a:lvl7pPr>
              <a:defRPr lang="en-US" noProof="0" dirty="0"/>
            </a:lvl7pPr>
            <a:lvl8pPr>
              <a:defRPr lang="en-US" noProof="0" dirty="0"/>
            </a:lvl8pPr>
            <a:lvl9pPr>
              <a:defRPr lang="en-US" noProof="0" dirty="0"/>
            </a:lvl9pPr>
          </a:lstStyle>
          <a:p>
            <a:pPr lvl="0"/>
            <a:r>
              <a:rPr lang="en-GB" noProof="0" dirty="0"/>
              <a:t>Click to add text                 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21" name="Subtitle Eyebrow">
            <a:extLst>
              <a:ext uri="{FF2B5EF4-FFF2-40B4-BE49-F238E27FC236}">
                <a16:creationId xmlns:a16="http://schemas.microsoft.com/office/drawing/2014/main" id="{2200C17D-0C81-49CE-8673-64BC37D47368}"/>
              </a:ext>
            </a:extLst>
          </p:cNvPr>
          <p:cNvSpPr>
            <a:spLocks noGrp="1"/>
          </p:cNvSpPr>
          <p:nvPr>
            <p:ph type="subTitle" idx="33" hasCustomPrompt="1"/>
          </p:nvPr>
        </p:nvSpPr>
        <p:spPr>
          <a:xfrm>
            <a:off x="404999" y="361364"/>
            <a:ext cx="1657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accent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dirty="0"/>
              <a:t>Click to add Eyebrow text</a:t>
            </a:r>
          </a:p>
        </p:txBody>
      </p:sp>
      <p:sp>
        <p:nvSpPr>
          <p:cNvPr id="17" name="Text Placeholder notes">
            <a:extLst>
              <a:ext uri="{FF2B5EF4-FFF2-40B4-BE49-F238E27FC236}">
                <a16:creationId xmlns:a16="http://schemas.microsoft.com/office/drawing/2014/main" id="{96722C69-3A89-4AF0-9262-9A43B1562829}"/>
              </a:ext>
            </a:extLst>
          </p:cNvPr>
          <p:cNvSpPr>
            <a:spLocks noGrp="1"/>
          </p:cNvSpPr>
          <p:nvPr>
            <p:ph type="body" sz="quarter" idx="17" hasCustomPrompt="1"/>
          </p:nvPr>
        </p:nvSpPr>
        <p:spPr>
          <a:xfrm>
            <a:off x="402333" y="4602957"/>
            <a:ext cx="1657800" cy="135544"/>
          </a:xfrm>
        </p:spPr>
        <p:txBody>
          <a:bodyPr anchor="b" anchorCtr="0"/>
          <a:lstStyle>
            <a:lvl1pPr marL="0" indent="0">
              <a:spcAft>
                <a:spcPts val="225"/>
              </a:spcAft>
              <a:buFont typeface="Arial" panose="020B0604020202020204" pitchFamily="34" charset="0"/>
              <a:buNone/>
              <a:defRPr sz="600" i="1"/>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en-GB" dirty="0"/>
              <a:t>Click to add notes</a:t>
            </a:r>
          </a:p>
        </p:txBody>
      </p:sp>
      <p:sp>
        <p:nvSpPr>
          <p:cNvPr id="12" name="Footer Placeholder 11">
            <a:extLst>
              <a:ext uri="{FF2B5EF4-FFF2-40B4-BE49-F238E27FC236}">
                <a16:creationId xmlns:a16="http://schemas.microsoft.com/office/drawing/2014/main" id="{335DA131-1B1A-4190-8E80-D3E5E3F6A578}"/>
              </a:ext>
            </a:extLst>
          </p:cNvPr>
          <p:cNvSpPr>
            <a:spLocks noGrp="1"/>
          </p:cNvSpPr>
          <p:nvPr>
            <p:ph type="ftr" sz="quarter" idx="25"/>
          </p:nvPr>
        </p:nvSpPr>
        <p:spPr>
          <a:xfrm>
            <a:off x="2770200" y="361364"/>
            <a:ext cx="2575706" cy="116100"/>
          </a:xfrm>
        </p:spPr>
        <p:txBody>
          <a:bodyPr/>
          <a:lstStyle/>
          <a:p>
            <a:endParaRPr lang="en-GB" dirty="0"/>
          </a:p>
        </p:txBody>
      </p:sp>
      <p:sp>
        <p:nvSpPr>
          <p:cNvPr id="18" name="Slide Number Placeholder 17">
            <a:extLst>
              <a:ext uri="{FF2B5EF4-FFF2-40B4-BE49-F238E27FC236}">
                <a16:creationId xmlns:a16="http://schemas.microsoft.com/office/drawing/2014/main" id="{F757291D-FDE8-4C50-A167-DF40C225CDDC}"/>
              </a:ext>
            </a:extLst>
          </p:cNvPr>
          <p:cNvSpPr>
            <a:spLocks noGrp="1"/>
          </p:cNvSpPr>
          <p:nvPr>
            <p:ph type="sldNum" sz="quarter" idx="26"/>
          </p:nvPr>
        </p:nvSpPr>
        <p:spPr/>
        <p:txBody>
          <a:bodyPr/>
          <a:lstStyle/>
          <a:p>
            <a:fld id="{23AA811B-2EBD-4900-905E-5BE206449611}" type="slidenum">
              <a:rPr lang="en-GB" smtClean="0"/>
              <a:pPr/>
              <a:t>‹#›</a:t>
            </a:fld>
            <a:endParaRPr lang="en-GB" dirty="0"/>
          </a:p>
        </p:txBody>
      </p:sp>
      <p:sp>
        <p:nvSpPr>
          <p:cNvPr id="16" name="Logo">
            <a:extLst>
              <a:ext uri="{FF2B5EF4-FFF2-40B4-BE49-F238E27FC236}">
                <a16:creationId xmlns:a16="http://schemas.microsoft.com/office/drawing/2014/main" id="{1D991517-4F1F-4B90-A823-51D612988493}"/>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350" dirty="0"/>
          </a:p>
        </p:txBody>
      </p:sp>
    </p:spTree>
    <p:extLst>
      <p:ext uri="{BB962C8B-B14F-4D97-AF65-F5344CB8AC3E}">
        <p14:creationId xmlns:p14="http://schemas.microsoft.com/office/powerpoint/2010/main" val="3523717041"/>
      </p:ext>
    </p:extLst>
  </p:cSld>
  <p:clrMapOvr>
    <a:masterClrMapping/>
  </p:clrMapOvr>
  <p:extLst>
    <p:ext uri="{DCECCB84-F9BA-43D5-87BE-67443E8EF086}">
      <p15:sldGuideLst xmlns:p15="http://schemas.microsoft.com/office/powerpoint/2012/main">
        <p15:guide id="1" orient="horz" pos="1493" userDrawn="1">
          <p15:clr>
            <a:srgbClr val="FBAE40"/>
          </p15:clr>
        </p15:guide>
        <p15:guide id="2" orient="horz" pos="1661" userDrawn="1">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REPORTING 4">
    <p:spTree>
      <p:nvGrpSpPr>
        <p:cNvPr id="1" name=""/>
        <p:cNvGrpSpPr/>
        <p:nvPr/>
      </p:nvGrpSpPr>
      <p:grpSpPr>
        <a:xfrm>
          <a:off x="0" y="0"/>
          <a:ext cx="0" cy="0"/>
          <a:chOff x="0" y="0"/>
          <a:chExt cx="0" cy="0"/>
        </a:xfrm>
      </p:grpSpPr>
      <p:sp>
        <p:nvSpPr>
          <p:cNvPr id="22" name="Background">
            <a:extLst>
              <a:ext uri="{FF2B5EF4-FFF2-40B4-BE49-F238E27FC236}">
                <a16:creationId xmlns:a16="http://schemas.microsoft.com/office/drawing/2014/main" id="{B0744E9F-B1FC-4975-861C-F38ECB7999EC}"/>
              </a:ext>
            </a:extLst>
          </p:cNvPr>
          <p:cNvSpPr/>
          <p:nvPr userDrawn="1"/>
        </p:nvSpPr>
        <p:spPr>
          <a:xfrm>
            <a:off x="0" y="0"/>
            <a:ext cx="9144900" cy="5146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noProof="0" dirty="0"/>
          </a:p>
        </p:txBody>
      </p:sp>
      <p:sp>
        <p:nvSpPr>
          <p:cNvPr id="23" name="Freeform: Shape 22">
            <a:extLst>
              <a:ext uri="{FF2B5EF4-FFF2-40B4-BE49-F238E27FC236}">
                <a16:creationId xmlns:a16="http://schemas.microsoft.com/office/drawing/2014/main" id="{0984714D-FB53-4871-9C91-3AF87337A74D}"/>
              </a:ext>
            </a:extLst>
          </p:cNvPr>
          <p:cNvSpPr/>
          <p:nvPr userDrawn="1"/>
        </p:nvSpPr>
        <p:spPr bwMode="white">
          <a:xfrm>
            <a:off x="2261813" y="0"/>
            <a:ext cx="6882187" cy="5143500"/>
          </a:xfrm>
          <a:custGeom>
            <a:avLst/>
            <a:gdLst>
              <a:gd name="connsiteX0" fmla="*/ 2 w 9007473"/>
              <a:gd name="connsiteY0" fmla="*/ 1865314 h 6858000"/>
              <a:gd name="connsiteX1" fmla="*/ 2 w 9007473"/>
              <a:gd name="connsiteY1" fmla="*/ 2093913 h 6858000"/>
              <a:gd name="connsiteX2" fmla="*/ 179926 w 9007473"/>
              <a:gd name="connsiteY2" fmla="*/ 1979614 h 6858000"/>
              <a:gd name="connsiteX3" fmla="*/ 0 w 9007473"/>
              <a:gd name="connsiteY3" fmla="*/ 0 h 6858000"/>
              <a:gd name="connsiteX4" fmla="*/ 9007473 w 9007473"/>
              <a:gd name="connsiteY4" fmla="*/ 0 h 6858000"/>
              <a:gd name="connsiteX5" fmla="*/ 9007473 w 9007473"/>
              <a:gd name="connsiteY5" fmla="*/ 6858000 h 6858000"/>
              <a:gd name="connsiteX6" fmla="*/ 0 w 90074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7473" h="6858000">
                <a:moveTo>
                  <a:pt x="2" y="1865314"/>
                </a:moveTo>
                <a:lnTo>
                  <a:pt x="2" y="2093913"/>
                </a:lnTo>
                <a:lnTo>
                  <a:pt x="179926" y="1979614"/>
                </a:lnTo>
                <a:close/>
                <a:moveTo>
                  <a:pt x="0" y="0"/>
                </a:moveTo>
                <a:lnTo>
                  <a:pt x="9007473" y="0"/>
                </a:lnTo>
                <a:lnTo>
                  <a:pt x="900747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50" dirty="0"/>
          </a:p>
        </p:txBody>
      </p:sp>
      <p:sp>
        <p:nvSpPr>
          <p:cNvPr id="2" name="Date Placeholder 1" hidden="1">
            <a:extLst>
              <a:ext uri="{FF2B5EF4-FFF2-40B4-BE49-F238E27FC236}">
                <a16:creationId xmlns:a16="http://schemas.microsoft.com/office/drawing/2014/main" id="{305BCBE0-A72F-44F9-B907-61C45B8CE45F}"/>
              </a:ext>
            </a:extLst>
          </p:cNvPr>
          <p:cNvSpPr>
            <a:spLocks noGrp="1"/>
          </p:cNvSpPr>
          <p:nvPr>
            <p:ph type="dt" sz="half" idx="24"/>
          </p:nvPr>
        </p:nvSpPr>
        <p:spPr/>
        <p:txBody>
          <a:bodyPr/>
          <a:lstStyle/>
          <a:p>
            <a:fld id="{683B8B7A-54F9-4ACE-8F2D-C91E2C23D26E}" type="datetime4">
              <a:rPr lang="en-GB" smtClean="0"/>
              <a:t>22 November 2023</a:t>
            </a:fld>
            <a:endParaRPr lang="en-GB" dirty="0"/>
          </a:p>
        </p:txBody>
      </p:sp>
      <p:sp>
        <p:nvSpPr>
          <p:cNvPr id="4" name="Title 3">
            <a:extLst>
              <a:ext uri="{FF2B5EF4-FFF2-40B4-BE49-F238E27FC236}">
                <a16:creationId xmlns:a16="http://schemas.microsoft.com/office/drawing/2014/main" id="{5DDF5836-A53C-4F9D-8208-19EFA158B21C}"/>
              </a:ext>
            </a:extLst>
          </p:cNvPr>
          <p:cNvSpPr>
            <a:spLocks noGrp="1"/>
          </p:cNvSpPr>
          <p:nvPr>
            <p:ph type="title" hasCustomPrompt="1"/>
          </p:nvPr>
        </p:nvSpPr>
        <p:spPr>
          <a:xfrm>
            <a:off x="405000" y="1012500"/>
            <a:ext cx="1657800" cy="1215000"/>
          </a:xfrm>
        </p:spPr>
        <p:txBody>
          <a:bodyPr/>
          <a:lstStyle>
            <a:lvl1pPr>
              <a:defRPr sz="1350"/>
            </a:lvl1pPr>
          </a:lstStyle>
          <a:p>
            <a:r>
              <a:rPr lang="en-GB" dirty="0"/>
              <a:t>Click to add title</a:t>
            </a:r>
          </a:p>
        </p:txBody>
      </p:sp>
      <p:sp>
        <p:nvSpPr>
          <p:cNvPr id="3" name="Content Placeholder 2"/>
          <p:cNvSpPr>
            <a:spLocks noGrp="1"/>
          </p:cNvSpPr>
          <p:nvPr>
            <p:ph idx="1" hasCustomPrompt="1"/>
          </p:nvPr>
        </p:nvSpPr>
        <p:spPr>
          <a:xfrm>
            <a:off x="405000" y="2295000"/>
            <a:ext cx="1657800" cy="2440800"/>
          </a:xfrm>
        </p:spPr>
        <p:txBody>
          <a:bodyPr/>
          <a:lstStyle>
            <a:lvl1pPr>
              <a:defRPr sz="1050"/>
            </a:lvl1pPr>
            <a:lvl2pPr>
              <a:defRPr sz="1050"/>
            </a:lvl2pPr>
            <a:lvl3pPr>
              <a:defRPr sz="1050"/>
            </a:lvl3pPr>
            <a:lvl4pPr>
              <a:defRPr sz="1050"/>
            </a:lvl4pPr>
            <a:lvl5pPr>
              <a:defRPr sz="1050"/>
            </a:lvl5pPr>
            <a:lvl6pPr>
              <a:defRPr sz="750"/>
            </a:lvl6pPr>
            <a:lvl7pPr>
              <a:defRPr sz="750"/>
            </a:lvl7pPr>
          </a:lstStyle>
          <a:p>
            <a:pPr lvl="0"/>
            <a:r>
              <a:rPr lang="en-GB" noProof="0" dirty="0"/>
              <a:t>Click to add text                 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2521800" y="674999"/>
            <a:ext cx="3040200" cy="1957500"/>
          </a:xfrm>
          <a:noFill/>
          <a:ln w="6350">
            <a:solidFill>
              <a:srgbClr val="E6E8ED"/>
            </a:solidFill>
          </a:ln>
        </p:spPr>
        <p:txBody>
          <a:bodyPr vert="horz" lIns="72000" tIns="72000" rIns="72000" bIns="72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vl6pPr>
              <a:defRPr lang="en-US" noProof="0" dirty="0"/>
            </a:lvl6pPr>
            <a:lvl7pPr>
              <a:defRPr lang="en-US" noProof="0" dirty="0"/>
            </a:lvl7pPr>
            <a:lvl8pPr>
              <a:defRPr lang="en-US" noProof="0" dirty="0"/>
            </a:lvl8pPr>
            <a:lvl9pPr>
              <a:defRPr lang="en-US" noProof="0" dirty="0"/>
            </a:lvl9pPr>
          </a:lstStyle>
          <a:p>
            <a:pPr lvl="0"/>
            <a:r>
              <a:rPr lang="en-GB" noProof="0" dirty="0"/>
              <a:t>Click to add text                 </a:t>
            </a:r>
            <a:br>
              <a:rPr lang="en-GB" noProof="0" dirty="0"/>
            </a:br>
            <a:r>
              <a:rPr lang="en-GB" noProof="0" dirty="0"/>
              <a:t>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5" name="Content Placeholder 4">
            <a:extLst>
              <a:ext uri="{FF2B5EF4-FFF2-40B4-BE49-F238E27FC236}">
                <a16:creationId xmlns:a16="http://schemas.microsoft.com/office/drawing/2014/main" id="{63173555-621B-4368-85A5-D9E165C76349}"/>
              </a:ext>
            </a:extLst>
          </p:cNvPr>
          <p:cNvSpPr>
            <a:spLocks noGrp="1"/>
          </p:cNvSpPr>
          <p:nvPr>
            <p:ph sz="quarter" idx="13" hasCustomPrompt="1"/>
          </p:nvPr>
        </p:nvSpPr>
        <p:spPr>
          <a:xfrm>
            <a:off x="2521800" y="2781000"/>
            <a:ext cx="3040200" cy="1957500"/>
          </a:xfrm>
          <a:noFill/>
          <a:ln w="6350">
            <a:solidFill>
              <a:srgbClr val="E6E8ED"/>
            </a:solidFill>
          </a:ln>
        </p:spPr>
        <p:txBody>
          <a:bodyPr vert="horz" lIns="72000" tIns="72000" rIns="72000" bIns="72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vl6pPr>
              <a:defRPr lang="en-US" noProof="0" dirty="0"/>
            </a:lvl6pPr>
            <a:lvl7pPr>
              <a:defRPr lang="en-US" noProof="0" dirty="0"/>
            </a:lvl7pPr>
            <a:lvl8pPr>
              <a:defRPr lang="en-US" noProof="0" dirty="0"/>
            </a:lvl8pPr>
            <a:lvl9pPr>
              <a:defRPr lang="en-US" noProof="0" dirty="0"/>
            </a:lvl9pPr>
          </a:lstStyle>
          <a:p>
            <a:pPr lvl="0"/>
            <a:r>
              <a:rPr lang="en-GB" noProof="0" dirty="0"/>
              <a:t>Click to add text                 </a:t>
            </a:r>
            <a:br>
              <a:rPr lang="en-GB" noProof="0" dirty="0"/>
            </a:br>
            <a:r>
              <a:rPr lang="en-GB" noProof="0" dirty="0"/>
              <a:t>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11" name="Content Placeholder 10">
            <a:extLst>
              <a:ext uri="{FF2B5EF4-FFF2-40B4-BE49-F238E27FC236}">
                <a16:creationId xmlns:a16="http://schemas.microsoft.com/office/drawing/2014/main" id="{0F68EC61-8561-4994-8A68-09675655FE31}"/>
              </a:ext>
            </a:extLst>
          </p:cNvPr>
          <p:cNvSpPr>
            <a:spLocks noGrp="1"/>
          </p:cNvSpPr>
          <p:nvPr>
            <p:ph sz="quarter" idx="14" hasCustomPrompt="1"/>
          </p:nvPr>
        </p:nvSpPr>
        <p:spPr>
          <a:xfrm>
            <a:off x="5698575" y="674999"/>
            <a:ext cx="3040200" cy="1957500"/>
          </a:xfrm>
          <a:noFill/>
          <a:ln w="6350">
            <a:solidFill>
              <a:srgbClr val="E6E8ED"/>
            </a:solidFill>
          </a:ln>
        </p:spPr>
        <p:txBody>
          <a:bodyPr vert="horz" lIns="72000" tIns="72000" rIns="72000" bIns="72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vl6pPr>
              <a:defRPr lang="en-US" noProof="0" dirty="0"/>
            </a:lvl6pPr>
            <a:lvl7pPr>
              <a:defRPr lang="en-US" noProof="0" dirty="0"/>
            </a:lvl7pPr>
            <a:lvl8pPr>
              <a:defRPr lang="en-US" noProof="0" dirty="0"/>
            </a:lvl8pPr>
            <a:lvl9pPr>
              <a:defRPr lang="en-US" noProof="0" dirty="0"/>
            </a:lvl9pPr>
          </a:lstStyle>
          <a:p>
            <a:pPr lvl="0"/>
            <a:r>
              <a:rPr lang="en-GB" noProof="0" dirty="0"/>
              <a:t>Click to add text                 </a:t>
            </a:r>
            <a:br>
              <a:rPr lang="en-GB" noProof="0" dirty="0"/>
            </a:br>
            <a:r>
              <a:rPr lang="en-GB" noProof="0" dirty="0"/>
              <a:t>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13" name="Content Placeholder 12">
            <a:extLst>
              <a:ext uri="{FF2B5EF4-FFF2-40B4-BE49-F238E27FC236}">
                <a16:creationId xmlns:a16="http://schemas.microsoft.com/office/drawing/2014/main" id="{180BF4E0-B153-411A-B8D8-A592C7C565FF}"/>
              </a:ext>
            </a:extLst>
          </p:cNvPr>
          <p:cNvSpPr>
            <a:spLocks noGrp="1"/>
          </p:cNvSpPr>
          <p:nvPr>
            <p:ph sz="quarter" idx="15" hasCustomPrompt="1"/>
          </p:nvPr>
        </p:nvSpPr>
        <p:spPr>
          <a:xfrm>
            <a:off x="5698575" y="2781000"/>
            <a:ext cx="3040200" cy="1957500"/>
          </a:xfrm>
          <a:noFill/>
          <a:ln w="6350">
            <a:solidFill>
              <a:srgbClr val="E6E8ED"/>
            </a:solidFill>
          </a:ln>
        </p:spPr>
        <p:txBody>
          <a:bodyPr vert="horz" lIns="72000" tIns="72000" rIns="72000" bIns="72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vl6pPr>
              <a:defRPr lang="en-US" noProof="0" dirty="0"/>
            </a:lvl6pPr>
            <a:lvl7pPr>
              <a:defRPr lang="en-US" noProof="0" dirty="0"/>
            </a:lvl7pPr>
            <a:lvl8pPr>
              <a:defRPr lang="en-US" noProof="0" dirty="0"/>
            </a:lvl8pPr>
            <a:lvl9pPr>
              <a:defRPr lang="en-US" noProof="0" dirty="0"/>
            </a:lvl9pPr>
          </a:lstStyle>
          <a:p>
            <a:pPr lvl="0"/>
            <a:r>
              <a:rPr lang="en-GB" noProof="0" dirty="0"/>
              <a:t>Click to add text                 </a:t>
            </a:r>
            <a:br>
              <a:rPr lang="en-GB" noProof="0" dirty="0"/>
            </a:br>
            <a:r>
              <a:rPr lang="en-GB" noProof="0" dirty="0"/>
              <a:t>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21" name="Subtitle Eyebrow">
            <a:extLst>
              <a:ext uri="{FF2B5EF4-FFF2-40B4-BE49-F238E27FC236}">
                <a16:creationId xmlns:a16="http://schemas.microsoft.com/office/drawing/2014/main" id="{2200C17D-0C81-49CE-8673-64BC37D47368}"/>
              </a:ext>
            </a:extLst>
          </p:cNvPr>
          <p:cNvSpPr>
            <a:spLocks noGrp="1"/>
          </p:cNvSpPr>
          <p:nvPr>
            <p:ph type="subTitle" idx="33" hasCustomPrompt="1"/>
          </p:nvPr>
        </p:nvSpPr>
        <p:spPr>
          <a:xfrm>
            <a:off x="404999" y="361364"/>
            <a:ext cx="1657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accent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dirty="0"/>
              <a:t>Click to add Eyebrow text</a:t>
            </a:r>
          </a:p>
        </p:txBody>
      </p:sp>
      <p:sp>
        <p:nvSpPr>
          <p:cNvPr id="17" name="Text Placeholder notes">
            <a:extLst>
              <a:ext uri="{FF2B5EF4-FFF2-40B4-BE49-F238E27FC236}">
                <a16:creationId xmlns:a16="http://schemas.microsoft.com/office/drawing/2014/main" id="{96722C69-3A89-4AF0-9262-9A43B1562829}"/>
              </a:ext>
            </a:extLst>
          </p:cNvPr>
          <p:cNvSpPr>
            <a:spLocks noGrp="1"/>
          </p:cNvSpPr>
          <p:nvPr>
            <p:ph type="body" sz="quarter" idx="17" hasCustomPrompt="1"/>
          </p:nvPr>
        </p:nvSpPr>
        <p:spPr>
          <a:xfrm>
            <a:off x="402333" y="4602957"/>
            <a:ext cx="1657800" cy="135544"/>
          </a:xfrm>
        </p:spPr>
        <p:txBody>
          <a:bodyPr anchor="b" anchorCtr="0"/>
          <a:lstStyle>
            <a:lvl1pPr marL="0" indent="0">
              <a:spcAft>
                <a:spcPts val="225"/>
              </a:spcAft>
              <a:buFont typeface="Arial" panose="020B0604020202020204" pitchFamily="34" charset="0"/>
              <a:buNone/>
              <a:defRPr sz="600" i="1"/>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en-GB" dirty="0"/>
              <a:t>Click to add notes</a:t>
            </a:r>
          </a:p>
        </p:txBody>
      </p:sp>
      <p:sp>
        <p:nvSpPr>
          <p:cNvPr id="12" name="Footer Placeholder 11">
            <a:extLst>
              <a:ext uri="{FF2B5EF4-FFF2-40B4-BE49-F238E27FC236}">
                <a16:creationId xmlns:a16="http://schemas.microsoft.com/office/drawing/2014/main" id="{335DA131-1B1A-4190-8E80-D3E5E3F6A578}"/>
              </a:ext>
            </a:extLst>
          </p:cNvPr>
          <p:cNvSpPr>
            <a:spLocks noGrp="1"/>
          </p:cNvSpPr>
          <p:nvPr>
            <p:ph type="ftr" sz="quarter" idx="25"/>
          </p:nvPr>
        </p:nvSpPr>
        <p:spPr>
          <a:xfrm>
            <a:off x="2770200" y="361364"/>
            <a:ext cx="2575706" cy="116100"/>
          </a:xfrm>
        </p:spPr>
        <p:txBody>
          <a:bodyPr/>
          <a:lstStyle/>
          <a:p>
            <a:endParaRPr lang="en-GB" dirty="0"/>
          </a:p>
        </p:txBody>
      </p:sp>
      <p:sp>
        <p:nvSpPr>
          <p:cNvPr id="18" name="Slide Number Placeholder 17">
            <a:extLst>
              <a:ext uri="{FF2B5EF4-FFF2-40B4-BE49-F238E27FC236}">
                <a16:creationId xmlns:a16="http://schemas.microsoft.com/office/drawing/2014/main" id="{F757291D-FDE8-4C50-A167-DF40C225CDDC}"/>
              </a:ext>
            </a:extLst>
          </p:cNvPr>
          <p:cNvSpPr>
            <a:spLocks noGrp="1"/>
          </p:cNvSpPr>
          <p:nvPr>
            <p:ph type="sldNum" sz="quarter" idx="26"/>
          </p:nvPr>
        </p:nvSpPr>
        <p:spPr/>
        <p:txBody>
          <a:bodyPr/>
          <a:lstStyle/>
          <a:p>
            <a:fld id="{23AA811B-2EBD-4900-905E-5BE206449611}" type="slidenum">
              <a:rPr lang="en-GB" smtClean="0"/>
              <a:pPr/>
              <a:t>‹#›</a:t>
            </a:fld>
            <a:endParaRPr lang="en-GB" dirty="0"/>
          </a:p>
        </p:txBody>
      </p:sp>
      <p:sp>
        <p:nvSpPr>
          <p:cNvPr id="16" name="Logo">
            <a:extLst>
              <a:ext uri="{FF2B5EF4-FFF2-40B4-BE49-F238E27FC236}">
                <a16:creationId xmlns:a16="http://schemas.microsoft.com/office/drawing/2014/main" id="{1D991517-4F1F-4B90-A823-51D612988493}"/>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350" dirty="0"/>
          </a:p>
        </p:txBody>
      </p:sp>
    </p:spTree>
    <p:extLst>
      <p:ext uri="{BB962C8B-B14F-4D97-AF65-F5344CB8AC3E}">
        <p14:creationId xmlns:p14="http://schemas.microsoft.com/office/powerpoint/2010/main" val="3632741699"/>
      </p:ext>
    </p:extLst>
  </p:cSld>
  <p:clrMapOvr>
    <a:masterClrMapping/>
  </p:clrMapOvr>
  <p:extLst>
    <p:ext uri="{DCECCB84-F9BA-43D5-87BE-67443E8EF086}">
      <p15:sldGuideLst xmlns:p15="http://schemas.microsoft.com/office/powerpoint/2012/main">
        <p15:guide id="1" orient="horz" pos="1493" userDrawn="1">
          <p15:clr>
            <a:srgbClr val="FBAE40"/>
          </p15:clr>
        </p15:guide>
        <p15:guide id="2" orient="horz" pos="1661" userDrawn="1">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REPORTING 5">
    <p:spTree>
      <p:nvGrpSpPr>
        <p:cNvPr id="1" name=""/>
        <p:cNvGrpSpPr/>
        <p:nvPr/>
      </p:nvGrpSpPr>
      <p:grpSpPr>
        <a:xfrm>
          <a:off x="0" y="0"/>
          <a:ext cx="0" cy="0"/>
          <a:chOff x="0" y="0"/>
          <a:chExt cx="0" cy="0"/>
        </a:xfrm>
      </p:grpSpPr>
      <p:sp>
        <p:nvSpPr>
          <p:cNvPr id="22" name="Background">
            <a:extLst>
              <a:ext uri="{FF2B5EF4-FFF2-40B4-BE49-F238E27FC236}">
                <a16:creationId xmlns:a16="http://schemas.microsoft.com/office/drawing/2014/main" id="{B0744E9F-B1FC-4975-861C-F38ECB7999EC}"/>
              </a:ext>
            </a:extLst>
          </p:cNvPr>
          <p:cNvSpPr/>
          <p:nvPr userDrawn="1"/>
        </p:nvSpPr>
        <p:spPr>
          <a:xfrm>
            <a:off x="0" y="0"/>
            <a:ext cx="9144900" cy="5146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noProof="0" dirty="0"/>
          </a:p>
        </p:txBody>
      </p:sp>
      <p:sp>
        <p:nvSpPr>
          <p:cNvPr id="23" name="Freeform: Shape 22">
            <a:extLst>
              <a:ext uri="{FF2B5EF4-FFF2-40B4-BE49-F238E27FC236}">
                <a16:creationId xmlns:a16="http://schemas.microsoft.com/office/drawing/2014/main" id="{0984714D-FB53-4871-9C91-3AF87337A74D}"/>
              </a:ext>
            </a:extLst>
          </p:cNvPr>
          <p:cNvSpPr/>
          <p:nvPr userDrawn="1"/>
        </p:nvSpPr>
        <p:spPr bwMode="white">
          <a:xfrm>
            <a:off x="2261813" y="0"/>
            <a:ext cx="6882187" cy="5143500"/>
          </a:xfrm>
          <a:custGeom>
            <a:avLst/>
            <a:gdLst>
              <a:gd name="connsiteX0" fmla="*/ 2 w 9007473"/>
              <a:gd name="connsiteY0" fmla="*/ 1865314 h 6858000"/>
              <a:gd name="connsiteX1" fmla="*/ 2 w 9007473"/>
              <a:gd name="connsiteY1" fmla="*/ 2093913 h 6858000"/>
              <a:gd name="connsiteX2" fmla="*/ 179926 w 9007473"/>
              <a:gd name="connsiteY2" fmla="*/ 1979614 h 6858000"/>
              <a:gd name="connsiteX3" fmla="*/ 0 w 9007473"/>
              <a:gd name="connsiteY3" fmla="*/ 0 h 6858000"/>
              <a:gd name="connsiteX4" fmla="*/ 9007473 w 9007473"/>
              <a:gd name="connsiteY4" fmla="*/ 0 h 6858000"/>
              <a:gd name="connsiteX5" fmla="*/ 9007473 w 9007473"/>
              <a:gd name="connsiteY5" fmla="*/ 6858000 h 6858000"/>
              <a:gd name="connsiteX6" fmla="*/ 0 w 90074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7473" h="6858000">
                <a:moveTo>
                  <a:pt x="2" y="1865314"/>
                </a:moveTo>
                <a:lnTo>
                  <a:pt x="2" y="2093913"/>
                </a:lnTo>
                <a:lnTo>
                  <a:pt x="179926" y="1979614"/>
                </a:lnTo>
                <a:close/>
                <a:moveTo>
                  <a:pt x="0" y="0"/>
                </a:moveTo>
                <a:lnTo>
                  <a:pt x="9007473" y="0"/>
                </a:lnTo>
                <a:lnTo>
                  <a:pt x="900747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50" dirty="0"/>
          </a:p>
        </p:txBody>
      </p:sp>
      <p:sp>
        <p:nvSpPr>
          <p:cNvPr id="2" name="Date Placeholder 1" hidden="1">
            <a:extLst>
              <a:ext uri="{FF2B5EF4-FFF2-40B4-BE49-F238E27FC236}">
                <a16:creationId xmlns:a16="http://schemas.microsoft.com/office/drawing/2014/main" id="{305BCBE0-A72F-44F9-B907-61C45B8CE45F}"/>
              </a:ext>
            </a:extLst>
          </p:cNvPr>
          <p:cNvSpPr>
            <a:spLocks noGrp="1"/>
          </p:cNvSpPr>
          <p:nvPr>
            <p:ph type="dt" sz="half" idx="24"/>
          </p:nvPr>
        </p:nvSpPr>
        <p:spPr/>
        <p:txBody>
          <a:bodyPr/>
          <a:lstStyle/>
          <a:p>
            <a:fld id="{683B8B7A-54F9-4ACE-8F2D-C91E2C23D26E}" type="datetime4">
              <a:rPr lang="en-GB" smtClean="0"/>
              <a:t>22 November 2023</a:t>
            </a:fld>
            <a:endParaRPr lang="en-GB" dirty="0"/>
          </a:p>
        </p:txBody>
      </p:sp>
      <p:sp>
        <p:nvSpPr>
          <p:cNvPr id="4" name="Title 3">
            <a:extLst>
              <a:ext uri="{FF2B5EF4-FFF2-40B4-BE49-F238E27FC236}">
                <a16:creationId xmlns:a16="http://schemas.microsoft.com/office/drawing/2014/main" id="{5DDF5836-A53C-4F9D-8208-19EFA158B21C}"/>
              </a:ext>
            </a:extLst>
          </p:cNvPr>
          <p:cNvSpPr>
            <a:spLocks noGrp="1"/>
          </p:cNvSpPr>
          <p:nvPr>
            <p:ph type="title" hasCustomPrompt="1"/>
          </p:nvPr>
        </p:nvSpPr>
        <p:spPr>
          <a:xfrm>
            <a:off x="405000" y="1012500"/>
            <a:ext cx="1657800" cy="1215000"/>
          </a:xfrm>
        </p:spPr>
        <p:txBody>
          <a:bodyPr/>
          <a:lstStyle>
            <a:lvl1pPr>
              <a:defRPr sz="1350"/>
            </a:lvl1pPr>
          </a:lstStyle>
          <a:p>
            <a:r>
              <a:rPr lang="en-GB" dirty="0"/>
              <a:t>Click to add title</a:t>
            </a:r>
          </a:p>
        </p:txBody>
      </p:sp>
      <p:sp>
        <p:nvSpPr>
          <p:cNvPr id="3" name="Content Placeholder 2"/>
          <p:cNvSpPr>
            <a:spLocks noGrp="1"/>
          </p:cNvSpPr>
          <p:nvPr>
            <p:ph idx="1" hasCustomPrompt="1"/>
          </p:nvPr>
        </p:nvSpPr>
        <p:spPr>
          <a:xfrm>
            <a:off x="405000" y="2295000"/>
            <a:ext cx="1657800" cy="2440800"/>
          </a:xfrm>
        </p:spPr>
        <p:txBody>
          <a:bodyPr/>
          <a:lstStyle>
            <a:lvl1pPr>
              <a:defRPr sz="1050"/>
            </a:lvl1pPr>
            <a:lvl2pPr>
              <a:defRPr sz="1050"/>
            </a:lvl2pPr>
            <a:lvl3pPr>
              <a:defRPr sz="1050"/>
            </a:lvl3pPr>
            <a:lvl4pPr>
              <a:defRPr sz="1050"/>
            </a:lvl4pPr>
            <a:lvl5pPr>
              <a:defRPr sz="1050"/>
            </a:lvl5pPr>
            <a:lvl6pPr>
              <a:defRPr sz="750"/>
            </a:lvl6pPr>
            <a:lvl7pPr>
              <a:defRPr sz="750"/>
            </a:lvl7pPr>
          </a:lstStyle>
          <a:p>
            <a:pPr lvl="0"/>
            <a:r>
              <a:rPr lang="en-GB" noProof="0" dirty="0"/>
              <a:t>Click to add text                 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2521800" y="674999"/>
            <a:ext cx="1981800" cy="1957500"/>
          </a:xfrm>
          <a:noFill/>
          <a:ln w="6350">
            <a:solidFill>
              <a:srgbClr val="E6E8ED"/>
            </a:solidFill>
          </a:ln>
        </p:spPr>
        <p:txBody>
          <a:bodyPr vert="horz" lIns="72000" tIns="72000" rIns="72000" bIns="72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vl6pPr>
              <a:defRPr lang="en-US" noProof="0" dirty="0"/>
            </a:lvl6pPr>
            <a:lvl7pPr>
              <a:defRPr lang="en-US" noProof="0" dirty="0"/>
            </a:lvl7pPr>
            <a:lvl8pPr>
              <a:defRPr lang="en-US" noProof="0" dirty="0"/>
            </a:lvl8pPr>
            <a:lvl9pPr>
              <a:defRPr lang="en-US" noProof="0" dirty="0"/>
            </a:lvl9pPr>
          </a:lstStyle>
          <a:p>
            <a:pPr lvl="0"/>
            <a:r>
              <a:rPr lang="en-GB" noProof="0" dirty="0"/>
              <a:t>Click to add text                 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5" name="Content Placeholder 4">
            <a:extLst>
              <a:ext uri="{FF2B5EF4-FFF2-40B4-BE49-F238E27FC236}">
                <a16:creationId xmlns:a16="http://schemas.microsoft.com/office/drawing/2014/main" id="{63173555-621B-4368-85A5-D9E165C76349}"/>
              </a:ext>
            </a:extLst>
          </p:cNvPr>
          <p:cNvSpPr>
            <a:spLocks noGrp="1"/>
          </p:cNvSpPr>
          <p:nvPr>
            <p:ph sz="quarter" idx="13" hasCustomPrompt="1"/>
          </p:nvPr>
        </p:nvSpPr>
        <p:spPr>
          <a:xfrm>
            <a:off x="2521800" y="2781000"/>
            <a:ext cx="1981800" cy="1957500"/>
          </a:xfrm>
          <a:noFill/>
          <a:ln w="6350">
            <a:solidFill>
              <a:srgbClr val="E6E8ED"/>
            </a:solidFill>
          </a:ln>
        </p:spPr>
        <p:txBody>
          <a:bodyPr vert="horz" lIns="72000" tIns="72000" rIns="72000" bIns="72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vl6pPr>
              <a:defRPr lang="en-US" noProof="0" dirty="0"/>
            </a:lvl6pPr>
            <a:lvl7pPr>
              <a:defRPr lang="en-US" noProof="0" dirty="0"/>
            </a:lvl7pPr>
            <a:lvl8pPr>
              <a:defRPr lang="en-US" noProof="0" dirty="0"/>
            </a:lvl8pPr>
            <a:lvl9pPr>
              <a:defRPr lang="en-US" noProof="0" dirty="0"/>
            </a:lvl9pPr>
          </a:lstStyle>
          <a:p>
            <a:pPr lvl="0"/>
            <a:r>
              <a:rPr lang="en-GB" noProof="0" dirty="0"/>
              <a:t>Click to add text                 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11" name="Content Placeholder 10">
            <a:extLst>
              <a:ext uri="{FF2B5EF4-FFF2-40B4-BE49-F238E27FC236}">
                <a16:creationId xmlns:a16="http://schemas.microsoft.com/office/drawing/2014/main" id="{0F68EC61-8561-4994-8A68-09675655FE31}"/>
              </a:ext>
            </a:extLst>
          </p:cNvPr>
          <p:cNvSpPr>
            <a:spLocks noGrp="1"/>
          </p:cNvSpPr>
          <p:nvPr>
            <p:ph sz="quarter" idx="14" hasCustomPrompt="1"/>
          </p:nvPr>
        </p:nvSpPr>
        <p:spPr>
          <a:xfrm>
            <a:off x="4641300" y="674999"/>
            <a:ext cx="1981800" cy="4060801"/>
          </a:xfrm>
          <a:noFill/>
          <a:ln w="6350">
            <a:solidFill>
              <a:srgbClr val="E6E8ED"/>
            </a:solidFill>
          </a:ln>
        </p:spPr>
        <p:txBody>
          <a:bodyPr vert="horz" lIns="72000" tIns="72000" rIns="72000" bIns="72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vl6pPr>
              <a:defRPr lang="en-US" noProof="0" dirty="0"/>
            </a:lvl6pPr>
            <a:lvl7pPr>
              <a:defRPr lang="en-US" noProof="0" dirty="0"/>
            </a:lvl7pPr>
            <a:lvl8pPr>
              <a:defRPr lang="en-US" noProof="0" dirty="0"/>
            </a:lvl8pPr>
            <a:lvl9pPr>
              <a:defRPr lang="en-US" noProof="0" dirty="0"/>
            </a:lvl9pPr>
          </a:lstStyle>
          <a:p>
            <a:pPr lvl="0"/>
            <a:r>
              <a:rPr lang="en-GB" noProof="0" dirty="0"/>
              <a:t>Click to add text                 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15" name="Content Placeholder 14">
            <a:extLst>
              <a:ext uri="{FF2B5EF4-FFF2-40B4-BE49-F238E27FC236}">
                <a16:creationId xmlns:a16="http://schemas.microsoft.com/office/drawing/2014/main" id="{F42111F8-D026-4080-A7D1-2BD64D26F371}"/>
              </a:ext>
            </a:extLst>
          </p:cNvPr>
          <p:cNvSpPr>
            <a:spLocks noGrp="1"/>
          </p:cNvSpPr>
          <p:nvPr>
            <p:ph sz="quarter" idx="16" hasCustomPrompt="1"/>
          </p:nvPr>
        </p:nvSpPr>
        <p:spPr>
          <a:xfrm>
            <a:off x="6755400" y="674999"/>
            <a:ext cx="1981800" cy="1957500"/>
          </a:xfrm>
          <a:noFill/>
          <a:ln w="6350">
            <a:solidFill>
              <a:srgbClr val="E6E8ED"/>
            </a:solidFill>
          </a:ln>
        </p:spPr>
        <p:txBody>
          <a:bodyPr vert="horz" lIns="72000" tIns="72000" rIns="72000" bIns="72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vl6pPr>
              <a:defRPr lang="en-US" noProof="0" dirty="0"/>
            </a:lvl6pPr>
            <a:lvl7pPr>
              <a:defRPr lang="en-US" noProof="0" dirty="0"/>
            </a:lvl7pPr>
            <a:lvl8pPr>
              <a:defRPr lang="en-US" noProof="0" dirty="0"/>
            </a:lvl8pPr>
            <a:lvl9pPr>
              <a:defRPr lang="en-US" noProof="0" dirty="0"/>
            </a:lvl9pPr>
          </a:lstStyle>
          <a:p>
            <a:pPr lvl="0"/>
            <a:r>
              <a:rPr lang="en-GB" noProof="0" dirty="0"/>
              <a:t>Click to add text                 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21" name="Subtitle Eyebrow">
            <a:extLst>
              <a:ext uri="{FF2B5EF4-FFF2-40B4-BE49-F238E27FC236}">
                <a16:creationId xmlns:a16="http://schemas.microsoft.com/office/drawing/2014/main" id="{2200C17D-0C81-49CE-8673-64BC37D47368}"/>
              </a:ext>
            </a:extLst>
          </p:cNvPr>
          <p:cNvSpPr>
            <a:spLocks noGrp="1"/>
          </p:cNvSpPr>
          <p:nvPr>
            <p:ph type="subTitle" idx="33" hasCustomPrompt="1"/>
          </p:nvPr>
        </p:nvSpPr>
        <p:spPr>
          <a:xfrm>
            <a:off x="404999" y="361364"/>
            <a:ext cx="1657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accent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dirty="0"/>
              <a:t>Click to add Eyebrow text</a:t>
            </a:r>
          </a:p>
        </p:txBody>
      </p:sp>
      <p:sp>
        <p:nvSpPr>
          <p:cNvPr id="17" name="Text Placeholder notes">
            <a:extLst>
              <a:ext uri="{FF2B5EF4-FFF2-40B4-BE49-F238E27FC236}">
                <a16:creationId xmlns:a16="http://schemas.microsoft.com/office/drawing/2014/main" id="{96722C69-3A89-4AF0-9262-9A43B1562829}"/>
              </a:ext>
            </a:extLst>
          </p:cNvPr>
          <p:cNvSpPr>
            <a:spLocks noGrp="1"/>
          </p:cNvSpPr>
          <p:nvPr>
            <p:ph type="body" sz="quarter" idx="17" hasCustomPrompt="1"/>
          </p:nvPr>
        </p:nvSpPr>
        <p:spPr>
          <a:xfrm>
            <a:off x="402333" y="4602957"/>
            <a:ext cx="1657800" cy="135544"/>
          </a:xfrm>
        </p:spPr>
        <p:txBody>
          <a:bodyPr anchor="b" anchorCtr="0"/>
          <a:lstStyle>
            <a:lvl1pPr marL="0" indent="0">
              <a:spcAft>
                <a:spcPts val="225"/>
              </a:spcAft>
              <a:buFont typeface="Arial" panose="020B0604020202020204" pitchFamily="34" charset="0"/>
              <a:buNone/>
              <a:defRPr sz="600" i="1"/>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en-GB" dirty="0"/>
              <a:t>Click to add notes</a:t>
            </a:r>
          </a:p>
        </p:txBody>
      </p:sp>
      <p:sp>
        <p:nvSpPr>
          <p:cNvPr id="12" name="Footer Placeholder 11">
            <a:extLst>
              <a:ext uri="{FF2B5EF4-FFF2-40B4-BE49-F238E27FC236}">
                <a16:creationId xmlns:a16="http://schemas.microsoft.com/office/drawing/2014/main" id="{335DA131-1B1A-4190-8E80-D3E5E3F6A578}"/>
              </a:ext>
            </a:extLst>
          </p:cNvPr>
          <p:cNvSpPr>
            <a:spLocks noGrp="1"/>
          </p:cNvSpPr>
          <p:nvPr>
            <p:ph type="ftr" sz="quarter" idx="25"/>
          </p:nvPr>
        </p:nvSpPr>
        <p:spPr>
          <a:xfrm>
            <a:off x="2770200" y="361364"/>
            <a:ext cx="2575706" cy="116100"/>
          </a:xfrm>
        </p:spPr>
        <p:txBody>
          <a:bodyPr/>
          <a:lstStyle/>
          <a:p>
            <a:endParaRPr lang="en-GB" dirty="0"/>
          </a:p>
        </p:txBody>
      </p:sp>
      <p:sp>
        <p:nvSpPr>
          <p:cNvPr id="18" name="Slide Number Placeholder 17">
            <a:extLst>
              <a:ext uri="{FF2B5EF4-FFF2-40B4-BE49-F238E27FC236}">
                <a16:creationId xmlns:a16="http://schemas.microsoft.com/office/drawing/2014/main" id="{F757291D-FDE8-4C50-A167-DF40C225CDDC}"/>
              </a:ext>
            </a:extLst>
          </p:cNvPr>
          <p:cNvSpPr>
            <a:spLocks noGrp="1"/>
          </p:cNvSpPr>
          <p:nvPr>
            <p:ph type="sldNum" sz="quarter" idx="26"/>
          </p:nvPr>
        </p:nvSpPr>
        <p:spPr/>
        <p:txBody>
          <a:bodyPr/>
          <a:lstStyle/>
          <a:p>
            <a:fld id="{23AA811B-2EBD-4900-905E-5BE206449611}" type="slidenum">
              <a:rPr lang="en-GB" smtClean="0"/>
              <a:pPr/>
              <a:t>‹#›</a:t>
            </a:fld>
            <a:endParaRPr lang="en-GB" dirty="0"/>
          </a:p>
        </p:txBody>
      </p:sp>
      <p:sp>
        <p:nvSpPr>
          <p:cNvPr id="16" name="Logo">
            <a:extLst>
              <a:ext uri="{FF2B5EF4-FFF2-40B4-BE49-F238E27FC236}">
                <a16:creationId xmlns:a16="http://schemas.microsoft.com/office/drawing/2014/main" id="{1D991517-4F1F-4B90-A823-51D612988493}"/>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350" dirty="0"/>
          </a:p>
        </p:txBody>
      </p:sp>
      <p:sp>
        <p:nvSpPr>
          <p:cNvPr id="14" name="Content Placeholder 13">
            <a:extLst>
              <a:ext uri="{FF2B5EF4-FFF2-40B4-BE49-F238E27FC236}">
                <a16:creationId xmlns:a16="http://schemas.microsoft.com/office/drawing/2014/main" id="{0FAE8613-4119-4561-88AB-2E9B4624A797}"/>
              </a:ext>
            </a:extLst>
          </p:cNvPr>
          <p:cNvSpPr>
            <a:spLocks noGrp="1"/>
          </p:cNvSpPr>
          <p:nvPr>
            <p:ph sz="quarter" idx="34"/>
          </p:nvPr>
        </p:nvSpPr>
        <p:spPr>
          <a:xfrm>
            <a:off x="6755400" y="2781000"/>
            <a:ext cx="1981800" cy="1957500"/>
          </a:xfrm>
          <a:noFill/>
          <a:ln w="6350">
            <a:solidFill>
              <a:srgbClr val="E6E8ED"/>
            </a:solidFill>
          </a:ln>
        </p:spPr>
        <p:txBody>
          <a:bodyPr vert="horz" lIns="72000" tIns="72000" rIns="72000" bIns="7200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305103117"/>
      </p:ext>
    </p:extLst>
  </p:cSld>
  <p:clrMapOvr>
    <a:masterClrMapping/>
  </p:clrMapOvr>
  <p:extLst>
    <p:ext uri="{DCECCB84-F9BA-43D5-87BE-67443E8EF086}">
      <p15:sldGuideLst xmlns:p15="http://schemas.microsoft.com/office/powerpoint/2012/main">
        <p15:guide id="1" orient="horz" pos="1493" userDrawn="1">
          <p15:clr>
            <a:srgbClr val="FBAE40"/>
          </p15:clr>
        </p15:guide>
        <p15:guide id="2" orient="horz" pos="1661"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REPORTING 6">
    <p:spTree>
      <p:nvGrpSpPr>
        <p:cNvPr id="1" name=""/>
        <p:cNvGrpSpPr/>
        <p:nvPr/>
      </p:nvGrpSpPr>
      <p:grpSpPr>
        <a:xfrm>
          <a:off x="0" y="0"/>
          <a:ext cx="0" cy="0"/>
          <a:chOff x="0" y="0"/>
          <a:chExt cx="0" cy="0"/>
        </a:xfrm>
      </p:grpSpPr>
      <p:sp>
        <p:nvSpPr>
          <p:cNvPr id="22" name="Background">
            <a:extLst>
              <a:ext uri="{FF2B5EF4-FFF2-40B4-BE49-F238E27FC236}">
                <a16:creationId xmlns:a16="http://schemas.microsoft.com/office/drawing/2014/main" id="{B0744E9F-B1FC-4975-861C-F38ECB7999EC}"/>
              </a:ext>
            </a:extLst>
          </p:cNvPr>
          <p:cNvSpPr/>
          <p:nvPr userDrawn="1"/>
        </p:nvSpPr>
        <p:spPr>
          <a:xfrm>
            <a:off x="0" y="0"/>
            <a:ext cx="9144900" cy="5146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noProof="0" dirty="0"/>
          </a:p>
        </p:txBody>
      </p:sp>
      <p:sp>
        <p:nvSpPr>
          <p:cNvPr id="23" name="Freeform: Shape 22">
            <a:extLst>
              <a:ext uri="{FF2B5EF4-FFF2-40B4-BE49-F238E27FC236}">
                <a16:creationId xmlns:a16="http://schemas.microsoft.com/office/drawing/2014/main" id="{0984714D-FB53-4871-9C91-3AF87337A74D}"/>
              </a:ext>
            </a:extLst>
          </p:cNvPr>
          <p:cNvSpPr/>
          <p:nvPr userDrawn="1"/>
        </p:nvSpPr>
        <p:spPr bwMode="white">
          <a:xfrm>
            <a:off x="2261813" y="0"/>
            <a:ext cx="6882187" cy="5143500"/>
          </a:xfrm>
          <a:custGeom>
            <a:avLst/>
            <a:gdLst>
              <a:gd name="connsiteX0" fmla="*/ 2 w 9007473"/>
              <a:gd name="connsiteY0" fmla="*/ 1865314 h 6858000"/>
              <a:gd name="connsiteX1" fmla="*/ 2 w 9007473"/>
              <a:gd name="connsiteY1" fmla="*/ 2093913 h 6858000"/>
              <a:gd name="connsiteX2" fmla="*/ 179926 w 9007473"/>
              <a:gd name="connsiteY2" fmla="*/ 1979614 h 6858000"/>
              <a:gd name="connsiteX3" fmla="*/ 0 w 9007473"/>
              <a:gd name="connsiteY3" fmla="*/ 0 h 6858000"/>
              <a:gd name="connsiteX4" fmla="*/ 9007473 w 9007473"/>
              <a:gd name="connsiteY4" fmla="*/ 0 h 6858000"/>
              <a:gd name="connsiteX5" fmla="*/ 9007473 w 9007473"/>
              <a:gd name="connsiteY5" fmla="*/ 6858000 h 6858000"/>
              <a:gd name="connsiteX6" fmla="*/ 0 w 90074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7473" h="6858000">
                <a:moveTo>
                  <a:pt x="2" y="1865314"/>
                </a:moveTo>
                <a:lnTo>
                  <a:pt x="2" y="2093913"/>
                </a:lnTo>
                <a:lnTo>
                  <a:pt x="179926" y="1979614"/>
                </a:lnTo>
                <a:close/>
                <a:moveTo>
                  <a:pt x="0" y="0"/>
                </a:moveTo>
                <a:lnTo>
                  <a:pt x="9007473" y="0"/>
                </a:lnTo>
                <a:lnTo>
                  <a:pt x="900747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50" dirty="0"/>
          </a:p>
        </p:txBody>
      </p:sp>
      <p:sp>
        <p:nvSpPr>
          <p:cNvPr id="2" name="Date Placeholder 1" hidden="1">
            <a:extLst>
              <a:ext uri="{FF2B5EF4-FFF2-40B4-BE49-F238E27FC236}">
                <a16:creationId xmlns:a16="http://schemas.microsoft.com/office/drawing/2014/main" id="{305BCBE0-A72F-44F9-B907-61C45B8CE45F}"/>
              </a:ext>
            </a:extLst>
          </p:cNvPr>
          <p:cNvSpPr>
            <a:spLocks noGrp="1"/>
          </p:cNvSpPr>
          <p:nvPr>
            <p:ph type="dt" sz="half" idx="24"/>
          </p:nvPr>
        </p:nvSpPr>
        <p:spPr/>
        <p:txBody>
          <a:bodyPr/>
          <a:lstStyle/>
          <a:p>
            <a:fld id="{683B8B7A-54F9-4ACE-8F2D-C91E2C23D26E}" type="datetime4">
              <a:rPr lang="en-GB" smtClean="0"/>
              <a:t>22 November 2023</a:t>
            </a:fld>
            <a:endParaRPr lang="en-GB" dirty="0"/>
          </a:p>
        </p:txBody>
      </p:sp>
      <p:sp>
        <p:nvSpPr>
          <p:cNvPr id="4" name="Title 3">
            <a:extLst>
              <a:ext uri="{FF2B5EF4-FFF2-40B4-BE49-F238E27FC236}">
                <a16:creationId xmlns:a16="http://schemas.microsoft.com/office/drawing/2014/main" id="{5DDF5836-A53C-4F9D-8208-19EFA158B21C}"/>
              </a:ext>
            </a:extLst>
          </p:cNvPr>
          <p:cNvSpPr>
            <a:spLocks noGrp="1"/>
          </p:cNvSpPr>
          <p:nvPr>
            <p:ph type="title" hasCustomPrompt="1"/>
          </p:nvPr>
        </p:nvSpPr>
        <p:spPr>
          <a:xfrm>
            <a:off x="405000" y="1012500"/>
            <a:ext cx="1657800" cy="1215000"/>
          </a:xfrm>
        </p:spPr>
        <p:txBody>
          <a:bodyPr/>
          <a:lstStyle>
            <a:lvl1pPr>
              <a:defRPr sz="1350"/>
            </a:lvl1pPr>
          </a:lstStyle>
          <a:p>
            <a:r>
              <a:rPr lang="en-GB" dirty="0"/>
              <a:t>Click to add title</a:t>
            </a:r>
          </a:p>
        </p:txBody>
      </p:sp>
      <p:sp>
        <p:nvSpPr>
          <p:cNvPr id="3" name="Content Placeholder 2"/>
          <p:cNvSpPr>
            <a:spLocks noGrp="1"/>
          </p:cNvSpPr>
          <p:nvPr>
            <p:ph idx="1" hasCustomPrompt="1"/>
          </p:nvPr>
        </p:nvSpPr>
        <p:spPr>
          <a:xfrm>
            <a:off x="405000" y="2295000"/>
            <a:ext cx="1657800" cy="2440800"/>
          </a:xfrm>
        </p:spPr>
        <p:txBody>
          <a:bodyPr/>
          <a:lstStyle>
            <a:lvl1pPr>
              <a:defRPr sz="1050"/>
            </a:lvl1pPr>
            <a:lvl2pPr>
              <a:defRPr sz="1050"/>
            </a:lvl2pPr>
            <a:lvl3pPr>
              <a:defRPr sz="1050"/>
            </a:lvl3pPr>
            <a:lvl4pPr>
              <a:defRPr sz="1050"/>
            </a:lvl4pPr>
            <a:lvl5pPr>
              <a:defRPr sz="1050"/>
            </a:lvl5pPr>
            <a:lvl6pPr>
              <a:defRPr sz="750"/>
            </a:lvl6pPr>
            <a:lvl7pPr>
              <a:defRPr sz="750"/>
            </a:lvl7pPr>
          </a:lstStyle>
          <a:p>
            <a:pPr lvl="0"/>
            <a:r>
              <a:rPr lang="en-GB" noProof="0" dirty="0"/>
              <a:t>Click to add text                 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2521800" y="674999"/>
            <a:ext cx="1981800" cy="1957500"/>
          </a:xfrm>
          <a:noFill/>
          <a:ln w="6350">
            <a:solidFill>
              <a:srgbClr val="E6E8ED"/>
            </a:solidFill>
          </a:ln>
        </p:spPr>
        <p:txBody>
          <a:bodyPr vert="horz" lIns="72000" tIns="72000" rIns="72000" bIns="72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vl6pPr>
              <a:defRPr lang="en-US" noProof="0" dirty="0"/>
            </a:lvl6pPr>
            <a:lvl7pPr>
              <a:defRPr lang="en-US" noProof="0" dirty="0"/>
            </a:lvl7pPr>
            <a:lvl8pPr>
              <a:defRPr lang="en-US" noProof="0" dirty="0"/>
            </a:lvl8pPr>
            <a:lvl9pPr>
              <a:defRPr lang="en-US" noProof="0" dirty="0"/>
            </a:lvl9pPr>
          </a:lstStyle>
          <a:p>
            <a:pPr lvl="0"/>
            <a:r>
              <a:rPr lang="en-GB" noProof="0" dirty="0"/>
              <a:t>Click to add text                 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5" name="Content Placeholder 4">
            <a:extLst>
              <a:ext uri="{FF2B5EF4-FFF2-40B4-BE49-F238E27FC236}">
                <a16:creationId xmlns:a16="http://schemas.microsoft.com/office/drawing/2014/main" id="{63173555-621B-4368-85A5-D9E165C76349}"/>
              </a:ext>
            </a:extLst>
          </p:cNvPr>
          <p:cNvSpPr>
            <a:spLocks noGrp="1"/>
          </p:cNvSpPr>
          <p:nvPr>
            <p:ph sz="quarter" idx="13" hasCustomPrompt="1"/>
          </p:nvPr>
        </p:nvSpPr>
        <p:spPr>
          <a:xfrm>
            <a:off x="2521800" y="2781000"/>
            <a:ext cx="1981800" cy="1957500"/>
          </a:xfrm>
          <a:noFill/>
          <a:ln w="6350">
            <a:solidFill>
              <a:srgbClr val="E6E8ED"/>
            </a:solidFill>
          </a:ln>
        </p:spPr>
        <p:txBody>
          <a:bodyPr vert="horz" lIns="72000" tIns="72000" rIns="72000" bIns="72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vl6pPr>
              <a:defRPr lang="en-US" noProof="0" dirty="0"/>
            </a:lvl6pPr>
            <a:lvl7pPr>
              <a:defRPr lang="en-US" noProof="0" dirty="0"/>
            </a:lvl7pPr>
            <a:lvl8pPr>
              <a:defRPr lang="en-US" noProof="0" dirty="0"/>
            </a:lvl8pPr>
            <a:lvl9pPr>
              <a:defRPr lang="en-US" noProof="0" dirty="0"/>
            </a:lvl9pPr>
          </a:lstStyle>
          <a:p>
            <a:pPr lvl="0"/>
            <a:r>
              <a:rPr lang="en-GB" noProof="0" dirty="0"/>
              <a:t>Click to add text                 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11" name="Content Placeholder 10">
            <a:extLst>
              <a:ext uri="{FF2B5EF4-FFF2-40B4-BE49-F238E27FC236}">
                <a16:creationId xmlns:a16="http://schemas.microsoft.com/office/drawing/2014/main" id="{0F68EC61-8561-4994-8A68-09675655FE31}"/>
              </a:ext>
            </a:extLst>
          </p:cNvPr>
          <p:cNvSpPr>
            <a:spLocks noGrp="1"/>
          </p:cNvSpPr>
          <p:nvPr>
            <p:ph sz="quarter" idx="14" hasCustomPrompt="1"/>
          </p:nvPr>
        </p:nvSpPr>
        <p:spPr>
          <a:xfrm>
            <a:off x="4641300" y="674999"/>
            <a:ext cx="1981800" cy="1957500"/>
          </a:xfrm>
          <a:noFill/>
          <a:ln w="6350">
            <a:solidFill>
              <a:srgbClr val="E6E8ED"/>
            </a:solidFill>
          </a:ln>
        </p:spPr>
        <p:txBody>
          <a:bodyPr vert="horz" lIns="72000" tIns="72000" rIns="72000" bIns="72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vl6pPr>
              <a:defRPr lang="en-US" noProof="0" dirty="0"/>
            </a:lvl6pPr>
            <a:lvl7pPr>
              <a:defRPr lang="en-US" noProof="0" dirty="0"/>
            </a:lvl7pPr>
            <a:lvl8pPr>
              <a:defRPr lang="en-US" noProof="0" dirty="0"/>
            </a:lvl8pPr>
            <a:lvl9pPr>
              <a:defRPr lang="en-US" noProof="0" dirty="0"/>
            </a:lvl9pPr>
          </a:lstStyle>
          <a:p>
            <a:pPr lvl="0"/>
            <a:r>
              <a:rPr lang="en-GB" noProof="0" dirty="0"/>
              <a:t>Click to add text                 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13" name="Content Placeholder 12">
            <a:extLst>
              <a:ext uri="{FF2B5EF4-FFF2-40B4-BE49-F238E27FC236}">
                <a16:creationId xmlns:a16="http://schemas.microsoft.com/office/drawing/2014/main" id="{180BF4E0-B153-411A-B8D8-A592C7C565FF}"/>
              </a:ext>
            </a:extLst>
          </p:cNvPr>
          <p:cNvSpPr>
            <a:spLocks noGrp="1"/>
          </p:cNvSpPr>
          <p:nvPr>
            <p:ph sz="quarter" idx="15" hasCustomPrompt="1"/>
          </p:nvPr>
        </p:nvSpPr>
        <p:spPr>
          <a:xfrm>
            <a:off x="4641300" y="2781000"/>
            <a:ext cx="1981800" cy="1957500"/>
          </a:xfrm>
          <a:noFill/>
          <a:ln w="6350">
            <a:solidFill>
              <a:srgbClr val="E6E8ED"/>
            </a:solidFill>
          </a:ln>
        </p:spPr>
        <p:txBody>
          <a:bodyPr vert="horz" lIns="72000" tIns="72000" rIns="72000" bIns="72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vl6pPr>
              <a:defRPr lang="en-US" noProof="0" dirty="0"/>
            </a:lvl6pPr>
            <a:lvl7pPr>
              <a:defRPr lang="en-US" noProof="0" dirty="0"/>
            </a:lvl7pPr>
            <a:lvl8pPr>
              <a:defRPr lang="en-US" noProof="0" dirty="0"/>
            </a:lvl8pPr>
            <a:lvl9pPr>
              <a:defRPr lang="en-US" noProof="0" dirty="0"/>
            </a:lvl9pPr>
          </a:lstStyle>
          <a:p>
            <a:pPr lvl="0"/>
            <a:r>
              <a:rPr lang="en-GB" noProof="0" dirty="0"/>
              <a:t>Click to add text                 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15" name="Content Placeholder 14">
            <a:extLst>
              <a:ext uri="{FF2B5EF4-FFF2-40B4-BE49-F238E27FC236}">
                <a16:creationId xmlns:a16="http://schemas.microsoft.com/office/drawing/2014/main" id="{F42111F8-D026-4080-A7D1-2BD64D26F371}"/>
              </a:ext>
            </a:extLst>
          </p:cNvPr>
          <p:cNvSpPr>
            <a:spLocks noGrp="1"/>
          </p:cNvSpPr>
          <p:nvPr>
            <p:ph sz="quarter" idx="16" hasCustomPrompt="1"/>
          </p:nvPr>
        </p:nvSpPr>
        <p:spPr>
          <a:xfrm>
            <a:off x="6755400" y="674999"/>
            <a:ext cx="1981800" cy="1957500"/>
          </a:xfrm>
          <a:noFill/>
          <a:ln w="6350">
            <a:solidFill>
              <a:srgbClr val="E6E8ED"/>
            </a:solidFill>
          </a:ln>
        </p:spPr>
        <p:txBody>
          <a:bodyPr vert="horz" lIns="72000" tIns="72000" rIns="72000" bIns="72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vl6pPr>
              <a:defRPr lang="en-US" noProof="0" dirty="0"/>
            </a:lvl6pPr>
            <a:lvl7pPr>
              <a:defRPr lang="en-US" noProof="0" dirty="0"/>
            </a:lvl7pPr>
            <a:lvl8pPr>
              <a:defRPr lang="en-US" noProof="0" dirty="0"/>
            </a:lvl8pPr>
            <a:lvl9pPr>
              <a:defRPr lang="en-US" noProof="0" dirty="0"/>
            </a:lvl9pPr>
          </a:lstStyle>
          <a:p>
            <a:pPr lvl="0"/>
            <a:r>
              <a:rPr lang="en-GB" noProof="0" dirty="0"/>
              <a:t>Click to add text                 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21" name="Subtitle Eyebrow">
            <a:extLst>
              <a:ext uri="{FF2B5EF4-FFF2-40B4-BE49-F238E27FC236}">
                <a16:creationId xmlns:a16="http://schemas.microsoft.com/office/drawing/2014/main" id="{2200C17D-0C81-49CE-8673-64BC37D47368}"/>
              </a:ext>
            </a:extLst>
          </p:cNvPr>
          <p:cNvSpPr>
            <a:spLocks noGrp="1"/>
          </p:cNvSpPr>
          <p:nvPr>
            <p:ph type="subTitle" idx="33" hasCustomPrompt="1"/>
          </p:nvPr>
        </p:nvSpPr>
        <p:spPr>
          <a:xfrm>
            <a:off x="404999" y="361364"/>
            <a:ext cx="1657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accent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dirty="0"/>
              <a:t>Click to add Eyebrow text</a:t>
            </a:r>
          </a:p>
        </p:txBody>
      </p:sp>
      <p:sp>
        <p:nvSpPr>
          <p:cNvPr id="17" name="Text Placeholder notes">
            <a:extLst>
              <a:ext uri="{FF2B5EF4-FFF2-40B4-BE49-F238E27FC236}">
                <a16:creationId xmlns:a16="http://schemas.microsoft.com/office/drawing/2014/main" id="{96722C69-3A89-4AF0-9262-9A43B1562829}"/>
              </a:ext>
            </a:extLst>
          </p:cNvPr>
          <p:cNvSpPr>
            <a:spLocks noGrp="1"/>
          </p:cNvSpPr>
          <p:nvPr>
            <p:ph type="body" sz="quarter" idx="17" hasCustomPrompt="1"/>
          </p:nvPr>
        </p:nvSpPr>
        <p:spPr>
          <a:xfrm>
            <a:off x="402333" y="4602957"/>
            <a:ext cx="1657800" cy="135544"/>
          </a:xfrm>
        </p:spPr>
        <p:txBody>
          <a:bodyPr anchor="b" anchorCtr="0"/>
          <a:lstStyle>
            <a:lvl1pPr marL="0" indent="0">
              <a:spcAft>
                <a:spcPts val="225"/>
              </a:spcAft>
              <a:buFont typeface="Arial" panose="020B0604020202020204" pitchFamily="34" charset="0"/>
              <a:buNone/>
              <a:defRPr sz="600" i="1"/>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en-GB" dirty="0"/>
              <a:t>Click to add notes</a:t>
            </a:r>
          </a:p>
        </p:txBody>
      </p:sp>
      <p:sp>
        <p:nvSpPr>
          <p:cNvPr id="12" name="Footer Placeholder 11">
            <a:extLst>
              <a:ext uri="{FF2B5EF4-FFF2-40B4-BE49-F238E27FC236}">
                <a16:creationId xmlns:a16="http://schemas.microsoft.com/office/drawing/2014/main" id="{335DA131-1B1A-4190-8E80-D3E5E3F6A578}"/>
              </a:ext>
            </a:extLst>
          </p:cNvPr>
          <p:cNvSpPr>
            <a:spLocks noGrp="1"/>
          </p:cNvSpPr>
          <p:nvPr>
            <p:ph type="ftr" sz="quarter" idx="25"/>
          </p:nvPr>
        </p:nvSpPr>
        <p:spPr>
          <a:xfrm>
            <a:off x="2770200" y="361364"/>
            <a:ext cx="2575706" cy="116100"/>
          </a:xfrm>
        </p:spPr>
        <p:txBody>
          <a:bodyPr/>
          <a:lstStyle/>
          <a:p>
            <a:endParaRPr lang="en-GB" dirty="0"/>
          </a:p>
        </p:txBody>
      </p:sp>
      <p:sp>
        <p:nvSpPr>
          <p:cNvPr id="18" name="Slide Number Placeholder 17">
            <a:extLst>
              <a:ext uri="{FF2B5EF4-FFF2-40B4-BE49-F238E27FC236}">
                <a16:creationId xmlns:a16="http://schemas.microsoft.com/office/drawing/2014/main" id="{F757291D-FDE8-4C50-A167-DF40C225CDDC}"/>
              </a:ext>
            </a:extLst>
          </p:cNvPr>
          <p:cNvSpPr>
            <a:spLocks noGrp="1"/>
          </p:cNvSpPr>
          <p:nvPr>
            <p:ph type="sldNum" sz="quarter" idx="26"/>
          </p:nvPr>
        </p:nvSpPr>
        <p:spPr/>
        <p:txBody>
          <a:bodyPr/>
          <a:lstStyle/>
          <a:p>
            <a:fld id="{23AA811B-2EBD-4900-905E-5BE206449611}" type="slidenum">
              <a:rPr lang="en-GB" smtClean="0"/>
              <a:pPr/>
              <a:t>‹#›</a:t>
            </a:fld>
            <a:endParaRPr lang="en-GB" dirty="0"/>
          </a:p>
        </p:txBody>
      </p:sp>
      <p:sp>
        <p:nvSpPr>
          <p:cNvPr id="16" name="Logo">
            <a:extLst>
              <a:ext uri="{FF2B5EF4-FFF2-40B4-BE49-F238E27FC236}">
                <a16:creationId xmlns:a16="http://schemas.microsoft.com/office/drawing/2014/main" id="{1D991517-4F1F-4B90-A823-51D612988493}"/>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350" dirty="0"/>
          </a:p>
        </p:txBody>
      </p:sp>
      <p:sp>
        <p:nvSpPr>
          <p:cNvPr id="14" name="Content Placeholder 13">
            <a:extLst>
              <a:ext uri="{FF2B5EF4-FFF2-40B4-BE49-F238E27FC236}">
                <a16:creationId xmlns:a16="http://schemas.microsoft.com/office/drawing/2014/main" id="{0FAE8613-4119-4561-88AB-2E9B4624A797}"/>
              </a:ext>
            </a:extLst>
          </p:cNvPr>
          <p:cNvSpPr>
            <a:spLocks noGrp="1"/>
          </p:cNvSpPr>
          <p:nvPr>
            <p:ph sz="quarter" idx="34"/>
          </p:nvPr>
        </p:nvSpPr>
        <p:spPr>
          <a:xfrm>
            <a:off x="6755400" y="2781000"/>
            <a:ext cx="1981800" cy="1957500"/>
          </a:xfrm>
          <a:noFill/>
          <a:ln w="6350">
            <a:solidFill>
              <a:srgbClr val="E6E8ED"/>
            </a:solidFill>
          </a:ln>
        </p:spPr>
        <p:txBody>
          <a:bodyPr vert="horz" lIns="72000" tIns="72000" rIns="72000" bIns="7200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781824650"/>
      </p:ext>
    </p:extLst>
  </p:cSld>
  <p:clrMapOvr>
    <a:masterClrMapping/>
  </p:clrMapOvr>
  <p:extLst>
    <p:ext uri="{DCECCB84-F9BA-43D5-87BE-67443E8EF086}">
      <p15:sldGuideLst xmlns:p15="http://schemas.microsoft.com/office/powerpoint/2012/main">
        <p15:guide id="1" orient="horz" pos="1493" userDrawn="1">
          <p15:clr>
            <a:srgbClr val="FBAE40"/>
          </p15:clr>
        </p15:guide>
        <p15:guide id="2" orient="horz" pos="1661" userDrawn="1">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REPORTING Blank">
    <p:spTree>
      <p:nvGrpSpPr>
        <p:cNvPr id="1" name=""/>
        <p:cNvGrpSpPr/>
        <p:nvPr/>
      </p:nvGrpSpPr>
      <p:grpSpPr>
        <a:xfrm>
          <a:off x="0" y="0"/>
          <a:ext cx="0" cy="0"/>
          <a:chOff x="0" y="0"/>
          <a:chExt cx="0" cy="0"/>
        </a:xfrm>
      </p:grpSpPr>
      <p:sp>
        <p:nvSpPr>
          <p:cNvPr id="22" name="Background">
            <a:extLst>
              <a:ext uri="{FF2B5EF4-FFF2-40B4-BE49-F238E27FC236}">
                <a16:creationId xmlns:a16="http://schemas.microsoft.com/office/drawing/2014/main" id="{B0744E9F-B1FC-4975-861C-F38ECB7999EC}"/>
              </a:ext>
            </a:extLst>
          </p:cNvPr>
          <p:cNvSpPr/>
          <p:nvPr userDrawn="1"/>
        </p:nvSpPr>
        <p:spPr>
          <a:xfrm>
            <a:off x="0" y="0"/>
            <a:ext cx="9144900" cy="5146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noProof="0" dirty="0"/>
          </a:p>
        </p:txBody>
      </p:sp>
      <p:sp>
        <p:nvSpPr>
          <p:cNvPr id="23" name="Freeform: Shape 22">
            <a:extLst>
              <a:ext uri="{FF2B5EF4-FFF2-40B4-BE49-F238E27FC236}">
                <a16:creationId xmlns:a16="http://schemas.microsoft.com/office/drawing/2014/main" id="{0984714D-FB53-4871-9C91-3AF87337A74D}"/>
              </a:ext>
            </a:extLst>
          </p:cNvPr>
          <p:cNvSpPr/>
          <p:nvPr userDrawn="1"/>
        </p:nvSpPr>
        <p:spPr bwMode="white">
          <a:xfrm>
            <a:off x="2261813" y="0"/>
            <a:ext cx="6882187" cy="5143500"/>
          </a:xfrm>
          <a:custGeom>
            <a:avLst/>
            <a:gdLst>
              <a:gd name="connsiteX0" fmla="*/ 2 w 9007473"/>
              <a:gd name="connsiteY0" fmla="*/ 1865314 h 6858000"/>
              <a:gd name="connsiteX1" fmla="*/ 2 w 9007473"/>
              <a:gd name="connsiteY1" fmla="*/ 2093913 h 6858000"/>
              <a:gd name="connsiteX2" fmla="*/ 179926 w 9007473"/>
              <a:gd name="connsiteY2" fmla="*/ 1979614 h 6858000"/>
              <a:gd name="connsiteX3" fmla="*/ 0 w 9007473"/>
              <a:gd name="connsiteY3" fmla="*/ 0 h 6858000"/>
              <a:gd name="connsiteX4" fmla="*/ 9007473 w 9007473"/>
              <a:gd name="connsiteY4" fmla="*/ 0 h 6858000"/>
              <a:gd name="connsiteX5" fmla="*/ 9007473 w 9007473"/>
              <a:gd name="connsiteY5" fmla="*/ 6858000 h 6858000"/>
              <a:gd name="connsiteX6" fmla="*/ 0 w 90074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7473" h="6858000">
                <a:moveTo>
                  <a:pt x="2" y="1865314"/>
                </a:moveTo>
                <a:lnTo>
                  <a:pt x="2" y="2093913"/>
                </a:lnTo>
                <a:lnTo>
                  <a:pt x="179926" y="1979614"/>
                </a:lnTo>
                <a:close/>
                <a:moveTo>
                  <a:pt x="0" y="0"/>
                </a:moveTo>
                <a:lnTo>
                  <a:pt x="9007473" y="0"/>
                </a:lnTo>
                <a:lnTo>
                  <a:pt x="900747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50" dirty="0"/>
          </a:p>
        </p:txBody>
      </p:sp>
      <p:sp>
        <p:nvSpPr>
          <p:cNvPr id="2" name="Date Placeholder 1" hidden="1">
            <a:extLst>
              <a:ext uri="{FF2B5EF4-FFF2-40B4-BE49-F238E27FC236}">
                <a16:creationId xmlns:a16="http://schemas.microsoft.com/office/drawing/2014/main" id="{305BCBE0-A72F-44F9-B907-61C45B8CE45F}"/>
              </a:ext>
            </a:extLst>
          </p:cNvPr>
          <p:cNvSpPr>
            <a:spLocks noGrp="1"/>
          </p:cNvSpPr>
          <p:nvPr>
            <p:ph type="dt" sz="half" idx="24"/>
          </p:nvPr>
        </p:nvSpPr>
        <p:spPr/>
        <p:txBody>
          <a:bodyPr/>
          <a:lstStyle/>
          <a:p>
            <a:fld id="{683B8B7A-54F9-4ACE-8F2D-C91E2C23D26E}" type="datetime4">
              <a:rPr lang="en-GB" smtClean="0"/>
              <a:t>22 November 2023</a:t>
            </a:fld>
            <a:endParaRPr lang="en-GB" dirty="0"/>
          </a:p>
        </p:txBody>
      </p:sp>
      <p:sp>
        <p:nvSpPr>
          <p:cNvPr id="4" name="Title 3">
            <a:extLst>
              <a:ext uri="{FF2B5EF4-FFF2-40B4-BE49-F238E27FC236}">
                <a16:creationId xmlns:a16="http://schemas.microsoft.com/office/drawing/2014/main" id="{5DDF5836-A53C-4F9D-8208-19EFA158B21C}"/>
              </a:ext>
            </a:extLst>
          </p:cNvPr>
          <p:cNvSpPr>
            <a:spLocks noGrp="1"/>
          </p:cNvSpPr>
          <p:nvPr>
            <p:ph type="title" hasCustomPrompt="1"/>
          </p:nvPr>
        </p:nvSpPr>
        <p:spPr>
          <a:xfrm>
            <a:off x="405000" y="1012500"/>
            <a:ext cx="1657800" cy="1215000"/>
          </a:xfrm>
        </p:spPr>
        <p:txBody>
          <a:bodyPr/>
          <a:lstStyle>
            <a:lvl1pPr>
              <a:defRPr sz="1350"/>
            </a:lvl1pPr>
          </a:lstStyle>
          <a:p>
            <a:r>
              <a:rPr lang="en-GB" dirty="0"/>
              <a:t>Click to add title</a:t>
            </a:r>
          </a:p>
        </p:txBody>
      </p:sp>
      <p:sp>
        <p:nvSpPr>
          <p:cNvPr id="3" name="Content Placeholder 2"/>
          <p:cNvSpPr>
            <a:spLocks noGrp="1"/>
          </p:cNvSpPr>
          <p:nvPr>
            <p:ph idx="1" hasCustomPrompt="1"/>
          </p:nvPr>
        </p:nvSpPr>
        <p:spPr>
          <a:xfrm>
            <a:off x="405000" y="2295000"/>
            <a:ext cx="1657800" cy="2440800"/>
          </a:xfrm>
        </p:spPr>
        <p:txBody>
          <a:bodyPr/>
          <a:lstStyle>
            <a:lvl1pPr>
              <a:defRPr sz="1050"/>
            </a:lvl1pPr>
            <a:lvl2pPr>
              <a:defRPr sz="1050"/>
            </a:lvl2pPr>
            <a:lvl3pPr>
              <a:defRPr sz="1050"/>
            </a:lvl3pPr>
            <a:lvl4pPr>
              <a:defRPr sz="1050"/>
            </a:lvl4pPr>
            <a:lvl5pPr>
              <a:defRPr sz="1050"/>
            </a:lvl5pPr>
            <a:lvl6pPr>
              <a:defRPr sz="750"/>
            </a:lvl6pPr>
            <a:lvl7pPr>
              <a:defRPr sz="750"/>
            </a:lvl7pPr>
          </a:lstStyle>
          <a:p>
            <a:pPr lvl="0"/>
            <a:r>
              <a:rPr lang="en-GB" noProof="0" dirty="0"/>
              <a:t>Click to add text                 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21" name="Subtitle Eyebrow">
            <a:extLst>
              <a:ext uri="{FF2B5EF4-FFF2-40B4-BE49-F238E27FC236}">
                <a16:creationId xmlns:a16="http://schemas.microsoft.com/office/drawing/2014/main" id="{2200C17D-0C81-49CE-8673-64BC37D47368}"/>
              </a:ext>
            </a:extLst>
          </p:cNvPr>
          <p:cNvSpPr>
            <a:spLocks noGrp="1"/>
          </p:cNvSpPr>
          <p:nvPr>
            <p:ph type="subTitle" idx="33" hasCustomPrompt="1"/>
          </p:nvPr>
        </p:nvSpPr>
        <p:spPr>
          <a:xfrm>
            <a:off x="404999" y="361364"/>
            <a:ext cx="1657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accent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dirty="0"/>
              <a:t>Click to add Eyebrow text</a:t>
            </a:r>
          </a:p>
        </p:txBody>
      </p:sp>
      <p:sp>
        <p:nvSpPr>
          <p:cNvPr id="17" name="Text Placeholder notes">
            <a:extLst>
              <a:ext uri="{FF2B5EF4-FFF2-40B4-BE49-F238E27FC236}">
                <a16:creationId xmlns:a16="http://schemas.microsoft.com/office/drawing/2014/main" id="{96722C69-3A89-4AF0-9262-9A43B1562829}"/>
              </a:ext>
            </a:extLst>
          </p:cNvPr>
          <p:cNvSpPr>
            <a:spLocks noGrp="1"/>
          </p:cNvSpPr>
          <p:nvPr>
            <p:ph type="body" sz="quarter" idx="17" hasCustomPrompt="1"/>
          </p:nvPr>
        </p:nvSpPr>
        <p:spPr>
          <a:xfrm>
            <a:off x="402333" y="4602957"/>
            <a:ext cx="1657800" cy="135544"/>
          </a:xfrm>
        </p:spPr>
        <p:txBody>
          <a:bodyPr anchor="b" anchorCtr="0"/>
          <a:lstStyle>
            <a:lvl1pPr marL="0" indent="0">
              <a:spcAft>
                <a:spcPts val="225"/>
              </a:spcAft>
              <a:buFont typeface="Arial" panose="020B0604020202020204" pitchFamily="34" charset="0"/>
              <a:buNone/>
              <a:defRPr sz="600" i="1"/>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en-GB" dirty="0"/>
              <a:t>Click to add notes</a:t>
            </a:r>
          </a:p>
        </p:txBody>
      </p:sp>
      <p:sp>
        <p:nvSpPr>
          <p:cNvPr id="12" name="Footer Placeholder 11">
            <a:extLst>
              <a:ext uri="{FF2B5EF4-FFF2-40B4-BE49-F238E27FC236}">
                <a16:creationId xmlns:a16="http://schemas.microsoft.com/office/drawing/2014/main" id="{335DA131-1B1A-4190-8E80-D3E5E3F6A578}"/>
              </a:ext>
            </a:extLst>
          </p:cNvPr>
          <p:cNvSpPr>
            <a:spLocks noGrp="1"/>
          </p:cNvSpPr>
          <p:nvPr>
            <p:ph type="ftr" sz="quarter" idx="25"/>
          </p:nvPr>
        </p:nvSpPr>
        <p:spPr>
          <a:xfrm>
            <a:off x="2770200" y="361364"/>
            <a:ext cx="2575706" cy="116100"/>
          </a:xfrm>
        </p:spPr>
        <p:txBody>
          <a:bodyPr/>
          <a:lstStyle/>
          <a:p>
            <a:endParaRPr lang="en-GB" dirty="0"/>
          </a:p>
        </p:txBody>
      </p:sp>
      <p:sp>
        <p:nvSpPr>
          <p:cNvPr id="18" name="Slide Number Placeholder 17">
            <a:extLst>
              <a:ext uri="{FF2B5EF4-FFF2-40B4-BE49-F238E27FC236}">
                <a16:creationId xmlns:a16="http://schemas.microsoft.com/office/drawing/2014/main" id="{F757291D-FDE8-4C50-A167-DF40C225CDDC}"/>
              </a:ext>
            </a:extLst>
          </p:cNvPr>
          <p:cNvSpPr>
            <a:spLocks noGrp="1"/>
          </p:cNvSpPr>
          <p:nvPr>
            <p:ph type="sldNum" sz="quarter" idx="26"/>
          </p:nvPr>
        </p:nvSpPr>
        <p:spPr/>
        <p:txBody>
          <a:bodyPr/>
          <a:lstStyle/>
          <a:p>
            <a:fld id="{23AA811B-2EBD-4900-905E-5BE206449611}" type="slidenum">
              <a:rPr lang="en-GB" smtClean="0"/>
              <a:pPr/>
              <a:t>‹#›</a:t>
            </a:fld>
            <a:endParaRPr lang="en-GB" dirty="0"/>
          </a:p>
        </p:txBody>
      </p:sp>
      <p:sp>
        <p:nvSpPr>
          <p:cNvPr id="16" name="Logo">
            <a:extLst>
              <a:ext uri="{FF2B5EF4-FFF2-40B4-BE49-F238E27FC236}">
                <a16:creationId xmlns:a16="http://schemas.microsoft.com/office/drawing/2014/main" id="{1D991517-4F1F-4B90-A823-51D612988493}"/>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350" dirty="0"/>
          </a:p>
        </p:txBody>
      </p:sp>
    </p:spTree>
    <p:extLst>
      <p:ext uri="{BB962C8B-B14F-4D97-AF65-F5344CB8AC3E}">
        <p14:creationId xmlns:p14="http://schemas.microsoft.com/office/powerpoint/2010/main" val="921548367"/>
      </p:ext>
    </p:extLst>
  </p:cSld>
  <p:clrMapOvr>
    <a:masterClrMapping/>
  </p:clrMapOvr>
  <p:extLst>
    <p:ext uri="{DCECCB84-F9BA-43D5-87BE-67443E8EF086}">
      <p15:sldGuideLst xmlns:p15="http://schemas.microsoft.com/office/powerpoint/2012/main">
        <p15:guide id="1" orient="horz" pos="1493" userDrawn="1">
          <p15:clr>
            <a:srgbClr val="FBAE40"/>
          </p15:clr>
        </p15:guide>
        <p15:guide id="2" orient="horz" pos="1661" userDrawn="1">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QUOTE Gradient">
    <p:bg>
      <p:bgPr>
        <a:solidFill>
          <a:schemeClr val="accent1"/>
        </a:solidFill>
        <a:effectLst/>
      </p:bgPr>
    </p:bg>
    <p:spTree>
      <p:nvGrpSpPr>
        <p:cNvPr id="1" name=""/>
        <p:cNvGrpSpPr/>
        <p:nvPr/>
      </p:nvGrpSpPr>
      <p:grpSpPr>
        <a:xfrm>
          <a:off x="0" y="0"/>
          <a:ext cx="0" cy="0"/>
          <a:chOff x="0" y="0"/>
          <a:chExt cx="0" cy="0"/>
        </a:xfrm>
      </p:grpSpPr>
      <p:sp>
        <p:nvSpPr>
          <p:cNvPr id="16" name="Date Placeholder 3" hidden="1">
            <a:extLst>
              <a:ext uri="{FF2B5EF4-FFF2-40B4-BE49-F238E27FC236}">
                <a16:creationId xmlns:a16="http://schemas.microsoft.com/office/drawing/2014/main" id="{2E54130F-9ED5-4851-A7A0-1B8BFC10F020}"/>
              </a:ext>
            </a:extLst>
          </p:cNvPr>
          <p:cNvSpPr>
            <a:spLocks noGrp="1"/>
          </p:cNvSpPr>
          <p:nvPr>
            <p:ph type="dt" sz="half" idx="10"/>
          </p:nvPr>
        </p:nvSpPr>
        <p:spPr>
          <a:xfrm>
            <a:off x="9144900" y="5143500"/>
            <a:ext cx="0" cy="0"/>
          </a:xfrm>
        </p:spPr>
        <p:txBody>
          <a:bodyPr/>
          <a:lstStyle/>
          <a:p>
            <a:fld id="{27DE9A56-1B18-4C96-A863-A303697227B2}" type="datetime4">
              <a:rPr lang="en-GB" smtClean="0"/>
              <a:t>22 November 2023</a:t>
            </a:fld>
            <a:endParaRPr lang="en-GB" dirty="0"/>
          </a:p>
        </p:txBody>
      </p:sp>
      <p:pic>
        <p:nvPicPr>
          <p:cNvPr id="8" name="Graphics">
            <a:extLst>
              <a:ext uri="{FF2B5EF4-FFF2-40B4-BE49-F238E27FC236}">
                <a16:creationId xmlns:a16="http://schemas.microsoft.com/office/drawing/2014/main" id="{905757DC-09E7-48DE-927F-7D4D73FB0E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0" name="Logo">
            <a:extLst>
              <a:ext uri="{FF2B5EF4-FFF2-40B4-BE49-F238E27FC236}">
                <a16:creationId xmlns:a16="http://schemas.microsoft.com/office/drawing/2014/main" id="{85A140AF-9500-46B6-B1FC-4547A69D895F}"/>
              </a:ext>
            </a:extLst>
          </p:cNvPr>
          <p:cNvSpPr>
            <a:spLocks noChangeArrowheads="1"/>
          </p:cNvSpPr>
          <p:nvPr userDrawn="1"/>
        </p:nvSpPr>
        <p:spPr bwMode="white">
          <a:xfrm>
            <a:off x="404813" y="4547009"/>
            <a:ext cx="915861" cy="190488"/>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tx1"/>
          </a:solidFill>
          <a:ln>
            <a:noFill/>
          </a:ln>
          <a:effectLst/>
        </p:spPr>
        <p:txBody>
          <a:bodyPr wrap="none" anchor="ctr"/>
          <a:lstStyle/>
          <a:p>
            <a:endParaRPr lang="en-GB" sz="1350" noProof="0" dirty="0"/>
          </a:p>
        </p:txBody>
      </p:sp>
      <p:sp>
        <p:nvSpPr>
          <p:cNvPr id="14" name="Triangle 9">
            <a:extLst>
              <a:ext uri="{FF2B5EF4-FFF2-40B4-BE49-F238E27FC236}">
                <a16:creationId xmlns:a16="http://schemas.microsoft.com/office/drawing/2014/main" id="{E131A983-7355-4968-873A-A98E7BE44F84}"/>
              </a:ext>
            </a:extLst>
          </p:cNvPr>
          <p:cNvSpPr/>
          <p:nvPr userDrawn="1"/>
        </p:nvSpPr>
        <p:spPr bwMode="white">
          <a:xfrm rot="10800000">
            <a:off x="4486274" y="-1"/>
            <a:ext cx="171449" cy="13494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Arial" panose="020B0604020202020204" pitchFamily="34" charset="0"/>
            </a:endParaRPr>
          </a:p>
        </p:txBody>
      </p:sp>
      <p:sp>
        <p:nvSpPr>
          <p:cNvPr id="15" name="Triangle 10">
            <a:extLst>
              <a:ext uri="{FF2B5EF4-FFF2-40B4-BE49-F238E27FC236}">
                <a16:creationId xmlns:a16="http://schemas.microsoft.com/office/drawing/2014/main" id="{B6B2EA61-2813-4D0C-8B6C-B43D6E6A3622}"/>
              </a:ext>
            </a:extLst>
          </p:cNvPr>
          <p:cNvSpPr/>
          <p:nvPr userDrawn="1"/>
        </p:nvSpPr>
        <p:spPr bwMode="white">
          <a:xfrm>
            <a:off x="4486274" y="5008557"/>
            <a:ext cx="171449" cy="13494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Arial" panose="020B0604020202020204" pitchFamily="34" charset="0"/>
            </a:endParaRPr>
          </a:p>
        </p:txBody>
      </p:sp>
      <p:sp>
        <p:nvSpPr>
          <p:cNvPr id="2" name="Title 1"/>
          <p:cNvSpPr>
            <a:spLocks noGrp="1"/>
          </p:cNvSpPr>
          <p:nvPr>
            <p:ph type="ctrTitle" hasCustomPrompt="1"/>
          </p:nvPr>
        </p:nvSpPr>
        <p:spPr bwMode="white">
          <a:xfrm>
            <a:off x="1109700" y="1485000"/>
            <a:ext cx="6922800" cy="1663200"/>
          </a:xfrm>
        </p:spPr>
        <p:txBody>
          <a:bodyPr anchor="t" anchorCtr="0"/>
          <a:lstStyle>
            <a:lvl1pPr algn="ctr">
              <a:lnSpc>
                <a:spcPct val="90000"/>
              </a:lnSpc>
              <a:defRPr sz="6000">
                <a:solidFill>
                  <a:schemeClr val="tx1"/>
                </a:solidFill>
              </a:defRPr>
            </a:lvl1pPr>
          </a:lstStyle>
          <a:p>
            <a:r>
              <a:rPr lang="en-GB" noProof="0" dirty="0"/>
              <a:t>Click to add quote</a:t>
            </a:r>
            <a:endParaRPr lang="en-GB" dirty="0"/>
          </a:p>
        </p:txBody>
      </p:sp>
      <p:sp>
        <p:nvSpPr>
          <p:cNvPr id="5" name="Text Placeholder 4">
            <a:extLst>
              <a:ext uri="{FF2B5EF4-FFF2-40B4-BE49-F238E27FC236}">
                <a16:creationId xmlns:a16="http://schemas.microsoft.com/office/drawing/2014/main" id="{5241ABEE-80CA-4CC6-8A52-6B374DA4E2C7}"/>
              </a:ext>
            </a:extLst>
          </p:cNvPr>
          <p:cNvSpPr>
            <a:spLocks noGrp="1"/>
          </p:cNvSpPr>
          <p:nvPr>
            <p:ph type="body" sz="quarter" idx="13" hasCustomPrompt="1"/>
          </p:nvPr>
        </p:nvSpPr>
        <p:spPr>
          <a:xfrm>
            <a:off x="1110854" y="3240000"/>
            <a:ext cx="6922800" cy="432000"/>
          </a:xfrm>
        </p:spPr>
        <p:txBody>
          <a:bodyPr/>
          <a:lstStyle>
            <a:lvl1pPr marL="0" indent="0" algn="ctr">
              <a:lnSpc>
                <a:spcPct val="120000"/>
              </a:lnSpc>
              <a:spcBef>
                <a:spcPts val="0"/>
              </a:spcBef>
              <a:spcAft>
                <a:spcPts val="375"/>
              </a:spcAft>
              <a:buNone/>
              <a:defRPr sz="900" cap="none" spc="0" baseline="0"/>
            </a:lvl1pPr>
            <a:lvl2pPr marL="0" indent="0" algn="ctr">
              <a:lnSpc>
                <a:spcPct val="120000"/>
              </a:lnSpc>
              <a:spcBef>
                <a:spcPts val="0"/>
              </a:spcBef>
              <a:spcAft>
                <a:spcPts val="375"/>
              </a:spcAft>
              <a:buNone/>
              <a:defRPr sz="900" b="0" cap="all" spc="450"/>
            </a:lvl2pPr>
            <a:lvl3pPr marL="0" indent="0" algn="ctr">
              <a:lnSpc>
                <a:spcPct val="120000"/>
              </a:lnSpc>
              <a:spcBef>
                <a:spcPts val="0"/>
              </a:spcBef>
              <a:spcAft>
                <a:spcPts val="375"/>
              </a:spcAft>
              <a:buNone/>
              <a:defRPr sz="900" b="0" cap="all" spc="450"/>
            </a:lvl3pPr>
            <a:lvl4pPr marL="0" algn="ctr">
              <a:lnSpc>
                <a:spcPct val="120000"/>
              </a:lnSpc>
              <a:spcBef>
                <a:spcPts val="0"/>
              </a:spcBef>
              <a:spcAft>
                <a:spcPts val="375"/>
              </a:spcAft>
              <a:buNone/>
              <a:defRPr sz="900" b="0" cap="all" spc="450"/>
            </a:lvl4pPr>
            <a:lvl5pPr marL="0" algn="ctr">
              <a:lnSpc>
                <a:spcPct val="120000"/>
              </a:lnSpc>
              <a:spcBef>
                <a:spcPts val="0"/>
              </a:spcBef>
              <a:spcAft>
                <a:spcPts val="375"/>
              </a:spcAft>
              <a:buNone/>
              <a:defRPr sz="900" b="0" cap="all" spc="450"/>
            </a:lvl5pPr>
          </a:lstStyle>
          <a:p>
            <a:r>
              <a:rPr lang="en-GB" dirty="0"/>
              <a:t>Click to add text</a:t>
            </a:r>
          </a:p>
        </p:txBody>
      </p:sp>
      <p:sp>
        <p:nvSpPr>
          <p:cNvPr id="11" name="Subtitle Eyebrow">
            <a:extLst>
              <a:ext uri="{FF2B5EF4-FFF2-40B4-BE49-F238E27FC236}">
                <a16:creationId xmlns:a16="http://schemas.microsoft.com/office/drawing/2014/main" id="{78A6EDDD-2C61-4634-8922-0F84987A8EFE}"/>
              </a:ext>
            </a:extLst>
          </p:cNvPr>
          <p:cNvSpPr txBox="1">
            <a:spLocks/>
          </p:cNvSpPr>
          <p:nvPr userDrawn="1"/>
        </p:nvSpPr>
        <p:spPr>
          <a:xfrm>
            <a:off x="404999" y="361364"/>
            <a:ext cx="1981800" cy="11610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Char char="​"/>
              <a:defRPr sz="900" b="0" kern="1200">
                <a:solidFill>
                  <a:schemeClr val="tx1"/>
                </a:solidFill>
                <a:latin typeface="+mn-lt"/>
                <a:ea typeface="+mn-ea"/>
                <a:cs typeface="+mn-cs"/>
              </a:defRPr>
            </a:lvl1pPr>
            <a:lvl2pPr marL="0" indent="0" algn="l" defTabSz="914400" rtl="0" eaLnBrk="1" latinLnBrk="0" hangingPunct="1">
              <a:lnSpc>
                <a:spcPct val="120000"/>
              </a:lnSpc>
              <a:spcBef>
                <a:spcPts val="500"/>
              </a:spcBef>
              <a:spcAft>
                <a:spcPts val="500"/>
              </a:spcAft>
              <a:buFont typeface="Arial" panose="020B0604020202020204" pitchFamily="34" charset="0"/>
              <a:buNone/>
              <a:defRPr sz="1800" b="1" kern="1200">
                <a:solidFill>
                  <a:schemeClr val="bg1"/>
                </a:solidFill>
                <a:latin typeface="+mn-lt"/>
                <a:ea typeface="+mn-ea"/>
                <a:cs typeface="+mn-cs"/>
              </a:defRPr>
            </a:lvl2pPr>
            <a:lvl3pPr marL="0" indent="0" algn="l" defTabSz="914400" rtl="0" eaLnBrk="1" latinLnBrk="0" hangingPunct="1">
              <a:lnSpc>
                <a:spcPct val="120000"/>
              </a:lnSpc>
              <a:spcBef>
                <a:spcPts val="500"/>
              </a:spcBef>
              <a:spcAft>
                <a:spcPts val="500"/>
              </a:spcAft>
              <a:buFont typeface="Arial" panose="020B0604020202020204" pitchFamily="34" charset="0"/>
              <a:buChar char="​"/>
              <a:defRPr sz="1800" b="1" kern="1200">
                <a:solidFill>
                  <a:schemeClr val="bg1"/>
                </a:solidFill>
                <a:latin typeface="+mn-lt"/>
                <a:ea typeface="+mn-ea"/>
                <a:cs typeface="+mn-cs"/>
              </a:defRPr>
            </a:lvl3pPr>
            <a:lvl4pPr marL="0" indent="0" algn="l" defTabSz="914400" rtl="0" eaLnBrk="1" latinLnBrk="0" hangingPunct="1">
              <a:lnSpc>
                <a:spcPct val="90000"/>
              </a:lnSpc>
              <a:spcBef>
                <a:spcPts val="500"/>
              </a:spcBef>
              <a:spcAft>
                <a:spcPts val="0"/>
              </a:spcAft>
              <a:buFont typeface="Arial" panose="020B0604020202020204" pitchFamily="34" charset="0"/>
              <a:buChar char="​"/>
              <a:defRPr sz="1800" b="1" kern="1200" cap="none" baseline="0">
                <a:solidFill>
                  <a:schemeClr val="bg1"/>
                </a:solidFill>
                <a:latin typeface="+mn-lt"/>
                <a:ea typeface="+mn-ea"/>
                <a:cs typeface="+mn-cs"/>
              </a:defRPr>
            </a:lvl4pPr>
            <a:lvl5pPr marL="0" indent="0" algn="l" defTabSz="914400" rtl="0" eaLnBrk="1" latinLnBrk="0" hangingPunct="1">
              <a:lnSpc>
                <a:spcPct val="120000"/>
              </a:lnSpc>
              <a:spcBef>
                <a:spcPts val="500"/>
              </a:spcBef>
              <a:spcAft>
                <a:spcPts val="500"/>
              </a:spcAft>
              <a:buFont typeface="Arial" panose="020B0604020202020204" pitchFamily="34" charset="0"/>
              <a:buChar char="​"/>
              <a:tabLst/>
              <a:defRPr sz="1800" b="1" kern="1200">
                <a:solidFill>
                  <a:schemeClr val="bg1"/>
                </a:solidFill>
                <a:latin typeface="+mn-lt"/>
                <a:ea typeface="+mn-ea"/>
                <a:cs typeface="+mn-cs"/>
              </a:defRPr>
            </a:lvl5pPr>
            <a:lvl6pPr marL="0" indent="0" algn="l" defTabSz="914400" rtl="0" eaLnBrk="1" latinLnBrk="0" hangingPunct="1">
              <a:lnSpc>
                <a:spcPct val="90000"/>
              </a:lnSpc>
              <a:spcBef>
                <a:spcPts val="500"/>
              </a:spcBef>
              <a:spcAft>
                <a:spcPts val="0"/>
              </a:spcAft>
              <a:buFont typeface="Arial" panose="020B0604020202020204" pitchFamily="34" charset="0"/>
              <a:buChar char="​"/>
              <a:defRPr sz="1800" b="1" kern="1200">
                <a:solidFill>
                  <a:schemeClr val="bg1"/>
                </a:solidFill>
                <a:latin typeface="+mn-lt"/>
                <a:ea typeface="+mn-ea"/>
                <a:cs typeface="+mn-cs"/>
              </a:defRPr>
            </a:lvl6pPr>
            <a:lvl7pPr marL="0" indent="0" algn="l" defTabSz="914400" rtl="0" eaLnBrk="1" latinLnBrk="0" hangingPunct="1">
              <a:lnSpc>
                <a:spcPct val="120000"/>
              </a:lnSpc>
              <a:spcBef>
                <a:spcPts val="500"/>
              </a:spcBef>
              <a:spcAft>
                <a:spcPts val="500"/>
              </a:spcAft>
              <a:buFont typeface="Arial" panose="020B0604020202020204" pitchFamily="34" charset="0"/>
              <a:buChar char="​"/>
              <a:defRPr sz="1800" b="1" kern="1200" baseline="0">
                <a:solidFill>
                  <a:schemeClr val="bg1"/>
                </a:solidFill>
                <a:latin typeface="+mn-lt"/>
                <a:ea typeface="+mn-ea"/>
                <a:cs typeface="+mn-cs"/>
              </a:defRPr>
            </a:lvl7pPr>
            <a:lvl8pPr marL="0" indent="0" algn="l" defTabSz="914400" rtl="0" eaLnBrk="1" latinLnBrk="0" hangingPunct="1">
              <a:lnSpc>
                <a:spcPct val="120000"/>
              </a:lnSpc>
              <a:spcBef>
                <a:spcPts val="500"/>
              </a:spcBef>
              <a:spcAft>
                <a:spcPts val="500"/>
              </a:spcAft>
              <a:buFont typeface="Arial" panose="020B0604020202020204" pitchFamily="34" charset="0"/>
              <a:buChar char="​"/>
              <a:defRPr sz="1800" b="1" kern="1200">
                <a:solidFill>
                  <a:schemeClr val="bg1"/>
                </a:solidFill>
                <a:latin typeface="+mn-lt"/>
                <a:ea typeface="+mn-ea"/>
                <a:cs typeface="+mn-cs"/>
              </a:defRPr>
            </a:lvl8pPr>
            <a:lvl9pPr marL="0" indent="0" algn="l" defTabSz="914400" rtl="0" eaLnBrk="1" latinLnBrk="0" hangingPunct="1">
              <a:lnSpc>
                <a:spcPct val="90000"/>
              </a:lnSpc>
              <a:spcBef>
                <a:spcPts val="1000"/>
              </a:spcBef>
              <a:spcAft>
                <a:spcPts val="0"/>
              </a:spcAft>
              <a:buFont typeface="Arial" panose="020B0604020202020204" pitchFamily="34" charset="0"/>
              <a:buChar char="​"/>
              <a:defRPr sz="1800" b="1" kern="1200" baseline="0">
                <a:solidFill>
                  <a:schemeClr val="bg1"/>
                </a:solidFill>
                <a:latin typeface="+mn-lt"/>
                <a:ea typeface="+mn-ea"/>
                <a:cs typeface="+mn-cs"/>
              </a:defRPr>
            </a:lvl9pPr>
          </a:lstStyle>
          <a:p>
            <a:r>
              <a:rPr lang="en-GB" sz="675" dirty="0"/>
              <a:t>Click to add Eyebrow text</a:t>
            </a:r>
          </a:p>
        </p:txBody>
      </p:sp>
      <p:sp>
        <p:nvSpPr>
          <p:cNvPr id="17" name="Footer Placeholder 4">
            <a:extLst>
              <a:ext uri="{FF2B5EF4-FFF2-40B4-BE49-F238E27FC236}">
                <a16:creationId xmlns:a16="http://schemas.microsoft.com/office/drawing/2014/main" id="{F37F7B82-1512-423B-B929-403E46AA4CDB}"/>
              </a:ext>
            </a:extLst>
          </p:cNvPr>
          <p:cNvSpPr>
            <a:spLocks noGrp="1"/>
          </p:cNvSpPr>
          <p:nvPr>
            <p:ph type="ftr" sz="quarter" idx="11"/>
          </p:nvPr>
        </p:nvSpPr>
        <p:spPr>
          <a:xfrm>
            <a:off x="2770199" y="361364"/>
            <a:ext cx="3851709" cy="116100"/>
          </a:xfrm>
        </p:spPr>
        <p:txBody>
          <a:bodyPr/>
          <a:lstStyle>
            <a:lvl1pPr>
              <a:defRPr>
                <a:solidFill>
                  <a:schemeClr val="tx1"/>
                </a:solidFill>
              </a:defRPr>
            </a:lvl1pPr>
          </a:lstStyle>
          <a:p>
            <a:endParaRPr lang="en-GB" dirty="0"/>
          </a:p>
        </p:txBody>
      </p:sp>
      <p:sp>
        <p:nvSpPr>
          <p:cNvPr id="18" name="Slide Number Placeholder 5">
            <a:extLst>
              <a:ext uri="{FF2B5EF4-FFF2-40B4-BE49-F238E27FC236}">
                <a16:creationId xmlns:a16="http://schemas.microsoft.com/office/drawing/2014/main" id="{FE782362-98C2-4D8B-BE86-36F72DD26037}"/>
              </a:ext>
            </a:extLst>
          </p:cNvPr>
          <p:cNvSpPr>
            <a:spLocks noGrp="1"/>
          </p:cNvSpPr>
          <p:nvPr>
            <p:ph type="sldNum" sz="quarter" idx="12"/>
          </p:nvPr>
        </p:nvSpPr>
        <p:spPr>
          <a:xfrm>
            <a:off x="2521800" y="361364"/>
            <a:ext cx="202500" cy="116100"/>
          </a:xfrm>
        </p:spPr>
        <p:txBody>
          <a:bodyPr/>
          <a:lstStyle>
            <a:lvl1pPr>
              <a:defRPr>
                <a:solidFill>
                  <a:schemeClr val="tx1"/>
                </a:solidFill>
              </a:defRPr>
            </a:lvl1p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2839569807"/>
      </p:ext>
    </p:extLst>
  </p:cSld>
  <p:clrMapOvr>
    <a:overrideClrMapping bg1="dk1" tx1="lt1" bg2="dk2" tx2="lt2" accent1="accent1" accent2="accent2" accent3="accent3" accent4="accent4" accent5="accent5" accent6="accent6" hlink="hlink" folHlink="folHlink"/>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QUOTE White">
    <p:bg>
      <p:bgPr>
        <a:solidFill>
          <a:schemeClr val="bg1"/>
        </a:solidFill>
        <a:effectLst/>
      </p:bgPr>
    </p:bg>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8D572D3D-47CC-4107-B5E4-EBD735742514}"/>
              </a:ext>
            </a:extLst>
          </p:cNvPr>
          <p:cNvSpPr>
            <a:spLocks noGrp="1"/>
          </p:cNvSpPr>
          <p:nvPr>
            <p:ph type="dt" sz="half" idx="10"/>
          </p:nvPr>
        </p:nvSpPr>
        <p:spPr/>
        <p:txBody>
          <a:bodyPr/>
          <a:lstStyle/>
          <a:p>
            <a:fld id="{6993D68A-4CC8-43DA-B8B4-2182CCC62859}" type="datetime4">
              <a:rPr lang="en-GB" smtClean="0"/>
              <a:t>22 November 2023</a:t>
            </a:fld>
            <a:endParaRPr lang="en-GB" dirty="0"/>
          </a:p>
        </p:txBody>
      </p:sp>
      <p:sp>
        <p:nvSpPr>
          <p:cNvPr id="16" name="Background">
            <a:extLst>
              <a:ext uri="{FF2B5EF4-FFF2-40B4-BE49-F238E27FC236}">
                <a16:creationId xmlns:a16="http://schemas.microsoft.com/office/drawing/2014/main" id="{A21AA381-8113-4EE7-B58D-F5ED00E5EE41}"/>
              </a:ext>
            </a:extLst>
          </p:cNvPr>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en-GB" sz="1500" noProof="0" dirty="0"/>
          </a:p>
        </p:txBody>
      </p:sp>
      <p:sp>
        <p:nvSpPr>
          <p:cNvPr id="10" name="Logo">
            <a:extLst>
              <a:ext uri="{FF2B5EF4-FFF2-40B4-BE49-F238E27FC236}">
                <a16:creationId xmlns:a16="http://schemas.microsoft.com/office/drawing/2014/main" id="{85A140AF-9500-46B6-B1FC-4547A69D895F}"/>
              </a:ext>
            </a:extLst>
          </p:cNvPr>
          <p:cNvSpPr>
            <a:spLocks noChangeArrowheads="1"/>
          </p:cNvSpPr>
          <p:nvPr userDrawn="1"/>
        </p:nvSpPr>
        <p:spPr bwMode="auto">
          <a:xfrm>
            <a:off x="404813" y="4547009"/>
            <a:ext cx="915861" cy="190488"/>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350" noProof="0" dirty="0"/>
          </a:p>
        </p:txBody>
      </p:sp>
      <p:sp>
        <p:nvSpPr>
          <p:cNvPr id="14" name="Triangle 9">
            <a:extLst>
              <a:ext uri="{FF2B5EF4-FFF2-40B4-BE49-F238E27FC236}">
                <a16:creationId xmlns:a16="http://schemas.microsoft.com/office/drawing/2014/main" id="{E131A983-7355-4968-873A-A98E7BE44F84}"/>
              </a:ext>
            </a:extLst>
          </p:cNvPr>
          <p:cNvSpPr/>
          <p:nvPr userDrawn="1"/>
        </p:nvSpPr>
        <p:spPr>
          <a:xfrm rot="10800000">
            <a:off x="4486274" y="-1"/>
            <a:ext cx="171449" cy="13494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Arial" panose="020B0604020202020204" pitchFamily="34" charset="0"/>
            </a:endParaRPr>
          </a:p>
        </p:txBody>
      </p:sp>
      <p:sp>
        <p:nvSpPr>
          <p:cNvPr id="15" name="Triangle 10">
            <a:extLst>
              <a:ext uri="{FF2B5EF4-FFF2-40B4-BE49-F238E27FC236}">
                <a16:creationId xmlns:a16="http://schemas.microsoft.com/office/drawing/2014/main" id="{B6B2EA61-2813-4D0C-8B6C-B43D6E6A3622}"/>
              </a:ext>
            </a:extLst>
          </p:cNvPr>
          <p:cNvSpPr/>
          <p:nvPr userDrawn="1"/>
        </p:nvSpPr>
        <p:spPr>
          <a:xfrm>
            <a:off x="4486274" y="5008557"/>
            <a:ext cx="171449" cy="13494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Arial" panose="020B0604020202020204" pitchFamily="34" charset="0"/>
            </a:endParaRPr>
          </a:p>
        </p:txBody>
      </p:sp>
      <p:sp>
        <p:nvSpPr>
          <p:cNvPr id="2" name="Title 1"/>
          <p:cNvSpPr>
            <a:spLocks noGrp="1"/>
          </p:cNvSpPr>
          <p:nvPr>
            <p:ph type="ctrTitle" hasCustomPrompt="1"/>
          </p:nvPr>
        </p:nvSpPr>
        <p:spPr>
          <a:xfrm>
            <a:off x="1109700" y="1485000"/>
            <a:ext cx="6922800" cy="1663200"/>
          </a:xfrm>
        </p:spPr>
        <p:txBody>
          <a:bodyPr anchor="t" anchorCtr="0"/>
          <a:lstStyle>
            <a:lvl1pPr algn="ctr">
              <a:lnSpc>
                <a:spcPct val="90000"/>
              </a:lnSpc>
              <a:defRPr sz="6000">
                <a:solidFill>
                  <a:schemeClr val="tx1"/>
                </a:solidFill>
              </a:defRPr>
            </a:lvl1pPr>
          </a:lstStyle>
          <a:p>
            <a:r>
              <a:rPr lang="en-GB" noProof="0" dirty="0"/>
              <a:t>Click to add quote</a:t>
            </a:r>
            <a:endParaRPr lang="en-GB" dirty="0"/>
          </a:p>
        </p:txBody>
      </p:sp>
      <p:sp>
        <p:nvSpPr>
          <p:cNvPr id="13" name="Text Placeholder 4">
            <a:extLst>
              <a:ext uri="{FF2B5EF4-FFF2-40B4-BE49-F238E27FC236}">
                <a16:creationId xmlns:a16="http://schemas.microsoft.com/office/drawing/2014/main" id="{17F63DC0-19C0-4D0C-8CBB-8E65D18A1D29}"/>
              </a:ext>
            </a:extLst>
          </p:cNvPr>
          <p:cNvSpPr>
            <a:spLocks noGrp="1"/>
          </p:cNvSpPr>
          <p:nvPr>
            <p:ph type="body" sz="quarter" idx="13" hasCustomPrompt="1"/>
          </p:nvPr>
        </p:nvSpPr>
        <p:spPr>
          <a:xfrm>
            <a:off x="1110854" y="3240000"/>
            <a:ext cx="6922800" cy="432000"/>
          </a:xfrm>
        </p:spPr>
        <p:txBody>
          <a:bodyPr/>
          <a:lstStyle>
            <a:lvl1pPr marL="0" indent="0" algn="ctr">
              <a:lnSpc>
                <a:spcPct val="120000"/>
              </a:lnSpc>
              <a:spcBef>
                <a:spcPts val="0"/>
              </a:spcBef>
              <a:spcAft>
                <a:spcPts val="375"/>
              </a:spcAft>
              <a:buNone/>
              <a:defRPr sz="900" cap="none" spc="0" baseline="0"/>
            </a:lvl1pPr>
            <a:lvl2pPr marL="0" indent="0" algn="ctr">
              <a:lnSpc>
                <a:spcPct val="120000"/>
              </a:lnSpc>
              <a:spcBef>
                <a:spcPts val="0"/>
              </a:spcBef>
              <a:spcAft>
                <a:spcPts val="375"/>
              </a:spcAft>
              <a:buNone/>
              <a:defRPr sz="900" b="0" cap="all" spc="450"/>
            </a:lvl2pPr>
            <a:lvl3pPr marL="0" indent="0" algn="ctr">
              <a:lnSpc>
                <a:spcPct val="120000"/>
              </a:lnSpc>
              <a:spcBef>
                <a:spcPts val="0"/>
              </a:spcBef>
              <a:spcAft>
                <a:spcPts val="375"/>
              </a:spcAft>
              <a:buNone/>
              <a:defRPr sz="900" b="0" cap="all" spc="450"/>
            </a:lvl3pPr>
            <a:lvl4pPr marL="0" algn="ctr">
              <a:lnSpc>
                <a:spcPct val="120000"/>
              </a:lnSpc>
              <a:spcBef>
                <a:spcPts val="0"/>
              </a:spcBef>
              <a:spcAft>
                <a:spcPts val="375"/>
              </a:spcAft>
              <a:buNone/>
              <a:defRPr sz="900" b="0" cap="all" spc="450"/>
            </a:lvl4pPr>
            <a:lvl5pPr marL="0" algn="ctr">
              <a:lnSpc>
                <a:spcPct val="120000"/>
              </a:lnSpc>
              <a:spcBef>
                <a:spcPts val="0"/>
              </a:spcBef>
              <a:spcAft>
                <a:spcPts val="375"/>
              </a:spcAft>
              <a:buNone/>
              <a:defRPr sz="900" b="0" cap="all" spc="450"/>
            </a:lvl5pPr>
          </a:lstStyle>
          <a:p>
            <a:r>
              <a:rPr lang="en-GB" dirty="0"/>
              <a:t>Click to add text</a:t>
            </a:r>
          </a:p>
        </p:txBody>
      </p:sp>
      <p:sp>
        <p:nvSpPr>
          <p:cNvPr id="11" name="Subtitle Eyebrow">
            <a:extLst>
              <a:ext uri="{FF2B5EF4-FFF2-40B4-BE49-F238E27FC236}">
                <a16:creationId xmlns:a16="http://schemas.microsoft.com/office/drawing/2014/main" id="{A4020931-BD7F-4EB0-AF2E-5D6ADFE5AAFD}"/>
              </a:ext>
            </a:extLst>
          </p:cNvPr>
          <p:cNvSpPr>
            <a:spLocks noGrp="1"/>
          </p:cNvSpPr>
          <p:nvPr>
            <p:ph type="subTitle" idx="33" hasCustomPrompt="1"/>
          </p:nvPr>
        </p:nvSpPr>
        <p:spPr>
          <a:xfrm>
            <a:off x="404999" y="361364"/>
            <a:ext cx="1981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accent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dirty="0"/>
              <a:t>Click to add Eyebrow text</a:t>
            </a:r>
          </a:p>
        </p:txBody>
      </p:sp>
      <p:sp>
        <p:nvSpPr>
          <p:cNvPr id="5" name="Footer Placeholder 4">
            <a:extLst>
              <a:ext uri="{FF2B5EF4-FFF2-40B4-BE49-F238E27FC236}">
                <a16:creationId xmlns:a16="http://schemas.microsoft.com/office/drawing/2014/main" id="{DB288BBF-D8C4-4A9C-971B-04C1D3789981}"/>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5306B4BA-CFBB-4D1A-B14B-1884BA7A2631}"/>
              </a:ext>
            </a:extLst>
          </p:cNvPr>
          <p:cNvSpPr>
            <a:spLocks noGrp="1"/>
          </p:cNvSpPr>
          <p:nvPr>
            <p:ph type="sldNum" sz="quarter" idx="12"/>
          </p:nvPr>
        </p:nvSpPr>
        <p:spPr/>
        <p:txBody>
          <a:body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2920512413"/>
      </p:ext>
    </p:extLst>
  </p:cSld>
  <p:clrMapOvr>
    <a:overrideClrMapping bg1="lt1" tx1="dk1" bg2="lt2" tx2="dk2" accent1="accent1" accent2="accent2" accent3="accent3" accent4="accent4" accent5="accent5" accent6="accent6" hlink="hlink" folHlink="folHlink"/>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QUOTE Grapefruit">
    <p:bg>
      <p:bgPr>
        <a:solidFill>
          <a:schemeClr val="accent1"/>
        </a:solidFill>
        <a:effectLst/>
      </p:bgPr>
    </p:bg>
    <p:spTree>
      <p:nvGrpSpPr>
        <p:cNvPr id="1" name=""/>
        <p:cNvGrpSpPr/>
        <p:nvPr/>
      </p:nvGrpSpPr>
      <p:grpSpPr>
        <a:xfrm>
          <a:off x="0" y="0"/>
          <a:ext cx="0" cy="0"/>
          <a:chOff x="0" y="0"/>
          <a:chExt cx="0" cy="0"/>
        </a:xfrm>
      </p:grpSpPr>
      <p:sp>
        <p:nvSpPr>
          <p:cNvPr id="17" name="Date Placeholder 3" hidden="1">
            <a:extLst>
              <a:ext uri="{FF2B5EF4-FFF2-40B4-BE49-F238E27FC236}">
                <a16:creationId xmlns:a16="http://schemas.microsoft.com/office/drawing/2014/main" id="{D3D288F5-0562-4E06-B589-95E765FB879E}"/>
              </a:ext>
            </a:extLst>
          </p:cNvPr>
          <p:cNvSpPr>
            <a:spLocks noGrp="1"/>
          </p:cNvSpPr>
          <p:nvPr>
            <p:ph type="dt" sz="half" idx="10"/>
          </p:nvPr>
        </p:nvSpPr>
        <p:spPr>
          <a:xfrm>
            <a:off x="9144900" y="5143500"/>
            <a:ext cx="0" cy="0"/>
          </a:xfrm>
        </p:spPr>
        <p:txBody>
          <a:bodyPr/>
          <a:lstStyle/>
          <a:p>
            <a:fld id="{8A066D19-CD55-4680-ABF4-9B696747D9CC}" type="datetime4">
              <a:rPr lang="en-GB" smtClean="0"/>
              <a:t>22 November 2023</a:t>
            </a:fld>
            <a:endParaRPr lang="en-GB" dirty="0"/>
          </a:p>
        </p:txBody>
      </p:sp>
      <p:sp>
        <p:nvSpPr>
          <p:cNvPr id="16" name="Background">
            <a:extLst>
              <a:ext uri="{FF2B5EF4-FFF2-40B4-BE49-F238E27FC236}">
                <a16:creationId xmlns:a16="http://schemas.microsoft.com/office/drawing/2014/main" id="{A21AA381-8113-4EE7-B58D-F5ED00E5EE41}"/>
              </a:ext>
            </a:extLst>
          </p:cNvPr>
          <p:cNvSpPr/>
          <p:nvPr userDrawn="1"/>
        </p:nvSpPr>
        <p:spPr>
          <a:xfrm>
            <a:off x="0" y="0"/>
            <a:ext cx="9144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en-GB" sz="1500" noProof="0" dirty="0"/>
          </a:p>
        </p:txBody>
      </p:sp>
      <p:sp>
        <p:nvSpPr>
          <p:cNvPr id="10" name="Freeform 1">
            <a:extLst>
              <a:ext uri="{FF2B5EF4-FFF2-40B4-BE49-F238E27FC236}">
                <a16:creationId xmlns:a16="http://schemas.microsoft.com/office/drawing/2014/main" id="{85A140AF-9500-46B6-B1FC-4547A69D895F}"/>
              </a:ext>
            </a:extLst>
          </p:cNvPr>
          <p:cNvSpPr>
            <a:spLocks noChangeArrowheads="1"/>
          </p:cNvSpPr>
          <p:nvPr userDrawn="1"/>
        </p:nvSpPr>
        <p:spPr bwMode="white">
          <a:xfrm>
            <a:off x="404813" y="4547009"/>
            <a:ext cx="915861" cy="190488"/>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tx1"/>
          </a:solidFill>
          <a:ln>
            <a:noFill/>
          </a:ln>
          <a:effectLst/>
        </p:spPr>
        <p:txBody>
          <a:bodyPr wrap="none" anchor="ctr"/>
          <a:lstStyle/>
          <a:p>
            <a:endParaRPr lang="en-GB" sz="1350" noProof="0" dirty="0"/>
          </a:p>
        </p:txBody>
      </p:sp>
      <p:sp>
        <p:nvSpPr>
          <p:cNvPr id="14" name="Triangle 9">
            <a:extLst>
              <a:ext uri="{FF2B5EF4-FFF2-40B4-BE49-F238E27FC236}">
                <a16:creationId xmlns:a16="http://schemas.microsoft.com/office/drawing/2014/main" id="{E131A983-7355-4968-873A-A98E7BE44F84}"/>
              </a:ext>
            </a:extLst>
          </p:cNvPr>
          <p:cNvSpPr/>
          <p:nvPr userDrawn="1"/>
        </p:nvSpPr>
        <p:spPr bwMode="white">
          <a:xfrm rot="10800000">
            <a:off x="4486274" y="-1"/>
            <a:ext cx="171449" cy="13494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Arial" panose="020B0604020202020204" pitchFamily="34" charset="0"/>
            </a:endParaRPr>
          </a:p>
        </p:txBody>
      </p:sp>
      <p:sp>
        <p:nvSpPr>
          <p:cNvPr id="15" name="Triangle 10">
            <a:extLst>
              <a:ext uri="{FF2B5EF4-FFF2-40B4-BE49-F238E27FC236}">
                <a16:creationId xmlns:a16="http://schemas.microsoft.com/office/drawing/2014/main" id="{B6B2EA61-2813-4D0C-8B6C-B43D6E6A3622}"/>
              </a:ext>
            </a:extLst>
          </p:cNvPr>
          <p:cNvSpPr/>
          <p:nvPr userDrawn="1"/>
        </p:nvSpPr>
        <p:spPr bwMode="white">
          <a:xfrm>
            <a:off x="4486274" y="5008557"/>
            <a:ext cx="171449" cy="13494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Arial" panose="020B0604020202020204" pitchFamily="34" charset="0"/>
            </a:endParaRPr>
          </a:p>
        </p:txBody>
      </p:sp>
      <p:sp>
        <p:nvSpPr>
          <p:cNvPr id="2" name="Title 1"/>
          <p:cNvSpPr>
            <a:spLocks noGrp="1"/>
          </p:cNvSpPr>
          <p:nvPr>
            <p:ph type="ctrTitle" hasCustomPrompt="1"/>
          </p:nvPr>
        </p:nvSpPr>
        <p:spPr bwMode="white">
          <a:xfrm>
            <a:off x="1109700" y="1485000"/>
            <a:ext cx="6922800" cy="1663200"/>
          </a:xfrm>
        </p:spPr>
        <p:txBody>
          <a:bodyPr anchor="t" anchorCtr="0"/>
          <a:lstStyle>
            <a:lvl1pPr algn="ctr">
              <a:lnSpc>
                <a:spcPct val="90000"/>
              </a:lnSpc>
              <a:defRPr sz="6000">
                <a:solidFill>
                  <a:schemeClr val="tx1"/>
                </a:solidFill>
              </a:defRPr>
            </a:lvl1pPr>
          </a:lstStyle>
          <a:p>
            <a:r>
              <a:rPr lang="en-GB" noProof="0" dirty="0"/>
              <a:t>Click to add quote</a:t>
            </a:r>
            <a:endParaRPr lang="en-GB" dirty="0"/>
          </a:p>
        </p:txBody>
      </p:sp>
      <p:sp>
        <p:nvSpPr>
          <p:cNvPr id="13" name="Text Placeholder 4">
            <a:extLst>
              <a:ext uri="{FF2B5EF4-FFF2-40B4-BE49-F238E27FC236}">
                <a16:creationId xmlns:a16="http://schemas.microsoft.com/office/drawing/2014/main" id="{4C6B0D01-E1FF-46DD-B387-6BBCE3EF6144}"/>
              </a:ext>
            </a:extLst>
          </p:cNvPr>
          <p:cNvSpPr>
            <a:spLocks noGrp="1"/>
          </p:cNvSpPr>
          <p:nvPr>
            <p:ph type="body" sz="quarter" idx="13" hasCustomPrompt="1"/>
          </p:nvPr>
        </p:nvSpPr>
        <p:spPr>
          <a:xfrm>
            <a:off x="1110854" y="3240000"/>
            <a:ext cx="6922800" cy="432000"/>
          </a:xfrm>
        </p:spPr>
        <p:txBody>
          <a:bodyPr/>
          <a:lstStyle>
            <a:lvl1pPr marL="0" indent="0" algn="ctr">
              <a:lnSpc>
                <a:spcPct val="120000"/>
              </a:lnSpc>
              <a:spcBef>
                <a:spcPts val="0"/>
              </a:spcBef>
              <a:spcAft>
                <a:spcPts val="375"/>
              </a:spcAft>
              <a:buNone/>
              <a:defRPr sz="900" cap="none" spc="0" baseline="0"/>
            </a:lvl1pPr>
            <a:lvl2pPr marL="0" indent="0" algn="ctr">
              <a:lnSpc>
                <a:spcPct val="120000"/>
              </a:lnSpc>
              <a:spcBef>
                <a:spcPts val="0"/>
              </a:spcBef>
              <a:spcAft>
                <a:spcPts val="375"/>
              </a:spcAft>
              <a:buNone/>
              <a:defRPr sz="900" b="0" cap="all" spc="450"/>
            </a:lvl2pPr>
            <a:lvl3pPr marL="0" indent="0" algn="ctr">
              <a:lnSpc>
                <a:spcPct val="120000"/>
              </a:lnSpc>
              <a:spcBef>
                <a:spcPts val="0"/>
              </a:spcBef>
              <a:spcAft>
                <a:spcPts val="375"/>
              </a:spcAft>
              <a:buNone/>
              <a:defRPr sz="900" b="0" cap="all" spc="450"/>
            </a:lvl3pPr>
            <a:lvl4pPr marL="0" algn="ctr">
              <a:lnSpc>
                <a:spcPct val="120000"/>
              </a:lnSpc>
              <a:spcBef>
                <a:spcPts val="0"/>
              </a:spcBef>
              <a:spcAft>
                <a:spcPts val="375"/>
              </a:spcAft>
              <a:buNone/>
              <a:defRPr sz="900" b="0" cap="all" spc="450"/>
            </a:lvl4pPr>
            <a:lvl5pPr marL="0" algn="ctr">
              <a:lnSpc>
                <a:spcPct val="120000"/>
              </a:lnSpc>
              <a:spcBef>
                <a:spcPts val="0"/>
              </a:spcBef>
              <a:spcAft>
                <a:spcPts val="375"/>
              </a:spcAft>
              <a:buNone/>
              <a:defRPr sz="900" b="0" cap="all" spc="450"/>
            </a:lvl5pPr>
          </a:lstStyle>
          <a:p>
            <a:r>
              <a:rPr lang="en-GB" dirty="0"/>
              <a:t>Click to add text</a:t>
            </a:r>
          </a:p>
        </p:txBody>
      </p:sp>
      <p:sp>
        <p:nvSpPr>
          <p:cNvPr id="11" name="Subtitle Eyebrow">
            <a:extLst>
              <a:ext uri="{FF2B5EF4-FFF2-40B4-BE49-F238E27FC236}">
                <a16:creationId xmlns:a16="http://schemas.microsoft.com/office/drawing/2014/main" id="{A63E202B-2BB6-4789-9F7A-6276789F7F79}"/>
              </a:ext>
            </a:extLst>
          </p:cNvPr>
          <p:cNvSpPr txBox="1">
            <a:spLocks/>
          </p:cNvSpPr>
          <p:nvPr userDrawn="1"/>
        </p:nvSpPr>
        <p:spPr>
          <a:xfrm>
            <a:off x="404999" y="361364"/>
            <a:ext cx="1981800" cy="11610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Char char="​"/>
              <a:defRPr sz="900" b="0" kern="1200">
                <a:solidFill>
                  <a:schemeClr val="tx1"/>
                </a:solidFill>
                <a:latin typeface="+mn-lt"/>
                <a:ea typeface="+mn-ea"/>
                <a:cs typeface="+mn-cs"/>
              </a:defRPr>
            </a:lvl1pPr>
            <a:lvl2pPr marL="0" indent="0" algn="l" defTabSz="914400" rtl="0" eaLnBrk="1" latinLnBrk="0" hangingPunct="1">
              <a:lnSpc>
                <a:spcPct val="120000"/>
              </a:lnSpc>
              <a:spcBef>
                <a:spcPts val="500"/>
              </a:spcBef>
              <a:spcAft>
                <a:spcPts val="500"/>
              </a:spcAft>
              <a:buFont typeface="Arial" panose="020B0604020202020204" pitchFamily="34" charset="0"/>
              <a:buNone/>
              <a:defRPr sz="1800" b="1" kern="1200">
                <a:solidFill>
                  <a:schemeClr val="bg1"/>
                </a:solidFill>
                <a:latin typeface="+mn-lt"/>
                <a:ea typeface="+mn-ea"/>
                <a:cs typeface="+mn-cs"/>
              </a:defRPr>
            </a:lvl2pPr>
            <a:lvl3pPr marL="0" indent="0" algn="l" defTabSz="914400" rtl="0" eaLnBrk="1" latinLnBrk="0" hangingPunct="1">
              <a:lnSpc>
                <a:spcPct val="120000"/>
              </a:lnSpc>
              <a:spcBef>
                <a:spcPts val="500"/>
              </a:spcBef>
              <a:spcAft>
                <a:spcPts val="500"/>
              </a:spcAft>
              <a:buFont typeface="Arial" panose="020B0604020202020204" pitchFamily="34" charset="0"/>
              <a:buChar char="​"/>
              <a:defRPr sz="1800" b="1" kern="1200">
                <a:solidFill>
                  <a:schemeClr val="bg1"/>
                </a:solidFill>
                <a:latin typeface="+mn-lt"/>
                <a:ea typeface="+mn-ea"/>
                <a:cs typeface="+mn-cs"/>
              </a:defRPr>
            </a:lvl3pPr>
            <a:lvl4pPr marL="0" indent="0" algn="l" defTabSz="914400" rtl="0" eaLnBrk="1" latinLnBrk="0" hangingPunct="1">
              <a:lnSpc>
                <a:spcPct val="90000"/>
              </a:lnSpc>
              <a:spcBef>
                <a:spcPts val="500"/>
              </a:spcBef>
              <a:spcAft>
                <a:spcPts val="0"/>
              </a:spcAft>
              <a:buFont typeface="Arial" panose="020B0604020202020204" pitchFamily="34" charset="0"/>
              <a:buChar char="​"/>
              <a:defRPr sz="1800" b="1" kern="1200" cap="none" baseline="0">
                <a:solidFill>
                  <a:schemeClr val="bg1"/>
                </a:solidFill>
                <a:latin typeface="+mn-lt"/>
                <a:ea typeface="+mn-ea"/>
                <a:cs typeface="+mn-cs"/>
              </a:defRPr>
            </a:lvl4pPr>
            <a:lvl5pPr marL="0" indent="0" algn="l" defTabSz="914400" rtl="0" eaLnBrk="1" latinLnBrk="0" hangingPunct="1">
              <a:lnSpc>
                <a:spcPct val="120000"/>
              </a:lnSpc>
              <a:spcBef>
                <a:spcPts val="500"/>
              </a:spcBef>
              <a:spcAft>
                <a:spcPts val="500"/>
              </a:spcAft>
              <a:buFont typeface="Arial" panose="020B0604020202020204" pitchFamily="34" charset="0"/>
              <a:buChar char="​"/>
              <a:tabLst/>
              <a:defRPr sz="1800" b="1" kern="1200">
                <a:solidFill>
                  <a:schemeClr val="bg1"/>
                </a:solidFill>
                <a:latin typeface="+mn-lt"/>
                <a:ea typeface="+mn-ea"/>
                <a:cs typeface="+mn-cs"/>
              </a:defRPr>
            </a:lvl5pPr>
            <a:lvl6pPr marL="0" indent="0" algn="l" defTabSz="914400" rtl="0" eaLnBrk="1" latinLnBrk="0" hangingPunct="1">
              <a:lnSpc>
                <a:spcPct val="90000"/>
              </a:lnSpc>
              <a:spcBef>
                <a:spcPts val="500"/>
              </a:spcBef>
              <a:spcAft>
                <a:spcPts val="0"/>
              </a:spcAft>
              <a:buFont typeface="Arial" panose="020B0604020202020204" pitchFamily="34" charset="0"/>
              <a:buChar char="​"/>
              <a:defRPr sz="1800" b="1" kern="1200">
                <a:solidFill>
                  <a:schemeClr val="bg1"/>
                </a:solidFill>
                <a:latin typeface="+mn-lt"/>
                <a:ea typeface="+mn-ea"/>
                <a:cs typeface="+mn-cs"/>
              </a:defRPr>
            </a:lvl6pPr>
            <a:lvl7pPr marL="0" indent="0" algn="l" defTabSz="914400" rtl="0" eaLnBrk="1" latinLnBrk="0" hangingPunct="1">
              <a:lnSpc>
                <a:spcPct val="120000"/>
              </a:lnSpc>
              <a:spcBef>
                <a:spcPts val="500"/>
              </a:spcBef>
              <a:spcAft>
                <a:spcPts val="500"/>
              </a:spcAft>
              <a:buFont typeface="Arial" panose="020B0604020202020204" pitchFamily="34" charset="0"/>
              <a:buChar char="​"/>
              <a:defRPr sz="1800" b="1" kern="1200" baseline="0">
                <a:solidFill>
                  <a:schemeClr val="bg1"/>
                </a:solidFill>
                <a:latin typeface="+mn-lt"/>
                <a:ea typeface="+mn-ea"/>
                <a:cs typeface="+mn-cs"/>
              </a:defRPr>
            </a:lvl7pPr>
            <a:lvl8pPr marL="0" indent="0" algn="l" defTabSz="914400" rtl="0" eaLnBrk="1" latinLnBrk="0" hangingPunct="1">
              <a:lnSpc>
                <a:spcPct val="120000"/>
              </a:lnSpc>
              <a:spcBef>
                <a:spcPts val="500"/>
              </a:spcBef>
              <a:spcAft>
                <a:spcPts val="500"/>
              </a:spcAft>
              <a:buFont typeface="Arial" panose="020B0604020202020204" pitchFamily="34" charset="0"/>
              <a:buChar char="​"/>
              <a:defRPr sz="1800" b="1" kern="1200">
                <a:solidFill>
                  <a:schemeClr val="bg1"/>
                </a:solidFill>
                <a:latin typeface="+mn-lt"/>
                <a:ea typeface="+mn-ea"/>
                <a:cs typeface="+mn-cs"/>
              </a:defRPr>
            </a:lvl8pPr>
            <a:lvl9pPr marL="0" indent="0" algn="l" defTabSz="914400" rtl="0" eaLnBrk="1" latinLnBrk="0" hangingPunct="1">
              <a:lnSpc>
                <a:spcPct val="90000"/>
              </a:lnSpc>
              <a:spcBef>
                <a:spcPts val="1000"/>
              </a:spcBef>
              <a:spcAft>
                <a:spcPts val="0"/>
              </a:spcAft>
              <a:buFont typeface="Arial" panose="020B0604020202020204" pitchFamily="34" charset="0"/>
              <a:buChar char="​"/>
              <a:defRPr sz="1800" b="1" kern="1200" baseline="0">
                <a:solidFill>
                  <a:schemeClr val="bg1"/>
                </a:solidFill>
                <a:latin typeface="+mn-lt"/>
                <a:ea typeface="+mn-ea"/>
                <a:cs typeface="+mn-cs"/>
              </a:defRPr>
            </a:lvl9pPr>
          </a:lstStyle>
          <a:p>
            <a:r>
              <a:rPr lang="en-GB" sz="675" dirty="0"/>
              <a:t>Click to add Eyebrow text</a:t>
            </a:r>
          </a:p>
        </p:txBody>
      </p:sp>
      <p:sp>
        <p:nvSpPr>
          <p:cNvPr id="18" name="Footer Placeholder 4">
            <a:extLst>
              <a:ext uri="{FF2B5EF4-FFF2-40B4-BE49-F238E27FC236}">
                <a16:creationId xmlns:a16="http://schemas.microsoft.com/office/drawing/2014/main" id="{291811D0-527C-41AE-BA7F-550297ADF0BC}"/>
              </a:ext>
            </a:extLst>
          </p:cNvPr>
          <p:cNvSpPr>
            <a:spLocks noGrp="1"/>
          </p:cNvSpPr>
          <p:nvPr>
            <p:ph type="ftr" sz="quarter" idx="11"/>
          </p:nvPr>
        </p:nvSpPr>
        <p:spPr>
          <a:xfrm>
            <a:off x="2770199" y="361364"/>
            <a:ext cx="3851709" cy="116100"/>
          </a:xfrm>
        </p:spPr>
        <p:txBody>
          <a:bodyPr/>
          <a:lstStyle>
            <a:lvl1pPr>
              <a:defRPr>
                <a:solidFill>
                  <a:schemeClr val="tx1"/>
                </a:solidFill>
              </a:defRPr>
            </a:lvl1pPr>
          </a:lstStyle>
          <a:p>
            <a:endParaRPr lang="en-GB" dirty="0"/>
          </a:p>
        </p:txBody>
      </p:sp>
      <p:sp>
        <p:nvSpPr>
          <p:cNvPr id="19" name="Slide Number Placeholder 5">
            <a:extLst>
              <a:ext uri="{FF2B5EF4-FFF2-40B4-BE49-F238E27FC236}">
                <a16:creationId xmlns:a16="http://schemas.microsoft.com/office/drawing/2014/main" id="{21AAAB4C-43A5-49B4-94CB-127E1190E53B}"/>
              </a:ext>
            </a:extLst>
          </p:cNvPr>
          <p:cNvSpPr>
            <a:spLocks noGrp="1"/>
          </p:cNvSpPr>
          <p:nvPr>
            <p:ph type="sldNum" sz="quarter" idx="12"/>
          </p:nvPr>
        </p:nvSpPr>
        <p:spPr>
          <a:xfrm>
            <a:off x="2521800" y="361364"/>
            <a:ext cx="202500" cy="116100"/>
          </a:xfrm>
        </p:spPr>
        <p:txBody>
          <a:bodyPr/>
          <a:lstStyle>
            <a:lvl1pPr>
              <a:defRPr>
                <a:solidFill>
                  <a:schemeClr val="tx1"/>
                </a:solidFill>
              </a:defRPr>
            </a:lvl1p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4185641098"/>
      </p:ext>
    </p:extLst>
  </p:cSld>
  <p:clrMapOvr>
    <a:overrideClrMapping bg1="dk1" tx1="lt1" bg2="dk2" tx2="lt2" accent1="accent1" accent2="accent2" accent3="accent3" accent4="accent4" accent5="accent5" accent6="accent6" hlink="hlink" folHlink="folHlink"/>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QUOTE Plum">
    <p:bg>
      <p:bgPr>
        <a:solidFill>
          <a:schemeClr val="accent2"/>
        </a:solidFill>
        <a:effectLst/>
      </p:bgPr>
    </p:bg>
    <p:spTree>
      <p:nvGrpSpPr>
        <p:cNvPr id="1" name=""/>
        <p:cNvGrpSpPr/>
        <p:nvPr/>
      </p:nvGrpSpPr>
      <p:grpSpPr>
        <a:xfrm>
          <a:off x="0" y="0"/>
          <a:ext cx="0" cy="0"/>
          <a:chOff x="0" y="0"/>
          <a:chExt cx="0" cy="0"/>
        </a:xfrm>
      </p:grpSpPr>
      <p:sp>
        <p:nvSpPr>
          <p:cNvPr id="17" name="Date Placeholder 3" hidden="1">
            <a:extLst>
              <a:ext uri="{FF2B5EF4-FFF2-40B4-BE49-F238E27FC236}">
                <a16:creationId xmlns:a16="http://schemas.microsoft.com/office/drawing/2014/main" id="{C297E5B2-56D9-4F26-947D-68D6306D936B}"/>
              </a:ext>
            </a:extLst>
          </p:cNvPr>
          <p:cNvSpPr>
            <a:spLocks noGrp="1"/>
          </p:cNvSpPr>
          <p:nvPr>
            <p:ph type="dt" sz="half" idx="10"/>
          </p:nvPr>
        </p:nvSpPr>
        <p:spPr>
          <a:xfrm>
            <a:off x="9144900" y="5143500"/>
            <a:ext cx="0" cy="0"/>
          </a:xfrm>
        </p:spPr>
        <p:txBody>
          <a:bodyPr/>
          <a:lstStyle/>
          <a:p>
            <a:fld id="{B3192F2B-DC8C-4E0D-B7DF-0D031073A65E}" type="datetime4">
              <a:rPr lang="en-GB" smtClean="0"/>
              <a:t>22 November 2023</a:t>
            </a:fld>
            <a:endParaRPr lang="en-GB" dirty="0"/>
          </a:p>
        </p:txBody>
      </p:sp>
      <p:sp>
        <p:nvSpPr>
          <p:cNvPr id="16" name="Background">
            <a:extLst>
              <a:ext uri="{FF2B5EF4-FFF2-40B4-BE49-F238E27FC236}">
                <a16:creationId xmlns:a16="http://schemas.microsoft.com/office/drawing/2014/main" id="{A21AA381-8113-4EE7-B58D-F5ED00E5EE41}"/>
              </a:ext>
            </a:extLst>
          </p:cNvPr>
          <p:cNvSpPr/>
          <p:nvPr userDrawn="1"/>
        </p:nvSpPr>
        <p:spPr>
          <a:xfrm>
            <a:off x="0" y="0"/>
            <a:ext cx="9144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en-GB" sz="1500" noProof="0" dirty="0"/>
          </a:p>
        </p:txBody>
      </p:sp>
      <p:sp>
        <p:nvSpPr>
          <p:cNvPr id="10" name="Logo">
            <a:extLst>
              <a:ext uri="{FF2B5EF4-FFF2-40B4-BE49-F238E27FC236}">
                <a16:creationId xmlns:a16="http://schemas.microsoft.com/office/drawing/2014/main" id="{85A140AF-9500-46B6-B1FC-4547A69D895F}"/>
              </a:ext>
            </a:extLst>
          </p:cNvPr>
          <p:cNvSpPr>
            <a:spLocks noChangeArrowheads="1"/>
          </p:cNvSpPr>
          <p:nvPr userDrawn="1"/>
        </p:nvSpPr>
        <p:spPr bwMode="white">
          <a:xfrm>
            <a:off x="404813" y="4547009"/>
            <a:ext cx="915861" cy="190488"/>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tx1"/>
          </a:solidFill>
          <a:ln>
            <a:noFill/>
          </a:ln>
          <a:effectLst/>
        </p:spPr>
        <p:txBody>
          <a:bodyPr wrap="none" anchor="ctr"/>
          <a:lstStyle/>
          <a:p>
            <a:endParaRPr lang="en-GB" sz="1350" noProof="0" dirty="0"/>
          </a:p>
        </p:txBody>
      </p:sp>
      <p:sp>
        <p:nvSpPr>
          <p:cNvPr id="14" name="Triangle 9">
            <a:extLst>
              <a:ext uri="{FF2B5EF4-FFF2-40B4-BE49-F238E27FC236}">
                <a16:creationId xmlns:a16="http://schemas.microsoft.com/office/drawing/2014/main" id="{E131A983-7355-4968-873A-A98E7BE44F84}"/>
              </a:ext>
            </a:extLst>
          </p:cNvPr>
          <p:cNvSpPr/>
          <p:nvPr userDrawn="1"/>
        </p:nvSpPr>
        <p:spPr bwMode="white">
          <a:xfrm rot="10800000">
            <a:off x="4486274" y="-1"/>
            <a:ext cx="171449" cy="13494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Arial" panose="020B0604020202020204" pitchFamily="34" charset="0"/>
            </a:endParaRPr>
          </a:p>
        </p:txBody>
      </p:sp>
      <p:sp>
        <p:nvSpPr>
          <p:cNvPr id="15" name="Triangle 10">
            <a:extLst>
              <a:ext uri="{FF2B5EF4-FFF2-40B4-BE49-F238E27FC236}">
                <a16:creationId xmlns:a16="http://schemas.microsoft.com/office/drawing/2014/main" id="{B6B2EA61-2813-4D0C-8B6C-B43D6E6A3622}"/>
              </a:ext>
            </a:extLst>
          </p:cNvPr>
          <p:cNvSpPr/>
          <p:nvPr userDrawn="1"/>
        </p:nvSpPr>
        <p:spPr bwMode="white">
          <a:xfrm>
            <a:off x="4486274" y="5008557"/>
            <a:ext cx="171449" cy="13494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Arial" panose="020B0604020202020204" pitchFamily="34" charset="0"/>
            </a:endParaRPr>
          </a:p>
        </p:txBody>
      </p:sp>
      <p:sp>
        <p:nvSpPr>
          <p:cNvPr id="2" name="Title 1"/>
          <p:cNvSpPr>
            <a:spLocks noGrp="1"/>
          </p:cNvSpPr>
          <p:nvPr>
            <p:ph type="ctrTitle" hasCustomPrompt="1"/>
          </p:nvPr>
        </p:nvSpPr>
        <p:spPr bwMode="white">
          <a:xfrm>
            <a:off x="1109700" y="1485000"/>
            <a:ext cx="6922800" cy="1663200"/>
          </a:xfrm>
        </p:spPr>
        <p:txBody>
          <a:bodyPr anchor="t" anchorCtr="0"/>
          <a:lstStyle>
            <a:lvl1pPr algn="ctr">
              <a:lnSpc>
                <a:spcPct val="90000"/>
              </a:lnSpc>
              <a:defRPr sz="6000">
                <a:solidFill>
                  <a:schemeClr val="tx1"/>
                </a:solidFill>
              </a:defRPr>
            </a:lvl1pPr>
          </a:lstStyle>
          <a:p>
            <a:r>
              <a:rPr lang="en-GB" noProof="0" dirty="0"/>
              <a:t>Click to add quote</a:t>
            </a:r>
            <a:endParaRPr lang="en-GB" dirty="0"/>
          </a:p>
        </p:txBody>
      </p:sp>
      <p:sp>
        <p:nvSpPr>
          <p:cNvPr id="13" name="Text Placeholder 4">
            <a:extLst>
              <a:ext uri="{FF2B5EF4-FFF2-40B4-BE49-F238E27FC236}">
                <a16:creationId xmlns:a16="http://schemas.microsoft.com/office/drawing/2014/main" id="{96C90B18-0C20-44AB-8276-0B37220DD78E}"/>
              </a:ext>
            </a:extLst>
          </p:cNvPr>
          <p:cNvSpPr>
            <a:spLocks noGrp="1"/>
          </p:cNvSpPr>
          <p:nvPr>
            <p:ph type="body" sz="quarter" idx="13" hasCustomPrompt="1"/>
          </p:nvPr>
        </p:nvSpPr>
        <p:spPr>
          <a:xfrm>
            <a:off x="1110854" y="3240000"/>
            <a:ext cx="6922800" cy="432000"/>
          </a:xfrm>
        </p:spPr>
        <p:txBody>
          <a:bodyPr/>
          <a:lstStyle>
            <a:lvl1pPr marL="0" indent="0" algn="ctr">
              <a:lnSpc>
                <a:spcPct val="120000"/>
              </a:lnSpc>
              <a:spcBef>
                <a:spcPts val="0"/>
              </a:spcBef>
              <a:spcAft>
                <a:spcPts val="375"/>
              </a:spcAft>
              <a:buNone/>
              <a:defRPr sz="900" cap="none" spc="0" baseline="0"/>
            </a:lvl1pPr>
            <a:lvl2pPr marL="0" indent="0" algn="ctr">
              <a:lnSpc>
                <a:spcPct val="120000"/>
              </a:lnSpc>
              <a:spcBef>
                <a:spcPts val="0"/>
              </a:spcBef>
              <a:spcAft>
                <a:spcPts val="375"/>
              </a:spcAft>
              <a:buNone/>
              <a:defRPr sz="900" b="0" cap="all" spc="450"/>
            </a:lvl2pPr>
            <a:lvl3pPr marL="0" indent="0" algn="ctr">
              <a:lnSpc>
                <a:spcPct val="120000"/>
              </a:lnSpc>
              <a:spcBef>
                <a:spcPts val="0"/>
              </a:spcBef>
              <a:spcAft>
                <a:spcPts val="375"/>
              </a:spcAft>
              <a:buNone/>
              <a:defRPr sz="900" b="0" cap="all" spc="450"/>
            </a:lvl3pPr>
            <a:lvl4pPr marL="0" algn="ctr">
              <a:lnSpc>
                <a:spcPct val="120000"/>
              </a:lnSpc>
              <a:spcBef>
                <a:spcPts val="0"/>
              </a:spcBef>
              <a:spcAft>
                <a:spcPts val="375"/>
              </a:spcAft>
              <a:buNone/>
              <a:defRPr sz="900" b="0" cap="all" spc="450"/>
            </a:lvl4pPr>
            <a:lvl5pPr marL="0" algn="ctr">
              <a:lnSpc>
                <a:spcPct val="120000"/>
              </a:lnSpc>
              <a:spcBef>
                <a:spcPts val="0"/>
              </a:spcBef>
              <a:spcAft>
                <a:spcPts val="375"/>
              </a:spcAft>
              <a:buNone/>
              <a:defRPr sz="900" b="0" cap="all" spc="450"/>
            </a:lvl5pPr>
          </a:lstStyle>
          <a:p>
            <a:r>
              <a:rPr lang="en-GB" dirty="0"/>
              <a:t>Click to add text</a:t>
            </a:r>
          </a:p>
        </p:txBody>
      </p:sp>
      <p:sp>
        <p:nvSpPr>
          <p:cNvPr id="11" name="Subtitle Eyebrow">
            <a:extLst>
              <a:ext uri="{FF2B5EF4-FFF2-40B4-BE49-F238E27FC236}">
                <a16:creationId xmlns:a16="http://schemas.microsoft.com/office/drawing/2014/main" id="{FEDD1CCA-EE42-4F36-AA10-92653320D3A0}"/>
              </a:ext>
            </a:extLst>
          </p:cNvPr>
          <p:cNvSpPr txBox="1">
            <a:spLocks/>
          </p:cNvSpPr>
          <p:nvPr userDrawn="1"/>
        </p:nvSpPr>
        <p:spPr>
          <a:xfrm>
            <a:off x="404999" y="361364"/>
            <a:ext cx="1981800" cy="11610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Char char="​"/>
              <a:defRPr sz="900" b="0" kern="1200">
                <a:solidFill>
                  <a:schemeClr val="tx1"/>
                </a:solidFill>
                <a:latin typeface="+mn-lt"/>
                <a:ea typeface="+mn-ea"/>
                <a:cs typeface="+mn-cs"/>
              </a:defRPr>
            </a:lvl1pPr>
            <a:lvl2pPr marL="0" indent="0" algn="l" defTabSz="914400" rtl="0" eaLnBrk="1" latinLnBrk="0" hangingPunct="1">
              <a:lnSpc>
                <a:spcPct val="120000"/>
              </a:lnSpc>
              <a:spcBef>
                <a:spcPts val="500"/>
              </a:spcBef>
              <a:spcAft>
                <a:spcPts val="500"/>
              </a:spcAft>
              <a:buFont typeface="Arial" panose="020B0604020202020204" pitchFamily="34" charset="0"/>
              <a:buNone/>
              <a:defRPr sz="1800" b="1" kern="1200">
                <a:solidFill>
                  <a:schemeClr val="bg1"/>
                </a:solidFill>
                <a:latin typeface="+mn-lt"/>
                <a:ea typeface="+mn-ea"/>
                <a:cs typeface="+mn-cs"/>
              </a:defRPr>
            </a:lvl2pPr>
            <a:lvl3pPr marL="0" indent="0" algn="l" defTabSz="914400" rtl="0" eaLnBrk="1" latinLnBrk="0" hangingPunct="1">
              <a:lnSpc>
                <a:spcPct val="120000"/>
              </a:lnSpc>
              <a:spcBef>
                <a:spcPts val="500"/>
              </a:spcBef>
              <a:spcAft>
                <a:spcPts val="500"/>
              </a:spcAft>
              <a:buFont typeface="Arial" panose="020B0604020202020204" pitchFamily="34" charset="0"/>
              <a:buChar char="​"/>
              <a:defRPr sz="1800" b="1" kern="1200">
                <a:solidFill>
                  <a:schemeClr val="bg1"/>
                </a:solidFill>
                <a:latin typeface="+mn-lt"/>
                <a:ea typeface="+mn-ea"/>
                <a:cs typeface="+mn-cs"/>
              </a:defRPr>
            </a:lvl3pPr>
            <a:lvl4pPr marL="0" indent="0" algn="l" defTabSz="914400" rtl="0" eaLnBrk="1" latinLnBrk="0" hangingPunct="1">
              <a:lnSpc>
                <a:spcPct val="90000"/>
              </a:lnSpc>
              <a:spcBef>
                <a:spcPts val="500"/>
              </a:spcBef>
              <a:spcAft>
                <a:spcPts val="0"/>
              </a:spcAft>
              <a:buFont typeface="Arial" panose="020B0604020202020204" pitchFamily="34" charset="0"/>
              <a:buChar char="​"/>
              <a:defRPr sz="1800" b="1" kern="1200" cap="none" baseline="0">
                <a:solidFill>
                  <a:schemeClr val="bg1"/>
                </a:solidFill>
                <a:latin typeface="+mn-lt"/>
                <a:ea typeface="+mn-ea"/>
                <a:cs typeface="+mn-cs"/>
              </a:defRPr>
            </a:lvl4pPr>
            <a:lvl5pPr marL="0" indent="0" algn="l" defTabSz="914400" rtl="0" eaLnBrk="1" latinLnBrk="0" hangingPunct="1">
              <a:lnSpc>
                <a:spcPct val="120000"/>
              </a:lnSpc>
              <a:spcBef>
                <a:spcPts val="500"/>
              </a:spcBef>
              <a:spcAft>
                <a:spcPts val="500"/>
              </a:spcAft>
              <a:buFont typeface="Arial" panose="020B0604020202020204" pitchFamily="34" charset="0"/>
              <a:buChar char="​"/>
              <a:tabLst/>
              <a:defRPr sz="1800" b="1" kern="1200">
                <a:solidFill>
                  <a:schemeClr val="bg1"/>
                </a:solidFill>
                <a:latin typeface="+mn-lt"/>
                <a:ea typeface="+mn-ea"/>
                <a:cs typeface="+mn-cs"/>
              </a:defRPr>
            </a:lvl5pPr>
            <a:lvl6pPr marL="0" indent="0" algn="l" defTabSz="914400" rtl="0" eaLnBrk="1" latinLnBrk="0" hangingPunct="1">
              <a:lnSpc>
                <a:spcPct val="90000"/>
              </a:lnSpc>
              <a:spcBef>
                <a:spcPts val="500"/>
              </a:spcBef>
              <a:spcAft>
                <a:spcPts val="0"/>
              </a:spcAft>
              <a:buFont typeface="Arial" panose="020B0604020202020204" pitchFamily="34" charset="0"/>
              <a:buChar char="​"/>
              <a:defRPr sz="1800" b="1" kern="1200">
                <a:solidFill>
                  <a:schemeClr val="bg1"/>
                </a:solidFill>
                <a:latin typeface="+mn-lt"/>
                <a:ea typeface="+mn-ea"/>
                <a:cs typeface="+mn-cs"/>
              </a:defRPr>
            </a:lvl6pPr>
            <a:lvl7pPr marL="0" indent="0" algn="l" defTabSz="914400" rtl="0" eaLnBrk="1" latinLnBrk="0" hangingPunct="1">
              <a:lnSpc>
                <a:spcPct val="120000"/>
              </a:lnSpc>
              <a:spcBef>
                <a:spcPts val="500"/>
              </a:spcBef>
              <a:spcAft>
                <a:spcPts val="500"/>
              </a:spcAft>
              <a:buFont typeface="Arial" panose="020B0604020202020204" pitchFamily="34" charset="0"/>
              <a:buChar char="​"/>
              <a:defRPr sz="1800" b="1" kern="1200" baseline="0">
                <a:solidFill>
                  <a:schemeClr val="bg1"/>
                </a:solidFill>
                <a:latin typeface="+mn-lt"/>
                <a:ea typeface="+mn-ea"/>
                <a:cs typeface="+mn-cs"/>
              </a:defRPr>
            </a:lvl7pPr>
            <a:lvl8pPr marL="0" indent="0" algn="l" defTabSz="914400" rtl="0" eaLnBrk="1" latinLnBrk="0" hangingPunct="1">
              <a:lnSpc>
                <a:spcPct val="120000"/>
              </a:lnSpc>
              <a:spcBef>
                <a:spcPts val="500"/>
              </a:spcBef>
              <a:spcAft>
                <a:spcPts val="500"/>
              </a:spcAft>
              <a:buFont typeface="Arial" panose="020B0604020202020204" pitchFamily="34" charset="0"/>
              <a:buChar char="​"/>
              <a:defRPr sz="1800" b="1" kern="1200">
                <a:solidFill>
                  <a:schemeClr val="bg1"/>
                </a:solidFill>
                <a:latin typeface="+mn-lt"/>
                <a:ea typeface="+mn-ea"/>
                <a:cs typeface="+mn-cs"/>
              </a:defRPr>
            </a:lvl8pPr>
            <a:lvl9pPr marL="0" indent="0" algn="l" defTabSz="914400" rtl="0" eaLnBrk="1" latinLnBrk="0" hangingPunct="1">
              <a:lnSpc>
                <a:spcPct val="90000"/>
              </a:lnSpc>
              <a:spcBef>
                <a:spcPts val="1000"/>
              </a:spcBef>
              <a:spcAft>
                <a:spcPts val="0"/>
              </a:spcAft>
              <a:buFont typeface="Arial" panose="020B0604020202020204" pitchFamily="34" charset="0"/>
              <a:buChar char="​"/>
              <a:defRPr sz="1800" b="1" kern="1200" baseline="0">
                <a:solidFill>
                  <a:schemeClr val="bg1"/>
                </a:solidFill>
                <a:latin typeface="+mn-lt"/>
                <a:ea typeface="+mn-ea"/>
                <a:cs typeface="+mn-cs"/>
              </a:defRPr>
            </a:lvl9pPr>
          </a:lstStyle>
          <a:p>
            <a:r>
              <a:rPr lang="en-GB" sz="675" dirty="0"/>
              <a:t>Click to add Eyebrow text</a:t>
            </a:r>
          </a:p>
        </p:txBody>
      </p:sp>
      <p:sp>
        <p:nvSpPr>
          <p:cNvPr id="18" name="Footer Placeholder 4">
            <a:extLst>
              <a:ext uri="{FF2B5EF4-FFF2-40B4-BE49-F238E27FC236}">
                <a16:creationId xmlns:a16="http://schemas.microsoft.com/office/drawing/2014/main" id="{B63816D4-9DF8-409B-BC46-6899E08CEABF}"/>
              </a:ext>
            </a:extLst>
          </p:cNvPr>
          <p:cNvSpPr>
            <a:spLocks noGrp="1"/>
          </p:cNvSpPr>
          <p:nvPr>
            <p:ph type="ftr" sz="quarter" idx="11"/>
          </p:nvPr>
        </p:nvSpPr>
        <p:spPr>
          <a:xfrm>
            <a:off x="2770199" y="361364"/>
            <a:ext cx="3851709" cy="116100"/>
          </a:xfrm>
        </p:spPr>
        <p:txBody>
          <a:bodyPr/>
          <a:lstStyle>
            <a:lvl1pPr>
              <a:defRPr>
                <a:solidFill>
                  <a:schemeClr val="tx1"/>
                </a:solidFill>
              </a:defRPr>
            </a:lvl1pPr>
          </a:lstStyle>
          <a:p>
            <a:endParaRPr lang="en-GB" dirty="0"/>
          </a:p>
        </p:txBody>
      </p:sp>
      <p:sp>
        <p:nvSpPr>
          <p:cNvPr id="19" name="Slide Number Placeholder 5">
            <a:extLst>
              <a:ext uri="{FF2B5EF4-FFF2-40B4-BE49-F238E27FC236}">
                <a16:creationId xmlns:a16="http://schemas.microsoft.com/office/drawing/2014/main" id="{91CE8C4D-DD44-441E-9911-EA67F1C0C49E}"/>
              </a:ext>
            </a:extLst>
          </p:cNvPr>
          <p:cNvSpPr>
            <a:spLocks noGrp="1"/>
          </p:cNvSpPr>
          <p:nvPr>
            <p:ph type="sldNum" sz="quarter" idx="12"/>
          </p:nvPr>
        </p:nvSpPr>
        <p:spPr>
          <a:xfrm>
            <a:off x="2521800" y="361364"/>
            <a:ext cx="202500" cy="116100"/>
          </a:xfrm>
        </p:spPr>
        <p:txBody>
          <a:bodyPr/>
          <a:lstStyle>
            <a:lvl1pPr>
              <a:defRPr>
                <a:solidFill>
                  <a:schemeClr val="tx1"/>
                </a:solidFill>
              </a:defRPr>
            </a:lvl1p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1392893803"/>
      </p:ext>
    </p:extLst>
  </p:cSld>
  <p:clrMapOvr>
    <a:overrideClrMapping bg1="dk1" tx1="lt1" bg2="dk2" tx2="lt2" accent1="accent1" accent2="accent2" accent3="accent3" accent4="accent4" accent5="accent5" accent6="accent6" hlink="hlink" folHlink="folHlink"/>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QUOTE Blueberry">
    <p:bg>
      <p:bgPr>
        <a:solidFill>
          <a:schemeClr val="accent3"/>
        </a:solidFill>
        <a:effectLst/>
      </p:bgPr>
    </p:bg>
    <p:spTree>
      <p:nvGrpSpPr>
        <p:cNvPr id="1" name=""/>
        <p:cNvGrpSpPr/>
        <p:nvPr/>
      </p:nvGrpSpPr>
      <p:grpSpPr>
        <a:xfrm>
          <a:off x="0" y="0"/>
          <a:ext cx="0" cy="0"/>
          <a:chOff x="0" y="0"/>
          <a:chExt cx="0" cy="0"/>
        </a:xfrm>
      </p:grpSpPr>
      <p:sp>
        <p:nvSpPr>
          <p:cNvPr id="17" name="Date Placeholder 3" hidden="1">
            <a:extLst>
              <a:ext uri="{FF2B5EF4-FFF2-40B4-BE49-F238E27FC236}">
                <a16:creationId xmlns:a16="http://schemas.microsoft.com/office/drawing/2014/main" id="{D7DED80F-8D6D-4058-9C87-12B07C186E7F}"/>
              </a:ext>
            </a:extLst>
          </p:cNvPr>
          <p:cNvSpPr>
            <a:spLocks noGrp="1"/>
          </p:cNvSpPr>
          <p:nvPr>
            <p:ph type="dt" sz="half" idx="10"/>
          </p:nvPr>
        </p:nvSpPr>
        <p:spPr>
          <a:xfrm>
            <a:off x="9144900" y="5143500"/>
            <a:ext cx="0" cy="0"/>
          </a:xfrm>
        </p:spPr>
        <p:txBody>
          <a:bodyPr/>
          <a:lstStyle/>
          <a:p>
            <a:fld id="{E74BD407-94E5-4C7A-9521-ACA277CA1CD1}" type="datetime4">
              <a:rPr lang="en-GB" smtClean="0"/>
              <a:t>22 November 2023</a:t>
            </a:fld>
            <a:endParaRPr lang="en-GB" dirty="0"/>
          </a:p>
        </p:txBody>
      </p:sp>
      <p:sp>
        <p:nvSpPr>
          <p:cNvPr id="16" name="Background">
            <a:extLst>
              <a:ext uri="{FF2B5EF4-FFF2-40B4-BE49-F238E27FC236}">
                <a16:creationId xmlns:a16="http://schemas.microsoft.com/office/drawing/2014/main" id="{A21AA381-8113-4EE7-B58D-F5ED00E5EE41}"/>
              </a:ext>
            </a:extLst>
          </p:cNvPr>
          <p:cNvSpPr/>
          <p:nvPr userDrawn="1"/>
        </p:nvSpPr>
        <p:spPr>
          <a:xfrm>
            <a:off x="0" y="0"/>
            <a:ext cx="9144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en-GB" sz="1500" noProof="0" dirty="0"/>
          </a:p>
        </p:txBody>
      </p:sp>
      <p:sp>
        <p:nvSpPr>
          <p:cNvPr id="10" name="Logo">
            <a:extLst>
              <a:ext uri="{FF2B5EF4-FFF2-40B4-BE49-F238E27FC236}">
                <a16:creationId xmlns:a16="http://schemas.microsoft.com/office/drawing/2014/main" id="{85A140AF-9500-46B6-B1FC-4547A69D895F}"/>
              </a:ext>
            </a:extLst>
          </p:cNvPr>
          <p:cNvSpPr>
            <a:spLocks noChangeArrowheads="1"/>
          </p:cNvSpPr>
          <p:nvPr userDrawn="1"/>
        </p:nvSpPr>
        <p:spPr bwMode="white">
          <a:xfrm>
            <a:off x="404813" y="4547009"/>
            <a:ext cx="915861" cy="190488"/>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tx1"/>
          </a:solidFill>
          <a:ln>
            <a:noFill/>
          </a:ln>
          <a:effectLst/>
        </p:spPr>
        <p:txBody>
          <a:bodyPr wrap="none" anchor="ctr"/>
          <a:lstStyle/>
          <a:p>
            <a:endParaRPr lang="en-GB" sz="1350" noProof="0" dirty="0"/>
          </a:p>
        </p:txBody>
      </p:sp>
      <p:sp>
        <p:nvSpPr>
          <p:cNvPr id="14" name="Triangle 9">
            <a:extLst>
              <a:ext uri="{FF2B5EF4-FFF2-40B4-BE49-F238E27FC236}">
                <a16:creationId xmlns:a16="http://schemas.microsoft.com/office/drawing/2014/main" id="{E131A983-7355-4968-873A-A98E7BE44F84}"/>
              </a:ext>
            </a:extLst>
          </p:cNvPr>
          <p:cNvSpPr/>
          <p:nvPr userDrawn="1"/>
        </p:nvSpPr>
        <p:spPr bwMode="white">
          <a:xfrm rot="10800000">
            <a:off x="4486274" y="-1"/>
            <a:ext cx="171449" cy="13494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Arial" panose="020B0604020202020204" pitchFamily="34" charset="0"/>
            </a:endParaRPr>
          </a:p>
        </p:txBody>
      </p:sp>
      <p:sp>
        <p:nvSpPr>
          <p:cNvPr id="15" name="Triangle 10">
            <a:extLst>
              <a:ext uri="{FF2B5EF4-FFF2-40B4-BE49-F238E27FC236}">
                <a16:creationId xmlns:a16="http://schemas.microsoft.com/office/drawing/2014/main" id="{B6B2EA61-2813-4D0C-8B6C-B43D6E6A3622}"/>
              </a:ext>
            </a:extLst>
          </p:cNvPr>
          <p:cNvSpPr/>
          <p:nvPr userDrawn="1"/>
        </p:nvSpPr>
        <p:spPr bwMode="white">
          <a:xfrm>
            <a:off x="4486274" y="5008557"/>
            <a:ext cx="171449" cy="13494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Arial" panose="020B0604020202020204" pitchFamily="34" charset="0"/>
            </a:endParaRPr>
          </a:p>
        </p:txBody>
      </p:sp>
      <p:sp>
        <p:nvSpPr>
          <p:cNvPr id="2" name="Title 1"/>
          <p:cNvSpPr>
            <a:spLocks noGrp="1"/>
          </p:cNvSpPr>
          <p:nvPr>
            <p:ph type="ctrTitle" hasCustomPrompt="1"/>
          </p:nvPr>
        </p:nvSpPr>
        <p:spPr bwMode="white">
          <a:xfrm>
            <a:off x="1109700" y="1485000"/>
            <a:ext cx="6922800" cy="1663200"/>
          </a:xfrm>
        </p:spPr>
        <p:txBody>
          <a:bodyPr anchor="t" anchorCtr="0"/>
          <a:lstStyle>
            <a:lvl1pPr algn="ctr">
              <a:lnSpc>
                <a:spcPct val="90000"/>
              </a:lnSpc>
              <a:defRPr sz="6000">
                <a:solidFill>
                  <a:schemeClr val="tx1"/>
                </a:solidFill>
              </a:defRPr>
            </a:lvl1pPr>
          </a:lstStyle>
          <a:p>
            <a:r>
              <a:rPr lang="en-GB" noProof="0" dirty="0"/>
              <a:t>Click to add quote</a:t>
            </a:r>
            <a:endParaRPr lang="en-GB" dirty="0"/>
          </a:p>
        </p:txBody>
      </p:sp>
      <p:sp>
        <p:nvSpPr>
          <p:cNvPr id="13" name="Text Placeholder 4">
            <a:extLst>
              <a:ext uri="{FF2B5EF4-FFF2-40B4-BE49-F238E27FC236}">
                <a16:creationId xmlns:a16="http://schemas.microsoft.com/office/drawing/2014/main" id="{E32BF7FA-AAC4-4BE6-B823-630050EFF500}"/>
              </a:ext>
            </a:extLst>
          </p:cNvPr>
          <p:cNvSpPr>
            <a:spLocks noGrp="1"/>
          </p:cNvSpPr>
          <p:nvPr>
            <p:ph type="body" sz="quarter" idx="13" hasCustomPrompt="1"/>
          </p:nvPr>
        </p:nvSpPr>
        <p:spPr>
          <a:xfrm>
            <a:off x="1110854" y="3240000"/>
            <a:ext cx="6922800" cy="432000"/>
          </a:xfrm>
        </p:spPr>
        <p:txBody>
          <a:bodyPr/>
          <a:lstStyle>
            <a:lvl1pPr marL="0" indent="0" algn="ctr">
              <a:lnSpc>
                <a:spcPct val="120000"/>
              </a:lnSpc>
              <a:spcBef>
                <a:spcPts val="0"/>
              </a:spcBef>
              <a:spcAft>
                <a:spcPts val="375"/>
              </a:spcAft>
              <a:buNone/>
              <a:defRPr sz="900" cap="none" spc="0" baseline="0"/>
            </a:lvl1pPr>
            <a:lvl2pPr marL="0" indent="0" algn="ctr">
              <a:lnSpc>
                <a:spcPct val="120000"/>
              </a:lnSpc>
              <a:spcBef>
                <a:spcPts val="0"/>
              </a:spcBef>
              <a:spcAft>
                <a:spcPts val="375"/>
              </a:spcAft>
              <a:buNone/>
              <a:defRPr sz="900" b="0" cap="all" spc="450"/>
            </a:lvl2pPr>
            <a:lvl3pPr marL="0" indent="0" algn="ctr">
              <a:lnSpc>
                <a:spcPct val="120000"/>
              </a:lnSpc>
              <a:spcBef>
                <a:spcPts val="0"/>
              </a:spcBef>
              <a:spcAft>
                <a:spcPts val="375"/>
              </a:spcAft>
              <a:buNone/>
              <a:defRPr sz="900" b="0" cap="all" spc="450"/>
            </a:lvl3pPr>
            <a:lvl4pPr marL="0" algn="ctr">
              <a:lnSpc>
                <a:spcPct val="120000"/>
              </a:lnSpc>
              <a:spcBef>
                <a:spcPts val="0"/>
              </a:spcBef>
              <a:spcAft>
                <a:spcPts val="375"/>
              </a:spcAft>
              <a:buNone/>
              <a:defRPr sz="900" b="0" cap="all" spc="450"/>
            </a:lvl4pPr>
            <a:lvl5pPr marL="0" algn="ctr">
              <a:lnSpc>
                <a:spcPct val="120000"/>
              </a:lnSpc>
              <a:spcBef>
                <a:spcPts val="0"/>
              </a:spcBef>
              <a:spcAft>
                <a:spcPts val="375"/>
              </a:spcAft>
              <a:buNone/>
              <a:defRPr sz="900" b="0" cap="all" spc="450"/>
            </a:lvl5pPr>
          </a:lstStyle>
          <a:p>
            <a:r>
              <a:rPr lang="en-GB" dirty="0"/>
              <a:t>Click to add text</a:t>
            </a:r>
          </a:p>
        </p:txBody>
      </p:sp>
      <p:sp>
        <p:nvSpPr>
          <p:cNvPr id="11" name="Subtitle Eyebrow">
            <a:extLst>
              <a:ext uri="{FF2B5EF4-FFF2-40B4-BE49-F238E27FC236}">
                <a16:creationId xmlns:a16="http://schemas.microsoft.com/office/drawing/2014/main" id="{16FD5993-E986-4047-B9C2-2D25D071B7D8}"/>
              </a:ext>
            </a:extLst>
          </p:cNvPr>
          <p:cNvSpPr>
            <a:spLocks noGrp="1"/>
          </p:cNvSpPr>
          <p:nvPr>
            <p:ph type="subTitle" idx="33" hasCustomPrompt="1"/>
          </p:nvPr>
        </p:nvSpPr>
        <p:spPr>
          <a:xfrm>
            <a:off x="404999" y="361364"/>
            <a:ext cx="1981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tx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dirty="0"/>
              <a:t>Click to add Eyebrow text</a:t>
            </a:r>
          </a:p>
        </p:txBody>
      </p:sp>
      <p:sp>
        <p:nvSpPr>
          <p:cNvPr id="18" name="Footer Placeholder 4">
            <a:extLst>
              <a:ext uri="{FF2B5EF4-FFF2-40B4-BE49-F238E27FC236}">
                <a16:creationId xmlns:a16="http://schemas.microsoft.com/office/drawing/2014/main" id="{28ED43FE-7036-4188-84A4-8F2DD394B2CE}"/>
              </a:ext>
            </a:extLst>
          </p:cNvPr>
          <p:cNvSpPr>
            <a:spLocks noGrp="1"/>
          </p:cNvSpPr>
          <p:nvPr>
            <p:ph type="ftr" sz="quarter" idx="11"/>
          </p:nvPr>
        </p:nvSpPr>
        <p:spPr>
          <a:xfrm>
            <a:off x="2770199" y="361364"/>
            <a:ext cx="3851709" cy="116100"/>
          </a:xfrm>
        </p:spPr>
        <p:txBody>
          <a:bodyPr/>
          <a:lstStyle>
            <a:lvl1pPr>
              <a:defRPr>
                <a:solidFill>
                  <a:schemeClr val="tx1"/>
                </a:solidFill>
              </a:defRPr>
            </a:lvl1pPr>
          </a:lstStyle>
          <a:p>
            <a:endParaRPr lang="en-GB" dirty="0"/>
          </a:p>
        </p:txBody>
      </p:sp>
      <p:sp>
        <p:nvSpPr>
          <p:cNvPr id="19" name="Slide Number Placeholder 5">
            <a:extLst>
              <a:ext uri="{FF2B5EF4-FFF2-40B4-BE49-F238E27FC236}">
                <a16:creationId xmlns:a16="http://schemas.microsoft.com/office/drawing/2014/main" id="{5D669283-B2C7-4D49-A205-9D55FE1C30C2}"/>
              </a:ext>
            </a:extLst>
          </p:cNvPr>
          <p:cNvSpPr>
            <a:spLocks noGrp="1"/>
          </p:cNvSpPr>
          <p:nvPr>
            <p:ph type="sldNum" sz="quarter" idx="12"/>
          </p:nvPr>
        </p:nvSpPr>
        <p:spPr>
          <a:xfrm>
            <a:off x="2521800" y="361364"/>
            <a:ext cx="202500" cy="116100"/>
          </a:xfrm>
        </p:spPr>
        <p:txBody>
          <a:bodyPr/>
          <a:lstStyle>
            <a:lvl1pPr>
              <a:defRPr>
                <a:solidFill>
                  <a:schemeClr val="tx1"/>
                </a:solidFill>
              </a:defRPr>
            </a:lvl1p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3066964028"/>
      </p:ext>
    </p:extLst>
  </p:cSld>
  <p:clrMapOvr>
    <a:overrideClrMapping bg1="dk1" tx1="lt1" bg2="dk2" tx2="lt2" accent1="accent1" accent2="accent2" accent3="accent3" accent4="accent4" accent5="accent5" accent6="accent6" hlink="hlink" folHlink="folHlink"/>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QUOTE Avocado">
    <p:bg>
      <p:bgPr>
        <a:solidFill>
          <a:schemeClr val="accent4"/>
        </a:solidFill>
        <a:effectLst/>
      </p:bgPr>
    </p:bg>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E5F9EBC9-6D16-41B9-888E-56D4CEF5F3DC}"/>
              </a:ext>
            </a:extLst>
          </p:cNvPr>
          <p:cNvSpPr>
            <a:spLocks noGrp="1"/>
          </p:cNvSpPr>
          <p:nvPr>
            <p:ph type="dt" sz="half" idx="34"/>
          </p:nvPr>
        </p:nvSpPr>
        <p:spPr/>
        <p:txBody>
          <a:bodyPr/>
          <a:lstStyle/>
          <a:p>
            <a:fld id="{221B9DF5-CDEF-4CCF-9D82-8104D7EEA7ED}" type="datetime4">
              <a:rPr lang="en-GB" smtClean="0"/>
              <a:t>22 November 2023</a:t>
            </a:fld>
            <a:endParaRPr lang="en-GB" dirty="0"/>
          </a:p>
        </p:txBody>
      </p:sp>
      <p:sp>
        <p:nvSpPr>
          <p:cNvPr id="16" name="Background">
            <a:extLst>
              <a:ext uri="{FF2B5EF4-FFF2-40B4-BE49-F238E27FC236}">
                <a16:creationId xmlns:a16="http://schemas.microsoft.com/office/drawing/2014/main" id="{A21AA381-8113-4EE7-B58D-F5ED00E5EE41}"/>
              </a:ext>
            </a:extLst>
          </p:cNvPr>
          <p:cNvSpPr/>
          <p:nvPr userDrawn="1"/>
        </p:nvSpPr>
        <p:spPr>
          <a:xfrm>
            <a:off x="0" y="0"/>
            <a:ext cx="9144000"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en-GB" sz="1500" noProof="0" dirty="0"/>
          </a:p>
        </p:txBody>
      </p:sp>
      <p:sp>
        <p:nvSpPr>
          <p:cNvPr id="10" name="Logo">
            <a:extLst>
              <a:ext uri="{FF2B5EF4-FFF2-40B4-BE49-F238E27FC236}">
                <a16:creationId xmlns:a16="http://schemas.microsoft.com/office/drawing/2014/main" id="{85A140AF-9500-46B6-B1FC-4547A69D895F}"/>
              </a:ext>
            </a:extLst>
          </p:cNvPr>
          <p:cNvSpPr>
            <a:spLocks noChangeArrowheads="1"/>
          </p:cNvSpPr>
          <p:nvPr userDrawn="1"/>
        </p:nvSpPr>
        <p:spPr bwMode="white">
          <a:xfrm>
            <a:off x="404813" y="4547009"/>
            <a:ext cx="915861" cy="190488"/>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tx1"/>
          </a:solidFill>
          <a:ln>
            <a:noFill/>
          </a:ln>
          <a:effectLst/>
        </p:spPr>
        <p:txBody>
          <a:bodyPr wrap="none" anchor="ctr"/>
          <a:lstStyle/>
          <a:p>
            <a:endParaRPr lang="en-GB" sz="1350" noProof="0" dirty="0"/>
          </a:p>
        </p:txBody>
      </p:sp>
      <p:sp>
        <p:nvSpPr>
          <p:cNvPr id="14" name="Triangle 9">
            <a:extLst>
              <a:ext uri="{FF2B5EF4-FFF2-40B4-BE49-F238E27FC236}">
                <a16:creationId xmlns:a16="http://schemas.microsoft.com/office/drawing/2014/main" id="{E131A983-7355-4968-873A-A98E7BE44F84}"/>
              </a:ext>
            </a:extLst>
          </p:cNvPr>
          <p:cNvSpPr/>
          <p:nvPr userDrawn="1"/>
        </p:nvSpPr>
        <p:spPr bwMode="white">
          <a:xfrm rot="10800000">
            <a:off x="4486274" y="-1"/>
            <a:ext cx="171449" cy="13494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Arial" panose="020B0604020202020204" pitchFamily="34" charset="0"/>
            </a:endParaRPr>
          </a:p>
        </p:txBody>
      </p:sp>
      <p:sp>
        <p:nvSpPr>
          <p:cNvPr id="15" name="Triangle 10">
            <a:extLst>
              <a:ext uri="{FF2B5EF4-FFF2-40B4-BE49-F238E27FC236}">
                <a16:creationId xmlns:a16="http://schemas.microsoft.com/office/drawing/2014/main" id="{B6B2EA61-2813-4D0C-8B6C-B43D6E6A3622}"/>
              </a:ext>
            </a:extLst>
          </p:cNvPr>
          <p:cNvSpPr/>
          <p:nvPr userDrawn="1"/>
        </p:nvSpPr>
        <p:spPr bwMode="white">
          <a:xfrm>
            <a:off x="4486274" y="5008557"/>
            <a:ext cx="171449" cy="13494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Arial" panose="020B0604020202020204" pitchFamily="34" charset="0"/>
            </a:endParaRPr>
          </a:p>
        </p:txBody>
      </p:sp>
      <p:sp>
        <p:nvSpPr>
          <p:cNvPr id="2" name="Title 1"/>
          <p:cNvSpPr>
            <a:spLocks noGrp="1"/>
          </p:cNvSpPr>
          <p:nvPr>
            <p:ph type="ctrTitle" hasCustomPrompt="1"/>
          </p:nvPr>
        </p:nvSpPr>
        <p:spPr bwMode="white">
          <a:xfrm>
            <a:off x="1109700" y="1485000"/>
            <a:ext cx="6922800" cy="1663200"/>
          </a:xfrm>
        </p:spPr>
        <p:txBody>
          <a:bodyPr anchor="t" anchorCtr="0"/>
          <a:lstStyle>
            <a:lvl1pPr algn="ctr">
              <a:lnSpc>
                <a:spcPct val="90000"/>
              </a:lnSpc>
              <a:defRPr sz="6000">
                <a:solidFill>
                  <a:schemeClr val="tx1"/>
                </a:solidFill>
              </a:defRPr>
            </a:lvl1pPr>
          </a:lstStyle>
          <a:p>
            <a:r>
              <a:rPr lang="en-GB" noProof="0" dirty="0"/>
              <a:t>Click to add quote</a:t>
            </a:r>
            <a:endParaRPr lang="en-GB" dirty="0"/>
          </a:p>
        </p:txBody>
      </p:sp>
      <p:sp>
        <p:nvSpPr>
          <p:cNvPr id="19" name="Text Placeholder 4">
            <a:extLst>
              <a:ext uri="{FF2B5EF4-FFF2-40B4-BE49-F238E27FC236}">
                <a16:creationId xmlns:a16="http://schemas.microsoft.com/office/drawing/2014/main" id="{35B623C2-230E-459C-8E2E-F545CC377A78}"/>
              </a:ext>
            </a:extLst>
          </p:cNvPr>
          <p:cNvSpPr>
            <a:spLocks noGrp="1"/>
          </p:cNvSpPr>
          <p:nvPr>
            <p:ph type="body" sz="quarter" idx="13" hasCustomPrompt="1"/>
          </p:nvPr>
        </p:nvSpPr>
        <p:spPr>
          <a:xfrm>
            <a:off x="1110854" y="3240000"/>
            <a:ext cx="6922800" cy="432000"/>
          </a:xfrm>
        </p:spPr>
        <p:txBody>
          <a:bodyPr/>
          <a:lstStyle>
            <a:lvl1pPr marL="0" indent="0" algn="ctr">
              <a:lnSpc>
                <a:spcPct val="120000"/>
              </a:lnSpc>
              <a:spcBef>
                <a:spcPts val="0"/>
              </a:spcBef>
              <a:spcAft>
                <a:spcPts val="375"/>
              </a:spcAft>
              <a:buNone/>
              <a:defRPr sz="900" cap="none" spc="0" baseline="0"/>
            </a:lvl1pPr>
            <a:lvl2pPr marL="0" indent="0" algn="ctr">
              <a:lnSpc>
                <a:spcPct val="120000"/>
              </a:lnSpc>
              <a:spcBef>
                <a:spcPts val="0"/>
              </a:spcBef>
              <a:spcAft>
                <a:spcPts val="375"/>
              </a:spcAft>
              <a:buNone/>
              <a:defRPr sz="900" b="0" cap="all" spc="450"/>
            </a:lvl2pPr>
            <a:lvl3pPr marL="0" indent="0" algn="ctr">
              <a:lnSpc>
                <a:spcPct val="120000"/>
              </a:lnSpc>
              <a:spcBef>
                <a:spcPts val="0"/>
              </a:spcBef>
              <a:spcAft>
                <a:spcPts val="375"/>
              </a:spcAft>
              <a:buNone/>
              <a:defRPr sz="900" b="0" cap="all" spc="450"/>
            </a:lvl3pPr>
            <a:lvl4pPr marL="0" algn="ctr">
              <a:lnSpc>
                <a:spcPct val="120000"/>
              </a:lnSpc>
              <a:spcBef>
                <a:spcPts val="0"/>
              </a:spcBef>
              <a:spcAft>
                <a:spcPts val="375"/>
              </a:spcAft>
              <a:buNone/>
              <a:defRPr sz="900" b="0" cap="all" spc="450"/>
            </a:lvl4pPr>
            <a:lvl5pPr marL="0" algn="ctr">
              <a:lnSpc>
                <a:spcPct val="120000"/>
              </a:lnSpc>
              <a:spcBef>
                <a:spcPts val="0"/>
              </a:spcBef>
              <a:spcAft>
                <a:spcPts val="375"/>
              </a:spcAft>
              <a:buNone/>
              <a:defRPr sz="900" b="0" cap="all" spc="450"/>
            </a:lvl5pPr>
          </a:lstStyle>
          <a:p>
            <a:r>
              <a:rPr lang="en-GB" dirty="0"/>
              <a:t>Click to add text</a:t>
            </a:r>
          </a:p>
        </p:txBody>
      </p:sp>
      <p:sp>
        <p:nvSpPr>
          <p:cNvPr id="17" name="Subtitle Eyebrow">
            <a:extLst>
              <a:ext uri="{FF2B5EF4-FFF2-40B4-BE49-F238E27FC236}">
                <a16:creationId xmlns:a16="http://schemas.microsoft.com/office/drawing/2014/main" id="{68C36232-B685-4A55-91E1-273D5F634573}"/>
              </a:ext>
            </a:extLst>
          </p:cNvPr>
          <p:cNvSpPr>
            <a:spLocks noGrp="1"/>
          </p:cNvSpPr>
          <p:nvPr>
            <p:ph type="subTitle" idx="33" hasCustomPrompt="1"/>
          </p:nvPr>
        </p:nvSpPr>
        <p:spPr>
          <a:xfrm>
            <a:off x="404999" y="361364"/>
            <a:ext cx="1981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tx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dirty="0"/>
              <a:t>Click to add Eyebrow text</a:t>
            </a:r>
          </a:p>
        </p:txBody>
      </p:sp>
      <p:sp>
        <p:nvSpPr>
          <p:cNvPr id="5" name="Footer Placeholder 4">
            <a:extLst>
              <a:ext uri="{FF2B5EF4-FFF2-40B4-BE49-F238E27FC236}">
                <a16:creationId xmlns:a16="http://schemas.microsoft.com/office/drawing/2014/main" id="{A619BE5D-E51B-46FF-B237-050B3D063D59}"/>
              </a:ext>
            </a:extLst>
          </p:cNvPr>
          <p:cNvSpPr>
            <a:spLocks noGrp="1"/>
          </p:cNvSpPr>
          <p:nvPr>
            <p:ph type="ftr" sz="quarter" idx="35"/>
          </p:nvPr>
        </p:nvSpPr>
        <p:spPr/>
        <p:txBody>
          <a:bodyPr/>
          <a:lstStyle>
            <a:lvl1pPr>
              <a:defRPr>
                <a:solidFill>
                  <a:schemeClr val="tx1"/>
                </a:solidFill>
              </a:defRPr>
            </a:lvl1pPr>
          </a:lstStyle>
          <a:p>
            <a:endParaRPr lang="en-GB" dirty="0"/>
          </a:p>
        </p:txBody>
      </p:sp>
      <p:sp>
        <p:nvSpPr>
          <p:cNvPr id="6" name="Slide Number Placeholder 5">
            <a:extLst>
              <a:ext uri="{FF2B5EF4-FFF2-40B4-BE49-F238E27FC236}">
                <a16:creationId xmlns:a16="http://schemas.microsoft.com/office/drawing/2014/main" id="{42EEE872-FDDA-43EE-BF56-F826214BF3B3}"/>
              </a:ext>
            </a:extLst>
          </p:cNvPr>
          <p:cNvSpPr>
            <a:spLocks noGrp="1"/>
          </p:cNvSpPr>
          <p:nvPr>
            <p:ph type="sldNum" sz="quarter" idx="36"/>
          </p:nvPr>
        </p:nvSpPr>
        <p:spPr/>
        <p:txBody>
          <a:bodyPr/>
          <a:lstStyle>
            <a:lvl1pPr>
              <a:defRPr>
                <a:solidFill>
                  <a:schemeClr val="tx1"/>
                </a:solidFill>
              </a:defRPr>
            </a:lvl1p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497742129"/>
      </p:ext>
    </p:extLst>
  </p:cSld>
  <p:clrMapOvr>
    <a:overrideClrMapping bg1="dk1" tx1="lt1" bg2="dk2" tx2="lt2" accent1="accent1" accent2="accent2" accent3="accent3" accent4="accent4" accent5="accent5" accent6="accent6" hlink="hlink" folHlink="folHlink"/>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QUOTE Pomegranate">
    <p:bg>
      <p:bgPr>
        <a:solidFill>
          <a:schemeClr val="accent6"/>
        </a:solidFill>
        <a:effectLst/>
      </p:bgPr>
    </p:bg>
    <p:spTree>
      <p:nvGrpSpPr>
        <p:cNvPr id="1" name=""/>
        <p:cNvGrpSpPr/>
        <p:nvPr/>
      </p:nvGrpSpPr>
      <p:grpSpPr>
        <a:xfrm>
          <a:off x="0" y="0"/>
          <a:ext cx="0" cy="0"/>
          <a:chOff x="0" y="0"/>
          <a:chExt cx="0" cy="0"/>
        </a:xfrm>
      </p:grpSpPr>
      <p:sp>
        <p:nvSpPr>
          <p:cNvPr id="17" name="Date Placeholder 3" hidden="1">
            <a:extLst>
              <a:ext uri="{FF2B5EF4-FFF2-40B4-BE49-F238E27FC236}">
                <a16:creationId xmlns:a16="http://schemas.microsoft.com/office/drawing/2014/main" id="{8A87974E-BAFD-4EF1-B1F8-C0CFF1372058}"/>
              </a:ext>
            </a:extLst>
          </p:cNvPr>
          <p:cNvSpPr>
            <a:spLocks noGrp="1"/>
          </p:cNvSpPr>
          <p:nvPr>
            <p:ph type="dt" sz="half" idx="19"/>
          </p:nvPr>
        </p:nvSpPr>
        <p:spPr>
          <a:xfrm>
            <a:off x="9144900" y="5143500"/>
            <a:ext cx="0" cy="0"/>
          </a:xfrm>
        </p:spPr>
        <p:txBody>
          <a:bodyPr/>
          <a:lstStyle/>
          <a:p>
            <a:fld id="{257F3CA7-EA5F-49B2-8E8D-26FAF6F1C4D9}" type="datetime4">
              <a:rPr lang="en-GB" smtClean="0"/>
              <a:t>22 November 2023</a:t>
            </a:fld>
            <a:endParaRPr lang="en-GB" dirty="0"/>
          </a:p>
        </p:txBody>
      </p:sp>
      <p:sp>
        <p:nvSpPr>
          <p:cNvPr id="16" name="Background">
            <a:extLst>
              <a:ext uri="{FF2B5EF4-FFF2-40B4-BE49-F238E27FC236}">
                <a16:creationId xmlns:a16="http://schemas.microsoft.com/office/drawing/2014/main" id="{A21AA381-8113-4EE7-B58D-F5ED00E5EE41}"/>
              </a:ext>
            </a:extLst>
          </p:cNvPr>
          <p:cNvSpPr/>
          <p:nvPr userDrawn="1"/>
        </p:nvSpPr>
        <p:spPr>
          <a:xfrm>
            <a:off x="0" y="0"/>
            <a:ext cx="9144000" cy="51435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en-GB" sz="1500" noProof="0" dirty="0"/>
          </a:p>
        </p:txBody>
      </p:sp>
      <p:sp>
        <p:nvSpPr>
          <p:cNvPr id="10" name="Logo">
            <a:extLst>
              <a:ext uri="{FF2B5EF4-FFF2-40B4-BE49-F238E27FC236}">
                <a16:creationId xmlns:a16="http://schemas.microsoft.com/office/drawing/2014/main" id="{85A140AF-9500-46B6-B1FC-4547A69D895F}"/>
              </a:ext>
            </a:extLst>
          </p:cNvPr>
          <p:cNvSpPr>
            <a:spLocks noChangeArrowheads="1"/>
          </p:cNvSpPr>
          <p:nvPr userDrawn="1"/>
        </p:nvSpPr>
        <p:spPr bwMode="white">
          <a:xfrm>
            <a:off x="404813" y="4547009"/>
            <a:ext cx="915861" cy="190488"/>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tx1"/>
          </a:solidFill>
          <a:ln>
            <a:noFill/>
          </a:ln>
          <a:effectLst/>
        </p:spPr>
        <p:txBody>
          <a:bodyPr wrap="none" anchor="ctr"/>
          <a:lstStyle/>
          <a:p>
            <a:endParaRPr lang="en-GB" sz="1350" noProof="0" dirty="0"/>
          </a:p>
        </p:txBody>
      </p:sp>
      <p:sp>
        <p:nvSpPr>
          <p:cNvPr id="14" name="Triangle 9">
            <a:extLst>
              <a:ext uri="{FF2B5EF4-FFF2-40B4-BE49-F238E27FC236}">
                <a16:creationId xmlns:a16="http://schemas.microsoft.com/office/drawing/2014/main" id="{E131A983-7355-4968-873A-A98E7BE44F84}"/>
              </a:ext>
            </a:extLst>
          </p:cNvPr>
          <p:cNvSpPr/>
          <p:nvPr userDrawn="1"/>
        </p:nvSpPr>
        <p:spPr bwMode="white">
          <a:xfrm rot="10800000">
            <a:off x="4486274" y="-1"/>
            <a:ext cx="171449" cy="13494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Arial" panose="020B0604020202020204" pitchFamily="34" charset="0"/>
            </a:endParaRPr>
          </a:p>
        </p:txBody>
      </p:sp>
      <p:sp>
        <p:nvSpPr>
          <p:cNvPr id="15" name="Triangle 10">
            <a:extLst>
              <a:ext uri="{FF2B5EF4-FFF2-40B4-BE49-F238E27FC236}">
                <a16:creationId xmlns:a16="http://schemas.microsoft.com/office/drawing/2014/main" id="{B6B2EA61-2813-4D0C-8B6C-B43D6E6A3622}"/>
              </a:ext>
            </a:extLst>
          </p:cNvPr>
          <p:cNvSpPr/>
          <p:nvPr userDrawn="1"/>
        </p:nvSpPr>
        <p:spPr bwMode="white">
          <a:xfrm>
            <a:off x="4486274" y="5008557"/>
            <a:ext cx="171449" cy="13494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Arial" panose="020B0604020202020204" pitchFamily="34" charset="0"/>
            </a:endParaRPr>
          </a:p>
        </p:txBody>
      </p:sp>
      <p:sp>
        <p:nvSpPr>
          <p:cNvPr id="2" name="Title 1"/>
          <p:cNvSpPr>
            <a:spLocks noGrp="1"/>
          </p:cNvSpPr>
          <p:nvPr>
            <p:ph type="ctrTitle" hasCustomPrompt="1"/>
          </p:nvPr>
        </p:nvSpPr>
        <p:spPr bwMode="white">
          <a:xfrm>
            <a:off x="1109700" y="1485000"/>
            <a:ext cx="6922800" cy="1663200"/>
          </a:xfrm>
        </p:spPr>
        <p:txBody>
          <a:bodyPr anchor="t" anchorCtr="0"/>
          <a:lstStyle>
            <a:lvl1pPr algn="ctr">
              <a:lnSpc>
                <a:spcPct val="90000"/>
              </a:lnSpc>
              <a:defRPr sz="6000">
                <a:solidFill>
                  <a:schemeClr val="tx1"/>
                </a:solidFill>
              </a:defRPr>
            </a:lvl1pPr>
          </a:lstStyle>
          <a:p>
            <a:r>
              <a:rPr lang="en-GB" noProof="0" dirty="0"/>
              <a:t>Click to add quote</a:t>
            </a:r>
            <a:endParaRPr lang="en-GB" dirty="0"/>
          </a:p>
        </p:txBody>
      </p:sp>
      <p:sp>
        <p:nvSpPr>
          <p:cNvPr id="13" name="Text Placeholder 4">
            <a:extLst>
              <a:ext uri="{FF2B5EF4-FFF2-40B4-BE49-F238E27FC236}">
                <a16:creationId xmlns:a16="http://schemas.microsoft.com/office/drawing/2014/main" id="{E48348DE-2F4B-4156-B5FB-283249EF68FC}"/>
              </a:ext>
            </a:extLst>
          </p:cNvPr>
          <p:cNvSpPr>
            <a:spLocks noGrp="1"/>
          </p:cNvSpPr>
          <p:nvPr>
            <p:ph type="body" sz="quarter" idx="13" hasCustomPrompt="1"/>
          </p:nvPr>
        </p:nvSpPr>
        <p:spPr>
          <a:xfrm>
            <a:off x="1110854" y="3240000"/>
            <a:ext cx="6922800" cy="432000"/>
          </a:xfrm>
        </p:spPr>
        <p:txBody>
          <a:bodyPr/>
          <a:lstStyle>
            <a:lvl1pPr marL="0" indent="0" algn="ctr">
              <a:lnSpc>
                <a:spcPct val="120000"/>
              </a:lnSpc>
              <a:spcBef>
                <a:spcPts val="0"/>
              </a:spcBef>
              <a:spcAft>
                <a:spcPts val="375"/>
              </a:spcAft>
              <a:buNone/>
              <a:defRPr sz="900" cap="none" spc="0" baseline="0"/>
            </a:lvl1pPr>
            <a:lvl2pPr marL="0" indent="0" algn="ctr">
              <a:lnSpc>
                <a:spcPct val="120000"/>
              </a:lnSpc>
              <a:spcBef>
                <a:spcPts val="0"/>
              </a:spcBef>
              <a:spcAft>
                <a:spcPts val="375"/>
              </a:spcAft>
              <a:buNone/>
              <a:defRPr sz="900" b="0" cap="all" spc="450"/>
            </a:lvl2pPr>
            <a:lvl3pPr marL="0" indent="0" algn="ctr">
              <a:lnSpc>
                <a:spcPct val="120000"/>
              </a:lnSpc>
              <a:spcBef>
                <a:spcPts val="0"/>
              </a:spcBef>
              <a:spcAft>
                <a:spcPts val="375"/>
              </a:spcAft>
              <a:buNone/>
              <a:defRPr sz="900" b="0" cap="all" spc="450"/>
            </a:lvl3pPr>
            <a:lvl4pPr marL="0" algn="ctr">
              <a:lnSpc>
                <a:spcPct val="120000"/>
              </a:lnSpc>
              <a:spcBef>
                <a:spcPts val="0"/>
              </a:spcBef>
              <a:spcAft>
                <a:spcPts val="375"/>
              </a:spcAft>
              <a:buNone/>
              <a:defRPr sz="900" b="0" cap="all" spc="450"/>
            </a:lvl4pPr>
            <a:lvl5pPr marL="0" algn="ctr">
              <a:lnSpc>
                <a:spcPct val="120000"/>
              </a:lnSpc>
              <a:spcBef>
                <a:spcPts val="0"/>
              </a:spcBef>
              <a:spcAft>
                <a:spcPts val="375"/>
              </a:spcAft>
              <a:buNone/>
              <a:defRPr sz="900" b="0" cap="all" spc="450"/>
            </a:lvl5pPr>
          </a:lstStyle>
          <a:p>
            <a:r>
              <a:rPr lang="en-GB" dirty="0"/>
              <a:t>Click to add text</a:t>
            </a:r>
          </a:p>
        </p:txBody>
      </p:sp>
      <p:sp>
        <p:nvSpPr>
          <p:cNvPr id="11" name="Subtitle Eyebrow">
            <a:extLst>
              <a:ext uri="{FF2B5EF4-FFF2-40B4-BE49-F238E27FC236}">
                <a16:creationId xmlns:a16="http://schemas.microsoft.com/office/drawing/2014/main" id="{9E48254D-53BD-4EEC-9726-B395E14B178A}"/>
              </a:ext>
            </a:extLst>
          </p:cNvPr>
          <p:cNvSpPr>
            <a:spLocks noGrp="1"/>
          </p:cNvSpPr>
          <p:nvPr>
            <p:ph type="subTitle" idx="33" hasCustomPrompt="1"/>
          </p:nvPr>
        </p:nvSpPr>
        <p:spPr>
          <a:xfrm>
            <a:off x="404999" y="361364"/>
            <a:ext cx="1981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tx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dirty="0"/>
              <a:t>Click to add Eyebrow text</a:t>
            </a:r>
          </a:p>
        </p:txBody>
      </p:sp>
      <p:sp>
        <p:nvSpPr>
          <p:cNvPr id="18" name="Footer Placeholder 4">
            <a:extLst>
              <a:ext uri="{FF2B5EF4-FFF2-40B4-BE49-F238E27FC236}">
                <a16:creationId xmlns:a16="http://schemas.microsoft.com/office/drawing/2014/main" id="{A5CF4279-3B57-4CF1-9E23-42F21CE4FAF5}"/>
              </a:ext>
            </a:extLst>
          </p:cNvPr>
          <p:cNvSpPr>
            <a:spLocks noGrp="1"/>
          </p:cNvSpPr>
          <p:nvPr>
            <p:ph type="ftr" sz="quarter" idx="20"/>
          </p:nvPr>
        </p:nvSpPr>
        <p:spPr>
          <a:xfrm>
            <a:off x="2770199" y="361364"/>
            <a:ext cx="3851709" cy="116100"/>
          </a:xfrm>
        </p:spPr>
        <p:txBody>
          <a:bodyPr/>
          <a:lstStyle>
            <a:lvl1pPr>
              <a:defRPr>
                <a:solidFill>
                  <a:schemeClr val="tx1"/>
                </a:solidFill>
              </a:defRPr>
            </a:lvl1pPr>
          </a:lstStyle>
          <a:p>
            <a:endParaRPr lang="en-GB" dirty="0"/>
          </a:p>
        </p:txBody>
      </p:sp>
      <p:sp>
        <p:nvSpPr>
          <p:cNvPr id="19" name="Slide Number Placeholder 5">
            <a:extLst>
              <a:ext uri="{FF2B5EF4-FFF2-40B4-BE49-F238E27FC236}">
                <a16:creationId xmlns:a16="http://schemas.microsoft.com/office/drawing/2014/main" id="{0E5BAA80-7079-43B5-8FAD-A612244AEE75}"/>
              </a:ext>
            </a:extLst>
          </p:cNvPr>
          <p:cNvSpPr>
            <a:spLocks noGrp="1"/>
          </p:cNvSpPr>
          <p:nvPr>
            <p:ph type="sldNum" sz="quarter" idx="21"/>
          </p:nvPr>
        </p:nvSpPr>
        <p:spPr>
          <a:xfrm>
            <a:off x="2521800" y="361364"/>
            <a:ext cx="202500" cy="116100"/>
          </a:xfrm>
        </p:spPr>
        <p:txBody>
          <a:bodyPr/>
          <a:lstStyle>
            <a:lvl1pPr>
              <a:defRPr>
                <a:solidFill>
                  <a:schemeClr val="tx1"/>
                </a:solidFill>
              </a:defRPr>
            </a:lvl1p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315931952"/>
      </p:ext>
    </p:extLst>
  </p:cSld>
  <p:clrMapOvr>
    <a:overrideClrMapping bg1="dk1" tx1="lt1" bg2="dk2" tx2="lt2" accent1="accent1" accent2="accent2" accent3="accent3" accent4="accent4" accent5="accent5" accent6="accent6" hlink="hlink" folHlink="folHlink"/>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END SLIDE Thank you">
    <p:bg>
      <p:bgPr>
        <a:solidFill>
          <a:schemeClr val="accent1"/>
        </a:solidFill>
        <a:effectLst/>
      </p:bgPr>
    </p:bg>
    <p:spTree>
      <p:nvGrpSpPr>
        <p:cNvPr id="1" name=""/>
        <p:cNvGrpSpPr/>
        <p:nvPr/>
      </p:nvGrpSpPr>
      <p:grpSpPr>
        <a:xfrm>
          <a:off x="0" y="0"/>
          <a:ext cx="0" cy="0"/>
          <a:chOff x="0" y="0"/>
          <a:chExt cx="0" cy="0"/>
        </a:xfrm>
      </p:grpSpPr>
      <p:pic>
        <p:nvPicPr>
          <p:cNvPr id="8" name="Graphics">
            <a:extLst>
              <a:ext uri="{FF2B5EF4-FFF2-40B4-BE49-F238E27FC236}">
                <a16:creationId xmlns:a16="http://schemas.microsoft.com/office/drawing/2014/main" id="{905757DC-09E7-48DE-927F-7D4D73FB0E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hasCustomPrompt="1"/>
          </p:nvPr>
        </p:nvSpPr>
        <p:spPr bwMode="white">
          <a:xfrm>
            <a:off x="405000" y="1485000"/>
            <a:ext cx="4806000" cy="3024000"/>
          </a:xfrm>
        </p:spPr>
        <p:txBody>
          <a:bodyPr anchor="t" anchorCtr="0"/>
          <a:lstStyle>
            <a:lvl1pPr algn="l">
              <a:lnSpc>
                <a:spcPct val="70000"/>
              </a:lnSpc>
              <a:defRPr sz="10350">
                <a:solidFill>
                  <a:schemeClr val="tx1"/>
                </a:solidFill>
              </a:defRPr>
            </a:lvl1pPr>
          </a:lstStyle>
          <a:p>
            <a:r>
              <a:rPr lang="en-GB" noProof="0" dirty="0"/>
              <a:t>Thank you</a:t>
            </a:r>
            <a:endParaRPr lang="en-GB" dirty="0"/>
          </a:p>
        </p:txBody>
      </p:sp>
      <p:sp>
        <p:nvSpPr>
          <p:cNvPr id="9" name="Freeform 1">
            <a:extLst>
              <a:ext uri="{FF2B5EF4-FFF2-40B4-BE49-F238E27FC236}">
                <a16:creationId xmlns:a16="http://schemas.microsoft.com/office/drawing/2014/main" id="{5A40FE16-EE80-435C-9A6B-362DECB0A444}"/>
              </a:ext>
            </a:extLst>
          </p:cNvPr>
          <p:cNvSpPr>
            <a:spLocks noChangeArrowheads="1"/>
          </p:cNvSpPr>
          <p:nvPr userDrawn="1"/>
        </p:nvSpPr>
        <p:spPr bwMode="white">
          <a:xfrm>
            <a:off x="7536008" y="3188523"/>
            <a:ext cx="1252689" cy="260545"/>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tx1"/>
          </a:solidFill>
          <a:ln>
            <a:noFill/>
          </a:ln>
          <a:effectLst/>
        </p:spPr>
        <p:txBody>
          <a:bodyPr wrap="none" anchor="ctr"/>
          <a:lstStyle/>
          <a:p>
            <a:endParaRPr lang="en-GB" sz="1350" dirty="0"/>
          </a:p>
        </p:txBody>
      </p:sp>
      <p:sp>
        <p:nvSpPr>
          <p:cNvPr id="10" name="Triangle 9">
            <a:extLst>
              <a:ext uri="{FF2B5EF4-FFF2-40B4-BE49-F238E27FC236}">
                <a16:creationId xmlns:a16="http://schemas.microsoft.com/office/drawing/2014/main" id="{B5AEF684-646E-47A9-A2C7-18221459A121}"/>
              </a:ext>
            </a:extLst>
          </p:cNvPr>
          <p:cNvSpPr/>
          <p:nvPr userDrawn="1"/>
        </p:nvSpPr>
        <p:spPr bwMode="white">
          <a:xfrm rot="16200000">
            <a:off x="8990804" y="3277042"/>
            <a:ext cx="171449" cy="13494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Arial" panose="020B0604020202020204" pitchFamily="34" charset="0"/>
            </a:endParaRPr>
          </a:p>
        </p:txBody>
      </p:sp>
      <p:sp>
        <p:nvSpPr>
          <p:cNvPr id="14" name="Triangle 12">
            <a:extLst>
              <a:ext uri="{FF2B5EF4-FFF2-40B4-BE49-F238E27FC236}">
                <a16:creationId xmlns:a16="http://schemas.microsoft.com/office/drawing/2014/main" id="{CF9109BE-FD59-4293-8EC9-3F5D5D588B24}"/>
              </a:ext>
            </a:extLst>
          </p:cNvPr>
          <p:cNvSpPr/>
          <p:nvPr userDrawn="1"/>
        </p:nvSpPr>
        <p:spPr bwMode="white">
          <a:xfrm rot="5400000">
            <a:off x="-18253" y="1755000"/>
            <a:ext cx="171449" cy="13494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Arial" panose="020B0604020202020204" pitchFamily="34" charset="0"/>
            </a:endParaRPr>
          </a:p>
        </p:txBody>
      </p:sp>
      <p:sp>
        <p:nvSpPr>
          <p:cNvPr id="15" name="Date Placeholder 3">
            <a:extLst>
              <a:ext uri="{FF2B5EF4-FFF2-40B4-BE49-F238E27FC236}">
                <a16:creationId xmlns:a16="http://schemas.microsoft.com/office/drawing/2014/main" id="{0F99A056-2174-4F78-B721-335A77C40013}"/>
              </a:ext>
            </a:extLst>
          </p:cNvPr>
          <p:cNvSpPr>
            <a:spLocks noGrp="1"/>
          </p:cNvSpPr>
          <p:nvPr>
            <p:ph type="dt" sz="half" idx="19"/>
          </p:nvPr>
        </p:nvSpPr>
        <p:spPr>
          <a:xfrm>
            <a:off x="9144900" y="5143500"/>
            <a:ext cx="0" cy="0"/>
          </a:xfrm>
        </p:spPr>
        <p:txBody>
          <a:bodyPr/>
          <a:lstStyle/>
          <a:p>
            <a:fld id="{7D53B872-FC78-431B-9E94-BFED558C75B5}" type="datetime4">
              <a:rPr lang="en-GB" smtClean="0"/>
              <a:t>22 November 2023</a:t>
            </a:fld>
            <a:endParaRPr lang="en-GB" dirty="0"/>
          </a:p>
        </p:txBody>
      </p:sp>
      <p:sp>
        <p:nvSpPr>
          <p:cNvPr id="16" name="Footer Placeholder 4">
            <a:extLst>
              <a:ext uri="{FF2B5EF4-FFF2-40B4-BE49-F238E27FC236}">
                <a16:creationId xmlns:a16="http://schemas.microsoft.com/office/drawing/2014/main" id="{7105955F-ED4A-49D6-A7F9-58AEB83ED190}"/>
              </a:ext>
            </a:extLst>
          </p:cNvPr>
          <p:cNvSpPr>
            <a:spLocks noGrp="1"/>
          </p:cNvSpPr>
          <p:nvPr>
            <p:ph type="ftr" sz="quarter" idx="20"/>
          </p:nvPr>
        </p:nvSpPr>
        <p:spPr bwMode="white">
          <a:xfrm>
            <a:off x="2770199" y="361364"/>
            <a:ext cx="3851709" cy="116100"/>
          </a:xfrm>
        </p:spPr>
        <p:txBody>
          <a:bodyPr/>
          <a:lstStyle>
            <a:lvl1pPr>
              <a:defRPr>
                <a:solidFill>
                  <a:schemeClr val="tx1"/>
                </a:solidFill>
              </a:defRPr>
            </a:lvl1pPr>
          </a:lstStyle>
          <a:p>
            <a:endParaRPr lang="en-GB" dirty="0"/>
          </a:p>
        </p:txBody>
      </p:sp>
      <p:sp>
        <p:nvSpPr>
          <p:cNvPr id="17" name="Slide Number Placeholder 5">
            <a:extLst>
              <a:ext uri="{FF2B5EF4-FFF2-40B4-BE49-F238E27FC236}">
                <a16:creationId xmlns:a16="http://schemas.microsoft.com/office/drawing/2014/main" id="{6589628C-BD8C-444F-AFE9-C4ADB4311E86}"/>
              </a:ext>
            </a:extLst>
          </p:cNvPr>
          <p:cNvSpPr>
            <a:spLocks noGrp="1"/>
          </p:cNvSpPr>
          <p:nvPr>
            <p:ph type="sldNum" sz="quarter" idx="21"/>
          </p:nvPr>
        </p:nvSpPr>
        <p:spPr bwMode="white">
          <a:xfrm>
            <a:off x="2521800" y="361364"/>
            <a:ext cx="202500" cy="116100"/>
          </a:xfrm>
        </p:spPr>
        <p:txBody>
          <a:bodyPr/>
          <a:lstStyle>
            <a:lvl1pPr>
              <a:defRPr>
                <a:solidFill>
                  <a:schemeClr val="tx1"/>
                </a:solidFill>
              </a:defRPr>
            </a:lvl1pPr>
          </a:lstStyle>
          <a:p>
            <a:fld id="{23AA811B-2EBD-4900-905E-5BE206449611}" type="slidenum">
              <a:rPr lang="en-GB" smtClean="0"/>
              <a:pPr/>
              <a:t>‹#›</a:t>
            </a:fld>
            <a:endParaRPr lang="en-GB" dirty="0"/>
          </a:p>
        </p:txBody>
      </p:sp>
      <p:sp>
        <p:nvSpPr>
          <p:cNvPr id="11" name="Coppyright text">
            <a:extLst>
              <a:ext uri="{FF2B5EF4-FFF2-40B4-BE49-F238E27FC236}">
                <a16:creationId xmlns:a16="http://schemas.microsoft.com/office/drawing/2014/main" id="{05021DD9-F452-42F7-9CE9-D1680C4B9262}"/>
              </a:ext>
            </a:extLst>
          </p:cNvPr>
          <p:cNvSpPr/>
          <p:nvPr userDrawn="1"/>
        </p:nvSpPr>
        <p:spPr bwMode="white">
          <a:xfrm>
            <a:off x="404813" y="3982501"/>
            <a:ext cx="4806000" cy="761747"/>
          </a:xfrm>
          <a:prstGeom prst="rect">
            <a:avLst/>
          </a:prstGeom>
        </p:spPr>
        <p:txBody>
          <a:bodyPr wrap="square" lIns="0" tIns="0" rIns="0" bIns="0" anchor="b" anchorCtr="0">
            <a:spAutoFit/>
          </a:bodyPr>
          <a:lstStyle/>
          <a:p>
            <a:pPr>
              <a:spcAft>
                <a:spcPts val="300"/>
              </a:spcAft>
            </a:pPr>
            <a:r>
              <a:rPr lang="en-GB" sz="525" b="0" i="0" dirty="0">
                <a:solidFill>
                  <a:schemeClr val="tx1"/>
                </a:solidFill>
                <a:effectLst/>
                <a:latin typeface="+mn-lt"/>
                <a:ea typeface="Arial" panose="020B0604020202020204" pitchFamily="34" charset="0"/>
              </a:rPr>
              <a:t>YouGov, 2022, all rights reserved. All materials contained herein are protected by copyright laws. </a:t>
            </a:r>
          </a:p>
          <a:p>
            <a:pPr>
              <a:spcAft>
                <a:spcPts val="300"/>
              </a:spcAft>
            </a:pPr>
            <a:r>
              <a:rPr lang="en-GB" sz="525" b="0" i="0" dirty="0">
                <a:solidFill>
                  <a:schemeClr val="tx1"/>
                </a:solidFill>
                <a:effectLst/>
                <a:latin typeface="+mn-lt"/>
                <a:ea typeface="Arial" panose="020B0604020202020204" pitchFamily="34" charset="0"/>
              </a:rPr>
              <a:t>Any storage, reproduction or distribution of such materials, in whole or in part, in any form without the prior written permission of YouGov is prohibited.</a:t>
            </a:r>
          </a:p>
          <a:p>
            <a:pPr>
              <a:spcAft>
                <a:spcPts val="300"/>
              </a:spcAft>
            </a:pPr>
            <a:r>
              <a:rPr lang="en-GB" sz="525" b="0" i="0" dirty="0">
                <a:solidFill>
                  <a:schemeClr val="tx1"/>
                </a:solidFill>
                <a:effectLst/>
                <a:latin typeface="+mn-lt"/>
                <a:ea typeface="Arial" panose="020B0604020202020204" pitchFamily="34" charset="0"/>
              </a:rPr>
              <a:t>This information (including any enclosures and attachments) is propriety and confidential and has been prepared for the exclusive use and benefit of the addressee(s) and solely for the purpose for which it is provided. </a:t>
            </a:r>
          </a:p>
          <a:p>
            <a:pPr>
              <a:spcAft>
                <a:spcPts val="300"/>
              </a:spcAft>
            </a:pPr>
            <a:r>
              <a:rPr lang="en-GB" sz="525" b="0" i="0" dirty="0">
                <a:solidFill>
                  <a:schemeClr val="tx1"/>
                </a:solidFill>
                <a:effectLst/>
                <a:latin typeface="+mn-lt"/>
                <a:ea typeface="Arial" panose="020B0604020202020204" pitchFamily="34" charset="0"/>
              </a:rPr>
              <a:t>We make no representations, warranties or guarantees, whether express or implied, that the information is accurate, complete or up to date. We exclude all implied conditions, warranties, representations or other terms that may apply and we will not be liable to you for any loss or damage, whether in contract, tort (including negligence), breach of statutory duty, or otherwise, even if foreseeable, arising under or in connection with use of or reliance on the information. </a:t>
            </a:r>
            <a:br>
              <a:rPr lang="en-GB" sz="525" b="0" i="0" dirty="0">
                <a:solidFill>
                  <a:schemeClr val="tx1"/>
                </a:solidFill>
                <a:effectLst/>
                <a:latin typeface="+mn-lt"/>
                <a:ea typeface="Arial" panose="020B0604020202020204" pitchFamily="34" charset="0"/>
              </a:rPr>
            </a:br>
            <a:r>
              <a:rPr lang="en-GB" sz="525" b="0" i="0" dirty="0">
                <a:solidFill>
                  <a:schemeClr val="tx1"/>
                </a:solidFill>
                <a:effectLst/>
                <a:latin typeface="+mn-lt"/>
                <a:ea typeface="Arial" panose="020B0604020202020204" pitchFamily="34" charset="0"/>
              </a:rPr>
              <a:t>We do not exclude or limit in any way our liability to you where it would be unlawful to do so.</a:t>
            </a:r>
          </a:p>
        </p:txBody>
      </p:sp>
      <p:sp>
        <p:nvSpPr>
          <p:cNvPr id="12" name="TextBox 11">
            <a:extLst>
              <a:ext uri="{FF2B5EF4-FFF2-40B4-BE49-F238E27FC236}">
                <a16:creationId xmlns:a16="http://schemas.microsoft.com/office/drawing/2014/main" id="{55C0FBC7-2EDC-4D1F-BB69-4CBC577283AE}"/>
              </a:ext>
            </a:extLst>
          </p:cNvPr>
          <p:cNvSpPr txBox="1"/>
          <p:nvPr userDrawn="1"/>
        </p:nvSpPr>
        <p:spPr>
          <a:xfrm>
            <a:off x="404813" y="4860000"/>
            <a:ext cx="2116931" cy="126958"/>
          </a:xfrm>
          <a:prstGeom prst="rect">
            <a:avLst/>
          </a:prstGeom>
          <a:noFill/>
        </p:spPr>
        <p:txBody>
          <a:bodyPr wrap="square" lIns="0" tIns="0" rIns="0" bIns="0" rtlCol="0">
            <a:spAutoFit/>
          </a:bodyPr>
          <a:lstStyle/>
          <a:p>
            <a:pPr algn="l"/>
            <a:r>
              <a:rPr lang="en-GB" sz="825" dirty="0">
                <a:solidFill>
                  <a:schemeClr val="tx1"/>
                </a:solidFill>
                <a:latin typeface="+mj-lt"/>
                <a:hlinkClick r:id="rId3">
                  <a:extLst>
                    <a:ext uri="{A12FA001-AC4F-418D-AE19-62706E023703}">
                      <ahyp:hlinkClr xmlns:ahyp="http://schemas.microsoft.com/office/drawing/2018/hyperlinkcolor" val="tx"/>
                    </a:ext>
                  </a:extLst>
                </a:hlinkClick>
              </a:rPr>
              <a:t>business.yougov.com</a:t>
            </a:r>
            <a:endParaRPr lang="en-GB" sz="825" dirty="0">
              <a:solidFill>
                <a:schemeClr val="tx1"/>
              </a:solidFill>
              <a:latin typeface="+mj-lt"/>
            </a:endParaRPr>
          </a:p>
        </p:txBody>
      </p:sp>
    </p:spTree>
    <p:extLst>
      <p:ext uri="{BB962C8B-B14F-4D97-AF65-F5344CB8AC3E}">
        <p14:creationId xmlns:p14="http://schemas.microsoft.com/office/powerpoint/2010/main" val="3016195946"/>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AEB24D1-11B2-4EF8-83B8-AFC5395828AD}"/>
              </a:ext>
            </a:extLst>
          </p:cNvPr>
          <p:cNvSpPr>
            <a:spLocks noGrp="1"/>
          </p:cNvSpPr>
          <p:nvPr>
            <p:ph type="pic" sz="quarter" idx="13"/>
          </p:nvPr>
        </p:nvSpPr>
        <p:spPr>
          <a:xfrm>
            <a:off x="-263" y="0"/>
            <a:ext cx="9108000" cy="5184000"/>
          </a:xfrm>
          <a:custGeom>
            <a:avLst/>
            <a:gdLst>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0" fmla="*/ 15586 w 9159586"/>
              <a:gd name="connsiteY0" fmla="*/ 0 h 6858000"/>
              <a:gd name="connsiteX1" fmla="*/ 9159586 w 9159586"/>
              <a:gd name="connsiteY1" fmla="*/ 0 h 6858000"/>
              <a:gd name="connsiteX2" fmla="*/ 9159586 w 9159586"/>
              <a:gd name="connsiteY2" fmla="*/ 6858000 h 6858000"/>
              <a:gd name="connsiteX3" fmla="*/ 15586 w 9159586"/>
              <a:gd name="connsiteY3" fmla="*/ 6858000 h 6858000"/>
              <a:gd name="connsiteX4" fmla="*/ 0 w 9159586"/>
              <a:gd name="connsiteY4" fmla="*/ 1963882 h 6858000"/>
              <a:gd name="connsiteX5" fmla="*/ 15586 w 9159586"/>
              <a:gd name="connsiteY5" fmla="*/ 0 h 6858000"/>
              <a:gd name="connsiteX0" fmla="*/ 15586 w 9159586"/>
              <a:gd name="connsiteY0" fmla="*/ 0 h 6858000"/>
              <a:gd name="connsiteX1" fmla="*/ 9159586 w 9159586"/>
              <a:gd name="connsiteY1" fmla="*/ 0 h 6858000"/>
              <a:gd name="connsiteX2" fmla="*/ 9159586 w 9159586"/>
              <a:gd name="connsiteY2" fmla="*/ 6858000 h 6858000"/>
              <a:gd name="connsiteX3" fmla="*/ 15586 w 9159586"/>
              <a:gd name="connsiteY3" fmla="*/ 6858000 h 6858000"/>
              <a:gd name="connsiteX4" fmla="*/ 0 w 9159586"/>
              <a:gd name="connsiteY4" fmla="*/ 1963882 h 6858000"/>
              <a:gd name="connsiteX5" fmla="*/ 15586 w 9159586"/>
              <a:gd name="connsiteY5" fmla="*/ 0 h 6858000"/>
              <a:gd name="connsiteX0" fmla="*/ 15586 w 9159586"/>
              <a:gd name="connsiteY0" fmla="*/ 0 h 6858000"/>
              <a:gd name="connsiteX1" fmla="*/ 9159586 w 9159586"/>
              <a:gd name="connsiteY1" fmla="*/ 0 h 6858000"/>
              <a:gd name="connsiteX2" fmla="*/ 9159586 w 9159586"/>
              <a:gd name="connsiteY2" fmla="*/ 6858000 h 6858000"/>
              <a:gd name="connsiteX3" fmla="*/ 5392881 w 9159586"/>
              <a:gd name="connsiteY3" fmla="*/ 6858000 h 6858000"/>
              <a:gd name="connsiteX4" fmla="*/ 15586 w 9159586"/>
              <a:gd name="connsiteY4" fmla="*/ 6858000 h 6858000"/>
              <a:gd name="connsiteX5" fmla="*/ 0 w 9159586"/>
              <a:gd name="connsiteY5" fmla="*/ 1963882 h 6858000"/>
              <a:gd name="connsiteX6" fmla="*/ 15586 w 9159586"/>
              <a:gd name="connsiteY6" fmla="*/ 0 h 6858000"/>
              <a:gd name="connsiteX0" fmla="*/ 15586 w 9159586"/>
              <a:gd name="connsiteY0" fmla="*/ 0 h 6858000"/>
              <a:gd name="connsiteX1" fmla="*/ 9159586 w 9159586"/>
              <a:gd name="connsiteY1" fmla="*/ 0 h 6858000"/>
              <a:gd name="connsiteX2" fmla="*/ 9159586 w 9159586"/>
              <a:gd name="connsiteY2" fmla="*/ 6858000 h 6858000"/>
              <a:gd name="connsiteX3" fmla="*/ 5392881 w 9159586"/>
              <a:gd name="connsiteY3" fmla="*/ 6858000 h 6858000"/>
              <a:gd name="connsiteX4" fmla="*/ 15586 w 9159586"/>
              <a:gd name="connsiteY4" fmla="*/ 6858000 h 6858000"/>
              <a:gd name="connsiteX5" fmla="*/ 0 w 9159586"/>
              <a:gd name="connsiteY5" fmla="*/ 1963882 h 6858000"/>
              <a:gd name="connsiteX6" fmla="*/ 15586 w 9159586"/>
              <a:gd name="connsiteY6" fmla="*/ 0 h 6858000"/>
              <a:gd name="connsiteX0" fmla="*/ 15586 w 9159586"/>
              <a:gd name="connsiteY0" fmla="*/ 0 h 6858000"/>
              <a:gd name="connsiteX1" fmla="*/ 9159586 w 9159586"/>
              <a:gd name="connsiteY1" fmla="*/ 0 h 6858000"/>
              <a:gd name="connsiteX2" fmla="*/ 9159586 w 9159586"/>
              <a:gd name="connsiteY2" fmla="*/ 6858000 h 6858000"/>
              <a:gd name="connsiteX3" fmla="*/ 5392881 w 9159586"/>
              <a:gd name="connsiteY3" fmla="*/ 6858000 h 6858000"/>
              <a:gd name="connsiteX4" fmla="*/ 6811241 w 9159586"/>
              <a:gd name="connsiteY4" fmla="*/ 4114800 h 6858000"/>
              <a:gd name="connsiteX5" fmla="*/ 0 w 9159586"/>
              <a:gd name="connsiteY5" fmla="*/ 1963882 h 6858000"/>
              <a:gd name="connsiteX6" fmla="*/ 15586 w 9159586"/>
              <a:gd name="connsiteY6" fmla="*/ 0 h 6858000"/>
              <a:gd name="connsiteX0" fmla="*/ 15586 w 9159586"/>
              <a:gd name="connsiteY0" fmla="*/ 0 h 6858000"/>
              <a:gd name="connsiteX1" fmla="*/ 9159586 w 9159586"/>
              <a:gd name="connsiteY1" fmla="*/ 0 h 6858000"/>
              <a:gd name="connsiteX2" fmla="*/ 9159586 w 9159586"/>
              <a:gd name="connsiteY2" fmla="*/ 6858000 h 6858000"/>
              <a:gd name="connsiteX3" fmla="*/ 5392881 w 9159586"/>
              <a:gd name="connsiteY3" fmla="*/ 6858000 h 6858000"/>
              <a:gd name="connsiteX4" fmla="*/ 6811241 w 9159586"/>
              <a:gd name="connsiteY4" fmla="*/ 4114800 h 6858000"/>
              <a:gd name="connsiteX5" fmla="*/ 0 w 9159586"/>
              <a:gd name="connsiteY5" fmla="*/ 1963882 h 6858000"/>
              <a:gd name="connsiteX6" fmla="*/ 15586 w 9159586"/>
              <a:gd name="connsiteY6" fmla="*/ 0 h 6858000"/>
              <a:gd name="connsiteX0" fmla="*/ 15586 w 9159586"/>
              <a:gd name="connsiteY0" fmla="*/ 0 h 6858000"/>
              <a:gd name="connsiteX1" fmla="*/ 9159586 w 9159586"/>
              <a:gd name="connsiteY1" fmla="*/ 0 h 6858000"/>
              <a:gd name="connsiteX2" fmla="*/ 9159586 w 9159586"/>
              <a:gd name="connsiteY2" fmla="*/ 6858000 h 6858000"/>
              <a:gd name="connsiteX3" fmla="*/ 5392881 w 9159586"/>
              <a:gd name="connsiteY3" fmla="*/ 6858000 h 6858000"/>
              <a:gd name="connsiteX4" fmla="*/ 6811241 w 9159586"/>
              <a:gd name="connsiteY4" fmla="*/ 4114800 h 6858000"/>
              <a:gd name="connsiteX5" fmla="*/ 0 w 9159586"/>
              <a:gd name="connsiteY5" fmla="*/ 1963882 h 6858000"/>
              <a:gd name="connsiteX6" fmla="*/ 15586 w 9159586"/>
              <a:gd name="connsiteY6" fmla="*/ 0 h 6858000"/>
              <a:gd name="connsiteX0" fmla="*/ 15586 w 9159586"/>
              <a:gd name="connsiteY0" fmla="*/ 0 h 6858000"/>
              <a:gd name="connsiteX1" fmla="*/ 9159586 w 9159586"/>
              <a:gd name="connsiteY1" fmla="*/ 0 h 6858000"/>
              <a:gd name="connsiteX2" fmla="*/ 9159586 w 9159586"/>
              <a:gd name="connsiteY2" fmla="*/ 6858000 h 6858000"/>
              <a:gd name="connsiteX3" fmla="*/ 5392881 w 9159586"/>
              <a:gd name="connsiteY3" fmla="*/ 6858000 h 6858000"/>
              <a:gd name="connsiteX4" fmla="*/ 6811241 w 9159586"/>
              <a:gd name="connsiteY4" fmla="*/ 4114800 h 6858000"/>
              <a:gd name="connsiteX5" fmla="*/ 0 w 9159586"/>
              <a:gd name="connsiteY5" fmla="*/ 1963882 h 6858000"/>
              <a:gd name="connsiteX6" fmla="*/ 15586 w 9159586"/>
              <a:gd name="connsiteY6" fmla="*/ 0 h 6858000"/>
              <a:gd name="connsiteX0" fmla="*/ 15586 w 9159586"/>
              <a:gd name="connsiteY0" fmla="*/ 0 h 6858000"/>
              <a:gd name="connsiteX1" fmla="*/ 9159586 w 9159586"/>
              <a:gd name="connsiteY1" fmla="*/ 0 h 6858000"/>
              <a:gd name="connsiteX2" fmla="*/ 9159586 w 9159586"/>
              <a:gd name="connsiteY2" fmla="*/ 6858000 h 6858000"/>
              <a:gd name="connsiteX3" fmla="*/ 5392881 w 9159586"/>
              <a:gd name="connsiteY3" fmla="*/ 6858000 h 6858000"/>
              <a:gd name="connsiteX4" fmla="*/ 6811241 w 9159586"/>
              <a:gd name="connsiteY4" fmla="*/ 4114800 h 6858000"/>
              <a:gd name="connsiteX5" fmla="*/ 0 w 9159586"/>
              <a:gd name="connsiteY5" fmla="*/ 1963882 h 6858000"/>
              <a:gd name="connsiteX6" fmla="*/ 15586 w 9159586"/>
              <a:gd name="connsiteY6" fmla="*/ 0 h 6858000"/>
              <a:gd name="connsiteX0" fmla="*/ 15586 w 9159586"/>
              <a:gd name="connsiteY0" fmla="*/ 0 h 6858000"/>
              <a:gd name="connsiteX1" fmla="*/ 9159586 w 9159586"/>
              <a:gd name="connsiteY1" fmla="*/ 0 h 6858000"/>
              <a:gd name="connsiteX2" fmla="*/ 9159586 w 9159586"/>
              <a:gd name="connsiteY2" fmla="*/ 6858000 h 6858000"/>
              <a:gd name="connsiteX3" fmla="*/ 5392881 w 9159586"/>
              <a:gd name="connsiteY3" fmla="*/ 6858000 h 6858000"/>
              <a:gd name="connsiteX4" fmla="*/ 6811241 w 9159586"/>
              <a:gd name="connsiteY4" fmla="*/ 4114800 h 6858000"/>
              <a:gd name="connsiteX5" fmla="*/ 0 w 9159586"/>
              <a:gd name="connsiteY5" fmla="*/ 1963882 h 6858000"/>
              <a:gd name="connsiteX6" fmla="*/ 15586 w 9159586"/>
              <a:gd name="connsiteY6" fmla="*/ 0 h 6858000"/>
              <a:gd name="connsiteX0" fmla="*/ 15586 w 9159586"/>
              <a:gd name="connsiteY0" fmla="*/ 0 h 6858000"/>
              <a:gd name="connsiteX1" fmla="*/ 9159586 w 9159586"/>
              <a:gd name="connsiteY1" fmla="*/ 0 h 6858000"/>
              <a:gd name="connsiteX2" fmla="*/ 9159586 w 9159586"/>
              <a:gd name="connsiteY2" fmla="*/ 6858000 h 6858000"/>
              <a:gd name="connsiteX3" fmla="*/ 5392881 w 9159586"/>
              <a:gd name="connsiteY3" fmla="*/ 6858000 h 6858000"/>
              <a:gd name="connsiteX4" fmla="*/ 6811241 w 9159586"/>
              <a:gd name="connsiteY4" fmla="*/ 4114800 h 6858000"/>
              <a:gd name="connsiteX5" fmla="*/ 0 w 9159586"/>
              <a:gd name="connsiteY5" fmla="*/ 1963882 h 6858000"/>
              <a:gd name="connsiteX6" fmla="*/ 15586 w 9159586"/>
              <a:gd name="connsiteY6" fmla="*/ 0 h 6858000"/>
              <a:gd name="connsiteX0" fmla="*/ 15586 w 9159586"/>
              <a:gd name="connsiteY0" fmla="*/ 0 h 6858000"/>
              <a:gd name="connsiteX1" fmla="*/ 9159586 w 9159586"/>
              <a:gd name="connsiteY1" fmla="*/ 0 h 6858000"/>
              <a:gd name="connsiteX2" fmla="*/ 9159586 w 9159586"/>
              <a:gd name="connsiteY2" fmla="*/ 6858000 h 6858000"/>
              <a:gd name="connsiteX3" fmla="*/ 5380689 w 9159586"/>
              <a:gd name="connsiteY3" fmla="*/ 6858000 h 6858000"/>
              <a:gd name="connsiteX4" fmla="*/ 6811241 w 9159586"/>
              <a:gd name="connsiteY4" fmla="*/ 4114800 h 6858000"/>
              <a:gd name="connsiteX5" fmla="*/ 0 w 9159586"/>
              <a:gd name="connsiteY5" fmla="*/ 1963882 h 6858000"/>
              <a:gd name="connsiteX6" fmla="*/ 15586 w 9159586"/>
              <a:gd name="connsiteY6" fmla="*/ 0 h 6858000"/>
              <a:gd name="connsiteX0" fmla="*/ 15586 w 9159586"/>
              <a:gd name="connsiteY0" fmla="*/ 0 h 6858000"/>
              <a:gd name="connsiteX1" fmla="*/ 9159586 w 9159586"/>
              <a:gd name="connsiteY1" fmla="*/ 0 h 6858000"/>
              <a:gd name="connsiteX2" fmla="*/ 9159586 w 9159586"/>
              <a:gd name="connsiteY2" fmla="*/ 6858000 h 6858000"/>
              <a:gd name="connsiteX3" fmla="*/ 5380689 w 9159586"/>
              <a:gd name="connsiteY3" fmla="*/ 6858000 h 6858000"/>
              <a:gd name="connsiteX4" fmla="*/ 6878559 w 9159586"/>
              <a:gd name="connsiteY4" fmla="*/ 4294314 h 6858000"/>
              <a:gd name="connsiteX5" fmla="*/ 0 w 9159586"/>
              <a:gd name="connsiteY5" fmla="*/ 1963882 h 6858000"/>
              <a:gd name="connsiteX6" fmla="*/ 15586 w 9159586"/>
              <a:gd name="connsiteY6" fmla="*/ 0 h 6858000"/>
              <a:gd name="connsiteX0" fmla="*/ 15586 w 9159586"/>
              <a:gd name="connsiteY0" fmla="*/ 0 h 6858000"/>
              <a:gd name="connsiteX1" fmla="*/ 9159586 w 9159586"/>
              <a:gd name="connsiteY1" fmla="*/ 0 h 6858000"/>
              <a:gd name="connsiteX2" fmla="*/ 9159586 w 9159586"/>
              <a:gd name="connsiteY2" fmla="*/ 6858000 h 6858000"/>
              <a:gd name="connsiteX3" fmla="*/ 5380689 w 9159586"/>
              <a:gd name="connsiteY3" fmla="*/ 6858000 h 6858000"/>
              <a:gd name="connsiteX4" fmla="*/ 6878559 w 9159586"/>
              <a:gd name="connsiteY4" fmla="*/ 4294314 h 6858000"/>
              <a:gd name="connsiteX5" fmla="*/ 0 w 9159586"/>
              <a:gd name="connsiteY5" fmla="*/ 1963882 h 6858000"/>
              <a:gd name="connsiteX6" fmla="*/ 15586 w 9159586"/>
              <a:gd name="connsiteY6" fmla="*/ 0 h 6858000"/>
              <a:gd name="connsiteX0" fmla="*/ 15586 w 9159586"/>
              <a:gd name="connsiteY0" fmla="*/ 0 h 6858000"/>
              <a:gd name="connsiteX1" fmla="*/ 9159586 w 9159586"/>
              <a:gd name="connsiteY1" fmla="*/ 0 h 6858000"/>
              <a:gd name="connsiteX2" fmla="*/ 9159586 w 9159586"/>
              <a:gd name="connsiteY2" fmla="*/ 6858000 h 6858000"/>
              <a:gd name="connsiteX3" fmla="*/ 5380689 w 9159586"/>
              <a:gd name="connsiteY3" fmla="*/ 6858000 h 6858000"/>
              <a:gd name="connsiteX4" fmla="*/ 6811241 w 9159586"/>
              <a:gd name="connsiteY4" fmla="*/ 5001151 h 6858000"/>
              <a:gd name="connsiteX5" fmla="*/ 0 w 9159586"/>
              <a:gd name="connsiteY5" fmla="*/ 1963882 h 6858000"/>
              <a:gd name="connsiteX6" fmla="*/ 15586 w 9159586"/>
              <a:gd name="connsiteY6" fmla="*/ 0 h 6858000"/>
              <a:gd name="connsiteX0" fmla="*/ 15586 w 9159586"/>
              <a:gd name="connsiteY0" fmla="*/ 0 h 6858000"/>
              <a:gd name="connsiteX1" fmla="*/ 9159586 w 9159586"/>
              <a:gd name="connsiteY1" fmla="*/ 0 h 6858000"/>
              <a:gd name="connsiteX2" fmla="*/ 9159586 w 9159586"/>
              <a:gd name="connsiteY2" fmla="*/ 6858000 h 6858000"/>
              <a:gd name="connsiteX3" fmla="*/ 5380689 w 9159586"/>
              <a:gd name="connsiteY3" fmla="*/ 6858000 h 6858000"/>
              <a:gd name="connsiteX4" fmla="*/ 6811241 w 9159586"/>
              <a:gd name="connsiteY4" fmla="*/ 5034810 h 6858000"/>
              <a:gd name="connsiteX5" fmla="*/ 0 w 9159586"/>
              <a:gd name="connsiteY5" fmla="*/ 1963882 h 6858000"/>
              <a:gd name="connsiteX6" fmla="*/ 15586 w 9159586"/>
              <a:gd name="connsiteY6" fmla="*/ 0 h 6858000"/>
              <a:gd name="connsiteX0" fmla="*/ 15586 w 9159586"/>
              <a:gd name="connsiteY0" fmla="*/ 0 h 6858000"/>
              <a:gd name="connsiteX1" fmla="*/ 9159586 w 9159586"/>
              <a:gd name="connsiteY1" fmla="*/ 0 h 6858000"/>
              <a:gd name="connsiteX2" fmla="*/ 9159586 w 9159586"/>
              <a:gd name="connsiteY2" fmla="*/ 6858000 h 6858000"/>
              <a:gd name="connsiteX3" fmla="*/ 5380689 w 9159586"/>
              <a:gd name="connsiteY3" fmla="*/ 6858000 h 6858000"/>
              <a:gd name="connsiteX4" fmla="*/ 6811241 w 9159586"/>
              <a:gd name="connsiteY4" fmla="*/ 5057249 h 6858000"/>
              <a:gd name="connsiteX5" fmla="*/ 0 w 9159586"/>
              <a:gd name="connsiteY5" fmla="*/ 1963882 h 6858000"/>
              <a:gd name="connsiteX6" fmla="*/ 15586 w 9159586"/>
              <a:gd name="connsiteY6" fmla="*/ 0 h 6858000"/>
              <a:gd name="connsiteX0" fmla="*/ 15586 w 9159586"/>
              <a:gd name="connsiteY0" fmla="*/ 0 h 6858000"/>
              <a:gd name="connsiteX1" fmla="*/ 9159586 w 9159586"/>
              <a:gd name="connsiteY1" fmla="*/ 0 h 6858000"/>
              <a:gd name="connsiteX2" fmla="*/ 9159586 w 9159586"/>
              <a:gd name="connsiteY2" fmla="*/ 6858000 h 6858000"/>
              <a:gd name="connsiteX3" fmla="*/ 5380689 w 9159586"/>
              <a:gd name="connsiteY3" fmla="*/ 6858000 h 6858000"/>
              <a:gd name="connsiteX4" fmla="*/ 6811241 w 9159586"/>
              <a:gd name="connsiteY4" fmla="*/ 5057249 h 6858000"/>
              <a:gd name="connsiteX5" fmla="*/ 0 w 9159586"/>
              <a:gd name="connsiteY5" fmla="*/ 1963882 h 6858000"/>
              <a:gd name="connsiteX6" fmla="*/ 15586 w 9159586"/>
              <a:gd name="connsiteY6" fmla="*/ 0 h 6858000"/>
              <a:gd name="connsiteX0" fmla="*/ 15586 w 9159586"/>
              <a:gd name="connsiteY0" fmla="*/ 0 h 6858000"/>
              <a:gd name="connsiteX1" fmla="*/ 9159586 w 9159586"/>
              <a:gd name="connsiteY1" fmla="*/ 0 h 6858000"/>
              <a:gd name="connsiteX2" fmla="*/ 9159586 w 9159586"/>
              <a:gd name="connsiteY2" fmla="*/ 6858000 h 6858000"/>
              <a:gd name="connsiteX3" fmla="*/ 5380689 w 9159586"/>
              <a:gd name="connsiteY3" fmla="*/ 6858000 h 6858000"/>
              <a:gd name="connsiteX4" fmla="*/ 6811241 w 9159586"/>
              <a:gd name="connsiteY4" fmla="*/ 5057249 h 6858000"/>
              <a:gd name="connsiteX5" fmla="*/ 0 w 9159586"/>
              <a:gd name="connsiteY5" fmla="*/ 1963882 h 6858000"/>
              <a:gd name="connsiteX6" fmla="*/ 15586 w 9159586"/>
              <a:gd name="connsiteY6" fmla="*/ 0 h 6858000"/>
              <a:gd name="connsiteX0" fmla="*/ 15586 w 9159586"/>
              <a:gd name="connsiteY0" fmla="*/ 0 h 6858000"/>
              <a:gd name="connsiteX1" fmla="*/ 9159586 w 9159586"/>
              <a:gd name="connsiteY1" fmla="*/ 0 h 6858000"/>
              <a:gd name="connsiteX2" fmla="*/ 9159586 w 9159586"/>
              <a:gd name="connsiteY2" fmla="*/ 6858000 h 6858000"/>
              <a:gd name="connsiteX3" fmla="*/ 5380689 w 9159586"/>
              <a:gd name="connsiteY3" fmla="*/ 6858000 h 6858000"/>
              <a:gd name="connsiteX4" fmla="*/ 6811241 w 9159586"/>
              <a:gd name="connsiteY4" fmla="*/ 5057249 h 6858000"/>
              <a:gd name="connsiteX5" fmla="*/ 1799507 w 9159586"/>
              <a:gd name="connsiteY5" fmla="*/ 2344903 h 6858000"/>
              <a:gd name="connsiteX6" fmla="*/ 0 w 9159586"/>
              <a:gd name="connsiteY6" fmla="*/ 1963882 h 6858000"/>
              <a:gd name="connsiteX7" fmla="*/ 15586 w 9159586"/>
              <a:gd name="connsiteY7" fmla="*/ 0 h 6858000"/>
              <a:gd name="connsiteX0" fmla="*/ 15586 w 9159586"/>
              <a:gd name="connsiteY0" fmla="*/ 0 h 6858000"/>
              <a:gd name="connsiteX1" fmla="*/ 9159586 w 9159586"/>
              <a:gd name="connsiteY1" fmla="*/ 0 h 6858000"/>
              <a:gd name="connsiteX2" fmla="*/ 9159586 w 9159586"/>
              <a:gd name="connsiteY2" fmla="*/ 6858000 h 6858000"/>
              <a:gd name="connsiteX3" fmla="*/ 5380689 w 9159586"/>
              <a:gd name="connsiteY3" fmla="*/ 6858000 h 6858000"/>
              <a:gd name="connsiteX4" fmla="*/ 6811241 w 9159586"/>
              <a:gd name="connsiteY4" fmla="*/ 5057249 h 6858000"/>
              <a:gd name="connsiteX5" fmla="*/ 2921471 w 9159586"/>
              <a:gd name="connsiteY5" fmla="*/ 2737590 h 6858000"/>
              <a:gd name="connsiteX6" fmla="*/ 0 w 9159586"/>
              <a:gd name="connsiteY6" fmla="*/ 1963882 h 6858000"/>
              <a:gd name="connsiteX7" fmla="*/ 15586 w 9159586"/>
              <a:gd name="connsiteY7" fmla="*/ 0 h 6858000"/>
              <a:gd name="connsiteX0" fmla="*/ 15586 w 9159586"/>
              <a:gd name="connsiteY0" fmla="*/ 0 h 6858000"/>
              <a:gd name="connsiteX1" fmla="*/ 9159586 w 9159586"/>
              <a:gd name="connsiteY1" fmla="*/ 0 h 6858000"/>
              <a:gd name="connsiteX2" fmla="*/ 9159586 w 9159586"/>
              <a:gd name="connsiteY2" fmla="*/ 6858000 h 6858000"/>
              <a:gd name="connsiteX3" fmla="*/ 5380689 w 9159586"/>
              <a:gd name="connsiteY3" fmla="*/ 6858000 h 6858000"/>
              <a:gd name="connsiteX4" fmla="*/ 6811241 w 9159586"/>
              <a:gd name="connsiteY4" fmla="*/ 5057249 h 6858000"/>
              <a:gd name="connsiteX5" fmla="*/ 2921471 w 9159586"/>
              <a:gd name="connsiteY5" fmla="*/ 2737590 h 6858000"/>
              <a:gd name="connsiteX6" fmla="*/ 0 w 9159586"/>
              <a:gd name="connsiteY6" fmla="*/ 1963882 h 6858000"/>
              <a:gd name="connsiteX7" fmla="*/ 15586 w 9159586"/>
              <a:gd name="connsiteY7" fmla="*/ 0 h 6858000"/>
              <a:gd name="connsiteX0" fmla="*/ 4367 w 9148367"/>
              <a:gd name="connsiteY0" fmla="*/ 0 h 6858000"/>
              <a:gd name="connsiteX1" fmla="*/ 9148367 w 9148367"/>
              <a:gd name="connsiteY1" fmla="*/ 0 h 6858000"/>
              <a:gd name="connsiteX2" fmla="*/ 9148367 w 9148367"/>
              <a:gd name="connsiteY2" fmla="*/ 6858000 h 6858000"/>
              <a:gd name="connsiteX3" fmla="*/ 5369470 w 9148367"/>
              <a:gd name="connsiteY3" fmla="*/ 6858000 h 6858000"/>
              <a:gd name="connsiteX4" fmla="*/ 6800022 w 9148367"/>
              <a:gd name="connsiteY4" fmla="*/ 5057249 h 6858000"/>
              <a:gd name="connsiteX5" fmla="*/ 2910252 w 9148367"/>
              <a:gd name="connsiteY5" fmla="*/ 2737590 h 6858000"/>
              <a:gd name="connsiteX6" fmla="*/ 0 w 9148367"/>
              <a:gd name="connsiteY6" fmla="*/ 1941443 h 6858000"/>
              <a:gd name="connsiteX7" fmla="*/ 4367 w 9148367"/>
              <a:gd name="connsiteY7" fmla="*/ 0 h 6858000"/>
              <a:gd name="connsiteX0" fmla="*/ 4367 w 9148367"/>
              <a:gd name="connsiteY0" fmla="*/ 0 h 6858000"/>
              <a:gd name="connsiteX1" fmla="*/ 9148367 w 9148367"/>
              <a:gd name="connsiteY1" fmla="*/ 0 h 6858000"/>
              <a:gd name="connsiteX2" fmla="*/ 9148367 w 9148367"/>
              <a:gd name="connsiteY2" fmla="*/ 6858000 h 6858000"/>
              <a:gd name="connsiteX3" fmla="*/ 5369470 w 9148367"/>
              <a:gd name="connsiteY3" fmla="*/ 6858000 h 6858000"/>
              <a:gd name="connsiteX4" fmla="*/ 6800022 w 9148367"/>
              <a:gd name="connsiteY4" fmla="*/ 5057249 h 6858000"/>
              <a:gd name="connsiteX5" fmla="*/ 2910252 w 9148367"/>
              <a:gd name="connsiteY5" fmla="*/ 2737590 h 6858000"/>
              <a:gd name="connsiteX6" fmla="*/ 0 w 9148367"/>
              <a:gd name="connsiteY6" fmla="*/ 1941443 h 6858000"/>
              <a:gd name="connsiteX7" fmla="*/ 4367 w 9148367"/>
              <a:gd name="connsiteY7" fmla="*/ 0 h 6858000"/>
              <a:gd name="connsiteX0" fmla="*/ 4367 w 9148367"/>
              <a:gd name="connsiteY0" fmla="*/ 0 h 6858000"/>
              <a:gd name="connsiteX1" fmla="*/ 9148367 w 9148367"/>
              <a:gd name="connsiteY1" fmla="*/ 0 h 6858000"/>
              <a:gd name="connsiteX2" fmla="*/ 9148367 w 9148367"/>
              <a:gd name="connsiteY2" fmla="*/ 6858000 h 6858000"/>
              <a:gd name="connsiteX3" fmla="*/ 5369470 w 9148367"/>
              <a:gd name="connsiteY3" fmla="*/ 6858000 h 6858000"/>
              <a:gd name="connsiteX4" fmla="*/ 6800022 w 9148367"/>
              <a:gd name="connsiteY4" fmla="*/ 5057249 h 6858000"/>
              <a:gd name="connsiteX5" fmla="*/ 2910252 w 9148367"/>
              <a:gd name="connsiteY5" fmla="*/ 2737590 h 6858000"/>
              <a:gd name="connsiteX6" fmla="*/ 0 w 9148367"/>
              <a:gd name="connsiteY6" fmla="*/ 1941443 h 6858000"/>
              <a:gd name="connsiteX7" fmla="*/ 4367 w 9148367"/>
              <a:gd name="connsiteY7" fmla="*/ 0 h 6858000"/>
              <a:gd name="connsiteX0" fmla="*/ 4367 w 9148367"/>
              <a:gd name="connsiteY0" fmla="*/ 0 h 6858000"/>
              <a:gd name="connsiteX1" fmla="*/ 9148367 w 9148367"/>
              <a:gd name="connsiteY1" fmla="*/ 0 h 6858000"/>
              <a:gd name="connsiteX2" fmla="*/ 9148367 w 9148367"/>
              <a:gd name="connsiteY2" fmla="*/ 6858000 h 6858000"/>
              <a:gd name="connsiteX3" fmla="*/ 5369470 w 9148367"/>
              <a:gd name="connsiteY3" fmla="*/ 6858000 h 6858000"/>
              <a:gd name="connsiteX4" fmla="*/ 6800022 w 9148367"/>
              <a:gd name="connsiteY4" fmla="*/ 5057249 h 6858000"/>
              <a:gd name="connsiteX5" fmla="*/ 2910252 w 9148367"/>
              <a:gd name="connsiteY5" fmla="*/ 2737590 h 6858000"/>
              <a:gd name="connsiteX6" fmla="*/ 0 w 9148367"/>
              <a:gd name="connsiteY6" fmla="*/ 1941443 h 6858000"/>
              <a:gd name="connsiteX7" fmla="*/ 4367 w 9148367"/>
              <a:gd name="connsiteY7" fmla="*/ 0 h 6858000"/>
              <a:gd name="connsiteX0" fmla="*/ 4367 w 9148367"/>
              <a:gd name="connsiteY0" fmla="*/ 0 h 6858000"/>
              <a:gd name="connsiteX1" fmla="*/ 9148367 w 9148367"/>
              <a:gd name="connsiteY1" fmla="*/ 0 h 6858000"/>
              <a:gd name="connsiteX2" fmla="*/ 9148367 w 9148367"/>
              <a:gd name="connsiteY2" fmla="*/ 6858000 h 6858000"/>
              <a:gd name="connsiteX3" fmla="*/ 5369470 w 9148367"/>
              <a:gd name="connsiteY3" fmla="*/ 6858000 h 6858000"/>
              <a:gd name="connsiteX4" fmla="*/ 6800022 w 9148367"/>
              <a:gd name="connsiteY4" fmla="*/ 5057249 h 6858000"/>
              <a:gd name="connsiteX5" fmla="*/ 5322473 w 9148367"/>
              <a:gd name="connsiteY5" fmla="*/ 3410768 h 6858000"/>
              <a:gd name="connsiteX6" fmla="*/ 0 w 9148367"/>
              <a:gd name="connsiteY6" fmla="*/ 1941443 h 6858000"/>
              <a:gd name="connsiteX7" fmla="*/ 4367 w 9148367"/>
              <a:gd name="connsiteY7" fmla="*/ 0 h 6858000"/>
              <a:gd name="connsiteX0" fmla="*/ 4367 w 9148367"/>
              <a:gd name="connsiteY0" fmla="*/ 0 h 6858000"/>
              <a:gd name="connsiteX1" fmla="*/ 9148367 w 9148367"/>
              <a:gd name="connsiteY1" fmla="*/ 0 h 6858000"/>
              <a:gd name="connsiteX2" fmla="*/ 9148367 w 9148367"/>
              <a:gd name="connsiteY2" fmla="*/ 6858000 h 6858000"/>
              <a:gd name="connsiteX3" fmla="*/ 5369470 w 9148367"/>
              <a:gd name="connsiteY3" fmla="*/ 6858000 h 6858000"/>
              <a:gd name="connsiteX4" fmla="*/ 6800022 w 9148367"/>
              <a:gd name="connsiteY4" fmla="*/ 5057249 h 6858000"/>
              <a:gd name="connsiteX5" fmla="*/ 5322473 w 9148367"/>
              <a:gd name="connsiteY5" fmla="*/ 3410768 h 6858000"/>
              <a:gd name="connsiteX6" fmla="*/ 0 w 9148367"/>
              <a:gd name="connsiteY6" fmla="*/ 1941443 h 6858000"/>
              <a:gd name="connsiteX7" fmla="*/ 4367 w 9148367"/>
              <a:gd name="connsiteY7" fmla="*/ 0 h 6858000"/>
              <a:gd name="connsiteX0" fmla="*/ 4367 w 9148367"/>
              <a:gd name="connsiteY0" fmla="*/ 0 h 6858000"/>
              <a:gd name="connsiteX1" fmla="*/ 9148367 w 9148367"/>
              <a:gd name="connsiteY1" fmla="*/ 0 h 6858000"/>
              <a:gd name="connsiteX2" fmla="*/ 9148367 w 9148367"/>
              <a:gd name="connsiteY2" fmla="*/ 6858000 h 6858000"/>
              <a:gd name="connsiteX3" fmla="*/ 5369470 w 9148367"/>
              <a:gd name="connsiteY3" fmla="*/ 6858000 h 6858000"/>
              <a:gd name="connsiteX4" fmla="*/ 6800022 w 9148367"/>
              <a:gd name="connsiteY4" fmla="*/ 5057249 h 6858000"/>
              <a:gd name="connsiteX5" fmla="*/ 5322473 w 9148367"/>
              <a:gd name="connsiteY5" fmla="*/ 3410768 h 6858000"/>
              <a:gd name="connsiteX6" fmla="*/ 0 w 9148367"/>
              <a:gd name="connsiteY6" fmla="*/ 1941443 h 6858000"/>
              <a:gd name="connsiteX7" fmla="*/ 4367 w 9148367"/>
              <a:gd name="connsiteY7" fmla="*/ 0 h 6858000"/>
              <a:gd name="connsiteX0" fmla="*/ 4367 w 9148367"/>
              <a:gd name="connsiteY0" fmla="*/ 0 h 6858000"/>
              <a:gd name="connsiteX1" fmla="*/ 9148367 w 9148367"/>
              <a:gd name="connsiteY1" fmla="*/ 0 h 6858000"/>
              <a:gd name="connsiteX2" fmla="*/ 9148367 w 9148367"/>
              <a:gd name="connsiteY2" fmla="*/ 6858000 h 6858000"/>
              <a:gd name="connsiteX3" fmla="*/ 5369470 w 9148367"/>
              <a:gd name="connsiteY3" fmla="*/ 6858000 h 6858000"/>
              <a:gd name="connsiteX4" fmla="*/ 6800022 w 9148367"/>
              <a:gd name="connsiteY4" fmla="*/ 5057249 h 6858000"/>
              <a:gd name="connsiteX5" fmla="*/ 5322473 w 9148367"/>
              <a:gd name="connsiteY5" fmla="*/ 3410768 h 6858000"/>
              <a:gd name="connsiteX6" fmla="*/ 0 w 9148367"/>
              <a:gd name="connsiteY6" fmla="*/ 1941443 h 6858000"/>
              <a:gd name="connsiteX7" fmla="*/ 4367 w 9148367"/>
              <a:gd name="connsiteY7" fmla="*/ 0 h 6858000"/>
              <a:gd name="connsiteX0" fmla="*/ 263 w 9144263"/>
              <a:gd name="connsiteY0" fmla="*/ 0 h 6858000"/>
              <a:gd name="connsiteX1" fmla="*/ 9144263 w 9144263"/>
              <a:gd name="connsiteY1" fmla="*/ 0 h 6858000"/>
              <a:gd name="connsiteX2" fmla="*/ 9144263 w 9144263"/>
              <a:gd name="connsiteY2" fmla="*/ 6858000 h 6858000"/>
              <a:gd name="connsiteX3" fmla="*/ 5365366 w 9144263"/>
              <a:gd name="connsiteY3" fmla="*/ 6858000 h 6858000"/>
              <a:gd name="connsiteX4" fmla="*/ 6795918 w 9144263"/>
              <a:gd name="connsiteY4" fmla="*/ 5057249 h 6858000"/>
              <a:gd name="connsiteX5" fmla="*/ 5318369 w 9144263"/>
              <a:gd name="connsiteY5" fmla="*/ 3410768 h 6858000"/>
              <a:gd name="connsiteX6" fmla="*/ 2499 w 9144263"/>
              <a:gd name="connsiteY6" fmla="*/ 1961249 h 6858000"/>
              <a:gd name="connsiteX7" fmla="*/ 263 w 9144263"/>
              <a:gd name="connsiteY7" fmla="*/ 0 h 6858000"/>
              <a:gd name="connsiteX0" fmla="*/ 263 w 9144263"/>
              <a:gd name="connsiteY0" fmla="*/ 0 h 6858000"/>
              <a:gd name="connsiteX1" fmla="*/ 9144263 w 9144263"/>
              <a:gd name="connsiteY1" fmla="*/ 0 h 6858000"/>
              <a:gd name="connsiteX2" fmla="*/ 9144263 w 9144263"/>
              <a:gd name="connsiteY2" fmla="*/ 6858000 h 6858000"/>
              <a:gd name="connsiteX3" fmla="*/ 5365366 w 9144263"/>
              <a:gd name="connsiteY3" fmla="*/ 6858000 h 6858000"/>
              <a:gd name="connsiteX4" fmla="*/ 6795918 w 9144263"/>
              <a:gd name="connsiteY4" fmla="*/ 5057249 h 6858000"/>
              <a:gd name="connsiteX5" fmla="*/ 5318369 w 9144263"/>
              <a:gd name="connsiteY5" fmla="*/ 3410768 h 6858000"/>
              <a:gd name="connsiteX6" fmla="*/ 2499 w 9144263"/>
              <a:gd name="connsiteY6" fmla="*/ 1961249 h 6858000"/>
              <a:gd name="connsiteX7" fmla="*/ 263 w 9144263"/>
              <a:gd name="connsiteY7" fmla="*/ 0 h 6858000"/>
              <a:gd name="connsiteX0" fmla="*/ 263 w 9144263"/>
              <a:gd name="connsiteY0" fmla="*/ 0 h 6858000"/>
              <a:gd name="connsiteX1" fmla="*/ 9144263 w 9144263"/>
              <a:gd name="connsiteY1" fmla="*/ 0 h 6858000"/>
              <a:gd name="connsiteX2" fmla="*/ 9144263 w 9144263"/>
              <a:gd name="connsiteY2" fmla="*/ 6858000 h 6858000"/>
              <a:gd name="connsiteX3" fmla="*/ 5365366 w 9144263"/>
              <a:gd name="connsiteY3" fmla="*/ 6858000 h 6858000"/>
              <a:gd name="connsiteX4" fmla="*/ 6795918 w 9144263"/>
              <a:gd name="connsiteY4" fmla="*/ 5057249 h 6858000"/>
              <a:gd name="connsiteX5" fmla="*/ 5318369 w 9144263"/>
              <a:gd name="connsiteY5" fmla="*/ 3410768 h 6858000"/>
              <a:gd name="connsiteX6" fmla="*/ 2499 w 9144263"/>
              <a:gd name="connsiteY6" fmla="*/ 1961249 h 6858000"/>
              <a:gd name="connsiteX7" fmla="*/ 263 w 9144263"/>
              <a:gd name="connsiteY7" fmla="*/ 0 h 6858000"/>
              <a:gd name="connsiteX0" fmla="*/ 263 w 9144263"/>
              <a:gd name="connsiteY0" fmla="*/ 0 h 6858000"/>
              <a:gd name="connsiteX1" fmla="*/ 9144263 w 9144263"/>
              <a:gd name="connsiteY1" fmla="*/ 0 h 6858000"/>
              <a:gd name="connsiteX2" fmla="*/ 9144263 w 9144263"/>
              <a:gd name="connsiteY2" fmla="*/ 6858000 h 6858000"/>
              <a:gd name="connsiteX3" fmla="*/ 5365366 w 9144263"/>
              <a:gd name="connsiteY3" fmla="*/ 6858000 h 6858000"/>
              <a:gd name="connsiteX4" fmla="*/ 6795918 w 9144263"/>
              <a:gd name="connsiteY4" fmla="*/ 5057249 h 6858000"/>
              <a:gd name="connsiteX5" fmla="*/ 5318369 w 9144263"/>
              <a:gd name="connsiteY5" fmla="*/ 3410768 h 6858000"/>
              <a:gd name="connsiteX6" fmla="*/ 2499 w 9144263"/>
              <a:gd name="connsiteY6" fmla="*/ 1961249 h 6858000"/>
              <a:gd name="connsiteX7" fmla="*/ 263 w 9144263"/>
              <a:gd name="connsiteY7" fmla="*/ 0 h 6858000"/>
              <a:gd name="connsiteX0" fmla="*/ 263 w 9144263"/>
              <a:gd name="connsiteY0" fmla="*/ 0 h 6858000"/>
              <a:gd name="connsiteX1" fmla="*/ 9144263 w 9144263"/>
              <a:gd name="connsiteY1" fmla="*/ 0 h 6858000"/>
              <a:gd name="connsiteX2" fmla="*/ 9144263 w 9144263"/>
              <a:gd name="connsiteY2" fmla="*/ 6858000 h 6858000"/>
              <a:gd name="connsiteX3" fmla="*/ 5365366 w 9144263"/>
              <a:gd name="connsiteY3" fmla="*/ 6858000 h 6858000"/>
              <a:gd name="connsiteX4" fmla="*/ 6795918 w 9144263"/>
              <a:gd name="connsiteY4" fmla="*/ 5057249 h 6858000"/>
              <a:gd name="connsiteX5" fmla="*/ 6119880 w 9144263"/>
              <a:gd name="connsiteY5" fmla="*/ 3625257 h 6858000"/>
              <a:gd name="connsiteX6" fmla="*/ 2499 w 9144263"/>
              <a:gd name="connsiteY6" fmla="*/ 1961249 h 6858000"/>
              <a:gd name="connsiteX7" fmla="*/ 263 w 9144263"/>
              <a:gd name="connsiteY7" fmla="*/ 0 h 6858000"/>
              <a:gd name="connsiteX0" fmla="*/ 263 w 9144263"/>
              <a:gd name="connsiteY0" fmla="*/ 0 h 6858000"/>
              <a:gd name="connsiteX1" fmla="*/ 9144263 w 9144263"/>
              <a:gd name="connsiteY1" fmla="*/ 0 h 6858000"/>
              <a:gd name="connsiteX2" fmla="*/ 9144263 w 9144263"/>
              <a:gd name="connsiteY2" fmla="*/ 6858000 h 6858000"/>
              <a:gd name="connsiteX3" fmla="*/ 5365366 w 9144263"/>
              <a:gd name="connsiteY3" fmla="*/ 6858000 h 6858000"/>
              <a:gd name="connsiteX4" fmla="*/ 6795918 w 9144263"/>
              <a:gd name="connsiteY4" fmla="*/ 5057249 h 6858000"/>
              <a:gd name="connsiteX5" fmla="*/ 6119880 w 9144263"/>
              <a:gd name="connsiteY5" fmla="*/ 3625257 h 6858000"/>
              <a:gd name="connsiteX6" fmla="*/ 2499 w 9144263"/>
              <a:gd name="connsiteY6" fmla="*/ 1961249 h 6858000"/>
              <a:gd name="connsiteX7" fmla="*/ 263 w 9144263"/>
              <a:gd name="connsiteY7" fmla="*/ 0 h 6858000"/>
              <a:gd name="connsiteX0" fmla="*/ 263 w 9144263"/>
              <a:gd name="connsiteY0" fmla="*/ 0 h 6858000"/>
              <a:gd name="connsiteX1" fmla="*/ 9144263 w 9144263"/>
              <a:gd name="connsiteY1" fmla="*/ 0 h 6858000"/>
              <a:gd name="connsiteX2" fmla="*/ 9144263 w 9144263"/>
              <a:gd name="connsiteY2" fmla="*/ 6858000 h 6858000"/>
              <a:gd name="connsiteX3" fmla="*/ 5365366 w 9144263"/>
              <a:gd name="connsiteY3" fmla="*/ 6858000 h 6858000"/>
              <a:gd name="connsiteX4" fmla="*/ 6795918 w 9144263"/>
              <a:gd name="connsiteY4" fmla="*/ 5057249 h 6858000"/>
              <a:gd name="connsiteX5" fmla="*/ 6119880 w 9144263"/>
              <a:gd name="connsiteY5" fmla="*/ 3625257 h 6858000"/>
              <a:gd name="connsiteX6" fmla="*/ 2499 w 9144263"/>
              <a:gd name="connsiteY6" fmla="*/ 1961249 h 6858000"/>
              <a:gd name="connsiteX7" fmla="*/ 263 w 9144263"/>
              <a:gd name="connsiteY7" fmla="*/ 0 h 6858000"/>
              <a:gd name="connsiteX0" fmla="*/ 263 w 9144263"/>
              <a:gd name="connsiteY0" fmla="*/ 0 h 6858000"/>
              <a:gd name="connsiteX1" fmla="*/ 9144263 w 9144263"/>
              <a:gd name="connsiteY1" fmla="*/ 0 h 6858000"/>
              <a:gd name="connsiteX2" fmla="*/ 9144263 w 9144263"/>
              <a:gd name="connsiteY2" fmla="*/ 6858000 h 6858000"/>
              <a:gd name="connsiteX3" fmla="*/ 5365366 w 9144263"/>
              <a:gd name="connsiteY3" fmla="*/ 6858000 h 6858000"/>
              <a:gd name="connsiteX4" fmla="*/ 6795918 w 9144263"/>
              <a:gd name="connsiteY4" fmla="*/ 5057249 h 6858000"/>
              <a:gd name="connsiteX5" fmla="*/ 6119880 w 9144263"/>
              <a:gd name="connsiteY5" fmla="*/ 3625257 h 6858000"/>
              <a:gd name="connsiteX6" fmla="*/ 2499 w 9144263"/>
              <a:gd name="connsiteY6" fmla="*/ 1961249 h 6858000"/>
              <a:gd name="connsiteX7" fmla="*/ 263 w 9144263"/>
              <a:gd name="connsiteY7" fmla="*/ 0 h 6858000"/>
              <a:gd name="connsiteX0" fmla="*/ 263 w 9144263"/>
              <a:gd name="connsiteY0" fmla="*/ 0 h 6858000"/>
              <a:gd name="connsiteX1" fmla="*/ 9144263 w 9144263"/>
              <a:gd name="connsiteY1" fmla="*/ 0 h 6858000"/>
              <a:gd name="connsiteX2" fmla="*/ 9144263 w 9144263"/>
              <a:gd name="connsiteY2" fmla="*/ 6858000 h 6858000"/>
              <a:gd name="connsiteX3" fmla="*/ 5365366 w 9144263"/>
              <a:gd name="connsiteY3" fmla="*/ 6858000 h 6858000"/>
              <a:gd name="connsiteX4" fmla="*/ 6795918 w 9144263"/>
              <a:gd name="connsiteY4" fmla="*/ 5057249 h 6858000"/>
              <a:gd name="connsiteX5" fmla="*/ 6255347 w 9144263"/>
              <a:gd name="connsiteY5" fmla="*/ 3664768 h 6858000"/>
              <a:gd name="connsiteX6" fmla="*/ 2499 w 9144263"/>
              <a:gd name="connsiteY6" fmla="*/ 1961249 h 6858000"/>
              <a:gd name="connsiteX7" fmla="*/ 263 w 9144263"/>
              <a:gd name="connsiteY7" fmla="*/ 0 h 6858000"/>
              <a:gd name="connsiteX0" fmla="*/ 263 w 9144263"/>
              <a:gd name="connsiteY0" fmla="*/ 0 h 6858000"/>
              <a:gd name="connsiteX1" fmla="*/ 9144263 w 9144263"/>
              <a:gd name="connsiteY1" fmla="*/ 0 h 6858000"/>
              <a:gd name="connsiteX2" fmla="*/ 9144263 w 9144263"/>
              <a:gd name="connsiteY2" fmla="*/ 6858000 h 6858000"/>
              <a:gd name="connsiteX3" fmla="*/ 5365366 w 9144263"/>
              <a:gd name="connsiteY3" fmla="*/ 6858000 h 6858000"/>
              <a:gd name="connsiteX4" fmla="*/ 6795918 w 9144263"/>
              <a:gd name="connsiteY4" fmla="*/ 5057249 h 6858000"/>
              <a:gd name="connsiteX5" fmla="*/ 6255347 w 9144263"/>
              <a:gd name="connsiteY5" fmla="*/ 3659124 h 6858000"/>
              <a:gd name="connsiteX6" fmla="*/ 2499 w 9144263"/>
              <a:gd name="connsiteY6" fmla="*/ 1961249 h 6858000"/>
              <a:gd name="connsiteX7" fmla="*/ 263 w 9144263"/>
              <a:gd name="connsiteY7" fmla="*/ 0 h 6858000"/>
              <a:gd name="connsiteX0" fmla="*/ 263 w 9144263"/>
              <a:gd name="connsiteY0" fmla="*/ 0 h 6858000"/>
              <a:gd name="connsiteX1" fmla="*/ 9144263 w 9144263"/>
              <a:gd name="connsiteY1" fmla="*/ 0 h 6858000"/>
              <a:gd name="connsiteX2" fmla="*/ 9144263 w 9144263"/>
              <a:gd name="connsiteY2" fmla="*/ 6858000 h 6858000"/>
              <a:gd name="connsiteX3" fmla="*/ 5365366 w 9144263"/>
              <a:gd name="connsiteY3" fmla="*/ 6858000 h 6858000"/>
              <a:gd name="connsiteX4" fmla="*/ 6795918 w 9144263"/>
              <a:gd name="connsiteY4" fmla="*/ 5057249 h 6858000"/>
              <a:gd name="connsiteX5" fmla="*/ 6255347 w 9144263"/>
              <a:gd name="connsiteY5" fmla="*/ 3659124 h 6858000"/>
              <a:gd name="connsiteX6" fmla="*/ 2499 w 9144263"/>
              <a:gd name="connsiteY6" fmla="*/ 1961249 h 6858000"/>
              <a:gd name="connsiteX7" fmla="*/ 263 w 9144263"/>
              <a:gd name="connsiteY7" fmla="*/ 0 h 6858000"/>
              <a:gd name="connsiteX0" fmla="*/ 263 w 9144263"/>
              <a:gd name="connsiteY0" fmla="*/ 0 h 6858000"/>
              <a:gd name="connsiteX1" fmla="*/ 9144263 w 9144263"/>
              <a:gd name="connsiteY1" fmla="*/ 0 h 6858000"/>
              <a:gd name="connsiteX2" fmla="*/ 9144263 w 9144263"/>
              <a:gd name="connsiteY2" fmla="*/ 6858000 h 6858000"/>
              <a:gd name="connsiteX3" fmla="*/ 5365366 w 9144263"/>
              <a:gd name="connsiteY3" fmla="*/ 6858000 h 6858000"/>
              <a:gd name="connsiteX4" fmla="*/ 6795918 w 9144263"/>
              <a:gd name="connsiteY4" fmla="*/ 5057249 h 6858000"/>
              <a:gd name="connsiteX5" fmla="*/ 6255347 w 9144263"/>
              <a:gd name="connsiteY5" fmla="*/ 3659124 h 6858000"/>
              <a:gd name="connsiteX6" fmla="*/ 2499 w 9144263"/>
              <a:gd name="connsiteY6" fmla="*/ 1961249 h 6858000"/>
              <a:gd name="connsiteX7" fmla="*/ 263 w 9144263"/>
              <a:gd name="connsiteY7" fmla="*/ 0 h 6858000"/>
              <a:gd name="connsiteX0" fmla="*/ 263 w 9144263"/>
              <a:gd name="connsiteY0" fmla="*/ 0 h 6858000"/>
              <a:gd name="connsiteX1" fmla="*/ 9144263 w 9144263"/>
              <a:gd name="connsiteY1" fmla="*/ 0 h 6858000"/>
              <a:gd name="connsiteX2" fmla="*/ 9144263 w 9144263"/>
              <a:gd name="connsiteY2" fmla="*/ 6858000 h 6858000"/>
              <a:gd name="connsiteX3" fmla="*/ 5365366 w 9144263"/>
              <a:gd name="connsiteY3" fmla="*/ 6858000 h 6858000"/>
              <a:gd name="connsiteX4" fmla="*/ 6795918 w 9144263"/>
              <a:gd name="connsiteY4" fmla="*/ 5057249 h 6858000"/>
              <a:gd name="connsiteX5" fmla="*/ 6255347 w 9144263"/>
              <a:gd name="connsiteY5" fmla="*/ 3659124 h 6858000"/>
              <a:gd name="connsiteX6" fmla="*/ 2499 w 9144263"/>
              <a:gd name="connsiteY6" fmla="*/ 1961249 h 6858000"/>
              <a:gd name="connsiteX7" fmla="*/ 263 w 9144263"/>
              <a:gd name="connsiteY7" fmla="*/ 0 h 6858000"/>
              <a:gd name="connsiteX0" fmla="*/ 263 w 9144263"/>
              <a:gd name="connsiteY0" fmla="*/ 0 h 6858000"/>
              <a:gd name="connsiteX1" fmla="*/ 9144263 w 9144263"/>
              <a:gd name="connsiteY1" fmla="*/ 0 h 6858000"/>
              <a:gd name="connsiteX2" fmla="*/ 9144263 w 9144263"/>
              <a:gd name="connsiteY2" fmla="*/ 6858000 h 6858000"/>
              <a:gd name="connsiteX3" fmla="*/ 5365366 w 9144263"/>
              <a:gd name="connsiteY3" fmla="*/ 6858000 h 6858000"/>
              <a:gd name="connsiteX4" fmla="*/ 6795918 w 9144263"/>
              <a:gd name="connsiteY4" fmla="*/ 5057249 h 6858000"/>
              <a:gd name="connsiteX5" fmla="*/ 6255347 w 9144263"/>
              <a:gd name="connsiteY5" fmla="*/ 3659124 h 6858000"/>
              <a:gd name="connsiteX6" fmla="*/ 2499 w 9144263"/>
              <a:gd name="connsiteY6" fmla="*/ 1961249 h 6858000"/>
              <a:gd name="connsiteX7" fmla="*/ 263 w 9144263"/>
              <a:gd name="connsiteY7" fmla="*/ 0 h 6858000"/>
              <a:gd name="connsiteX0" fmla="*/ 263 w 9144263"/>
              <a:gd name="connsiteY0" fmla="*/ 0 h 6858000"/>
              <a:gd name="connsiteX1" fmla="*/ 9144263 w 9144263"/>
              <a:gd name="connsiteY1" fmla="*/ 0 h 6858000"/>
              <a:gd name="connsiteX2" fmla="*/ 9144263 w 9144263"/>
              <a:gd name="connsiteY2" fmla="*/ 6858000 h 6858000"/>
              <a:gd name="connsiteX3" fmla="*/ 5365366 w 9144263"/>
              <a:gd name="connsiteY3" fmla="*/ 6858000 h 6858000"/>
              <a:gd name="connsiteX4" fmla="*/ 6795918 w 9144263"/>
              <a:gd name="connsiteY4" fmla="*/ 5057249 h 6858000"/>
              <a:gd name="connsiteX5" fmla="*/ 6255347 w 9144263"/>
              <a:gd name="connsiteY5" fmla="*/ 3659124 h 6858000"/>
              <a:gd name="connsiteX6" fmla="*/ 2499 w 9144263"/>
              <a:gd name="connsiteY6" fmla="*/ 1961249 h 6858000"/>
              <a:gd name="connsiteX7" fmla="*/ 263 w 9144263"/>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263" h="6858000">
                <a:moveTo>
                  <a:pt x="263" y="0"/>
                </a:moveTo>
                <a:lnTo>
                  <a:pt x="9144263" y="0"/>
                </a:lnTo>
                <a:lnTo>
                  <a:pt x="9144263" y="6858000"/>
                </a:lnTo>
                <a:lnTo>
                  <a:pt x="5365366" y="6858000"/>
                </a:lnTo>
                <a:cubicBezTo>
                  <a:pt x="6638252" y="5247409"/>
                  <a:pt x="6420205" y="5566467"/>
                  <a:pt x="6795918" y="5057249"/>
                </a:cubicBezTo>
                <a:cubicBezTo>
                  <a:pt x="7102054" y="4514075"/>
                  <a:pt x="6794009" y="3825146"/>
                  <a:pt x="6255347" y="3659124"/>
                </a:cubicBezTo>
                <a:lnTo>
                  <a:pt x="2499" y="1961249"/>
                </a:lnTo>
                <a:cubicBezTo>
                  <a:pt x="3955" y="1314101"/>
                  <a:pt x="-1193" y="647148"/>
                  <a:pt x="263" y="0"/>
                </a:cubicBezTo>
                <a:close/>
              </a:path>
            </a:pathLst>
          </a:custGeom>
          <a:solidFill>
            <a:schemeClr val="bg1">
              <a:lumMod val="85000"/>
            </a:schemeClr>
          </a:solidFill>
        </p:spPr>
        <p:txBody>
          <a:bodyPr/>
          <a:lstStyle>
            <a:lvl1pPr algn="r">
              <a:defRPr sz="1200"/>
            </a:lvl1pPr>
          </a:lstStyle>
          <a:p>
            <a:r>
              <a:rPr lang="en-US"/>
              <a:t>Click icon to add picture</a:t>
            </a:r>
            <a:endParaRPr lang="en-GB"/>
          </a:p>
        </p:txBody>
      </p:sp>
      <p:sp>
        <p:nvSpPr>
          <p:cNvPr id="2" name="Title 1"/>
          <p:cNvSpPr>
            <a:spLocks noGrp="1"/>
          </p:cNvSpPr>
          <p:nvPr>
            <p:ph type="ctrTitle"/>
          </p:nvPr>
        </p:nvSpPr>
        <p:spPr>
          <a:xfrm>
            <a:off x="792000" y="2640108"/>
            <a:ext cx="4176000" cy="618562"/>
          </a:xfrm>
        </p:spPr>
        <p:txBody>
          <a:bodyPr anchor="b" anchorCtr="0"/>
          <a:lstStyle>
            <a:lvl1pPr algn="l">
              <a:defRPr sz="3000"/>
            </a:lvl1pPr>
          </a:lstStyle>
          <a:p>
            <a:r>
              <a:rPr lang="en-US"/>
              <a:t>Click to edit Master title style</a:t>
            </a:r>
            <a:endParaRPr lang="en-GB"/>
          </a:p>
        </p:txBody>
      </p:sp>
      <p:sp>
        <p:nvSpPr>
          <p:cNvPr id="3" name="Subtitle 2"/>
          <p:cNvSpPr>
            <a:spLocks noGrp="1"/>
          </p:cNvSpPr>
          <p:nvPr>
            <p:ph type="subTitle" idx="1"/>
          </p:nvPr>
        </p:nvSpPr>
        <p:spPr>
          <a:xfrm>
            <a:off x="792001" y="3574172"/>
            <a:ext cx="4176000" cy="618561"/>
          </a:xfrm>
        </p:spPr>
        <p:txBody>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08CDCF25-D7EC-4BC0-988F-AB2E28759953}"/>
              </a:ext>
            </a:extLst>
          </p:cNvPr>
          <p:cNvSpPr>
            <a:spLocks noGrp="1"/>
          </p:cNvSpPr>
          <p:nvPr>
            <p:ph type="body" sz="quarter" idx="14"/>
          </p:nvPr>
        </p:nvSpPr>
        <p:spPr>
          <a:xfrm>
            <a:off x="792001" y="4252501"/>
            <a:ext cx="3047441" cy="353270"/>
          </a:xfrm>
        </p:spPr>
        <p:txBody>
          <a:bodyPr/>
          <a:lstStyle>
            <a:lvl1pPr>
              <a:spcAft>
                <a:spcPts val="0"/>
              </a:spcAft>
              <a:defRPr sz="1200"/>
            </a:lvl1pPr>
          </a:lstStyle>
          <a:p>
            <a:pPr lvl="0"/>
            <a:r>
              <a:rPr lang="en-US"/>
              <a:t>Click to edit Master text styles</a:t>
            </a:r>
          </a:p>
        </p:txBody>
      </p:sp>
      <p:cxnSp>
        <p:nvCxnSpPr>
          <p:cNvPr id="11" name="Straight Connector 10">
            <a:extLst>
              <a:ext uri="{FF2B5EF4-FFF2-40B4-BE49-F238E27FC236}">
                <a16:creationId xmlns:a16="http://schemas.microsoft.com/office/drawing/2014/main" id="{B9DBEFCF-17D2-4B4F-9CCB-D86F53AA7277}"/>
              </a:ext>
            </a:extLst>
          </p:cNvPr>
          <p:cNvCxnSpPr/>
          <p:nvPr userDrawn="1"/>
        </p:nvCxnSpPr>
        <p:spPr>
          <a:xfrm>
            <a:off x="792000" y="3407400"/>
            <a:ext cx="648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2A1ABBF-00DF-4E17-8D1B-B2E7DC6D416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06266" y="2938399"/>
            <a:ext cx="1108667" cy="1108667"/>
          </a:xfrm>
          <a:prstGeom prst="rect">
            <a:avLst/>
          </a:prstGeom>
        </p:spPr>
      </p:pic>
    </p:spTree>
    <p:extLst>
      <p:ext uri="{BB962C8B-B14F-4D97-AF65-F5344CB8AC3E}">
        <p14:creationId xmlns:p14="http://schemas.microsoft.com/office/powerpoint/2010/main" val="37154707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END SLIDE Contact">
    <p:bg>
      <p:bgPr>
        <a:solidFill>
          <a:schemeClr val="accent1"/>
        </a:solidFill>
        <a:effectLst/>
      </p:bgPr>
    </p:bg>
    <p:spTree>
      <p:nvGrpSpPr>
        <p:cNvPr id="1" name=""/>
        <p:cNvGrpSpPr/>
        <p:nvPr/>
      </p:nvGrpSpPr>
      <p:grpSpPr>
        <a:xfrm>
          <a:off x="0" y="0"/>
          <a:ext cx="0" cy="0"/>
          <a:chOff x="0" y="0"/>
          <a:chExt cx="0" cy="0"/>
        </a:xfrm>
      </p:grpSpPr>
      <p:sp>
        <p:nvSpPr>
          <p:cNvPr id="19" name="Date Placeholder 1" hidden="1">
            <a:extLst>
              <a:ext uri="{FF2B5EF4-FFF2-40B4-BE49-F238E27FC236}">
                <a16:creationId xmlns:a16="http://schemas.microsoft.com/office/drawing/2014/main" id="{E8F3CEA9-4E27-4428-966A-C36AD1D05E3F}"/>
              </a:ext>
            </a:extLst>
          </p:cNvPr>
          <p:cNvSpPr>
            <a:spLocks noGrp="1"/>
          </p:cNvSpPr>
          <p:nvPr>
            <p:ph type="dt" sz="half" idx="14"/>
          </p:nvPr>
        </p:nvSpPr>
        <p:spPr>
          <a:xfrm>
            <a:off x="9259200" y="5257800"/>
            <a:ext cx="0" cy="0"/>
          </a:xfrm>
        </p:spPr>
        <p:txBody>
          <a:bodyPr/>
          <a:lstStyle/>
          <a:p>
            <a:fld id="{0760619A-916D-44DB-AD11-A55419E34DD7}" type="datetime4">
              <a:rPr lang="en-GB" smtClean="0"/>
              <a:t>22 November 2023</a:t>
            </a:fld>
            <a:endParaRPr lang="en-GB" dirty="0"/>
          </a:p>
        </p:txBody>
      </p:sp>
      <p:sp>
        <p:nvSpPr>
          <p:cNvPr id="13" name="Footer Placeholder 7" hidden="1">
            <a:extLst>
              <a:ext uri="{FF2B5EF4-FFF2-40B4-BE49-F238E27FC236}">
                <a16:creationId xmlns:a16="http://schemas.microsoft.com/office/drawing/2014/main" id="{3DC89F07-78FF-4E91-A740-6E4B9C52B711}"/>
              </a:ext>
            </a:extLst>
          </p:cNvPr>
          <p:cNvSpPr>
            <a:spLocks noGrp="1"/>
          </p:cNvSpPr>
          <p:nvPr>
            <p:ph type="ftr" sz="quarter" idx="3"/>
          </p:nvPr>
        </p:nvSpPr>
        <p:spPr bwMode="white">
          <a:xfrm>
            <a:off x="9144900" y="5143500"/>
            <a:ext cx="0" cy="0"/>
          </a:xfrm>
          <a:prstGeom prst="rect">
            <a:avLst/>
          </a:prstGeom>
        </p:spPr>
        <p:txBody>
          <a:bodyPr vert="horz" lIns="0" tIns="0" rIns="0" bIns="0" rtlCol="0" anchor="t" anchorCtr="0"/>
          <a:lstStyle>
            <a:lvl1pPr algn="l">
              <a:defRPr sz="100">
                <a:noFill/>
              </a:defRPr>
            </a:lvl1pPr>
          </a:lstStyle>
          <a:p>
            <a:endParaRPr lang="en-GB" dirty="0"/>
          </a:p>
        </p:txBody>
      </p:sp>
      <p:sp>
        <p:nvSpPr>
          <p:cNvPr id="16" name="Slide Number Placeholder 10" hidden="1">
            <a:extLst>
              <a:ext uri="{FF2B5EF4-FFF2-40B4-BE49-F238E27FC236}">
                <a16:creationId xmlns:a16="http://schemas.microsoft.com/office/drawing/2014/main" id="{755CCEA7-6D1C-4FF0-9525-6109FF1D7FE4}"/>
              </a:ext>
            </a:extLst>
          </p:cNvPr>
          <p:cNvSpPr txBox="1">
            <a:spLocks/>
          </p:cNvSpPr>
          <p:nvPr userDrawn="1"/>
        </p:nvSpPr>
        <p:spPr>
          <a:xfrm>
            <a:off x="9144900" y="5143500"/>
            <a:ext cx="0" cy="0"/>
          </a:xfrm>
          <a:prstGeom prst="rect">
            <a:avLst/>
          </a:prstGeom>
        </p:spPr>
        <p:txBody>
          <a:bodyPr vert="horz" lIns="0" tIns="0" rIns="0" bIns="0" rtlCol="0" anchor="t" anchorCtr="0"/>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AA811B-2EBD-4900-905E-5BE206449611}" type="slidenum">
              <a:rPr lang="en-GB" sz="100" smtClean="0"/>
              <a:pPr/>
              <a:t>‹#›</a:t>
            </a:fld>
            <a:endParaRPr lang="en-GB" sz="100" dirty="0"/>
          </a:p>
        </p:txBody>
      </p:sp>
      <p:pic>
        <p:nvPicPr>
          <p:cNvPr id="7" name="Graphics">
            <a:extLst>
              <a:ext uri="{FF2B5EF4-FFF2-40B4-BE49-F238E27FC236}">
                <a16:creationId xmlns:a16="http://schemas.microsoft.com/office/drawing/2014/main" id="{8EA39949-CB15-4518-A3C1-134F05399A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1" name="Rectangle 10">
            <a:extLst>
              <a:ext uri="{FF2B5EF4-FFF2-40B4-BE49-F238E27FC236}">
                <a16:creationId xmlns:a16="http://schemas.microsoft.com/office/drawing/2014/main" id="{7D76BAD8-4A04-4562-A908-5C01BD6D9ACB}"/>
              </a:ext>
            </a:extLst>
          </p:cNvPr>
          <p:cNvSpPr/>
          <p:nvPr userDrawn="1"/>
        </p:nvSpPr>
        <p:spPr>
          <a:xfrm>
            <a:off x="405000" y="405000"/>
            <a:ext cx="3400237" cy="432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5" name="Triangle 12">
            <a:extLst>
              <a:ext uri="{FF2B5EF4-FFF2-40B4-BE49-F238E27FC236}">
                <a16:creationId xmlns:a16="http://schemas.microsoft.com/office/drawing/2014/main" id="{017A2B60-8DBF-481B-9254-7A02FC5CF4A4}"/>
              </a:ext>
            </a:extLst>
          </p:cNvPr>
          <p:cNvSpPr/>
          <p:nvPr userDrawn="1"/>
        </p:nvSpPr>
        <p:spPr bwMode="white">
          <a:xfrm rot="5400000">
            <a:off x="3786985" y="2504278"/>
            <a:ext cx="171449" cy="13494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Arial" panose="020B0604020202020204" pitchFamily="34" charset="0"/>
            </a:endParaRPr>
          </a:p>
        </p:txBody>
      </p:sp>
      <p:sp>
        <p:nvSpPr>
          <p:cNvPr id="8" name="Logo">
            <a:extLst>
              <a:ext uri="{FF2B5EF4-FFF2-40B4-BE49-F238E27FC236}">
                <a16:creationId xmlns:a16="http://schemas.microsoft.com/office/drawing/2014/main" id="{BACEDC41-79C2-4ADA-B739-01C59B4CABDE}"/>
              </a:ext>
            </a:extLst>
          </p:cNvPr>
          <p:cNvSpPr>
            <a:spLocks noChangeArrowheads="1"/>
          </p:cNvSpPr>
          <p:nvPr userDrawn="1"/>
        </p:nvSpPr>
        <p:spPr bwMode="white">
          <a:xfrm>
            <a:off x="7536008" y="2415758"/>
            <a:ext cx="1252689" cy="260545"/>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tx1"/>
          </a:solidFill>
          <a:ln>
            <a:noFill/>
          </a:ln>
          <a:effectLst/>
        </p:spPr>
        <p:txBody>
          <a:bodyPr wrap="none" anchor="ctr"/>
          <a:lstStyle/>
          <a:p>
            <a:endParaRPr lang="en-GB" sz="1350" dirty="0"/>
          </a:p>
        </p:txBody>
      </p:sp>
      <p:sp>
        <p:nvSpPr>
          <p:cNvPr id="9" name="Triangle 14">
            <a:extLst>
              <a:ext uri="{FF2B5EF4-FFF2-40B4-BE49-F238E27FC236}">
                <a16:creationId xmlns:a16="http://schemas.microsoft.com/office/drawing/2014/main" id="{CC85A10E-8271-4502-86CC-22674166B7FE}"/>
              </a:ext>
            </a:extLst>
          </p:cNvPr>
          <p:cNvSpPr/>
          <p:nvPr userDrawn="1"/>
        </p:nvSpPr>
        <p:spPr bwMode="white">
          <a:xfrm rot="16200000">
            <a:off x="8990804" y="2504278"/>
            <a:ext cx="171449" cy="13494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Arial" panose="020B0604020202020204" pitchFamily="34" charset="0"/>
            </a:endParaRPr>
          </a:p>
        </p:txBody>
      </p:sp>
      <p:sp>
        <p:nvSpPr>
          <p:cNvPr id="21" name="Rectangle 20">
            <a:extLst>
              <a:ext uri="{FF2B5EF4-FFF2-40B4-BE49-F238E27FC236}">
                <a16:creationId xmlns:a16="http://schemas.microsoft.com/office/drawing/2014/main" id="{CD34B59A-BC4C-42F4-B03F-D29400156494}"/>
              </a:ext>
            </a:extLst>
          </p:cNvPr>
          <p:cNvSpPr/>
          <p:nvPr userDrawn="1"/>
        </p:nvSpPr>
        <p:spPr>
          <a:xfrm>
            <a:off x="675000" y="4185000"/>
            <a:ext cx="1282500" cy="5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en-GB" sz="1500" noProof="0" dirty="0"/>
          </a:p>
        </p:txBody>
      </p:sp>
      <p:sp>
        <p:nvSpPr>
          <p:cNvPr id="2" name="Title 1"/>
          <p:cNvSpPr>
            <a:spLocks noGrp="1"/>
          </p:cNvSpPr>
          <p:nvPr>
            <p:ph type="ctrTitle" hasCustomPrompt="1"/>
          </p:nvPr>
        </p:nvSpPr>
        <p:spPr>
          <a:xfrm>
            <a:off x="675000" y="1484999"/>
            <a:ext cx="2857393" cy="567000"/>
          </a:xfrm>
        </p:spPr>
        <p:txBody>
          <a:bodyPr anchor="t" anchorCtr="0"/>
          <a:lstStyle>
            <a:lvl1pPr algn="l">
              <a:lnSpc>
                <a:spcPct val="80000"/>
              </a:lnSpc>
              <a:defRPr sz="4500">
                <a:solidFill>
                  <a:schemeClr val="bg1"/>
                </a:solidFill>
              </a:defRPr>
            </a:lvl1pPr>
          </a:lstStyle>
          <a:p>
            <a:r>
              <a:rPr lang="en-GB" dirty="0"/>
              <a:t>Contact</a:t>
            </a:r>
          </a:p>
        </p:txBody>
      </p:sp>
      <p:sp>
        <p:nvSpPr>
          <p:cNvPr id="5" name="Content Placeholder 4">
            <a:extLst>
              <a:ext uri="{FF2B5EF4-FFF2-40B4-BE49-F238E27FC236}">
                <a16:creationId xmlns:a16="http://schemas.microsoft.com/office/drawing/2014/main" id="{132A1D9F-D956-45C6-A630-183B4639B12C}"/>
              </a:ext>
            </a:extLst>
          </p:cNvPr>
          <p:cNvSpPr>
            <a:spLocks noGrp="1"/>
          </p:cNvSpPr>
          <p:nvPr>
            <p:ph sz="quarter" idx="19" hasCustomPrompt="1"/>
          </p:nvPr>
        </p:nvSpPr>
        <p:spPr>
          <a:xfrm>
            <a:off x="675000" y="2297700"/>
            <a:ext cx="2856600" cy="1625400"/>
          </a:xfrm>
        </p:spPr>
        <p:txBody>
          <a:bodyPr/>
          <a:lstStyle>
            <a:lvl1pPr marL="0" indent="0">
              <a:lnSpc>
                <a:spcPct val="120000"/>
              </a:lnSpc>
              <a:spcBef>
                <a:spcPts val="0"/>
              </a:spcBef>
              <a:spcAft>
                <a:spcPts val="375"/>
              </a:spcAft>
              <a:buNone/>
              <a:defRPr lang="en-US" sz="900" b="0" kern="1200" dirty="0" smtClean="0">
                <a:solidFill>
                  <a:schemeClr val="bg1"/>
                </a:solidFill>
                <a:latin typeface="+mn-lt"/>
                <a:ea typeface="+mn-ea"/>
                <a:cs typeface="+mn-cs"/>
              </a:defRPr>
            </a:lvl1pPr>
            <a:lvl2pPr marL="135000" indent="0">
              <a:lnSpc>
                <a:spcPct val="120000"/>
              </a:lnSpc>
              <a:spcBef>
                <a:spcPts val="0"/>
              </a:spcBef>
              <a:spcAft>
                <a:spcPts val="375"/>
              </a:spcAft>
              <a:buNone/>
              <a:defRPr>
                <a:solidFill>
                  <a:schemeClr val="bg1"/>
                </a:solidFill>
              </a:defRPr>
            </a:lvl2pPr>
            <a:lvl3pPr marL="270000" indent="0">
              <a:lnSpc>
                <a:spcPct val="120000"/>
              </a:lnSpc>
              <a:spcBef>
                <a:spcPts val="0"/>
              </a:spcBef>
              <a:spcAft>
                <a:spcPts val="375"/>
              </a:spcAft>
              <a:buNone/>
              <a:defRPr>
                <a:solidFill>
                  <a:schemeClr val="bg1"/>
                </a:solidFill>
              </a:defRPr>
            </a:lvl3pPr>
            <a:lvl4pPr>
              <a:lnSpc>
                <a:spcPct val="120000"/>
              </a:lnSpc>
              <a:spcBef>
                <a:spcPts val="0"/>
              </a:spcBef>
              <a:spcAft>
                <a:spcPts val="375"/>
              </a:spcAft>
              <a:buNone/>
              <a:defRPr>
                <a:solidFill>
                  <a:schemeClr val="bg1"/>
                </a:solidFill>
              </a:defRPr>
            </a:lvl4pPr>
            <a:lvl5pPr>
              <a:lnSpc>
                <a:spcPct val="120000"/>
              </a:lnSpc>
              <a:spcBef>
                <a:spcPts val="0"/>
              </a:spcBef>
              <a:spcAft>
                <a:spcPts val="375"/>
              </a:spcAft>
              <a:buNone/>
              <a:defRPr>
                <a:solidFill>
                  <a:schemeClr val="bg1"/>
                </a:solidFill>
              </a:defRPr>
            </a:lvl5pPr>
          </a:lstStyle>
          <a:p>
            <a:pPr lvl="0"/>
            <a:r>
              <a:rPr lang="en-GB" dirty="0"/>
              <a:t>Click to add subtitle</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7" name="Text Placeholder 4">
            <a:extLst>
              <a:ext uri="{FF2B5EF4-FFF2-40B4-BE49-F238E27FC236}">
                <a16:creationId xmlns:a16="http://schemas.microsoft.com/office/drawing/2014/main" id="{CA6A775F-206F-4D48-A769-915496B3D798}"/>
              </a:ext>
            </a:extLst>
          </p:cNvPr>
          <p:cNvSpPr>
            <a:spLocks noGrp="1"/>
          </p:cNvSpPr>
          <p:nvPr>
            <p:ph type="body" sz="quarter" idx="18" hasCustomPrompt="1"/>
          </p:nvPr>
        </p:nvSpPr>
        <p:spPr>
          <a:xfrm>
            <a:off x="675000" y="4320000"/>
            <a:ext cx="2856600" cy="297000"/>
          </a:xfrm>
        </p:spPr>
        <p:txBody>
          <a:bodyPr/>
          <a:lstStyle>
            <a:lvl1pPr marL="0" indent="0">
              <a:lnSpc>
                <a:spcPct val="100000"/>
              </a:lnSpc>
              <a:spcBef>
                <a:spcPts val="0"/>
              </a:spcBef>
              <a:spcAft>
                <a:spcPts val="0"/>
              </a:spcAft>
              <a:buFontTx/>
              <a:buNone/>
              <a:defRPr lang="en-US" sz="1050" b="1" kern="1200" dirty="0" smtClean="0">
                <a:solidFill>
                  <a:schemeClr val="bg1"/>
                </a:solidFill>
                <a:latin typeface="+mn-lt"/>
                <a:ea typeface="+mn-ea"/>
                <a:cs typeface="+mn-cs"/>
              </a:defRPr>
            </a:lvl1pPr>
            <a:lvl2pPr marL="0" indent="0">
              <a:lnSpc>
                <a:spcPct val="100000"/>
              </a:lnSpc>
              <a:spcBef>
                <a:spcPts val="0"/>
              </a:spcBef>
              <a:spcAft>
                <a:spcPts val="0"/>
              </a:spcAft>
              <a:buFontTx/>
              <a:buNone/>
              <a:defRPr lang="en-US" sz="1050" b="0" kern="1200" dirty="0" smtClean="0">
                <a:solidFill>
                  <a:schemeClr val="tx1"/>
                </a:solidFill>
                <a:latin typeface="+mn-lt"/>
                <a:ea typeface="+mn-ea"/>
                <a:cs typeface="+mn-cs"/>
              </a:defRPr>
            </a:lvl2pPr>
            <a:lvl3pPr marL="0" indent="0">
              <a:lnSpc>
                <a:spcPct val="100000"/>
              </a:lnSpc>
              <a:spcBef>
                <a:spcPts val="0"/>
              </a:spcBef>
              <a:spcAft>
                <a:spcPts val="0"/>
              </a:spcAft>
              <a:buFontTx/>
              <a:buNone/>
              <a:defRPr lang="en-US" sz="1050" b="0" kern="1200" dirty="0" smtClean="0">
                <a:solidFill>
                  <a:schemeClr val="tx1"/>
                </a:solidFill>
                <a:latin typeface="+mn-lt"/>
                <a:ea typeface="+mn-ea"/>
                <a:cs typeface="+mn-cs"/>
              </a:defRPr>
            </a:lvl3pPr>
            <a:lvl4pPr marL="0">
              <a:lnSpc>
                <a:spcPct val="100000"/>
              </a:lnSpc>
              <a:spcBef>
                <a:spcPts val="0"/>
              </a:spcBef>
              <a:spcAft>
                <a:spcPts val="0"/>
              </a:spcAft>
              <a:buFontTx/>
              <a:buNone/>
              <a:defRPr lang="en-US" sz="1050" b="0" kern="1200" dirty="0" smtClean="0">
                <a:solidFill>
                  <a:schemeClr val="tx1"/>
                </a:solidFill>
                <a:latin typeface="+mn-lt"/>
                <a:ea typeface="+mn-ea"/>
                <a:cs typeface="+mn-cs"/>
              </a:defRPr>
            </a:lvl4pPr>
            <a:lvl5pPr marL="0">
              <a:lnSpc>
                <a:spcPct val="100000"/>
              </a:lnSpc>
              <a:spcBef>
                <a:spcPts val="0"/>
              </a:spcBef>
              <a:spcAft>
                <a:spcPts val="0"/>
              </a:spcAft>
              <a:buFontTx/>
              <a:buNone/>
              <a:defRPr lang="en-GB" sz="1050" b="0" kern="1200" dirty="0">
                <a:solidFill>
                  <a:schemeClr val="tx1"/>
                </a:solidFill>
                <a:latin typeface="+mn-lt"/>
                <a:ea typeface="+mn-ea"/>
                <a:cs typeface="+mn-cs"/>
              </a:defRPr>
            </a:lvl5pPr>
            <a:lvl6pPr>
              <a:lnSpc>
                <a:spcPct val="100000"/>
              </a:lnSpc>
              <a:spcBef>
                <a:spcPts val="0"/>
              </a:spcBef>
              <a:spcAft>
                <a:spcPts val="0"/>
              </a:spcAft>
              <a:buNone/>
              <a:defRPr lang="en-US" sz="1050" b="0" kern="1200" cap="none" baseline="0" dirty="0" smtClean="0">
                <a:solidFill>
                  <a:schemeClr val="tx1"/>
                </a:solidFill>
                <a:latin typeface="+mn-lt"/>
                <a:ea typeface="+mn-ea"/>
                <a:cs typeface="+mn-cs"/>
              </a:defRPr>
            </a:lvl6pPr>
            <a:lvl7pPr>
              <a:lnSpc>
                <a:spcPct val="100000"/>
              </a:lnSpc>
              <a:spcBef>
                <a:spcPts val="0"/>
              </a:spcBef>
              <a:spcAft>
                <a:spcPts val="0"/>
              </a:spcAft>
              <a:buNone/>
              <a:defRPr lang="en-US" sz="1050" b="0" kern="1200" cap="none" baseline="0" dirty="0" smtClean="0">
                <a:solidFill>
                  <a:schemeClr val="tx1"/>
                </a:solidFill>
                <a:latin typeface="+mn-lt"/>
                <a:ea typeface="+mn-ea"/>
                <a:cs typeface="+mn-cs"/>
              </a:defRPr>
            </a:lvl7pPr>
            <a:lvl8pPr marL="0" indent="0">
              <a:lnSpc>
                <a:spcPct val="100000"/>
              </a:lnSpc>
              <a:spcBef>
                <a:spcPts val="0"/>
              </a:spcBef>
              <a:spcAft>
                <a:spcPts val="0"/>
              </a:spcAft>
              <a:buNone/>
              <a:defRPr lang="en-US" sz="1050" b="0" kern="1200" cap="none" baseline="0" dirty="0" smtClean="0">
                <a:solidFill>
                  <a:schemeClr val="tx1"/>
                </a:solidFill>
                <a:latin typeface="+mn-lt"/>
                <a:ea typeface="+mn-ea"/>
                <a:cs typeface="+mn-cs"/>
              </a:defRPr>
            </a:lvl8pPr>
            <a:lvl9pPr>
              <a:lnSpc>
                <a:spcPct val="100000"/>
              </a:lnSpc>
              <a:spcBef>
                <a:spcPts val="0"/>
              </a:spcBef>
              <a:spcAft>
                <a:spcPts val="0"/>
              </a:spcAft>
              <a:buNone/>
              <a:defRPr lang="en-GB" sz="1050" b="0" kern="1200" cap="none" baseline="0" dirty="0" smtClean="0">
                <a:solidFill>
                  <a:schemeClr val="tx1"/>
                </a:solidFill>
                <a:latin typeface="+mn-lt"/>
                <a:ea typeface="+mn-ea"/>
                <a:cs typeface="+mn-cs"/>
              </a:defRPr>
            </a:lvl9pPr>
          </a:lstStyle>
          <a:p>
            <a:pPr lvl="0"/>
            <a:r>
              <a:rPr lang="en-GB" noProof="0" dirty="0"/>
              <a:t>Click to add text</a:t>
            </a:r>
          </a:p>
        </p:txBody>
      </p:sp>
      <p:sp>
        <p:nvSpPr>
          <p:cNvPr id="14" name="Coppyright text">
            <a:extLst>
              <a:ext uri="{FF2B5EF4-FFF2-40B4-BE49-F238E27FC236}">
                <a16:creationId xmlns:a16="http://schemas.microsoft.com/office/drawing/2014/main" id="{54F6C5B9-FF43-4A1F-BFF0-FFAE82002E05}"/>
              </a:ext>
            </a:extLst>
          </p:cNvPr>
          <p:cNvSpPr/>
          <p:nvPr userDrawn="1"/>
        </p:nvSpPr>
        <p:spPr bwMode="white">
          <a:xfrm>
            <a:off x="3941156" y="3982501"/>
            <a:ext cx="4797845" cy="761747"/>
          </a:xfrm>
          <a:prstGeom prst="rect">
            <a:avLst/>
          </a:prstGeom>
        </p:spPr>
        <p:txBody>
          <a:bodyPr wrap="square" lIns="0" tIns="0" rIns="0" bIns="0" anchor="b" anchorCtr="0">
            <a:spAutoFit/>
          </a:bodyPr>
          <a:lstStyle/>
          <a:p>
            <a:pPr>
              <a:spcAft>
                <a:spcPts val="300"/>
              </a:spcAft>
            </a:pPr>
            <a:r>
              <a:rPr lang="en-GB" sz="525" b="0" i="0" dirty="0">
                <a:solidFill>
                  <a:schemeClr val="tx1"/>
                </a:solidFill>
                <a:effectLst/>
                <a:latin typeface="+mn-lt"/>
                <a:ea typeface="Arial" panose="020B0604020202020204" pitchFamily="34" charset="0"/>
              </a:rPr>
              <a:t>YouGov, 2022, all rights reserved. All materials contained herein are protected by copyright laws. </a:t>
            </a:r>
          </a:p>
          <a:p>
            <a:pPr>
              <a:spcAft>
                <a:spcPts val="300"/>
              </a:spcAft>
            </a:pPr>
            <a:r>
              <a:rPr lang="en-GB" sz="525" b="0" i="0" dirty="0">
                <a:solidFill>
                  <a:schemeClr val="tx1"/>
                </a:solidFill>
                <a:effectLst/>
                <a:latin typeface="+mn-lt"/>
                <a:ea typeface="Arial" panose="020B0604020202020204" pitchFamily="34" charset="0"/>
              </a:rPr>
              <a:t>Any storage, reproduction or distribution of such materials, in whole or in part, in any form without the prior written permission of YouGov is prohibited.</a:t>
            </a:r>
          </a:p>
          <a:p>
            <a:pPr>
              <a:spcAft>
                <a:spcPts val="300"/>
              </a:spcAft>
            </a:pPr>
            <a:r>
              <a:rPr lang="en-GB" sz="525" b="0" i="0" dirty="0">
                <a:solidFill>
                  <a:schemeClr val="tx1"/>
                </a:solidFill>
                <a:effectLst/>
                <a:latin typeface="+mn-lt"/>
                <a:ea typeface="Arial" panose="020B0604020202020204" pitchFamily="34" charset="0"/>
              </a:rPr>
              <a:t>This information (including any enclosures and attachments) is propriety and confidential and has been prepared for the exclusive use and benefit of the addressee(s) and solely for the purpose for which it is provided. </a:t>
            </a:r>
          </a:p>
          <a:p>
            <a:pPr>
              <a:spcAft>
                <a:spcPts val="300"/>
              </a:spcAft>
            </a:pPr>
            <a:r>
              <a:rPr lang="en-GB" sz="525" b="0" i="0" dirty="0">
                <a:solidFill>
                  <a:schemeClr val="tx1"/>
                </a:solidFill>
                <a:effectLst/>
                <a:latin typeface="+mn-lt"/>
                <a:ea typeface="Arial" panose="020B0604020202020204" pitchFamily="34" charset="0"/>
              </a:rPr>
              <a:t>We make no representations, warranties or guarantees, whether express or implied, that the information is accurate, complete or up to date. We exclude all implied conditions, warranties, representations or other terms that may apply and we will not be liable to you for any loss or damage, whether in contract, tort (including negligence), breach of statutory duty, or otherwise, even if foreseeable, arising under or in connection with use of or reliance on the information. </a:t>
            </a:r>
            <a:br>
              <a:rPr lang="en-GB" sz="525" b="0" i="0" dirty="0">
                <a:solidFill>
                  <a:schemeClr val="tx1"/>
                </a:solidFill>
                <a:effectLst/>
                <a:latin typeface="+mn-lt"/>
                <a:ea typeface="Arial" panose="020B0604020202020204" pitchFamily="34" charset="0"/>
              </a:rPr>
            </a:br>
            <a:r>
              <a:rPr lang="en-GB" sz="525" b="0" i="0" dirty="0">
                <a:solidFill>
                  <a:schemeClr val="tx1"/>
                </a:solidFill>
                <a:effectLst/>
                <a:latin typeface="+mn-lt"/>
                <a:ea typeface="Arial" panose="020B0604020202020204" pitchFamily="34" charset="0"/>
              </a:rPr>
              <a:t>We do not exclude or limit in any way our liability to you where it would be unlawful to do so.</a:t>
            </a:r>
          </a:p>
        </p:txBody>
      </p:sp>
      <p:sp>
        <p:nvSpPr>
          <p:cNvPr id="23" name="TextBox 22">
            <a:extLst>
              <a:ext uri="{FF2B5EF4-FFF2-40B4-BE49-F238E27FC236}">
                <a16:creationId xmlns:a16="http://schemas.microsoft.com/office/drawing/2014/main" id="{CAE0D282-EFB5-4A33-BB1C-A70AAB0B4CA6}"/>
              </a:ext>
            </a:extLst>
          </p:cNvPr>
          <p:cNvSpPr txBox="1"/>
          <p:nvPr userDrawn="1"/>
        </p:nvSpPr>
        <p:spPr>
          <a:xfrm>
            <a:off x="404813" y="4860000"/>
            <a:ext cx="2116931" cy="126958"/>
          </a:xfrm>
          <a:prstGeom prst="rect">
            <a:avLst/>
          </a:prstGeom>
          <a:noFill/>
        </p:spPr>
        <p:txBody>
          <a:bodyPr wrap="square" lIns="0" tIns="0" rIns="0" bIns="0" rtlCol="0">
            <a:spAutoFit/>
          </a:bodyPr>
          <a:lstStyle/>
          <a:p>
            <a:pPr algn="l"/>
            <a:r>
              <a:rPr lang="en-GB" sz="825" dirty="0">
                <a:solidFill>
                  <a:schemeClr val="tx1"/>
                </a:solidFill>
                <a:latin typeface="+mj-lt"/>
                <a:hlinkClick r:id="rId3">
                  <a:extLst>
                    <a:ext uri="{A12FA001-AC4F-418D-AE19-62706E023703}">
                      <ahyp:hlinkClr xmlns:ahyp="http://schemas.microsoft.com/office/drawing/2018/hyperlinkcolor" val="tx"/>
                    </a:ext>
                  </a:extLst>
                </a:hlinkClick>
              </a:rPr>
              <a:t>business.yougov.com</a:t>
            </a:r>
            <a:endParaRPr lang="en-GB" sz="825" dirty="0">
              <a:solidFill>
                <a:schemeClr val="tx1"/>
              </a:solidFill>
              <a:latin typeface="+mj-lt"/>
            </a:endParaRPr>
          </a:p>
        </p:txBody>
      </p:sp>
    </p:spTree>
    <p:extLst>
      <p:ext uri="{BB962C8B-B14F-4D97-AF65-F5344CB8AC3E}">
        <p14:creationId xmlns:p14="http://schemas.microsoft.com/office/powerpoint/2010/main" val="2117900698"/>
      </p:ext>
    </p:extLst>
  </p:cSld>
  <p:clrMapOvr>
    <a:overrideClrMapping bg1="dk1" tx1="lt1" bg2="dk2" tx2="lt2" accent1="accent1" accent2="accent2" accent3="accent3" accent4="accent4" accent5="accent5" accent6="accent6" hlink="hlink" folHlink="folHlink"/>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END SLIDE Disclaimer">
    <p:bg>
      <p:bgPr>
        <a:solidFill>
          <a:schemeClr val="accent1"/>
        </a:solidFill>
        <a:effectLst/>
      </p:bgPr>
    </p:bg>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2ABF9490-8D36-43C2-8511-8F00151AC21F}"/>
              </a:ext>
            </a:extLst>
          </p:cNvPr>
          <p:cNvSpPr>
            <a:spLocks noGrp="1"/>
          </p:cNvSpPr>
          <p:nvPr>
            <p:ph type="dt" sz="half" idx="19"/>
          </p:nvPr>
        </p:nvSpPr>
        <p:spPr/>
        <p:txBody>
          <a:bodyPr/>
          <a:lstStyle/>
          <a:p>
            <a:fld id="{ACA5B5EE-59ED-403B-8A95-F0810516ACE8}" type="datetime4">
              <a:rPr lang="en-GB" smtClean="0"/>
              <a:t>22 November 2023</a:t>
            </a:fld>
            <a:endParaRPr lang="en-GB" dirty="0"/>
          </a:p>
        </p:txBody>
      </p:sp>
      <p:pic>
        <p:nvPicPr>
          <p:cNvPr id="7" name="Graphics">
            <a:extLst>
              <a:ext uri="{FF2B5EF4-FFF2-40B4-BE49-F238E27FC236}">
                <a16:creationId xmlns:a16="http://schemas.microsoft.com/office/drawing/2014/main" id="{8EA39949-CB15-4518-A3C1-134F05399A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6" name="Triangle 9">
            <a:extLst>
              <a:ext uri="{FF2B5EF4-FFF2-40B4-BE49-F238E27FC236}">
                <a16:creationId xmlns:a16="http://schemas.microsoft.com/office/drawing/2014/main" id="{39505236-9C05-4ED1-ADCE-A7C25095CFFF}"/>
              </a:ext>
            </a:extLst>
          </p:cNvPr>
          <p:cNvSpPr/>
          <p:nvPr userDrawn="1"/>
        </p:nvSpPr>
        <p:spPr bwMode="white">
          <a:xfrm rot="16200000">
            <a:off x="8990804" y="3277042"/>
            <a:ext cx="171449" cy="13494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Arial" panose="020B0604020202020204" pitchFamily="34" charset="0"/>
            </a:endParaRPr>
          </a:p>
        </p:txBody>
      </p:sp>
      <p:sp>
        <p:nvSpPr>
          <p:cNvPr id="13" name="Logo">
            <a:extLst>
              <a:ext uri="{FF2B5EF4-FFF2-40B4-BE49-F238E27FC236}">
                <a16:creationId xmlns:a16="http://schemas.microsoft.com/office/drawing/2014/main" id="{F58C1FB8-4776-4EB1-BE80-FAE5EF66F7B4}"/>
              </a:ext>
            </a:extLst>
          </p:cNvPr>
          <p:cNvSpPr>
            <a:spLocks noChangeArrowheads="1"/>
          </p:cNvSpPr>
          <p:nvPr userDrawn="1"/>
        </p:nvSpPr>
        <p:spPr bwMode="white">
          <a:xfrm>
            <a:off x="7536008" y="3188523"/>
            <a:ext cx="1252689" cy="260545"/>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tx1"/>
          </a:solidFill>
          <a:ln>
            <a:noFill/>
          </a:ln>
          <a:effectLst/>
        </p:spPr>
        <p:txBody>
          <a:bodyPr wrap="none" anchor="ctr"/>
          <a:lstStyle/>
          <a:p>
            <a:endParaRPr lang="en-GB" sz="1350" dirty="0"/>
          </a:p>
        </p:txBody>
      </p:sp>
      <p:sp>
        <p:nvSpPr>
          <p:cNvPr id="2" name="Title 1"/>
          <p:cNvSpPr>
            <a:spLocks noGrp="1"/>
          </p:cNvSpPr>
          <p:nvPr>
            <p:ph type="ctrTitle" hasCustomPrompt="1"/>
          </p:nvPr>
        </p:nvSpPr>
        <p:spPr bwMode="white">
          <a:xfrm>
            <a:off x="404999" y="1484999"/>
            <a:ext cx="5510700" cy="378000"/>
          </a:xfrm>
        </p:spPr>
        <p:txBody>
          <a:bodyPr anchor="t" anchorCtr="0"/>
          <a:lstStyle>
            <a:lvl1pPr algn="l">
              <a:lnSpc>
                <a:spcPct val="80000"/>
              </a:lnSpc>
              <a:defRPr sz="2700">
                <a:solidFill>
                  <a:schemeClr val="tx1"/>
                </a:solidFill>
              </a:defRPr>
            </a:lvl1pPr>
          </a:lstStyle>
          <a:p>
            <a:r>
              <a:rPr lang="en-GB" dirty="0"/>
              <a:t>Click to add title</a:t>
            </a:r>
          </a:p>
        </p:txBody>
      </p:sp>
      <p:sp>
        <p:nvSpPr>
          <p:cNvPr id="3" name="Subtitle 2"/>
          <p:cNvSpPr>
            <a:spLocks noGrp="1"/>
          </p:cNvSpPr>
          <p:nvPr>
            <p:ph type="subTitle" idx="1" hasCustomPrompt="1"/>
          </p:nvPr>
        </p:nvSpPr>
        <p:spPr bwMode="white">
          <a:xfrm>
            <a:off x="404999" y="1935900"/>
            <a:ext cx="5510700" cy="1382400"/>
          </a:xfrm>
        </p:spPr>
        <p:txBody>
          <a:bodyPr/>
          <a:lstStyle>
            <a:lvl1pPr marL="0" indent="0" algn="l">
              <a:spcBef>
                <a:spcPts val="0"/>
              </a:spcBef>
              <a:buFont typeface="Arial" panose="020B0604020202020204" pitchFamily="34" charset="0"/>
              <a:buChar char="​"/>
              <a:defRPr sz="900" b="0">
                <a:solidFill>
                  <a:schemeClr val="tx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pPr>
              <a:lnSpc>
                <a:spcPct val="107000"/>
              </a:lnSpc>
              <a:spcAft>
                <a:spcPts val="600"/>
              </a:spcAft>
            </a:pPr>
            <a:r>
              <a:rPr lang="en-GB" dirty="0"/>
              <a:t>Click to add text</a:t>
            </a:r>
            <a:endParaRPr lang="en-GB" sz="900" dirty="0">
              <a:solidFill>
                <a:schemeClr val="bg1"/>
              </a:solidFill>
              <a:effectLst/>
              <a:latin typeface="+mn-lt"/>
              <a:ea typeface="Arial" panose="020B0604020202020204" pitchFamily="34" charset="0"/>
              <a:cs typeface="Arial" panose="020B0604020202020204" pitchFamily="34" charset="0"/>
            </a:endParaRPr>
          </a:p>
        </p:txBody>
      </p:sp>
      <p:sp>
        <p:nvSpPr>
          <p:cNvPr id="5" name="Footer Placeholder 4">
            <a:extLst>
              <a:ext uri="{FF2B5EF4-FFF2-40B4-BE49-F238E27FC236}">
                <a16:creationId xmlns:a16="http://schemas.microsoft.com/office/drawing/2014/main" id="{1A21A8FE-DA63-4BC5-9BDF-A5B01D41CF17}"/>
              </a:ext>
            </a:extLst>
          </p:cNvPr>
          <p:cNvSpPr>
            <a:spLocks noGrp="1"/>
          </p:cNvSpPr>
          <p:nvPr>
            <p:ph type="ftr" sz="quarter" idx="20"/>
          </p:nvPr>
        </p:nvSpPr>
        <p:spPr bwMode="white"/>
        <p:txBody>
          <a:bodyPr/>
          <a:lstStyle>
            <a:lvl1pPr>
              <a:defRPr>
                <a:solidFill>
                  <a:schemeClr val="tx1"/>
                </a:solidFill>
              </a:defRPr>
            </a:lvl1pPr>
          </a:lstStyle>
          <a:p>
            <a:endParaRPr lang="en-GB" dirty="0"/>
          </a:p>
        </p:txBody>
      </p:sp>
      <p:sp>
        <p:nvSpPr>
          <p:cNvPr id="6" name="Slide Number Placeholder 5">
            <a:extLst>
              <a:ext uri="{FF2B5EF4-FFF2-40B4-BE49-F238E27FC236}">
                <a16:creationId xmlns:a16="http://schemas.microsoft.com/office/drawing/2014/main" id="{FC686C78-6076-4F5A-A526-FE1A2092356D}"/>
              </a:ext>
            </a:extLst>
          </p:cNvPr>
          <p:cNvSpPr>
            <a:spLocks noGrp="1"/>
          </p:cNvSpPr>
          <p:nvPr>
            <p:ph type="sldNum" sz="quarter" idx="21"/>
          </p:nvPr>
        </p:nvSpPr>
        <p:spPr bwMode="white"/>
        <p:txBody>
          <a:bodyPr/>
          <a:lstStyle>
            <a:lvl1pPr>
              <a:defRPr>
                <a:solidFill>
                  <a:schemeClr val="tx1"/>
                </a:solidFill>
              </a:defRPr>
            </a:lvl1pPr>
          </a:lstStyle>
          <a:p>
            <a:fld id="{23AA811B-2EBD-4900-905E-5BE206449611}" type="slidenum">
              <a:rPr lang="en-GB" smtClean="0"/>
              <a:pPr/>
              <a:t>‹#›</a:t>
            </a:fld>
            <a:endParaRPr lang="en-GB" dirty="0"/>
          </a:p>
        </p:txBody>
      </p:sp>
      <p:sp>
        <p:nvSpPr>
          <p:cNvPr id="11" name="Coppyright text">
            <a:extLst>
              <a:ext uri="{FF2B5EF4-FFF2-40B4-BE49-F238E27FC236}">
                <a16:creationId xmlns:a16="http://schemas.microsoft.com/office/drawing/2014/main" id="{D97C79F4-3B54-4C61-A3AB-2A4621810B9C}"/>
              </a:ext>
            </a:extLst>
          </p:cNvPr>
          <p:cNvSpPr/>
          <p:nvPr userDrawn="1"/>
        </p:nvSpPr>
        <p:spPr bwMode="white">
          <a:xfrm>
            <a:off x="404813" y="3982501"/>
            <a:ext cx="4806000" cy="761747"/>
          </a:xfrm>
          <a:prstGeom prst="rect">
            <a:avLst/>
          </a:prstGeom>
        </p:spPr>
        <p:txBody>
          <a:bodyPr wrap="square" lIns="0" tIns="0" rIns="0" bIns="0" anchor="b" anchorCtr="0">
            <a:spAutoFit/>
          </a:bodyPr>
          <a:lstStyle/>
          <a:p>
            <a:pPr>
              <a:spcAft>
                <a:spcPts val="300"/>
              </a:spcAft>
            </a:pPr>
            <a:r>
              <a:rPr lang="en-GB" sz="525" b="0" i="0" dirty="0">
                <a:solidFill>
                  <a:schemeClr val="tx1"/>
                </a:solidFill>
                <a:effectLst/>
                <a:latin typeface="+mn-lt"/>
                <a:ea typeface="Arial" panose="020B0604020202020204" pitchFamily="34" charset="0"/>
              </a:rPr>
              <a:t>YouGov, 2022, all rights reserved. All materials contained herein are protected by copyright laws. </a:t>
            </a:r>
          </a:p>
          <a:p>
            <a:pPr>
              <a:spcAft>
                <a:spcPts val="300"/>
              </a:spcAft>
            </a:pPr>
            <a:r>
              <a:rPr lang="en-GB" sz="525" b="0" i="0" dirty="0">
                <a:solidFill>
                  <a:schemeClr val="tx1"/>
                </a:solidFill>
                <a:effectLst/>
                <a:latin typeface="+mn-lt"/>
                <a:ea typeface="Arial" panose="020B0604020202020204" pitchFamily="34" charset="0"/>
              </a:rPr>
              <a:t>Any storage, reproduction or distribution of such materials, in whole or in part, in any form without the prior written permission of YouGov is prohibited.</a:t>
            </a:r>
          </a:p>
          <a:p>
            <a:pPr>
              <a:spcAft>
                <a:spcPts val="300"/>
              </a:spcAft>
            </a:pPr>
            <a:r>
              <a:rPr lang="en-GB" sz="525" b="0" i="0" dirty="0">
                <a:solidFill>
                  <a:schemeClr val="tx1"/>
                </a:solidFill>
                <a:effectLst/>
                <a:latin typeface="+mn-lt"/>
                <a:ea typeface="Arial" panose="020B0604020202020204" pitchFamily="34" charset="0"/>
              </a:rPr>
              <a:t>This information (including any enclosures and attachments) is propriety and confidential and has been prepared for the exclusive use and benefit of the addressee(s) and solely for the purpose for which it is provided. </a:t>
            </a:r>
          </a:p>
          <a:p>
            <a:pPr>
              <a:spcAft>
                <a:spcPts val="300"/>
              </a:spcAft>
            </a:pPr>
            <a:r>
              <a:rPr lang="en-GB" sz="525" b="0" i="0" dirty="0">
                <a:solidFill>
                  <a:schemeClr val="tx1"/>
                </a:solidFill>
                <a:effectLst/>
                <a:latin typeface="+mn-lt"/>
                <a:ea typeface="Arial" panose="020B0604020202020204" pitchFamily="34" charset="0"/>
              </a:rPr>
              <a:t>We make no representations, warranties or guarantees, whether express or implied, that the information is accurate, complete or up to date. We exclude all implied conditions, warranties, representations or other terms that may apply and we will not be liable to you for any loss or damage, whether in contract, tort (including negligence), breach of statutory duty, or otherwise, even if foreseeable, arising under or in connection with use of or reliance on the information. </a:t>
            </a:r>
            <a:br>
              <a:rPr lang="en-GB" sz="525" b="0" i="0" dirty="0">
                <a:solidFill>
                  <a:schemeClr val="tx1"/>
                </a:solidFill>
                <a:effectLst/>
                <a:latin typeface="+mn-lt"/>
                <a:ea typeface="Arial" panose="020B0604020202020204" pitchFamily="34" charset="0"/>
              </a:rPr>
            </a:br>
            <a:r>
              <a:rPr lang="en-GB" sz="525" b="0" i="0" dirty="0">
                <a:solidFill>
                  <a:schemeClr val="tx1"/>
                </a:solidFill>
                <a:effectLst/>
                <a:latin typeface="+mn-lt"/>
                <a:ea typeface="Arial" panose="020B0604020202020204" pitchFamily="34" charset="0"/>
              </a:rPr>
              <a:t>We do not exclude or limit in any way our liability to you where it would be unlawful to do so.</a:t>
            </a:r>
          </a:p>
        </p:txBody>
      </p:sp>
      <p:sp>
        <p:nvSpPr>
          <p:cNvPr id="12" name="TextBox 11">
            <a:extLst>
              <a:ext uri="{FF2B5EF4-FFF2-40B4-BE49-F238E27FC236}">
                <a16:creationId xmlns:a16="http://schemas.microsoft.com/office/drawing/2014/main" id="{3E638B84-4664-4B74-A745-827400348F09}"/>
              </a:ext>
            </a:extLst>
          </p:cNvPr>
          <p:cNvSpPr txBox="1"/>
          <p:nvPr userDrawn="1"/>
        </p:nvSpPr>
        <p:spPr>
          <a:xfrm>
            <a:off x="404813" y="4860000"/>
            <a:ext cx="2116931" cy="126958"/>
          </a:xfrm>
          <a:prstGeom prst="rect">
            <a:avLst/>
          </a:prstGeom>
          <a:noFill/>
        </p:spPr>
        <p:txBody>
          <a:bodyPr wrap="square" lIns="0" tIns="0" rIns="0" bIns="0" rtlCol="0">
            <a:spAutoFit/>
          </a:bodyPr>
          <a:lstStyle/>
          <a:p>
            <a:pPr algn="l"/>
            <a:r>
              <a:rPr lang="en-GB" sz="825" dirty="0">
                <a:solidFill>
                  <a:schemeClr val="tx1"/>
                </a:solidFill>
                <a:latin typeface="+mj-lt"/>
                <a:hlinkClick r:id="rId3">
                  <a:extLst>
                    <a:ext uri="{A12FA001-AC4F-418D-AE19-62706E023703}">
                      <ahyp:hlinkClr xmlns:ahyp="http://schemas.microsoft.com/office/drawing/2018/hyperlinkcolor" val="tx"/>
                    </a:ext>
                  </a:extLst>
                </a:hlinkClick>
              </a:rPr>
              <a:t>business.yougov.com</a:t>
            </a:r>
            <a:endParaRPr lang="en-GB" sz="825" dirty="0">
              <a:solidFill>
                <a:schemeClr val="tx1"/>
              </a:solidFill>
              <a:latin typeface="+mj-lt"/>
            </a:endParaRPr>
          </a:p>
        </p:txBody>
      </p:sp>
    </p:spTree>
    <p:extLst>
      <p:ext uri="{BB962C8B-B14F-4D97-AF65-F5344CB8AC3E}">
        <p14:creationId xmlns:p14="http://schemas.microsoft.com/office/powerpoint/2010/main" val="1586858612"/>
      </p:ext>
    </p:extLst>
  </p:cSld>
  <p:clrMapOvr>
    <a:overrideClrMapping bg1="dk1" tx1="lt1" bg2="dk2" tx2="lt2" accent1="accent1" accent2="accent2" accent3="accent3" accent4="accent4" accent5="accent5" accent6="accent6" hlink="hlink" folHlink="folHlink"/>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Date Placeholder 4" hidden="1">
            <a:extLst>
              <a:ext uri="{FF2B5EF4-FFF2-40B4-BE49-F238E27FC236}">
                <a16:creationId xmlns:a16="http://schemas.microsoft.com/office/drawing/2014/main" id="{D83966FA-DB6B-4EB7-B191-94841F123E69}"/>
              </a:ext>
            </a:extLst>
          </p:cNvPr>
          <p:cNvSpPr>
            <a:spLocks noGrp="1"/>
          </p:cNvSpPr>
          <p:nvPr>
            <p:ph type="dt" sz="half" idx="10"/>
          </p:nvPr>
        </p:nvSpPr>
        <p:spPr/>
        <p:txBody>
          <a:bodyPr/>
          <a:lstStyle/>
          <a:p>
            <a:fld id="{E13F8AA4-BA79-4EA9-A916-12B380ACF33D}" type="datetime4">
              <a:rPr lang="en-GB" smtClean="0"/>
              <a:t>22 November 2023</a:t>
            </a:fld>
            <a:endParaRPr lang="en-GB" dirty="0"/>
          </a:p>
        </p:txBody>
      </p:sp>
      <p:sp>
        <p:nvSpPr>
          <p:cNvPr id="3" name="Footer Placeholder 2">
            <a:extLst>
              <a:ext uri="{FF2B5EF4-FFF2-40B4-BE49-F238E27FC236}">
                <a16:creationId xmlns:a16="http://schemas.microsoft.com/office/drawing/2014/main" id="{42D668CF-F64B-474E-ABC5-AA3C614A2BB0}"/>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99FE82DF-72EB-475B-A84D-0B31A448F5E9}"/>
              </a:ext>
            </a:extLst>
          </p:cNvPr>
          <p:cNvSpPr>
            <a:spLocks noGrp="1"/>
          </p:cNvSpPr>
          <p:nvPr>
            <p:ph type="sldNum" sz="quarter" idx="12"/>
          </p:nvPr>
        </p:nvSpPr>
        <p:spPr/>
        <p:txBody>
          <a:bodyPr/>
          <a:lstStyle/>
          <a:p>
            <a:fld id="{23AA811B-2EBD-4900-905E-5BE206449611}" type="slidenum">
              <a:rPr lang="en-GB" smtClean="0"/>
              <a:pPr/>
              <a:t>‹#›</a:t>
            </a:fld>
            <a:endParaRPr lang="en-GB" dirty="0"/>
          </a:p>
        </p:txBody>
      </p:sp>
      <p:sp>
        <p:nvSpPr>
          <p:cNvPr id="6" name="Logo">
            <a:extLst>
              <a:ext uri="{FF2B5EF4-FFF2-40B4-BE49-F238E27FC236}">
                <a16:creationId xmlns:a16="http://schemas.microsoft.com/office/drawing/2014/main" id="{B9F50949-E131-4CD9-AEA0-C3E06E757B80}"/>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350" dirty="0"/>
          </a:p>
        </p:txBody>
      </p:sp>
    </p:spTree>
    <p:extLst>
      <p:ext uri="{BB962C8B-B14F-4D97-AF65-F5344CB8AC3E}">
        <p14:creationId xmlns:p14="http://schemas.microsoft.com/office/powerpoint/2010/main" val="387839116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emplate Slide Layout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EF2DC4B-D394-4555-A8AD-6DDABA5CFDEA}"/>
              </a:ext>
            </a:extLst>
          </p:cNvPr>
          <p:cNvSpPr>
            <a:spLocks noGrp="1"/>
          </p:cNvSpPr>
          <p:nvPr>
            <p:ph type="dt" sz="half" idx="10"/>
          </p:nvPr>
        </p:nvSpPr>
        <p:spPr/>
        <p:txBody>
          <a:bodyPr/>
          <a:lstStyle/>
          <a:p>
            <a:fld id="{46B972A7-32C3-4CC2-BA01-C0EB8954BFFA}" type="datetime4">
              <a:rPr lang="en-GB" smtClean="0"/>
              <a:t>22 November 2023</a:t>
            </a:fld>
            <a:endParaRPr lang="en-GB" dirty="0"/>
          </a:p>
        </p:txBody>
      </p:sp>
      <p:sp>
        <p:nvSpPr>
          <p:cNvPr id="15" name="Fast overskrift">
            <a:extLst>
              <a:ext uri="{FF2B5EF4-FFF2-40B4-BE49-F238E27FC236}">
                <a16:creationId xmlns:a16="http://schemas.microsoft.com/office/drawing/2014/main" id="{E3304DD9-221A-47CD-A78A-4491E2D5468F}"/>
              </a:ext>
            </a:extLst>
          </p:cNvPr>
          <p:cNvSpPr txBox="1"/>
          <p:nvPr userDrawn="1"/>
        </p:nvSpPr>
        <p:spPr>
          <a:xfrm>
            <a:off x="404814" y="642030"/>
            <a:ext cx="8331991" cy="487628"/>
          </a:xfrm>
          <a:prstGeom prst="rect">
            <a:avLst/>
          </a:prstGeom>
          <a:noFill/>
        </p:spPr>
        <p:txBody>
          <a:bodyPr wrap="square" lIns="0" tIns="0" rIns="0" bIns="0" rtlCol="0" anchor="t" anchorCtr="0">
            <a:noAutofit/>
          </a:bodyPr>
          <a:lstStyle/>
          <a:p>
            <a:r>
              <a:rPr lang="en-GB" sz="2100" b="0" cap="none" baseline="0" noProof="1">
                <a:solidFill>
                  <a:schemeClr val="tx1"/>
                </a:solidFill>
                <a:latin typeface="+mj-lt"/>
                <a:cs typeface="Arial" panose="020B0604020202020204" pitchFamily="34" charset="0"/>
              </a:rPr>
              <a:t>Template slide layouts</a:t>
            </a:r>
          </a:p>
        </p:txBody>
      </p:sp>
      <p:sp>
        <p:nvSpPr>
          <p:cNvPr id="16" name="Date Placeholder 1">
            <a:extLst>
              <a:ext uri="{FF2B5EF4-FFF2-40B4-BE49-F238E27FC236}">
                <a16:creationId xmlns:a16="http://schemas.microsoft.com/office/drawing/2014/main" id="{0D5B0305-1A28-4D5B-B39A-4EAF9BDC0CB9}"/>
              </a:ext>
            </a:extLst>
          </p:cNvPr>
          <p:cNvSpPr txBox="1">
            <a:spLocks/>
          </p:cNvSpPr>
          <p:nvPr userDrawn="1"/>
        </p:nvSpPr>
        <p:spPr>
          <a:xfrm>
            <a:off x="9144900" y="5143500"/>
            <a:ext cx="0" cy="0"/>
          </a:xfrm>
          <a:prstGeom prst="rect">
            <a:avLst/>
          </a:prstGeom>
        </p:spPr>
        <p:txBody>
          <a:bodyPr vert="horz" lIns="0" tIns="0" rIns="0" bIns="0" rtlCol="0" anchor="t" anchorCtr="0"/>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3CF0F9A-7C31-45DF-9B79-CE89F0E22C73}" type="datetime4">
              <a:rPr lang="en-GB" sz="100" smtClean="0"/>
              <a:pPr/>
              <a:t>22 November 2023</a:t>
            </a:fld>
            <a:endParaRPr lang="en-GB" sz="100" dirty="0"/>
          </a:p>
        </p:txBody>
      </p:sp>
      <p:sp>
        <p:nvSpPr>
          <p:cNvPr id="19" name="Content Placeholder 15">
            <a:extLst>
              <a:ext uri="{FF2B5EF4-FFF2-40B4-BE49-F238E27FC236}">
                <a16:creationId xmlns:a16="http://schemas.microsoft.com/office/drawing/2014/main" id="{1FFCD1F7-1ADE-41D0-9D34-E7F2C2CEC646}"/>
              </a:ext>
            </a:extLst>
          </p:cNvPr>
          <p:cNvSpPr txBox="1">
            <a:spLocks/>
          </p:cNvSpPr>
          <p:nvPr userDrawn="1"/>
        </p:nvSpPr>
        <p:spPr>
          <a:xfrm>
            <a:off x="404813" y="1013253"/>
            <a:ext cx="8334900" cy="481915"/>
          </a:xfrm>
          <a:prstGeom prst="rect">
            <a:avLst/>
          </a:prstGeom>
        </p:spPr>
        <p:txBody>
          <a:bodyPr lIns="0" tIns="0" rIns="0" bIns="0"/>
          <a:lstStyle>
            <a:lvl1pPr marL="180000" indent="-180000" algn="l" defTabSz="914400" rtl="0" eaLnBrk="1" latinLnBrk="0" hangingPunct="1">
              <a:lnSpc>
                <a:spcPct val="120000"/>
              </a:lnSpc>
              <a:spcBef>
                <a:spcPts val="500"/>
              </a:spcBef>
              <a:spcAft>
                <a:spcPts val="500"/>
              </a:spcAft>
              <a:buFont typeface="Arial" panose="020B0604020202020204" pitchFamily="34" charset="0"/>
              <a:buChar char="•"/>
              <a:defRPr sz="1400" kern="1200">
                <a:solidFill>
                  <a:schemeClr val="tx1"/>
                </a:solidFill>
                <a:latin typeface="+mn-lt"/>
                <a:ea typeface="+mn-ea"/>
                <a:cs typeface="+mn-cs"/>
              </a:defRPr>
            </a:lvl1pPr>
            <a:lvl2pPr marL="360000" indent="-180000" algn="l" defTabSz="914400" rtl="0" eaLnBrk="1" latinLnBrk="0" hangingPunct="1">
              <a:lnSpc>
                <a:spcPct val="120000"/>
              </a:lnSpc>
              <a:spcBef>
                <a:spcPts val="500"/>
              </a:spcBef>
              <a:spcAft>
                <a:spcPts val="500"/>
              </a:spcAft>
              <a:buFont typeface="Arial" panose="020B0604020202020204" pitchFamily="34" charset="0"/>
              <a:buChar char="•"/>
              <a:defRPr sz="1400" kern="1200">
                <a:solidFill>
                  <a:schemeClr val="tx1"/>
                </a:solidFill>
                <a:latin typeface="+mn-lt"/>
                <a:ea typeface="+mn-ea"/>
                <a:cs typeface="+mn-cs"/>
              </a:defRPr>
            </a:lvl2pPr>
            <a:lvl3pPr marL="540000" indent="-180000" algn="l" defTabSz="914400" rtl="0" eaLnBrk="1" latinLnBrk="0" hangingPunct="1">
              <a:lnSpc>
                <a:spcPct val="120000"/>
              </a:lnSpc>
              <a:spcBef>
                <a:spcPts val="500"/>
              </a:spcBef>
              <a:spcAft>
                <a:spcPts val="500"/>
              </a:spcAft>
              <a:buFont typeface="Arial" panose="020B06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500"/>
              </a:spcBef>
              <a:spcAft>
                <a:spcPts val="0"/>
              </a:spcAft>
              <a:buFont typeface="Arial" panose="020B0604020202020204" pitchFamily="34" charset="0"/>
              <a:buChar char="​"/>
              <a:defRPr sz="1400" b="1" kern="1200" cap="none" baseline="0">
                <a:solidFill>
                  <a:schemeClr val="tx1"/>
                </a:solidFill>
                <a:latin typeface="+mj-lt"/>
                <a:ea typeface="+mn-ea"/>
                <a:cs typeface="+mn-cs"/>
              </a:defRPr>
            </a:lvl4pPr>
            <a:lvl5pPr marL="0" indent="0" algn="l" defTabSz="914400" rtl="0" eaLnBrk="1" latinLnBrk="0" hangingPunct="1">
              <a:lnSpc>
                <a:spcPct val="120000"/>
              </a:lnSpc>
              <a:spcBef>
                <a:spcPts val="500"/>
              </a:spcBef>
              <a:spcAft>
                <a:spcPts val="500"/>
              </a:spcAft>
              <a:buFont typeface="Arial" panose="020B0604020202020204" pitchFamily="34" charset="0"/>
              <a:buChar char="​"/>
              <a:tabLst/>
              <a:defRPr sz="1400" kern="1200">
                <a:solidFill>
                  <a:schemeClr val="tx1"/>
                </a:solidFill>
                <a:latin typeface="+mn-lt"/>
                <a:ea typeface="+mn-ea"/>
                <a:cs typeface="+mn-cs"/>
              </a:defRPr>
            </a:lvl5pPr>
            <a:lvl6pPr marL="0" indent="0" algn="l" defTabSz="914400" rtl="0" eaLnBrk="1" latinLnBrk="0" hangingPunct="1">
              <a:lnSpc>
                <a:spcPct val="90000"/>
              </a:lnSpc>
              <a:spcBef>
                <a:spcPts val="500"/>
              </a:spcBef>
              <a:spcAft>
                <a:spcPts val="0"/>
              </a:spcAft>
              <a:buFont typeface="Arial" panose="020B0604020202020204" pitchFamily="34" charset="0"/>
              <a:buChar char="​"/>
              <a:defRPr sz="1000" kern="1200">
                <a:solidFill>
                  <a:schemeClr val="tx1"/>
                </a:solidFill>
                <a:latin typeface="+mj-lt"/>
                <a:ea typeface="+mn-ea"/>
                <a:cs typeface="+mn-cs"/>
              </a:defRPr>
            </a:lvl6pPr>
            <a:lvl7pPr marL="0" indent="0" algn="l" defTabSz="914400" rtl="0" eaLnBrk="1" latinLnBrk="0" hangingPunct="1">
              <a:lnSpc>
                <a:spcPct val="120000"/>
              </a:lnSpc>
              <a:spcBef>
                <a:spcPts val="500"/>
              </a:spcBef>
              <a:spcAft>
                <a:spcPts val="500"/>
              </a:spcAft>
              <a:buFont typeface="Arial" panose="020B0604020202020204" pitchFamily="34" charset="0"/>
              <a:buChar char="​"/>
              <a:defRPr sz="1000" b="0" kern="1200" baseline="0">
                <a:solidFill>
                  <a:schemeClr val="tx1"/>
                </a:solidFill>
                <a:latin typeface="+mn-lt"/>
                <a:ea typeface="+mn-ea"/>
                <a:cs typeface="+mn-cs"/>
              </a:defRPr>
            </a:lvl7pPr>
            <a:lvl8pPr marL="180000" indent="-180000" algn="l" defTabSz="914400" rtl="0" eaLnBrk="1" latinLnBrk="0" hangingPunct="1">
              <a:lnSpc>
                <a:spcPct val="120000"/>
              </a:lnSpc>
              <a:spcBef>
                <a:spcPts val="500"/>
              </a:spcBef>
              <a:spcAft>
                <a:spcPts val="5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1000"/>
              </a:spcBef>
              <a:spcAft>
                <a:spcPts val="0"/>
              </a:spcAft>
              <a:buFont typeface="Arial" panose="020B0604020202020204" pitchFamily="34" charset="0"/>
              <a:buChar char="​"/>
              <a:defRPr sz="6000" kern="1200" baseline="0">
                <a:solidFill>
                  <a:schemeClr val="tx1"/>
                </a:solidFill>
                <a:latin typeface="+mj-lt"/>
                <a:ea typeface="+mn-ea"/>
                <a:cs typeface="+mn-cs"/>
              </a:defRPr>
            </a:lvl9pPr>
          </a:lstStyle>
          <a:p>
            <a:pPr lvl="3"/>
            <a:r>
              <a:rPr lang="en-GB" sz="1050" dirty="0"/>
              <a:t>This template provides a variety of layouts for use across YouGov</a:t>
            </a:r>
          </a:p>
        </p:txBody>
      </p:sp>
      <p:sp>
        <p:nvSpPr>
          <p:cNvPr id="4" name="Footer Placeholder 3">
            <a:extLst>
              <a:ext uri="{FF2B5EF4-FFF2-40B4-BE49-F238E27FC236}">
                <a16:creationId xmlns:a16="http://schemas.microsoft.com/office/drawing/2014/main" id="{D1C43C8F-3F34-425E-B05A-16095DB81D55}"/>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DADB6566-E23B-4B72-9B78-326DE33072E9}"/>
              </a:ext>
            </a:extLst>
          </p:cNvPr>
          <p:cNvSpPr>
            <a:spLocks noGrp="1"/>
          </p:cNvSpPr>
          <p:nvPr>
            <p:ph type="sldNum" sz="quarter" idx="12"/>
          </p:nvPr>
        </p:nvSpPr>
        <p:spPr/>
        <p:txBody>
          <a:bodyPr/>
          <a:lstStyle/>
          <a:p>
            <a:fld id="{23AA811B-2EBD-4900-905E-5BE206449611}" type="slidenum">
              <a:rPr lang="en-GB" smtClean="0"/>
              <a:pPr/>
              <a:t>‹#›</a:t>
            </a:fld>
            <a:endParaRPr lang="en-GB" dirty="0"/>
          </a:p>
        </p:txBody>
      </p:sp>
      <p:grpSp>
        <p:nvGrpSpPr>
          <p:cNvPr id="10" name="Group 9">
            <a:extLst>
              <a:ext uri="{FF2B5EF4-FFF2-40B4-BE49-F238E27FC236}">
                <a16:creationId xmlns:a16="http://schemas.microsoft.com/office/drawing/2014/main" id="{BE1B6586-2BD3-4E84-AB73-EF20BD4821FB}"/>
              </a:ext>
            </a:extLst>
          </p:cNvPr>
          <p:cNvGrpSpPr/>
          <p:nvPr userDrawn="1"/>
        </p:nvGrpSpPr>
        <p:grpSpPr>
          <a:xfrm>
            <a:off x="6757987" y="271905"/>
            <a:ext cx="2249135" cy="923330"/>
            <a:chOff x="539750" y="1936489"/>
            <a:chExt cx="2998846" cy="1231106"/>
          </a:xfrm>
        </p:grpSpPr>
        <p:sp>
          <p:nvSpPr>
            <p:cNvPr id="51" name="Text Box 2">
              <a:extLst>
                <a:ext uri="{FF2B5EF4-FFF2-40B4-BE49-F238E27FC236}">
                  <a16:creationId xmlns:a16="http://schemas.microsoft.com/office/drawing/2014/main" id="{BE2F5782-8240-4F9C-8B59-528F2937B8E8}"/>
                </a:ext>
              </a:extLst>
            </p:cNvPr>
            <p:cNvSpPr txBox="1">
              <a:spLocks noChangeArrowheads="1"/>
            </p:cNvSpPr>
            <p:nvPr userDrawn="1"/>
          </p:nvSpPr>
          <p:spPr bwMode="auto">
            <a:xfrm>
              <a:off x="539750" y="1936489"/>
              <a:ext cx="2309542"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685800" rtl="0" eaLnBrk="1" fontAlgn="auto" latinLnBrk="0" hangingPunct="1">
                <a:lnSpc>
                  <a:spcPct val="100000"/>
                </a:lnSpc>
                <a:spcBef>
                  <a:spcPts val="0"/>
                </a:spcBef>
                <a:spcAft>
                  <a:spcPts val="450"/>
                </a:spcAft>
                <a:buClrTx/>
                <a:buSzTx/>
                <a:buFontTx/>
                <a:buNone/>
                <a:tabLst/>
                <a:defRPr/>
              </a:pPr>
              <a:r>
                <a:rPr lang="en-GB" sz="1200" dirty="0">
                  <a:latin typeface="+mj-lt"/>
                  <a:cs typeface="Arial" panose="020B0604020202020204" pitchFamily="34" charset="0"/>
                </a:rPr>
                <a:t>Slides &amp; layouts</a:t>
              </a:r>
            </a:p>
            <a:p>
              <a:pPr marL="0" marR="0" lvl="0" indent="0" algn="l" defTabSz="685800" rtl="0" eaLnBrk="1" fontAlgn="auto" latinLnBrk="0" hangingPunct="1">
                <a:lnSpc>
                  <a:spcPct val="100000"/>
                </a:lnSpc>
                <a:spcBef>
                  <a:spcPts val="0"/>
                </a:spcBef>
                <a:spcAft>
                  <a:spcPts val="450"/>
                </a:spcAft>
                <a:buClrTx/>
                <a:buSzTx/>
                <a:buFontTx/>
                <a:buNone/>
                <a:tabLst/>
                <a:defRPr/>
              </a:pPr>
              <a:r>
                <a:rPr lang="en-GB" altLang="da-DK" sz="675" b="0" noProof="1">
                  <a:solidFill>
                    <a:schemeClr val="tx1"/>
                  </a:solidFill>
                  <a:latin typeface="+mn-lt"/>
                  <a:cs typeface="Arial" panose="020B0604020202020204" pitchFamily="34" charset="0"/>
                </a:rPr>
                <a:t>Click on the menu </a:t>
              </a:r>
              <a:r>
                <a:rPr lang="en-GB" altLang="da-DK" sz="675" b="1" noProof="1">
                  <a:solidFill>
                    <a:schemeClr val="tx1"/>
                  </a:solidFill>
                  <a:latin typeface="+mn-lt"/>
                  <a:cs typeface="Arial" panose="020B0604020202020204" pitchFamily="34" charset="0"/>
                </a:rPr>
                <a:t>New Slide </a:t>
              </a:r>
              <a:r>
                <a:rPr lang="en-GB" altLang="da-DK" sz="675" b="0" noProof="1">
                  <a:solidFill>
                    <a:schemeClr val="tx1"/>
                  </a:solidFill>
                  <a:latin typeface="+mn-lt"/>
                  <a:cs typeface="Arial" panose="020B0604020202020204" pitchFamily="34" charset="0"/>
                </a:rPr>
                <a:t>in the </a:t>
              </a:r>
              <a:r>
                <a:rPr lang="en-GB" altLang="da-DK" sz="675" b="1" noProof="1">
                  <a:solidFill>
                    <a:schemeClr val="tx1"/>
                  </a:solidFill>
                  <a:latin typeface="+mn-lt"/>
                  <a:cs typeface="Arial" panose="020B0604020202020204" pitchFamily="34" charset="0"/>
                </a:rPr>
                <a:t>Home</a:t>
              </a:r>
              <a:r>
                <a:rPr lang="en-GB" altLang="da-DK" sz="675" b="0" noProof="1">
                  <a:solidFill>
                    <a:schemeClr val="tx1"/>
                  </a:solidFill>
                  <a:latin typeface="+mn-lt"/>
                  <a:cs typeface="Arial" panose="020B0604020202020204" pitchFamily="34" charset="0"/>
                </a:rPr>
                <a:t> tab to insert a new slide</a:t>
              </a:r>
              <a:br>
                <a:rPr lang="en-GB" altLang="da-DK" sz="675" b="0" noProof="1">
                  <a:solidFill>
                    <a:schemeClr val="tx1"/>
                  </a:solidFill>
                  <a:latin typeface="+mn-lt"/>
                  <a:cs typeface="Arial" panose="020B0604020202020204" pitchFamily="34" charset="0"/>
                </a:rPr>
              </a:br>
              <a:br>
                <a:rPr lang="en-GB" altLang="da-DK" sz="675" b="0" noProof="1">
                  <a:solidFill>
                    <a:schemeClr val="tx1"/>
                  </a:solidFill>
                  <a:latin typeface="+mn-lt"/>
                  <a:cs typeface="Arial" panose="020B0604020202020204" pitchFamily="34" charset="0"/>
                </a:rPr>
              </a:br>
              <a:r>
                <a:rPr lang="en-GB" altLang="da-DK" sz="675" b="1" noProof="1">
                  <a:solidFill>
                    <a:schemeClr val="tx1"/>
                  </a:solidFill>
                  <a:latin typeface="+mn-lt"/>
                  <a:cs typeface="Arial" panose="020B0604020202020204" pitchFamily="34" charset="0"/>
                </a:rPr>
                <a:t>Change layout</a:t>
              </a:r>
              <a:endParaRPr lang="en-GB" altLang="da-DK" sz="675" b="0" noProof="1">
                <a:solidFill>
                  <a:schemeClr val="tx1"/>
                </a:solidFill>
                <a:latin typeface="+mn-lt"/>
                <a:cs typeface="Arial" panose="020B0604020202020204" pitchFamily="34" charset="0"/>
              </a:endParaRPr>
            </a:p>
            <a:p>
              <a:pPr marL="0" indent="0">
                <a:spcAft>
                  <a:spcPts val="450"/>
                </a:spcAft>
                <a:buFont typeface="+mj-lt"/>
                <a:buNone/>
              </a:pPr>
              <a:r>
                <a:rPr lang="en-GB" sz="675" dirty="0">
                  <a:solidFill>
                    <a:srgbClr val="000000"/>
                  </a:solidFill>
                  <a:latin typeface="+mn-lt"/>
                  <a:ea typeface="Arial" panose="020B0604020202020204" pitchFamily="34" charset="0"/>
                </a:rPr>
                <a:t>Click on the arrow next to </a:t>
              </a:r>
              <a:r>
                <a:rPr lang="en-GB" sz="675" b="1" dirty="0">
                  <a:solidFill>
                    <a:srgbClr val="000000"/>
                  </a:solidFill>
                  <a:latin typeface="+mn-lt"/>
                  <a:ea typeface="Arial" panose="020B0604020202020204" pitchFamily="34" charset="0"/>
                </a:rPr>
                <a:t>Layout </a:t>
              </a:r>
              <a:r>
                <a:rPr lang="en-GB" sz="675" dirty="0">
                  <a:solidFill>
                    <a:srgbClr val="000000"/>
                  </a:solidFill>
                  <a:latin typeface="+mn-lt"/>
                  <a:ea typeface="Arial" panose="020B0604020202020204" pitchFamily="34" charset="0"/>
                </a:rPr>
                <a:t>to view a dropdown menu of possible slide layouts</a:t>
              </a:r>
              <a:endParaRPr lang="en-GB" sz="675" dirty="0">
                <a:latin typeface="+mn-lt"/>
                <a:ea typeface="Arial" panose="020B0604020202020204" pitchFamily="34" charset="0"/>
              </a:endParaRPr>
            </a:p>
          </p:txBody>
        </p:sp>
        <p:pic>
          <p:nvPicPr>
            <p:cNvPr id="52" name="Picture 51">
              <a:extLst>
                <a:ext uri="{FF2B5EF4-FFF2-40B4-BE49-F238E27FC236}">
                  <a16:creationId xmlns:a16="http://schemas.microsoft.com/office/drawing/2014/main" id="{24F28B2C-254C-4E59-B5F1-015A0B99C9B5}"/>
                </a:ext>
              </a:extLst>
            </p:cNvPr>
            <p:cNvPicPr>
              <a:picLocks noChangeAspect="1"/>
            </p:cNvPicPr>
            <p:nvPr userDrawn="1"/>
          </p:nvPicPr>
          <p:blipFill>
            <a:blip r:embed="rId2"/>
            <a:stretch>
              <a:fillRect/>
            </a:stretch>
          </p:blipFill>
          <p:spPr>
            <a:xfrm>
              <a:off x="3063168" y="2919416"/>
              <a:ext cx="475428" cy="176762"/>
            </a:xfrm>
            <a:prstGeom prst="rect">
              <a:avLst/>
            </a:prstGeom>
          </p:spPr>
        </p:pic>
        <p:pic>
          <p:nvPicPr>
            <p:cNvPr id="53" name="Picture 16">
              <a:extLst>
                <a:ext uri="{FF2B5EF4-FFF2-40B4-BE49-F238E27FC236}">
                  <a16:creationId xmlns:a16="http://schemas.microsoft.com/office/drawing/2014/main" id="{C185D133-198B-4E80-9EBB-081C2E90BEF9}"/>
                </a:ext>
              </a:extLst>
            </p:cNvPr>
            <p:cNvPicPr>
              <a:picLocks noChangeAspect="1"/>
            </p:cNvPicPr>
            <p:nvPr userDrawn="1"/>
          </p:nvPicPr>
          <p:blipFill>
            <a:blip r:embed="rId3"/>
            <a:stretch>
              <a:fillRect/>
            </a:stretch>
          </p:blipFill>
          <p:spPr>
            <a:xfrm>
              <a:off x="3063168" y="2235771"/>
              <a:ext cx="328881" cy="505501"/>
            </a:xfrm>
            <a:prstGeom prst="rect">
              <a:avLst/>
            </a:prstGeom>
          </p:spPr>
        </p:pic>
      </p:grpSp>
      <p:sp>
        <p:nvSpPr>
          <p:cNvPr id="13" name="TextBox 12">
            <a:extLst>
              <a:ext uri="{FF2B5EF4-FFF2-40B4-BE49-F238E27FC236}">
                <a16:creationId xmlns:a16="http://schemas.microsoft.com/office/drawing/2014/main" id="{739FCD7D-8830-4962-9C97-4387B05C0A75}"/>
              </a:ext>
            </a:extLst>
          </p:cNvPr>
          <p:cNvSpPr txBox="1"/>
          <p:nvPr userDrawn="1"/>
        </p:nvSpPr>
        <p:spPr>
          <a:xfrm>
            <a:off x="404813" y="0"/>
            <a:ext cx="8334375" cy="212930"/>
          </a:xfrm>
          <a:prstGeom prst="rect">
            <a:avLst/>
          </a:prstGeom>
          <a:solidFill>
            <a:srgbClr val="000000"/>
          </a:solidFill>
        </p:spPr>
        <p:txBody>
          <a:bodyPr wrap="square" lIns="54000" tIns="54000" rIns="54000" bIns="54000" rtlCol="0">
            <a:spAutoFit/>
          </a:bodyPr>
          <a:lstStyle/>
          <a:p>
            <a:pPr algn="ctr"/>
            <a:r>
              <a:rPr lang="en-GB" sz="675" b="1" dirty="0">
                <a:solidFill>
                  <a:schemeClr val="bg1"/>
                </a:solidFill>
              </a:rPr>
              <a:t>Make sure you delete this slide from your presentation before sharing final document or saving as a PDF. Content simply for guidance.</a:t>
            </a:r>
            <a:endParaRPr lang="en-GB" sz="675" dirty="0">
              <a:solidFill>
                <a:schemeClr val="bg1"/>
              </a:solidFill>
            </a:endParaRPr>
          </a:p>
        </p:txBody>
      </p:sp>
      <p:pic>
        <p:nvPicPr>
          <p:cNvPr id="6" name="Picture 5" descr="Calendar&#10;&#10;Description automatically generated">
            <a:extLst>
              <a:ext uri="{FF2B5EF4-FFF2-40B4-BE49-F238E27FC236}">
                <a16:creationId xmlns:a16="http://schemas.microsoft.com/office/drawing/2014/main" id="{C962A7CA-1FE2-48FE-B4A7-7079F198864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04288" y="1359800"/>
            <a:ext cx="7955502" cy="3591621"/>
          </a:xfrm>
          <a:prstGeom prst="rect">
            <a:avLst/>
          </a:prstGeom>
        </p:spPr>
      </p:pic>
    </p:spTree>
    <p:extLst>
      <p:ext uri="{BB962C8B-B14F-4D97-AF65-F5344CB8AC3E}">
        <p14:creationId xmlns:p14="http://schemas.microsoft.com/office/powerpoint/2010/main" val="196453410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olo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EF2DC4B-D394-4555-A8AD-6DDABA5CFDEA}"/>
              </a:ext>
            </a:extLst>
          </p:cNvPr>
          <p:cNvSpPr>
            <a:spLocks noGrp="1"/>
          </p:cNvSpPr>
          <p:nvPr>
            <p:ph type="dt" sz="half" idx="10"/>
          </p:nvPr>
        </p:nvSpPr>
        <p:spPr/>
        <p:txBody>
          <a:bodyPr/>
          <a:lstStyle/>
          <a:p>
            <a:fld id="{46B972A7-32C3-4CC2-BA01-C0EB8954BFFA}" type="datetime4">
              <a:rPr lang="en-GB" smtClean="0"/>
              <a:t>22 November 2023</a:t>
            </a:fld>
            <a:endParaRPr lang="en-GB" dirty="0"/>
          </a:p>
        </p:txBody>
      </p:sp>
      <p:sp>
        <p:nvSpPr>
          <p:cNvPr id="15" name="Fast overskrift">
            <a:extLst>
              <a:ext uri="{FF2B5EF4-FFF2-40B4-BE49-F238E27FC236}">
                <a16:creationId xmlns:a16="http://schemas.microsoft.com/office/drawing/2014/main" id="{E3304DD9-221A-47CD-A78A-4491E2D5468F}"/>
              </a:ext>
            </a:extLst>
          </p:cNvPr>
          <p:cNvSpPr txBox="1"/>
          <p:nvPr userDrawn="1"/>
        </p:nvSpPr>
        <p:spPr>
          <a:xfrm>
            <a:off x="404814" y="642030"/>
            <a:ext cx="8331991" cy="487628"/>
          </a:xfrm>
          <a:prstGeom prst="rect">
            <a:avLst/>
          </a:prstGeom>
          <a:noFill/>
        </p:spPr>
        <p:txBody>
          <a:bodyPr wrap="square" lIns="0" tIns="0" rIns="0" bIns="0" rtlCol="0" anchor="t" anchorCtr="0">
            <a:noAutofit/>
          </a:bodyPr>
          <a:lstStyle/>
          <a:p>
            <a:r>
              <a:rPr lang="en-GB" sz="2100" b="0" cap="none" baseline="0" noProof="1">
                <a:solidFill>
                  <a:schemeClr val="tx1"/>
                </a:solidFill>
                <a:latin typeface="+mj-lt"/>
                <a:cs typeface="Arial" panose="020B0604020202020204" pitchFamily="34" charset="0"/>
              </a:rPr>
              <a:t>Color</a:t>
            </a:r>
          </a:p>
        </p:txBody>
      </p:sp>
      <p:sp>
        <p:nvSpPr>
          <p:cNvPr id="16" name="Date Placeholder 1">
            <a:extLst>
              <a:ext uri="{FF2B5EF4-FFF2-40B4-BE49-F238E27FC236}">
                <a16:creationId xmlns:a16="http://schemas.microsoft.com/office/drawing/2014/main" id="{0D5B0305-1A28-4D5B-B39A-4EAF9BDC0CB9}"/>
              </a:ext>
            </a:extLst>
          </p:cNvPr>
          <p:cNvSpPr txBox="1">
            <a:spLocks/>
          </p:cNvSpPr>
          <p:nvPr userDrawn="1"/>
        </p:nvSpPr>
        <p:spPr>
          <a:xfrm>
            <a:off x="9144900" y="5143500"/>
            <a:ext cx="0" cy="0"/>
          </a:xfrm>
          <a:prstGeom prst="rect">
            <a:avLst/>
          </a:prstGeom>
        </p:spPr>
        <p:txBody>
          <a:bodyPr vert="horz" lIns="0" tIns="0" rIns="0" bIns="0" rtlCol="0" anchor="t" anchorCtr="0"/>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3CF0F9A-7C31-45DF-9B79-CE89F0E22C73}" type="datetime4">
              <a:rPr lang="en-GB" sz="100" smtClean="0"/>
              <a:pPr/>
              <a:t>22 November 2023</a:t>
            </a:fld>
            <a:endParaRPr lang="en-GB" sz="100" dirty="0"/>
          </a:p>
        </p:txBody>
      </p:sp>
      <p:sp>
        <p:nvSpPr>
          <p:cNvPr id="19" name="Content Placeholder 15">
            <a:extLst>
              <a:ext uri="{FF2B5EF4-FFF2-40B4-BE49-F238E27FC236}">
                <a16:creationId xmlns:a16="http://schemas.microsoft.com/office/drawing/2014/main" id="{1FFCD1F7-1ADE-41D0-9D34-E7F2C2CEC646}"/>
              </a:ext>
            </a:extLst>
          </p:cNvPr>
          <p:cNvSpPr txBox="1">
            <a:spLocks/>
          </p:cNvSpPr>
          <p:nvPr userDrawn="1"/>
        </p:nvSpPr>
        <p:spPr>
          <a:xfrm>
            <a:off x="404813" y="1013253"/>
            <a:ext cx="8334900" cy="481915"/>
          </a:xfrm>
          <a:prstGeom prst="rect">
            <a:avLst/>
          </a:prstGeom>
        </p:spPr>
        <p:txBody>
          <a:bodyPr lIns="0" tIns="0" rIns="0" bIns="0"/>
          <a:lstStyle>
            <a:lvl1pPr marL="180000" indent="-180000" algn="l" defTabSz="914400" rtl="0" eaLnBrk="1" latinLnBrk="0" hangingPunct="1">
              <a:lnSpc>
                <a:spcPct val="120000"/>
              </a:lnSpc>
              <a:spcBef>
                <a:spcPts val="500"/>
              </a:spcBef>
              <a:spcAft>
                <a:spcPts val="500"/>
              </a:spcAft>
              <a:buFont typeface="Arial" panose="020B0604020202020204" pitchFamily="34" charset="0"/>
              <a:buChar char="•"/>
              <a:defRPr sz="1400" kern="1200">
                <a:solidFill>
                  <a:schemeClr val="tx1"/>
                </a:solidFill>
                <a:latin typeface="+mn-lt"/>
                <a:ea typeface="+mn-ea"/>
                <a:cs typeface="+mn-cs"/>
              </a:defRPr>
            </a:lvl1pPr>
            <a:lvl2pPr marL="360000" indent="-180000" algn="l" defTabSz="914400" rtl="0" eaLnBrk="1" latinLnBrk="0" hangingPunct="1">
              <a:lnSpc>
                <a:spcPct val="120000"/>
              </a:lnSpc>
              <a:spcBef>
                <a:spcPts val="500"/>
              </a:spcBef>
              <a:spcAft>
                <a:spcPts val="500"/>
              </a:spcAft>
              <a:buFont typeface="Arial" panose="020B0604020202020204" pitchFamily="34" charset="0"/>
              <a:buChar char="•"/>
              <a:defRPr sz="1400" kern="1200">
                <a:solidFill>
                  <a:schemeClr val="tx1"/>
                </a:solidFill>
                <a:latin typeface="+mn-lt"/>
                <a:ea typeface="+mn-ea"/>
                <a:cs typeface="+mn-cs"/>
              </a:defRPr>
            </a:lvl2pPr>
            <a:lvl3pPr marL="540000" indent="-180000" algn="l" defTabSz="914400" rtl="0" eaLnBrk="1" latinLnBrk="0" hangingPunct="1">
              <a:lnSpc>
                <a:spcPct val="120000"/>
              </a:lnSpc>
              <a:spcBef>
                <a:spcPts val="500"/>
              </a:spcBef>
              <a:spcAft>
                <a:spcPts val="500"/>
              </a:spcAft>
              <a:buFont typeface="Arial" panose="020B06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500"/>
              </a:spcBef>
              <a:spcAft>
                <a:spcPts val="0"/>
              </a:spcAft>
              <a:buFont typeface="Arial" panose="020B0604020202020204" pitchFamily="34" charset="0"/>
              <a:buChar char="​"/>
              <a:defRPr sz="1400" b="1" kern="1200" cap="none" baseline="0">
                <a:solidFill>
                  <a:schemeClr val="tx1"/>
                </a:solidFill>
                <a:latin typeface="+mj-lt"/>
                <a:ea typeface="+mn-ea"/>
                <a:cs typeface="+mn-cs"/>
              </a:defRPr>
            </a:lvl4pPr>
            <a:lvl5pPr marL="0" indent="0" algn="l" defTabSz="914400" rtl="0" eaLnBrk="1" latinLnBrk="0" hangingPunct="1">
              <a:lnSpc>
                <a:spcPct val="120000"/>
              </a:lnSpc>
              <a:spcBef>
                <a:spcPts val="500"/>
              </a:spcBef>
              <a:spcAft>
                <a:spcPts val="500"/>
              </a:spcAft>
              <a:buFont typeface="Arial" panose="020B0604020202020204" pitchFamily="34" charset="0"/>
              <a:buChar char="​"/>
              <a:tabLst/>
              <a:defRPr sz="1400" kern="1200">
                <a:solidFill>
                  <a:schemeClr val="tx1"/>
                </a:solidFill>
                <a:latin typeface="+mn-lt"/>
                <a:ea typeface="+mn-ea"/>
                <a:cs typeface="+mn-cs"/>
              </a:defRPr>
            </a:lvl5pPr>
            <a:lvl6pPr marL="0" indent="0" algn="l" defTabSz="914400" rtl="0" eaLnBrk="1" latinLnBrk="0" hangingPunct="1">
              <a:lnSpc>
                <a:spcPct val="90000"/>
              </a:lnSpc>
              <a:spcBef>
                <a:spcPts val="500"/>
              </a:spcBef>
              <a:spcAft>
                <a:spcPts val="0"/>
              </a:spcAft>
              <a:buFont typeface="Arial" panose="020B0604020202020204" pitchFamily="34" charset="0"/>
              <a:buChar char="​"/>
              <a:defRPr sz="1000" kern="1200">
                <a:solidFill>
                  <a:schemeClr val="tx1"/>
                </a:solidFill>
                <a:latin typeface="+mj-lt"/>
                <a:ea typeface="+mn-ea"/>
                <a:cs typeface="+mn-cs"/>
              </a:defRPr>
            </a:lvl6pPr>
            <a:lvl7pPr marL="0" indent="0" algn="l" defTabSz="914400" rtl="0" eaLnBrk="1" latinLnBrk="0" hangingPunct="1">
              <a:lnSpc>
                <a:spcPct val="120000"/>
              </a:lnSpc>
              <a:spcBef>
                <a:spcPts val="500"/>
              </a:spcBef>
              <a:spcAft>
                <a:spcPts val="500"/>
              </a:spcAft>
              <a:buFont typeface="Arial" panose="020B0604020202020204" pitchFamily="34" charset="0"/>
              <a:buChar char="​"/>
              <a:defRPr sz="1000" b="0" kern="1200" baseline="0">
                <a:solidFill>
                  <a:schemeClr val="tx1"/>
                </a:solidFill>
                <a:latin typeface="+mn-lt"/>
                <a:ea typeface="+mn-ea"/>
                <a:cs typeface="+mn-cs"/>
              </a:defRPr>
            </a:lvl7pPr>
            <a:lvl8pPr marL="180000" indent="-180000" algn="l" defTabSz="914400" rtl="0" eaLnBrk="1" latinLnBrk="0" hangingPunct="1">
              <a:lnSpc>
                <a:spcPct val="120000"/>
              </a:lnSpc>
              <a:spcBef>
                <a:spcPts val="500"/>
              </a:spcBef>
              <a:spcAft>
                <a:spcPts val="5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1000"/>
              </a:spcBef>
              <a:spcAft>
                <a:spcPts val="0"/>
              </a:spcAft>
              <a:buFont typeface="Arial" panose="020B0604020202020204" pitchFamily="34" charset="0"/>
              <a:buChar char="​"/>
              <a:defRPr sz="6000" kern="1200" baseline="0">
                <a:solidFill>
                  <a:schemeClr val="tx1"/>
                </a:solidFill>
                <a:latin typeface="+mj-lt"/>
                <a:ea typeface="+mn-ea"/>
                <a:cs typeface="+mn-cs"/>
              </a:defRPr>
            </a:lvl9pPr>
          </a:lstStyle>
          <a:p>
            <a:pPr lvl="3"/>
            <a:r>
              <a:rPr lang="en-GB" sz="1050" dirty="0"/>
              <a:t>Our brand is bright, colorful and impactful.</a:t>
            </a:r>
          </a:p>
        </p:txBody>
      </p:sp>
      <p:grpSp>
        <p:nvGrpSpPr>
          <p:cNvPr id="20" name="Group 19">
            <a:extLst>
              <a:ext uri="{FF2B5EF4-FFF2-40B4-BE49-F238E27FC236}">
                <a16:creationId xmlns:a16="http://schemas.microsoft.com/office/drawing/2014/main" id="{D6F54DF0-DF59-462A-AE2E-329B650094A8}"/>
              </a:ext>
            </a:extLst>
          </p:cNvPr>
          <p:cNvGrpSpPr/>
          <p:nvPr userDrawn="1"/>
        </p:nvGrpSpPr>
        <p:grpSpPr>
          <a:xfrm>
            <a:off x="359270" y="1252735"/>
            <a:ext cx="3457236" cy="2539810"/>
            <a:chOff x="479027" y="1670313"/>
            <a:chExt cx="4609648" cy="3386413"/>
          </a:xfrm>
        </p:grpSpPr>
        <p:grpSp>
          <p:nvGrpSpPr>
            <p:cNvPr id="21" name="Group 20">
              <a:extLst>
                <a:ext uri="{FF2B5EF4-FFF2-40B4-BE49-F238E27FC236}">
                  <a16:creationId xmlns:a16="http://schemas.microsoft.com/office/drawing/2014/main" id="{2153E6CF-D980-4AC2-B917-423D49D03C7C}"/>
                </a:ext>
              </a:extLst>
            </p:cNvPr>
            <p:cNvGrpSpPr/>
            <p:nvPr/>
          </p:nvGrpSpPr>
          <p:grpSpPr>
            <a:xfrm>
              <a:off x="479027" y="1670313"/>
              <a:ext cx="4609648" cy="3386413"/>
              <a:chOff x="479027" y="1670313"/>
              <a:chExt cx="4609648" cy="3386413"/>
            </a:xfrm>
          </p:grpSpPr>
          <p:sp>
            <p:nvSpPr>
              <p:cNvPr id="23" name="TextBox 22">
                <a:extLst>
                  <a:ext uri="{FF2B5EF4-FFF2-40B4-BE49-F238E27FC236}">
                    <a16:creationId xmlns:a16="http://schemas.microsoft.com/office/drawing/2014/main" id="{EDC765DA-25C8-4675-BEC9-284CFC03EE94}"/>
                  </a:ext>
                </a:extLst>
              </p:cNvPr>
              <p:cNvSpPr txBox="1"/>
              <p:nvPr/>
            </p:nvSpPr>
            <p:spPr>
              <a:xfrm>
                <a:off x="539750" y="4593266"/>
                <a:ext cx="4525075" cy="463460"/>
              </a:xfrm>
              <a:prstGeom prst="rect">
                <a:avLst/>
              </a:prstGeom>
              <a:noFill/>
            </p:spPr>
            <p:txBody>
              <a:bodyPr wrap="square" lIns="0" tIns="0" rIns="0" bIns="0">
                <a:spAutoFit/>
              </a:bodyPr>
              <a:lstStyle/>
              <a:p>
                <a:pPr marL="0" lvl="7">
                  <a:lnSpc>
                    <a:spcPct val="130000"/>
                  </a:lnSpc>
                  <a:spcAft>
                    <a:spcPts val="450"/>
                  </a:spcAft>
                </a:pPr>
                <a:r>
                  <a:rPr lang="en-GB" sz="600" dirty="0">
                    <a:solidFill>
                      <a:schemeClr val="accent5">
                        <a:lumMod val="50000"/>
                      </a:schemeClr>
                    </a:solidFill>
                  </a:rPr>
                  <a:t>Our secondary colors are bright and colorful, but used to support the primary color, and never lead the brand experience. </a:t>
                </a:r>
                <a:r>
                  <a:rPr lang="en-GB" sz="600" b="1" dirty="0">
                    <a:solidFill>
                      <a:schemeClr val="accent5">
                        <a:lumMod val="50000"/>
                      </a:schemeClr>
                    </a:solidFill>
                  </a:rPr>
                  <a:t>The order of colors here is the recommended succession for charts and graphs.</a:t>
                </a:r>
              </a:p>
            </p:txBody>
          </p:sp>
          <p:pic>
            <p:nvPicPr>
              <p:cNvPr id="24" name="Picture 23" descr="Chart, treemap chart&#10;&#10;Description automatically generated">
                <a:extLst>
                  <a:ext uri="{FF2B5EF4-FFF2-40B4-BE49-F238E27FC236}">
                    <a16:creationId xmlns:a16="http://schemas.microsoft.com/office/drawing/2014/main" id="{2739C435-1BC2-48B8-B3C2-DEF880A914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027" y="1670313"/>
                <a:ext cx="4609648" cy="2920784"/>
              </a:xfrm>
              <a:prstGeom prst="rect">
                <a:avLst/>
              </a:prstGeom>
            </p:spPr>
          </p:pic>
        </p:grpSp>
        <p:sp>
          <p:nvSpPr>
            <p:cNvPr id="22" name="TextBox 21">
              <a:extLst>
                <a:ext uri="{FF2B5EF4-FFF2-40B4-BE49-F238E27FC236}">
                  <a16:creationId xmlns:a16="http://schemas.microsoft.com/office/drawing/2014/main" id="{A82B6464-6127-46FB-A9BA-811D2BE5C835}"/>
                </a:ext>
              </a:extLst>
            </p:cNvPr>
            <p:cNvSpPr txBox="1"/>
            <p:nvPr/>
          </p:nvSpPr>
          <p:spPr>
            <a:xfrm>
              <a:off x="2239963" y="2262486"/>
              <a:ext cx="2673956" cy="623504"/>
            </a:xfrm>
            <a:prstGeom prst="rect">
              <a:avLst/>
            </a:prstGeom>
            <a:noFill/>
          </p:spPr>
          <p:txBody>
            <a:bodyPr wrap="square" lIns="0" tIns="0" rIns="0" bIns="0">
              <a:spAutoFit/>
            </a:bodyPr>
            <a:lstStyle/>
            <a:p>
              <a:pPr marL="0" lvl="7" indent="0">
                <a:lnSpc>
                  <a:spcPct val="130000"/>
                </a:lnSpc>
                <a:spcAft>
                  <a:spcPts val="450"/>
                </a:spcAft>
                <a:buNone/>
                <a:tabLst>
                  <a:tab pos="271463" algn="ctr"/>
                </a:tabLst>
              </a:pPr>
              <a:r>
                <a:rPr lang="en-GB" sz="600" dirty="0">
                  <a:solidFill>
                    <a:schemeClr val="bg1"/>
                  </a:solidFill>
                </a:rPr>
                <a:t>Our primary color is the Grapefruit color found in our logo. This is the color we most want associated with our brand and should be the preference whenever choosing a leading color.</a:t>
              </a:r>
            </a:p>
          </p:txBody>
        </p:sp>
      </p:grpSp>
      <p:sp>
        <p:nvSpPr>
          <p:cNvPr id="25" name="TextBox 24">
            <a:extLst>
              <a:ext uri="{FF2B5EF4-FFF2-40B4-BE49-F238E27FC236}">
                <a16:creationId xmlns:a16="http://schemas.microsoft.com/office/drawing/2014/main" id="{137E6CA9-5AE8-4F95-82BC-FF088FE51DD2}"/>
              </a:ext>
            </a:extLst>
          </p:cNvPr>
          <p:cNvSpPr txBox="1"/>
          <p:nvPr userDrawn="1"/>
        </p:nvSpPr>
        <p:spPr>
          <a:xfrm>
            <a:off x="397088" y="1280784"/>
            <a:ext cx="1282884" cy="126958"/>
          </a:xfrm>
          <a:prstGeom prst="rect">
            <a:avLst/>
          </a:prstGeom>
          <a:noFill/>
        </p:spPr>
        <p:txBody>
          <a:bodyPr wrap="square" lIns="0" tIns="0" rIns="0" bIns="0">
            <a:spAutoFit/>
          </a:bodyPr>
          <a:lstStyle/>
          <a:p>
            <a:pPr marL="0" lvl="7">
              <a:spcAft>
                <a:spcPts val="675"/>
              </a:spcAft>
            </a:pPr>
            <a:r>
              <a:rPr lang="en-GB" sz="825" dirty="0">
                <a:latin typeface="+mj-lt"/>
              </a:rPr>
              <a:t>Primary color</a:t>
            </a:r>
          </a:p>
        </p:txBody>
      </p:sp>
      <p:sp>
        <p:nvSpPr>
          <p:cNvPr id="26" name="TextBox 25">
            <a:extLst>
              <a:ext uri="{FF2B5EF4-FFF2-40B4-BE49-F238E27FC236}">
                <a16:creationId xmlns:a16="http://schemas.microsoft.com/office/drawing/2014/main" id="{7F4FE3A0-43FF-4E9C-95A0-9F72F1163943}"/>
              </a:ext>
            </a:extLst>
          </p:cNvPr>
          <p:cNvSpPr txBox="1"/>
          <p:nvPr userDrawn="1"/>
        </p:nvSpPr>
        <p:spPr>
          <a:xfrm>
            <a:off x="399065" y="2548580"/>
            <a:ext cx="1280907" cy="126958"/>
          </a:xfrm>
          <a:prstGeom prst="rect">
            <a:avLst/>
          </a:prstGeom>
          <a:noFill/>
        </p:spPr>
        <p:txBody>
          <a:bodyPr wrap="square" lIns="0" tIns="0" rIns="0" bIns="0">
            <a:spAutoFit/>
          </a:bodyPr>
          <a:lstStyle/>
          <a:p>
            <a:pPr marL="0" lvl="7">
              <a:spcAft>
                <a:spcPts val="675"/>
              </a:spcAft>
            </a:pPr>
            <a:r>
              <a:rPr lang="en-GB" sz="825" dirty="0">
                <a:latin typeface="+mj-lt"/>
              </a:rPr>
              <a:t>Secondary colors</a:t>
            </a:r>
          </a:p>
        </p:txBody>
      </p:sp>
      <p:sp>
        <p:nvSpPr>
          <p:cNvPr id="27" name="TextBox 26">
            <a:extLst>
              <a:ext uri="{FF2B5EF4-FFF2-40B4-BE49-F238E27FC236}">
                <a16:creationId xmlns:a16="http://schemas.microsoft.com/office/drawing/2014/main" id="{880F1AB4-9CF1-482C-85EE-AAEE406CB061}"/>
              </a:ext>
            </a:extLst>
          </p:cNvPr>
          <p:cNvSpPr txBox="1"/>
          <p:nvPr userDrawn="1"/>
        </p:nvSpPr>
        <p:spPr>
          <a:xfrm>
            <a:off x="3933825" y="1280784"/>
            <a:ext cx="1252305" cy="126958"/>
          </a:xfrm>
          <a:prstGeom prst="rect">
            <a:avLst/>
          </a:prstGeom>
          <a:noFill/>
        </p:spPr>
        <p:txBody>
          <a:bodyPr wrap="square" lIns="0" tIns="0" rIns="0" bIns="0">
            <a:spAutoFit/>
          </a:bodyPr>
          <a:lstStyle/>
          <a:p>
            <a:pPr marL="0" lvl="7">
              <a:spcAft>
                <a:spcPts val="675"/>
              </a:spcAft>
            </a:pPr>
            <a:r>
              <a:rPr lang="en-GB" sz="825" dirty="0">
                <a:latin typeface="+mj-lt"/>
              </a:rPr>
              <a:t>Tints and shades</a:t>
            </a:r>
          </a:p>
        </p:txBody>
      </p:sp>
      <p:sp>
        <p:nvSpPr>
          <p:cNvPr id="28" name="TextBox 27">
            <a:extLst>
              <a:ext uri="{FF2B5EF4-FFF2-40B4-BE49-F238E27FC236}">
                <a16:creationId xmlns:a16="http://schemas.microsoft.com/office/drawing/2014/main" id="{5267F5C1-1B1B-4049-8E1D-E0CFF34749B7}"/>
              </a:ext>
            </a:extLst>
          </p:cNvPr>
          <p:cNvSpPr txBox="1"/>
          <p:nvPr userDrawn="1"/>
        </p:nvSpPr>
        <p:spPr>
          <a:xfrm>
            <a:off x="3933825" y="3444950"/>
            <a:ext cx="2775192" cy="230384"/>
          </a:xfrm>
          <a:prstGeom prst="rect">
            <a:avLst/>
          </a:prstGeom>
          <a:noFill/>
        </p:spPr>
        <p:txBody>
          <a:bodyPr wrap="square" lIns="0" tIns="0" rIns="0" bIns="0">
            <a:spAutoFit/>
          </a:bodyPr>
          <a:lstStyle/>
          <a:p>
            <a:pPr marL="0" lvl="7">
              <a:lnSpc>
                <a:spcPct val="130000"/>
              </a:lnSpc>
              <a:spcAft>
                <a:spcPts val="450"/>
              </a:spcAft>
            </a:pPr>
            <a:r>
              <a:rPr lang="en-GB" sz="600" dirty="0">
                <a:solidFill>
                  <a:schemeClr val="accent5">
                    <a:lumMod val="50000"/>
                  </a:schemeClr>
                </a:solidFill>
              </a:rPr>
              <a:t>To maximise flexibility for charts, graphs and information design we have two lighter tints and two darker shades of each of our primary and secondary colors.</a:t>
            </a:r>
          </a:p>
        </p:txBody>
      </p:sp>
      <p:pic>
        <p:nvPicPr>
          <p:cNvPr id="29" name="Picture 28">
            <a:extLst>
              <a:ext uri="{FF2B5EF4-FFF2-40B4-BE49-F238E27FC236}">
                <a16:creationId xmlns:a16="http://schemas.microsoft.com/office/drawing/2014/main" id="{2DF5ED91-4FE1-4951-A397-2296FF2944E1}"/>
              </a:ext>
            </a:extLst>
          </p:cNvPr>
          <p:cNvPicPr>
            <a:picLocks noChangeAspect="1"/>
          </p:cNvPicPr>
          <p:nvPr userDrawn="1"/>
        </p:nvPicPr>
        <p:blipFill>
          <a:blip r:embed="rId3"/>
          <a:stretch>
            <a:fillRect/>
          </a:stretch>
        </p:blipFill>
        <p:spPr>
          <a:xfrm rot="16200000">
            <a:off x="4656589" y="2990728"/>
            <a:ext cx="1234941" cy="2695699"/>
          </a:xfrm>
          <a:prstGeom prst="rect">
            <a:avLst/>
          </a:prstGeom>
        </p:spPr>
      </p:pic>
      <p:sp>
        <p:nvSpPr>
          <p:cNvPr id="30" name="TextBox 29">
            <a:extLst>
              <a:ext uri="{FF2B5EF4-FFF2-40B4-BE49-F238E27FC236}">
                <a16:creationId xmlns:a16="http://schemas.microsoft.com/office/drawing/2014/main" id="{5FAA2576-F949-4A48-8CDA-9957A0EA33AD}"/>
              </a:ext>
            </a:extLst>
          </p:cNvPr>
          <p:cNvSpPr txBox="1"/>
          <p:nvPr userDrawn="1"/>
        </p:nvSpPr>
        <p:spPr>
          <a:xfrm>
            <a:off x="3933825" y="4984285"/>
            <a:ext cx="2775192" cy="110351"/>
          </a:xfrm>
          <a:prstGeom prst="rect">
            <a:avLst/>
          </a:prstGeom>
          <a:noFill/>
        </p:spPr>
        <p:txBody>
          <a:bodyPr wrap="square" lIns="0" tIns="0" rIns="0" bIns="0">
            <a:spAutoFit/>
          </a:bodyPr>
          <a:lstStyle/>
          <a:p>
            <a:pPr marL="0" lvl="7">
              <a:lnSpc>
                <a:spcPct val="130000"/>
              </a:lnSpc>
              <a:spcAft>
                <a:spcPts val="450"/>
              </a:spcAft>
            </a:pPr>
            <a:r>
              <a:rPr lang="en-GB" sz="600" dirty="0"/>
              <a:t>We use cooler grays rather than simple black tones. </a:t>
            </a:r>
          </a:p>
        </p:txBody>
      </p:sp>
      <p:grpSp>
        <p:nvGrpSpPr>
          <p:cNvPr id="31" name="Group 30">
            <a:extLst>
              <a:ext uri="{FF2B5EF4-FFF2-40B4-BE49-F238E27FC236}">
                <a16:creationId xmlns:a16="http://schemas.microsoft.com/office/drawing/2014/main" id="{FABF4BF0-4197-4025-8016-4F9E54B3D6A3}"/>
              </a:ext>
            </a:extLst>
          </p:cNvPr>
          <p:cNvGrpSpPr/>
          <p:nvPr userDrawn="1"/>
        </p:nvGrpSpPr>
        <p:grpSpPr>
          <a:xfrm>
            <a:off x="6757987" y="684599"/>
            <a:ext cx="1981013" cy="763216"/>
            <a:chOff x="9010650" y="912798"/>
            <a:chExt cx="2641350" cy="1017621"/>
          </a:xfrm>
        </p:grpSpPr>
        <p:sp>
          <p:nvSpPr>
            <p:cNvPr id="32" name="TextBox 31">
              <a:extLst>
                <a:ext uri="{FF2B5EF4-FFF2-40B4-BE49-F238E27FC236}">
                  <a16:creationId xmlns:a16="http://schemas.microsoft.com/office/drawing/2014/main" id="{270B54DE-7D0C-480F-A75D-C6DAC3715816}"/>
                </a:ext>
              </a:extLst>
            </p:cNvPr>
            <p:cNvSpPr txBox="1"/>
            <p:nvPr/>
          </p:nvSpPr>
          <p:spPr>
            <a:xfrm>
              <a:off x="9010650" y="912798"/>
              <a:ext cx="1669740" cy="169277"/>
            </a:xfrm>
            <a:prstGeom prst="rect">
              <a:avLst/>
            </a:prstGeom>
            <a:noFill/>
          </p:spPr>
          <p:txBody>
            <a:bodyPr wrap="square" lIns="0" tIns="0" rIns="0" bIns="0">
              <a:spAutoFit/>
            </a:bodyPr>
            <a:lstStyle/>
            <a:p>
              <a:pPr marL="0" lvl="7">
                <a:spcAft>
                  <a:spcPts val="675"/>
                </a:spcAft>
              </a:pPr>
              <a:r>
                <a:rPr lang="en-GB" sz="825" dirty="0">
                  <a:latin typeface="+mj-lt"/>
                </a:rPr>
                <a:t>Color in this template</a:t>
              </a:r>
            </a:p>
          </p:txBody>
        </p:sp>
        <p:sp>
          <p:nvSpPr>
            <p:cNvPr id="33" name="TextBox 32">
              <a:extLst>
                <a:ext uri="{FF2B5EF4-FFF2-40B4-BE49-F238E27FC236}">
                  <a16:creationId xmlns:a16="http://schemas.microsoft.com/office/drawing/2014/main" id="{DCD5DDF4-5A47-4222-88B3-7D7864E2284A}"/>
                </a:ext>
              </a:extLst>
            </p:cNvPr>
            <p:cNvSpPr txBox="1"/>
            <p:nvPr/>
          </p:nvSpPr>
          <p:spPr>
            <a:xfrm>
              <a:off x="9010650" y="1146871"/>
              <a:ext cx="2641350" cy="783548"/>
            </a:xfrm>
            <a:prstGeom prst="rect">
              <a:avLst/>
            </a:prstGeom>
            <a:noFill/>
          </p:spPr>
          <p:txBody>
            <a:bodyPr wrap="square" lIns="0" tIns="0" rIns="0" bIns="0">
              <a:spAutoFit/>
            </a:bodyPr>
            <a:lstStyle/>
            <a:p>
              <a:pPr marL="0" lvl="7">
                <a:lnSpc>
                  <a:spcPct val="130000"/>
                </a:lnSpc>
                <a:spcAft>
                  <a:spcPts val="450"/>
                </a:spcAft>
              </a:pPr>
              <a:r>
                <a:rPr lang="en-GB" sz="600" dirty="0">
                  <a:solidFill>
                    <a:schemeClr val="accent5">
                      <a:lumMod val="50000"/>
                    </a:schemeClr>
                  </a:solidFill>
                </a:rPr>
                <a:t>Our brand palette has been implemented in this template. However Microsoft Office generates its own version of Tints and Shades – see ‘Theme Colors’. The accurate representations of our tints and shades can be seen in ‘Custom Colors’. Please use these. </a:t>
              </a:r>
            </a:p>
          </p:txBody>
        </p:sp>
      </p:grpSp>
      <p:sp>
        <p:nvSpPr>
          <p:cNvPr id="34" name="TextBox 33">
            <a:extLst>
              <a:ext uri="{FF2B5EF4-FFF2-40B4-BE49-F238E27FC236}">
                <a16:creationId xmlns:a16="http://schemas.microsoft.com/office/drawing/2014/main" id="{D7872319-EE3D-4435-97C1-9A1BACD2731A}"/>
              </a:ext>
            </a:extLst>
          </p:cNvPr>
          <p:cNvSpPr txBox="1"/>
          <p:nvPr userDrawn="1"/>
        </p:nvSpPr>
        <p:spPr>
          <a:xfrm>
            <a:off x="8172505" y="3001596"/>
            <a:ext cx="870440" cy="207749"/>
          </a:xfrm>
          <a:prstGeom prst="rect">
            <a:avLst/>
          </a:prstGeom>
          <a:noFill/>
        </p:spPr>
        <p:txBody>
          <a:bodyPr wrap="square" lIns="0" tIns="0" rIns="0" bIns="0">
            <a:spAutoFit/>
          </a:bodyPr>
          <a:lstStyle/>
          <a:p>
            <a:pPr marL="0" lvl="7">
              <a:spcAft>
                <a:spcPts val="675"/>
              </a:spcAft>
            </a:pPr>
            <a:r>
              <a:rPr lang="en-GB" sz="675" dirty="0">
                <a:latin typeface="+mj-lt"/>
              </a:rPr>
              <a:t>Accurate </a:t>
            </a:r>
            <a:br>
              <a:rPr lang="en-GB" sz="675" dirty="0">
                <a:latin typeface="+mj-lt"/>
              </a:rPr>
            </a:br>
            <a:r>
              <a:rPr lang="en-GB" sz="675" dirty="0">
                <a:latin typeface="+mj-lt"/>
              </a:rPr>
              <a:t>Tints and Shades</a:t>
            </a:r>
          </a:p>
        </p:txBody>
      </p:sp>
      <p:grpSp>
        <p:nvGrpSpPr>
          <p:cNvPr id="35" name="Group 34">
            <a:extLst>
              <a:ext uri="{FF2B5EF4-FFF2-40B4-BE49-F238E27FC236}">
                <a16:creationId xmlns:a16="http://schemas.microsoft.com/office/drawing/2014/main" id="{0FFDE7EF-C38B-455E-A987-C6DDAC27AD23}"/>
              </a:ext>
            </a:extLst>
          </p:cNvPr>
          <p:cNvGrpSpPr/>
          <p:nvPr userDrawn="1"/>
        </p:nvGrpSpPr>
        <p:grpSpPr>
          <a:xfrm>
            <a:off x="6755892" y="1627568"/>
            <a:ext cx="1242857" cy="2700000"/>
            <a:chOff x="9455956" y="2197272"/>
            <a:chExt cx="1657143" cy="3600000"/>
          </a:xfrm>
        </p:grpSpPr>
        <p:pic>
          <p:nvPicPr>
            <p:cNvPr id="36" name="Picture 35">
              <a:extLst>
                <a:ext uri="{FF2B5EF4-FFF2-40B4-BE49-F238E27FC236}">
                  <a16:creationId xmlns:a16="http://schemas.microsoft.com/office/drawing/2014/main" id="{4C3E0F6F-C151-4FA0-937D-B2F79F991C1E}"/>
                </a:ext>
              </a:extLst>
            </p:cNvPr>
            <p:cNvPicPr>
              <a:picLocks noChangeAspect="1"/>
            </p:cNvPicPr>
            <p:nvPr/>
          </p:nvPicPr>
          <p:blipFill>
            <a:blip r:embed="rId4"/>
            <a:stretch>
              <a:fillRect/>
            </a:stretch>
          </p:blipFill>
          <p:spPr>
            <a:xfrm>
              <a:off x="9455956" y="2197272"/>
              <a:ext cx="1657143" cy="3600000"/>
            </a:xfrm>
            <a:prstGeom prst="rect">
              <a:avLst/>
            </a:prstGeom>
          </p:spPr>
        </p:pic>
        <p:sp>
          <p:nvSpPr>
            <p:cNvPr id="37" name="Rectangle 36">
              <a:extLst>
                <a:ext uri="{FF2B5EF4-FFF2-40B4-BE49-F238E27FC236}">
                  <a16:creationId xmlns:a16="http://schemas.microsoft.com/office/drawing/2014/main" id="{0872A292-8B52-4964-9112-56CBAD3E45AE}"/>
                </a:ext>
              </a:extLst>
            </p:cNvPr>
            <p:cNvSpPr/>
            <p:nvPr/>
          </p:nvSpPr>
          <p:spPr>
            <a:xfrm>
              <a:off x="9455957" y="2484424"/>
              <a:ext cx="1657142" cy="169004"/>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sz="1347" dirty="0"/>
            </a:p>
          </p:txBody>
        </p:sp>
        <p:cxnSp>
          <p:nvCxnSpPr>
            <p:cNvPr id="38" name="Straight Connector 37">
              <a:extLst>
                <a:ext uri="{FF2B5EF4-FFF2-40B4-BE49-F238E27FC236}">
                  <a16:creationId xmlns:a16="http://schemas.microsoft.com/office/drawing/2014/main" id="{DF57F15C-BBDF-4EA6-9E8B-FBAEECDCE7E6}"/>
                </a:ext>
              </a:extLst>
            </p:cNvPr>
            <p:cNvCxnSpPr>
              <a:cxnSpLocks/>
            </p:cNvCxnSpPr>
            <p:nvPr/>
          </p:nvCxnSpPr>
          <p:spPr>
            <a:xfrm>
              <a:off x="9514740" y="2788164"/>
              <a:ext cx="1535707" cy="55337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8F876CC-D38D-43D7-87DA-A66148030559}"/>
                </a:ext>
              </a:extLst>
            </p:cNvPr>
            <p:cNvCxnSpPr>
              <a:cxnSpLocks/>
            </p:cNvCxnSpPr>
            <p:nvPr/>
          </p:nvCxnSpPr>
          <p:spPr>
            <a:xfrm flipV="1">
              <a:off x="9549194" y="2792261"/>
              <a:ext cx="1508077" cy="54927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39F8AEB-0655-4C5E-AF37-1B07DE08DF31}"/>
                </a:ext>
              </a:extLst>
            </p:cNvPr>
            <p:cNvCxnSpPr>
              <a:cxnSpLocks/>
            </p:cNvCxnSpPr>
            <p:nvPr/>
          </p:nvCxnSpPr>
          <p:spPr>
            <a:xfrm>
              <a:off x="9490182" y="4995714"/>
              <a:ext cx="1567089" cy="12749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05C374D-00E0-4A0F-9CD2-4DA618DC7539}"/>
                </a:ext>
              </a:extLst>
            </p:cNvPr>
            <p:cNvCxnSpPr>
              <a:cxnSpLocks/>
            </p:cNvCxnSpPr>
            <p:nvPr/>
          </p:nvCxnSpPr>
          <p:spPr>
            <a:xfrm flipV="1">
              <a:off x="9487608" y="4986735"/>
              <a:ext cx="1569663" cy="12568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6F7074EF-171A-4D9B-B068-952C5587CDF9}"/>
                </a:ext>
              </a:extLst>
            </p:cNvPr>
            <p:cNvSpPr/>
            <p:nvPr/>
          </p:nvSpPr>
          <p:spPr>
            <a:xfrm>
              <a:off x="9455957" y="3745005"/>
              <a:ext cx="1657142" cy="917429"/>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sz="1347" dirty="0"/>
            </a:p>
          </p:txBody>
        </p:sp>
      </p:grpSp>
      <p:sp>
        <p:nvSpPr>
          <p:cNvPr id="43" name="TextBox 42">
            <a:extLst>
              <a:ext uri="{FF2B5EF4-FFF2-40B4-BE49-F238E27FC236}">
                <a16:creationId xmlns:a16="http://schemas.microsoft.com/office/drawing/2014/main" id="{9428F3F4-9158-47EC-B4E2-202606F07D20}"/>
              </a:ext>
            </a:extLst>
          </p:cNvPr>
          <p:cNvSpPr txBox="1"/>
          <p:nvPr userDrawn="1"/>
        </p:nvSpPr>
        <p:spPr>
          <a:xfrm>
            <a:off x="8172505" y="1783673"/>
            <a:ext cx="672353" cy="207749"/>
          </a:xfrm>
          <a:prstGeom prst="rect">
            <a:avLst/>
          </a:prstGeom>
          <a:noFill/>
        </p:spPr>
        <p:txBody>
          <a:bodyPr wrap="square" lIns="0" tIns="0" rIns="0" bIns="0">
            <a:spAutoFit/>
          </a:bodyPr>
          <a:lstStyle/>
          <a:p>
            <a:pPr marL="0" lvl="7">
              <a:spcAft>
                <a:spcPts val="675"/>
              </a:spcAft>
            </a:pPr>
            <a:r>
              <a:rPr lang="en-GB" sz="675" dirty="0">
                <a:latin typeface="+mj-lt"/>
              </a:rPr>
              <a:t>Accurate Color Palette</a:t>
            </a:r>
          </a:p>
        </p:txBody>
      </p:sp>
      <p:sp>
        <p:nvSpPr>
          <p:cNvPr id="44" name="Right Brace 43">
            <a:extLst>
              <a:ext uri="{FF2B5EF4-FFF2-40B4-BE49-F238E27FC236}">
                <a16:creationId xmlns:a16="http://schemas.microsoft.com/office/drawing/2014/main" id="{D289287E-F308-48CE-9ACD-5704CE1DD5FC}"/>
              </a:ext>
            </a:extLst>
          </p:cNvPr>
          <p:cNvSpPr/>
          <p:nvPr userDrawn="1"/>
        </p:nvSpPr>
        <p:spPr>
          <a:xfrm>
            <a:off x="8047411" y="2788368"/>
            <a:ext cx="76432" cy="688072"/>
          </a:xfrm>
          <a:prstGeom prst="rightBrace">
            <a:avLst/>
          </a:prstGeom>
          <a:ln w="63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dirty="0"/>
          </a:p>
        </p:txBody>
      </p:sp>
      <p:sp>
        <p:nvSpPr>
          <p:cNvPr id="45" name="Right Brace 44">
            <a:extLst>
              <a:ext uri="{FF2B5EF4-FFF2-40B4-BE49-F238E27FC236}">
                <a16:creationId xmlns:a16="http://schemas.microsoft.com/office/drawing/2014/main" id="{F79DB01F-A6C0-4A6A-AB9C-90056332F177}"/>
              </a:ext>
            </a:extLst>
          </p:cNvPr>
          <p:cNvSpPr/>
          <p:nvPr userDrawn="1"/>
        </p:nvSpPr>
        <p:spPr>
          <a:xfrm>
            <a:off x="8047411" y="1824394"/>
            <a:ext cx="76432" cy="161494"/>
          </a:xfrm>
          <a:prstGeom prst="rightBrace">
            <a:avLst/>
          </a:prstGeom>
          <a:ln w="63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dirty="0"/>
          </a:p>
        </p:txBody>
      </p:sp>
      <p:sp>
        <p:nvSpPr>
          <p:cNvPr id="46" name="TextBox 45">
            <a:extLst>
              <a:ext uri="{FF2B5EF4-FFF2-40B4-BE49-F238E27FC236}">
                <a16:creationId xmlns:a16="http://schemas.microsoft.com/office/drawing/2014/main" id="{6B69AB81-24F4-4CC4-B25A-547E13BA755E}"/>
              </a:ext>
            </a:extLst>
          </p:cNvPr>
          <p:cNvSpPr txBox="1"/>
          <p:nvPr userDrawn="1"/>
        </p:nvSpPr>
        <p:spPr>
          <a:xfrm>
            <a:off x="8172505" y="3714861"/>
            <a:ext cx="672353" cy="103874"/>
          </a:xfrm>
          <a:prstGeom prst="rect">
            <a:avLst/>
          </a:prstGeom>
          <a:noFill/>
        </p:spPr>
        <p:txBody>
          <a:bodyPr wrap="square" lIns="0" tIns="0" rIns="0" bIns="0">
            <a:spAutoFit/>
          </a:bodyPr>
          <a:lstStyle/>
          <a:p>
            <a:pPr marL="0" lvl="7">
              <a:spcAft>
                <a:spcPts val="675"/>
              </a:spcAft>
            </a:pPr>
            <a:r>
              <a:rPr lang="en-GB" sz="675" dirty="0">
                <a:latin typeface="+mj-lt"/>
              </a:rPr>
              <a:t>Do not use</a:t>
            </a:r>
          </a:p>
        </p:txBody>
      </p:sp>
      <p:sp>
        <p:nvSpPr>
          <p:cNvPr id="47" name="Right Brace 46">
            <a:extLst>
              <a:ext uri="{FF2B5EF4-FFF2-40B4-BE49-F238E27FC236}">
                <a16:creationId xmlns:a16="http://schemas.microsoft.com/office/drawing/2014/main" id="{75DA57BE-8E9D-4EFC-82B5-A12198AB40AC}"/>
              </a:ext>
            </a:extLst>
          </p:cNvPr>
          <p:cNvSpPr/>
          <p:nvPr userDrawn="1"/>
        </p:nvSpPr>
        <p:spPr>
          <a:xfrm>
            <a:off x="8047411" y="3686050"/>
            <a:ext cx="76432" cy="161494"/>
          </a:xfrm>
          <a:prstGeom prst="rightBrace">
            <a:avLst/>
          </a:prstGeom>
          <a:ln w="63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dirty="0"/>
          </a:p>
        </p:txBody>
      </p:sp>
      <p:grpSp>
        <p:nvGrpSpPr>
          <p:cNvPr id="48" name="Group 47">
            <a:extLst>
              <a:ext uri="{FF2B5EF4-FFF2-40B4-BE49-F238E27FC236}">
                <a16:creationId xmlns:a16="http://schemas.microsoft.com/office/drawing/2014/main" id="{E46DC891-350E-4C6D-BC75-E152BDF60806}"/>
              </a:ext>
            </a:extLst>
          </p:cNvPr>
          <p:cNvGrpSpPr/>
          <p:nvPr userDrawn="1"/>
        </p:nvGrpSpPr>
        <p:grpSpPr>
          <a:xfrm>
            <a:off x="3828247" y="1388011"/>
            <a:ext cx="2826248" cy="2034899"/>
            <a:chOff x="5104328" y="1850682"/>
            <a:chExt cx="3768331" cy="2713198"/>
          </a:xfrm>
        </p:grpSpPr>
        <p:pic>
          <p:nvPicPr>
            <p:cNvPr id="49" name="Picture 48" descr="A picture containing table&#10;&#10;Description automatically generated">
              <a:extLst>
                <a:ext uri="{FF2B5EF4-FFF2-40B4-BE49-F238E27FC236}">
                  <a16:creationId xmlns:a16="http://schemas.microsoft.com/office/drawing/2014/main" id="{F8587D87-967B-49FC-A898-81C08BE34E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4328" y="1850682"/>
              <a:ext cx="3768331" cy="2713198"/>
            </a:xfrm>
            <a:prstGeom prst="rect">
              <a:avLst/>
            </a:prstGeom>
          </p:spPr>
        </p:pic>
        <p:sp>
          <p:nvSpPr>
            <p:cNvPr id="50" name="Rectangle 49">
              <a:extLst>
                <a:ext uri="{FF2B5EF4-FFF2-40B4-BE49-F238E27FC236}">
                  <a16:creationId xmlns:a16="http://schemas.microsoft.com/office/drawing/2014/main" id="{58F87445-560E-4A16-935D-28558C225404}"/>
                </a:ext>
              </a:extLst>
            </p:cNvPr>
            <p:cNvSpPr/>
            <p:nvPr/>
          </p:nvSpPr>
          <p:spPr>
            <a:xfrm>
              <a:off x="5266784" y="2469539"/>
              <a:ext cx="3594265" cy="1740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tabLst>
                  <a:tab pos="1281113" algn="ctr"/>
                  <a:tab pos="2283619" algn="ctr"/>
                </a:tabLst>
              </a:pPr>
              <a:r>
                <a:rPr lang="en-GB" sz="675" dirty="0">
                  <a:solidFill>
                    <a:schemeClr val="tx1"/>
                  </a:solidFill>
                  <a:latin typeface="+mj-lt"/>
                </a:rPr>
                <a:t>Lighter Tints	Core Color	Darker Shades</a:t>
              </a:r>
            </a:p>
          </p:txBody>
        </p:sp>
      </p:grpSp>
      <p:sp>
        <p:nvSpPr>
          <p:cNvPr id="2" name="TextBox 1">
            <a:extLst>
              <a:ext uri="{FF2B5EF4-FFF2-40B4-BE49-F238E27FC236}">
                <a16:creationId xmlns:a16="http://schemas.microsoft.com/office/drawing/2014/main" id="{3DD012F3-7163-484E-8558-538D044E809A}"/>
              </a:ext>
            </a:extLst>
          </p:cNvPr>
          <p:cNvSpPr txBox="1"/>
          <p:nvPr userDrawn="1"/>
        </p:nvSpPr>
        <p:spPr>
          <a:xfrm>
            <a:off x="406219" y="4606730"/>
            <a:ext cx="3024000" cy="92333"/>
          </a:xfrm>
          <a:prstGeom prst="rect">
            <a:avLst/>
          </a:prstGeom>
          <a:noFill/>
        </p:spPr>
        <p:txBody>
          <a:bodyPr wrap="square" lIns="0" tIns="0" rIns="0" bIns="0" rtlCol="0">
            <a:spAutoFit/>
          </a:bodyPr>
          <a:lstStyle/>
          <a:p>
            <a:r>
              <a:rPr lang="en-GB" sz="600" b="0" kern="1200" dirty="0">
                <a:solidFill>
                  <a:schemeClr val="accent5">
                    <a:lumMod val="50000"/>
                  </a:schemeClr>
                </a:solidFill>
                <a:latin typeface="+mn-lt"/>
                <a:ea typeface="+mn-ea"/>
                <a:cs typeface="+mn-cs"/>
              </a:rPr>
              <a:t>For more information on our brand please refer to our complete Brand Guidelines</a:t>
            </a:r>
          </a:p>
        </p:txBody>
      </p:sp>
      <p:sp>
        <p:nvSpPr>
          <p:cNvPr id="4" name="Footer Placeholder 3">
            <a:extLst>
              <a:ext uri="{FF2B5EF4-FFF2-40B4-BE49-F238E27FC236}">
                <a16:creationId xmlns:a16="http://schemas.microsoft.com/office/drawing/2014/main" id="{D1C43C8F-3F34-425E-B05A-16095DB81D55}"/>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DADB6566-E23B-4B72-9B78-326DE33072E9}"/>
              </a:ext>
            </a:extLst>
          </p:cNvPr>
          <p:cNvSpPr>
            <a:spLocks noGrp="1"/>
          </p:cNvSpPr>
          <p:nvPr>
            <p:ph type="sldNum" sz="quarter" idx="12"/>
          </p:nvPr>
        </p:nvSpPr>
        <p:spPr/>
        <p:txBody>
          <a:bodyPr/>
          <a:lstStyle/>
          <a:p>
            <a:fld id="{23AA811B-2EBD-4900-905E-5BE206449611}" type="slidenum">
              <a:rPr lang="en-GB" smtClean="0"/>
              <a:pPr/>
              <a:t>‹#›</a:t>
            </a:fld>
            <a:endParaRPr lang="en-GB" dirty="0"/>
          </a:p>
        </p:txBody>
      </p:sp>
      <p:sp>
        <p:nvSpPr>
          <p:cNvPr id="51" name="TextBox 50">
            <a:extLst>
              <a:ext uri="{FF2B5EF4-FFF2-40B4-BE49-F238E27FC236}">
                <a16:creationId xmlns:a16="http://schemas.microsoft.com/office/drawing/2014/main" id="{55BE905A-B223-4D7E-97C8-075BAD6290CC}"/>
              </a:ext>
            </a:extLst>
          </p:cNvPr>
          <p:cNvSpPr txBox="1"/>
          <p:nvPr userDrawn="1"/>
        </p:nvSpPr>
        <p:spPr>
          <a:xfrm>
            <a:off x="404813" y="0"/>
            <a:ext cx="8334375" cy="212930"/>
          </a:xfrm>
          <a:prstGeom prst="rect">
            <a:avLst/>
          </a:prstGeom>
          <a:solidFill>
            <a:srgbClr val="000000"/>
          </a:solidFill>
        </p:spPr>
        <p:txBody>
          <a:bodyPr wrap="square" lIns="54000" tIns="54000" rIns="54000" bIns="54000" rtlCol="0">
            <a:spAutoFit/>
          </a:bodyPr>
          <a:lstStyle/>
          <a:p>
            <a:pPr algn="ctr"/>
            <a:r>
              <a:rPr lang="en-GB" sz="675" b="1" dirty="0">
                <a:solidFill>
                  <a:schemeClr val="bg1"/>
                </a:solidFill>
              </a:rPr>
              <a:t>Make sure you delete this slide from your presentation before sharing final document or saving as a PDF. Content simply for guidance.</a:t>
            </a:r>
            <a:endParaRPr lang="en-GB" sz="675" dirty="0">
              <a:solidFill>
                <a:schemeClr val="bg1"/>
              </a:solidFill>
            </a:endParaRPr>
          </a:p>
        </p:txBody>
      </p:sp>
    </p:spTree>
    <p:extLst>
      <p:ext uri="{BB962C8B-B14F-4D97-AF65-F5344CB8AC3E}">
        <p14:creationId xmlns:p14="http://schemas.microsoft.com/office/powerpoint/2010/main" val="402257703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ps &amp; Tricks">
    <p:spTree>
      <p:nvGrpSpPr>
        <p:cNvPr id="1" name=""/>
        <p:cNvGrpSpPr/>
        <p:nvPr/>
      </p:nvGrpSpPr>
      <p:grpSpPr>
        <a:xfrm>
          <a:off x="0" y="0"/>
          <a:ext cx="0" cy="0"/>
          <a:chOff x="0" y="0"/>
          <a:chExt cx="0" cy="0"/>
        </a:xfrm>
      </p:grpSpPr>
      <p:sp>
        <p:nvSpPr>
          <p:cNvPr id="88" name="Date Placeholder 1">
            <a:extLst>
              <a:ext uri="{FF2B5EF4-FFF2-40B4-BE49-F238E27FC236}">
                <a16:creationId xmlns:a16="http://schemas.microsoft.com/office/drawing/2014/main" id="{1A014993-857D-3144-856B-A6DEA92E298E}"/>
              </a:ext>
            </a:extLst>
          </p:cNvPr>
          <p:cNvSpPr>
            <a:spLocks noGrp="1"/>
          </p:cNvSpPr>
          <p:nvPr>
            <p:ph type="dt" sz="half" idx="24"/>
          </p:nvPr>
        </p:nvSpPr>
        <p:spPr>
          <a:xfrm>
            <a:off x="9144900" y="5143500"/>
            <a:ext cx="0" cy="0"/>
          </a:xfrm>
        </p:spPr>
        <p:txBody>
          <a:bodyPr/>
          <a:lstStyle/>
          <a:p>
            <a:fld id="{46B972A7-32C3-4CC2-BA01-C0EB8954BFFA}" type="datetime4">
              <a:rPr lang="en-GB" smtClean="0"/>
              <a:t>22 November 2023</a:t>
            </a:fld>
            <a:endParaRPr lang="en-GB" dirty="0"/>
          </a:p>
        </p:txBody>
      </p:sp>
      <p:sp>
        <p:nvSpPr>
          <p:cNvPr id="93" name="Text Box 2">
            <a:extLst>
              <a:ext uri="{FF2B5EF4-FFF2-40B4-BE49-F238E27FC236}">
                <a16:creationId xmlns:a16="http://schemas.microsoft.com/office/drawing/2014/main" id="{EB226752-1639-2A4A-9E88-CE2285E4E9BA}"/>
              </a:ext>
            </a:extLst>
          </p:cNvPr>
          <p:cNvSpPr txBox="1">
            <a:spLocks noChangeArrowheads="1"/>
          </p:cNvSpPr>
          <p:nvPr userDrawn="1"/>
        </p:nvSpPr>
        <p:spPr bwMode="auto">
          <a:xfrm>
            <a:off x="1117615" y="1452367"/>
            <a:ext cx="1892564" cy="3000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08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eaLnBrk="1" hangingPunct="1">
              <a:spcAft>
                <a:spcPts val="450"/>
              </a:spcAft>
              <a:defRPr/>
            </a:pPr>
            <a:r>
              <a:rPr lang="en-GB" sz="1200" b="1" dirty="0">
                <a:latin typeface="Arial Black" panose="020B0604020202020204" pitchFamily="34" charset="0"/>
                <a:cs typeface="Arial Black" panose="020B0604020202020204" pitchFamily="34" charset="0"/>
              </a:rPr>
              <a:t>Slides and layouts</a:t>
            </a:r>
          </a:p>
          <a:p>
            <a:pPr lvl="0" eaLnBrk="1" hangingPunct="1">
              <a:spcAft>
                <a:spcPts val="450"/>
              </a:spcAft>
              <a:defRPr/>
            </a:pPr>
            <a:r>
              <a:rPr lang="en-GB" altLang="da-DK" sz="675" noProof="1">
                <a:cs typeface="Arial" panose="020B0604020202020204" pitchFamily="34" charset="0"/>
              </a:rPr>
              <a:t>Click on </a:t>
            </a:r>
            <a:r>
              <a:rPr lang="en-GB" altLang="da-DK" sz="675" b="1" noProof="1">
                <a:cs typeface="Arial" panose="020B0604020202020204" pitchFamily="34" charset="0"/>
              </a:rPr>
              <a:t>New Slide </a:t>
            </a:r>
            <a:r>
              <a:rPr lang="en-GB" altLang="da-DK" sz="675" noProof="1">
                <a:cs typeface="Arial" panose="020B0604020202020204" pitchFamily="34" charset="0"/>
              </a:rPr>
              <a:t>in the </a:t>
            </a:r>
            <a:r>
              <a:rPr lang="en-GB" altLang="da-DK" sz="675" b="1" noProof="1">
                <a:cs typeface="Arial" panose="020B0604020202020204" pitchFamily="34" charset="0"/>
              </a:rPr>
              <a:t>Home</a:t>
            </a:r>
            <a:r>
              <a:rPr lang="en-GB" altLang="da-DK" sz="675" noProof="1">
                <a:cs typeface="Arial" panose="020B0604020202020204" pitchFamily="34" charset="0"/>
              </a:rPr>
              <a:t> </a:t>
            </a:r>
            <a:br>
              <a:rPr lang="en-GB" altLang="da-DK" sz="675" noProof="1">
                <a:cs typeface="Arial" panose="020B0604020202020204" pitchFamily="34" charset="0"/>
              </a:rPr>
            </a:br>
            <a:r>
              <a:rPr lang="en-GB" altLang="da-DK" sz="675" noProof="1">
                <a:cs typeface="Arial" panose="020B0604020202020204" pitchFamily="34" charset="0"/>
              </a:rPr>
              <a:t>tab to insert a new slide</a:t>
            </a:r>
            <a:br>
              <a:rPr lang="en-GB" altLang="da-DK" sz="675" noProof="1">
                <a:cs typeface="Arial" panose="020B0604020202020204" pitchFamily="34" charset="0"/>
              </a:rPr>
            </a:br>
            <a:br>
              <a:rPr lang="en-GB" altLang="da-DK" sz="675" noProof="1">
                <a:cs typeface="Arial" panose="020B0604020202020204" pitchFamily="34" charset="0"/>
              </a:rPr>
            </a:br>
            <a:r>
              <a:rPr lang="en-GB" altLang="da-DK" sz="675" b="1" noProof="1">
                <a:cs typeface="Arial" panose="020B0604020202020204" pitchFamily="34" charset="0"/>
              </a:rPr>
              <a:t>Change layout</a:t>
            </a:r>
            <a:endParaRPr lang="en-GB" altLang="da-DK" sz="675" noProof="1">
              <a:cs typeface="Arial" panose="020B0604020202020204" pitchFamily="34" charset="0"/>
            </a:endParaRPr>
          </a:p>
          <a:p>
            <a:pPr>
              <a:spcAft>
                <a:spcPts val="450"/>
              </a:spcAft>
            </a:pPr>
            <a:r>
              <a:rPr lang="en-GB" sz="675" dirty="0">
                <a:solidFill>
                  <a:srgbClr val="000000"/>
                </a:solidFill>
                <a:ea typeface="Arial" panose="020B0604020202020204" pitchFamily="34" charset="0"/>
              </a:rPr>
              <a:t>Click on the arrow next to </a:t>
            </a:r>
            <a:r>
              <a:rPr lang="en-GB" sz="675" b="1" dirty="0">
                <a:solidFill>
                  <a:srgbClr val="000000"/>
                </a:solidFill>
                <a:ea typeface="Arial" panose="020B0604020202020204" pitchFamily="34" charset="0"/>
              </a:rPr>
              <a:t>Layout</a:t>
            </a:r>
            <a:br>
              <a:rPr lang="en-GB" sz="675" b="1" dirty="0">
                <a:solidFill>
                  <a:srgbClr val="000000"/>
                </a:solidFill>
                <a:ea typeface="Arial" panose="020B0604020202020204" pitchFamily="34" charset="0"/>
              </a:rPr>
            </a:br>
            <a:r>
              <a:rPr lang="en-GB" sz="675" dirty="0">
                <a:solidFill>
                  <a:srgbClr val="000000"/>
                </a:solidFill>
                <a:ea typeface="Arial" panose="020B0604020202020204" pitchFamily="34" charset="0"/>
              </a:rPr>
              <a:t>to view a dropdown menu of </a:t>
            </a:r>
            <a:br>
              <a:rPr lang="en-GB" sz="675" dirty="0">
                <a:solidFill>
                  <a:srgbClr val="000000"/>
                </a:solidFill>
                <a:ea typeface="Arial" panose="020B0604020202020204" pitchFamily="34" charset="0"/>
              </a:rPr>
            </a:br>
            <a:r>
              <a:rPr lang="en-GB" sz="675" dirty="0">
                <a:solidFill>
                  <a:srgbClr val="000000"/>
                </a:solidFill>
                <a:ea typeface="Arial" panose="020B0604020202020204" pitchFamily="34" charset="0"/>
              </a:rPr>
              <a:t>possible slide layouts</a:t>
            </a:r>
            <a:endParaRPr lang="en-GB" sz="675" dirty="0">
              <a:ea typeface="Arial" panose="020B0604020202020204" pitchFamily="34" charset="0"/>
            </a:endParaRPr>
          </a:p>
          <a:p>
            <a:pPr marL="0" marR="0" lvl="0" indent="0" algn="l" defTabSz="685800" rtl="0" eaLnBrk="1" fontAlgn="auto" latinLnBrk="0" hangingPunct="1">
              <a:lnSpc>
                <a:spcPct val="100000"/>
              </a:lnSpc>
              <a:spcBef>
                <a:spcPts val="0"/>
              </a:spcBef>
              <a:spcAft>
                <a:spcPts val="450"/>
              </a:spcAft>
              <a:buClrTx/>
              <a:buSzTx/>
              <a:buFontTx/>
              <a:buNone/>
              <a:tabLst/>
              <a:defRPr/>
            </a:pPr>
            <a:endParaRPr lang="en-GB" sz="1200" dirty="0">
              <a:latin typeface="+mn-lt"/>
              <a:cs typeface="Arial" panose="020B0604020202020204" pitchFamily="34" charset="0"/>
            </a:endParaRPr>
          </a:p>
          <a:p>
            <a:pPr marL="0" marR="0" lvl="0" indent="0" algn="l" defTabSz="685800" rtl="0" eaLnBrk="1" fontAlgn="auto" latinLnBrk="0" hangingPunct="1">
              <a:lnSpc>
                <a:spcPct val="100000"/>
              </a:lnSpc>
              <a:spcBef>
                <a:spcPts val="0"/>
              </a:spcBef>
              <a:spcAft>
                <a:spcPts val="450"/>
              </a:spcAft>
              <a:buClrTx/>
              <a:buSzTx/>
              <a:buFontTx/>
              <a:buNone/>
              <a:tabLst/>
              <a:defRPr/>
            </a:pPr>
            <a:r>
              <a:rPr lang="en-GB" sz="1200" dirty="0">
                <a:latin typeface="+mj-lt"/>
                <a:cs typeface="Arial" panose="020B0604020202020204" pitchFamily="34" charset="0"/>
              </a:rPr>
              <a:t>Text styles</a:t>
            </a:r>
            <a:endParaRPr lang="en-GB" altLang="da-DK" sz="1200" b="0" noProof="1">
              <a:solidFill>
                <a:schemeClr val="tx1"/>
              </a:solidFill>
              <a:latin typeface="+mj-lt"/>
              <a:cs typeface="Arial" panose="020B0604020202020204" pitchFamily="34" charset="0"/>
            </a:endParaRPr>
          </a:p>
          <a:p>
            <a:pPr eaLnBrk="1" hangingPunct="1">
              <a:spcAft>
                <a:spcPts val="450"/>
              </a:spcAft>
              <a:defRPr/>
            </a:pPr>
            <a:r>
              <a:rPr lang="en-GB" altLang="da-DK" sz="675" b="0" noProof="1">
                <a:solidFill>
                  <a:schemeClr val="tx1"/>
                </a:solidFill>
                <a:latin typeface="+mn-lt"/>
                <a:cs typeface="Arial" panose="020B0604020202020204" pitchFamily="34" charset="0"/>
              </a:rPr>
              <a:t>Use the </a:t>
            </a:r>
            <a:r>
              <a:rPr lang="en-GB" altLang="da-DK" sz="675" b="1" noProof="1">
                <a:solidFill>
                  <a:schemeClr val="tx1"/>
                </a:solidFill>
                <a:latin typeface="+mn-lt"/>
                <a:cs typeface="Arial" panose="020B0604020202020204" pitchFamily="34" charset="0"/>
              </a:rPr>
              <a:t>TAB</a:t>
            </a:r>
            <a:r>
              <a:rPr lang="en-GB" altLang="da-DK" sz="675" b="0" noProof="1">
                <a:solidFill>
                  <a:schemeClr val="tx1"/>
                </a:solidFill>
                <a:latin typeface="+mn-lt"/>
                <a:cs typeface="Arial" panose="020B0604020202020204" pitchFamily="34" charset="0"/>
              </a:rPr>
              <a:t>-key</a:t>
            </a:r>
            <a:r>
              <a:rPr lang="en-GB" altLang="da-DK" sz="675" b="0" baseline="0" noProof="1">
                <a:solidFill>
                  <a:schemeClr val="tx1"/>
                </a:solidFill>
                <a:latin typeface="+mn-lt"/>
                <a:cs typeface="Arial" panose="020B0604020202020204" pitchFamily="34" charset="0"/>
              </a:rPr>
              <a:t> to jump through </a:t>
            </a:r>
            <a:br>
              <a:rPr lang="en-GB" altLang="da-DK" sz="675" b="0" baseline="0" noProof="1">
                <a:solidFill>
                  <a:schemeClr val="tx1"/>
                </a:solidFill>
                <a:latin typeface="+mn-lt"/>
                <a:cs typeface="Arial" panose="020B0604020202020204" pitchFamily="34" charset="0"/>
              </a:rPr>
            </a:br>
            <a:r>
              <a:rPr lang="en-GB" altLang="da-DK" sz="675" b="0" baseline="0" noProof="1">
                <a:solidFill>
                  <a:schemeClr val="tx1"/>
                </a:solidFill>
                <a:latin typeface="+mn-lt"/>
                <a:cs typeface="Arial" panose="020B0604020202020204" pitchFamily="34" charset="0"/>
              </a:rPr>
              <a:t>levels. Click </a:t>
            </a:r>
            <a:r>
              <a:rPr lang="en-GB" altLang="da-DK" sz="675" b="1" baseline="0" noProof="1">
                <a:solidFill>
                  <a:schemeClr val="tx1"/>
                </a:solidFill>
                <a:latin typeface="+mn-lt"/>
                <a:cs typeface="Arial" panose="020B0604020202020204" pitchFamily="34" charset="0"/>
              </a:rPr>
              <a:t>ENTER</a:t>
            </a:r>
            <a:r>
              <a:rPr lang="en-GB" altLang="da-DK" sz="675" b="0" baseline="0" noProof="1">
                <a:solidFill>
                  <a:schemeClr val="tx1"/>
                </a:solidFill>
                <a:latin typeface="+mn-lt"/>
                <a:cs typeface="Arial" panose="020B0604020202020204" pitchFamily="34" charset="0"/>
              </a:rPr>
              <a:t>, then </a:t>
            </a:r>
            <a:r>
              <a:rPr lang="en-GB" altLang="da-DK" sz="675" b="1" baseline="0" noProof="1">
                <a:solidFill>
                  <a:schemeClr val="tx1"/>
                </a:solidFill>
                <a:latin typeface="+mn-lt"/>
                <a:cs typeface="Arial" panose="020B0604020202020204" pitchFamily="34" charset="0"/>
              </a:rPr>
              <a:t>TAB</a:t>
            </a:r>
            <a:r>
              <a:rPr lang="en-GB" altLang="da-DK" sz="675" b="0" baseline="0" noProof="1">
                <a:solidFill>
                  <a:schemeClr val="tx1"/>
                </a:solidFill>
                <a:latin typeface="+mn-lt"/>
                <a:cs typeface="Arial" panose="020B0604020202020204" pitchFamily="34" charset="0"/>
              </a:rPr>
              <a:t> to switch from one level to the next level</a:t>
            </a:r>
          </a:p>
          <a:p>
            <a:pPr eaLnBrk="1" hangingPunct="1">
              <a:spcAft>
                <a:spcPts val="450"/>
              </a:spcAft>
              <a:defRPr/>
            </a:pPr>
            <a:r>
              <a:rPr lang="en-GB" altLang="da-DK" sz="675" b="0" baseline="0" noProof="1">
                <a:solidFill>
                  <a:schemeClr val="tx1"/>
                </a:solidFill>
                <a:latin typeface="+mn-lt"/>
                <a:cs typeface="Arial" panose="020B0604020202020204" pitchFamily="34" charset="0"/>
              </a:rPr>
              <a:t>To go back in levels use </a:t>
            </a:r>
            <a:r>
              <a:rPr lang="en-GB" altLang="da-DK" sz="675" b="1" baseline="0" noProof="1">
                <a:solidFill>
                  <a:schemeClr val="tx1"/>
                </a:solidFill>
                <a:latin typeface="+mn-lt"/>
                <a:cs typeface="Arial" panose="020B0604020202020204" pitchFamily="34" charset="0"/>
              </a:rPr>
              <a:t>SHIFT-TAB</a:t>
            </a:r>
            <a:endParaRPr lang="en-GB" sz="675" b="1" noProof="1">
              <a:solidFill>
                <a:schemeClr val="tx1"/>
              </a:solidFill>
              <a:latin typeface="+mn-lt"/>
              <a:cs typeface="Arial" panose="020B0604020202020204" pitchFamily="34" charset="0"/>
            </a:endParaRPr>
          </a:p>
          <a:p>
            <a:pPr eaLnBrk="1" hangingPunct="1">
              <a:spcAft>
                <a:spcPts val="450"/>
              </a:spcAft>
              <a:defRPr/>
            </a:pPr>
            <a:r>
              <a:rPr lang="en-GB" sz="675" noProof="1">
                <a:solidFill>
                  <a:schemeClr val="tx1"/>
                </a:solidFill>
                <a:latin typeface="+mn-lt"/>
                <a:cs typeface="Arial" panose="020B0604020202020204" pitchFamily="34" charset="0"/>
              </a:rPr>
              <a:t>Alternatively, </a:t>
            </a:r>
            <a:r>
              <a:rPr lang="en-GB" sz="675" b="1" noProof="1">
                <a:solidFill>
                  <a:schemeClr val="tx1"/>
                </a:solidFill>
                <a:latin typeface="+mn-lt"/>
                <a:cs typeface="Arial" panose="020B0604020202020204" pitchFamily="34" charset="0"/>
              </a:rPr>
              <a:t>Increase</a:t>
            </a:r>
            <a:r>
              <a:rPr lang="en-GB" sz="675" baseline="0" noProof="1">
                <a:solidFill>
                  <a:schemeClr val="tx1"/>
                </a:solidFill>
                <a:latin typeface="+mn-lt"/>
                <a:cs typeface="Arial" panose="020B0604020202020204" pitchFamily="34" charset="0"/>
              </a:rPr>
              <a:t> and</a:t>
            </a:r>
            <a:br>
              <a:rPr lang="en-GB" sz="675" baseline="0" noProof="1">
                <a:solidFill>
                  <a:schemeClr val="tx1"/>
                </a:solidFill>
                <a:latin typeface="+mn-lt"/>
                <a:cs typeface="Arial" panose="020B0604020202020204" pitchFamily="34" charset="0"/>
              </a:rPr>
            </a:br>
            <a:r>
              <a:rPr lang="en-GB" sz="675" b="1" baseline="0" noProof="1">
                <a:solidFill>
                  <a:schemeClr val="tx1"/>
                </a:solidFill>
                <a:latin typeface="+mn-lt"/>
                <a:cs typeface="Arial" panose="020B0604020202020204" pitchFamily="34" charset="0"/>
              </a:rPr>
              <a:t>Decrease </a:t>
            </a:r>
            <a:r>
              <a:rPr lang="en-GB" sz="675" baseline="0" noProof="1">
                <a:solidFill>
                  <a:schemeClr val="tx1"/>
                </a:solidFill>
                <a:latin typeface="+mn-lt"/>
                <a:cs typeface="Arial" panose="020B0604020202020204" pitchFamily="34" charset="0"/>
              </a:rPr>
              <a:t>list level can be used</a:t>
            </a:r>
            <a:br>
              <a:rPr lang="en-GB" altLang="da-DK" sz="675" b="0" noProof="1">
                <a:solidFill>
                  <a:schemeClr val="tx1"/>
                </a:solidFill>
                <a:latin typeface="+mn-lt"/>
                <a:cs typeface="Arial" panose="020B0604020202020204" pitchFamily="34" charset="0"/>
              </a:rPr>
            </a:br>
            <a:endParaRPr lang="en-GB" altLang="da-DK" sz="675" b="0" noProof="1">
              <a:solidFill>
                <a:schemeClr val="tx1"/>
              </a:solidFill>
              <a:latin typeface="+mn-lt"/>
              <a:cs typeface="Arial" panose="020B0604020202020204" pitchFamily="34" charset="0"/>
            </a:endParaRPr>
          </a:p>
          <a:p>
            <a:pPr eaLnBrk="1" hangingPunct="1">
              <a:spcAft>
                <a:spcPts val="450"/>
              </a:spcAft>
              <a:defRPr/>
            </a:pPr>
            <a:r>
              <a:rPr lang="en-GB" altLang="da-DK" sz="675" b="1" noProof="1">
                <a:solidFill>
                  <a:schemeClr val="tx1"/>
                </a:solidFill>
                <a:latin typeface="+mn-lt"/>
                <a:cs typeface="Arial" panose="020B0604020202020204" pitchFamily="34" charset="0"/>
              </a:rPr>
              <a:t>HINT: </a:t>
            </a:r>
            <a:r>
              <a:rPr lang="en-GB" sz="675" b="1" noProof="1">
                <a:solidFill>
                  <a:schemeClr val="tx1"/>
                </a:solidFill>
                <a:latin typeface="+mn-lt"/>
                <a:cs typeface="Arial" panose="020B0604020202020204" pitchFamily="34" charset="0"/>
              </a:rPr>
              <a:t>Use bullet button</a:t>
            </a:r>
          </a:p>
          <a:p>
            <a:pPr marL="0" marR="0" lvl="0" indent="0" algn="l" defTabSz="685800" rtl="0" eaLnBrk="1" fontAlgn="auto" latinLnBrk="0" hangingPunct="1">
              <a:lnSpc>
                <a:spcPct val="100000"/>
              </a:lnSpc>
              <a:spcBef>
                <a:spcPts val="0"/>
              </a:spcBef>
              <a:spcAft>
                <a:spcPts val="450"/>
              </a:spcAft>
              <a:buClrTx/>
              <a:buSzTx/>
              <a:buFontTx/>
              <a:buNone/>
              <a:tabLst/>
              <a:defRPr/>
            </a:pPr>
            <a:r>
              <a:rPr lang="en-GB" altLang="da-DK" sz="675" b="0" noProof="1">
                <a:solidFill>
                  <a:schemeClr val="tx1"/>
                </a:solidFill>
                <a:latin typeface="+mn-lt"/>
                <a:cs typeface="Arial" panose="020B0604020202020204" pitchFamily="34" charset="0"/>
              </a:rPr>
              <a:t>Delete bullet for regular text.</a:t>
            </a:r>
            <a:br>
              <a:rPr lang="en-GB" altLang="da-DK" sz="675" b="0" noProof="1">
                <a:solidFill>
                  <a:schemeClr val="tx1"/>
                </a:solidFill>
                <a:latin typeface="+mn-lt"/>
                <a:cs typeface="Arial" panose="020B0604020202020204" pitchFamily="34" charset="0"/>
              </a:rPr>
            </a:br>
            <a:r>
              <a:rPr lang="en-GB" altLang="da-DK" sz="675" b="0" noProof="1">
                <a:solidFill>
                  <a:schemeClr val="tx1"/>
                </a:solidFill>
                <a:latin typeface="+mn-lt"/>
                <a:cs typeface="Arial" panose="020B0604020202020204" pitchFamily="34" charset="0"/>
              </a:rPr>
              <a:t>Click on the bullet button to reaply the correct bullet again</a:t>
            </a:r>
          </a:p>
        </p:txBody>
      </p:sp>
      <p:sp>
        <p:nvSpPr>
          <p:cNvPr id="94" name="Text Box 3">
            <a:extLst>
              <a:ext uri="{FF2B5EF4-FFF2-40B4-BE49-F238E27FC236}">
                <a16:creationId xmlns:a16="http://schemas.microsoft.com/office/drawing/2014/main" id="{A49C4224-6BF5-2749-A0FF-8418FB4FDADB}"/>
              </a:ext>
            </a:extLst>
          </p:cNvPr>
          <p:cNvSpPr txBox="1">
            <a:spLocks noChangeArrowheads="1"/>
          </p:cNvSpPr>
          <p:nvPr userDrawn="1"/>
        </p:nvSpPr>
        <p:spPr bwMode="auto">
          <a:xfrm>
            <a:off x="3950994" y="1452367"/>
            <a:ext cx="1982086" cy="3035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08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auto">
              <a:spcBef>
                <a:spcPts val="900"/>
              </a:spcBef>
              <a:spcAft>
                <a:spcPts val="450"/>
              </a:spcAft>
              <a:buFont typeface="+mj-lt"/>
              <a:buNone/>
              <a:defRPr/>
            </a:pPr>
            <a:r>
              <a:rPr lang="en-GB" sz="1200" noProof="1">
                <a:latin typeface="+mj-lt"/>
                <a:cs typeface="Arial" panose="020B0604020202020204" pitchFamily="34" charset="0"/>
              </a:rPr>
              <a:t>Reset slide</a:t>
            </a:r>
            <a:endParaRPr lang="en-GB" sz="1200" kern="1200" baseline="0" noProof="1">
              <a:solidFill>
                <a:schemeClr val="tx1"/>
              </a:solidFill>
              <a:latin typeface="+mj-lt"/>
              <a:ea typeface="+mn-ea"/>
              <a:cs typeface="Arial" panose="020B0604020202020204" pitchFamily="34" charset="0"/>
            </a:endParaRPr>
          </a:p>
          <a:p>
            <a:pPr marL="0" marR="0" indent="0" algn="l" defTabSz="685800" rtl="0" eaLnBrk="1" fontAlgn="auto" latinLnBrk="0" hangingPunct="1">
              <a:lnSpc>
                <a:spcPct val="100000"/>
              </a:lnSpc>
              <a:spcBef>
                <a:spcPts val="0"/>
              </a:spcBef>
              <a:spcAft>
                <a:spcPts val="450"/>
              </a:spcAft>
              <a:buClrTx/>
              <a:buSzTx/>
              <a:buFont typeface="+mj-lt"/>
              <a:buNone/>
              <a:tabLst/>
              <a:defRPr/>
            </a:pPr>
            <a:r>
              <a:rPr lang="en-GB" altLang="da-DK" sz="675" b="1" noProof="1">
                <a:solidFill>
                  <a:schemeClr val="tx1"/>
                </a:solidFill>
                <a:latin typeface="+mn-lt"/>
                <a:cs typeface="Arial" panose="020B0604020202020204" pitchFamily="34" charset="0"/>
              </a:rPr>
              <a:t>1. </a:t>
            </a:r>
            <a:r>
              <a:rPr lang="en-GB" altLang="da-DK" sz="675" noProof="1">
                <a:solidFill>
                  <a:schemeClr val="tx1"/>
                </a:solidFill>
                <a:latin typeface="+mn-lt"/>
                <a:cs typeface="Arial" panose="020B0604020202020204" pitchFamily="34" charset="0"/>
              </a:rPr>
              <a:t>Click the </a:t>
            </a:r>
            <a:r>
              <a:rPr lang="en-GB" altLang="da-DK" sz="675" b="1" noProof="1">
                <a:solidFill>
                  <a:schemeClr val="tx1"/>
                </a:solidFill>
                <a:latin typeface="+mn-lt"/>
                <a:cs typeface="Arial" panose="020B0604020202020204" pitchFamily="34" charset="0"/>
              </a:rPr>
              <a:t>Home</a:t>
            </a:r>
            <a:r>
              <a:rPr lang="en-GB" altLang="da-DK" sz="675" noProof="1">
                <a:solidFill>
                  <a:schemeClr val="tx1"/>
                </a:solidFill>
                <a:latin typeface="+mn-lt"/>
                <a:cs typeface="Arial" panose="020B0604020202020204" pitchFamily="34" charset="0"/>
              </a:rPr>
              <a:t> tab</a:t>
            </a:r>
          </a:p>
          <a:p>
            <a:pPr marL="0" marR="0" indent="0" algn="l" defTabSz="685800" rtl="0" eaLnBrk="1" fontAlgn="auto" latinLnBrk="0" hangingPunct="1">
              <a:lnSpc>
                <a:spcPct val="100000"/>
              </a:lnSpc>
              <a:spcBef>
                <a:spcPts val="0"/>
              </a:spcBef>
              <a:spcAft>
                <a:spcPts val="450"/>
              </a:spcAft>
              <a:buClrTx/>
              <a:buSzTx/>
              <a:buFont typeface="+mj-lt"/>
              <a:buNone/>
              <a:tabLst/>
              <a:defRPr/>
            </a:pPr>
            <a:r>
              <a:rPr lang="en-GB" altLang="da-DK" sz="675" b="1" noProof="1">
                <a:solidFill>
                  <a:schemeClr val="tx1"/>
                </a:solidFill>
                <a:latin typeface="+mn-lt"/>
                <a:cs typeface="Arial" panose="020B0604020202020204" pitchFamily="34" charset="0"/>
              </a:rPr>
              <a:t>2. </a:t>
            </a:r>
            <a:r>
              <a:rPr lang="en-GB" altLang="da-DK" sz="675" noProof="1">
                <a:solidFill>
                  <a:schemeClr val="tx1"/>
                </a:solidFill>
                <a:latin typeface="+mn-lt"/>
                <a:cs typeface="Arial" panose="020B0604020202020204" pitchFamily="34" charset="0"/>
              </a:rPr>
              <a:t>Click the </a:t>
            </a:r>
            <a:r>
              <a:rPr lang="en-GB" altLang="da-DK" sz="675" b="1" noProof="1">
                <a:solidFill>
                  <a:schemeClr val="tx1"/>
                </a:solidFill>
                <a:latin typeface="+mn-lt"/>
                <a:cs typeface="Arial" panose="020B0604020202020204" pitchFamily="34" charset="0"/>
              </a:rPr>
              <a:t>Reset</a:t>
            </a:r>
            <a:r>
              <a:rPr lang="en-GB" altLang="da-DK" sz="675" noProof="1">
                <a:solidFill>
                  <a:schemeClr val="tx1"/>
                </a:solidFill>
                <a:latin typeface="+mn-lt"/>
                <a:cs typeface="Arial" panose="020B0604020202020204" pitchFamily="34" charset="0"/>
              </a:rPr>
              <a:t> menu to reset position, size and formatting of the slide placeholders to their default settings</a:t>
            </a:r>
            <a:endParaRPr lang="en-GB" altLang="da-DK" sz="675" baseline="0" noProof="1">
              <a:solidFill>
                <a:schemeClr val="tx1"/>
              </a:solidFill>
              <a:latin typeface="+mn-lt"/>
              <a:cs typeface="Arial" panose="020B0604020202020204" pitchFamily="34" charset="0"/>
            </a:endParaRPr>
          </a:p>
          <a:p>
            <a:pPr marL="0" marR="0" indent="0" algn="l" defTabSz="685800" rtl="0" eaLnBrk="1" fontAlgn="auto" latinLnBrk="0" hangingPunct="1">
              <a:lnSpc>
                <a:spcPct val="100000"/>
              </a:lnSpc>
              <a:spcBef>
                <a:spcPts val="0"/>
              </a:spcBef>
              <a:spcAft>
                <a:spcPts val="450"/>
              </a:spcAft>
              <a:buClrTx/>
              <a:buSzTx/>
              <a:buFont typeface="+mj-lt"/>
              <a:buNone/>
              <a:tabLst/>
              <a:defRPr/>
            </a:pPr>
            <a:endParaRPr lang="en-GB" sz="675" b="1" noProof="1">
              <a:solidFill>
                <a:schemeClr val="tx1"/>
              </a:solidFill>
              <a:latin typeface="+mn-lt"/>
              <a:cs typeface="Arial" panose="020B0604020202020204" pitchFamily="34" charset="0"/>
            </a:endParaRPr>
          </a:p>
          <a:p>
            <a:pPr marL="0" marR="0" lvl="0" indent="0" algn="l" defTabSz="685800" rtl="0" eaLnBrk="1" fontAlgn="auto" latinLnBrk="0" hangingPunct="1">
              <a:lnSpc>
                <a:spcPct val="100000"/>
              </a:lnSpc>
              <a:spcBef>
                <a:spcPts val="0"/>
              </a:spcBef>
              <a:spcAft>
                <a:spcPts val="450"/>
              </a:spcAft>
              <a:buClrTx/>
              <a:buSzTx/>
              <a:buFontTx/>
              <a:buNone/>
              <a:tabLst/>
              <a:defRPr/>
            </a:pPr>
            <a:r>
              <a:rPr lang="en-GB" sz="1200" b="1" noProof="1">
                <a:solidFill>
                  <a:schemeClr val="tx1"/>
                </a:solidFill>
                <a:latin typeface="+mj-lt"/>
                <a:cs typeface="Arial" panose="020B0604020202020204" pitchFamily="34" charset="0"/>
              </a:rPr>
              <a:t>Pictures</a:t>
            </a:r>
          </a:p>
          <a:p>
            <a:pPr eaLnBrk="1" hangingPunct="1">
              <a:spcAft>
                <a:spcPts val="450"/>
              </a:spcAft>
              <a:defRPr/>
            </a:pPr>
            <a:r>
              <a:rPr lang="en-GB" altLang="da-DK" sz="675" b="0" noProof="1">
                <a:solidFill>
                  <a:schemeClr val="tx1"/>
                </a:solidFill>
                <a:latin typeface="+mn-lt"/>
                <a:cs typeface="Arial" panose="020B0604020202020204" pitchFamily="34" charset="0"/>
              </a:rPr>
              <a:t>On slides with pictureplaceholder, click on the icon and choose </a:t>
            </a:r>
            <a:r>
              <a:rPr lang="en-GB" altLang="da-DK" sz="675" b="1" noProof="1">
                <a:solidFill>
                  <a:schemeClr val="tx1"/>
                </a:solidFill>
                <a:latin typeface="+mn-lt"/>
                <a:cs typeface="Arial" panose="020B0604020202020204" pitchFamily="34" charset="0"/>
              </a:rPr>
              <a:t>Insert </a:t>
            </a:r>
            <a:r>
              <a:rPr lang="en-GB" altLang="da-DK" sz="675" b="0" noProof="1">
                <a:solidFill>
                  <a:schemeClr val="tx1"/>
                </a:solidFill>
                <a:latin typeface="+mn-lt"/>
                <a:cs typeface="Arial" panose="020B0604020202020204" pitchFamily="34" charset="0"/>
              </a:rPr>
              <a:t>to browse for picture</a:t>
            </a:r>
            <a:endParaRPr lang="en-GB" altLang="da-DK" sz="675" b="1" noProof="1">
              <a:solidFill>
                <a:schemeClr val="tx1"/>
              </a:solidFill>
              <a:latin typeface="+mn-lt"/>
              <a:cs typeface="Arial" panose="020B0604020202020204" pitchFamily="34" charset="0"/>
            </a:endParaRPr>
          </a:p>
          <a:p>
            <a:pPr eaLnBrk="1" hangingPunct="1">
              <a:spcBef>
                <a:spcPts val="900"/>
              </a:spcBef>
              <a:spcAft>
                <a:spcPts val="450"/>
              </a:spcAft>
              <a:defRPr/>
            </a:pPr>
            <a:r>
              <a:rPr lang="en-GB" sz="675" b="1" noProof="1">
                <a:solidFill>
                  <a:schemeClr val="tx1"/>
                </a:solidFill>
                <a:latin typeface="+mn-lt"/>
                <a:cs typeface="Arial" panose="020B0604020202020204" pitchFamily="34" charset="0"/>
              </a:rPr>
              <a:t>Crop picture</a:t>
            </a:r>
          </a:p>
          <a:p>
            <a:pPr eaLnBrk="1" hangingPunct="1">
              <a:spcAft>
                <a:spcPts val="450"/>
              </a:spcAft>
              <a:defRPr/>
            </a:pPr>
            <a:r>
              <a:rPr lang="en-GB" altLang="da-DK" sz="675" b="1" noProof="1">
                <a:solidFill>
                  <a:schemeClr val="tx1"/>
                </a:solidFill>
                <a:latin typeface="+mn-lt"/>
                <a:cs typeface="Arial" panose="020B0604020202020204" pitchFamily="34" charset="0"/>
              </a:rPr>
              <a:t>1. </a:t>
            </a:r>
            <a:r>
              <a:rPr lang="en-GB" altLang="da-DK" sz="675" b="0" noProof="1">
                <a:solidFill>
                  <a:schemeClr val="tx1"/>
                </a:solidFill>
                <a:latin typeface="+mn-lt"/>
                <a:cs typeface="Arial" panose="020B0604020202020204" pitchFamily="34" charset="0"/>
              </a:rPr>
              <a:t>Click </a:t>
            </a:r>
            <a:r>
              <a:rPr lang="en-GB" altLang="da-DK" sz="675" b="1" noProof="1">
                <a:solidFill>
                  <a:schemeClr val="tx1"/>
                </a:solidFill>
                <a:latin typeface="+mn-lt"/>
                <a:cs typeface="Arial" panose="020B0604020202020204" pitchFamily="34" charset="0"/>
              </a:rPr>
              <a:t>Crop</a:t>
            </a:r>
            <a:r>
              <a:rPr lang="en-GB" altLang="da-DK" sz="675" b="0" noProof="1">
                <a:solidFill>
                  <a:schemeClr val="tx1"/>
                </a:solidFill>
                <a:latin typeface="+mn-lt"/>
                <a:cs typeface="Arial" panose="020B0604020202020204" pitchFamily="34" charset="0"/>
              </a:rPr>
              <a:t> to change size or </a:t>
            </a:r>
            <a:br>
              <a:rPr lang="en-GB" altLang="da-DK" sz="675" b="0" noProof="1">
                <a:solidFill>
                  <a:schemeClr val="tx1"/>
                </a:solidFill>
                <a:latin typeface="+mn-lt"/>
                <a:cs typeface="Arial" panose="020B0604020202020204" pitchFamily="34" charset="0"/>
              </a:rPr>
            </a:br>
            <a:r>
              <a:rPr lang="en-GB" altLang="da-DK" sz="675" b="0" noProof="1">
                <a:solidFill>
                  <a:schemeClr val="tx1"/>
                </a:solidFill>
                <a:latin typeface="+mn-lt"/>
                <a:cs typeface="Arial" panose="020B0604020202020204" pitchFamily="34" charset="0"/>
              </a:rPr>
              <a:t>focus of the picture</a:t>
            </a:r>
          </a:p>
          <a:p>
            <a:pPr eaLnBrk="1" hangingPunct="1">
              <a:spcAft>
                <a:spcPts val="450"/>
              </a:spcAft>
              <a:defRPr/>
            </a:pPr>
            <a:r>
              <a:rPr lang="en-GB" altLang="da-DK" sz="675" b="1" noProof="1">
                <a:solidFill>
                  <a:schemeClr val="tx1"/>
                </a:solidFill>
                <a:latin typeface="+mn-lt"/>
                <a:cs typeface="Arial" panose="020B0604020202020204" pitchFamily="34" charset="0"/>
              </a:rPr>
              <a:t>2. </a:t>
            </a:r>
            <a:r>
              <a:rPr lang="en-GB" altLang="da-DK" sz="675" b="0" noProof="1">
                <a:solidFill>
                  <a:schemeClr val="tx1"/>
                </a:solidFill>
                <a:latin typeface="+mn-lt"/>
                <a:cs typeface="Arial" panose="020B0604020202020204" pitchFamily="34" charset="0"/>
              </a:rPr>
              <a:t>If you want to scale the picture, </a:t>
            </a:r>
            <a:br>
              <a:rPr lang="en-GB" altLang="da-DK" sz="675" b="0" noProof="1">
                <a:solidFill>
                  <a:schemeClr val="tx1"/>
                </a:solidFill>
                <a:latin typeface="+mn-lt"/>
                <a:cs typeface="Arial" panose="020B0604020202020204" pitchFamily="34" charset="0"/>
              </a:rPr>
            </a:br>
            <a:r>
              <a:rPr lang="en-GB" altLang="da-DK" sz="675" b="0" noProof="1">
                <a:solidFill>
                  <a:schemeClr val="tx1"/>
                </a:solidFill>
                <a:latin typeface="+mn-lt"/>
                <a:cs typeface="Arial" panose="020B0604020202020204" pitchFamily="34" charset="0"/>
              </a:rPr>
              <a:t>hold </a:t>
            </a:r>
            <a:r>
              <a:rPr lang="en-GB" altLang="da-DK" sz="675" b="1" noProof="1">
                <a:solidFill>
                  <a:schemeClr val="tx1"/>
                </a:solidFill>
                <a:latin typeface="+mn-lt"/>
                <a:cs typeface="Arial" panose="020B0604020202020204" pitchFamily="34" charset="0"/>
              </a:rPr>
              <a:t>SHIFT</a:t>
            </a:r>
            <a:r>
              <a:rPr lang="en-GB" altLang="da-DK" sz="675" b="0" noProof="1">
                <a:solidFill>
                  <a:schemeClr val="tx1"/>
                </a:solidFill>
                <a:latin typeface="+mn-lt"/>
                <a:cs typeface="Arial" panose="020B0604020202020204" pitchFamily="34" charset="0"/>
              </a:rPr>
              <a:t>-key down while </a:t>
            </a:r>
            <a:br>
              <a:rPr lang="en-GB" altLang="da-DK" sz="675" b="0" noProof="1">
                <a:solidFill>
                  <a:schemeClr val="tx1"/>
                </a:solidFill>
                <a:latin typeface="+mn-lt"/>
                <a:cs typeface="Arial" panose="020B0604020202020204" pitchFamily="34" charset="0"/>
              </a:rPr>
            </a:br>
            <a:r>
              <a:rPr lang="en-GB" altLang="da-DK" sz="675" b="0" noProof="1">
                <a:solidFill>
                  <a:schemeClr val="tx1"/>
                </a:solidFill>
                <a:latin typeface="+mn-lt"/>
                <a:cs typeface="Arial" panose="020B0604020202020204" pitchFamily="34" charset="0"/>
              </a:rPr>
              <a:t>dragging the corners of the picture</a:t>
            </a:r>
            <a:br>
              <a:rPr lang="en-GB" altLang="da-DK" sz="675" b="0" noProof="1">
                <a:solidFill>
                  <a:schemeClr val="tx1"/>
                </a:solidFill>
                <a:latin typeface="+mn-lt"/>
                <a:cs typeface="Arial" panose="020B0604020202020204" pitchFamily="34" charset="0"/>
              </a:rPr>
            </a:br>
            <a:endParaRPr lang="en-GB" altLang="da-DK" sz="675" b="0" noProof="1">
              <a:solidFill>
                <a:schemeClr val="tx1"/>
              </a:solidFill>
              <a:latin typeface="+mn-lt"/>
              <a:cs typeface="Arial" panose="020B0604020202020204" pitchFamily="34" charset="0"/>
            </a:endParaRPr>
          </a:p>
          <a:p>
            <a:pPr eaLnBrk="1" hangingPunct="1">
              <a:spcAft>
                <a:spcPts val="450"/>
              </a:spcAft>
              <a:defRPr/>
            </a:pPr>
            <a:r>
              <a:rPr lang="en-GB" altLang="da-DK" sz="675" b="1" noProof="1">
                <a:solidFill>
                  <a:schemeClr val="tx1"/>
                </a:solidFill>
                <a:latin typeface="+mn-lt"/>
                <a:cs typeface="Arial" panose="020B0604020202020204" pitchFamily="34" charset="0"/>
              </a:rPr>
              <a:t>HINT: </a:t>
            </a:r>
            <a:r>
              <a:rPr lang="en-GB" altLang="da-DK" sz="675" b="0" noProof="1">
                <a:solidFill>
                  <a:schemeClr val="tx1"/>
                </a:solidFill>
                <a:latin typeface="+mn-lt"/>
                <a:cs typeface="Arial" panose="020B0604020202020204" pitchFamily="34" charset="0"/>
              </a:rPr>
              <a:t>If you delete the picture and </a:t>
            </a:r>
            <a:br>
              <a:rPr lang="en-GB" altLang="da-DK" sz="675" b="0" noProof="1">
                <a:solidFill>
                  <a:schemeClr val="tx1"/>
                </a:solidFill>
                <a:latin typeface="+mn-lt"/>
                <a:cs typeface="Arial" panose="020B0604020202020204" pitchFamily="34" charset="0"/>
              </a:rPr>
            </a:br>
            <a:r>
              <a:rPr lang="en-GB" altLang="da-DK" sz="675" b="0" noProof="1">
                <a:solidFill>
                  <a:schemeClr val="tx1"/>
                </a:solidFill>
                <a:latin typeface="+mn-lt"/>
                <a:cs typeface="Arial" panose="020B0604020202020204" pitchFamily="34" charset="0"/>
              </a:rPr>
              <a:t>insert a new one, the picture may </a:t>
            </a:r>
            <a:br>
              <a:rPr lang="en-GB" altLang="da-DK" sz="675" b="0" noProof="1">
                <a:solidFill>
                  <a:schemeClr val="tx1"/>
                </a:solidFill>
                <a:latin typeface="+mn-lt"/>
                <a:cs typeface="Arial" panose="020B0604020202020204" pitchFamily="34" charset="0"/>
              </a:rPr>
            </a:br>
            <a:r>
              <a:rPr lang="en-GB" altLang="da-DK" sz="675" b="0" noProof="1">
                <a:solidFill>
                  <a:schemeClr val="tx1"/>
                </a:solidFill>
                <a:latin typeface="+mn-lt"/>
                <a:cs typeface="Arial" panose="020B0604020202020204" pitchFamily="34" charset="0"/>
              </a:rPr>
              <a:t>lie in front of the text or graphic.</a:t>
            </a:r>
            <a:br>
              <a:rPr lang="en-GB" altLang="da-DK" sz="675" b="0" noProof="1">
                <a:solidFill>
                  <a:schemeClr val="tx1"/>
                </a:solidFill>
                <a:latin typeface="+mn-lt"/>
                <a:cs typeface="Arial" panose="020B0604020202020204" pitchFamily="34" charset="0"/>
              </a:rPr>
            </a:br>
            <a:r>
              <a:rPr lang="en-GB" altLang="da-DK" sz="675" b="0" noProof="1">
                <a:solidFill>
                  <a:schemeClr val="tx1"/>
                </a:solidFill>
                <a:latin typeface="+mn-lt"/>
                <a:cs typeface="Arial" panose="020B0604020202020204" pitchFamily="34" charset="0"/>
              </a:rPr>
              <a:t>If this happens, select the picture, </a:t>
            </a:r>
            <a:br>
              <a:rPr lang="en-GB" altLang="da-DK" sz="675" b="0" noProof="1">
                <a:solidFill>
                  <a:schemeClr val="tx1"/>
                </a:solidFill>
                <a:latin typeface="+mn-lt"/>
                <a:cs typeface="Arial" panose="020B0604020202020204" pitchFamily="34" charset="0"/>
              </a:rPr>
            </a:br>
            <a:r>
              <a:rPr lang="en-GB" altLang="da-DK" sz="675" b="0" noProof="1">
                <a:solidFill>
                  <a:schemeClr val="tx1"/>
                </a:solidFill>
                <a:latin typeface="+mn-lt"/>
                <a:cs typeface="Arial" panose="020B0604020202020204" pitchFamily="34" charset="0"/>
              </a:rPr>
              <a:t>right-click and choose </a:t>
            </a:r>
            <a:r>
              <a:rPr lang="en-GB" altLang="da-DK" sz="675" b="1" noProof="1">
                <a:solidFill>
                  <a:schemeClr val="tx1"/>
                </a:solidFill>
                <a:latin typeface="+mn-lt"/>
                <a:cs typeface="Arial" panose="020B0604020202020204" pitchFamily="34" charset="0"/>
              </a:rPr>
              <a:t>Send to Back</a:t>
            </a:r>
          </a:p>
        </p:txBody>
      </p:sp>
      <p:sp>
        <p:nvSpPr>
          <p:cNvPr id="95" name="Text Box 4">
            <a:extLst>
              <a:ext uri="{FF2B5EF4-FFF2-40B4-BE49-F238E27FC236}">
                <a16:creationId xmlns:a16="http://schemas.microsoft.com/office/drawing/2014/main" id="{9AC465DE-4BD5-C04A-A5B5-01933745D0DA}"/>
              </a:ext>
            </a:extLst>
          </p:cNvPr>
          <p:cNvSpPr txBox="1">
            <a:spLocks noChangeArrowheads="1"/>
          </p:cNvSpPr>
          <p:nvPr userDrawn="1"/>
        </p:nvSpPr>
        <p:spPr bwMode="auto">
          <a:xfrm>
            <a:off x="6760450" y="1452367"/>
            <a:ext cx="2077000" cy="3064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08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685800" rtl="0" eaLnBrk="1" fontAlgn="auto" latinLnBrk="0" hangingPunct="1">
              <a:lnSpc>
                <a:spcPct val="100000"/>
              </a:lnSpc>
              <a:spcBef>
                <a:spcPts val="0"/>
              </a:spcBef>
              <a:spcAft>
                <a:spcPts val="450"/>
              </a:spcAft>
              <a:buClrTx/>
              <a:buSzTx/>
              <a:buFontTx/>
              <a:buNone/>
              <a:tabLst/>
              <a:defRPr/>
            </a:pPr>
            <a:r>
              <a:rPr lang="en-GB" sz="1200" dirty="0">
                <a:latin typeface="+mj-lt"/>
                <a:cs typeface="Arial" panose="020B0604020202020204" pitchFamily="34" charset="0"/>
              </a:rPr>
              <a:t>Header &amp; footer</a:t>
            </a:r>
            <a:endParaRPr lang="en-GB" altLang="da-DK" sz="1200" b="0" noProof="1">
              <a:solidFill>
                <a:schemeClr val="tx1"/>
              </a:solidFill>
              <a:latin typeface="+mj-lt"/>
              <a:cs typeface="Arial" panose="020B0604020202020204" pitchFamily="34" charset="0"/>
            </a:endParaRPr>
          </a:p>
          <a:p>
            <a:pPr eaLnBrk="1" hangingPunct="1">
              <a:spcAft>
                <a:spcPts val="450"/>
              </a:spcAft>
              <a:defRPr/>
            </a:pPr>
            <a:r>
              <a:rPr lang="en-GB" altLang="da-DK" sz="675" b="0" noProof="1">
                <a:solidFill>
                  <a:schemeClr val="tx1"/>
                </a:solidFill>
                <a:latin typeface="+mn-lt"/>
                <a:cs typeface="Arial" panose="020B0604020202020204" pitchFamily="34" charset="0"/>
              </a:rPr>
              <a:t>Do this at the very end to apply the changes on all slides</a:t>
            </a:r>
          </a:p>
          <a:p>
            <a:pPr eaLnBrk="1" hangingPunct="1">
              <a:spcAft>
                <a:spcPts val="450"/>
              </a:spcAft>
              <a:defRPr/>
            </a:pPr>
            <a:r>
              <a:rPr lang="en-GB" altLang="da-DK" sz="675" b="0" noProof="1">
                <a:solidFill>
                  <a:schemeClr val="tx1"/>
                </a:solidFill>
                <a:latin typeface="+mn-lt"/>
                <a:cs typeface="Arial" panose="020B0604020202020204" pitchFamily="34" charset="0"/>
              </a:rPr>
              <a:t>Click on </a:t>
            </a:r>
            <a:r>
              <a:rPr lang="en-GB" altLang="da-DK" sz="675" b="1" noProof="1">
                <a:solidFill>
                  <a:schemeClr val="tx1"/>
                </a:solidFill>
                <a:latin typeface="+mn-lt"/>
                <a:cs typeface="Arial" panose="020B0604020202020204" pitchFamily="34" charset="0"/>
              </a:rPr>
              <a:t>Header and Footer </a:t>
            </a:r>
            <a:r>
              <a:rPr lang="en-GB" altLang="da-DK" sz="675" b="0" noProof="1">
                <a:solidFill>
                  <a:schemeClr val="tx1"/>
                </a:solidFill>
                <a:latin typeface="+mn-lt"/>
                <a:cs typeface="Arial" panose="020B0604020202020204" pitchFamily="34" charset="0"/>
              </a:rPr>
              <a:t>in the </a:t>
            </a:r>
            <a:r>
              <a:rPr lang="en-GB" altLang="da-DK" sz="675" b="1" noProof="1">
                <a:solidFill>
                  <a:schemeClr val="tx1"/>
                </a:solidFill>
                <a:latin typeface="+mn-lt"/>
                <a:cs typeface="Arial" panose="020B0604020202020204" pitchFamily="34" charset="0"/>
              </a:rPr>
              <a:t>Insert</a:t>
            </a:r>
            <a:r>
              <a:rPr lang="en-GB" altLang="da-DK" sz="675" b="0" noProof="1">
                <a:solidFill>
                  <a:schemeClr val="tx1"/>
                </a:solidFill>
                <a:latin typeface="+mn-lt"/>
                <a:cs typeface="Arial" panose="020B0604020202020204" pitchFamily="34" charset="0"/>
              </a:rPr>
              <a:t> tab (write the desired text)</a:t>
            </a:r>
          </a:p>
          <a:p>
            <a:pPr eaLnBrk="1" hangingPunct="1">
              <a:spcAft>
                <a:spcPts val="450"/>
              </a:spcAft>
              <a:defRPr/>
            </a:pPr>
            <a:r>
              <a:rPr lang="en-GB" altLang="da-DK" sz="675" b="0" noProof="1">
                <a:solidFill>
                  <a:schemeClr val="tx1"/>
                </a:solidFill>
                <a:latin typeface="+mn-lt"/>
                <a:cs typeface="Arial" panose="020B0604020202020204" pitchFamily="34" charset="0"/>
              </a:rPr>
              <a:t>Click </a:t>
            </a:r>
            <a:r>
              <a:rPr lang="en-GB" altLang="da-DK" sz="675" b="1" noProof="1">
                <a:solidFill>
                  <a:schemeClr val="tx1"/>
                </a:solidFill>
                <a:latin typeface="+mn-lt"/>
                <a:cs typeface="Arial" panose="020B0604020202020204" pitchFamily="34" charset="0"/>
              </a:rPr>
              <a:t>Apply to All </a:t>
            </a:r>
            <a:r>
              <a:rPr lang="en-GB" altLang="da-DK" sz="675" b="0" noProof="1">
                <a:solidFill>
                  <a:schemeClr val="tx1"/>
                </a:solidFill>
                <a:latin typeface="+mn-lt"/>
                <a:cs typeface="Arial" panose="020B0604020202020204" pitchFamily="34" charset="0"/>
              </a:rPr>
              <a:t>or </a:t>
            </a:r>
            <a:r>
              <a:rPr lang="en-GB" altLang="da-DK" sz="675" b="1" noProof="1">
                <a:solidFill>
                  <a:schemeClr val="tx1"/>
                </a:solidFill>
                <a:latin typeface="+mn-lt"/>
                <a:cs typeface="Arial" panose="020B0604020202020204" pitchFamily="34" charset="0"/>
              </a:rPr>
              <a:t>Apply</a:t>
            </a:r>
            <a:r>
              <a:rPr lang="en-GB" altLang="da-DK" sz="675" b="0" noProof="1">
                <a:solidFill>
                  <a:schemeClr val="tx1"/>
                </a:solidFill>
                <a:latin typeface="+mn-lt"/>
                <a:cs typeface="Arial" panose="020B0604020202020204" pitchFamily="34" charset="0"/>
              </a:rPr>
              <a:t> if only used on one slide</a:t>
            </a:r>
            <a:br>
              <a:rPr lang="en-GB" altLang="da-DK" sz="675" b="0" noProof="1">
                <a:solidFill>
                  <a:schemeClr val="tx1"/>
                </a:solidFill>
                <a:latin typeface="+mn-lt"/>
                <a:cs typeface="Arial" panose="020B0604020202020204" pitchFamily="34" charset="0"/>
              </a:rPr>
            </a:br>
            <a:endParaRPr lang="en-GB" altLang="da-DK" sz="675" b="0" noProof="1">
              <a:solidFill>
                <a:schemeClr val="tx1"/>
              </a:solidFill>
              <a:latin typeface="+mn-lt"/>
              <a:cs typeface="Arial" panose="020B0604020202020204" pitchFamily="34" charset="0"/>
            </a:endParaRPr>
          </a:p>
          <a:p>
            <a:pPr eaLnBrk="1" hangingPunct="1">
              <a:spcAft>
                <a:spcPts val="450"/>
              </a:spcAft>
              <a:defRPr/>
            </a:pPr>
            <a:r>
              <a:rPr lang="en-GB" sz="1200" dirty="0">
                <a:latin typeface="+mj-lt"/>
                <a:cs typeface="Arial" panose="020B0604020202020204" pitchFamily="34" charset="0"/>
              </a:rPr>
              <a:t>Guides</a:t>
            </a:r>
          </a:p>
          <a:p>
            <a:pPr eaLnBrk="1" hangingPunct="1">
              <a:spcAft>
                <a:spcPts val="450"/>
              </a:spcAft>
              <a:defRPr/>
            </a:pPr>
            <a:r>
              <a:rPr lang="en-GB" altLang="da-DK" sz="675" b="0" noProof="1">
                <a:solidFill>
                  <a:schemeClr val="tx1"/>
                </a:solidFill>
                <a:latin typeface="+mn-lt"/>
                <a:cs typeface="Arial" panose="020B0604020202020204" pitchFamily="34" charset="0"/>
              </a:rPr>
              <a:t>Click the </a:t>
            </a:r>
            <a:r>
              <a:rPr lang="en-GB" altLang="da-DK" sz="675" b="1" noProof="1">
                <a:solidFill>
                  <a:schemeClr val="tx1"/>
                </a:solidFill>
                <a:latin typeface="+mn-lt"/>
                <a:cs typeface="Arial" panose="020B0604020202020204" pitchFamily="34" charset="0"/>
              </a:rPr>
              <a:t>View</a:t>
            </a:r>
            <a:r>
              <a:rPr lang="en-GB" altLang="da-DK" sz="675" b="0" noProof="1">
                <a:solidFill>
                  <a:schemeClr val="tx1"/>
                </a:solidFill>
                <a:latin typeface="+mn-lt"/>
                <a:cs typeface="Arial" panose="020B0604020202020204" pitchFamily="34" charset="0"/>
              </a:rPr>
              <a:t> tab and set tick mark next to </a:t>
            </a:r>
            <a:r>
              <a:rPr lang="en-GB" altLang="da-DK" sz="675" b="1" noProof="1">
                <a:solidFill>
                  <a:schemeClr val="tx1"/>
                </a:solidFill>
                <a:latin typeface="+mn-lt"/>
                <a:cs typeface="Arial" panose="020B0604020202020204" pitchFamily="34" charset="0"/>
              </a:rPr>
              <a:t>Guides</a:t>
            </a:r>
            <a:endParaRPr lang="en-GB" altLang="da-DK" sz="675" b="0" noProof="1">
              <a:solidFill>
                <a:schemeClr val="tx1"/>
              </a:solidFill>
              <a:latin typeface="+mn-lt"/>
              <a:cs typeface="Arial" panose="020B0604020202020204" pitchFamily="34" charset="0"/>
            </a:endParaRPr>
          </a:p>
          <a:p>
            <a:pPr eaLnBrk="1" hangingPunct="1">
              <a:spcAft>
                <a:spcPts val="450"/>
              </a:spcAft>
              <a:defRPr/>
            </a:pPr>
            <a:r>
              <a:rPr lang="en-GB" altLang="da-DK" sz="675" b="1" noProof="1">
                <a:solidFill>
                  <a:schemeClr val="tx1"/>
                </a:solidFill>
                <a:latin typeface="+mn-lt"/>
                <a:cs typeface="Arial" panose="020B0604020202020204" pitchFamily="34" charset="0"/>
              </a:rPr>
              <a:t>HINT: Alt + F9 </a:t>
            </a:r>
            <a:r>
              <a:rPr lang="en-GB" altLang="da-DK" sz="675" b="0" noProof="1">
                <a:solidFill>
                  <a:schemeClr val="tx1"/>
                </a:solidFill>
                <a:latin typeface="+mn-lt"/>
                <a:cs typeface="Arial" panose="020B0604020202020204" pitchFamily="34" charset="0"/>
              </a:rPr>
              <a:t>for quick view of guides</a:t>
            </a:r>
            <a:br>
              <a:rPr lang="en-GB" altLang="da-DK" sz="675" b="0" noProof="1">
                <a:solidFill>
                  <a:schemeClr val="tx1"/>
                </a:solidFill>
                <a:latin typeface="+mn-lt"/>
                <a:cs typeface="Arial" panose="020B0604020202020204" pitchFamily="34" charset="0"/>
              </a:rPr>
            </a:br>
            <a:r>
              <a:rPr lang="en-GB" altLang="da-DK" sz="675" b="1" noProof="1">
                <a:solidFill>
                  <a:schemeClr val="tx1"/>
                </a:solidFill>
                <a:latin typeface="+mn-lt"/>
                <a:cs typeface="Arial" panose="020B0604020202020204" pitchFamily="34" charset="0"/>
              </a:rPr>
              <a:t>Mac: </a:t>
            </a:r>
            <a:r>
              <a:rPr lang="en-GB" sz="675" b="0" i="0" dirty="0">
                <a:solidFill>
                  <a:srgbClr val="333333"/>
                </a:solidFill>
                <a:effectLst/>
                <a:latin typeface="Arial"/>
              </a:rPr>
              <a:t>⌘ </a:t>
            </a:r>
            <a:r>
              <a:rPr lang="en-GB" altLang="da-DK" sz="675" b="0" noProof="1">
                <a:solidFill>
                  <a:schemeClr val="tx1"/>
                </a:solidFill>
                <a:latin typeface="+mn-lt"/>
                <a:cs typeface="Arial" panose="020B0604020202020204" pitchFamily="34" charset="0"/>
              </a:rPr>
              <a:t>+ option + ctrl + G</a:t>
            </a:r>
            <a:br>
              <a:rPr lang="en-GB" altLang="da-DK" sz="675" b="0" noProof="1">
                <a:solidFill>
                  <a:schemeClr val="tx1"/>
                </a:solidFill>
                <a:latin typeface="+mn-lt"/>
                <a:cs typeface="Arial" panose="020B0604020202020204" pitchFamily="34" charset="0"/>
              </a:rPr>
            </a:br>
            <a:endParaRPr lang="en-GB" altLang="da-DK" sz="675" b="0" noProof="1">
              <a:solidFill>
                <a:schemeClr val="tx1"/>
              </a:solidFill>
              <a:latin typeface="+mn-lt"/>
              <a:cs typeface="Arial" panose="020B0604020202020204" pitchFamily="34" charset="0"/>
            </a:endParaRPr>
          </a:p>
          <a:p>
            <a:pPr eaLnBrk="1" hangingPunct="1">
              <a:spcAft>
                <a:spcPts val="450"/>
              </a:spcAft>
              <a:defRPr/>
            </a:pPr>
            <a:r>
              <a:rPr lang="en-GB" altLang="da-DK" sz="1200" b="0" noProof="1">
                <a:solidFill>
                  <a:schemeClr val="tx1"/>
                </a:solidFill>
                <a:latin typeface="+mj-lt"/>
                <a:cs typeface="Arial" panose="020B0604020202020204" pitchFamily="34" charset="0"/>
              </a:rPr>
              <a:t>Copy/paste content</a:t>
            </a:r>
          </a:p>
          <a:p>
            <a:pPr eaLnBrk="1" hangingPunct="1">
              <a:spcAft>
                <a:spcPts val="450"/>
              </a:spcAft>
              <a:defRPr/>
            </a:pPr>
            <a:r>
              <a:rPr lang="en-GB" altLang="da-DK" sz="675" b="0" noProof="1">
                <a:solidFill>
                  <a:schemeClr val="tx1"/>
                </a:solidFill>
                <a:latin typeface="+mn-lt"/>
                <a:cs typeface="Arial" panose="020B0604020202020204" pitchFamily="34" charset="0"/>
              </a:rPr>
              <a:t>When copying old content to your new presentation, 2 options are available:</a:t>
            </a:r>
          </a:p>
          <a:p>
            <a:pPr eaLnBrk="1" hangingPunct="1">
              <a:spcAft>
                <a:spcPts val="450"/>
              </a:spcAft>
              <a:defRPr/>
            </a:pPr>
            <a:r>
              <a:rPr lang="en-GB" altLang="da-DK" sz="675" b="1" noProof="1">
                <a:solidFill>
                  <a:schemeClr val="tx1"/>
                </a:solidFill>
                <a:latin typeface="+mn-lt"/>
                <a:cs typeface="Arial" panose="020B0604020202020204" pitchFamily="34" charset="0"/>
              </a:rPr>
              <a:t>1. Best practice: </a:t>
            </a:r>
            <a:r>
              <a:rPr lang="en-GB" altLang="da-DK" sz="675" b="0" noProof="1">
                <a:solidFill>
                  <a:schemeClr val="tx1"/>
                </a:solidFill>
                <a:latin typeface="+mn-lt"/>
                <a:cs typeface="Arial" panose="020B0604020202020204" pitchFamily="34" charset="0"/>
              </a:rPr>
              <a:t>Create a slide in your new presentation and copy </a:t>
            </a:r>
            <a:r>
              <a:rPr lang="en-GB" altLang="da-DK" sz="675" b="0" i="0" u="sng" noProof="1">
                <a:solidFill>
                  <a:schemeClr val="tx1"/>
                </a:solidFill>
                <a:latin typeface="+mn-lt"/>
                <a:cs typeface="Arial" panose="020B0604020202020204" pitchFamily="34" charset="0"/>
              </a:rPr>
              <a:t>one</a:t>
            </a:r>
            <a:r>
              <a:rPr lang="en-GB" altLang="da-DK" sz="675" b="0" i="0" u="none" noProof="1">
                <a:solidFill>
                  <a:schemeClr val="tx1"/>
                </a:solidFill>
                <a:latin typeface="+mn-lt"/>
                <a:cs typeface="Arial" panose="020B0604020202020204" pitchFamily="34" charset="0"/>
              </a:rPr>
              <a:t> piece of content at a time (e.g. copy all text from </a:t>
            </a:r>
            <a:r>
              <a:rPr lang="en-GB" altLang="da-DK" sz="675" b="0" i="0" u="sng" noProof="1">
                <a:solidFill>
                  <a:schemeClr val="tx1"/>
                </a:solidFill>
                <a:latin typeface="+mn-lt"/>
                <a:cs typeface="Arial" panose="020B0604020202020204" pitchFamily="34" charset="0"/>
              </a:rPr>
              <a:t>one</a:t>
            </a:r>
            <a:r>
              <a:rPr lang="en-GB" altLang="da-DK" sz="675" b="0" i="0" u="none" noProof="1">
                <a:solidFill>
                  <a:schemeClr val="tx1"/>
                </a:solidFill>
                <a:latin typeface="+mn-lt"/>
                <a:cs typeface="Arial" panose="020B0604020202020204" pitchFamily="34" charset="0"/>
              </a:rPr>
              <a:t> textbox)</a:t>
            </a:r>
            <a:endParaRPr lang="en-GB" altLang="da-DK" sz="675" b="1" i="0" u="sng" noProof="1">
              <a:solidFill>
                <a:schemeClr val="tx1"/>
              </a:solidFill>
              <a:latin typeface="+mn-lt"/>
              <a:cs typeface="Arial" panose="020B0604020202020204" pitchFamily="34" charset="0"/>
            </a:endParaRPr>
          </a:p>
          <a:p>
            <a:pPr eaLnBrk="1" hangingPunct="1">
              <a:spcAft>
                <a:spcPts val="450"/>
              </a:spcAft>
              <a:defRPr/>
            </a:pPr>
            <a:r>
              <a:rPr lang="en-GB" altLang="da-DK" sz="675" b="1" noProof="1">
                <a:solidFill>
                  <a:schemeClr val="tx1"/>
                </a:solidFill>
                <a:latin typeface="+mn-lt"/>
                <a:cs typeface="Arial" panose="020B0604020202020204" pitchFamily="34" charset="0"/>
              </a:rPr>
              <a:t>2. </a:t>
            </a:r>
            <a:r>
              <a:rPr lang="en-GB" altLang="da-DK" sz="675" b="0" noProof="1">
                <a:solidFill>
                  <a:schemeClr val="tx1"/>
                </a:solidFill>
                <a:latin typeface="+mn-lt"/>
                <a:cs typeface="Arial" panose="020B0604020202020204" pitchFamily="34" charset="0"/>
              </a:rPr>
              <a:t>Or copy an entire slide into your new presentation and then choose a fitting layout. Remember to delete the old, wrong layouts (go to View &gt; Slidemaster and delete them)</a:t>
            </a:r>
            <a:endParaRPr lang="en-GB" altLang="da-DK" sz="675" b="1" noProof="1">
              <a:solidFill>
                <a:schemeClr val="tx1"/>
              </a:solidFill>
              <a:latin typeface="+mn-lt"/>
              <a:cs typeface="Arial" panose="020B0604020202020204" pitchFamily="34" charset="0"/>
            </a:endParaRPr>
          </a:p>
        </p:txBody>
      </p:sp>
      <p:pic>
        <p:nvPicPr>
          <p:cNvPr id="96" name="Picture 95">
            <a:extLst>
              <a:ext uri="{FF2B5EF4-FFF2-40B4-BE49-F238E27FC236}">
                <a16:creationId xmlns:a16="http://schemas.microsoft.com/office/drawing/2014/main" id="{077A1E28-6313-224C-9EF3-73DBF2574B29}"/>
              </a:ext>
            </a:extLst>
          </p:cNvPr>
          <p:cNvPicPr>
            <a:picLocks noChangeAspect="1"/>
          </p:cNvPicPr>
          <p:nvPr userDrawn="1"/>
        </p:nvPicPr>
        <p:blipFill>
          <a:blip r:embed="rId2"/>
          <a:stretch>
            <a:fillRect/>
          </a:stretch>
        </p:blipFill>
        <p:spPr>
          <a:xfrm>
            <a:off x="583098" y="4116547"/>
            <a:ext cx="192857" cy="214286"/>
          </a:xfrm>
          <a:prstGeom prst="rect">
            <a:avLst/>
          </a:prstGeom>
        </p:spPr>
      </p:pic>
      <p:pic>
        <p:nvPicPr>
          <p:cNvPr id="97" name="Picture 96">
            <a:extLst>
              <a:ext uri="{FF2B5EF4-FFF2-40B4-BE49-F238E27FC236}">
                <a16:creationId xmlns:a16="http://schemas.microsoft.com/office/drawing/2014/main" id="{5DC652E4-61D1-E64A-952E-75E02045BEC5}"/>
              </a:ext>
            </a:extLst>
          </p:cNvPr>
          <p:cNvPicPr>
            <a:picLocks noChangeAspect="1"/>
          </p:cNvPicPr>
          <p:nvPr userDrawn="1"/>
        </p:nvPicPr>
        <p:blipFill>
          <a:blip r:embed="rId3"/>
          <a:stretch>
            <a:fillRect/>
          </a:stretch>
        </p:blipFill>
        <p:spPr>
          <a:xfrm>
            <a:off x="517645" y="2250484"/>
            <a:ext cx="356571" cy="132572"/>
          </a:xfrm>
          <a:prstGeom prst="rect">
            <a:avLst/>
          </a:prstGeom>
        </p:spPr>
      </p:pic>
      <p:pic>
        <p:nvPicPr>
          <p:cNvPr id="98" name="Picture 97">
            <a:extLst>
              <a:ext uri="{FF2B5EF4-FFF2-40B4-BE49-F238E27FC236}">
                <a16:creationId xmlns:a16="http://schemas.microsoft.com/office/drawing/2014/main" id="{23A6EF54-8BF3-764E-B520-73E4FC2B58A4}"/>
              </a:ext>
            </a:extLst>
          </p:cNvPr>
          <p:cNvPicPr>
            <a:picLocks noChangeAspect="1"/>
          </p:cNvPicPr>
          <p:nvPr userDrawn="1"/>
        </p:nvPicPr>
        <p:blipFill rotWithShape="1">
          <a:blip r:embed="rId4"/>
          <a:srcRect l="3901" t="45142" r="62601" b="9046"/>
          <a:stretch/>
        </p:blipFill>
        <p:spPr>
          <a:xfrm>
            <a:off x="3361631" y="2611087"/>
            <a:ext cx="255903" cy="241280"/>
          </a:xfrm>
          <a:prstGeom prst="rect">
            <a:avLst/>
          </a:prstGeom>
        </p:spPr>
      </p:pic>
      <p:pic>
        <p:nvPicPr>
          <p:cNvPr id="99" name="Picture 16">
            <a:extLst>
              <a:ext uri="{FF2B5EF4-FFF2-40B4-BE49-F238E27FC236}">
                <a16:creationId xmlns:a16="http://schemas.microsoft.com/office/drawing/2014/main" id="{1E0E0FC8-5A9E-CD49-B803-4C3D76EA1730}"/>
              </a:ext>
            </a:extLst>
          </p:cNvPr>
          <p:cNvPicPr>
            <a:picLocks noChangeAspect="1"/>
          </p:cNvPicPr>
          <p:nvPr userDrawn="1"/>
        </p:nvPicPr>
        <p:blipFill>
          <a:blip r:embed="rId5"/>
          <a:stretch>
            <a:fillRect/>
          </a:stretch>
        </p:blipFill>
        <p:spPr>
          <a:xfrm>
            <a:off x="572601" y="1630561"/>
            <a:ext cx="246661" cy="379126"/>
          </a:xfrm>
          <a:prstGeom prst="rect">
            <a:avLst/>
          </a:prstGeom>
        </p:spPr>
      </p:pic>
      <p:pic>
        <p:nvPicPr>
          <p:cNvPr id="100" name="Picture 20">
            <a:extLst>
              <a:ext uri="{FF2B5EF4-FFF2-40B4-BE49-F238E27FC236}">
                <a16:creationId xmlns:a16="http://schemas.microsoft.com/office/drawing/2014/main" id="{8A06F875-8293-9640-84B4-D3746A5A21C2}"/>
              </a:ext>
            </a:extLst>
          </p:cNvPr>
          <p:cNvPicPr>
            <a:picLocks noChangeAspect="1"/>
          </p:cNvPicPr>
          <p:nvPr userDrawn="1"/>
        </p:nvPicPr>
        <p:blipFill>
          <a:blip r:embed="rId6"/>
          <a:stretch>
            <a:fillRect/>
          </a:stretch>
        </p:blipFill>
        <p:spPr>
          <a:xfrm>
            <a:off x="3288966" y="1946422"/>
            <a:ext cx="403849" cy="129631"/>
          </a:xfrm>
          <a:prstGeom prst="rect">
            <a:avLst/>
          </a:prstGeom>
        </p:spPr>
      </p:pic>
      <p:pic>
        <p:nvPicPr>
          <p:cNvPr id="101" name="Picture 19">
            <a:extLst>
              <a:ext uri="{FF2B5EF4-FFF2-40B4-BE49-F238E27FC236}">
                <a16:creationId xmlns:a16="http://schemas.microsoft.com/office/drawing/2014/main" id="{FB090A71-60AF-764E-B91E-14EF892EAFA7}"/>
              </a:ext>
            </a:extLst>
          </p:cNvPr>
          <p:cNvPicPr>
            <a:picLocks noChangeAspect="1"/>
          </p:cNvPicPr>
          <p:nvPr userDrawn="1"/>
        </p:nvPicPr>
        <p:blipFill>
          <a:blip r:embed="rId7"/>
          <a:stretch>
            <a:fillRect/>
          </a:stretch>
        </p:blipFill>
        <p:spPr>
          <a:xfrm>
            <a:off x="3397796" y="3064567"/>
            <a:ext cx="235341" cy="407925"/>
          </a:xfrm>
          <a:prstGeom prst="rect">
            <a:avLst/>
          </a:prstGeom>
        </p:spPr>
      </p:pic>
      <p:pic>
        <p:nvPicPr>
          <p:cNvPr id="102" name="Picture 101">
            <a:extLst>
              <a:ext uri="{FF2B5EF4-FFF2-40B4-BE49-F238E27FC236}">
                <a16:creationId xmlns:a16="http://schemas.microsoft.com/office/drawing/2014/main" id="{9347EC07-EE11-CA47-9F60-F6F239E5A449}"/>
              </a:ext>
            </a:extLst>
          </p:cNvPr>
          <p:cNvPicPr>
            <a:picLocks noChangeAspect="1"/>
          </p:cNvPicPr>
          <p:nvPr userDrawn="1"/>
        </p:nvPicPr>
        <p:blipFill>
          <a:blip r:embed="rId8"/>
          <a:stretch>
            <a:fillRect/>
          </a:stretch>
        </p:blipFill>
        <p:spPr>
          <a:xfrm>
            <a:off x="6193311" y="1855676"/>
            <a:ext cx="283720" cy="407525"/>
          </a:xfrm>
          <a:prstGeom prst="rect">
            <a:avLst/>
          </a:prstGeom>
        </p:spPr>
      </p:pic>
      <p:pic>
        <p:nvPicPr>
          <p:cNvPr id="103" name="Picture 102">
            <a:extLst>
              <a:ext uri="{FF2B5EF4-FFF2-40B4-BE49-F238E27FC236}">
                <a16:creationId xmlns:a16="http://schemas.microsoft.com/office/drawing/2014/main" id="{5E195EDB-E743-6645-9408-37892F9CDCAD}"/>
              </a:ext>
            </a:extLst>
          </p:cNvPr>
          <p:cNvPicPr>
            <a:picLocks noChangeAspect="1"/>
          </p:cNvPicPr>
          <p:nvPr userDrawn="1"/>
        </p:nvPicPr>
        <p:blipFill>
          <a:blip r:embed="rId9"/>
          <a:stretch>
            <a:fillRect/>
          </a:stretch>
        </p:blipFill>
        <p:spPr>
          <a:xfrm>
            <a:off x="509686" y="3567438"/>
            <a:ext cx="342857" cy="192857"/>
          </a:xfrm>
          <a:prstGeom prst="rect">
            <a:avLst/>
          </a:prstGeom>
        </p:spPr>
      </p:pic>
      <p:sp>
        <p:nvSpPr>
          <p:cNvPr id="104" name="TextBox 103">
            <a:extLst>
              <a:ext uri="{FF2B5EF4-FFF2-40B4-BE49-F238E27FC236}">
                <a16:creationId xmlns:a16="http://schemas.microsoft.com/office/drawing/2014/main" id="{26477323-C194-944E-AEFD-026C5474BAA8}"/>
              </a:ext>
            </a:extLst>
          </p:cNvPr>
          <p:cNvSpPr txBox="1"/>
          <p:nvPr userDrawn="1"/>
        </p:nvSpPr>
        <p:spPr>
          <a:xfrm>
            <a:off x="404813" y="0"/>
            <a:ext cx="8334375" cy="212930"/>
          </a:xfrm>
          <a:prstGeom prst="rect">
            <a:avLst/>
          </a:prstGeom>
          <a:solidFill>
            <a:srgbClr val="000000"/>
          </a:solidFill>
        </p:spPr>
        <p:txBody>
          <a:bodyPr wrap="square" lIns="54000" tIns="54000" rIns="54000" bIns="54000" rtlCol="0">
            <a:spAutoFit/>
          </a:bodyPr>
          <a:lstStyle/>
          <a:p>
            <a:pPr algn="ctr"/>
            <a:r>
              <a:rPr lang="en-GB" sz="675" b="1" dirty="0">
                <a:solidFill>
                  <a:schemeClr val="bg1"/>
                </a:solidFill>
              </a:rPr>
              <a:t>Make sure you delete this slide from your presentation before sharing final document or saving as a PDF. Content simply for guidance.</a:t>
            </a:r>
            <a:endParaRPr lang="en-GB" sz="675" dirty="0">
              <a:solidFill>
                <a:schemeClr val="bg1"/>
              </a:solidFill>
            </a:endParaRPr>
          </a:p>
        </p:txBody>
      </p:sp>
      <p:grpSp>
        <p:nvGrpSpPr>
          <p:cNvPr id="105" name="Group 104">
            <a:extLst>
              <a:ext uri="{FF2B5EF4-FFF2-40B4-BE49-F238E27FC236}">
                <a16:creationId xmlns:a16="http://schemas.microsoft.com/office/drawing/2014/main" id="{2A0B252B-2E6C-A64F-B139-ACA46FA8B79A}"/>
              </a:ext>
            </a:extLst>
          </p:cNvPr>
          <p:cNvGrpSpPr/>
          <p:nvPr userDrawn="1"/>
        </p:nvGrpSpPr>
        <p:grpSpPr>
          <a:xfrm>
            <a:off x="819261" y="1662969"/>
            <a:ext cx="222628" cy="314310"/>
            <a:chOff x="1092348" y="2163502"/>
            <a:chExt cx="296837" cy="419080"/>
          </a:xfrm>
        </p:grpSpPr>
        <p:cxnSp>
          <p:nvCxnSpPr>
            <p:cNvPr id="106" name="Straight Connector 105">
              <a:extLst>
                <a:ext uri="{FF2B5EF4-FFF2-40B4-BE49-F238E27FC236}">
                  <a16:creationId xmlns:a16="http://schemas.microsoft.com/office/drawing/2014/main" id="{FD29F264-A85E-BB4D-8B36-D7919242D3E8}"/>
                </a:ext>
              </a:extLst>
            </p:cNvPr>
            <p:cNvCxnSpPr>
              <a:cxnSpLocks/>
            </p:cNvCxnSpPr>
            <p:nvPr/>
          </p:nvCxnSpPr>
          <p:spPr>
            <a:xfrm flipH="1">
              <a:off x="1301262" y="2163502"/>
              <a:ext cx="8792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6D483B-56A4-AF45-9021-0F10EEF79DFA}"/>
                </a:ext>
              </a:extLst>
            </p:cNvPr>
            <p:cNvCxnSpPr>
              <a:cxnSpLocks/>
            </p:cNvCxnSpPr>
            <p:nvPr/>
          </p:nvCxnSpPr>
          <p:spPr>
            <a:xfrm>
              <a:off x="1301262" y="2163502"/>
              <a:ext cx="0" cy="41908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1F03B597-D95E-7548-A154-A24EB861C9DA}"/>
                </a:ext>
              </a:extLst>
            </p:cNvPr>
            <p:cNvCxnSpPr>
              <a:cxnSpLocks/>
            </p:cNvCxnSpPr>
            <p:nvPr/>
          </p:nvCxnSpPr>
          <p:spPr>
            <a:xfrm flipH="1">
              <a:off x="1301262" y="2579671"/>
              <a:ext cx="8792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19DA2533-5EBA-324A-AD2A-71998F5E225D}"/>
                </a:ext>
              </a:extLst>
            </p:cNvPr>
            <p:cNvCxnSpPr>
              <a:cxnSpLocks/>
              <a:endCxn id="99" idx="3"/>
            </p:cNvCxnSpPr>
            <p:nvPr/>
          </p:nvCxnSpPr>
          <p:spPr>
            <a:xfrm flipH="1">
              <a:off x="1092348" y="2426832"/>
              <a:ext cx="20769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10" name="Straight Connector 109">
            <a:extLst>
              <a:ext uri="{FF2B5EF4-FFF2-40B4-BE49-F238E27FC236}">
                <a16:creationId xmlns:a16="http://schemas.microsoft.com/office/drawing/2014/main" id="{97001D27-E81B-0349-8822-5C06C0D09E23}"/>
              </a:ext>
            </a:extLst>
          </p:cNvPr>
          <p:cNvCxnSpPr>
            <a:cxnSpLocks/>
          </p:cNvCxnSpPr>
          <p:nvPr userDrawn="1"/>
        </p:nvCxnSpPr>
        <p:spPr>
          <a:xfrm flipH="1">
            <a:off x="975947" y="2163410"/>
            <a:ext cx="65942"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513F4147-8998-6E49-971A-89C58317AE44}"/>
              </a:ext>
            </a:extLst>
          </p:cNvPr>
          <p:cNvCxnSpPr>
            <a:cxnSpLocks/>
          </p:cNvCxnSpPr>
          <p:nvPr userDrawn="1"/>
        </p:nvCxnSpPr>
        <p:spPr>
          <a:xfrm>
            <a:off x="975947" y="2163410"/>
            <a:ext cx="0" cy="31431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4EF812B7-B667-1D43-AC8C-0030351E9814}"/>
              </a:ext>
            </a:extLst>
          </p:cNvPr>
          <p:cNvCxnSpPr>
            <a:cxnSpLocks/>
          </p:cNvCxnSpPr>
          <p:nvPr userDrawn="1"/>
        </p:nvCxnSpPr>
        <p:spPr>
          <a:xfrm flipH="1">
            <a:off x="975947" y="2475537"/>
            <a:ext cx="65942"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FBFA8C2E-022A-834B-95E7-C49C2638DC4A}"/>
              </a:ext>
            </a:extLst>
          </p:cNvPr>
          <p:cNvCxnSpPr>
            <a:cxnSpLocks/>
            <a:endCxn id="97" idx="3"/>
          </p:cNvCxnSpPr>
          <p:nvPr userDrawn="1"/>
        </p:nvCxnSpPr>
        <p:spPr>
          <a:xfrm flipH="1">
            <a:off x="874216" y="2316770"/>
            <a:ext cx="10081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4" name="Group 113">
            <a:extLst>
              <a:ext uri="{FF2B5EF4-FFF2-40B4-BE49-F238E27FC236}">
                <a16:creationId xmlns:a16="http://schemas.microsoft.com/office/drawing/2014/main" id="{47AC3C01-8763-EA43-BB9B-A50573AAD091}"/>
              </a:ext>
            </a:extLst>
          </p:cNvPr>
          <p:cNvGrpSpPr/>
          <p:nvPr userDrawn="1"/>
        </p:nvGrpSpPr>
        <p:grpSpPr>
          <a:xfrm>
            <a:off x="819261" y="3500520"/>
            <a:ext cx="222628" cy="314310"/>
            <a:chOff x="1092348" y="2163502"/>
            <a:chExt cx="296837" cy="419080"/>
          </a:xfrm>
        </p:grpSpPr>
        <p:cxnSp>
          <p:nvCxnSpPr>
            <p:cNvPr id="115" name="Straight Connector 114">
              <a:extLst>
                <a:ext uri="{FF2B5EF4-FFF2-40B4-BE49-F238E27FC236}">
                  <a16:creationId xmlns:a16="http://schemas.microsoft.com/office/drawing/2014/main" id="{672D19A8-2FCF-2C4D-A4A3-40496CED1D9A}"/>
                </a:ext>
              </a:extLst>
            </p:cNvPr>
            <p:cNvCxnSpPr>
              <a:cxnSpLocks/>
            </p:cNvCxnSpPr>
            <p:nvPr/>
          </p:nvCxnSpPr>
          <p:spPr>
            <a:xfrm flipH="1">
              <a:off x="1301262" y="2163502"/>
              <a:ext cx="8792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B6EFF95B-EC58-654C-9182-64834B3FD8B9}"/>
                </a:ext>
              </a:extLst>
            </p:cNvPr>
            <p:cNvCxnSpPr>
              <a:cxnSpLocks/>
            </p:cNvCxnSpPr>
            <p:nvPr/>
          </p:nvCxnSpPr>
          <p:spPr>
            <a:xfrm>
              <a:off x="1301262" y="2163502"/>
              <a:ext cx="0" cy="41908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5BEEFD46-68EE-AE43-A0B1-BDDAE3391061}"/>
                </a:ext>
              </a:extLst>
            </p:cNvPr>
            <p:cNvCxnSpPr>
              <a:cxnSpLocks/>
            </p:cNvCxnSpPr>
            <p:nvPr/>
          </p:nvCxnSpPr>
          <p:spPr>
            <a:xfrm flipH="1">
              <a:off x="1301262" y="2579671"/>
              <a:ext cx="8792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2D89465-6715-F742-AD49-6468B5F44533}"/>
                </a:ext>
              </a:extLst>
            </p:cNvPr>
            <p:cNvCxnSpPr>
              <a:cxnSpLocks/>
            </p:cNvCxnSpPr>
            <p:nvPr/>
          </p:nvCxnSpPr>
          <p:spPr>
            <a:xfrm flipH="1">
              <a:off x="1092348" y="2373042"/>
              <a:ext cx="20769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9" name="Group 118">
            <a:extLst>
              <a:ext uri="{FF2B5EF4-FFF2-40B4-BE49-F238E27FC236}">
                <a16:creationId xmlns:a16="http://schemas.microsoft.com/office/drawing/2014/main" id="{271C0A20-9577-E447-A7DE-12A05BBE16DF}"/>
              </a:ext>
            </a:extLst>
          </p:cNvPr>
          <p:cNvGrpSpPr/>
          <p:nvPr userDrawn="1"/>
        </p:nvGrpSpPr>
        <p:grpSpPr>
          <a:xfrm>
            <a:off x="775955" y="4066535"/>
            <a:ext cx="265934" cy="314310"/>
            <a:chOff x="1034606" y="2163502"/>
            <a:chExt cx="354579" cy="419080"/>
          </a:xfrm>
        </p:grpSpPr>
        <p:cxnSp>
          <p:nvCxnSpPr>
            <p:cNvPr id="120" name="Straight Connector 119">
              <a:extLst>
                <a:ext uri="{FF2B5EF4-FFF2-40B4-BE49-F238E27FC236}">
                  <a16:creationId xmlns:a16="http://schemas.microsoft.com/office/drawing/2014/main" id="{BB2F00FA-E6AF-F948-AE65-F7F77AC1661F}"/>
                </a:ext>
              </a:extLst>
            </p:cNvPr>
            <p:cNvCxnSpPr>
              <a:cxnSpLocks/>
            </p:cNvCxnSpPr>
            <p:nvPr/>
          </p:nvCxnSpPr>
          <p:spPr>
            <a:xfrm flipH="1">
              <a:off x="1301262" y="2163502"/>
              <a:ext cx="8792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E9A784CC-352D-4948-9EF9-79DDD0FB7F96}"/>
                </a:ext>
              </a:extLst>
            </p:cNvPr>
            <p:cNvCxnSpPr>
              <a:cxnSpLocks/>
            </p:cNvCxnSpPr>
            <p:nvPr/>
          </p:nvCxnSpPr>
          <p:spPr>
            <a:xfrm>
              <a:off x="1301262" y="2163502"/>
              <a:ext cx="0" cy="41908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5AB1C33-5C6A-D04C-95C8-5C7B2062FA59}"/>
                </a:ext>
              </a:extLst>
            </p:cNvPr>
            <p:cNvCxnSpPr>
              <a:cxnSpLocks/>
            </p:cNvCxnSpPr>
            <p:nvPr/>
          </p:nvCxnSpPr>
          <p:spPr>
            <a:xfrm flipH="1">
              <a:off x="1301262" y="2579671"/>
              <a:ext cx="8792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DBC325D5-3E01-3646-8A93-1A7F38DEAFF3}"/>
                </a:ext>
              </a:extLst>
            </p:cNvPr>
            <p:cNvCxnSpPr>
              <a:cxnSpLocks/>
            </p:cNvCxnSpPr>
            <p:nvPr/>
          </p:nvCxnSpPr>
          <p:spPr>
            <a:xfrm flipH="1">
              <a:off x="1034606" y="2373042"/>
              <a:ext cx="26543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4" name="Group 123">
            <a:extLst>
              <a:ext uri="{FF2B5EF4-FFF2-40B4-BE49-F238E27FC236}">
                <a16:creationId xmlns:a16="http://schemas.microsoft.com/office/drawing/2014/main" id="{56DBD960-1DC7-7845-AF9B-D9995B8C7F5B}"/>
              </a:ext>
            </a:extLst>
          </p:cNvPr>
          <p:cNvGrpSpPr/>
          <p:nvPr userDrawn="1"/>
        </p:nvGrpSpPr>
        <p:grpSpPr>
          <a:xfrm>
            <a:off x="3676678" y="1852056"/>
            <a:ext cx="193340" cy="314310"/>
            <a:chOff x="1131399" y="2163502"/>
            <a:chExt cx="257786" cy="419080"/>
          </a:xfrm>
        </p:grpSpPr>
        <p:cxnSp>
          <p:nvCxnSpPr>
            <p:cNvPr id="125" name="Straight Connector 124">
              <a:extLst>
                <a:ext uri="{FF2B5EF4-FFF2-40B4-BE49-F238E27FC236}">
                  <a16:creationId xmlns:a16="http://schemas.microsoft.com/office/drawing/2014/main" id="{CF923B87-1A84-1149-B957-88E03F462648}"/>
                </a:ext>
              </a:extLst>
            </p:cNvPr>
            <p:cNvCxnSpPr>
              <a:cxnSpLocks/>
            </p:cNvCxnSpPr>
            <p:nvPr/>
          </p:nvCxnSpPr>
          <p:spPr>
            <a:xfrm flipH="1">
              <a:off x="1301262" y="2163502"/>
              <a:ext cx="8792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72D459C3-98CA-1444-9461-9443328C7AC1}"/>
                </a:ext>
              </a:extLst>
            </p:cNvPr>
            <p:cNvCxnSpPr>
              <a:cxnSpLocks/>
            </p:cNvCxnSpPr>
            <p:nvPr/>
          </p:nvCxnSpPr>
          <p:spPr>
            <a:xfrm>
              <a:off x="1301262" y="2163502"/>
              <a:ext cx="0" cy="41908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4C4D92F7-2C52-E24F-9A89-267DBE59BA46}"/>
                </a:ext>
              </a:extLst>
            </p:cNvPr>
            <p:cNvCxnSpPr>
              <a:cxnSpLocks/>
            </p:cNvCxnSpPr>
            <p:nvPr/>
          </p:nvCxnSpPr>
          <p:spPr>
            <a:xfrm flipH="1">
              <a:off x="1301262" y="2579671"/>
              <a:ext cx="8792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E3BFA6B6-69FE-384F-84EE-68DF59CE685D}"/>
                </a:ext>
              </a:extLst>
            </p:cNvPr>
            <p:cNvCxnSpPr>
              <a:cxnSpLocks/>
            </p:cNvCxnSpPr>
            <p:nvPr/>
          </p:nvCxnSpPr>
          <p:spPr>
            <a:xfrm flipH="1">
              <a:off x="1131399" y="2376764"/>
              <a:ext cx="168645" cy="270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CA733674-14F3-7C4B-B61C-F40A96A0D450}"/>
              </a:ext>
            </a:extLst>
          </p:cNvPr>
          <p:cNvGrpSpPr/>
          <p:nvPr userDrawn="1"/>
        </p:nvGrpSpPr>
        <p:grpSpPr>
          <a:xfrm>
            <a:off x="3647390" y="2574572"/>
            <a:ext cx="222628" cy="314310"/>
            <a:chOff x="1092348" y="2163502"/>
            <a:chExt cx="296837" cy="419080"/>
          </a:xfrm>
        </p:grpSpPr>
        <p:cxnSp>
          <p:nvCxnSpPr>
            <p:cNvPr id="130" name="Straight Connector 129">
              <a:extLst>
                <a:ext uri="{FF2B5EF4-FFF2-40B4-BE49-F238E27FC236}">
                  <a16:creationId xmlns:a16="http://schemas.microsoft.com/office/drawing/2014/main" id="{C692451D-DD4F-4248-B151-E0891305A6AF}"/>
                </a:ext>
              </a:extLst>
            </p:cNvPr>
            <p:cNvCxnSpPr>
              <a:cxnSpLocks/>
            </p:cNvCxnSpPr>
            <p:nvPr/>
          </p:nvCxnSpPr>
          <p:spPr>
            <a:xfrm flipH="1">
              <a:off x="1301262" y="2163502"/>
              <a:ext cx="8792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1CC4249-D1E0-3647-A119-D079BFC8FF3D}"/>
                </a:ext>
              </a:extLst>
            </p:cNvPr>
            <p:cNvCxnSpPr>
              <a:cxnSpLocks/>
            </p:cNvCxnSpPr>
            <p:nvPr/>
          </p:nvCxnSpPr>
          <p:spPr>
            <a:xfrm>
              <a:off x="1301262" y="2163502"/>
              <a:ext cx="0" cy="41908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68860F8D-D8E3-1642-953F-19252A4AFF6D}"/>
                </a:ext>
              </a:extLst>
            </p:cNvPr>
            <p:cNvCxnSpPr>
              <a:cxnSpLocks/>
            </p:cNvCxnSpPr>
            <p:nvPr/>
          </p:nvCxnSpPr>
          <p:spPr>
            <a:xfrm flipH="1">
              <a:off x="1301262" y="2579671"/>
              <a:ext cx="8792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FABDFBCD-1BE5-8A49-8BC8-48E1174153D8}"/>
                </a:ext>
              </a:extLst>
            </p:cNvPr>
            <p:cNvCxnSpPr>
              <a:cxnSpLocks/>
            </p:cNvCxnSpPr>
            <p:nvPr/>
          </p:nvCxnSpPr>
          <p:spPr>
            <a:xfrm flipH="1">
              <a:off x="1092348" y="2373042"/>
              <a:ext cx="20769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4" name="Group 133">
            <a:extLst>
              <a:ext uri="{FF2B5EF4-FFF2-40B4-BE49-F238E27FC236}">
                <a16:creationId xmlns:a16="http://schemas.microsoft.com/office/drawing/2014/main" id="{E97D9BE0-BD3F-F045-9762-354CB524CB9D}"/>
              </a:ext>
            </a:extLst>
          </p:cNvPr>
          <p:cNvGrpSpPr/>
          <p:nvPr userDrawn="1"/>
        </p:nvGrpSpPr>
        <p:grpSpPr>
          <a:xfrm>
            <a:off x="3647390" y="3108338"/>
            <a:ext cx="222628" cy="314310"/>
            <a:chOff x="1092348" y="2163502"/>
            <a:chExt cx="296837" cy="419080"/>
          </a:xfrm>
        </p:grpSpPr>
        <p:cxnSp>
          <p:nvCxnSpPr>
            <p:cNvPr id="135" name="Straight Connector 134">
              <a:extLst>
                <a:ext uri="{FF2B5EF4-FFF2-40B4-BE49-F238E27FC236}">
                  <a16:creationId xmlns:a16="http://schemas.microsoft.com/office/drawing/2014/main" id="{5DD9D6AC-6FB6-2F40-B540-25F681244394}"/>
                </a:ext>
              </a:extLst>
            </p:cNvPr>
            <p:cNvCxnSpPr>
              <a:cxnSpLocks/>
            </p:cNvCxnSpPr>
            <p:nvPr/>
          </p:nvCxnSpPr>
          <p:spPr>
            <a:xfrm flipH="1">
              <a:off x="1301262" y="2163502"/>
              <a:ext cx="8792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9128B976-2997-324B-8154-C031C54DF431}"/>
                </a:ext>
              </a:extLst>
            </p:cNvPr>
            <p:cNvCxnSpPr>
              <a:cxnSpLocks/>
            </p:cNvCxnSpPr>
            <p:nvPr/>
          </p:nvCxnSpPr>
          <p:spPr>
            <a:xfrm>
              <a:off x="1301262" y="2163502"/>
              <a:ext cx="0" cy="41908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AA2F77CF-9F80-DC4E-B27B-A19056B6970A}"/>
                </a:ext>
              </a:extLst>
            </p:cNvPr>
            <p:cNvCxnSpPr>
              <a:cxnSpLocks/>
            </p:cNvCxnSpPr>
            <p:nvPr/>
          </p:nvCxnSpPr>
          <p:spPr>
            <a:xfrm flipH="1">
              <a:off x="1301262" y="2579671"/>
              <a:ext cx="8792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D0F6E44-F43A-DD41-A29D-DAC379385392}"/>
                </a:ext>
              </a:extLst>
            </p:cNvPr>
            <p:cNvCxnSpPr>
              <a:cxnSpLocks/>
            </p:cNvCxnSpPr>
            <p:nvPr/>
          </p:nvCxnSpPr>
          <p:spPr>
            <a:xfrm flipH="1">
              <a:off x="1092348" y="2373042"/>
              <a:ext cx="20769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9" name="Group 138">
            <a:extLst>
              <a:ext uri="{FF2B5EF4-FFF2-40B4-BE49-F238E27FC236}">
                <a16:creationId xmlns:a16="http://schemas.microsoft.com/office/drawing/2014/main" id="{B50D6978-2A01-0749-A7CF-255F60363913}"/>
              </a:ext>
            </a:extLst>
          </p:cNvPr>
          <p:cNvGrpSpPr/>
          <p:nvPr userDrawn="1"/>
        </p:nvGrpSpPr>
        <p:grpSpPr>
          <a:xfrm>
            <a:off x="6471273" y="1917379"/>
            <a:ext cx="222628" cy="314310"/>
            <a:chOff x="1092348" y="2163502"/>
            <a:chExt cx="296837" cy="419080"/>
          </a:xfrm>
        </p:grpSpPr>
        <p:cxnSp>
          <p:nvCxnSpPr>
            <p:cNvPr id="140" name="Straight Connector 139">
              <a:extLst>
                <a:ext uri="{FF2B5EF4-FFF2-40B4-BE49-F238E27FC236}">
                  <a16:creationId xmlns:a16="http://schemas.microsoft.com/office/drawing/2014/main" id="{3FC59A5B-095D-8646-BEB4-D91B865AD63C}"/>
                </a:ext>
              </a:extLst>
            </p:cNvPr>
            <p:cNvCxnSpPr>
              <a:cxnSpLocks/>
            </p:cNvCxnSpPr>
            <p:nvPr/>
          </p:nvCxnSpPr>
          <p:spPr>
            <a:xfrm flipH="1">
              <a:off x="1301262" y="2163502"/>
              <a:ext cx="8792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27DEC4E9-5646-6F42-ABC7-1B8B954EB8AC}"/>
                </a:ext>
              </a:extLst>
            </p:cNvPr>
            <p:cNvCxnSpPr>
              <a:cxnSpLocks/>
            </p:cNvCxnSpPr>
            <p:nvPr/>
          </p:nvCxnSpPr>
          <p:spPr>
            <a:xfrm>
              <a:off x="1301262" y="2163502"/>
              <a:ext cx="0" cy="41908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5236852C-4F2A-2043-8EEF-6C43A98081EE}"/>
                </a:ext>
              </a:extLst>
            </p:cNvPr>
            <p:cNvCxnSpPr>
              <a:cxnSpLocks/>
            </p:cNvCxnSpPr>
            <p:nvPr/>
          </p:nvCxnSpPr>
          <p:spPr>
            <a:xfrm flipH="1">
              <a:off x="1301262" y="2579671"/>
              <a:ext cx="8792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A8885293-C9C4-5A46-9E38-E1B0B9897D35}"/>
                </a:ext>
              </a:extLst>
            </p:cNvPr>
            <p:cNvCxnSpPr>
              <a:cxnSpLocks/>
            </p:cNvCxnSpPr>
            <p:nvPr/>
          </p:nvCxnSpPr>
          <p:spPr>
            <a:xfrm flipH="1">
              <a:off x="1092348" y="2373042"/>
              <a:ext cx="20769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4" name="Text Box 2">
            <a:extLst>
              <a:ext uri="{FF2B5EF4-FFF2-40B4-BE49-F238E27FC236}">
                <a16:creationId xmlns:a16="http://schemas.microsoft.com/office/drawing/2014/main" id="{995F3C44-0E49-5144-B260-9D1EE3E25751}"/>
              </a:ext>
            </a:extLst>
          </p:cNvPr>
          <p:cNvSpPr txBox="1">
            <a:spLocks noChangeArrowheads="1"/>
          </p:cNvSpPr>
          <p:nvPr userDrawn="1"/>
        </p:nvSpPr>
        <p:spPr bwMode="auto">
          <a:xfrm>
            <a:off x="1108127" y="658984"/>
            <a:ext cx="256855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08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eaLnBrk="1" hangingPunct="1">
              <a:spcAft>
                <a:spcPts val="450"/>
              </a:spcAft>
              <a:defRPr/>
            </a:pPr>
            <a:r>
              <a:rPr lang="en-GB" sz="2100" b="1" dirty="0">
                <a:latin typeface="Arial Black" panose="020B0604020202020204" pitchFamily="34" charset="0"/>
                <a:cs typeface="Arial Black" panose="020B0604020202020204" pitchFamily="34" charset="0"/>
              </a:rPr>
              <a:t>Tips and tricks</a:t>
            </a:r>
            <a:endParaRPr lang="en-GB" altLang="da-DK" sz="900" b="0" noProof="1">
              <a:solidFill>
                <a:schemeClr val="tx1"/>
              </a:solidFill>
              <a:latin typeface="+mn-lt"/>
              <a:cs typeface="Arial" panose="020B0604020202020204" pitchFamily="34" charset="0"/>
            </a:endParaRPr>
          </a:p>
        </p:txBody>
      </p:sp>
      <p:sp>
        <p:nvSpPr>
          <p:cNvPr id="145" name="Text Box 2">
            <a:extLst>
              <a:ext uri="{FF2B5EF4-FFF2-40B4-BE49-F238E27FC236}">
                <a16:creationId xmlns:a16="http://schemas.microsoft.com/office/drawing/2014/main" id="{1DF7A865-A910-BE4D-AAA8-F893C2F5F61F}"/>
              </a:ext>
            </a:extLst>
          </p:cNvPr>
          <p:cNvSpPr txBox="1">
            <a:spLocks noChangeArrowheads="1"/>
          </p:cNvSpPr>
          <p:nvPr userDrawn="1"/>
        </p:nvSpPr>
        <p:spPr bwMode="auto">
          <a:xfrm>
            <a:off x="1115920" y="994091"/>
            <a:ext cx="2568551"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08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eaLnBrk="1" hangingPunct="1">
              <a:spcAft>
                <a:spcPts val="450"/>
              </a:spcAft>
              <a:defRPr/>
            </a:pPr>
            <a:r>
              <a:rPr lang="en-GB" sz="1050" b="1" dirty="0">
                <a:solidFill>
                  <a:srgbClr val="FF0000"/>
                </a:solidFill>
                <a:latin typeface="Arial Black" panose="020B0604020202020204" pitchFamily="34" charset="0"/>
                <a:cs typeface="Arial Black" panose="020B0604020202020204" pitchFamily="34" charset="0"/>
              </a:rPr>
              <a:t>User guide</a:t>
            </a:r>
            <a:endParaRPr lang="en-GB" altLang="da-DK" sz="600" b="0" noProof="1">
              <a:solidFill>
                <a:srgbClr val="FF0000"/>
              </a:solidFill>
              <a:latin typeface="+mn-lt"/>
              <a:cs typeface="Arial" panose="020B0604020202020204" pitchFamily="34" charset="0"/>
            </a:endParaRPr>
          </a:p>
        </p:txBody>
      </p:sp>
    </p:spTree>
    <p:extLst>
      <p:ext uri="{BB962C8B-B14F-4D97-AF65-F5344CB8AC3E}">
        <p14:creationId xmlns:p14="http://schemas.microsoft.com/office/powerpoint/2010/main" val="127115573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gt;Do not use layouts after this &gt;">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124504-36FD-4753-851D-5B7D02D4A2D1}"/>
              </a:ext>
            </a:extLst>
          </p:cNvPr>
          <p:cNvSpPr/>
          <p:nvPr userDrawn="1"/>
        </p:nvSpPr>
        <p:spPr bwMode="white">
          <a:xfrm>
            <a:off x="0" y="0"/>
            <a:ext cx="9144000" cy="5143500"/>
          </a:xfrm>
          <a:prstGeom prst="rect">
            <a:avLst/>
          </a:prstGeom>
          <a:solidFill>
            <a:schemeClr val="tx2"/>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spcBef>
                <a:spcPts val="450"/>
              </a:spcBef>
              <a:buClr>
                <a:srgbClr val="003755"/>
              </a:buClr>
            </a:pPr>
            <a:endParaRPr lang="en-GB" sz="1050" dirty="0">
              <a:solidFill>
                <a:schemeClr val="tx1"/>
              </a:solidFill>
            </a:endParaRPr>
          </a:p>
        </p:txBody>
      </p:sp>
      <p:sp>
        <p:nvSpPr>
          <p:cNvPr id="5" name="Do not use"/>
          <p:cNvSpPr txBox="1"/>
          <p:nvPr userDrawn="1"/>
        </p:nvSpPr>
        <p:spPr>
          <a:xfrm>
            <a:off x="322660" y="492618"/>
            <a:ext cx="8517733" cy="1246495"/>
          </a:xfrm>
          <a:prstGeom prst="rect">
            <a:avLst/>
          </a:prstGeom>
          <a:noFill/>
        </p:spPr>
        <p:txBody>
          <a:bodyPr wrap="square" lIns="0" tIns="0" rIns="0" bIns="0" rtlCol="0">
            <a:spAutoFit/>
          </a:bodyPr>
          <a:lstStyle/>
          <a:p>
            <a:pPr marL="0" marR="0" indent="0" algn="ctr" fontAlgn="auto">
              <a:lnSpc>
                <a:spcPct val="100000"/>
              </a:lnSpc>
              <a:spcBef>
                <a:spcPts val="450"/>
              </a:spcBef>
              <a:spcAft>
                <a:spcPts val="0"/>
              </a:spcAft>
              <a:buClr>
                <a:srgbClr val="003755"/>
              </a:buClr>
              <a:buSzTx/>
              <a:buFontTx/>
              <a:buNone/>
              <a:tabLst/>
            </a:pPr>
            <a:r>
              <a:rPr lang="en-GB" sz="2700" b="0" noProof="0" dirty="0">
                <a:solidFill>
                  <a:schemeClr val="bg1"/>
                </a:solidFill>
              </a:rPr>
              <a:t>If you see any </a:t>
            </a:r>
            <a:r>
              <a:rPr lang="en-GB" sz="2700" b="1" i="1" noProof="0" dirty="0">
                <a:solidFill>
                  <a:schemeClr val="bg1"/>
                </a:solidFill>
              </a:rPr>
              <a:t>layouts </a:t>
            </a:r>
            <a:r>
              <a:rPr lang="en-GB" sz="2700" b="0" i="0" noProof="0" dirty="0">
                <a:solidFill>
                  <a:schemeClr val="bg1"/>
                </a:solidFill>
              </a:rPr>
              <a:t>after this one</a:t>
            </a:r>
            <a:r>
              <a:rPr lang="en-GB" sz="2700" b="1" i="1" noProof="0" dirty="0">
                <a:solidFill>
                  <a:schemeClr val="bg1"/>
                </a:solidFill>
              </a:rPr>
              <a:t>,</a:t>
            </a:r>
            <a:r>
              <a:rPr lang="en-GB" sz="2700" b="0" i="0" noProof="0" dirty="0">
                <a:solidFill>
                  <a:schemeClr val="bg1"/>
                </a:solidFill>
              </a:rPr>
              <a:t> </a:t>
            </a:r>
            <a:r>
              <a:rPr lang="en-GB" sz="2700" b="0" noProof="0" dirty="0">
                <a:solidFill>
                  <a:schemeClr val="bg1"/>
                </a:solidFill>
              </a:rPr>
              <a:t>do not use them. They may have been copied from an old template style and not be part of our corporate template.</a:t>
            </a:r>
          </a:p>
        </p:txBody>
      </p:sp>
      <p:grpSp>
        <p:nvGrpSpPr>
          <p:cNvPr id="4" name="Group 3">
            <a:extLst>
              <a:ext uri="{FF2B5EF4-FFF2-40B4-BE49-F238E27FC236}">
                <a16:creationId xmlns:a16="http://schemas.microsoft.com/office/drawing/2014/main" id="{2BEB5E5A-DA85-4D5B-80B9-F94482F55D76}"/>
              </a:ext>
            </a:extLst>
          </p:cNvPr>
          <p:cNvGrpSpPr/>
          <p:nvPr userDrawn="1"/>
        </p:nvGrpSpPr>
        <p:grpSpPr bwMode="black">
          <a:xfrm rot="8100000">
            <a:off x="7803656" y="2493920"/>
            <a:ext cx="777591" cy="777591"/>
            <a:chOff x="6096000" y="4963130"/>
            <a:chExt cx="1456719" cy="1456719"/>
          </a:xfrm>
          <a:solidFill>
            <a:schemeClr val="bg1"/>
          </a:solidFill>
        </p:grpSpPr>
        <p:sp>
          <p:nvSpPr>
            <p:cNvPr id="3" name="Rectangle 2">
              <a:extLst>
                <a:ext uri="{FF2B5EF4-FFF2-40B4-BE49-F238E27FC236}">
                  <a16:creationId xmlns:a16="http://schemas.microsoft.com/office/drawing/2014/main" id="{C823227E-A862-4A7F-BC20-0D107430AB2C}"/>
                </a:ext>
              </a:extLst>
            </p:cNvPr>
            <p:cNvSpPr/>
            <p:nvPr userDrawn="1"/>
          </p:nvSpPr>
          <p:spPr bwMode="black">
            <a:xfrm rot="5400000">
              <a:off x="5534135" y="5524995"/>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450"/>
                </a:spcBef>
                <a:buClr>
                  <a:srgbClr val="003755"/>
                </a:buClr>
              </a:pPr>
              <a:endParaRPr lang="en-GB" sz="1050" dirty="0">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bwMode="black">
            <a:xfrm rot="10800000">
              <a:off x="6096000" y="4963130"/>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450"/>
                </a:spcBef>
                <a:buClr>
                  <a:srgbClr val="003755"/>
                </a:buClr>
              </a:pPr>
              <a:endParaRPr lang="en-GB" sz="1050" dirty="0">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a:xfrm>
            <a:off x="322660" y="1941281"/>
            <a:ext cx="7614260" cy="1685077"/>
          </a:xfrm>
          <a:prstGeom prst="rect">
            <a:avLst/>
          </a:prstGeom>
        </p:spPr>
        <p:txBody>
          <a:bodyPr wrap="square">
            <a:spAutoFit/>
          </a:bodyPr>
          <a:lstStyle/>
          <a:p>
            <a:pPr algn="ctr"/>
            <a:r>
              <a:rPr lang="en-GB" sz="10350" b="1" i="0" noProof="0" dirty="0">
                <a:solidFill>
                  <a:schemeClr val="bg1"/>
                </a:solidFill>
              </a:rPr>
              <a:t>Do not use </a:t>
            </a:r>
            <a:endParaRPr lang="en-GB" sz="1800" b="1" i="0" dirty="0"/>
          </a:p>
        </p:txBody>
      </p:sp>
      <p:sp>
        <p:nvSpPr>
          <p:cNvPr id="16" name="Do not use">
            <a:extLst>
              <a:ext uri="{FF2B5EF4-FFF2-40B4-BE49-F238E27FC236}">
                <a16:creationId xmlns:a16="http://schemas.microsoft.com/office/drawing/2014/main" id="{A8FA78FA-4D94-4717-B7C6-6F86378D6B01}"/>
              </a:ext>
            </a:extLst>
          </p:cNvPr>
          <p:cNvSpPr txBox="1"/>
          <p:nvPr userDrawn="1"/>
        </p:nvSpPr>
        <p:spPr>
          <a:xfrm>
            <a:off x="322660" y="3889841"/>
            <a:ext cx="8517731" cy="727122"/>
          </a:xfrm>
          <a:prstGeom prst="rect">
            <a:avLst/>
          </a:prstGeom>
          <a:noFill/>
        </p:spPr>
        <p:txBody>
          <a:bodyPr wrap="square" lIns="0" tIns="0" rIns="0" bIns="0" rtlCol="0">
            <a:spAutoFit/>
          </a:bodyPr>
          <a:lstStyle/>
          <a:p>
            <a:pPr marL="0" marR="0" indent="0" algn="ctr" fontAlgn="auto">
              <a:lnSpc>
                <a:spcPct val="100000"/>
              </a:lnSpc>
              <a:spcBef>
                <a:spcPts val="450"/>
              </a:spcBef>
              <a:spcAft>
                <a:spcPts val="0"/>
              </a:spcAft>
              <a:buClr>
                <a:srgbClr val="003755"/>
              </a:buClr>
              <a:buSzTx/>
              <a:buFontTx/>
              <a:buNone/>
              <a:tabLst/>
            </a:pPr>
            <a:r>
              <a:rPr lang="en-GB" sz="1500" b="0" noProof="0" dirty="0">
                <a:solidFill>
                  <a:schemeClr val="bg1"/>
                </a:solidFill>
              </a:rPr>
              <a:t>Due to PowerPoint’s standard Copy/Paste functionality extra undesirable layouts can appear.</a:t>
            </a:r>
          </a:p>
          <a:p>
            <a:pPr marL="0" marR="0" indent="0" algn="ctr" fontAlgn="auto">
              <a:lnSpc>
                <a:spcPct val="100000"/>
              </a:lnSpc>
              <a:spcBef>
                <a:spcPts val="450"/>
              </a:spcBef>
              <a:spcAft>
                <a:spcPts val="0"/>
              </a:spcAft>
              <a:buClr>
                <a:srgbClr val="003755"/>
              </a:buClr>
              <a:buSzTx/>
              <a:buFontTx/>
              <a:buNone/>
              <a:tabLst/>
            </a:pPr>
            <a:r>
              <a:rPr lang="en-GB" sz="1500" b="0" noProof="0" dirty="0">
                <a:solidFill>
                  <a:schemeClr val="bg1"/>
                </a:solidFill>
              </a:rPr>
              <a:t>Also notice: Layouts after this might contain potential confidential information.</a:t>
            </a:r>
            <a:br>
              <a:rPr lang="en-GB" sz="1350" b="0" noProof="0" dirty="0">
                <a:solidFill>
                  <a:schemeClr val="bg1"/>
                </a:solidFill>
              </a:rPr>
            </a:br>
            <a:endParaRPr lang="en-GB" sz="1350" b="0" noProof="0" dirty="0">
              <a:solidFill>
                <a:schemeClr val="bg1"/>
              </a:solidFill>
            </a:endParaRPr>
          </a:p>
        </p:txBody>
      </p:sp>
      <p:sp>
        <p:nvSpPr>
          <p:cNvPr id="13" name="Date Placeholder 6" hidden="1">
            <a:extLst>
              <a:ext uri="{FF2B5EF4-FFF2-40B4-BE49-F238E27FC236}">
                <a16:creationId xmlns:a16="http://schemas.microsoft.com/office/drawing/2014/main" id="{706505A8-87EA-4BA0-B698-35156BC765D0}"/>
              </a:ext>
            </a:extLst>
          </p:cNvPr>
          <p:cNvSpPr>
            <a:spLocks noGrp="1"/>
          </p:cNvSpPr>
          <p:nvPr>
            <p:ph type="dt" sz="half" idx="15"/>
          </p:nvPr>
        </p:nvSpPr>
        <p:spPr>
          <a:xfrm>
            <a:off x="0" y="5143500"/>
            <a:ext cx="0" cy="0"/>
          </a:xfrm>
        </p:spPr>
        <p:txBody>
          <a:bodyPr/>
          <a:lstStyle>
            <a:lvl1pPr>
              <a:defRPr sz="100">
                <a:noFill/>
              </a:defRPr>
            </a:lvl1pPr>
          </a:lstStyle>
          <a:p>
            <a:fld id="{B2B3425A-B7FE-4630-AA54-7F95BEAB3C43}" type="datetime4">
              <a:rPr lang="en-GB" smtClean="0"/>
              <a:t>22 November 2023</a:t>
            </a:fld>
            <a:endParaRPr lang="en-GB" dirty="0"/>
          </a:p>
        </p:txBody>
      </p:sp>
      <p:sp>
        <p:nvSpPr>
          <p:cNvPr id="14" name="Footer Placeholder 8" hidden="1">
            <a:extLst>
              <a:ext uri="{FF2B5EF4-FFF2-40B4-BE49-F238E27FC236}">
                <a16:creationId xmlns:a16="http://schemas.microsoft.com/office/drawing/2014/main" id="{AB150C2C-2030-498B-8262-6BD5BCCBB345}"/>
              </a:ext>
            </a:extLst>
          </p:cNvPr>
          <p:cNvSpPr>
            <a:spLocks noGrp="1"/>
          </p:cNvSpPr>
          <p:nvPr>
            <p:ph type="ftr" sz="quarter" idx="16"/>
          </p:nvPr>
        </p:nvSpPr>
        <p:spPr>
          <a:xfrm>
            <a:off x="0" y="5143500"/>
            <a:ext cx="0" cy="0"/>
          </a:xfrm>
        </p:spPr>
        <p:txBody>
          <a:bodyPr/>
          <a:lstStyle>
            <a:lvl1pPr>
              <a:defRPr sz="100">
                <a:noFill/>
              </a:defRPr>
            </a:lvl1pPr>
          </a:lstStyle>
          <a:p>
            <a:endParaRPr lang="en-GB" dirty="0"/>
          </a:p>
        </p:txBody>
      </p:sp>
      <p:sp>
        <p:nvSpPr>
          <p:cNvPr id="15" name="Slide Number Placeholder 10" hidden="1">
            <a:extLst>
              <a:ext uri="{FF2B5EF4-FFF2-40B4-BE49-F238E27FC236}">
                <a16:creationId xmlns:a16="http://schemas.microsoft.com/office/drawing/2014/main" id="{E81B246F-92C7-4EF8-ACD0-05F73C7095BE}"/>
              </a:ext>
            </a:extLst>
          </p:cNvPr>
          <p:cNvSpPr>
            <a:spLocks noGrp="1"/>
          </p:cNvSpPr>
          <p:nvPr>
            <p:ph type="sldNum" sz="quarter" idx="17"/>
          </p:nvPr>
        </p:nvSpPr>
        <p:spPr>
          <a:xfrm>
            <a:off x="0" y="5143500"/>
            <a:ext cx="0" cy="0"/>
          </a:xfrm>
        </p:spPr>
        <p:txBody>
          <a:bodyPr/>
          <a:lstStyle>
            <a:lvl1pPr>
              <a:defRPr sz="100">
                <a:noFill/>
              </a:defRPr>
            </a:lvl1p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62363769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Cover">
    <p:bg>
      <p:bgRef idx="1001">
        <a:schemeClr val="bg1"/>
      </p:bgRef>
    </p:bg>
    <p:spTree>
      <p:nvGrpSpPr>
        <p:cNvPr id="1" name=""/>
        <p:cNvGrpSpPr/>
        <p:nvPr/>
      </p:nvGrpSpPr>
      <p:grpSpPr>
        <a:xfrm>
          <a:off x="0" y="0"/>
          <a:ext cx="0" cy="0"/>
          <a:chOff x="0" y="0"/>
          <a:chExt cx="0" cy="0"/>
        </a:xfrm>
      </p:grpSpPr>
      <p:sp>
        <p:nvSpPr>
          <p:cNvPr id="4" name="Marcador de texto 12">
            <a:extLst>
              <a:ext uri="{FF2B5EF4-FFF2-40B4-BE49-F238E27FC236}">
                <a16:creationId xmlns:a16="http://schemas.microsoft.com/office/drawing/2014/main" id="{02C6E78E-94C2-B86A-43B0-C98F58009059}"/>
              </a:ext>
            </a:extLst>
          </p:cNvPr>
          <p:cNvSpPr>
            <a:spLocks noGrp="1"/>
          </p:cNvSpPr>
          <p:nvPr>
            <p:ph type="body" sz="quarter" idx="10" hasCustomPrompt="1"/>
          </p:nvPr>
        </p:nvSpPr>
        <p:spPr>
          <a:xfrm>
            <a:off x="2789634" y="1145351"/>
            <a:ext cx="6049566" cy="332496"/>
          </a:xfrm>
          <a:prstGeom prst="rect">
            <a:avLst/>
          </a:prstGeom>
        </p:spPr>
        <p:txBody>
          <a:bodyPr anchor="b" anchorCtr="0"/>
          <a:lstStyle>
            <a:lvl1pPr marL="0" indent="0">
              <a:lnSpc>
                <a:spcPct val="100000"/>
              </a:lnSpc>
              <a:spcBef>
                <a:spcPts val="0"/>
              </a:spcBef>
              <a:buNone/>
              <a:defRPr sz="1500" b="0" i="0">
                <a:solidFill>
                  <a:schemeClr val="tx1">
                    <a:lumMod val="60000"/>
                    <a:lumOff val="40000"/>
                  </a:schemeClr>
                </a:solidFill>
                <a:latin typeface="+mn-lt"/>
                <a:ea typeface="IberPangea Text Light" panose="020B0404000000000000" pitchFamily="34" charset="0"/>
                <a:cs typeface="IberPangea Text Light" panose="020B0404000000000000" pitchFamily="34" charset="0"/>
              </a:defRPr>
            </a:lvl1pPr>
            <a:lvl2pPr marL="340659" indent="0">
              <a:buNone/>
              <a:defRPr b="0" i="0">
                <a:latin typeface="IberPangea Text Light" panose="020B0404000000000000" pitchFamily="34" charset="0"/>
                <a:ea typeface="IberPangea Text Light" panose="020B0404000000000000" pitchFamily="34" charset="0"/>
                <a:cs typeface="IberPangea Text Light" panose="020B0404000000000000" pitchFamily="34" charset="0"/>
              </a:defRPr>
            </a:lvl2pPr>
            <a:lvl3pPr marL="681317" indent="0">
              <a:buNone/>
              <a:defRPr b="0" i="0">
                <a:latin typeface="IberPangea Text Light" panose="020B0404000000000000" pitchFamily="34" charset="0"/>
                <a:ea typeface="IberPangea Text Light" panose="020B0404000000000000" pitchFamily="34" charset="0"/>
                <a:cs typeface="IberPangea Text Light" panose="020B0404000000000000" pitchFamily="34" charset="0"/>
              </a:defRPr>
            </a:lvl3pPr>
            <a:lvl4pPr marL="1021977" indent="0">
              <a:buNone/>
              <a:defRPr b="0" i="0">
                <a:latin typeface="IberPangea Text Light" panose="020B0404000000000000" pitchFamily="34" charset="0"/>
                <a:ea typeface="IberPangea Text Light" panose="020B0404000000000000" pitchFamily="34" charset="0"/>
                <a:cs typeface="IberPangea Text Light" panose="020B0404000000000000" pitchFamily="34" charset="0"/>
              </a:defRPr>
            </a:lvl4pPr>
            <a:lvl5pPr marL="1362635" indent="0">
              <a:buNone/>
              <a:defRPr b="0" i="0">
                <a:latin typeface="IberPangea Text Light" panose="020B0404000000000000" pitchFamily="34" charset="0"/>
                <a:ea typeface="IberPangea Text Light" panose="020B0404000000000000" pitchFamily="34" charset="0"/>
                <a:cs typeface="IberPangea Text Light" panose="020B0404000000000000" pitchFamily="34" charset="0"/>
              </a:defRPr>
            </a:lvl5pPr>
          </a:lstStyle>
          <a:p>
            <a:pPr lvl="0"/>
            <a:r>
              <a:rPr lang="es-ES"/>
              <a:t>Subtítulo de portada</a:t>
            </a:r>
          </a:p>
        </p:txBody>
      </p:sp>
      <p:sp>
        <p:nvSpPr>
          <p:cNvPr id="2" name="Título 14">
            <a:extLst>
              <a:ext uri="{FF2B5EF4-FFF2-40B4-BE49-F238E27FC236}">
                <a16:creationId xmlns:a16="http://schemas.microsoft.com/office/drawing/2014/main" id="{EE43D0D4-53D9-E48B-97B4-161635A2CFA7}"/>
              </a:ext>
            </a:extLst>
          </p:cNvPr>
          <p:cNvSpPr>
            <a:spLocks noGrp="1"/>
          </p:cNvSpPr>
          <p:nvPr>
            <p:ph type="title" hasCustomPrompt="1"/>
          </p:nvPr>
        </p:nvSpPr>
        <p:spPr>
          <a:xfrm>
            <a:off x="2789635" y="2047929"/>
            <a:ext cx="6049565" cy="682381"/>
          </a:xfrm>
          <a:prstGeom prst="rect">
            <a:avLst/>
          </a:prstGeom>
        </p:spPr>
        <p:txBody>
          <a:bodyPr anchor="t">
            <a:noAutofit/>
          </a:bodyPr>
          <a:lstStyle>
            <a:lvl1pPr>
              <a:lnSpc>
                <a:spcPct val="80000"/>
              </a:lnSpc>
              <a:defRPr sz="3300" b="1" i="0" spc="-113">
                <a:solidFill>
                  <a:schemeClr val="accent1"/>
                </a:solidFill>
                <a:latin typeface="+mj-lt"/>
                <a:ea typeface="IberPangea Text" panose="020B0404000000000000" pitchFamily="34" charset="0"/>
                <a:cs typeface="IberPangea Text" panose="020B0404000000000000" pitchFamily="34" charset="0"/>
              </a:defRPr>
            </a:lvl1pPr>
          </a:lstStyle>
          <a:p>
            <a:r>
              <a:rPr lang="es-ES"/>
              <a:t>Título de Portada</a:t>
            </a:r>
          </a:p>
        </p:txBody>
      </p:sp>
      <p:cxnSp>
        <p:nvCxnSpPr>
          <p:cNvPr id="22" name="Conector recto 17">
            <a:extLst>
              <a:ext uri="{FF2B5EF4-FFF2-40B4-BE49-F238E27FC236}">
                <a16:creationId xmlns:a16="http://schemas.microsoft.com/office/drawing/2014/main" id="{E6BFB2A2-D551-503C-6002-FDD2DD5E20A0}"/>
              </a:ext>
            </a:extLst>
          </p:cNvPr>
          <p:cNvCxnSpPr>
            <a:cxnSpLocks/>
          </p:cNvCxnSpPr>
          <p:nvPr userDrawn="1"/>
        </p:nvCxnSpPr>
        <p:spPr>
          <a:xfrm>
            <a:off x="296885" y="1734428"/>
            <a:ext cx="8541701"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5" name="Grupo 4">
            <a:extLst>
              <a:ext uri="{FF2B5EF4-FFF2-40B4-BE49-F238E27FC236}">
                <a16:creationId xmlns:a16="http://schemas.microsoft.com/office/drawing/2014/main" id="{C1870C57-42D5-00B7-79E3-D91E300A918F}"/>
              </a:ext>
            </a:extLst>
          </p:cNvPr>
          <p:cNvGrpSpPr/>
          <p:nvPr userDrawn="1"/>
        </p:nvGrpSpPr>
        <p:grpSpPr>
          <a:xfrm>
            <a:off x="304801" y="1166184"/>
            <a:ext cx="1974476" cy="336567"/>
            <a:chOff x="858380" y="3171155"/>
            <a:chExt cx="4884170" cy="832550"/>
          </a:xfrm>
        </p:grpSpPr>
        <p:sp>
          <p:nvSpPr>
            <p:cNvPr id="6" name="Forma libre: forma 5">
              <a:extLst>
                <a:ext uri="{FF2B5EF4-FFF2-40B4-BE49-F238E27FC236}">
                  <a16:creationId xmlns:a16="http://schemas.microsoft.com/office/drawing/2014/main" id="{33AA2421-4EA4-36A2-98DD-427384A7E2BB}"/>
                </a:ext>
              </a:extLst>
            </p:cNvPr>
            <p:cNvSpPr/>
            <p:nvPr/>
          </p:nvSpPr>
          <p:spPr>
            <a:xfrm>
              <a:off x="1915669" y="3359536"/>
              <a:ext cx="348035" cy="455921"/>
            </a:xfrm>
            <a:custGeom>
              <a:avLst/>
              <a:gdLst>
                <a:gd name="connsiteX0" fmla="*/ 289273 w 348035"/>
                <a:gd name="connsiteY0" fmla="*/ 231495 h 455921"/>
                <a:gd name="connsiteX1" fmla="*/ 215038 w 348035"/>
                <a:gd name="connsiteY1" fmla="*/ 201494 h 455921"/>
                <a:gd name="connsiteX2" fmla="*/ 160737 w 348035"/>
                <a:gd name="connsiteY2" fmla="*/ 186961 h 455921"/>
                <a:gd name="connsiteX3" fmla="*/ 102602 w 348035"/>
                <a:gd name="connsiteY3" fmla="*/ 162027 h 455921"/>
                <a:gd name="connsiteX4" fmla="*/ 82402 w 348035"/>
                <a:gd name="connsiteY4" fmla="*/ 119393 h 455921"/>
                <a:gd name="connsiteX5" fmla="*/ 107369 w 348035"/>
                <a:gd name="connsiteY5" fmla="*/ 75825 h 455921"/>
                <a:gd name="connsiteX6" fmla="*/ 174037 w 348035"/>
                <a:gd name="connsiteY6" fmla="*/ 59391 h 455921"/>
                <a:gd name="connsiteX7" fmla="*/ 242538 w 348035"/>
                <a:gd name="connsiteY7" fmla="*/ 77392 h 455921"/>
                <a:gd name="connsiteX8" fmla="*/ 282539 w 348035"/>
                <a:gd name="connsiteY8" fmla="*/ 133293 h 455921"/>
                <a:gd name="connsiteX9" fmla="*/ 340007 w 348035"/>
                <a:gd name="connsiteY9" fmla="*/ 111826 h 455921"/>
                <a:gd name="connsiteX10" fmla="*/ 305906 w 348035"/>
                <a:gd name="connsiteY10" fmla="*/ 50225 h 455921"/>
                <a:gd name="connsiteX11" fmla="*/ 249239 w 348035"/>
                <a:gd name="connsiteY11" fmla="*/ 12990 h 455921"/>
                <a:gd name="connsiteX12" fmla="*/ 173137 w 348035"/>
                <a:gd name="connsiteY12" fmla="*/ 23 h 455921"/>
                <a:gd name="connsiteX13" fmla="*/ 90069 w 348035"/>
                <a:gd name="connsiteY13" fmla="*/ 15824 h 455921"/>
                <a:gd name="connsiteX14" fmla="*/ 34501 w 348035"/>
                <a:gd name="connsiteY14" fmla="*/ 59725 h 455921"/>
                <a:gd name="connsiteX15" fmla="*/ 14500 w 348035"/>
                <a:gd name="connsiteY15" fmla="*/ 124459 h 455921"/>
                <a:gd name="connsiteX16" fmla="*/ 66901 w 348035"/>
                <a:gd name="connsiteY16" fmla="*/ 219828 h 455921"/>
                <a:gd name="connsiteX17" fmla="*/ 131836 w 348035"/>
                <a:gd name="connsiteY17" fmla="*/ 247495 h 455921"/>
                <a:gd name="connsiteX18" fmla="*/ 186171 w 348035"/>
                <a:gd name="connsiteY18" fmla="*/ 261996 h 455921"/>
                <a:gd name="connsiteX19" fmla="*/ 241105 w 348035"/>
                <a:gd name="connsiteY19" fmla="*/ 280963 h 455921"/>
                <a:gd name="connsiteX20" fmla="*/ 271739 w 348035"/>
                <a:gd name="connsiteY20" fmla="*/ 303997 h 455921"/>
                <a:gd name="connsiteX21" fmla="*/ 281539 w 348035"/>
                <a:gd name="connsiteY21" fmla="*/ 333997 h 455921"/>
                <a:gd name="connsiteX22" fmla="*/ 253739 w 348035"/>
                <a:gd name="connsiteY22" fmla="*/ 379498 h 455921"/>
                <a:gd name="connsiteX23" fmla="*/ 179204 w 348035"/>
                <a:gd name="connsiteY23" fmla="*/ 396532 h 455921"/>
                <a:gd name="connsiteX24" fmla="*/ 100569 w 348035"/>
                <a:gd name="connsiteY24" fmla="*/ 372865 h 455921"/>
                <a:gd name="connsiteX25" fmla="*/ 56668 w 348035"/>
                <a:gd name="connsiteY25" fmla="*/ 311897 h 455921"/>
                <a:gd name="connsiteX26" fmla="*/ 0 w 348035"/>
                <a:gd name="connsiteY26" fmla="*/ 335897 h 455921"/>
                <a:gd name="connsiteX27" fmla="*/ 36934 w 348035"/>
                <a:gd name="connsiteY27" fmla="*/ 399699 h 455921"/>
                <a:gd name="connsiteX28" fmla="*/ 98202 w 348035"/>
                <a:gd name="connsiteY28" fmla="*/ 441366 h 455921"/>
                <a:gd name="connsiteX29" fmla="*/ 179370 w 348035"/>
                <a:gd name="connsiteY29" fmla="*/ 455900 h 455921"/>
                <a:gd name="connsiteX30" fmla="*/ 269072 w 348035"/>
                <a:gd name="connsiteY30" fmla="*/ 439799 h 455921"/>
                <a:gd name="connsiteX31" fmla="*/ 327507 w 348035"/>
                <a:gd name="connsiteY31" fmla="*/ 395265 h 455921"/>
                <a:gd name="connsiteX32" fmla="*/ 348007 w 348035"/>
                <a:gd name="connsiteY32" fmla="*/ 328330 h 455921"/>
                <a:gd name="connsiteX33" fmla="*/ 333474 w 348035"/>
                <a:gd name="connsiteY33" fmla="*/ 273363 h 455921"/>
                <a:gd name="connsiteX34" fmla="*/ 289273 w 348035"/>
                <a:gd name="connsiteY34" fmla="*/ 231495 h 455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8035" h="455921">
                  <a:moveTo>
                    <a:pt x="289273" y="231495"/>
                  </a:moveTo>
                  <a:cubicBezTo>
                    <a:pt x="269672" y="219495"/>
                    <a:pt x="244928" y="209495"/>
                    <a:pt x="215038" y="201494"/>
                  </a:cubicBezTo>
                  <a:lnTo>
                    <a:pt x="160737" y="186961"/>
                  </a:lnTo>
                  <a:cubicBezTo>
                    <a:pt x="135469" y="179827"/>
                    <a:pt x="116092" y="171517"/>
                    <a:pt x="102602" y="162027"/>
                  </a:cubicBezTo>
                  <a:cubicBezTo>
                    <a:pt x="89112" y="152537"/>
                    <a:pt x="82378" y="138326"/>
                    <a:pt x="82402" y="119393"/>
                  </a:cubicBezTo>
                  <a:cubicBezTo>
                    <a:pt x="82402" y="101282"/>
                    <a:pt x="90725" y="86759"/>
                    <a:pt x="107369" y="75825"/>
                  </a:cubicBezTo>
                  <a:cubicBezTo>
                    <a:pt x="124013" y="64892"/>
                    <a:pt x="146236" y="59415"/>
                    <a:pt x="174037" y="59391"/>
                  </a:cubicBezTo>
                  <a:cubicBezTo>
                    <a:pt x="200548" y="59391"/>
                    <a:pt x="223381" y="65392"/>
                    <a:pt x="242538" y="77392"/>
                  </a:cubicBezTo>
                  <a:cubicBezTo>
                    <a:pt x="261696" y="89392"/>
                    <a:pt x="275029" y="108026"/>
                    <a:pt x="282539" y="133293"/>
                  </a:cubicBezTo>
                  <a:lnTo>
                    <a:pt x="340007" y="111826"/>
                  </a:lnTo>
                  <a:cubicBezTo>
                    <a:pt x="333510" y="88952"/>
                    <a:pt x="321843" y="67875"/>
                    <a:pt x="305906" y="50225"/>
                  </a:cubicBezTo>
                  <a:cubicBezTo>
                    <a:pt x="290129" y="33624"/>
                    <a:pt x="270739" y="20884"/>
                    <a:pt x="249239" y="12990"/>
                  </a:cubicBezTo>
                  <a:cubicBezTo>
                    <a:pt x="224881" y="4034"/>
                    <a:pt x="199084" y="-363"/>
                    <a:pt x="173137" y="23"/>
                  </a:cubicBezTo>
                  <a:cubicBezTo>
                    <a:pt x="141536" y="23"/>
                    <a:pt x="113846" y="5290"/>
                    <a:pt x="90069" y="15824"/>
                  </a:cubicBezTo>
                  <a:cubicBezTo>
                    <a:pt x="67871" y="25087"/>
                    <a:pt x="48651" y="40274"/>
                    <a:pt x="34501" y="59725"/>
                  </a:cubicBezTo>
                  <a:cubicBezTo>
                    <a:pt x="21137" y="78635"/>
                    <a:pt x="14134" y="101306"/>
                    <a:pt x="14500" y="124459"/>
                  </a:cubicBezTo>
                  <a:cubicBezTo>
                    <a:pt x="13357" y="163404"/>
                    <a:pt x="33414" y="199911"/>
                    <a:pt x="66901" y="219828"/>
                  </a:cubicBezTo>
                  <a:cubicBezTo>
                    <a:pt x="87065" y="232202"/>
                    <a:pt x="108946" y="241522"/>
                    <a:pt x="131836" y="247495"/>
                  </a:cubicBezTo>
                  <a:lnTo>
                    <a:pt x="186171" y="261996"/>
                  </a:lnTo>
                  <a:cubicBezTo>
                    <a:pt x="205044" y="266549"/>
                    <a:pt x="223441" y="272903"/>
                    <a:pt x="241105" y="280963"/>
                  </a:cubicBezTo>
                  <a:cubicBezTo>
                    <a:pt x="252972" y="286150"/>
                    <a:pt x="263462" y="294036"/>
                    <a:pt x="271739" y="303997"/>
                  </a:cubicBezTo>
                  <a:cubicBezTo>
                    <a:pt x="278269" y="312620"/>
                    <a:pt x="281723" y="323184"/>
                    <a:pt x="281539" y="333997"/>
                  </a:cubicBezTo>
                  <a:cubicBezTo>
                    <a:pt x="281539" y="352954"/>
                    <a:pt x="272272" y="368121"/>
                    <a:pt x="253739" y="379498"/>
                  </a:cubicBezTo>
                  <a:cubicBezTo>
                    <a:pt x="235205" y="390875"/>
                    <a:pt x="210361" y="396555"/>
                    <a:pt x="179204" y="396532"/>
                  </a:cubicBezTo>
                  <a:cubicBezTo>
                    <a:pt x="147626" y="396532"/>
                    <a:pt x="121412" y="388642"/>
                    <a:pt x="100569" y="372865"/>
                  </a:cubicBezTo>
                  <a:cubicBezTo>
                    <a:pt x="80048" y="357508"/>
                    <a:pt x="64725" y="336231"/>
                    <a:pt x="56668" y="311897"/>
                  </a:cubicBezTo>
                  <a:lnTo>
                    <a:pt x="0" y="335897"/>
                  </a:lnTo>
                  <a:cubicBezTo>
                    <a:pt x="7560" y="359581"/>
                    <a:pt x="20160" y="381348"/>
                    <a:pt x="36934" y="399699"/>
                  </a:cubicBezTo>
                  <a:cubicBezTo>
                    <a:pt x="53934" y="418052"/>
                    <a:pt x="74885" y="432299"/>
                    <a:pt x="98202" y="441366"/>
                  </a:cubicBezTo>
                  <a:cubicBezTo>
                    <a:pt x="124079" y="451363"/>
                    <a:pt x="151633" y="456297"/>
                    <a:pt x="179370" y="455900"/>
                  </a:cubicBezTo>
                  <a:cubicBezTo>
                    <a:pt x="213904" y="455900"/>
                    <a:pt x="243805" y="450533"/>
                    <a:pt x="269072" y="439799"/>
                  </a:cubicBezTo>
                  <a:cubicBezTo>
                    <a:pt x="294340" y="429066"/>
                    <a:pt x="313817" y="414222"/>
                    <a:pt x="327507" y="395265"/>
                  </a:cubicBezTo>
                  <a:cubicBezTo>
                    <a:pt x="341357" y="375738"/>
                    <a:pt x="348547" y="352264"/>
                    <a:pt x="348007" y="328330"/>
                  </a:cubicBezTo>
                  <a:cubicBezTo>
                    <a:pt x="348367" y="309013"/>
                    <a:pt x="343334" y="289980"/>
                    <a:pt x="333474" y="273363"/>
                  </a:cubicBezTo>
                  <a:cubicBezTo>
                    <a:pt x="322330" y="256049"/>
                    <a:pt x="307166" y="241685"/>
                    <a:pt x="289273" y="231495"/>
                  </a:cubicBezTo>
                  <a:close/>
                </a:path>
              </a:pathLst>
            </a:custGeom>
            <a:solidFill>
              <a:srgbClr val="00A443"/>
            </a:solidFill>
            <a:ln w="3333" cap="flat">
              <a:noFill/>
              <a:prstDash val="solid"/>
              <a:miter/>
            </a:ln>
          </p:spPr>
          <p:txBody>
            <a:bodyPr rtlCol="0" anchor="ctr"/>
            <a:lstStyle/>
            <a:p>
              <a:endParaRPr lang="es-ES" sz="1350"/>
            </a:p>
          </p:txBody>
        </p:sp>
        <p:sp>
          <p:nvSpPr>
            <p:cNvPr id="7" name="Forma libre: forma 6">
              <a:extLst>
                <a:ext uri="{FF2B5EF4-FFF2-40B4-BE49-F238E27FC236}">
                  <a16:creationId xmlns:a16="http://schemas.microsoft.com/office/drawing/2014/main" id="{38A88864-1209-885E-8EB4-2623A2A0C383}"/>
                </a:ext>
              </a:extLst>
            </p:cNvPr>
            <p:cNvSpPr/>
            <p:nvPr/>
          </p:nvSpPr>
          <p:spPr>
            <a:xfrm>
              <a:off x="2287261" y="3481452"/>
              <a:ext cx="304555" cy="333403"/>
            </a:xfrm>
            <a:custGeom>
              <a:avLst/>
              <a:gdLst>
                <a:gd name="connsiteX0" fmla="*/ 91585 w 304555"/>
                <a:gd name="connsiteY0" fmla="*/ 84011 h 333403"/>
                <a:gd name="connsiteX1" fmla="*/ 122219 w 304555"/>
                <a:gd name="connsiteY1" fmla="*/ 62844 h 333403"/>
                <a:gd name="connsiteX2" fmla="*/ 158553 w 304555"/>
                <a:gd name="connsiteY2" fmla="*/ 55577 h 333403"/>
                <a:gd name="connsiteX3" fmla="*/ 213587 w 304555"/>
                <a:gd name="connsiteY3" fmla="*/ 70444 h 333403"/>
                <a:gd name="connsiteX4" fmla="*/ 251488 w 304555"/>
                <a:gd name="connsiteY4" fmla="*/ 121278 h 333403"/>
                <a:gd name="connsiteX5" fmla="*/ 304556 w 304555"/>
                <a:gd name="connsiteY5" fmla="*/ 96011 h 333403"/>
                <a:gd name="connsiteX6" fmla="*/ 268855 w 304555"/>
                <a:gd name="connsiteY6" fmla="*/ 40110 h 333403"/>
                <a:gd name="connsiteX7" fmla="*/ 217687 w 304555"/>
                <a:gd name="connsiteY7" fmla="*/ 9476 h 333403"/>
                <a:gd name="connsiteX8" fmla="*/ 158653 w 304555"/>
                <a:gd name="connsiteY8" fmla="*/ 9 h 333403"/>
                <a:gd name="connsiteX9" fmla="*/ 95785 w 304555"/>
                <a:gd name="connsiteY9" fmla="*/ 12009 h 333403"/>
                <a:gd name="connsiteX10" fmla="*/ 45284 w 304555"/>
                <a:gd name="connsiteY10" fmla="*/ 46110 h 333403"/>
                <a:gd name="connsiteX11" fmla="*/ 11683 w 304555"/>
                <a:gd name="connsiteY11" fmla="*/ 98911 h 333403"/>
                <a:gd name="connsiteX12" fmla="*/ 16 w 304555"/>
                <a:gd name="connsiteY12" fmla="*/ 166813 h 333403"/>
                <a:gd name="connsiteX13" fmla="*/ 20550 w 304555"/>
                <a:gd name="connsiteY13" fmla="*/ 253681 h 333403"/>
                <a:gd name="connsiteX14" fmla="*/ 76918 w 304555"/>
                <a:gd name="connsiteY14" fmla="*/ 312249 h 333403"/>
                <a:gd name="connsiteX15" fmla="*/ 158420 w 304555"/>
                <a:gd name="connsiteY15" fmla="*/ 333383 h 333403"/>
                <a:gd name="connsiteX16" fmla="*/ 217454 w 304555"/>
                <a:gd name="connsiteY16" fmla="*/ 323916 h 333403"/>
                <a:gd name="connsiteX17" fmla="*/ 268622 w 304555"/>
                <a:gd name="connsiteY17" fmla="*/ 292982 h 333403"/>
                <a:gd name="connsiteX18" fmla="*/ 304323 w 304555"/>
                <a:gd name="connsiteY18" fmla="*/ 237381 h 333403"/>
                <a:gd name="connsiteX19" fmla="*/ 251388 w 304555"/>
                <a:gd name="connsiteY19" fmla="*/ 212247 h 333403"/>
                <a:gd name="connsiteX20" fmla="*/ 213487 w 304555"/>
                <a:gd name="connsiteY20" fmla="*/ 262781 h 333403"/>
                <a:gd name="connsiteX21" fmla="*/ 158553 w 304555"/>
                <a:gd name="connsiteY21" fmla="*/ 277948 h 333403"/>
                <a:gd name="connsiteX22" fmla="*/ 110852 w 304555"/>
                <a:gd name="connsiteY22" fmla="*/ 265315 h 333403"/>
                <a:gd name="connsiteX23" fmla="*/ 76118 w 304555"/>
                <a:gd name="connsiteY23" fmla="*/ 227747 h 333403"/>
                <a:gd name="connsiteX24" fmla="*/ 63184 w 304555"/>
                <a:gd name="connsiteY24" fmla="*/ 166779 h 333403"/>
                <a:gd name="connsiteX25" fmla="*/ 70751 w 304555"/>
                <a:gd name="connsiteY25" fmla="*/ 118778 h 333403"/>
                <a:gd name="connsiteX26" fmla="*/ 91585 w 304555"/>
                <a:gd name="connsiteY26" fmla="*/ 84011 h 33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04555" h="333403">
                  <a:moveTo>
                    <a:pt x="91585" y="84011"/>
                  </a:moveTo>
                  <a:cubicBezTo>
                    <a:pt x="100215" y="74904"/>
                    <a:pt x="110649" y="67694"/>
                    <a:pt x="122219" y="62844"/>
                  </a:cubicBezTo>
                  <a:cubicBezTo>
                    <a:pt x="133722" y="58017"/>
                    <a:pt x="146076" y="55547"/>
                    <a:pt x="158553" y="55577"/>
                  </a:cubicBezTo>
                  <a:cubicBezTo>
                    <a:pt x="177937" y="55217"/>
                    <a:pt x="197021" y="60374"/>
                    <a:pt x="213587" y="70444"/>
                  </a:cubicBezTo>
                  <a:cubicBezTo>
                    <a:pt x="229588" y="80354"/>
                    <a:pt x="242221" y="97301"/>
                    <a:pt x="251488" y="121278"/>
                  </a:cubicBezTo>
                  <a:lnTo>
                    <a:pt x="304556" y="96011"/>
                  </a:lnTo>
                  <a:cubicBezTo>
                    <a:pt x="297349" y="74764"/>
                    <a:pt x="285099" y="55584"/>
                    <a:pt x="268855" y="40110"/>
                  </a:cubicBezTo>
                  <a:cubicBezTo>
                    <a:pt x="254145" y="26410"/>
                    <a:pt x="236708" y="15973"/>
                    <a:pt x="217687" y="9476"/>
                  </a:cubicBezTo>
                  <a:cubicBezTo>
                    <a:pt x="198657" y="3126"/>
                    <a:pt x="178717" y="-74"/>
                    <a:pt x="158653" y="9"/>
                  </a:cubicBezTo>
                  <a:cubicBezTo>
                    <a:pt x="137106" y="-221"/>
                    <a:pt x="115732" y="3859"/>
                    <a:pt x="95785" y="12009"/>
                  </a:cubicBezTo>
                  <a:cubicBezTo>
                    <a:pt x="76831" y="19866"/>
                    <a:pt x="59654" y="31463"/>
                    <a:pt x="45284" y="46110"/>
                  </a:cubicBezTo>
                  <a:cubicBezTo>
                    <a:pt x="30513" y="61167"/>
                    <a:pt x="19067" y="79154"/>
                    <a:pt x="11683" y="98911"/>
                  </a:cubicBezTo>
                  <a:cubicBezTo>
                    <a:pt x="3666" y="120638"/>
                    <a:pt x="-287" y="143656"/>
                    <a:pt x="16" y="166813"/>
                  </a:cubicBezTo>
                  <a:cubicBezTo>
                    <a:pt x="16" y="199657"/>
                    <a:pt x="6860" y="228614"/>
                    <a:pt x="20550" y="253681"/>
                  </a:cubicBezTo>
                  <a:cubicBezTo>
                    <a:pt x="33607" y="278008"/>
                    <a:pt x="53107" y="298272"/>
                    <a:pt x="76918" y="312249"/>
                  </a:cubicBezTo>
                  <a:cubicBezTo>
                    <a:pt x="101672" y="326539"/>
                    <a:pt x="129839" y="333843"/>
                    <a:pt x="158420" y="333383"/>
                  </a:cubicBezTo>
                  <a:cubicBezTo>
                    <a:pt x="178483" y="333483"/>
                    <a:pt x="198427" y="330283"/>
                    <a:pt x="217454" y="323916"/>
                  </a:cubicBezTo>
                  <a:cubicBezTo>
                    <a:pt x="236534" y="317399"/>
                    <a:pt x="253985" y="306849"/>
                    <a:pt x="268622" y="292982"/>
                  </a:cubicBezTo>
                  <a:cubicBezTo>
                    <a:pt x="284729" y="277512"/>
                    <a:pt x="296959" y="258465"/>
                    <a:pt x="304323" y="237381"/>
                  </a:cubicBezTo>
                  <a:lnTo>
                    <a:pt x="251388" y="212247"/>
                  </a:lnTo>
                  <a:cubicBezTo>
                    <a:pt x="242121" y="235848"/>
                    <a:pt x="229488" y="252691"/>
                    <a:pt x="213487" y="262781"/>
                  </a:cubicBezTo>
                  <a:cubicBezTo>
                    <a:pt x="197017" y="273018"/>
                    <a:pt x="177943" y="278285"/>
                    <a:pt x="158553" y="277948"/>
                  </a:cubicBezTo>
                  <a:cubicBezTo>
                    <a:pt x="141806" y="278092"/>
                    <a:pt x="125332" y="273728"/>
                    <a:pt x="110852" y="265315"/>
                  </a:cubicBezTo>
                  <a:cubicBezTo>
                    <a:pt x="95885" y="256415"/>
                    <a:pt x="83818" y="243368"/>
                    <a:pt x="76118" y="227747"/>
                  </a:cubicBezTo>
                  <a:cubicBezTo>
                    <a:pt x="67494" y="211124"/>
                    <a:pt x="63184" y="190803"/>
                    <a:pt x="63184" y="166779"/>
                  </a:cubicBezTo>
                  <a:cubicBezTo>
                    <a:pt x="62884" y="150459"/>
                    <a:pt x="65444" y="134215"/>
                    <a:pt x="70751" y="118778"/>
                  </a:cubicBezTo>
                  <a:cubicBezTo>
                    <a:pt x="75191" y="105861"/>
                    <a:pt x="82288" y="94018"/>
                    <a:pt x="91585" y="84011"/>
                  </a:cubicBezTo>
                  <a:close/>
                </a:path>
              </a:pathLst>
            </a:custGeom>
            <a:solidFill>
              <a:srgbClr val="00A443"/>
            </a:solidFill>
            <a:ln w="3333" cap="flat">
              <a:noFill/>
              <a:prstDash val="solid"/>
              <a:miter/>
            </a:ln>
          </p:spPr>
          <p:txBody>
            <a:bodyPr rtlCol="0" anchor="ctr"/>
            <a:lstStyle/>
            <a:p>
              <a:endParaRPr lang="es-ES" sz="1350"/>
            </a:p>
          </p:txBody>
        </p:sp>
        <p:sp>
          <p:nvSpPr>
            <p:cNvPr id="8" name="Forma libre: forma 7">
              <a:extLst>
                <a:ext uri="{FF2B5EF4-FFF2-40B4-BE49-F238E27FC236}">
                  <a16:creationId xmlns:a16="http://schemas.microsoft.com/office/drawing/2014/main" id="{369AB93A-DCA7-1670-D2EC-01659CFDD460}"/>
                </a:ext>
              </a:extLst>
            </p:cNvPr>
            <p:cNvSpPr/>
            <p:nvPr/>
          </p:nvSpPr>
          <p:spPr>
            <a:xfrm>
              <a:off x="2608072" y="3481431"/>
              <a:ext cx="325300" cy="334137"/>
            </a:xfrm>
            <a:custGeom>
              <a:avLst/>
              <a:gdLst>
                <a:gd name="connsiteX0" fmla="*/ 246283 w 325300"/>
                <a:gd name="connsiteY0" fmla="*/ 20865 h 334137"/>
                <a:gd name="connsiteX1" fmla="*/ 162281 w 325300"/>
                <a:gd name="connsiteY1" fmla="*/ 31 h 334137"/>
                <a:gd name="connsiteX2" fmla="*/ 97847 w 325300"/>
                <a:gd name="connsiteY2" fmla="*/ 12031 h 334137"/>
                <a:gd name="connsiteX3" fmla="*/ 46112 w 325300"/>
                <a:gd name="connsiteY3" fmla="*/ 46465 h 334137"/>
                <a:gd name="connsiteX4" fmla="*/ 12012 w 325300"/>
                <a:gd name="connsiteY4" fmla="*/ 99500 h 334137"/>
                <a:gd name="connsiteX5" fmla="*/ 11 w 325300"/>
                <a:gd name="connsiteY5" fmla="*/ 166768 h 334137"/>
                <a:gd name="connsiteX6" fmla="*/ 21179 w 325300"/>
                <a:gd name="connsiteY6" fmla="*/ 253936 h 334137"/>
                <a:gd name="connsiteX7" fmla="*/ 79280 w 325300"/>
                <a:gd name="connsiteY7" fmla="*/ 313004 h 334137"/>
                <a:gd name="connsiteX8" fmla="*/ 227383 w 325300"/>
                <a:gd name="connsiteY8" fmla="*/ 321838 h 334137"/>
                <a:gd name="connsiteX9" fmla="*/ 279184 w 325300"/>
                <a:gd name="connsiteY9" fmla="*/ 287404 h 334137"/>
                <a:gd name="connsiteX10" fmla="*/ 313285 w 325300"/>
                <a:gd name="connsiteY10" fmla="*/ 234669 h 334137"/>
                <a:gd name="connsiteX11" fmla="*/ 325285 w 325300"/>
                <a:gd name="connsiteY11" fmla="*/ 166768 h 334137"/>
                <a:gd name="connsiteX12" fmla="*/ 304151 w 325300"/>
                <a:gd name="connsiteY12" fmla="*/ 79299 h 334137"/>
                <a:gd name="connsiteX13" fmla="*/ 246283 w 325300"/>
                <a:gd name="connsiteY13" fmla="*/ 20865 h 334137"/>
                <a:gd name="connsiteX14" fmla="*/ 254484 w 325300"/>
                <a:gd name="connsiteY14" fmla="*/ 213502 h 334137"/>
                <a:gd name="connsiteX15" fmla="*/ 233650 w 325300"/>
                <a:gd name="connsiteY15" fmla="*/ 248569 h 334137"/>
                <a:gd name="connsiteX16" fmla="*/ 202082 w 325300"/>
                <a:gd name="connsiteY16" fmla="*/ 270337 h 334137"/>
                <a:gd name="connsiteX17" fmla="*/ 162281 w 325300"/>
                <a:gd name="connsiteY17" fmla="*/ 277937 h 334137"/>
                <a:gd name="connsiteX18" fmla="*/ 112047 w 325300"/>
                <a:gd name="connsiteY18" fmla="*/ 264603 h 334137"/>
                <a:gd name="connsiteX19" fmla="*/ 76680 w 325300"/>
                <a:gd name="connsiteY19" fmla="*/ 226402 h 334137"/>
                <a:gd name="connsiteX20" fmla="*/ 63746 w 325300"/>
                <a:gd name="connsiteY20" fmla="*/ 166701 h 334137"/>
                <a:gd name="connsiteX21" fmla="*/ 71013 w 325300"/>
                <a:gd name="connsiteY21" fmla="*/ 120033 h 334137"/>
                <a:gd name="connsiteX22" fmla="*/ 91547 w 325300"/>
                <a:gd name="connsiteY22" fmla="*/ 85299 h 334137"/>
                <a:gd name="connsiteX23" fmla="*/ 123114 w 325300"/>
                <a:gd name="connsiteY23" fmla="*/ 63499 h 334137"/>
                <a:gd name="connsiteX24" fmla="*/ 162281 w 325300"/>
                <a:gd name="connsiteY24" fmla="*/ 56232 h 334137"/>
                <a:gd name="connsiteX25" fmla="*/ 213749 w 325300"/>
                <a:gd name="connsiteY25" fmla="*/ 69566 h 334137"/>
                <a:gd name="connsiteX26" fmla="*/ 249117 w 325300"/>
                <a:gd name="connsiteY26" fmla="*/ 107466 h 334137"/>
                <a:gd name="connsiteX27" fmla="*/ 262050 w 325300"/>
                <a:gd name="connsiteY27" fmla="*/ 166834 h 334137"/>
                <a:gd name="connsiteX28" fmla="*/ 254484 w 325300"/>
                <a:gd name="connsiteY28" fmla="*/ 213502 h 334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25300" h="334137">
                  <a:moveTo>
                    <a:pt x="246283" y="20865"/>
                  </a:moveTo>
                  <a:cubicBezTo>
                    <a:pt x="220603" y="6654"/>
                    <a:pt x="191626" y="-533"/>
                    <a:pt x="162281" y="31"/>
                  </a:cubicBezTo>
                  <a:cubicBezTo>
                    <a:pt x="140228" y="-179"/>
                    <a:pt x="118344" y="3898"/>
                    <a:pt x="97847" y="12031"/>
                  </a:cubicBezTo>
                  <a:cubicBezTo>
                    <a:pt x="78406" y="19811"/>
                    <a:pt x="60793" y="31535"/>
                    <a:pt x="46112" y="46465"/>
                  </a:cubicBezTo>
                  <a:cubicBezTo>
                    <a:pt x="31239" y="61625"/>
                    <a:pt x="19632" y="79676"/>
                    <a:pt x="12012" y="99500"/>
                  </a:cubicBezTo>
                  <a:cubicBezTo>
                    <a:pt x="3825" y="120970"/>
                    <a:pt x="-245" y="143790"/>
                    <a:pt x="11" y="166768"/>
                  </a:cubicBezTo>
                  <a:cubicBezTo>
                    <a:pt x="11" y="199612"/>
                    <a:pt x="7068" y="228669"/>
                    <a:pt x="21179" y="253936"/>
                  </a:cubicBezTo>
                  <a:cubicBezTo>
                    <a:pt x="34712" y="278617"/>
                    <a:pt x="54826" y="299064"/>
                    <a:pt x="79280" y="313004"/>
                  </a:cubicBezTo>
                  <a:cubicBezTo>
                    <a:pt x="124921" y="337678"/>
                    <a:pt x="179135" y="340911"/>
                    <a:pt x="227383" y="321838"/>
                  </a:cubicBezTo>
                  <a:cubicBezTo>
                    <a:pt x="246767" y="313917"/>
                    <a:pt x="264380" y="302214"/>
                    <a:pt x="279184" y="287404"/>
                  </a:cubicBezTo>
                  <a:cubicBezTo>
                    <a:pt x="294101" y="272393"/>
                    <a:pt x="305715" y="254429"/>
                    <a:pt x="313285" y="234669"/>
                  </a:cubicBezTo>
                  <a:cubicBezTo>
                    <a:pt x="321512" y="212989"/>
                    <a:pt x="325582" y="189955"/>
                    <a:pt x="325285" y="166768"/>
                  </a:cubicBezTo>
                  <a:cubicBezTo>
                    <a:pt x="325285" y="133434"/>
                    <a:pt x="318242" y="104276"/>
                    <a:pt x="304151" y="79299"/>
                  </a:cubicBezTo>
                  <a:cubicBezTo>
                    <a:pt x="290611" y="54862"/>
                    <a:pt x="270587" y="34641"/>
                    <a:pt x="246283" y="20865"/>
                  </a:cubicBezTo>
                  <a:close/>
                  <a:moveTo>
                    <a:pt x="254484" y="213502"/>
                  </a:moveTo>
                  <a:cubicBezTo>
                    <a:pt x="249977" y="226479"/>
                    <a:pt x="242890" y="238406"/>
                    <a:pt x="233650" y="248569"/>
                  </a:cubicBezTo>
                  <a:cubicBezTo>
                    <a:pt x="224823" y="258020"/>
                    <a:pt x="214056" y="265446"/>
                    <a:pt x="202082" y="270337"/>
                  </a:cubicBezTo>
                  <a:cubicBezTo>
                    <a:pt x="189449" y="275480"/>
                    <a:pt x="175922" y="278063"/>
                    <a:pt x="162281" y="277937"/>
                  </a:cubicBezTo>
                  <a:cubicBezTo>
                    <a:pt x="144635" y="278147"/>
                    <a:pt x="127268" y="273537"/>
                    <a:pt x="112047" y="264603"/>
                  </a:cubicBezTo>
                  <a:cubicBezTo>
                    <a:pt x="96857" y="255503"/>
                    <a:pt x="84587" y="242246"/>
                    <a:pt x="76680" y="226402"/>
                  </a:cubicBezTo>
                  <a:cubicBezTo>
                    <a:pt x="68056" y="209779"/>
                    <a:pt x="63746" y="189878"/>
                    <a:pt x="63746" y="166701"/>
                  </a:cubicBezTo>
                  <a:cubicBezTo>
                    <a:pt x="63456" y="150841"/>
                    <a:pt x="65913" y="135054"/>
                    <a:pt x="71013" y="120033"/>
                  </a:cubicBezTo>
                  <a:cubicBezTo>
                    <a:pt x="75470" y="107200"/>
                    <a:pt x="82450" y="95389"/>
                    <a:pt x="91547" y="85299"/>
                  </a:cubicBezTo>
                  <a:cubicBezTo>
                    <a:pt x="100240" y="75689"/>
                    <a:pt x="111047" y="68226"/>
                    <a:pt x="123114" y="63499"/>
                  </a:cubicBezTo>
                  <a:cubicBezTo>
                    <a:pt x="135588" y="58609"/>
                    <a:pt x="148881" y="56142"/>
                    <a:pt x="162281" y="56232"/>
                  </a:cubicBezTo>
                  <a:cubicBezTo>
                    <a:pt x="180329" y="55915"/>
                    <a:pt x="198122" y="60525"/>
                    <a:pt x="213749" y="69566"/>
                  </a:cubicBezTo>
                  <a:cubicBezTo>
                    <a:pt x="228880" y="78606"/>
                    <a:pt x="241143" y="91746"/>
                    <a:pt x="249117" y="107466"/>
                  </a:cubicBezTo>
                  <a:cubicBezTo>
                    <a:pt x="257760" y="123910"/>
                    <a:pt x="262074" y="143700"/>
                    <a:pt x="262050" y="166834"/>
                  </a:cubicBezTo>
                  <a:cubicBezTo>
                    <a:pt x="262277" y="182715"/>
                    <a:pt x="259717" y="198508"/>
                    <a:pt x="254484" y="213502"/>
                  </a:cubicBezTo>
                  <a:close/>
                </a:path>
              </a:pathLst>
            </a:custGeom>
            <a:solidFill>
              <a:srgbClr val="00A443"/>
            </a:solidFill>
            <a:ln w="3333" cap="flat">
              <a:noFill/>
              <a:prstDash val="solid"/>
              <a:miter/>
            </a:ln>
          </p:spPr>
          <p:txBody>
            <a:bodyPr rtlCol="0" anchor="ctr"/>
            <a:lstStyle/>
            <a:p>
              <a:endParaRPr lang="es-ES" sz="1350"/>
            </a:p>
          </p:txBody>
        </p:sp>
        <p:sp>
          <p:nvSpPr>
            <p:cNvPr id="9" name="Forma libre: forma 8">
              <a:extLst>
                <a:ext uri="{FF2B5EF4-FFF2-40B4-BE49-F238E27FC236}">
                  <a16:creationId xmlns:a16="http://schemas.microsoft.com/office/drawing/2014/main" id="{FDCF3EAE-0E2E-6DC6-8060-D26C3329EE5B}"/>
                </a:ext>
              </a:extLst>
            </p:cNvPr>
            <p:cNvSpPr/>
            <p:nvPr/>
          </p:nvSpPr>
          <p:spPr>
            <a:xfrm>
              <a:off x="2932391" y="3382293"/>
              <a:ext cx="389074" cy="426609"/>
            </a:xfrm>
            <a:custGeom>
              <a:avLst/>
              <a:gdLst>
                <a:gd name="connsiteX0" fmla="*/ 315140 w 389074"/>
                <a:gd name="connsiteY0" fmla="*/ 0 h 426609"/>
                <a:gd name="connsiteX1" fmla="*/ 252639 w 389074"/>
                <a:gd name="connsiteY1" fmla="*/ 38067 h 426609"/>
                <a:gd name="connsiteX2" fmla="*/ 252639 w 389074"/>
                <a:gd name="connsiteY2" fmla="*/ 105636 h 426609"/>
                <a:gd name="connsiteX3" fmla="*/ 121803 w 389074"/>
                <a:gd name="connsiteY3" fmla="*/ 105636 h 426609"/>
                <a:gd name="connsiteX4" fmla="*/ 121803 w 389074"/>
                <a:gd name="connsiteY4" fmla="*/ 0 h 426609"/>
                <a:gd name="connsiteX5" fmla="*/ 59368 w 389074"/>
                <a:gd name="connsiteY5" fmla="*/ 38067 h 426609"/>
                <a:gd name="connsiteX6" fmla="*/ 59368 w 389074"/>
                <a:gd name="connsiteY6" fmla="*/ 105636 h 426609"/>
                <a:gd name="connsiteX7" fmla="*/ 0 w 389074"/>
                <a:gd name="connsiteY7" fmla="*/ 105636 h 426609"/>
                <a:gd name="connsiteX8" fmla="*/ 0 w 389074"/>
                <a:gd name="connsiteY8" fmla="*/ 157437 h 426609"/>
                <a:gd name="connsiteX9" fmla="*/ 59368 w 389074"/>
                <a:gd name="connsiteY9" fmla="*/ 157437 h 426609"/>
                <a:gd name="connsiteX10" fmla="*/ 59368 w 389074"/>
                <a:gd name="connsiteY10" fmla="*/ 327440 h 426609"/>
                <a:gd name="connsiteX11" fmla="*/ 70435 w 389074"/>
                <a:gd name="connsiteY11" fmla="*/ 379241 h 426609"/>
                <a:gd name="connsiteX12" fmla="*/ 102969 w 389074"/>
                <a:gd name="connsiteY12" fmla="*/ 414275 h 426609"/>
                <a:gd name="connsiteX13" fmla="*/ 156003 w 389074"/>
                <a:gd name="connsiteY13" fmla="*/ 426609 h 426609"/>
                <a:gd name="connsiteX14" fmla="*/ 195804 w 389074"/>
                <a:gd name="connsiteY14" fmla="*/ 426609 h 426609"/>
                <a:gd name="connsiteX15" fmla="*/ 195804 w 389074"/>
                <a:gd name="connsiteY15" fmla="*/ 372275 h 426609"/>
                <a:gd name="connsiteX16" fmla="*/ 162970 w 389074"/>
                <a:gd name="connsiteY16" fmla="*/ 372275 h 426609"/>
                <a:gd name="connsiteX17" fmla="*/ 131703 w 389074"/>
                <a:gd name="connsiteY17" fmla="*/ 359641 h 426609"/>
                <a:gd name="connsiteX18" fmla="*/ 121903 w 389074"/>
                <a:gd name="connsiteY18" fmla="*/ 322974 h 426609"/>
                <a:gd name="connsiteX19" fmla="*/ 121903 w 389074"/>
                <a:gd name="connsiteY19" fmla="*/ 157270 h 426609"/>
                <a:gd name="connsiteX20" fmla="*/ 252639 w 389074"/>
                <a:gd name="connsiteY20" fmla="*/ 157270 h 426609"/>
                <a:gd name="connsiteX21" fmla="*/ 252639 w 389074"/>
                <a:gd name="connsiteY21" fmla="*/ 327274 h 426609"/>
                <a:gd name="connsiteX22" fmla="*/ 263706 w 389074"/>
                <a:gd name="connsiteY22" fmla="*/ 379075 h 426609"/>
                <a:gd name="connsiteX23" fmla="*/ 296240 w 389074"/>
                <a:gd name="connsiteY23" fmla="*/ 414109 h 426609"/>
                <a:gd name="connsiteX24" fmla="*/ 349274 w 389074"/>
                <a:gd name="connsiteY24" fmla="*/ 426442 h 426609"/>
                <a:gd name="connsiteX25" fmla="*/ 389075 w 389074"/>
                <a:gd name="connsiteY25" fmla="*/ 426442 h 426609"/>
                <a:gd name="connsiteX26" fmla="*/ 389075 w 389074"/>
                <a:gd name="connsiteY26" fmla="*/ 372108 h 426609"/>
                <a:gd name="connsiteX27" fmla="*/ 356241 w 389074"/>
                <a:gd name="connsiteY27" fmla="*/ 372108 h 426609"/>
                <a:gd name="connsiteX28" fmla="*/ 324974 w 389074"/>
                <a:gd name="connsiteY28" fmla="*/ 359474 h 426609"/>
                <a:gd name="connsiteX29" fmla="*/ 315173 w 389074"/>
                <a:gd name="connsiteY29" fmla="*/ 322807 h 426609"/>
                <a:gd name="connsiteX30" fmla="*/ 315173 w 389074"/>
                <a:gd name="connsiteY30" fmla="*/ 157270 h 426609"/>
                <a:gd name="connsiteX31" fmla="*/ 389075 w 389074"/>
                <a:gd name="connsiteY31" fmla="*/ 157270 h 426609"/>
                <a:gd name="connsiteX32" fmla="*/ 389075 w 389074"/>
                <a:gd name="connsiteY32" fmla="*/ 105469 h 426609"/>
                <a:gd name="connsiteX33" fmla="*/ 315140 w 389074"/>
                <a:gd name="connsiteY33" fmla="*/ 105469 h 426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89074" h="426609">
                  <a:moveTo>
                    <a:pt x="315140" y="0"/>
                  </a:moveTo>
                  <a:lnTo>
                    <a:pt x="252639" y="38067"/>
                  </a:lnTo>
                  <a:lnTo>
                    <a:pt x="252639" y="105636"/>
                  </a:lnTo>
                  <a:lnTo>
                    <a:pt x="121803" y="105636"/>
                  </a:lnTo>
                  <a:lnTo>
                    <a:pt x="121803" y="0"/>
                  </a:lnTo>
                  <a:lnTo>
                    <a:pt x="59368" y="38067"/>
                  </a:lnTo>
                  <a:lnTo>
                    <a:pt x="59368" y="105636"/>
                  </a:lnTo>
                  <a:lnTo>
                    <a:pt x="0" y="105636"/>
                  </a:lnTo>
                  <a:lnTo>
                    <a:pt x="0" y="157437"/>
                  </a:lnTo>
                  <a:lnTo>
                    <a:pt x="59368" y="157437"/>
                  </a:lnTo>
                  <a:lnTo>
                    <a:pt x="59368" y="327440"/>
                  </a:lnTo>
                  <a:cubicBezTo>
                    <a:pt x="59051" y="345327"/>
                    <a:pt x="62838" y="363048"/>
                    <a:pt x="70435" y="379241"/>
                  </a:cubicBezTo>
                  <a:cubicBezTo>
                    <a:pt x="77421" y="393985"/>
                    <a:pt x="88782" y="406219"/>
                    <a:pt x="102969" y="414275"/>
                  </a:cubicBezTo>
                  <a:cubicBezTo>
                    <a:pt x="117259" y="422519"/>
                    <a:pt x="134936" y="426632"/>
                    <a:pt x="156003" y="426609"/>
                  </a:cubicBezTo>
                  <a:lnTo>
                    <a:pt x="195804" y="426609"/>
                  </a:lnTo>
                  <a:lnTo>
                    <a:pt x="195804" y="372275"/>
                  </a:lnTo>
                  <a:lnTo>
                    <a:pt x="162970" y="372275"/>
                  </a:lnTo>
                  <a:cubicBezTo>
                    <a:pt x="148636" y="372275"/>
                    <a:pt x="138213" y="368064"/>
                    <a:pt x="131703" y="359641"/>
                  </a:cubicBezTo>
                  <a:cubicBezTo>
                    <a:pt x="125193" y="351217"/>
                    <a:pt x="121926" y="338997"/>
                    <a:pt x="121903" y="322974"/>
                  </a:cubicBezTo>
                  <a:lnTo>
                    <a:pt x="121903" y="157270"/>
                  </a:lnTo>
                  <a:lnTo>
                    <a:pt x="252639" y="157270"/>
                  </a:lnTo>
                  <a:lnTo>
                    <a:pt x="252639" y="327274"/>
                  </a:lnTo>
                  <a:cubicBezTo>
                    <a:pt x="252322" y="345161"/>
                    <a:pt x="256109" y="362881"/>
                    <a:pt x="263706" y="379075"/>
                  </a:cubicBezTo>
                  <a:cubicBezTo>
                    <a:pt x="270692" y="393818"/>
                    <a:pt x="282052" y="406052"/>
                    <a:pt x="296240" y="414109"/>
                  </a:cubicBezTo>
                  <a:cubicBezTo>
                    <a:pt x="310530" y="422352"/>
                    <a:pt x="328207" y="426466"/>
                    <a:pt x="349274" y="426442"/>
                  </a:cubicBezTo>
                  <a:lnTo>
                    <a:pt x="389075" y="426442"/>
                  </a:lnTo>
                  <a:lnTo>
                    <a:pt x="389075" y="372108"/>
                  </a:lnTo>
                  <a:lnTo>
                    <a:pt x="356241" y="372108"/>
                  </a:lnTo>
                  <a:cubicBezTo>
                    <a:pt x="341907" y="372108"/>
                    <a:pt x="331484" y="367898"/>
                    <a:pt x="324974" y="359474"/>
                  </a:cubicBezTo>
                  <a:cubicBezTo>
                    <a:pt x="318463" y="351051"/>
                    <a:pt x="315197" y="338831"/>
                    <a:pt x="315173" y="322807"/>
                  </a:cubicBezTo>
                  <a:lnTo>
                    <a:pt x="315173" y="157270"/>
                  </a:lnTo>
                  <a:lnTo>
                    <a:pt x="389075" y="157270"/>
                  </a:lnTo>
                  <a:lnTo>
                    <a:pt x="389075" y="105469"/>
                  </a:lnTo>
                  <a:lnTo>
                    <a:pt x="315140" y="105469"/>
                  </a:lnTo>
                  <a:close/>
                </a:path>
              </a:pathLst>
            </a:custGeom>
            <a:solidFill>
              <a:srgbClr val="00A443"/>
            </a:solidFill>
            <a:ln w="3333" cap="flat">
              <a:noFill/>
              <a:prstDash val="solid"/>
              <a:miter/>
            </a:ln>
          </p:spPr>
          <p:txBody>
            <a:bodyPr rtlCol="0" anchor="ctr"/>
            <a:lstStyle/>
            <a:p>
              <a:endParaRPr lang="es-ES" sz="1350"/>
            </a:p>
          </p:txBody>
        </p:sp>
        <p:sp>
          <p:nvSpPr>
            <p:cNvPr id="10" name="Forma libre: forma 9">
              <a:extLst>
                <a:ext uri="{FF2B5EF4-FFF2-40B4-BE49-F238E27FC236}">
                  <a16:creationId xmlns:a16="http://schemas.microsoft.com/office/drawing/2014/main" id="{2635D6DD-FBCA-E0A8-328B-F5869DE93238}"/>
                </a:ext>
              </a:extLst>
            </p:cNvPr>
            <p:cNvSpPr/>
            <p:nvPr/>
          </p:nvSpPr>
          <p:spPr>
            <a:xfrm>
              <a:off x="3363766" y="3487762"/>
              <a:ext cx="61901" cy="320840"/>
            </a:xfrm>
            <a:custGeom>
              <a:avLst/>
              <a:gdLst>
                <a:gd name="connsiteX0" fmla="*/ 0 w 61901"/>
                <a:gd name="connsiteY0" fmla="*/ 0 h 320840"/>
                <a:gd name="connsiteX1" fmla="*/ 61901 w 61901"/>
                <a:gd name="connsiteY1" fmla="*/ 0 h 320840"/>
                <a:gd name="connsiteX2" fmla="*/ 61901 w 61901"/>
                <a:gd name="connsiteY2" fmla="*/ 320840 h 320840"/>
                <a:gd name="connsiteX3" fmla="*/ 0 w 61901"/>
                <a:gd name="connsiteY3" fmla="*/ 320840 h 320840"/>
              </a:gdLst>
              <a:ahLst/>
              <a:cxnLst>
                <a:cxn ang="0">
                  <a:pos x="connsiteX0" y="connsiteY0"/>
                </a:cxn>
                <a:cxn ang="0">
                  <a:pos x="connsiteX1" y="connsiteY1"/>
                </a:cxn>
                <a:cxn ang="0">
                  <a:pos x="connsiteX2" y="connsiteY2"/>
                </a:cxn>
                <a:cxn ang="0">
                  <a:pos x="connsiteX3" y="connsiteY3"/>
                </a:cxn>
              </a:cxnLst>
              <a:rect l="l" t="t" r="r" b="b"/>
              <a:pathLst>
                <a:path w="61901" h="320840">
                  <a:moveTo>
                    <a:pt x="0" y="0"/>
                  </a:moveTo>
                  <a:lnTo>
                    <a:pt x="61901" y="0"/>
                  </a:lnTo>
                  <a:lnTo>
                    <a:pt x="61901" y="320840"/>
                  </a:lnTo>
                  <a:lnTo>
                    <a:pt x="0" y="320840"/>
                  </a:lnTo>
                  <a:close/>
                </a:path>
              </a:pathLst>
            </a:custGeom>
            <a:solidFill>
              <a:srgbClr val="00A443"/>
            </a:solidFill>
            <a:ln w="3333" cap="flat">
              <a:noFill/>
              <a:prstDash val="solid"/>
              <a:miter/>
            </a:ln>
          </p:spPr>
          <p:txBody>
            <a:bodyPr rtlCol="0" anchor="ctr"/>
            <a:lstStyle/>
            <a:p>
              <a:endParaRPr lang="es-ES" sz="1350"/>
            </a:p>
          </p:txBody>
        </p:sp>
        <p:sp>
          <p:nvSpPr>
            <p:cNvPr id="11" name="Forma libre: forma 10">
              <a:extLst>
                <a:ext uri="{FF2B5EF4-FFF2-40B4-BE49-F238E27FC236}">
                  <a16:creationId xmlns:a16="http://schemas.microsoft.com/office/drawing/2014/main" id="{6E17B2BD-3D5C-EABC-5F20-3E44C33C7F65}"/>
                </a:ext>
              </a:extLst>
            </p:cNvPr>
            <p:cNvSpPr/>
            <p:nvPr/>
          </p:nvSpPr>
          <p:spPr>
            <a:xfrm>
              <a:off x="3352355" y="3351978"/>
              <a:ext cx="85223" cy="81495"/>
            </a:xfrm>
            <a:custGeom>
              <a:avLst/>
              <a:gdLst>
                <a:gd name="connsiteX0" fmla="*/ 72679 w 85223"/>
                <a:gd name="connsiteY0" fmla="*/ 11048 h 81495"/>
                <a:gd name="connsiteX1" fmla="*/ 42345 w 85223"/>
                <a:gd name="connsiteY1" fmla="*/ 14 h 81495"/>
                <a:gd name="connsiteX2" fmla="*/ 12344 w 85223"/>
                <a:gd name="connsiteY2" fmla="*/ 11048 h 81495"/>
                <a:gd name="connsiteX3" fmla="*/ 44 w 85223"/>
                <a:gd name="connsiteY3" fmla="*/ 41048 h 81495"/>
                <a:gd name="connsiteX4" fmla="*/ 12344 w 85223"/>
                <a:gd name="connsiteY4" fmla="*/ 70415 h 81495"/>
                <a:gd name="connsiteX5" fmla="*/ 42345 w 85223"/>
                <a:gd name="connsiteY5" fmla="*/ 81482 h 81495"/>
                <a:gd name="connsiteX6" fmla="*/ 72679 w 85223"/>
                <a:gd name="connsiteY6" fmla="*/ 70415 h 81495"/>
                <a:gd name="connsiteX7" fmla="*/ 85179 w 85223"/>
                <a:gd name="connsiteY7" fmla="*/ 41048 h 81495"/>
                <a:gd name="connsiteX8" fmla="*/ 72679 w 85223"/>
                <a:gd name="connsiteY8" fmla="*/ 11048 h 81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223" h="81495">
                  <a:moveTo>
                    <a:pt x="72679" y="11048"/>
                  </a:moveTo>
                  <a:cubicBezTo>
                    <a:pt x="64302" y="3707"/>
                    <a:pt x="53482" y="-229"/>
                    <a:pt x="42345" y="14"/>
                  </a:cubicBezTo>
                  <a:cubicBezTo>
                    <a:pt x="31305" y="-266"/>
                    <a:pt x="20574" y="3681"/>
                    <a:pt x="12344" y="11048"/>
                  </a:cubicBezTo>
                  <a:cubicBezTo>
                    <a:pt x="4004" y="18734"/>
                    <a:pt x="-499" y="29721"/>
                    <a:pt x="44" y="41048"/>
                  </a:cubicBezTo>
                  <a:cubicBezTo>
                    <a:pt x="-416" y="52178"/>
                    <a:pt x="4091" y="62935"/>
                    <a:pt x="12344" y="70415"/>
                  </a:cubicBezTo>
                  <a:cubicBezTo>
                    <a:pt x="20568" y="77796"/>
                    <a:pt x="31298" y="81752"/>
                    <a:pt x="42345" y="81482"/>
                  </a:cubicBezTo>
                  <a:cubicBezTo>
                    <a:pt x="53485" y="81719"/>
                    <a:pt x="64309" y="77769"/>
                    <a:pt x="72679" y="70415"/>
                  </a:cubicBezTo>
                  <a:cubicBezTo>
                    <a:pt x="81056" y="63009"/>
                    <a:pt x="85646" y="52218"/>
                    <a:pt x="85179" y="41048"/>
                  </a:cubicBezTo>
                  <a:cubicBezTo>
                    <a:pt x="85729" y="29678"/>
                    <a:pt x="81139" y="18664"/>
                    <a:pt x="72679" y="11048"/>
                  </a:cubicBezTo>
                  <a:close/>
                </a:path>
              </a:pathLst>
            </a:custGeom>
            <a:solidFill>
              <a:srgbClr val="00A443"/>
            </a:solidFill>
            <a:ln w="3333" cap="flat">
              <a:noFill/>
              <a:prstDash val="solid"/>
              <a:miter/>
            </a:ln>
          </p:spPr>
          <p:txBody>
            <a:bodyPr rtlCol="0" anchor="ctr"/>
            <a:lstStyle/>
            <a:p>
              <a:endParaRPr lang="es-ES" sz="1350"/>
            </a:p>
          </p:txBody>
        </p:sp>
        <p:sp>
          <p:nvSpPr>
            <p:cNvPr id="12" name="Forma libre: forma 11">
              <a:extLst>
                <a:ext uri="{FF2B5EF4-FFF2-40B4-BE49-F238E27FC236}">
                  <a16:creationId xmlns:a16="http://schemas.microsoft.com/office/drawing/2014/main" id="{3C20D39E-423A-20FF-7048-F84577795F1C}"/>
                </a:ext>
              </a:extLst>
            </p:cNvPr>
            <p:cNvSpPr/>
            <p:nvPr/>
          </p:nvSpPr>
          <p:spPr>
            <a:xfrm>
              <a:off x="3467535" y="3481533"/>
              <a:ext cx="269009" cy="333907"/>
            </a:xfrm>
            <a:custGeom>
              <a:avLst/>
              <a:gdLst>
                <a:gd name="connsiteX0" fmla="*/ 244672 w 269009"/>
                <a:gd name="connsiteY0" fmla="*/ 179599 h 333907"/>
                <a:gd name="connsiteX1" fmla="*/ 169837 w 269009"/>
                <a:gd name="connsiteY1" fmla="*/ 143931 h 333907"/>
                <a:gd name="connsiteX2" fmla="*/ 138270 w 269009"/>
                <a:gd name="connsiteY2" fmla="*/ 136365 h 333907"/>
                <a:gd name="connsiteX3" fmla="*/ 104769 w 269009"/>
                <a:gd name="connsiteY3" fmla="*/ 125498 h 333907"/>
                <a:gd name="connsiteX4" fmla="*/ 81435 w 269009"/>
                <a:gd name="connsiteY4" fmla="*/ 111597 h 333907"/>
                <a:gd name="connsiteX5" fmla="*/ 72602 w 269009"/>
                <a:gd name="connsiteY5" fmla="*/ 90130 h 333907"/>
                <a:gd name="connsiteX6" fmla="*/ 89269 w 269009"/>
                <a:gd name="connsiteY6" fmla="*/ 63263 h 333907"/>
                <a:gd name="connsiteX7" fmla="*/ 133336 w 269009"/>
                <a:gd name="connsiteY7" fmla="*/ 52963 h 333907"/>
                <a:gd name="connsiteX8" fmla="*/ 182904 w 269009"/>
                <a:gd name="connsiteY8" fmla="*/ 65296 h 333907"/>
                <a:gd name="connsiteX9" fmla="*/ 213538 w 269009"/>
                <a:gd name="connsiteY9" fmla="*/ 107297 h 333907"/>
                <a:gd name="connsiteX10" fmla="*/ 265339 w 269009"/>
                <a:gd name="connsiteY10" fmla="*/ 88364 h 333907"/>
                <a:gd name="connsiteX11" fmla="*/ 238172 w 269009"/>
                <a:gd name="connsiteY11" fmla="*/ 39729 h 333907"/>
                <a:gd name="connsiteX12" fmla="*/ 192371 w 269009"/>
                <a:gd name="connsiteY12" fmla="*/ 10029 h 333907"/>
                <a:gd name="connsiteX13" fmla="*/ 133336 w 269009"/>
                <a:gd name="connsiteY13" fmla="*/ 28 h 333907"/>
                <a:gd name="connsiteX14" fmla="*/ 70001 w 269009"/>
                <a:gd name="connsiteY14" fmla="*/ 11695 h 333907"/>
                <a:gd name="connsiteX15" fmla="*/ 26667 w 269009"/>
                <a:gd name="connsiteY15" fmla="*/ 43829 h 333907"/>
                <a:gd name="connsiteX16" fmla="*/ 11200 w 269009"/>
                <a:gd name="connsiteY16" fmla="*/ 90864 h 333907"/>
                <a:gd name="connsiteX17" fmla="*/ 34534 w 269009"/>
                <a:gd name="connsiteY17" fmla="*/ 150565 h 333907"/>
                <a:gd name="connsiteX18" fmla="*/ 109702 w 269009"/>
                <a:gd name="connsiteY18" fmla="*/ 187532 h 333907"/>
                <a:gd name="connsiteX19" fmla="*/ 141903 w 269009"/>
                <a:gd name="connsiteY19" fmla="*/ 195733 h 333907"/>
                <a:gd name="connsiteX20" fmla="*/ 192104 w 269009"/>
                <a:gd name="connsiteY20" fmla="*/ 213100 h 333907"/>
                <a:gd name="connsiteX21" fmla="*/ 208238 w 269009"/>
                <a:gd name="connsiteY21" fmla="*/ 240567 h 333907"/>
                <a:gd name="connsiteX22" fmla="*/ 189271 w 269009"/>
                <a:gd name="connsiteY22" fmla="*/ 269934 h 333907"/>
                <a:gd name="connsiteX23" fmla="*/ 136870 w 269009"/>
                <a:gd name="connsiteY23" fmla="*/ 281634 h 333907"/>
                <a:gd name="connsiteX24" fmla="*/ 100202 w 269009"/>
                <a:gd name="connsiteY24" fmla="*/ 275301 h 333907"/>
                <a:gd name="connsiteX25" fmla="*/ 69568 w 269009"/>
                <a:gd name="connsiteY25" fmla="*/ 256034 h 333907"/>
                <a:gd name="connsiteX26" fmla="*/ 50301 w 269009"/>
                <a:gd name="connsiteY26" fmla="*/ 223500 h 333907"/>
                <a:gd name="connsiteX27" fmla="*/ 0 w 269009"/>
                <a:gd name="connsiteY27" fmla="*/ 245500 h 333907"/>
                <a:gd name="connsiteX28" fmla="*/ 78935 w 269009"/>
                <a:gd name="connsiteY28" fmla="*/ 324435 h 333907"/>
                <a:gd name="connsiteX29" fmla="*/ 137070 w 269009"/>
                <a:gd name="connsiteY29" fmla="*/ 333902 h 333907"/>
                <a:gd name="connsiteX30" fmla="*/ 207071 w 269009"/>
                <a:gd name="connsiteY30" fmla="*/ 321602 h 333907"/>
                <a:gd name="connsiteX31" fmla="*/ 252872 w 269009"/>
                <a:gd name="connsiteY31" fmla="*/ 287801 h 333907"/>
                <a:gd name="connsiteX32" fmla="*/ 269006 w 269009"/>
                <a:gd name="connsiteY32" fmla="*/ 238833 h 333907"/>
                <a:gd name="connsiteX33" fmla="*/ 244672 w 269009"/>
                <a:gd name="connsiteY33" fmla="*/ 179599 h 333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69009" h="333907">
                  <a:moveTo>
                    <a:pt x="244672" y="179599"/>
                  </a:moveTo>
                  <a:cubicBezTo>
                    <a:pt x="228471" y="164265"/>
                    <a:pt x="203528" y="152375"/>
                    <a:pt x="169837" y="143931"/>
                  </a:cubicBezTo>
                  <a:lnTo>
                    <a:pt x="138270" y="136365"/>
                  </a:lnTo>
                  <a:cubicBezTo>
                    <a:pt x="126913" y="133355"/>
                    <a:pt x="115729" y="129728"/>
                    <a:pt x="104769" y="125498"/>
                  </a:cubicBezTo>
                  <a:cubicBezTo>
                    <a:pt x="96195" y="122351"/>
                    <a:pt x="88285" y="117638"/>
                    <a:pt x="81435" y="111597"/>
                  </a:cubicBezTo>
                  <a:cubicBezTo>
                    <a:pt x="75512" y="106064"/>
                    <a:pt x="72288" y="98230"/>
                    <a:pt x="72602" y="90130"/>
                  </a:cubicBezTo>
                  <a:cubicBezTo>
                    <a:pt x="72602" y="79153"/>
                    <a:pt x="78158" y="70197"/>
                    <a:pt x="89269" y="63263"/>
                  </a:cubicBezTo>
                  <a:cubicBezTo>
                    <a:pt x="100379" y="56330"/>
                    <a:pt x="115069" y="52896"/>
                    <a:pt x="133336" y="52963"/>
                  </a:cubicBezTo>
                  <a:cubicBezTo>
                    <a:pt x="150653" y="52666"/>
                    <a:pt x="167744" y="56920"/>
                    <a:pt x="182904" y="65296"/>
                  </a:cubicBezTo>
                  <a:cubicBezTo>
                    <a:pt x="197437" y="73497"/>
                    <a:pt x="207648" y="87497"/>
                    <a:pt x="213538" y="107297"/>
                  </a:cubicBezTo>
                  <a:lnTo>
                    <a:pt x="265339" y="88364"/>
                  </a:lnTo>
                  <a:cubicBezTo>
                    <a:pt x="260509" y="70130"/>
                    <a:pt x="251165" y="53403"/>
                    <a:pt x="238172" y="39729"/>
                  </a:cubicBezTo>
                  <a:cubicBezTo>
                    <a:pt x="225325" y="26522"/>
                    <a:pt x="209671" y="16372"/>
                    <a:pt x="192371" y="10029"/>
                  </a:cubicBezTo>
                  <a:cubicBezTo>
                    <a:pt x="173460" y="3152"/>
                    <a:pt x="153457" y="-238"/>
                    <a:pt x="133336" y="28"/>
                  </a:cubicBezTo>
                  <a:cubicBezTo>
                    <a:pt x="111656" y="-378"/>
                    <a:pt x="90115" y="3592"/>
                    <a:pt x="70001" y="11695"/>
                  </a:cubicBezTo>
                  <a:cubicBezTo>
                    <a:pt x="52951" y="18352"/>
                    <a:pt x="37987" y="29446"/>
                    <a:pt x="26667" y="43829"/>
                  </a:cubicBezTo>
                  <a:cubicBezTo>
                    <a:pt x="16414" y="57346"/>
                    <a:pt x="10970" y="73900"/>
                    <a:pt x="11200" y="90864"/>
                  </a:cubicBezTo>
                  <a:cubicBezTo>
                    <a:pt x="10660" y="113087"/>
                    <a:pt x="19067" y="134598"/>
                    <a:pt x="34534" y="150565"/>
                  </a:cubicBezTo>
                  <a:cubicBezTo>
                    <a:pt x="50091" y="166765"/>
                    <a:pt x="75145" y="179089"/>
                    <a:pt x="109702" y="187532"/>
                  </a:cubicBezTo>
                  <a:lnTo>
                    <a:pt x="141903" y="195733"/>
                  </a:lnTo>
                  <a:cubicBezTo>
                    <a:pt x="164637" y="200776"/>
                    <a:pt x="181370" y="206566"/>
                    <a:pt x="192104" y="213100"/>
                  </a:cubicBezTo>
                  <a:cubicBezTo>
                    <a:pt x="202204" y="218510"/>
                    <a:pt x="208431" y="229110"/>
                    <a:pt x="208238" y="240567"/>
                  </a:cubicBezTo>
                  <a:cubicBezTo>
                    <a:pt x="208238" y="252367"/>
                    <a:pt x="201914" y="262157"/>
                    <a:pt x="189271" y="269934"/>
                  </a:cubicBezTo>
                  <a:cubicBezTo>
                    <a:pt x="176627" y="277711"/>
                    <a:pt x="159160" y="281611"/>
                    <a:pt x="136870" y="281634"/>
                  </a:cubicBezTo>
                  <a:cubicBezTo>
                    <a:pt x="124373" y="281671"/>
                    <a:pt x="111962" y="279528"/>
                    <a:pt x="100202" y="275301"/>
                  </a:cubicBezTo>
                  <a:cubicBezTo>
                    <a:pt x="88672" y="271264"/>
                    <a:pt x="78202" y="264677"/>
                    <a:pt x="69568" y="256034"/>
                  </a:cubicBezTo>
                  <a:cubicBezTo>
                    <a:pt x="60625" y="246897"/>
                    <a:pt x="54014" y="235737"/>
                    <a:pt x="50301" y="223500"/>
                  </a:cubicBezTo>
                  <a:lnTo>
                    <a:pt x="0" y="245500"/>
                  </a:lnTo>
                  <a:cubicBezTo>
                    <a:pt x="12404" y="282781"/>
                    <a:pt x="41654" y="312032"/>
                    <a:pt x="78935" y="324435"/>
                  </a:cubicBezTo>
                  <a:cubicBezTo>
                    <a:pt x="97639" y="330855"/>
                    <a:pt x="117296" y="334055"/>
                    <a:pt x="137070" y="333902"/>
                  </a:cubicBezTo>
                  <a:cubicBezTo>
                    <a:pt x="164004" y="333902"/>
                    <a:pt x="187337" y="329802"/>
                    <a:pt x="207071" y="321602"/>
                  </a:cubicBezTo>
                  <a:cubicBezTo>
                    <a:pt x="225125" y="314705"/>
                    <a:pt x="240958" y="303018"/>
                    <a:pt x="252872" y="287801"/>
                  </a:cubicBezTo>
                  <a:cubicBezTo>
                    <a:pt x="263506" y="273708"/>
                    <a:pt x="269179" y="256490"/>
                    <a:pt x="269006" y="238833"/>
                  </a:cubicBezTo>
                  <a:cubicBezTo>
                    <a:pt x="269006" y="214723"/>
                    <a:pt x="260896" y="194976"/>
                    <a:pt x="244672" y="179599"/>
                  </a:cubicBezTo>
                  <a:close/>
                </a:path>
              </a:pathLst>
            </a:custGeom>
            <a:solidFill>
              <a:srgbClr val="00A443"/>
            </a:solidFill>
            <a:ln w="3333" cap="flat">
              <a:noFill/>
              <a:prstDash val="solid"/>
              <a:miter/>
            </a:ln>
          </p:spPr>
          <p:txBody>
            <a:bodyPr rtlCol="0" anchor="ctr"/>
            <a:lstStyle/>
            <a:p>
              <a:endParaRPr lang="es-ES" sz="1350"/>
            </a:p>
          </p:txBody>
        </p:sp>
        <p:sp>
          <p:nvSpPr>
            <p:cNvPr id="13" name="Forma libre: forma 12">
              <a:extLst>
                <a:ext uri="{FF2B5EF4-FFF2-40B4-BE49-F238E27FC236}">
                  <a16:creationId xmlns:a16="http://schemas.microsoft.com/office/drawing/2014/main" id="{2B25B3F3-34AF-7600-9DB4-13ACA3C4585B}"/>
                </a:ext>
              </a:extLst>
            </p:cNvPr>
            <p:cNvSpPr/>
            <p:nvPr/>
          </p:nvSpPr>
          <p:spPr>
            <a:xfrm>
              <a:off x="3777708" y="3366492"/>
              <a:ext cx="275409" cy="442275"/>
            </a:xfrm>
            <a:custGeom>
              <a:avLst/>
              <a:gdLst>
                <a:gd name="connsiteX0" fmla="*/ 217905 w 275409"/>
                <a:gd name="connsiteY0" fmla="*/ 130136 h 442275"/>
                <a:gd name="connsiteX1" fmla="*/ 156637 w 275409"/>
                <a:gd name="connsiteY1" fmla="*/ 114969 h 442275"/>
                <a:gd name="connsiteX2" fmla="*/ 95035 w 275409"/>
                <a:gd name="connsiteY2" fmla="*/ 132336 h 442275"/>
                <a:gd name="connsiteX3" fmla="*/ 61901 w 275409"/>
                <a:gd name="connsiteY3" fmla="*/ 168737 h 442275"/>
                <a:gd name="connsiteX4" fmla="*/ 61901 w 275409"/>
                <a:gd name="connsiteY4" fmla="*/ 0 h 442275"/>
                <a:gd name="connsiteX5" fmla="*/ 0 w 275409"/>
                <a:gd name="connsiteY5" fmla="*/ 0 h 442275"/>
                <a:gd name="connsiteX6" fmla="*/ 0 w 275409"/>
                <a:gd name="connsiteY6" fmla="*/ 442143 h 442275"/>
                <a:gd name="connsiteX7" fmla="*/ 61901 w 275409"/>
                <a:gd name="connsiteY7" fmla="*/ 442143 h 442275"/>
                <a:gd name="connsiteX8" fmla="*/ 61901 w 275409"/>
                <a:gd name="connsiteY8" fmla="*/ 252139 h 442275"/>
                <a:gd name="connsiteX9" fmla="*/ 84302 w 275409"/>
                <a:gd name="connsiteY9" fmla="*/ 191837 h 442275"/>
                <a:gd name="connsiteX10" fmla="*/ 142103 w 275409"/>
                <a:gd name="connsiteY10" fmla="*/ 170037 h 442275"/>
                <a:gd name="connsiteX11" fmla="*/ 193271 w 275409"/>
                <a:gd name="connsiteY11" fmla="*/ 191537 h 442275"/>
                <a:gd name="connsiteX12" fmla="*/ 212838 w 275409"/>
                <a:gd name="connsiteY12" fmla="*/ 249639 h 442275"/>
                <a:gd name="connsiteX13" fmla="*/ 212838 w 275409"/>
                <a:gd name="connsiteY13" fmla="*/ 442276 h 442275"/>
                <a:gd name="connsiteX14" fmla="*/ 275373 w 275409"/>
                <a:gd name="connsiteY14" fmla="*/ 442276 h 442275"/>
                <a:gd name="connsiteX15" fmla="*/ 275373 w 275409"/>
                <a:gd name="connsiteY15" fmla="*/ 239405 h 442275"/>
                <a:gd name="connsiteX16" fmla="*/ 259906 w 275409"/>
                <a:gd name="connsiteY16" fmla="*/ 173404 h 442275"/>
                <a:gd name="connsiteX17" fmla="*/ 217905 w 275409"/>
                <a:gd name="connsiteY17" fmla="*/ 130136 h 44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5409" h="442275">
                  <a:moveTo>
                    <a:pt x="217905" y="130136"/>
                  </a:moveTo>
                  <a:cubicBezTo>
                    <a:pt x="199171" y="119756"/>
                    <a:pt x="178037" y="114522"/>
                    <a:pt x="156637" y="114969"/>
                  </a:cubicBezTo>
                  <a:cubicBezTo>
                    <a:pt x="134890" y="114932"/>
                    <a:pt x="113559" y="120943"/>
                    <a:pt x="95035" y="132336"/>
                  </a:cubicBezTo>
                  <a:cubicBezTo>
                    <a:pt x="80848" y="141186"/>
                    <a:pt x="69382" y="153783"/>
                    <a:pt x="61901" y="168737"/>
                  </a:cubicBezTo>
                  <a:lnTo>
                    <a:pt x="61901" y="0"/>
                  </a:lnTo>
                  <a:lnTo>
                    <a:pt x="0" y="0"/>
                  </a:lnTo>
                  <a:lnTo>
                    <a:pt x="0" y="442143"/>
                  </a:lnTo>
                  <a:lnTo>
                    <a:pt x="61901" y="442143"/>
                  </a:lnTo>
                  <a:lnTo>
                    <a:pt x="61901" y="252139"/>
                  </a:lnTo>
                  <a:cubicBezTo>
                    <a:pt x="61901" y="226471"/>
                    <a:pt x="69368" y="206371"/>
                    <a:pt x="84302" y="191837"/>
                  </a:cubicBezTo>
                  <a:cubicBezTo>
                    <a:pt x="99236" y="177304"/>
                    <a:pt x="118502" y="170037"/>
                    <a:pt x="142103" y="170037"/>
                  </a:cubicBezTo>
                  <a:cubicBezTo>
                    <a:pt x="163137" y="170037"/>
                    <a:pt x="180204" y="177204"/>
                    <a:pt x="193271" y="191537"/>
                  </a:cubicBezTo>
                  <a:cubicBezTo>
                    <a:pt x="206338" y="205871"/>
                    <a:pt x="212871" y="225238"/>
                    <a:pt x="212838" y="249639"/>
                  </a:cubicBezTo>
                  <a:lnTo>
                    <a:pt x="212838" y="442276"/>
                  </a:lnTo>
                  <a:lnTo>
                    <a:pt x="275373" y="442276"/>
                  </a:lnTo>
                  <a:lnTo>
                    <a:pt x="275373" y="239405"/>
                  </a:lnTo>
                  <a:cubicBezTo>
                    <a:pt x="275906" y="216448"/>
                    <a:pt x="270606" y="193727"/>
                    <a:pt x="259906" y="173404"/>
                  </a:cubicBezTo>
                  <a:cubicBezTo>
                    <a:pt x="250239" y="155337"/>
                    <a:pt x="235672" y="140346"/>
                    <a:pt x="217905" y="130136"/>
                  </a:cubicBezTo>
                  <a:close/>
                </a:path>
              </a:pathLst>
            </a:custGeom>
            <a:solidFill>
              <a:srgbClr val="00A443"/>
            </a:solidFill>
            <a:ln w="3333" cap="flat">
              <a:noFill/>
              <a:prstDash val="solid"/>
              <a:miter/>
            </a:ln>
          </p:spPr>
          <p:txBody>
            <a:bodyPr rtlCol="0" anchor="ctr"/>
            <a:lstStyle/>
            <a:p>
              <a:endParaRPr lang="es-ES" sz="1350"/>
            </a:p>
          </p:txBody>
        </p:sp>
        <p:sp>
          <p:nvSpPr>
            <p:cNvPr id="14" name="Forma libre: forma 13">
              <a:extLst>
                <a:ext uri="{FF2B5EF4-FFF2-40B4-BE49-F238E27FC236}">
                  <a16:creationId xmlns:a16="http://schemas.microsoft.com/office/drawing/2014/main" id="{34D9E94B-0A51-B317-739D-E1499878819E}"/>
                </a:ext>
              </a:extLst>
            </p:cNvPr>
            <p:cNvSpPr/>
            <p:nvPr/>
          </p:nvSpPr>
          <p:spPr>
            <a:xfrm>
              <a:off x="4111282" y="3366492"/>
              <a:ext cx="326640" cy="442142"/>
            </a:xfrm>
            <a:custGeom>
              <a:avLst/>
              <a:gdLst>
                <a:gd name="connsiteX0" fmla="*/ 282939 w 326640"/>
                <a:gd name="connsiteY0" fmla="*/ 38234 h 442142"/>
                <a:gd name="connsiteX1" fmla="*/ 162937 w 326640"/>
                <a:gd name="connsiteY1" fmla="*/ 0 h 442142"/>
                <a:gd name="connsiteX2" fmla="*/ 0 w 326640"/>
                <a:gd name="connsiteY2" fmla="*/ 0 h 442142"/>
                <a:gd name="connsiteX3" fmla="*/ 0 w 326640"/>
                <a:gd name="connsiteY3" fmla="*/ 442143 h 442142"/>
                <a:gd name="connsiteX4" fmla="*/ 65035 w 326640"/>
                <a:gd name="connsiteY4" fmla="*/ 442143 h 442142"/>
                <a:gd name="connsiteX5" fmla="*/ 65035 w 326640"/>
                <a:gd name="connsiteY5" fmla="*/ 285473 h 442142"/>
                <a:gd name="connsiteX6" fmla="*/ 163570 w 326640"/>
                <a:gd name="connsiteY6" fmla="*/ 285473 h 442142"/>
                <a:gd name="connsiteX7" fmla="*/ 250439 w 326640"/>
                <a:gd name="connsiteY7" fmla="*/ 268406 h 442142"/>
                <a:gd name="connsiteX8" fmla="*/ 306640 w 326640"/>
                <a:gd name="connsiteY8" fmla="*/ 219138 h 442142"/>
                <a:gd name="connsiteX9" fmla="*/ 326640 w 326640"/>
                <a:gd name="connsiteY9" fmla="*/ 143370 h 442142"/>
                <a:gd name="connsiteX10" fmla="*/ 282939 w 326640"/>
                <a:gd name="connsiteY10" fmla="*/ 38234 h 442142"/>
                <a:gd name="connsiteX11" fmla="*/ 231805 w 326640"/>
                <a:gd name="connsiteY11" fmla="*/ 206538 h 442142"/>
                <a:gd name="connsiteX12" fmla="*/ 157903 w 326640"/>
                <a:gd name="connsiteY12" fmla="*/ 228038 h 442142"/>
                <a:gd name="connsiteX13" fmla="*/ 64935 w 326640"/>
                <a:gd name="connsiteY13" fmla="*/ 228038 h 442142"/>
                <a:gd name="connsiteX14" fmla="*/ 64935 w 326640"/>
                <a:gd name="connsiteY14" fmla="*/ 58768 h 442142"/>
                <a:gd name="connsiteX15" fmla="*/ 157803 w 326640"/>
                <a:gd name="connsiteY15" fmla="*/ 58768 h 442142"/>
                <a:gd name="connsiteX16" fmla="*/ 231705 w 326640"/>
                <a:gd name="connsiteY16" fmla="*/ 79902 h 442142"/>
                <a:gd name="connsiteX17" fmla="*/ 258205 w 326640"/>
                <a:gd name="connsiteY17" fmla="*/ 143403 h 442142"/>
                <a:gd name="connsiteX18" fmla="*/ 231705 w 326640"/>
                <a:gd name="connsiteY18" fmla="*/ 206538 h 44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6640" h="442142">
                  <a:moveTo>
                    <a:pt x="282939" y="38234"/>
                  </a:moveTo>
                  <a:cubicBezTo>
                    <a:pt x="253906" y="12767"/>
                    <a:pt x="213905" y="23"/>
                    <a:pt x="162937" y="0"/>
                  </a:cubicBezTo>
                  <a:lnTo>
                    <a:pt x="0" y="0"/>
                  </a:lnTo>
                  <a:lnTo>
                    <a:pt x="0" y="442143"/>
                  </a:lnTo>
                  <a:lnTo>
                    <a:pt x="65035" y="442143"/>
                  </a:lnTo>
                  <a:lnTo>
                    <a:pt x="65035" y="285473"/>
                  </a:lnTo>
                  <a:lnTo>
                    <a:pt x="163570" y="285473"/>
                  </a:lnTo>
                  <a:cubicBezTo>
                    <a:pt x="197271" y="285473"/>
                    <a:pt x="226205" y="279783"/>
                    <a:pt x="250439" y="268406"/>
                  </a:cubicBezTo>
                  <a:cubicBezTo>
                    <a:pt x="273639" y="257922"/>
                    <a:pt x="293206" y="240772"/>
                    <a:pt x="306640" y="219138"/>
                  </a:cubicBezTo>
                  <a:cubicBezTo>
                    <a:pt x="319973" y="197671"/>
                    <a:pt x="326640" y="172414"/>
                    <a:pt x="326640" y="143370"/>
                  </a:cubicBezTo>
                  <a:cubicBezTo>
                    <a:pt x="326507" y="98745"/>
                    <a:pt x="311940" y="63701"/>
                    <a:pt x="282939" y="38234"/>
                  </a:cubicBezTo>
                  <a:close/>
                  <a:moveTo>
                    <a:pt x="231805" y="206538"/>
                  </a:moveTo>
                  <a:cubicBezTo>
                    <a:pt x="214038" y="220871"/>
                    <a:pt x="189404" y="228038"/>
                    <a:pt x="157903" y="228038"/>
                  </a:cubicBezTo>
                  <a:lnTo>
                    <a:pt x="64935" y="228038"/>
                  </a:lnTo>
                  <a:lnTo>
                    <a:pt x="64935" y="58768"/>
                  </a:lnTo>
                  <a:lnTo>
                    <a:pt x="157803" y="58768"/>
                  </a:lnTo>
                  <a:cubicBezTo>
                    <a:pt x="189371" y="58768"/>
                    <a:pt x="214004" y="65811"/>
                    <a:pt x="231705" y="79902"/>
                  </a:cubicBezTo>
                  <a:cubicBezTo>
                    <a:pt x="249405" y="93992"/>
                    <a:pt x="258239" y="115159"/>
                    <a:pt x="258205" y="143403"/>
                  </a:cubicBezTo>
                  <a:cubicBezTo>
                    <a:pt x="258205" y="171180"/>
                    <a:pt x="249372" y="192227"/>
                    <a:pt x="231705" y="206538"/>
                  </a:cubicBezTo>
                  <a:close/>
                </a:path>
              </a:pathLst>
            </a:custGeom>
            <a:solidFill>
              <a:srgbClr val="00A443"/>
            </a:solidFill>
            <a:ln w="3333" cap="flat">
              <a:noFill/>
              <a:prstDash val="solid"/>
              <a:miter/>
            </a:ln>
          </p:spPr>
          <p:txBody>
            <a:bodyPr rtlCol="0" anchor="ctr"/>
            <a:lstStyle/>
            <a:p>
              <a:endParaRPr lang="es-ES" sz="1350"/>
            </a:p>
          </p:txBody>
        </p:sp>
        <p:sp>
          <p:nvSpPr>
            <p:cNvPr id="15" name="Forma libre: forma 14">
              <a:extLst>
                <a:ext uri="{FF2B5EF4-FFF2-40B4-BE49-F238E27FC236}">
                  <a16:creationId xmlns:a16="http://schemas.microsoft.com/office/drawing/2014/main" id="{9CF51919-A159-ADA1-C613-6B1AE1FA9610}"/>
                </a:ext>
              </a:extLst>
            </p:cNvPr>
            <p:cNvSpPr/>
            <p:nvPr/>
          </p:nvSpPr>
          <p:spPr>
            <a:xfrm>
              <a:off x="4443077" y="3481431"/>
              <a:ext cx="325301" cy="334137"/>
            </a:xfrm>
            <a:custGeom>
              <a:avLst/>
              <a:gdLst>
                <a:gd name="connsiteX0" fmla="*/ 246351 w 325301"/>
                <a:gd name="connsiteY0" fmla="*/ 20865 h 334137"/>
                <a:gd name="connsiteX1" fmla="*/ 162349 w 325301"/>
                <a:gd name="connsiteY1" fmla="*/ 31 h 334137"/>
                <a:gd name="connsiteX2" fmla="*/ 97914 w 325301"/>
                <a:gd name="connsiteY2" fmla="*/ 12031 h 334137"/>
                <a:gd name="connsiteX3" fmla="*/ 46113 w 325301"/>
                <a:gd name="connsiteY3" fmla="*/ 46465 h 334137"/>
                <a:gd name="connsiteX4" fmla="*/ 12013 w 325301"/>
                <a:gd name="connsiteY4" fmla="*/ 99500 h 334137"/>
                <a:gd name="connsiteX5" fmla="*/ 12 w 325301"/>
                <a:gd name="connsiteY5" fmla="*/ 166768 h 334137"/>
                <a:gd name="connsiteX6" fmla="*/ 21179 w 325301"/>
                <a:gd name="connsiteY6" fmla="*/ 253936 h 334137"/>
                <a:gd name="connsiteX7" fmla="*/ 79280 w 325301"/>
                <a:gd name="connsiteY7" fmla="*/ 313004 h 334137"/>
                <a:gd name="connsiteX8" fmla="*/ 227384 w 325301"/>
                <a:gd name="connsiteY8" fmla="*/ 321838 h 334137"/>
                <a:gd name="connsiteX9" fmla="*/ 279185 w 325301"/>
                <a:gd name="connsiteY9" fmla="*/ 287404 h 334137"/>
                <a:gd name="connsiteX10" fmla="*/ 313286 w 325301"/>
                <a:gd name="connsiteY10" fmla="*/ 234669 h 334137"/>
                <a:gd name="connsiteX11" fmla="*/ 325286 w 325301"/>
                <a:gd name="connsiteY11" fmla="*/ 166768 h 334137"/>
                <a:gd name="connsiteX12" fmla="*/ 304152 w 325301"/>
                <a:gd name="connsiteY12" fmla="*/ 79299 h 334137"/>
                <a:gd name="connsiteX13" fmla="*/ 246351 w 325301"/>
                <a:gd name="connsiteY13" fmla="*/ 20865 h 334137"/>
                <a:gd name="connsiteX14" fmla="*/ 254551 w 325301"/>
                <a:gd name="connsiteY14" fmla="*/ 213502 h 334137"/>
                <a:gd name="connsiteX15" fmla="*/ 233717 w 325301"/>
                <a:gd name="connsiteY15" fmla="*/ 248569 h 334137"/>
                <a:gd name="connsiteX16" fmla="*/ 202117 w 325301"/>
                <a:gd name="connsiteY16" fmla="*/ 270337 h 334137"/>
                <a:gd name="connsiteX17" fmla="*/ 162349 w 325301"/>
                <a:gd name="connsiteY17" fmla="*/ 277937 h 334137"/>
                <a:gd name="connsiteX18" fmla="*/ 112115 w 325301"/>
                <a:gd name="connsiteY18" fmla="*/ 264603 h 334137"/>
                <a:gd name="connsiteX19" fmla="*/ 76747 w 325301"/>
                <a:gd name="connsiteY19" fmla="*/ 226402 h 334137"/>
                <a:gd name="connsiteX20" fmla="*/ 63814 w 325301"/>
                <a:gd name="connsiteY20" fmla="*/ 166701 h 334137"/>
                <a:gd name="connsiteX21" fmla="*/ 71080 w 325301"/>
                <a:gd name="connsiteY21" fmla="*/ 120033 h 334137"/>
                <a:gd name="connsiteX22" fmla="*/ 91614 w 325301"/>
                <a:gd name="connsiteY22" fmla="*/ 85299 h 334137"/>
                <a:gd name="connsiteX23" fmla="*/ 123181 w 325301"/>
                <a:gd name="connsiteY23" fmla="*/ 63499 h 334137"/>
                <a:gd name="connsiteX24" fmla="*/ 162349 w 325301"/>
                <a:gd name="connsiteY24" fmla="*/ 56232 h 334137"/>
                <a:gd name="connsiteX25" fmla="*/ 213817 w 325301"/>
                <a:gd name="connsiteY25" fmla="*/ 69566 h 334137"/>
                <a:gd name="connsiteX26" fmla="*/ 249184 w 325301"/>
                <a:gd name="connsiteY26" fmla="*/ 107466 h 334137"/>
                <a:gd name="connsiteX27" fmla="*/ 262118 w 325301"/>
                <a:gd name="connsiteY27" fmla="*/ 166834 h 334137"/>
                <a:gd name="connsiteX28" fmla="*/ 254484 w 325301"/>
                <a:gd name="connsiteY28" fmla="*/ 213502 h 334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25301" h="334137">
                  <a:moveTo>
                    <a:pt x="246351" y="20865"/>
                  </a:moveTo>
                  <a:cubicBezTo>
                    <a:pt x="220684" y="6654"/>
                    <a:pt x="191683" y="-533"/>
                    <a:pt x="162349" y="31"/>
                  </a:cubicBezTo>
                  <a:cubicBezTo>
                    <a:pt x="140282" y="-179"/>
                    <a:pt x="118415" y="3894"/>
                    <a:pt x="97914" y="12031"/>
                  </a:cubicBezTo>
                  <a:cubicBezTo>
                    <a:pt x="78447" y="19801"/>
                    <a:pt x="60814" y="31528"/>
                    <a:pt x="46113" y="46465"/>
                  </a:cubicBezTo>
                  <a:cubicBezTo>
                    <a:pt x="31246" y="61625"/>
                    <a:pt x="19646" y="79676"/>
                    <a:pt x="12013" y="99500"/>
                  </a:cubicBezTo>
                  <a:cubicBezTo>
                    <a:pt x="3812" y="120970"/>
                    <a:pt x="-255" y="143790"/>
                    <a:pt x="12" y="166768"/>
                  </a:cubicBezTo>
                  <a:cubicBezTo>
                    <a:pt x="12" y="199612"/>
                    <a:pt x="7079" y="228669"/>
                    <a:pt x="21179" y="253936"/>
                  </a:cubicBezTo>
                  <a:cubicBezTo>
                    <a:pt x="34713" y="278617"/>
                    <a:pt x="54813" y="299064"/>
                    <a:pt x="79280" y="313004"/>
                  </a:cubicBezTo>
                  <a:cubicBezTo>
                    <a:pt x="124915" y="337678"/>
                    <a:pt x="179149" y="340911"/>
                    <a:pt x="227384" y="321838"/>
                  </a:cubicBezTo>
                  <a:cubicBezTo>
                    <a:pt x="246784" y="313917"/>
                    <a:pt x="264384" y="302214"/>
                    <a:pt x="279185" y="287404"/>
                  </a:cubicBezTo>
                  <a:cubicBezTo>
                    <a:pt x="294119" y="272393"/>
                    <a:pt x="305719" y="254429"/>
                    <a:pt x="313286" y="234669"/>
                  </a:cubicBezTo>
                  <a:cubicBezTo>
                    <a:pt x="321519" y="212989"/>
                    <a:pt x="325586" y="189955"/>
                    <a:pt x="325286" y="166768"/>
                  </a:cubicBezTo>
                  <a:cubicBezTo>
                    <a:pt x="325286" y="133434"/>
                    <a:pt x="318252" y="104276"/>
                    <a:pt x="304152" y="79299"/>
                  </a:cubicBezTo>
                  <a:cubicBezTo>
                    <a:pt x="290618" y="54872"/>
                    <a:pt x="270618" y="34651"/>
                    <a:pt x="246351" y="20865"/>
                  </a:cubicBezTo>
                  <a:close/>
                  <a:moveTo>
                    <a:pt x="254551" y="213502"/>
                  </a:moveTo>
                  <a:cubicBezTo>
                    <a:pt x="250051" y="226479"/>
                    <a:pt x="242951" y="238406"/>
                    <a:pt x="233717" y="248569"/>
                  </a:cubicBezTo>
                  <a:cubicBezTo>
                    <a:pt x="224884" y="258030"/>
                    <a:pt x="214117" y="265456"/>
                    <a:pt x="202117" y="270337"/>
                  </a:cubicBezTo>
                  <a:cubicBezTo>
                    <a:pt x="189483" y="275483"/>
                    <a:pt x="175982" y="278067"/>
                    <a:pt x="162349" y="277937"/>
                  </a:cubicBezTo>
                  <a:cubicBezTo>
                    <a:pt x="144715" y="278150"/>
                    <a:pt x="127348" y="273540"/>
                    <a:pt x="112115" y="264603"/>
                  </a:cubicBezTo>
                  <a:cubicBezTo>
                    <a:pt x="96914" y="255503"/>
                    <a:pt x="84648" y="242246"/>
                    <a:pt x="76747" y="226402"/>
                  </a:cubicBezTo>
                  <a:cubicBezTo>
                    <a:pt x="68114" y="209779"/>
                    <a:pt x="63780" y="189878"/>
                    <a:pt x="63814" y="166701"/>
                  </a:cubicBezTo>
                  <a:cubicBezTo>
                    <a:pt x="63513" y="150841"/>
                    <a:pt x="65980" y="135054"/>
                    <a:pt x="71080" y="120033"/>
                  </a:cubicBezTo>
                  <a:cubicBezTo>
                    <a:pt x="75547" y="107200"/>
                    <a:pt x="82514" y="95389"/>
                    <a:pt x="91614" y="85299"/>
                  </a:cubicBezTo>
                  <a:cubicBezTo>
                    <a:pt x="100314" y="75689"/>
                    <a:pt x="111115" y="68226"/>
                    <a:pt x="123181" y="63499"/>
                  </a:cubicBezTo>
                  <a:cubicBezTo>
                    <a:pt x="135648" y="58609"/>
                    <a:pt x="148949" y="56142"/>
                    <a:pt x="162349" y="56232"/>
                  </a:cubicBezTo>
                  <a:cubicBezTo>
                    <a:pt x="180383" y="55919"/>
                    <a:pt x="198183" y="60529"/>
                    <a:pt x="213817" y="69566"/>
                  </a:cubicBezTo>
                  <a:cubicBezTo>
                    <a:pt x="228950" y="78606"/>
                    <a:pt x="241217" y="91746"/>
                    <a:pt x="249184" y="107466"/>
                  </a:cubicBezTo>
                  <a:cubicBezTo>
                    <a:pt x="257818" y="123910"/>
                    <a:pt x="262118" y="143700"/>
                    <a:pt x="262118" y="166834"/>
                  </a:cubicBezTo>
                  <a:cubicBezTo>
                    <a:pt x="262318" y="182718"/>
                    <a:pt x="259751" y="198512"/>
                    <a:pt x="254484" y="213502"/>
                  </a:cubicBezTo>
                  <a:close/>
                </a:path>
              </a:pathLst>
            </a:custGeom>
            <a:solidFill>
              <a:srgbClr val="00A443"/>
            </a:solidFill>
            <a:ln w="3333" cap="flat">
              <a:noFill/>
              <a:prstDash val="solid"/>
              <a:miter/>
            </a:ln>
          </p:spPr>
          <p:txBody>
            <a:bodyPr rtlCol="0" anchor="ctr"/>
            <a:lstStyle/>
            <a:p>
              <a:endParaRPr lang="es-ES" sz="1350"/>
            </a:p>
          </p:txBody>
        </p:sp>
        <p:sp>
          <p:nvSpPr>
            <p:cNvPr id="16" name="Forma libre: forma 15">
              <a:extLst>
                <a:ext uri="{FF2B5EF4-FFF2-40B4-BE49-F238E27FC236}">
                  <a16:creationId xmlns:a16="http://schemas.microsoft.com/office/drawing/2014/main" id="{6930EEAA-F534-FE84-23E4-7C9261175062}"/>
                </a:ext>
              </a:extLst>
            </p:cNvPr>
            <p:cNvSpPr/>
            <p:nvPr/>
          </p:nvSpPr>
          <p:spPr>
            <a:xfrm>
              <a:off x="4768096" y="3487762"/>
              <a:ext cx="464876" cy="321040"/>
            </a:xfrm>
            <a:custGeom>
              <a:avLst/>
              <a:gdLst>
                <a:gd name="connsiteX0" fmla="*/ 349274 w 464876"/>
                <a:gd name="connsiteY0" fmla="*/ 172604 h 321040"/>
                <a:gd name="connsiteX1" fmla="*/ 341074 w 464876"/>
                <a:gd name="connsiteY1" fmla="*/ 200071 h 321040"/>
                <a:gd name="connsiteX2" fmla="*/ 332874 w 464876"/>
                <a:gd name="connsiteY2" fmla="*/ 230072 h 321040"/>
                <a:gd name="connsiteX3" fmla="*/ 314540 w 464876"/>
                <a:gd name="connsiteY3" fmla="*/ 173204 h 321040"/>
                <a:gd name="connsiteX4" fmla="*/ 259472 w 464876"/>
                <a:gd name="connsiteY4" fmla="*/ 0 h 321040"/>
                <a:gd name="connsiteX5" fmla="*/ 205771 w 464876"/>
                <a:gd name="connsiteY5" fmla="*/ 0 h 321040"/>
                <a:gd name="connsiteX6" fmla="*/ 151603 w 464876"/>
                <a:gd name="connsiteY6" fmla="*/ 172604 h 321040"/>
                <a:gd name="connsiteX7" fmla="*/ 143069 w 464876"/>
                <a:gd name="connsiteY7" fmla="*/ 200704 h 321040"/>
                <a:gd name="connsiteX8" fmla="*/ 133903 w 464876"/>
                <a:gd name="connsiteY8" fmla="*/ 230705 h 321040"/>
                <a:gd name="connsiteX9" fmla="*/ 125069 w 464876"/>
                <a:gd name="connsiteY9" fmla="*/ 200704 h 321040"/>
                <a:gd name="connsiteX10" fmla="*/ 116836 w 464876"/>
                <a:gd name="connsiteY10" fmla="*/ 172604 h 321040"/>
                <a:gd name="connsiteX11" fmla="*/ 65701 w 464876"/>
                <a:gd name="connsiteY11" fmla="*/ 167 h 321040"/>
                <a:gd name="connsiteX12" fmla="*/ 0 w 464876"/>
                <a:gd name="connsiteY12" fmla="*/ 167 h 321040"/>
                <a:gd name="connsiteX13" fmla="*/ 101702 w 464876"/>
                <a:gd name="connsiteY13" fmla="*/ 321040 h 321040"/>
                <a:gd name="connsiteX14" fmla="*/ 160437 w 464876"/>
                <a:gd name="connsiteY14" fmla="*/ 321040 h 321040"/>
                <a:gd name="connsiteX15" fmla="*/ 214738 w 464876"/>
                <a:gd name="connsiteY15" fmla="*/ 148603 h 321040"/>
                <a:gd name="connsiteX16" fmla="*/ 231805 w 464876"/>
                <a:gd name="connsiteY16" fmla="*/ 92402 h 321040"/>
                <a:gd name="connsiteX17" fmla="*/ 250105 w 464876"/>
                <a:gd name="connsiteY17" fmla="*/ 148603 h 321040"/>
                <a:gd name="connsiteX18" fmla="*/ 304440 w 464876"/>
                <a:gd name="connsiteY18" fmla="*/ 321040 h 321040"/>
                <a:gd name="connsiteX19" fmla="*/ 363808 w 464876"/>
                <a:gd name="connsiteY19" fmla="*/ 321040 h 321040"/>
                <a:gd name="connsiteX20" fmla="*/ 464876 w 464876"/>
                <a:gd name="connsiteY20" fmla="*/ 167 h 321040"/>
                <a:gd name="connsiteX21" fmla="*/ 400442 w 464876"/>
                <a:gd name="connsiteY21" fmla="*/ 167 h 32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4876" h="321040">
                  <a:moveTo>
                    <a:pt x="349274" y="172604"/>
                  </a:moveTo>
                  <a:cubicBezTo>
                    <a:pt x="346341" y="181871"/>
                    <a:pt x="343607" y="191027"/>
                    <a:pt x="341074" y="200071"/>
                  </a:cubicBezTo>
                  <a:cubicBezTo>
                    <a:pt x="338540" y="209114"/>
                    <a:pt x="335807" y="219115"/>
                    <a:pt x="332874" y="230072"/>
                  </a:cubicBezTo>
                  <a:cubicBezTo>
                    <a:pt x="325273" y="206471"/>
                    <a:pt x="319173" y="187514"/>
                    <a:pt x="314540" y="173204"/>
                  </a:cubicBezTo>
                  <a:lnTo>
                    <a:pt x="259472" y="0"/>
                  </a:lnTo>
                  <a:lnTo>
                    <a:pt x="205771" y="0"/>
                  </a:lnTo>
                  <a:lnTo>
                    <a:pt x="151603" y="172604"/>
                  </a:lnTo>
                  <a:cubicBezTo>
                    <a:pt x="148636" y="182314"/>
                    <a:pt x="145770" y="191681"/>
                    <a:pt x="143069" y="200704"/>
                  </a:cubicBezTo>
                  <a:cubicBezTo>
                    <a:pt x="140303" y="209771"/>
                    <a:pt x="137269" y="219771"/>
                    <a:pt x="133903" y="230705"/>
                  </a:cubicBezTo>
                  <a:cubicBezTo>
                    <a:pt x="130569" y="219771"/>
                    <a:pt x="127569" y="209771"/>
                    <a:pt x="125069" y="200704"/>
                  </a:cubicBezTo>
                  <a:cubicBezTo>
                    <a:pt x="122569" y="191637"/>
                    <a:pt x="119802" y="182304"/>
                    <a:pt x="116836" y="172604"/>
                  </a:cubicBezTo>
                  <a:lnTo>
                    <a:pt x="65701" y="167"/>
                  </a:lnTo>
                  <a:lnTo>
                    <a:pt x="0" y="167"/>
                  </a:lnTo>
                  <a:lnTo>
                    <a:pt x="101702" y="321040"/>
                  </a:lnTo>
                  <a:lnTo>
                    <a:pt x="160437" y="321040"/>
                  </a:lnTo>
                  <a:lnTo>
                    <a:pt x="214738" y="148603"/>
                  </a:lnTo>
                  <a:cubicBezTo>
                    <a:pt x="219371" y="134713"/>
                    <a:pt x="225071" y="115979"/>
                    <a:pt x="231805" y="92402"/>
                  </a:cubicBezTo>
                  <a:cubicBezTo>
                    <a:pt x="239805" y="115979"/>
                    <a:pt x="245905" y="134713"/>
                    <a:pt x="250105" y="148603"/>
                  </a:cubicBezTo>
                  <a:lnTo>
                    <a:pt x="304440" y="321040"/>
                  </a:lnTo>
                  <a:lnTo>
                    <a:pt x="363808" y="321040"/>
                  </a:lnTo>
                  <a:lnTo>
                    <a:pt x="464876" y="167"/>
                  </a:lnTo>
                  <a:lnTo>
                    <a:pt x="400442" y="167"/>
                  </a:lnTo>
                  <a:close/>
                </a:path>
              </a:pathLst>
            </a:custGeom>
            <a:solidFill>
              <a:srgbClr val="00A443"/>
            </a:solidFill>
            <a:ln w="3333" cap="flat">
              <a:noFill/>
              <a:prstDash val="solid"/>
              <a:miter/>
            </a:ln>
          </p:spPr>
          <p:txBody>
            <a:bodyPr rtlCol="0" anchor="ctr"/>
            <a:lstStyle/>
            <a:p>
              <a:endParaRPr lang="es-ES" sz="1350"/>
            </a:p>
          </p:txBody>
        </p:sp>
        <p:sp>
          <p:nvSpPr>
            <p:cNvPr id="17" name="Forma libre: forma 16">
              <a:extLst>
                <a:ext uri="{FF2B5EF4-FFF2-40B4-BE49-F238E27FC236}">
                  <a16:creationId xmlns:a16="http://schemas.microsoft.com/office/drawing/2014/main" id="{AADDF692-E000-80CA-6485-B111AC2A2F23}"/>
                </a:ext>
              </a:extLst>
            </p:cNvPr>
            <p:cNvSpPr/>
            <p:nvPr/>
          </p:nvSpPr>
          <p:spPr>
            <a:xfrm>
              <a:off x="5232952" y="3481440"/>
              <a:ext cx="302526" cy="334259"/>
            </a:xfrm>
            <a:custGeom>
              <a:avLst/>
              <a:gdLst>
                <a:gd name="connsiteX0" fmla="*/ 230559 w 302526"/>
                <a:gd name="connsiteY0" fmla="*/ 20555 h 334259"/>
                <a:gd name="connsiteX1" fmla="*/ 154124 w 302526"/>
                <a:gd name="connsiteY1" fmla="*/ 21 h 334259"/>
                <a:gd name="connsiteX2" fmla="*/ 91889 w 302526"/>
                <a:gd name="connsiteY2" fmla="*/ 11688 h 334259"/>
                <a:gd name="connsiteX3" fmla="*/ 42955 w 302526"/>
                <a:gd name="connsiteY3" fmla="*/ 45589 h 334259"/>
                <a:gd name="connsiteX4" fmla="*/ 11054 w 302526"/>
                <a:gd name="connsiteY4" fmla="*/ 98323 h 334259"/>
                <a:gd name="connsiteX5" fmla="*/ 20 w 302526"/>
                <a:gd name="connsiteY5" fmla="*/ 166858 h 334259"/>
                <a:gd name="connsiteX6" fmla="*/ 20221 w 302526"/>
                <a:gd name="connsiteY6" fmla="*/ 254327 h 334259"/>
                <a:gd name="connsiteX7" fmla="*/ 75789 w 302526"/>
                <a:gd name="connsiteY7" fmla="*/ 313095 h 334259"/>
                <a:gd name="connsiteX8" fmla="*/ 157291 w 302526"/>
                <a:gd name="connsiteY8" fmla="*/ 334228 h 334259"/>
                <a:gd name="connsiteX9" fmla="*/ 211258 w 302526"/>
                <a:gd name="connsiteY9" fmla="*/ 326328 h 334259"/>
                <a:gd name="connsiteX10" fmla="*/ 259293 w 302526"/>
                <a:gd name="connsiteY10" fmla="*/ 300461 h 334259"/>
                <a:gd name="connsiteX11" fmla="*/ 296860 w 302526"/>
                <a:gd name="connsiteY11" fmla="*/ 254027 h 334259"/>
                <a:gd name="connsiteX12" fmla="*/ 248859 w 302526"/>
                <a:gd name="connsiteY12" fmla="*/ 224326 h 334259"/>
                <a:gd name="connsiteX13" fmla="*/ 224858 w 302526"/>
                <a:gd name="connsiteY13" fmla="*/ 256227 h 334259"/>
                <a:gd name="connsiteX14" fmla="*/ 193891 w 302526"/>
                <a:gd name="connsiteY14" fmla="*/ 273927 h 334259"/>
                <a:gd name="connsiteX15" fmla="*/ 157224 w 302526"/>
                <a:gd name="connsiteY15" fmla="*/ 279294 h 334259"/>
                <a:gd name="connsiteX16" fmla="*/ 108589 w 302526"/>
                <a:gd name="connsiteY16" fmla="*/ 266660 h 334259"/>
                <a:gd name="connsiteX17" fmla="*/ 74855 w 302526"/>
                <a:gd name="connsiteY17" fmla="*/ 228926 h 334259"/>
                <a:gd name="connsiteX18" fmla="*/ 63089 w 302526"/>
                <a:gd name="connsiteY18" fmla="*/ 181258 h 334259"/>
                <a:gd name="connsiteX19" fmla="*/ 301927 w 302526"/>
                <a:gd name="connsiteY19" fmla="*/ 181258 h 334259"/>
                <a:gd name="connsiteX20" fmla="*/ 302527 w 302526"/>
                <a:gd name="connsiteY20" fmla="*/ 172425 h 334259"/>
                <a:gd name="connsiteX21" fmla="*/ 302527 w 302526"/>
                <a:gd name="connsiteY21" fmla="*/ 164191 h 334259"/>
                <a:gd name="connsiteX22" fmla="*/ 283293 w 302526"/>
                <a:gd name="connsiteY22" fmla="*/ 77990 h 334259"/>
                <a:gd name="connsiteX23" fmla="*/ 230559 w 302526"/>
                <a:gd name="connsiteY23" fmla="*/ 20555 h 334259"/>
                <a:gd name="connsiteX24" fmla="*/ 86856 w 302526"/>
                <a:gd name="connsiteY24" fmla="*/ 81823 h 334259"/>
                <a:gd name="connsiteX25" fmla="*/ 115590 w 302526"/>
                <a:gd name="connsiteY25" fmla="*/ 59723 h 334259"/>
                <a:gd name="connsiteX26" fmla="*/ 153491 w 302526"/>
                <a:gd name="connsiteY26" fmla="*/ 52456 h 334259"/>
                <a:gd name="connsiteX27" fmla="*/ 215692 w 302526"/>
                <a:gd name="connsiteY27" fmla="*/ 80223 h 334259"/>
                <a:gd name="connsiteX28" fmla="*/ 238026 w 302526"/>
                <a:gd name="connsiteY28" fmla="*/ 135191 h 334259"/>
                <a:gd name="connsiteX29" fmla="*/ 64922 w 302526"/>
                <a:gd name="connsiteY29" fmla="*/ 135191 h 334259"/>
                <a:gd name="connsiteX30" fmla="*/ 68855 w 302526"/>
                <a:gd name="connsiteY30" fmla="*/ 117824 h 334259"/>
                <a:gd name="connsiteX31" fmla="*/ 86856 w 302526"/>
                <a:gd name="connsiteY31" fmla="*/ 81823 h 33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02526" h="334259">
                  <a:moveTo>
                    <a:pt x="230559" y="20555"/>
                  </a:moveTo>
                  <a:cubicBezTo>
                    <a:pt x="207525" y="6671"/>
                    <a:pt x="181024" y="-442"/>
                    <a:pt x="154124" y="21"/>
                  </a:cubicBezTo>
                  <a:cubicBezTo>
                    <a:pt x="132823" y="-245"/>
                    <a:pt x="111656" y="3721"/>
                    <a:pt x="91889" y="11688"/>
                  </a:cubicBezTo>
                  <a:cubicBezTo>
                    <a:pt x="73355" y="19378"/>
                    <a:pt x="56655" y="30935"/>
                    <a:pt x="42955" y="45589"/>
                  </a:cubicBezTo>
                  <a:cubicBezTo>
                    <a:pt x="28788" y="60769"/>
                    <a:pt x="17921" y="78726"/>
                    <a:pt x="11054" y="98323"/>
                  </a:cubicBezTo>
                  <a:cubicBezTo>
                    <a:pt x="3421" y="120354"/>
                    <a:pt x="-313" y="143548"/>
                    <a:pt x="20" y="166858"/>
                  </a:cubicBezTo>
                  <a:cubicBezTo>
                    <a:pt x="20" y="200192"/>
                    <a:pt x="6754" y="229349"/>
                    <a:pt x="20221" y="254327"/>
                  </a:cubicBezTo>
                  <a:cubicBezTo>
                    <a:pt x="32988" y="278647"/>
                    <a:pt x="52222" y="298978"/>
                    <a:pt x="75789" y="313095"/>
                  </a:cubicBezTo>
                  <a:cubicBezTo>
                    <a:pt x="100489" y="327488"/>
                    <a:pt x="128690" y="334802"/>
                    <a:pt x="157291" y="334228"/>
                  </a:cubicBezTo>
                  <a:cubicBezTo>
                    <a:pt x="175558" y="334262"/>
                    <a:pt x="193758" y="331598"/>
                    <a:pt x="211258" y="326328"/>
                  </a:cubicBezTo>
                  <a:cubicBezTo>
                    <a:pt x="228859" y="321021"/>
                    <a:pt x="245193" y="312225"/>
                    <a:pt x="259293" y="300461"/>
                  </a:cubicBezTo>
                  <a:cubicBezTo>
                    <a:pt x="274593" y="287454"/>
                    <a:pt x="287327" y="271707"/>
                    <a:pt x="296860" y="254027"/>
                  </a:cubicBezTo>
                  <a:lnTo>
                    <a:pt x="248859" y="224326"/>
                  </a:lnTo>
                  <a:cubicBezTo>
                    <a:pt x="242926" y="236360"/>
                    <a:pt x="234759" y="247177"/>
                    <a:pt x="224858" y="256227"/>
                  </a:cubicBezTo>
                  <a:cubicBezTo>
                    <a:pt x="215925" y="264277"/>
                    <a:pt x="205358" y="270314"/>
                    <a:pt x="193891" y="273927"/>
                  </a:cubicBezTo>
                  <a:cubicBezTo>
                    <a:pt x="182024" y="277577"/>
                    <a:pt x="169657" y="279387"/>
                    <a:pt x="157224" y="279294"/>
                  </a:cubicBezTo>
                  <a:cubicBezTo>
                    <a:pt x="140157" y="279581"/>
                    <a:pt x="123356" y="275214"/>
                    <a:pt x="108589" y="266660"/>
                  </a:cubicBezTo>
                  <a:cubicBezTo>
                    <a:pt x="93823" y="257730"/>
                    <a:pt x="82089" y="244586"/>
                    <a:pt x="74855" y="228926"/>
                  </a:cubicBezTo>
                  <a:cubicBezTo>
                    <a:pt x="67889" y="213949"/>
                    <a:pt x="63889" y="197759"/>
                    <a:pt x="63089" y="181258"/>
                  </a:cubicBezTo>
                  <a:lnTo>
                    <a:pt x="301927" y="181258"/>
                  </a:lnTo>
                  <a:cubicBezTo>
                    <a:pt x="302327" y="178332"/>
                    <a:pt x="302527" y="175378"/>
                    <a:pt x="302527" y="172425"/>
                  </a:cubicBezTo>
                  <a:lnTo>
                    <a:pt x="302527" y="164191"/>
                  </a:lnTo>
                  <a:cubicBezTo>
                    <a:pt x="302527" y="131347"/>
                    <a:pt x="296127" y="102613"/>
                    <a:pt x="283293" y="77990"/>
                  </a:cubicBezTo>
                  <a:cubicBezTo>
                    <a:pt x="271326" y="54352"/>
                    <a:pt x="253093" y="34479"/>
                    <a:pt x="230559" y="20555"/>
                  </a:cubicBezTo>
                  <a:close/>
                  <a:moveTo>
                    <a:pt x="86856" y="81823"/>
                  </a:moveTo>
                  <a:cubicBezTo>
                    <a:pt x="94389" y="72116"/>
                    <a:pt x="104289" y="64506"/>
                    <a:pt x="115590" y="59723"/>
                  </a:cubicBezTo>
                  <a:cubicBezTo>
                    <a:pt x="127590" y="54742"/>
                    <a:pt x="140490" y="52269"/>
                    <a:pt x="153491" y="52456"/>
                  </a:cubicBezTo>
                  <a:cubicBezTo>
                    <a:pt x="177357" y="51832"/>
                    <a:pt x="200225" y="62039"/>
                    <a:pt x="215692" y="80223"/>
                  </a:cubicBezTo>
                  <a:cubicBezTo>
                    <a:pt x="227292" y="93557"/>
                    <a:pt x="234726" y="111880"/>
                    <a:pt x="238026" y="135191"/>
                  </a:cubicBezTo>
                  <a:lnTo>
                    <a:pt x="64922" y="135191"/>
                  </a:lnTo>
                  <a:cubicBezTo>
                    <a:pt x="65855" y="129324"/>
                    <a:pt x="67155" y="123521"/>
                    <a:pt x="68855" y="117824"/>
                  </a:cubicBezTo>
                  <a:cubicBezTo>
                    <a:pt x="72522" y="104787"/>
                    <a:pt x="78622" y="92570"/>
                    <a:pt x="86856" y="81823"/>
                  </a:cubicBezTo>
                  <a:close/>
                </a:path>
              </a:pathLst>
            </a:custGeom>
            <a:solidFill>
              <a:srgbClr val="00A443"/>
            </a:solidFill>
            <a:ln w="3333" cap="flat">
              <a:noFill/>
              <a:prstDash val="solid"/>
              <a:miter/>
            </a:ln>
          </p:spPr>
          <p:txBody>
            <a:bodyPr rtlCol="0" anchor="ctr"/>
            <a:lstStyle/>
            <a:p>
              <a:endParaRPr lang="es-ES" sz="1350"/>
            </a:p>
          </p:txBody>
        </p:sp>
        <p:sp>
          <p:nvSpPr>
            <p:cNvPr id="18" name="Forma libre: forma 17">
              <a:extLst>
                <a:ext uri="{FF2B5EF4-FFF2-40B4-BE49-F238E27FC236}">
                  <a16:creationId xmlns:a16="http://schemas.microsoft.com/office/drawing/2014/main" id="{91D39BD2-94DA-E849-CD1F-4D7C38AED05C}"/>
                </a:ext>
              </a:extLst>
            </p:cNvPr>
            <p:cNvSpPr/>
            <p:nvPr/>
          </p:nvSpPr>
          <p:spPr>
            <a:xfrm>
              <a:off x="5575180" y="3481451"/>
              <a:ext cx="167370" cy="327184"/>
            </a:xfrm>
            <a:custGeom>
              <a:avLst/>
              <a:gdLst>
                <a:gd name="connsiteX0" fmla="*/ 149070 w 167370"/>
                <a:gd name="connsiteY0" fmla="*/ 11 h 327184"/>
                <a:gd name="connsiteX1" fmla="*/ 98202 w 167370"/>
                <a:gd name="connsiteY1" fmla="*/ 14545 h 327184"/>
                <a:gd name="connsiteX2" fmla="*/ 61901 w 167370"/>
                <a:gd name="connsiteY2" fmla="*/ 58746 h 327184"/>
                <a:gd name="connsiteX3" fmla="*/ 61901 w 167370"/>
                <a:gd name="connsiteY3" fmla="*/ 6311 h 327184"/>
                <a:gd name="connsiteX4" fmla="*/ 0 w 167370"/>
                <a:gd name="connsiteY4" fmla="*/ 6311 h 327184"/>
                <a:gd name="connsiteX5" fmla="*/ 0 w 167370"/>
                <a:gd name="connsiteY5" fmla="*/ 327185 h 327184"/>
                <a:gd name="connsiteX6" fmla="*/ 61901 w 167370"/>
                <a:gd name="connsiteY6" fmla="*/ 327185 h 327184"/>
                <a:gd name="connsiteX7" fmla="*/ 61901 w 167370"/>
                <a:gd name="connsiteY7" fmla="*/ 156014 h 327184"/>
                <a:gd name="connsiteX8" fmla="*/ 82735 w 167370"/>
                <a:gd name="connsiteY8" fmla="*/ 90346 h 327184"/>
                <a:gd name="connsiteX9" fmla="*/ 135803 w 167370"/>
                <a:gd name="connsiteY9" fmla="*/ 65712 h 327184"/>
                <a:gd name="connsiteX10" fmla="*/ 167370 w 167370"/>
                <a:gd name="connsiteY10" fmla="*/ 65712 h 327184"/>
                <a:gd name="connsiteX11" fmla="*/ 167370 w 167370"/>
                <a:gd name="connsiteY11" fmla="*/ 11 h 32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370" h="327184">
                  <a:moveTo>
                    <a:pt x="149070" y="11"/>
                  </a:moveTo>
                  <a:cubicBezTo>
                    <a:pt x="131036" y="-269"/>
                    <a:pt x="113369" y="4788"/>
                    <a:pt x="98202" y="14545"/>
                  </a:cubicBezTo>
                  <a:cubicBezTo>
                    <a:pt x="83268" y="24212"/>
                    <a:pt x="71168" y="38945"/>
                    <a:pt x="61901" y="58746"/>
                  </a:cubicBezTo>
                  <a:lnTo>
                    <a:pt x="61901" y="6311"/>
                  </a:lnTo>
                  <a:lnTo>
                    <a:pt x="0" y="6311"/>
                  </a:lnTo>
                  <a:lnTo>
                    <a:pt x="0" y="327185"/>
                  </a:lnTo>
                  <a:lnTo>
                    <a:pt x="61901" y="327185"/>
                  </a:lnTo>
                  <a:lnTo>
                    <a:pt x="61901" y="156014"/>
                  </a:lnTo>
                  <a:cubicBezTo>
                    <a:pt x="61901" y="128657"/>
                    <a:pt x="68835" y="106770"/>
                    <a:pt x="82735" y="90346"/>
                  </a:cubicBezTo>
                  <a:cubicBezTo>
                    <a:pt x="95669" y="74366"/>
                    <a:pt x="115269" y="65269"/>
                    <a:pt x="135803" y="65712"/>
                  </a:cubicBezTo>
                  <a:lnTo>
                    <a:pt x="167370" y="65712"/>
                  </a:lnTo>
                  <a:lnTo>
                    <a:pt x="167370" y="11"/>
                  </a:lnTo>
                  <a:close/>
                </a:path>
              </a:pathLst>
            </a:custGeom>
            <a:solidFill>
              <a:srgbClr val="00A443"/>
            </a:solidFill>
            <a:ln w="3333" cap="flat">
              <a:noFill/>
              <a:prstDash val="solid"/>
              <a:miter/>
            </a:ln>
          </p:spPr>
          <p:txBody>
            <a:bodyPr rtlCol="0" anchor="ctr"/>
            <a:lstStyle/>
            <a:p>
              <a:endParaRPr lang="es-ES" sz="1350"/>
            </a:p>
          </p:txBody>
        </p:sp>
        <p:sp>
          <p:nvSpPr>
            <p:cNvPr id="19" name="Forma libre: forma 18">
              <a:extLst>
                <a:ext uri="{FF2B5EF4-FFF2-40B4-BE49-F238E27FC236}">
                  <a16:creationId xmlns:a16="http://schemas.microsoft.com/office/drawing/2014/main" id="{D351953B-CAFA-DB87-0D76-999877083377}"/>
                </a:ext>
              </a:extLst>
            </p:cNvPr>
            <p:cNvSpPr/>
            <p:nvPr/>
          </p:nvSpPr>
          <p:spPr>
            <a:xfrm>
              <a:off x="1347857" y="3171155"/>
              <a:ext cx="420230" cy="673769"/>
            </a:xfrm>
            <a:custGeom>
              <a:avLst/>
              <a:gdLst>
                <a:gd name="connsiteX0" fmla="*/ 0 w 420230"/>
                <a:gd name="connsiteY0" fmla="*/ 480344 h 673769"/>
                <a:gd name="connsiteX1" fmla="*/ 55768 w 420230"/>
                <a:gd name="connsiteY1" fmla="*/ 616213 h 673769"/>
                <a:gd name="connsiteX2" fmla="*/ 278373 w 420230"/>
                <a:gd name="connsiteY2" fmla="*/ 652681 h 673769"/>
                <a:gd name="connsiteX3" fmla="*/ 345241 w 420230"/>
                <a:gd name="connsiteY3" fmla="*/ 0 h 673769"/>
                <a:gd name="connsiteX4" fmla="*/ 0 w 420230"/>
                <a:gd name="connsiteY4" fmla="*/ 480344 h 673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230" h="673769">
                  <a:moveTo>
                    <a:pt x="0" y="480344"/>
                  </a:moveTo>
                  <a:cubicBezTo>
                    <a:pt x="-76" y="531218"/>
                    <a:pt x="19971" y="580059"/>
                    <a:pt x="55768" y="616213"/>
                  </a:cubicBezTo>
                  <a:cubicBezTo>
                    <a:pt x="124836" y="685281"/>
                    <a:pt x="218605" y="685148"/>
                    <a:pt x="278373" y="652681"/>
                  </a:cubicBezTo>
                  <a:cubicBezTo>
                    <a:pt x="351541" y="612980"/>
                    <a:pt x="516145" y="493910"/>
                    <a:pt x="345241" y="0"/>
                  </a:cubicBezTo>
                  <a:cubicBezTo>
                    <a:pt x="345241" y="233138"/>
                    <a:pt x="0" y="256839"/>
                    <a:pt x="0" y="480344"/>
                  </a:cubicBezTo>
                  <a:close/>
                </a:path>
              </a:pathLst>
            </a:custGeom>
            <a:solidFill>
              <a:srgbClr val="FF9C1A"/>
            </a:solidFill>
            <a:ln w="3333" cap="flat">
              <a:noFill/>
              <a:prstDash val="solid"/>
              <a:miter/>
            </a:ln>
          </p:spPr>
          <p:txBody>
            <a:bodyPr rtlCol="0" anchor="ctr"/>
            <a:lstStyle/>
            <a:p>
              <a:endParaRPr lang="es-ES" sz="1350"/>
            </a:p>
          </p:txBody>
        </p:sp>
        <p:sp>
          <p:nvSpPr>
            <p:cNvPr id="20" name="Forma libre: forma 19">
              <a:extLst>
                <a:ext uri="{FF2B5EF4-FFF2-40B4-BE49-F238E27FC236}">
                  <a16:creationId xmlns:a16="http://schemas.microsoft.com/office/drawing/2014/main" id="{3828FCFD-6B8B-7270-A1DD-5FE0F097AD2A}"/>
                </a:ext>
              </a:extLst>
            </p:cNvPr>
            <p:cNvSpPr/>
            <p:nvPr/>
          </p:nvSpPr>
          <p:spPr>
            <a:xfrm>
              <a:off x="1103118" y="3171155"/>
              <a:ext cx="401942" cy="673740"/>
            </a:xfrm>
            <a:custGeom>
              <a:avLst/>
              <a:gdLst>
                <a:gd name="connsiteX0" fmla="*/ 401942 w 401942"/>
                <a:gd name="connsiteY0" fmla="*/ 204104 h 673740"/>
                <a:gd name="connsiteX1" fmla="*/ 345274 w 401942"/>
                <a:gd name="connsiteY1" fmla="*/ 0 h 673740"/>
                <a:gd name="connsiteX2" fmla="*/ 0 w 401942"/>
                <a:gd name="connsiteY2" fmla="*/ 480344 h 673740"/>
                <a:gd name="connsiteX3" fmla="*/ 55701 w 401942"/>
                <a:gd name="connsiteY3" fmla="*/ 616213 h 673740"/>
                <a:gd name="connsiteX4" fmla="*/ 278306 w 401942"/>
                <a:gd name="connsiteY4" fmla="*/ 652681 h 673740"/>
                <a:gd name="connsiteX5" fmla="*/ 401942 w 401942"/>
                <a:gd name="connsiteY5" fmla="*/ 204104 h 67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942" h="673740">
                  <a:moveTo>
                    <a:pt x="401942" y="204104"/>
                  </a:moveTo>
                  <a:cubicBezTo>
                    <a:pt x="390608" y="143003"/>
                    <a:pt x="372441" y="80435"/>
                    <a:pt x="345274" y="0"/>
                  </a:cubicBezTo>
                  <a:cubicBezTo>
                    <a:pt x="345274" y="233138"/>
                    <a:pt x="0" y="256839"/>
                    <a:pt x="0" y="480344"/>
                  </a:cubicBezTo>
                  <a:cubicBezTo>
                    <a:pt x="-76" y="531208"/>
                    <a:pt x="19941" y="580042"/>
                    <a:pt x="55701" y="616213"/>
                  </a:cubicBezTo>
                  <a:cubicBezTo>
                    <a:pt x="124770" y="685281"/>
                    <a:pt x="219272" y="685081"/>
                    <a:pt x="278306" y="652681"/>
                  </a:cubicBezTo>
                  <a:cubicBezTo>
                    <a:pt x="141037" y="506311"/>
                    <a:pt x="189371" y="336874"/>
                    <a:pt x="401942" y="204104"/>
                  </a:cubicBezTo>
                  <a:close/>
                </a:path>
              </a:pathLst>
            </a:custGeom>
            <a:solidFill>
              <a:srgbClr val="0DA9FF"/>
            </a:solidFill>
            <a:ln w="3333" cap="flat">
              <a:noFill/>
              <a:prstDash val="solid"/>
              <a:miter/>
            </a:ln>
          </p:spPr>
          <p:txBody>
            <a:bodyPr rtlCol="0" anchor="ctr"/>
            <a:lstStyle/>
            <a:p>
              <a:endParaRPr lang="es-ES" sz="1350"/>
            </a:p>
          </p:txBody>
        </p:sp>
        <p:sp>
          <p:nvSpPr>
            <p:cNvPr id="21" name="Forma libre: forma 20">
              <a:extLst>
                <a:ext uri="{FF2B5EF4-FFF2-40B4-BE49-F238E27FC236}">
                  <a16:creationId xmlns:a16="http://schemas.microsoft.com/office/drawing/2014/main" id="{0E3AC74E-8259-F684-8AB4-7A538507DC2B}"/>
                </a:ext>
              </a:extLst>
            </p:cNvPr>
            <p:cNvSpPr/>
            <p:nvPr/>
          </p:nvSpPr>
          <p:spPr>
            <a:xfrm>
              <a:off x="858380" y="3171155"/>
              <a:ext cx="401941" cy="832550"/>
            </a:xfrm>
            <a:custGeom>
              <a:avLst/>
              <a:gdLst>
                <a:gd name="connsiteX0" fmla="*/ 401942 w 401941"/>
                <a:gd name="connsiteY0" fmla="*/ 204104 h 832550"/>
                <a:gd name="connsiteX1" fmla="*/ 345274 w 401941"/>
                <a:gd name="connsiteY1" fmla="*/ 0 h 832550"/>
                <a:gd name="connsiteX2" fmla="*/ 0 w 401941"/>
                <a:gd name="connsiteY2" fmla="*/ 480344 h 832550"/>
                <a:gd name="connsiteX3" fmla="*/ 92869 w 401941"/>
                <a:gd name="connsiteY3" fmla="*/ 645447 h 832550"/>
                <a:gd name="connsiteX4" fmla="*/ 83968 w 401941"/>
                <a:gd name="connsiteY4" fmla="*/ 832551 h 832550"/>
                <a:gd name="connsiteX5" fmla="*/ 128269 w 401941"/>
                <a:gd name="connsiteY5" fmla="*/ 825184 h 832550"/>
                <a:gd name="connsiteX6" fmla="*/ 121269 w 401941"/>
                <a:gd name="connsiteY6" fmla="*/ 659781 h 832550"/>
                <a:gd name="connsiteX7" fmla="*/ 278306 w 401941"/>
                <a:gd name="connsiteY7" fmla="*/ 652747 h 832550"/>
                <a:gd name="connsiteX8" fmla="*/ 401942 w 401941"/>
                <a:gd name="connsiteY8" fmla="*/ 204104 h 83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1941" h="832550">
                  <a:moveTo>
                    <a:pt x="401942" y="204104"/>
                  </a:moveTo>
                  <a:cubicBezTo>
                    <a:pt x="390608" y="143003"/>
                    <a:pt x="372408" y="80435"/>
                    <a:pt x="345274" y="0"/>
                  </a:cubicBezTo>
                  <a:cubicBezTo>
                    <a:pt x="345274" y="233138"/>
                    <a:pt x="0" y="256839"/>
                    <a:pt x="0" y="480344"/>
                  </a:cubicBezTo>
                  <a:cubicBezTo>
                    <a:pt x="0" y="594979"/>
                    <a:pt x="92869" y="645447"/>
                    <a:pt x="92869" y="645447"/>
                  </a:cubicBezTo>
                  <a:cubicBezTo>
                    <a:pt x="78438" y="706738"/>
                    <a:pt x="75422" y="770166"/>
                    <a:pt x="83968" y="832551"/>
                  </a:cubicBezTo>
                  <a:lnTo>
                    <a:pt x="128269" y="825184"/>
                  </a:lnTo>
                  <a:cubicBezTo>
                    <a:pt x="106602" y="749849"/>
                    <a:pt x="119903" y="667814"/>
                    <a:pt x="121269" y="659781"/>
                  </a:cubicBezTo>
                  <a:cubicBezTo>
                    <a:pt x="177937" y="682481"/>
                    <a:pt x="236372" y="675748"/>
                    <a:pt x="278306" y="652747"/>
                  </a:cubicBezTo>
                  <a:cubicBezTo>
                    <a:pt x="140836" y="506311"/>
                    <a:pt x="189371" y="336907"/>
                    <a:pt x="401942" y="204104"/>
                  </a:cubicBezTo>
                  <a:close/>
                </a:path>
              </a:pathLst>
            </a:custGeom>
            <a:solidFill>
              <a:srgbClr val="00A443"/>
            </a:solidFill>
            <a:ln w="3333" cap="flat">
              <a:noFill/>
              <a:prstDash val="solid"/>
              <a:miter/>
            </a:ln>
          </p:spPr>
          <p:txBody>
            <a:bodyPr rtlCol="0" anchor="ctr"/>
            <a:lstStyle/>
            <a:p>
              <a:endParaRPr lang="es-ES" sz="1350"/>
            </a:p>
          </p:txBody>
        </p:sp>
      </p:grpSp>
    </p:spTree>
    <p:extLst>
      <p:ext uri="{BB962C8B-B14F-4D97-AF65-F5344CB8AC3E}">
        <p14:creationId xmlns:p14="http://schemas.microsoft.com/office/powerpoint/2010/main" val="2982917662"/>
      </p:ext>
    </p:extLst>
  </p:cSld>
  <p:clrMapOvr>
    <a:overrideClrMapping bg1="lt1" tx1="dk1" bg2="lt2" tx2="dk2" accent1="accent1" accent2="accent2" accent3="accent3" accent4="accent4" accent5="accent5" accent6="accent6" hlink="hlink" folHlink="folHlink"/>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Cov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30F6BA58-506E-438E-6C2B-545913116CCF}"/>
              </a:ext>
            </a:extLst>
          </p:cNvPr>
          <p:cNvSpPr>
            <a:spLocks noGrp="1"/>
          </p:cNvSpPr>
          <p:nvPr>
            <p:ph type="pic" sz="quarter" idx="13" hasCustomPrompt="1"/>
          </p:nvPr>
        </p:nvSpPr>
        <p:spPr>
          <a:xfrm>
            <a:off x="1" y="0"/>
            <a:ext cx="9144000" cy="5143500"/>
          </a:xfrm>
          <a:prstGeom prst="roundRect">
            <a:avLst>
              <a:gd name="adj" fmla="val 0"/>
            </a:avLst>
          </a:prstGeom>
        </p:spPr>
        <p:txBody>
          <a:bodyPr/>
          <a:lstStyle/>
          <a:p>
            <a:r>
              <a:rPr lang="en-US" noProof="0"/>
              <a:t>Click on the icon to add an image</a:t>
            </a:r>
          </a:p>
        </p:txBody>
      </p:sp>
      <p:sp>
        <p:nvSpPr>
          <p:cNvPr id="14" name="Marcador de texto 12">
            <a:extLst>
              <a:ext uri="{FF2B5EF4-FFF2-40B4-BE49-F238E27FC236}">
                <a16:creationId xmlns:a16="http://schemas.microsoft.com/office/drawing/2014/main" id="{3E0B9FA4-106C-E699-7911-B99C1308D599}"/>
              </a:ext>
            </a:extLst>
          </p:cNvPr>
          <p:cNvSpPr>
            <a:spLocks noGrp="1"/>
          </p:cNvSpPr>
          <p:nvPr>
            <p:ph type="body" sz="quarter" idx="10" hasCustomPrompt="1"/>
          </p:nvPr>
        </p:nvSpPr>
        <p:spPr>
          <a:xfrm>
            <a:off x="302626" y="2106038"/>
            <a:ext cx="8250590" cy="265016"/>
          </a:xfrm>
          <a:prstGeom prst="rect">
            <a:avLst/>
          </a:prstGeom>
        </p:spPr>
        <p:txBody>
          <a:bodyPr anchor="b" anchorCtr="0"/>
          <a:lstStyle>
            <a:lvl1pPr marL="0" indent="0">
              <a:lnSpc>
                <a:spcPct val="100000"/>
              </a:lnSpc>
              <a:spcBef>
                <a:spcPts val="0"/>
              </a:spcBef>
              <a:buNone/>
              <a:defRPr sz="1500" b="0" i="0">
                <a:solidFill>
                  <a:schemeClr val="bg1"/>
                </a:solidFill>
                <a:latin typeface="IberPangea Text Light" panose="020B0404000000000000" pitchFamily="34" charset="0"/>
                <a:ea typeface="IberPangea Text Light" panose="020B0404000000000000" pitchFamily="34" charset="0"/>
                <a:cs typeface="IberPangea Text Light" panose="020B0404000000000000" pitchFamily="34" charset="0"/>
              </a:defRPr>
            </a:lvl1pPr>
            <a:lvl2pPr marL="340659" indent="0">
              <a:buNone/>
              <a:defRPr b="0" i="0">
                <a:latin typeface="IberPangea Text Light" panose="020B0404000000000000" pitchFamily="34" charset="0"/>
                <a:ea typeface="IberPangea Text Light" panose="020B0404000000000000" pitchFamily="34" charset="0"/>
                <a:cs typeface="IberPangea Text Light" panose="020B0404000000000000" pitchFamily="34" charset="0"/>
              </a:defRPr>
            </a:lvl2pPr>
            <a:lvl3pPr marL="681317" indent="0">
              <a:buNone/>
              <a:defRPr b="0" i="0">
                <a:latin typeface="IberPangea Text Light" panose="020B0404000000000000" pitchFamily="34" charset="0"/>
                <a:ea typeface="IberPangea Text Light" panose="020B0404000000000000" pitchFamily="34" charset="0"/>
                <a:cs typeface="IberPangea Text Light" panose="020B0404000000000000" pitchFamily="34" charset="0"/>
              </a:defRPr>
            </a:lvl3pPr>
            <a:lvl4pPr marL="1021977" indent="0">
              <a:buNone/>
              <a:defRPr b="0" i="0">
                <a:latin typeface="IberPangea Text Light" panose="020B0404000000000000" pitchFamily="34" charset="0"/>
                <a:ea typeface="IberPangea Text Light" panose="020B0404000000000000" pitchFamily="34" charset="0"/>
                <a:cs typeface="IberPangea Text Light" panose="020B0404000000000000" pitchFamily="34" charset="0"/>
              </a:defRPr>
            </a:lvl4pPr>
            <a:lvl5pPr marL="1362635" indent="0">
              <a:buNone/>
              <a:defRPr b="0" i="0">
                <a:latin typeface="IberPangea Text Light" panose="020B0404000000000000" pitchFamily="34" charset="0"/>
                <a:ea typeface="IberPangea Text Light" panose="020B0404000000000000" pitchFamily="34" charset="0"/>
                <a:cs typeface="IberPangea Text Light" panose="020B0404000000000000" pitchFamily="34" charset="0"/>
              </a:defRPr>
            </a:lvl5pPr>
          </a:lstStyle>
          <a:p>
            <a:pPr lvl="0"/>
            <a:r>
              <a:rPr lang="en-US" noProof="0"/>
              <a:t>Cover Subtitle</a:t>
            </a:r>
          </a:p>
        </p:txBody>
      </p:sp>
      <p:sp>
        <p:nvSpPr>
          <p:cNvPr id="15" name="Título 14">
            <a:extLst>
              <a:ext uri="{FF2B5EF4-FFF2-40B4-BE49-F238E27FC236}">
                <a16:creationId xmlns:a16="http://schemas.microsoft.com/office/drawing/2014/main" id="{287BB230-0D91-CDCE-3890-640DA6A98A18}"/>
              </a:ext>
            </a:extLst>
          </p:cNvPr>
          <p:cNvSpPr>
            <a:spLocks noGrp="1"/>
          </p:cNvSpPr>
          <p:nvPr>
            <p:ph type="title" hasCustomPrompt="1"/>
          </p:nvPr>
        </p:nvSpPr>
        <p:spPr>
          <a:xfrm>
            <a:off x="290147" y="2463738"/>
            <a:ext cx="4116484" cy="2268997"/>
          </a:xfrm>
          <a:prstGeom prst="rect">
            <a:avLst/>
          </a:prstGeom>
        </p:spPr>
        <p:txBody>
          <a:bodyPr anchor="t">
            <a:noAutofit/>
          </a:bodyPr>
          <a:lstStyle>
            <a:lvl1pPr>
              <a:lnSpc>
                <a:spcPct val="80000"/>
              </a:lnSpc>
              <a:defRPr sz="4500" b="1" i="0" spc="-113">
                <a:solidFill>
                  <a:schemeClr val="bg1"/>
                </a:solidFill>
                <a:latin typeface="IberPangea Text" panose="020B0404000000000000" pitchFamily="34" charset="0"/>
                <a:ea typeface="IberPangea Text" panose="020B0404000000000000" pitchFamily="34" charset="0"/>
                <a:cs typeface="IberPangea Text" panose="020B0404000000000000" pitchFamily="34" charset="0"/>
              </a:defRPr>
            </a:lvl1pPr>
          </a:lstStyle>
          <a:p>
            <a:r>
              <a:rPr lang="en-US" noProof="0"/>
              <a:t>Small PPT Title</a:t>
            </a:r>
          </a:p>
        </p:txBody>
      </p:sp>
      <p:sp>
        <p:nvSpPr>
          <p:cNvPr id="2" name="Marcador de texto 12">
            <a:extLst>
              <a:ext uri="{FF2B5EF4-FFF2-40B4-BE49-F238E27FC236}">
                <a16:creationId xmlns:a16="http://schemas.microsoft.com/office/drawing/2014/main" id="{394C8709-5400-E9AB-2B49-4AD77847F947}"/>
              </a:ext>
            </a:extLst>
          </p:cNvPr>
          <p:cNvSpPr>
            <a:spLocks noGrp="1"/>
          </p:cNvSpPr>
          <p:nvPr>
            <p:ph type="body" sz="quarter" idx="14" hasCustomPrompt="1"/>
          </p:nvPr>
        </p:nvSpPr>
        <p:spPr>
          <a:xfrm>
            <a:off x="305416" y="4841081"/>
            <a:ext cx="3056525" cy="179369"/>
          </a:xfrm>
          <a:prstGeom prst="rect">
            <a:avLst/>
          </a:prstGeom>
        </p:spPr>
        <p:txBody>
          <a:bodyPr/>
          <a:lstStyle>
            <a:lvl1pPr marL="0" indent="0" algn="l">
              <a:lnSpc>
                <a:spcPct val="100000"/>
              </a:lnSpc>
              <a:spcBef>
                <a:spcPts val="0"/>
              </a:spcBef>
              <a:buNone/>
              <a:defRPr sz="1125" b="0" i="0">
                <a:solidFill>
                  <a:schemeClr val="bg1"/>
                </a:solidFill>
                <a:latin typeface="+mn-lt"/>
                <a:ea typeface="IberPangea Text Light" panose="020B0404000000000000" pitchFamily="34" charset="0"/>
                <a:cs typeface="IberPangea Text Light" panose="020B0404000000000000" pitchFamily="34" charset="0"/>
              </a:defRPr>
            </a:lvl1pPr>
            <a:lvl2pPr marL="340659" indent="0">
              <a:buNone/>
              <a:defRPr b="0" i="0">
                <a:latin typeface="IberPangea Text Light" panose="020B0404000000000000" pitchFamily="34" charset="0"/>
                <a:ea typeface="IberPangea Text Light" panose="020B0404000000000000" pitchFamily="34" charset="0"/>
                <a:cs typeface="IberPangea Text Light" panose="020B0404000000000000" pitchFamily="34" charset="0"/>
              </a:defRPr>
            </a:lvl2pPr>
            <a:lvl3pPr marL="681317" indent="0">
              <a:buNone/>
              <a:defRPr b="0" i="0">
                <a:latin typeface="IberPangea Text Light" panose="020B0404000000000000" pitchFamily="34" charset="0"/>
                <a:ea typeface="IberPangea Text Light" panose="020B0404000000000000" pitchFamily="34" charset="0"/>
                <a:cs typeface="IberPangea Text Light" panose="020B0404000000000000" pitchFamily="34" charset="0"/>
              </a:defRPr>
            </a:lvl3pPr>
            <a:lvl4pPr marL="1021977" indent="0">
              <a:buNone/>
              <a:defRPr b="0" i="0">
                <a:latin typeface="IberPangea Text Light" panose="020B0404000000000000" pitchFamily="34" charset="0"/>
                <a:ea typeface="IberPangea Text Light" panose="020B0404000000000000" pitchFamily="34" charset="0"/>
                <a:cs typeface="IberPangea Text Light" panose="020B0404000000000000" pitchFamily="34" charset="0"/>
              </a:defRPr>
            </a:lvl4pPr>
            <a:lvl5pPr marL="1362635" indent="0">
              <a:buNone/>
              <a:defRPr b="0" i="0">
                <a:latin typeface="IberPangea Text Light" panose="020B0404000000000000" pitchFamily="34" charset="0"/>
                <a:ea typeface="IberPangea Text Light" panose="020B0404000000000000" pitchFamily="34" charset="0"/>
                <a:cs typeface="IberPangea Text Light" panose="020B0404000000000000" pitchFamily="34" charset="0"/>
              </a:defRPr>
            </a:lvl5pPr>
          </a:lstStyle>
          <a:p>
            <a:r>
              <a:rPr lang="en-US" noProof="0"/>
              <a:t>Business Division</a:t>
            </a:r>
          </a:p>
        </p:txBody>
      </p:sp>
      <p:sp>
        <p:nvSpPr>
          <p:cNvPr id="3" name="TextBox 2">
            <a:extLst>
              <a:ext uri="{FF2B5EF4-FFF2-40B4-BE49-F238E27FC236}">
                <a16:creationId xmlns:a16="http://schemas.microsoft.com/office/drawing/2014/main" id="{4CB74C3D-5AB0-6A17-C266-0C6A890DAC54}"/>
              </a:ext>
            </a:extLst>
          </p:cNvPr>
          <p:cNvSpPr txBox="1"/>
          <p:nvPr userDrawn="1"/>
        </p:nvSpPr>
        <p:spPr>
          <a:xfrm>
            <a:off x="7132321" y="4841082"/>
            <a:ext cx="1705005" cy="179369"/>
          </a:xfrm>
          <a:prstGeom prst="rect">
            <a:avLst/>
          </a:prstGeom>
          <a:noFill/>
        </p:spPr>
        <p:txBody>
          <a:bodyPr wrap="square" lIns="0" tIns="0" rIns="0" bIns="0" rtlCol="0">
            <a:noAutofit/>
          </a:bodyPr>
          <a:lstStyle/>
          <a:p>
            <a:pPr algn="r"/>
            <a:fld id="{6318FB6F-139D-E242-9895-EB6663796CDE}" type="datetime1">
              <a:rPr lang="en-GB" sz="1125" smtClean="0">
                <a:solidFill>
                  <a:schemeClr val="bg1"/>
                </a:solidFill>
                <a:latin typeface="IberPangea Text Light" panose="020B0404000000000000" pitchFamily="34" charset="0"/>
                <a:ea typeface="IberPangea Text Light" panose="020B0404000000000000" pitchFamily="34" charset="0"/>
                <a:cs typeface="IberPangea Text Light" panose="020B0404000000000000" pitchFamily="34" charset="0"/>
              </a:rPr>
              <a:t>22/11/2023</a:t>
            </a:fld>
            <a:endParaRPr lang="en-US" sz="1125">
              <a:solidFill>
                <a:schemeClr val="bg1"/>
              </a:solidFill>
              <a:latin typeface="IberPangea Text Light" panose="020B0404000000000000" pitchFamily="34" charset="0"/>
              <a:ea typeface="IberPangea Text Light" panose="020B0404000000000000" pitchFamily="34" charset="0"/>
              <a:cs typeface="IberPangea Text Light" panose="020B0404000000000000" pitchFamily="34" charset="0"/>
            </a:endParaRPr>
          </a:p>
        </p:txBody>
      </p:sp>
      <p:grpSp>
        <p:nvGrpSpPr>
          <p:cNvPr id="5" name="Grupo 4">
            <a:extLst>
              <a:ext uri="{FF2B5EF4-FFF2-40B4-BE49-F238E27FC236}">
                <a16:creationId xmlns:a16="http://schemas.microsoft.com/office/drawing/2014/main" id="{A0D4D5E2-2BCF-13EA-DD49-CC11781AD8A5}"/>
              </a:ext>
            </a:extLst>
          </p:cNvPr>
          <p:cNvGrpSpPr/>
          <p:nvPr userDrawn="1"/>
        </p:nvGrpSpPr>
        <p:grpSpPr>
          <a:xfrm>
            <a:off x="7681532" y="293069"/>
            <a:ext cx="1156221" cy="197088"/>
            <a:chOff x="858380" y="3171155"/>
            <a:chExt cx="4884170" cy="832550"/>
          </a:xfrm>
          <a:solidFill>
            <a:schemeClr val="bg1"/>
          </a:solidFill>
        </p:grpSpPr>
        <p:sp>
          <p:nvSpPr>
            <p:cNvPr id="6" name="Forma libre: forma 5">
              <a:extLst>
                <a:ext uri="{FF2B5EF4-FFF2-40B4-BE49-F238E27FC236}">
                  <a16:creationId xmlns:a16="http://schemas.microsoft.com/office/drawing/2014/main" id="{0C55F823-D8E2-E76B-11EB-6CA6AAA16BAD}"/>
                </a:ext>
              </a:extLst>
            </p:cNvPr>
            <p:cNvSpPr/>
            <p:nvPr/>
          </p:nvSpPr>
          <p:spPr>
            <a:xfrm>
              <a:off x="1915669" y="3359536"/>
              <a:ext cx="348035" cy="455921"/>
            </a:xfrm>
            <a:custGeom>
              <a:avLst/>
              <a:gdLst>
                <a:gd name="connsiteX0" fmla="*/ 289273 w 348035"/>
                <a:gd name="connsiteY0" fmla="*/ 231495 h 455921"/>
                <a:gd name="connsiteX1" fmla="*/ 215038 w 348035"/>
                <a:gd name="connsiteY1" fmla="*/ 201494 h 455921"/>
                <a:gd name="connsiteX2" fmla="*/ 160737 w 348035"/>
                <a:gd name="connsiteY2" fmla="*/ 186961 h 455921"/>
                <a:gd name="connsiteX3" fmla="*/ 102602 w 348035"/>
                <a:gd name="connsiteY3" fmla="*/ 162027 h 455921"/>
                <a:gd name="connsiteX4" fmla="*/ 82402 w 348035"/>
                <a:gd name="connsiteY4" fmla="*/ 119393 h 455921"/>
                <a:gd name="connsiteX5" fmla="*/ 107369 w 348035"/>
                <a:gd name="connsiteY5" fmla="*/ 75825 h 455921"/>
                <a:gd name="connsiteX6" fmla="*/ 174037 w 348035"/>
                <a:gd name="connsiteY6" fmla="*/ 59391 h 455921"/>
                <a:gd name="connsiteX7" fmla="*/ 242538 w 348035"/>
                <a:gd name="connsiteY7" fmla="*/ 77392 h 455921"/>
                <a:gd name="connsiteX8" fmla="*/ 282539 w 348035"/>
                <a:gd name="connsiteY8" fmla="*/ 133293 h 455921"/>
                <a:gd name="connsiteX9" fmla="*/ 340007 w 348035"/>
                <a:gd name="connsiteY9" fmla="*/ 111826 h 455921"/>
                <a:gd name="connsiteX10" fmla="*/ 305906 w 348035"/>
                <a:gd name="connsiteY10" fmla="*/ 50225 h 455921"/>
                <a:gd name="connsiteX11" fmla="*/ 249239 w 348035"/>
                <a:gd name="connsiteY11" fmla="*/ 12990 h 455921"/>
                <a:gd name="connsiteX12" fmla="*/ 173137 w 348035"/>
                <a:gd name="connsiteY12" fmla="*/ 23 h 455921"/>
                <a:gd name="connsiteX13" fmla="*/ 90069 w 348035"/>
                <a:gd name="connsiteY13" fmla="*/ 15824 h 455921"/>
                <a:gd name="connsiteX14" fmla="*/ 34501 w 348035"/>
                <a:gd name="connsiteY14" fmla="*/ 59725 h 455921"/>
                <a:gd name="connsiteX15" fmla="*/ 14500 w 348035"/>
                <a:gd name="connsiteY15" fmla="*/ 124459 h 455921"/>
                <a:gd name="connsiteX16" fmla="*/ 66901 w 348035"/>
                <a:gd name="connsiteY16" fmla="*/ 219828 h 455921"/>
                <a:gd name="connsiteX17" fmla="*/ 131836 w 348035"/>
                <a:gd name="connsiteY17" fmla="*/ 247495 h 455921"/>
                <a:gd name="connsiteX18" fmla="*/ 186171 w 348035"/>
                <a:gd name="connsiteY18" fmla="*/ 261996 h 455921"/>
                <a:gd name="connsiteX19" fmla="*/ 241105 w 348035"/>
                <a:gd name="connsiteY19" fmla="*/ 280963 h 455921"/>
                <a:gd name="connsiteX20" fmla="*/ 271739 w 348035"/>
                <a:gd name="connsiteY20" fmla="*/ 303997 h 455921"/>
                <a:gd name="connsiteX21" fmla="*/ 281539 w 348035"/>
                <a:gd name="connsiteY21" fmla="*/ 333997 h 455921"/>
                <a:gd name="connsiteX22" fmla="*/ 253739 w 348035"/>
                <a:gd name="connsiteY22" fmla="*/ 379498 h 455921"/>
                <a:gd name="connsiteX23" fmla="*/ 179204 w 348035"/>
                <a:gd name="connsiteY23" fmla="*/ 396532 h 455921"/>
                <a:gd name="connsiteX24" fmla="*/ 100569 w 348035"/>
                <a:gd name="connsiteY24" fmla="*/ 372865 h 455921"/>
                <a:gd name="connsiteX25" fmla="*/ 56668 w 348035"/>
                <a:gd name="connsiteY25" fmla="*/ 311897 h 455921"/>
                <a:gd name="connsiteX26" fmla="*/ 0 w 348035"/>
                <a:gd name="connsiteY26" fmla="*/ 335897 h 455921"/>
                <a:gd name="connsiteX27" fmla="*/ 36934 w 348035"/>
                <a:gd name="connsiteY27" fmla="*/ 399699 h 455921"/>
                <a:gd name="connsiteX28" fmla="*/ 98202 w 348035"/>
                <a:gd name="connsiteY28" fmla="*/ 441366 h 455921"/>
                <a:gd name="connsiteX29" fmla="*/ 179370 w 348035"/>
                <a:gd name="connsiteY29" fmla="*/ 455900 h 455921"/>
                <a:gd name="connsiteX30" fmla="*/ 269072 w 348035"/>
                <a:gd name="connsiteY30" fmla="*/ 439799 h 455921"/>
                <a:gd name="connsiteX31" fmla="*/ 327507 w 348035"/>
                <a:gd name="connsiteY31" fmla="*/ 395265 h 455921"/>
                <a:gd name="connsiteX32" fmla="*/ 348007 w 348035"/>
                <a:gd name="connsiteY32" fmla="*/ 328330 h 455921"/>
                <a:gd name="connsiteX33" fmla="*/ 333474 w 348035"/>
                <a:gd name="connsiteY33" fmla="*/ 273363 h 455921"/>
                <a:gd name="connsiteX34" fmla="*/ 289273 w 348035"/>
                <a:gd name="connsiteY34" fmla="*/ 231495 h 455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8035" h="455921">
                  <a:moveTo>
                    <a:pt x="289273" y="231495"/>
                  </a:moveTo>
                  <a:cubicBezTo>
                    <a:pt x="269672" y="219495"/>
                    <a:pt x="244928" y="209495"/>
                    <a:pt x="215038" y="201494"/>
                  </a:cubicBezTo>
                  <a:lnTo>
                    <a:pt x="160737" y="186961"/>
                  </a:lnTo>
                  <a:cubicBezTo>
                    <a:pt x="135469" y="179827"/>
                    <a:pt x="116092" y="171517"/>
                    <a:pt x="102602" y="162027"/>
                  </a:cubicBezTo>
                  <a:cubicBezTo>
                    <a:pt x="89112" y="152537"/>
                    <a:pt x="82378" y="138326"/>
                    <a:pt x="82402" y="119393"/>
                  </a:cubicBezTo>
                  <a:cubicBezTo>
                    <a:pt x="82402" y="101282"/>
                    <a:pt x="90725" y="86759"/>
                    <a:pt x="107369" y="75825"/>
                  </a:cubicBezTo>
                  <a:cubicBezTo>
                    <a:pt x="124013" y="64892"/>
                    <a:pt x="146236" y="59415"/>
                    <a:pt x="174037" y="59391"/>
                  </a:cubicBezTo>
                  <a:cubicBezTo>
                    <a:pt x="200548" y="59391"/>
                    <a:pt x="223381" y="65392"/>
                    <a:pt x="242538" y="77392"/>
                  </a:cubicBezTo>
                  <a:cubicBezTo>
                    <a:pt x="261696" y="89392"/>
                    <a:pt x="275029" y="108026"/>
                    <a:pt x="282539" y="133293"/>
                  </a:cubicBezTo>
                  <a:lnTo>
                    <a:pt x="340007" y="111826"/>
                  </a:lnTo>
                  <a:cubicBezTo>
                    <a:pt x="333510" y="88952"/>
                    <a:pt x="321843" y="67875"/>
                    <a:pt x="305906" y="50225"/>
                  </a:cubicBezTo>
                  <a:cubicBezTo>
                    <a:pt x="290129" y="33624"/>
                    <a:pt x="270739" y="20884"/>
                    <a:pt x="249239" y="12990"/>
                  </a:cubicBezTo>
                  <a:cubicBezTo>
                    <a:pt x="224881" y="4034"/>
                    <a:pt x="199084" y="-363"/>
                    <a:pt x="173137" y="23"/>
                  </a:cubicBezTo>
                  <a:cubicBezTo>
                    <a:pt x="141536" y="23"/>
                    <a:pt x="113846" y="5290"/>
                    <a:pt x="90069" y="15824"/>
                  </a:cubicBezTo>
                  <a:cubicBezTo>
                    <a:pt x="67871" y="25087"/>
                    <a:pt x="48651" y="40274"/>
                    <a:pt x="34501" y="59725"/>
                  </a:cubicBezTo>
                  <a:cubicBezTo>
                    <a:pt x="21137" y="78635"/>
                    <a:pt x="14134" y="101306"/>
                    <a:pt x="14500" y="124459"/>
                  </a:cubicBezTo>
                  <a:cubicBezTo>
                    <a:pt x="13357" y="163404"/>
                    <a:pt x="33414" y="199911"/>
                    <a:pt x="66901" y="219828"/>
                  </a:cubicBezTo>
                  <a:cubicBezTo>
                    <a:pt x="87065" y="232202"/>
                    <a:pt x="108946" y="241522"/>
                    <a:pt x="131836" y="247495"/>
                  </a:cubicBezTo>
                  <a:lnTo>
                    <a:pt x="186171" y="261996"/>
                  </a:lnTo>
                  <a:cubicBezTo>
                    <a:pt x="205044" y="266549"/>
                    <a:pt x="223441" y="272903"/>
                    <a:pt x="241105" y="280963"/>
                  </a:cubicBezTo>
                  <a:cubicBezTo>
                    <a:pt x="252972" y="286150"/>
                    <a:pt x="263462" y="294036"/>
                    <a:pt x="271739" y="303997"/>
                  </a:cubicBezTo>
                  <a:cubicBezTo>
                    <a:pt x="278269" y="312620"/>
                    <a:pt x="281723" y="323184"/>
                    <a:pt x="281539" y="333997"/>
                  </a:cubicBezTo>
                  <a:cubicBezTo>
                    <a:pt x="281539" y="352954"/>
                    <a:pt x="272272" y="368121"/>
                    <a:pt x="253739" y="379498"/>
                  </a:cubicBezTo>
                  <a:cubicBezTo>
                    <a:pt x="235205" y="390875"/>
                    <a:pt x="210361" y="396555"/>
                    <a:pt x="179204" y="396532"/>
                  </a:cubicBezTo>
                  <a:cubicBezTo>
                    <a:pt x="147626" y="396532"/>
                    <a:pt x="121412" y="388642"/>
                    <a:pt x="100569" y="372865"/>
                  </a:cubicBezTo>
                  <a:cubicBezTo>
                    <a:pt x="80048" y="357508"/>
                    <a:pt x="64725" y="336231"/>
                    <a:pt x="56668" y="311897"/>
                  </a:cubicBezTo>
                  <a:lnTo>
                    <a:pt x="0" y="335897"/>
                  </a:lnTo>
                  <a:cubicBezTo>
                    <a:pt x="7560" y="359581"/>
                    <a:pt x="20160" y="381348"/>
                    <a:pt x="36934" y="399699"/>
                  </a:cubicBezTo>
                  <a:cubicBezTo>
                    <a:pt x="53934" y="418052"/>
                    <a:pt x="74885" y="432299"/>
                    <a:pt x="98202" y="441366"/>
                  </a:cubicBezTo>
                  <a:cubicBezTo>
                    <a:pt x="124079" y="451363"/>
                    <a:pt x="151633" y="456297"/>
                    <a:pt x="179370" y="455900"/>
                  </a:cubicBezTo>
                  <a:cubicBezTo>
                    <a:pt x="213904" y="455900"/>
                    <a:pt x="243805" y="450533"/>
                    <a:pt x="269072" y="439799"/>
                  </a:cubicBezTo>
                  <a:cubicBezTo>
                    <a:pt x="294340" y="429066"/>
                    <a:pt x="313817" y="414222"/>
                    <a:pt x="327507" y="395265"/>
                  </a:cubicBezTo>
                  <a:cubicBezTo>
                    <a:pt x="341357" y="375738"/>
                    <a:pt x="348547" y="352264"/>
                    <a:pt x="348007" y="328330"/>
                  </a:cubicBezTo>
                  <a:cubicBezTo>
                    <a:pt x="348367" y="309013"/>
                    <a:pt x="343334" y="289980"/>
                    <a:pt x="333474" y="273363"/>
                  </a:cubicBezTo>
                  <a:cubicBezTo>
                    <a:pt x="322330" y="256049"/>
                    <a:pt x="307166" y="241685"/>
                    <a:pt x="289273" y="231495"/>
                  </a:cubicBezTo>
                  <a:close/>
                </a:path>
              </a:pathLst>
            </a:custGeom>
            <a:grpFill/>
            <a:ln w="3333" cap="flat">
              <a:noFill/>
              <a:prstDash val="solid"/>
              <a:miter/>
            </a:ln>
          </p:spPr>
          <p:txBody>
            <a:bodyPr rtlCol="0" anchor="ctr"/>
            <a:lstStyle/>
            <a:p>
              <a:endParaRPr lang="es-ES" sz="1350"/>
            </a:p>
          </p:txBody>
        </p:sp>
        <p:sp>
          <p:nvSpPr>
            <p:cNvPr id="7" name="Forma libre: forma 6">
              <a:extLst>
                <a:ext uri="{FF2B5EF4-FFF2-40B4-BE49-F238E27FC236}">
                  <a16:creationId xmlns:a16="http://schemas.microsoft.com/office/drawing/2014/main" id="{9FBD5F41-3E22-E3CE-4C7F-C4557C044DA1}"/>
                </a:ext>
              </a:extLst>
            </p:cNvPr>
            <p:cNvSpPr/>
            <p:nvPr/>
          </p:nvSpPr>
          <p:spPr>
            <a:xfrm>
              <a:off x="2287261" y="3481452"/>
              <a:ext cx="304555" cy="333403"/>
            </a:xfrm>
            <a:custGeom>
              <a:avLst/>
              <a:gdLst>
                <a:gd name="connsiteX0" fmla="*/ 91585 w 304555"/>
                <a:gd name="connsiteY0" fmla="*/ 84011 h 333403"/>
                <a:gd name="connsiteX1" fmla="*/ 122219 w 304555"/>
                <a:gd name="connsiteY1" fmla="*/ 62844 h 333403"/>
                <a:gd name="connsiteX2" fmla="*/ 158553 w 304555"/>
                <a:gd name="connsiteY2" fmla="*/ 55577 h 333403"/>
                <a:gd name="connsiteX3" fmla="*/ 213587 w 304555"/>
                <a:gd name="connsiteY3" fmla="*/ 70444 h 333403"/>
                <a:gd name="connsiteX4" fmla="*/ 251488 w 304555"/>
                <a:gd name="connsiteY4" fmla="*/ 121278 h 333403"/>
                <a:gd name="connsiteX5" fmla="*/ 304556 w 304555"/>
                <a:gd name="connsiteY5" fmla="*/ 96011 h 333403"/>
                <a:gd name="connsiteX6" fmla="*/ 268855 w 304555"/>
                <a:gd name="connsiteY6" fmla="*/ 40110 h 333403"/>
                <a:gd name="connsiteX7" fmla="*/ 217687 w 304555"/>
                <a:gd name="connsiteY7" fmla="*/ 9476 h 333403"/>
                <a:gd name="connsiteX8" fmla="*/ 158653 w 304555"/>
                <a:gd name="connsiteY8" fmla="*/ 9 h 333403"/>
                <a:gd name="connsiteX9" fmla="*/ 95785 w 304555"/>
                <a:gd name="connsiteY9" fmla="*/ 12009 h 333403"/>
                <a:gd name="connsiteX10" fmla="*/ 45284 w 304555"/>
                <a:gd name="connsiteY10" fmla="*/ 46110 h 333403"/>
                <a:gd name="connsiteX11" fmla="*/ 11683 w 304555"/>
                <a:gd name="connsiteY11" fmla="*/ 98911 h 333403"/>
                <a:gd name="connsiteX12" fmla="*/ 16 w 304555"/>
                <a:gd name="connsiteY12" fmla="*/ 166813 h 333403"/>
                <a:gd name="connsiteX13" fmla="*/ 20550 w 304555"/>
                <a:gd name="connsiteY13" fmla="*/ 253681 h 333403"/>
                <a:gd name="connsiteX14" fmla="*/ 76918 w 304555"/>
                <a:gd name="connsiteY14" fmla="*/ 312249 h 333403"/>
                <a:gd name="connsiteX15" fmla="*/ 158420 w 304555"/>
                <a:gd name="connsiteY15" fmla="*/ 333383 h 333403"/>
                <a:gd name="connsiteX16" fmla="*/ 217454 w 304555"/>
                <a:gd name="connsiteY16" fmla="*/ 323916 h 333403"/>
                <a:gd name="connsiteX17" fmla="*/ 268622 w 304555"/>
                <a:gd name="connsiteY17" fmla="*/ 292982 h 333403"/>
                <a:gd name="connsiteX18" fmla="*/ 304323 w 304555"/>
                <a:gd name="connsiteY18" fmla="*/ 237381 h 333403"/>
                <a:gd name="connsiteX19" fmla="*/ 251388 w 304555"/>
                <a:gd name="connsiteY19" fmla="*/ 212247 h 333403"/>
                <a:gd name="connsiteX20" fmla="*/ 213487 w 304555"/>
                <a:gd name="connsiteY20" fmla="*/ 262781 h 333403"/>
                <a:gd name="connsiteX21" fmla="*/ 158553 w 304555"/>
                <a:gd name="connsiteY21" fmla="*/ 277948 h 333403"/>
                <a:gd name="connsiteX22" fmla="*/ 110852 w 304555"/>
                <a:gd name="connsiteY22" fmla="*/ 265315 h 333403"/>
                <a:gd name="connsiteX23" fmla="*/ 76118 w 304555"/>
                <a:gd name="connsiteY23" fmla="*/ 227747 h 333403"/>
                <a:gd name="connsiteX24" fmla="*/ 63184 w 304555"/>
                <a:gd name="connsiteY24" fmla="*/ 166779 h 333403"/>
                <a:gd name="connsiteX25" fmla="*/ 70751 w 304555"/>
                <a:gd name="connsiteY25" fmla="*/ 118778 h 333403"/>
                <a:gd name="connsiteX26" fmla="*/ 91585 w 304555"/>
                <a:gd name="connsiteY26" fmla="*/ 84011 h 33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04555" h="333403">
                  <a:moveTo>
                    <a:pt x="91585" y="84011"/>
                  </a:moveTo>
                  <a:cubicBezTo>
                    <a:pt x="100215" y="74904"/>
                    <a:pt x="110649" y="67694"/>
                    <a:pt x="122219" y="62844"/>
                  </a:cubicBezTo>
                  <a:cubicBezTo>
                    <a:pt x="133722" y="58017"/>
                    <a:pt x="146076" y="55547"/>
                    <a:pt x="158553" y="55577"/>
                  </a:cubicBezTo>
                  <a:cubicBezTo>
                    <a:pt x="177937" y="55217"/>
                    <a:pt x="197021" y="60374"/>
                    <a:pt x="213587" y="70444"/>
                  </a:cubicBezTo>
                  <a:cubicBezTo>
                    <a:pt x="229588" y="80354"/>
                    <a:pt x="242221" y="97301"/>
                    <a:pt x="251488" y="121278"/>
                  </a:cubicBezTo>
                  <a:lnTo>
                    <a:pt x="304556" y="96011"/>
                  </a:lnTo>
                  <a:cubicBezTo>
                    <a:pt x="297349" y="74764"/>
                    <a:pt x="285099" y="55584"/>
                    <a:pt x="268855" y="40110"/>
                  </a:cubicBezTo>
                  <a:cubicBezTo>
                    <a:pt x="254145" y="26410"/>
                    <a:pt x="236708" y="15973"/>
                    <a:pt x="217687" y="9476"/>
                  </a:cubicBezTo>
                  <a:cubicBezTo>
                    <a:pt x="198657" y="3126"/>
                    <a:pt x="178717" y="-74"/>
                    <a:pt x="158653" y="9"/>
                  </a:cubicBezTo>
                  <a:cubicBezTo>
                    <a:pt x="137106" y="-221"/>
                    <a:pt x="115732" y="3859"/>
                    <a:pt x="95785" y="12009"/>
                  </a:cubicBezTo>
                  <a:cubicBezTo>
                    <a:pt x="76831" y="19866"/>
                    <a:pt x="59654" y="31463"/>
                    <a:pt x="45284" y="46110"/>
                  </a:cubicBezTo>
                  <a:cubicBezTo>
                    <a:pt x="30513" y="61167"/>
                    <a:pt x="19067" y="79154"/>
                    <a:pt x="11683" y="98911"/>
                  </a:cubicBezTo>
                  <a:cubicBezTo>
                    <a:pt x="3666" y="120638"/>
                    <a:pt x="-287" y="143656"/>
                    <a:pt x="16" y="166813"/>
                  </a:cubicBezTo>
                  <a:cubicBezTo>
                    <a:pt x="16" y="199657"/>
                    <a:pt x="6860" y="228614"/>
                    <a:pt x="20550" y="253681"/>
                  </a:cubicBezTo>
                  <a:cubicBezTo>
                    <a:pt x="33607" y="278008"/>
                    <a:pt x="53107" y="298272"/>
                    <a:pt x="76918" y="312249"/>
                  </a:cubicBezTo>
                  <a:cubicBezTo>
                    <a:pt x="101672" y="326539"/>
                    <a:pt x="129839" y="333843"/>
                    <a:pt x="158420" y="333383"/>
                  </a:cubicBezTo>
                  <a:cubicBezTo>
                    <a:pt x="178483" y="333483"/>
                    <a:pt x="198427" y="330283"/>
                    <a:pt x="217454" y="323916"/>
                  </a:cubicBezTo>
                  <a:cubicBezTo>
                    <a:pt x="236534" y="317399"/>
                    <a:pt x="253985" y="306849"/>
                    <a:pt x="268622" y="292982"/>
                  </a:cubicBezTo>
                  <a:cubicBezTo>
                    <a:pt x="284729" y="277512"/>
                    <a:pt x="296959" y="258465"/>
                    <a:pt x="304323" y="237381"/>
                  </a:cubicBezTo>
                  <a:lnTo>
                    <a:pt x="251388" y="212247"/>
                  </a:lnTo>
                  <a:cubicBezTo>
                    <a:pt x="242121" y="235848"/>
                    <a:pt x="229488" y="252691"/>
                    <a:pt x="213487" y="262781"/>
                  </a:cubicBezTo>
                  <a:cubicBezTo>
                    <a:pt x="197017" y="273018"/>
                    <a:pt x="177943" y="278285"/>
                    <a:pt x="158553" y="277948"/>
                  </a:cubicBezTo>
                  <a:cubicBezTo>
                    <a:pt x="141806" y="278092"/>
                    <a:pt x="125332" y="273728"/>
                    <a:pt x="110852" y="265315"/>
                  </a:cubicBezTo>
                  <a:cubicBezTo>
                    <a:pt x="95885" y="256415"/>
                    <a:pt x="83818" y="243368"/>
                    <a:pt x="76118" y="227747"/>
                  </a:cubicBezTo>
                  <a:cubicBezTo>
                    <a:pt x="67494" y="211124"/>
                    <a:pt x="63184" y="190803"/>
                    <a:pt x="63184" y="166779"/>
                  </a:cubicBezTo>
                  <a:cubicBezTo>
                    <a:pt x="62884" y="150459"/>
                    <a:pt x="65444" y="134215"/>
                    <a:pt x="70751" y="118778"/>
                  </a:cubicBezTo>
                  <a:cubicBezTo>
                    <a:pt x="75191" y="105861"/>
                    <a:pt x="82288" y="94018"/>
                    <a:pt x="91585" y="84011"/>
                  </a:cubicBezTo>
                  <a:close/>
                </a:path>
              </a:pathLst>
            </a:custGeom>
            <a:grpFill/>
            <a:ln w="3333" cap="flat">
              <a:noFill/>
              <a:prstDash val="solid"/>
              <a:miter/>
            </a:ln>
          </p:spPr>
          <p:txBody>
            <a:bodyPr rtlCol="0" anchor="ctr"/>
            <a:lstStyle/>
            <a:p>
              <a:endParaRPr lang="es-ES" sz="1350"/>
            </a:p>
          </p:txBody>
        </p:sp>
        <p:sp>
          <p:nvSpPr>
            <p:cNvPr id="8" name="Forma libre: forma 7">
              <a:extLst>
                <a:ext uri="{FF2B5EF4-FFF2-40B4-BE49-F238E27FC236}">
                  <a16:creationId xmlns:a16="http://schemas.microsoft.com/office/drawing/2014/main" id="{D8B65F91-4E78-676B-B41E-34D2E7D048B2}"/>
                </a:ext>
              </a:extLst>
            </p:cNvPr>
            <p:cNvSpPr/>
            <p:nvPr/>
          </p:nvSpPr>
          <p:spPr>
            <a:xfrm>
              <a:off x="2608072" y="3481431"/>
              <a:ext cx="325300" cy="334137"/>
            </a:xfrm>
            <a:custGeom>
              <a:avLst/>
              <a:gdLst>
                <a:gd name="connsiteX0" fmla="*/ 246283 w 325300"/>
                <a:gd name="connsiteY0" fmla="*/ 20865 h 334137"/>
                <a:gd name="connsiteX1" fmla="*/ 162281 w 325300"/>
                <a:gd name="connsiteY1" fmla="*/ 31 h 334137"/>
                <a:gd name="connsiteX2" fmla="*/ 97847 w 325300"/>
                <a:gd name="connsiteY2" fmla="*/ 12031 h 334137"/>
                <a:gd name="connsiteX3" fmla="*/ 46112 w 325300"/>
                <a:gd name="connsiteY3" fmla="*/ 46465 h 334137"/>
                <a:gd name="connsiteX4" fmla="*/ 12012 w 325300"/>
                <a:gd name="connsiteY4" fmla="*/ 99500 h 334137"/>
                <a:gd name="connsiteX5" fmla="*/ 11 w 325300"/>
                <a:gd name="connsiteY5" fmla="*/ 166768 h 334137"/>
                <a:gd name="connsiteX6" fmla="*/ 21179 w 325300"/>
                <a:gd name="connsiteY6" fmla="*/ 253936 h 334137"/>
                <a:gd name="connsiteX7" fmla="*/ 79280 w 325300"/>
                <a:gd name="connsiteY7" fmla="*/ 313004 h 334137"/>
                <a:gd name="connsiteX8" fmla="*/ 227383 w 325300"/>
                <a:gd name="connsiteY8" fmla="*/ 321838 h 334137"/>
                <a:gd name="connsiteX9" fmla="*/ 279184 w 325300"/>
                <a:gd name="connsiteY9" fmla="*/ 287404 h 334137"/>
                <a:gd name="connsiteX10" fmla="*/ 313285 w 325300"/>
                <a:gd name="connsiteY10" fmla="*/ 234669 h 334137"/>
                <a:gd name="connsiteX11" fmla="*/ 325285 w 325300"/>
                <a:gd name="connsiteY11" fmla="*/ 166768 h 334137"/>
                <a:gd name="connsiteX12" fmla="*/ 304151 w 325300"/>
                <a:gd name="connsiteY12" fmla="*/ 79299 h 334137"/>
                <a:gd name="connsiteX13" fmla="*/ 246283 w 325300"/>
                <a:gd name="connsiteY13" fmla="*/ 20865 h 334137"/>
                <a:gd name="connsiteX14" fmla="*/ 254484 w 325300"/>
                <a:gd name="connsiteY14" fmla="*/ 213502 h 334137"/>
                <a:gd name="connsiteX15" fmla="*/ 233650 w 325300"/>
                <a:gd name="connsiteY15" fmla="*/ 248569 h 334137"/>
                <a:gd name="connsiteX16" fmla="*/ 202082 w 325300"/>
                <a:gd name="connsiteY16" fmla="*/ 270337 h 334137"/>
                <a:gd name="connsiteX17" fmla="*/ 162281 w 325300"/>
                <a:gd name="connsiteY17" fmla="*/ 277937 h 334137"/>
                <a:gd name="connsiteX18" fmla="*/ 112047 w 325300"/>
                <a:gd name="connsiteY18" fmla="*/ 264603 h 334137"/>
                <a:gd name="connsiteX19" fmla="*/ 76680 w 325300"/>
                <a:gd name="connsiteY19" fmla="*/ 226402 h 334137"/>
                <a:gd name="connsiteX20" fmla="*/ 63746 w 325300"/>
                <a:gd name="connsiteY20" fmla="*/ 166701 h 334137"/>
                <a:gd name="connsiteX21" fmla="*/ 71013 w 325300"/>
                <a:gd name="connsiteY21" fmla="*/ 120033 h 334137"/>
                <a:gd name="connsiteX22" fmla="*/ 91547 w 325300"/>
                <a:gd name="connsiteY22" fmla="*/ 85299 h 334137"/>
                <a:gd name="connsiteX23" fmla="*/ 123114 w 325300"/>
                <a:gd name="connsiteY23" fmla="*/ 63499 h 334137"/>
                <a:gd name="connsiteX24" fmla="*/ 162281 w 325300"/>
                <a:gd name="connsiteY24" fmla="*/ 56232 h 334137"/>
                <a:gd name="connsiteX25" fmla="*/ 213749 w 325300"/>
                <a:gd name="connsiteY25" fmla="*/ 69566 h 334137"/>
                <a:gd name="connsiteX26" fmla="*/ 249117 w 325300"/>
                <a:gd name="connsiteY26" fmla="*/ 107466 h 334137"/>
                <a:gd name="connsiteX27" fmla="*/ 262050 w 325300"/>
                <a:gd name="connsiteY27" fmla="*/ 166834 h 334137"/>
                <a:gd name="connsiteX28" fmla="*/ 254484 w 325300"/>
                <a:gd name="connsiteY28" fmla="*/ 213502 h 334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25300" h="334137">
                  <a:moveTo>
                    <a:pt x="246283" y="20865"/>
                  </a:moveTo>
                  <a:cubicBezTo>
                    <a:pt x="220603" y="6654"/>
                    <a:pt x="191626" y="-533"/>
                    <a:pt x="162281" y="31"/>
                  </a:cubicBezTo>
                  <a:cubicBezTo>
                    <a:pt x="140228" y="-179"/>
                    <a:pt x="118344" y="3898"/>
                    <a:pt x="97847" y="12031"/>
                  </a:cubicBezTo>
                  <a:cubicBezTo>
                    <a:pt x="78406" y="19811"/>
                    <a:pt x="60793" y="31535"/>
                    <a:pt x="46112" y="46465"/>
                  </a:cubicBezTo>
                  <a:cubicBezTo>
                    <a:pt x="31239" y="61625"/>
                    <a:pt x="19632" y="79676"/>
                    <a:pt x="12012" y="99500"/>
                  </a:cubicBezTo>
                  <a:cubicBezTo>
                    <a:pt x="3825" y="120970"/>
                    <a:pt x="-245" y="143790"/>
                    <a:pt x="11" y="166768"/>
                  </a:cubicBezTo>
                  <a:cubicBezTo>
                    <a:pt x="11" y="199612"/>
                    <a:pt x="7068" y="228669"/>
                    <a:pt x="21179" y="253936"/>
                  </a:cubicBezTo>
                  <a:cubicBezTo>
                    <a:pt x="34712" y="278617"/>
                    <a:pt x="54826" y="299064"/>
                    <a:pt x="79280" y="313004"/>
                  </a:cubicBezTo>
                  <a:cubicBezTo>
                    <a:pt x="124921" y="337678"/>
                    <a:pt x="179135" y="340911"/>
                    <a:pt x="227383" y="321838"/>
                  </a:cubicBezTo>
                  <a:cubicBezTo>
                    <a:pt x="246767" y="313917"/>
                    <a:pt x="264380" y="302214"/>
                    <a:pt x="279184" y="287404"/>
                  </a:cubicBezTo>
                  <a:cubicBezTo>
                    <a:pt x="294101" y="272393"/>
                    <a:pt x="305715" y="254429"/>
                    <a:pt x="313285" y="234669"/>
                  </a:cubicBezTo>
                  <a:cubicBezTo>
                    <a:pt x="321512" y="212989"/>
                    <a:pt x="325582" y="189955"/>
                    <a:pt x="325285" y="166768"/>
                  </a:cubicBezTo>
                  <a:cubicBezTo>
                    <a:pt x="325285" y="133434"/>
                    <a:pt x="318242" y="104276"/>
                    <a:pt x="304151" y="79299"/>
                  </a:cubicBezTo>
                  <a:cubicBezTo>
                    <a:pt x="290611" y="54862"/>
                    <a:pt x="270587" y="34641"/>
                    <a:pt x="246283" y="20865"/>
                  </a:cubicBezTo>
                  <a:close/>
                  <a:moveTo>
                    <a:pt x="254484" y="213502"/>
                  </a:moveTo>
                  <a:cubicBezTo>
                    <a:pt x="249977" y="226479"/>
                    <a:pt x="242890" y="238406"/>
                    <a:pt x="233650" y="248569"/>
                  </a:cubicBezTo>
                  <a:cubicBezTo>
                    <a:pt x="224823" y="258020"/>
                    <a:pt x="214056" y="265446"/>
                    <a:pt x="202082" y="270337"/>
                  </a:cubicBezTo>
                  <a:cubicBezTo>
                    <a:pt x="189449" y="275480"/>
                    <a:pt x="175922" y="278063"/>
                    <a:pt x="162281" y="277937"/>
                  </a:cubicBezTo>
                  <a:cubicBezTo>
                    <a:pt x="144635" y="278147"/>
                    <a:pt x="127268" y="273537"/>
                    <a:pt x="112047" y="264603"/>
                  </a:cubicBezTo>
                  <a:cubicBezTo>
                    <a:pt x="96857" y="255503"/>
                    <a:pt x="84587" y="242246"/>
                    <a:pt x="76680" y="226402"/>
                  </a:cubicBezTo>
                  <a:cubicBezTo>
                    <a:pt x="68056" y="209779"/>
                    <a:pt x="63746" y="189878"/>
                    <a:pt x="63746" y="166701"/>
                  </a:cubicBezTo>
                  <a:cubicBezTo>
                    <a:pt x="63456" y="150841"/>
                    <a:pt x="65913" y="135054"/>
                    <a:pt x="71013" y="120033"/>
                  </a:cubicBezTo>
                  <a:cubicBezTo>
                    <a:pt x="75470" y="107200"/>
                    <a:pt x="82450" y="95389"/>
                    <a:pt x="91547" y="85299"/>
                  </a:cubicBezTo>
                  <a:cubicBezTo>
                    <a:pt x="100240" y="75689"/>
                    <a:pt x="111047" y="68226"/>
                    <a:pt x="123114" y="63499"/>
                  </a:cubicBezTo>
                  <a:cubicBezTo>
                    <a:pt x="135588" y="58609"/>
                    <a:pt x="148881" y="56142"/>
                    <a:pt x="162281" y="56232"/>
                  </a:cubicBezTo>
                  <a:cubicBezTo>
                    <a:pt x="180329" y="55915"/>
                    <a:pt x="198122" y="60525"/>
                    <a:pt x="213749" y="69566"/>
                  </a:cubicBezTo>
                  <a:cubicBezTo>
                    <a:pt x="228880" y="78606"/>
                    <a:pt x="241143" y="91746"/>
                    <a:pt x="249117" y="107466"/>
                  </a:cubicBezTo>
                  <a:cubicBezTo>
                    <a:pt x="257760" y="123910"/>
                    <a:pt x="262074" y="143700"/>
                    <a:pt x="262050" y="166834"/>
                  </a:cubicBezTo>
                  <a:cubicBezTo>
                    <a:pt x="262277" y="182715"/>
                    <a:pt x="259717" y="198508"/>
                    <a:pt x="254484" y="213502"/>
                  </a:cubicBezTo>
                  <a:close/>
                </a:path>
              </a:pathLst>
            </a:custGeom>
            <a:grpFill/>
            <a:ln w="3333" cap="flat">
              <a:noFill/>
              <a:prstDash val="solid"/>
              <a:miter/>
            </a:ln>
          </p:spPr>
          <p:txBody>
            <a:bodyPr rtlCol="0" anchor="ctr"/>
            <a:lstStyle/>
            <a:p>
              <a:endParaRPr lang="es-ES" sz="1350"/>
            </a:p>
          </p:txBody>
        </p:sp>
        <p:sp>
          <p:nvSpPr>
            <p:cNvPr id="9" name="Forma libre: forma 8">
              <a:extLst>
                <a:ext uri="{FF2B5EF4-FFF2-40B4-BE49-F238E27FC236}">
                  <a16:creationId xmlns:a16="http://schemas.microsoft.com/office/drawing/2014/main" id="{ABEA1629-8491-E1A4-DCAC-D80BD0772688}"/>
                </a:ext>
              </a:extLst>
            </p:cNvPr>
            <p:cNvSpPr/>
            <p:nvPr/>
          </p:nvSpPr>
          <p:spPr>
            <a:xfrm>
              <a:off x="2932391" y="3382293"/>
              <a:ext cx="389074" cy="426609"/>
            </a:xfrm>
            <a:custGeom>
              <a:avLst/>
              <a:gdLst>
                <a:gd name="connsiteX0" fmla="*/ 315140 w 389074"/>
                <a:gd name="connsiteY0" fmla="*/ 0 h 426609"/>
                <a:gd name="connsiteX1" fmla="*/ 252639 w 389074"/>
                <a:gd name="connsiteY1" fmla="*/ 38067 h 426609"/>
                <a:gd name="connsiteX2" fmla="*/ 252639 w 389074"/>
                <a:gd name="connsiteY2" fmla="*/ 105636 h 426609"/>
                <a:gd name="connsiteX3" fmla="*/ 121803 w 389074"/>
                <a:gd name="connsiteY3" fmla="*/ 105636 h 426609"/>
                <a:gd name="connsiteX4" fmla="*/ 121803 w 389074"/>
                <a:gd name="connsiteY4" fmla="*/ 0 h 426609"/>
                <a:gd name="connsiteX5" fmla="*/ 59368 w 389074"/>
                <a:gd name="connsiteY5" fmla="*/ 38067 h 426609"/>
                <a:gd name="connsiteX6" fmla="*/ 59368 w 389074"/>
                <a:gd name="connsiteY6" fmla="*/ 105636 h 426609"/>
                <a:gd name="connsiteX7" fmla="*/ 0 w 389074"/>
                <a:gd name="connsiteY7" fmla="*/ 105636 h 426609"/>
                <a:gd name="connsiteX8" fmla="*/ 0 w 389074"/>
                <a:gd name="connsiteY8" fmla="*/ 157437 h 426609"/>
                <a:gd name="connsiteX9" fmla="*/ 59368 w 389074"/>
                <a:gd name="connsiteY9" fmla="*/ 157437 h 426609"/>
                <a:gd name="connsiteX10" fmla="*/ 59368 w 389074"/>
                <a:gd name="connsiteY10" fmla="*/ 327440 h 426609"/>
                <a:gd name="connsiteX11" fmla="*/ 70435 w 389074"/>
                <a:gd name="connsiteY11" fmla="*/ 379241 h 426609"/>
                <a:gd name="connsiteX12" fmla="*/ 102969 w 389074"/>
                <a:gd name="connsiteY12" fmla="*/ 414275 h 426609"/>
                <a:gd name="connsiteX13" fmla="*/ 156003 w 389074"/>
                <a:gd name="connsiteY13" fmla="*/ 426609 h 426609"/>
                <a:gd name="connsiteX14" fmla="*/ 195804 w 389074"/>
                <a:gd name="connsiteY14" fmla="*/ 426609 h 426609"/>
                <a:gd name="connsiteX15" fmla="*/ 195804 w 389074"/>
                <a:gd name="connsiteY15" fmla="*/ 372275 h 426609"/>
                <a:gd name="connsiteX16" fmla="*/ 162970 w 389074"/>
                <a:gd name="connsiteY16" fmla="*/ 372275 h 426609"/>
                <a:gd name="connsiteX17" fmla="*/ 131703 w 389074"/>
                <a:gd name="connsiteY17" fmla="*/ 359641 h 426609"/>
                <a:gd name="connsiteX18" fmla="*/ 121903 w 389074"/>
                <a:gd name="connsiteY18" fmla="*/ 322974 h 426609"/>
                <a:gd name="connsiteX19" fmla="*/ 121903 w 389074"/>
                <a:gd name="connsiteY19" fmla="*/ 157270 h 426609"/>
                <a:gd name="connsiteX20" fmla="*/ 252639 w 389074"/>
                <a:gd name="connsiteY20" fmla="*/ 157270 h 426609"/>
                <a:gd name="connsiteX21" fmla="*/ 252639 w 389074"/>
                <a:gd name="connsiteY21" fmla="*/ 327274 h 426609"/>
                <a:gd name="connsiteX22" fmla="*/ 263706 w 389074"/>
                <a:gd name="connsiteY22" fmla="*/ 379075 h 426609"/>
                <a:gd name="connsiteX23" fmla="*/ 296240 w 389074"/>
                <a:gd name="connsiteY23" fmla="*/ 414109 h 426609"/>
                <a:gd name="connsiteX24" fmla="*/ 349274 w 389074"/>
                <a:gd name="connsiteY24" fmla="*/ 426442 h 426609"/>
                <a:gd name="connsiteX25" fmla="*/ 389075 w 389074"/>
                <a:gd name="connsiteY25" fmla="*/ 426442 h 426609"/>
                <a:gd name="connsiteX26" fmla="*/ 389075 w 389074"/>
                <a:gd name="connsiteY26" fmla="*/ 372108 h 426609"/>
                <a:gd name="connsiteX27" fmla="*/ 356241 w 389074"/>
                <a:gd name="connsiteY27" fmla="*/ 372108 h 426609"/>
                <a:gd name="connsiteX28" fmla="*/ 324974 w 389074"/>
                <a:gd name="connsiteY28" fmla="*/ 359474 h 426609"/>
                <a:gd name="connsiteX29" fmla="*/ 315173 w 389074"/>
                <a:gd name="connsiteY29" fmla="*/ 322807 h 426609"/>
                <a:gd name="connsiteX30" fmla="*/ 315173 w 389074"/>
                <a:gd name="connsiteY30" fmla="*/ 157270 h 426609"/>
                <a:gd name="connsiteX31" fmla="*/ 389075 w 389074"/>
                <a:gd name="connsiteY31" fmla="*/ 157270 h 426609"/>
                <a:gd name="connsiteX32" fmla="*/ 389075 w 389074"/>
                <a:gd name="connsiteY32" fmla="*/ 105469 h 426609"/>
                <a:gd name="connsiteX33" fmla="*/ 315140 w 389074"/>
                <a:gd name="connsiteY33" fmla="*/ 105469 h 426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89074" h="426609">
                  <a:moveTo>
                    <a:pt x="315140" y="0"/>
                  </a:moveTo>
                  <a:lnTo>
                    <a:pt x="252639" y="38067"/>
                  </a:lnTo>
                  <a:lnTo>
                    <a:pt x="252639" y="105636"/>
                  </a:lnTo>
                  <a:lnTo>
                    <a:pt x="121803" y="105636"/>
                  </a:lnTo>
                  <a:lnTo>
                    <a:pt x="121803" y="0"/>
                  </a:lnTo>
                  <a:lnTo>
                    <a:pt x="59368" y="38067"/>
                  </a:lnTo>
                  <a:lnTo>
                    <a:pt x="59368" y="105636"/>
                  </a:lnTo>
                  <a:lnTo>
                    <a:pt x="0" y="105636"/>
                  </a:lnTo>
                  <a:lnTo>
                    <a:pt x="0" y="157437"/>
                  </a:lnTo>
                  <a:lnTo>
                    <a:pt x="59368" y="157437"/>
                  </a:lnTo>
                  <a:lnTo>
                    <a:pt x="59368" y="327440"/>
                  </a:lnTo>
                  <a:cubicBezTo>
                    <a:pt x="59051" y="345327"/>
                    <a:pt x="62838" y="363048"/>
                    <a:pt x="70435" y="379241"/>
                  </a:cubicBezTo>
                  <a:cubicBezTo>
                    <a:pt x="77421" y="393985"/>
                    <a:pt x="88782" y="406219"/>
                    <a:pt x="102969" y="414275"/>
                  </a:cubicBezTo>
                  <a:cubicBezTo>
                    <a:pt x="117259" y="422519"/>
                    <a:pt x="134936" y="426632"/>
                    <a:pt x="156003" y="426609"/>
                  </a:cubicBezTo>
                  <a:lnTo>
                    <a:pt x="195804" y="426609"/>
                  </a:lnTo>
                  <a:lnTo>
                    <a:pt x="195804" y="372275"/>
                  </a:lnTo>
                  <a:lnTo>
                    <a:pt x="162970" y="372275"/>
                  </a:lnTo>
                  <a:cubicBezTo>
                    <a:pt x="148636" y="372275"/>
                    <a:pt x="138213" y="368064"/>
                    <a:pt x="131703" y="359641"/>
                  </a:cubicBezTo>
                  <a:cubicBezTo>
                    <a:pt x="125193" y="351217"/>
                    <a:pt x="121926" y="338997"/>
                    <a:pt x="121903" y="322974"/>
                  </a:cubicBezTo>
                  <a:lnTo>
                    <a:pt x="121903" y="157270"/>
                  </a:lnTo>
                  <a:lnTo>
                    <a:pt x="252639" y="157270"/>
                  </a:lnTo>
                  <a:lnTo>
                    <a:pt x="252639" y="327274"/>
                  </a:lnTo>
                  <a:cubicBezTo>
                    <a:pt x="252322" y="345161"/>
                    <a:pt x="256109" y="362881"/>
                    <a:pt x="263706" y="379075"/>
                  </a:cubicBezTo>
                  <a:cubicBezTo>
                    <a:pt x="270692" y="393818"/>
                    <a:pt x="282052" y="406052"/>
                    <a:pt x="296240" y="414109"/>
                  </a:cubicBezTo>
                  <a:cubicBezTo>
                    <a:pt x="310530" y="422352"/>
                    <a:pt x="328207" y="426466"/>
                    <a:pt x="349274" y="426442"/>
                  </a:cubicBezTo>
                  <a:lnTo>
                    <a:pt x="389075" y="426442"/>
                  </a:lnTo>
                  <a:lnTo>
                    <a:pt x="389075" y="372108"/>
                  </a:lnTo>
                  <a:lnTo>
                    <a:pt x="356241" y="372108"/>
                  </a:lnTo>
                  <a:cubicBezTo>
                    <a:pt x="341907" y="372108"/>
                    <a:pt x="331484" y="367898"/>
                    <a:pt x="324974" y="359474"/>
                  </a:cubicBezTo>
                  <a:cubicBezTo>
                    <a:pt x="318463" y="351051"/>
                    <a:pt x="315197" y="338831"/>
                    <a:pt x="315173" y="322807"/>
                  </a:cubicBezTo>
                  <a:lnTo>
                    <a:pt x="315173" y="157270"/>
                  </a:lnTo>
                  <a:lnTo>
                    <a:pt x="389075" y="157270"/>
                  </a:lnTo>
                  <a:lnTo>
                    <a:pt x="389075" y="105469"/>
                  </a:lnTo>
                  <a:lnTo>
                    <a:pt x="315140" y="105469"/>
                  </a:lnTo>
                  <a:close/>
                </a:path>
              </a:pathLst>
            </a:custGeom>
            <a:grpFill/>
            <a:ln w="3333" cap="flat">
              <a:noFill/>
              <a:prstDash val="solid"/>
              <a:miter/>
            </a:ln>
          </p:spPr>
          <p:txBody>
            <a:bodyPr rtlCol="0" anchor="ctr"/>
            <a:lstStyle/>
            <a:p>
              <a:endParaRPr lang="es-ES" sz="1350"/>
            </a:p>
          </p:txBody>
        </p:sp>
        <p:sp>
          <p:nvSpPr>
            <p:cNvPr id="10" name="Forma libre: forma 9">
              <a:extLst>
                <a:ext uri="{FF2B5EF4-FFF2-40B4-BE49-F238E27FC236}">
                  <a16:creationId xmlns:a16="http://schemas.microsoft.com/office/drawing/2014/main" id="{AE167EB8-549F-8B68-D512-FAF0A180ADC3}"/>
                </a:ext>
              </a:extLst>
            </p:cNvPr>
            <p:cNvSpPr/>
            <p:nvPr/>
          </p:nvSpPr>
          <p:spPr>
            <a:xfrm>
              <a:off x="3363766" y="3487762"/>
              <a:ext cx="61901" cy="320840"/>
            </a:xfrm>
            <a:custGeom>
              <a:avLst/>
              <a:gdLst>
                <a:gd name="connsiteX0" fmla="*/ 0 w 61901"/>
                <a:gd name="connsiteY0" fmla="*/ 0 h 320840"/>
                <a:gd name="connsiteX1" fmla="*/ 61901 w 61901"/>
                <a:gd name="connsiteY1" fmla="*/ 0 h 320840"/>
                <a:gd name="connsiteX2" fmla="*/ 61901 w 61901"/>
                <a:gd name="connsiteY2" fmla="*/ 320840 h 320840"/>
                <a:gd name="connsiteX3" fmla="*/ 0 w 61901"/>
                <a:gd name="connsiteY3" fmla="*/ 320840 h 320840"/>
              </a:gdLst>
              <a:ahLst/>
              <a:cxnLst>
                <a:cxn ang="0">
                  <a:pos x="connsiteX0" y="connsiteY0"/>
                </a:cxn>
                <a:cxn ang="0">
                  <a:pos x="connsiteX1" y="connsiteY1"/>
                </a:cxn>
                <a:cxn ang="0">
                  <a:pos x="connsiteX2" y="connsiteY2"/>
                </a:cxn>
                <a:cxn ang="0">
                  <a:pos x="connsiteX3" y="connsiteY3"/>
                </a:cxn>
              </a:cxnLst>
              <a:rect l="l" t="t" r="r" b="b"/>
              <a:pathLst>
                <a:path w="61901" h="320840">
                  <a:moveTo>
                    <a:pt x="0" y="0"/>
                  </a:moveTo>
                  <a:lnTo>
                    <a:pt x="61901" y="0"/>
                  </a:lnTo>
                  <a:lnTo>
                    <a:pt x="61901" y="320840"/>
                  </a:lnTo>
                  <a:lnTo>
                    <a:pt x="0" y="320840"/>
                  </a:lnTo>
                  <a:close/>
                </a:path>
              </a:pathLst>
            </a:custGeom>
            <a:grpFill/>
            <a:ln w="3333" cap="flat">
              <a:noFill/>
              <a:prstDash val="solid"/>
              <a:miter/>
            </a:ln>
          </p:spPr>
          <p:txBody>
            <a:bodyPr rtlCol="0" anchor="ctr"/>
            <a:lstStyle/>
            <a:p>
              <a:endParaRPr lang="es-ES" sz="1350"/>
            </a:p>
          </p:txBody>
        </p:sp>
        <p:sp>
          <p:nvSpPr>
            <p:cNvPr id="11" name="Forma libre: forma 10">
              <a:extLst>
                <a:ext uri="{FF2B5EF4-FFF2-40B4-BE49-F238E27FC236}">
                  <a16:creationId xmlns:a16="http://schemas.microsoft.com/office/drawing/2014/main" id="{9854F6FD-8807-326B-3856-0D6AFD9B1579}"/>
                </a:ext>
              </a:extLst>
            </p:cNvPr>
            <p:cNvSpPr/>
            <p:nvPr/>
          </p:nvSpPr>
          <p:spPr>
            <a:xfrm>
              <a:off x="3352355" y="3351978"/>
              <a:ext cx="85223" cy="81495"/>
            </a:xfrm>
            <a:custGeom>
              <a:avLst/>
              <a:gdLst>
                <a:gd name="connsiteX0" fmla="*/ 72679 w 85223"/>
                <a:gd name="connsiteY0" fmla="*/ 11048 h 81495"/>
                <a:gd name="connsiteX1" fmla="*/ 42345 w 85223"/>
                <a:gd name="connsiteY1" fmla="*/ 14 h 81495"/>
                <a:gd name="connsiteX2" fmla="*/ 12344 w 85223"/>
                <a:gd name="connsiteY2" fmla="*/ 11048 h 81495"/>
                <a:gd name="connsiteX3" fmla="*/ 44 w 85223"/>
                <a:gd name="connsiteY3" fmla="*/ 41048 h 81495"/>
                <a:gd name="connsiteX4" fmla="*/ 12344 w 85223"/>
                <a:gd name="connsiteY4" fmla="*/ 70415 h 81495"/>
                <a:gd name="connsiteX5" fmla="*/ 42345 w 85223"/>
                <a:gd name="connsiteY5" fmla="*/ 81482 h 81495"/>
                <a:gd name="connsiteX6" fmla="*/ 72679 w 85223"/>
                <a:gd name="connsiteY6" fmla="*/ 70415 h 81495"/>
                <a:gd name="connsiteX7" fmla="*/ 85179 w 85223"/>
                <a:gd name="connsiteY7" fmla="*/ 41048 h 81495"/>
                <a:gd name="connsiteX8" fmla="*/ 72679 w 85223"/>
                <a:gd name="connsiteY8" fmla="*/ 11048 h 81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223" h="81495">
                  <a:moveTo>
                    <a:pt x="72679" y="11048"/>
                  </a:moveTo>
                  <a:cubicBezTo>
                    <a:pt x="64302" y="3707"/>
                    <a:pt x="53482" y="-229"/>
                    <a:pt x="42345" y="14"/>
                  </a:cubicBezTo>
                  <a:cubicBezTo>
                    <a:pt x="31305" y="-266"/>
                    <a:pt x="20574" y="3681"/>
                    <a:pt x="12344" y="11048"/>
                  </a:cubicBezTo>
                  <a:cubicBezTo>
                    <a:pt x="4004" y="18734"/>
                    <a:pt x="-499" y="29721"/>
                    <a:pt x="44" y="41048"/>
                  </a:cubicBezTo>
                  <a:cubicBezTo>
                    <a:pt x="-416" y="52178"/>
                    <a:pt x="4091" y="62935"/>
                    <a:pt x="12344" y="70415"/>
                  </a:cubicBezTo>
                  <a:cubicBezTo>
                    <a:pt x="20568" y="77796"/>
                    <a:pt x="31298" y="81752"/>
                    <a:pt x="42345" y="81482"/>
                  </a:cubicBezTo>
                  <a:cubicBezTo>
                    <a:pt x="53485" y="81719"/>
                    <a:pt x="64309" y="77769"/>
                    <a:pt x="72679" y="70415"/>
                  </a:cubicBezTo>
                  <a:cubicBezTo>
                    <a:pt x="81056" y="63009"/>
                    <a:pt x="85646" y="52218"/>
                    <a:pt x="85179" y="41048"/>
                  </a:cubicBezTo>
                  <a:cubicBezTo>
                    <a:pt x="85729" y="29678"/>
                    <a:pt x="81139" y="18664"/>
                    <a:pt x="72679" y="11048"/>
                  </a:cubicBezTo>
                  <a:close/>
                </a:path>
              </a:pathLst>
            </a:custGeom>
            <a:grpFill/>
            <a:ln w="3333" cap="flat">
              <a:noFill/>
              <a:prstDash val="solid"/>
              <a:miter/>
            </a:ln>
          </p:spPr>
          <p:txBody>
            <a:bodyPr rtlCol="0" anchor="ctr"/>
            <a:lstStyle/>
            <a:p>
              <a:endParaRPr lang="es-ES" sz="1350"/>
            </a:p>
          </p:txBody>
        </p:sp>
        <p:sp>
          <p:nvSpPr>
            <p:cNvPr id="12" name="Forma libre: forma 11">
              <a:extLst>
                <a:ext uri="{FF2B5EF4-FFF2-40B4-BE49-F238E27FC236}">
                  <a16:creationId xmlns:a16="http://schemas.microsoft.com/office/drawing/2014/main" id="{7C6349B0-E715-8B46-4DF7-93129865B6D7}"/>
                </a:ext>
              </a:extLst>
            </p:cNvPr>
            <p:cNvSpPr/>
            <p:nvPr/>
          </p:nvSpPr>
          <p:spPr>
            <a:xfrm>
              <a:off x="3467535" y="3481533"/>
              <a:ext cx="269009" cy="333907"/>
            </a:xfrm>
            <a:custGeom>
              <a:avLst/>
              <a:gdLst>
                <a:gd name="connsiteX0" fmla="*/ 244672 w 269009"/>
                <a:gd name="connsiteY0" fmla="*/ 179599 h 333907"/>
                <a:gd name="connsiteX1" fmla="*/ 169837 w 269009"/>
                <a:gd name="connsiteY1" fmla="*/ 143931 h 333907"/>
                <a:gd name="connsiteX2" fmla="*/ 138270 w 269009"/>
                <a:gd name="connsiteY2" fmla="*/ 136365 h 333907"/>
                <a:gd name="connsiteX3" fmla="*/ 104769 w 269009"/>
                <a:gd name="connsiteY3" fmla="*/ 125498 h 333907"/>
                <a:gd name="connsiteX4" fmla="*/ 81435 w 269009"/>
                <a:gd name="connsiteY4" fmla="*/ 111597 h 333907"/>
                <a:gd name="connsiteX5" fmla="*/ 72602 w 269009"/>
                <a:gd name="connsiteY5" fmla="*/ 90130 h 333907"/>
                <a:gd name="connsiteX6" fmla="*/ 89269 w 269009"/>
                <a:gd name="connsiteY6" fmla="*/ 63263 h 333907"/>
                <a:gd name="connsiteX7" fmla="*/ 133336 w 269009"/>
                <a:gd name="connsiteY7" fmla="*/ 52963 h 333907"/>
                <a:gd name="connsiteX8" fmla="*/ 182904 w 269009"/>
                <a:gd name="connsiteY8" fmla="*/ 65296 h 333907"/>
                <a:gd name="connsiteX9" fmla="*/ 213538 w 269009"/>
                <a:gd name="connsiteY9" fmla="*/ 107297 h 333907"/>
                <a:gd name="connsiteX10" fmla="*/ 265339 w 269009"/>
                <a:gd name="connsiteY10" fmla="*/ 88364 h 333907"/>
                <a:gd name="connsiteX11" fmla="*/ 238172 w 269009"/>
                <a:gd name="connsiteY11" fmla="*/ 39729 h 333907"/>
                <a:gd name="connsiteX12" fmla="*/ 192371 w 269009"/>
                <a:gd name="connsiteY12" fmla="*/ 10029 h 333907"/>
                <a:gd name="connsiteX13" fmla="*/ 133336 w 269009"/>
                <a:gd name="connsiteY13" fmla="*/ 28 h 333907"/>
                <a:gd name="connsiteX14" fmla="*/ 70001 w 269009"/>
                <a:gd name="connsiteY14" fmla="*/ 11695 h 333907"/>
                <a:gd name="connsiteX15" fmla="*/ 26667 w 269009"/>
                <a:gd name="connsiteY15" fmla="*/ 43829 h 333907"/>
                <a:gd name="connsiteX16" fmla="*/ 11200 w 269009"/>
                <a:gd name="connsiteY16" fmla="*/ 90864 h 333907"/>
                <a:gd name="connsiteX17" fmla="*/ 34534 w 269009"/>
                <a:gd name="connsiteY17" fmla="*/ 150565 h 333907"/>
                <a:gd name="connsiteX18" fmla="*/ 109702 w 269009"/>
                <a:gd name="connsiteY18" fmla="*/ 187532 h 333907"/>
                <a:gd name="connsiteX19" fmla="*/ 141903 w 269009"/>
                <a:gd name="connsiteY19" fmla="*/ 195733 h 333907"/>
                <a:gd name="connsiteX20" fmla="*/ 192104 w 269009"/>
                <a:gd name="connsiteY20" fmla="*/ 213100 h 333907"/>
                <a:gd name="connsiteX21" fmla="*/ 208238 w 269009"/>
                <a:gd name="connsiteY21" fmla="*/ 240567 h 333907"/>
                <a:gd name="connsiteX22" fmla="*/ 189271 w 269009"/>
                <a:gd name="connsiteY22" fmla="*/ 269934 h 333907"/>
                <a:gd name="connsiteX23" fmla="*/ 136870 w 269009"/>
                <a:gd name="connsiteY23" fmla="*/ 281634 h 333907"/>
                <a:gd name="connsiteX24" fmla="*/ 100202 w 269009"/>
                <a:gd name="connsiteY24" fmla="*/ 275301 h 333907"/>
                <a:gd name="connsiteX25" fmla="*/ 69568 w 269009"/>
                <a:gd name="connsiteY25" fmla="*/ 256034 h 333907"/>
                <a:gd name="connsiteX26" fmla="*/ 50301 w 269009"/>
                <a:gd name="connsiteY26" fmla="*/ 223500 h 333907"/>
                <a:gd name="connsiteX27" fmla="*/ 0 w 269009"/>
                <a:gd name="connsiteY27" fmla="*/ 245500 h 333907"/>
                <a:gd name="connsiteX28" fmla="*/ 78935 w 269009"/>
                <a:gd name="connsiteY28" fmla="*/ 324435 h 333907"/>
                <a:gd name="connsiteX29" fmla="*/ 137070 w 269009"/>
                <a:gd name="connsiteY29" fmla="*/ 333902 h 333907"/>
                <a:gd name="connsiteX30" fmla="*/ 207071 w 269009"/>
                <a:gd name="connsiteY30" fmla="*/ 321602 h 333907"/>
                <a:gd name="connsiteX31" fmla="*/ 252872 w 269009"/>
                <a:gd name="connsiteY31" fmla="*/ 287801 h 333907"/>
                <a:gd name="connsiteX32" fmla="*/ 269006 w 269009"/>
                <a:gd name="connsiteY32" fmla="*/ 238833 h 333907"/>
                <a:gd name="connsiteX33" fmla="*/ 244672 w 269009"/>
                <a:gd name="connsiteY33" fmla="*/ 179599 h 333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69009" h="333907">
                  <a:moveTo>
                    <a:pt x="244672" y="179599"/>
                  </a:moveTo>
                  <a:cubicBezTo>
                    <a:pt x="228471" y="164265"/>
                    <a:pt x="203528" y="152375"/>
                    <a:pt x="169837" y="143931"/>
                  </a:cubicBezTo>
                  <a:lnTo>
                    <a:pt x="138270" y="136365"/>
                  </a:lnTo>
                  <a:cubicBezTo>
                    <a:pt x="126913" y="133355"/>
                    <a:pt x="115729" y="129728"/>
                    <a:pt x="104769" y="125498"/>
                  </a:cubicBezTo>
                  <a:cubicBezTo>
                    <a:pt x="96195" y="122351"/>
                    <a:pt x="88285" y="117638"/>
                    <a:pt x="81435" y="111597"/>
                  </a:cubicBezTo>
                  <a:cubicBezTo>
                    <a:pt x="75512" y="106064"/>
                    <a:pt x="72288" y="98230"/>
                    <a:pt x="72602" y="90130"/>
                  </a:cubicBezTo>
                  <a:cubicBezTo>
                    <a:pt x="72602" y="79153"/>
                    <a:pt x="78158" y="70197"/>
                    <a:pt x="89269" y="63263"/>
                  </a:cubicBezTo>
                  <a:cubicBezTo>
                    <a:pt x="100379" y="56330"/>
                    <a:pt x="115069" y="52896"/>
                    <a:pt x="133336" y="52963"/>
                  </a:cubicBezTo>
                  <a:cubicBezTo>
                    <a:pt x="150653" y="52666"/>
                    <a:pt x="167744" y="56920"/>
                    <a:pt x="182904" y="65296"/>
                  </a:cubicBezTo>
                  <a:cubicBezTo>
                    <a:pt x="197437" y="73497"/>
                    <a:pt x="207648" y="87497"/>
                    <a:pt x="213538" y="107297"/>
                  </a:cubicBezTo>
                  <a:lnTo>
                    <a:pt x="265339" y="88364"/>
                  </a:lnTo>
                  <a:cubicBezTo>
                    <a:pt x="260509" y="70130"/>
                    <a:pt x="251165" y="53403"/>
                    <a:pt x="238172" y="39729"/>
                  </a:cubicBezTo>
                  <a:cubicBezTo>
                    <a:pt x="225325" y="26522"/>
                    <a:pt x="209671" y="16372"/>
                    <a:pt x="192371" y="10029"/>
                  </a:cubicBezTo>
                  <a:cubicBezTo>
                    <a:pt x="173460" y="3152"/>
                    <a:pt x="153457" y="-238"/>
                    <a:pt x="133336" y="28"/>
                  </a:cubicBezTo>
                  <a:cubicBezTo>
                    <a:pt x="111656" y="-378"/>
                    <a:pt x="90115" y="3592"/>
                    <a:pt x="70001" y="11695"/>
                  </a:cubicBezTo>
                  <a:cubicBezTo>
                    <a:pt x="52951" y="18352"/>
                    <a:pt x="37987" y="29446"/>
                    <a:pt x="26667" y="43829"/>
                  </a:cubicBezTo>
                  <a:cubicBezTo>
                    <a:pt x="16414" y="57346"/>
                    <a:pt x="10970" y="73900"/>
                    <a:pt x="11200" y="90864"/>
                  </a:cubicBezTo>
                  <a:cubicBezTo>
                    <a:pt x="10660" y="113087"/>
                    <a:pt x="19067" y="134598"/>
                    <a:pt x="34534" y="150565"/>
                  </a:cubicBezTo>
                  <a:cubicBezTo>
                    <a:pt x="50091" y="166765"/>
                    <a:pt x="75145" y="179089"/>
                    <a:pt x="109702" y="187532"/>
                  </a:cubicBezTo>
                  <a:lnTo>
                    <a:pt x="141903" y="195733"/>
                  </a:lnTo>
                  <a:cubicBezTo>
                    <a:pt x="164637" y="200776"/>
                    <a:pt x="181370" y="206566"/>
                    <a:pt x="192104" y="213100"/>
                  </a:cubicBezTo>
                  <a:cubicBezTo>
                    <a:pt x="202204" y="218510"/>
                    <a:pt x="208431" y="229110"/>
                    <a:pt x="208238" y="240567"/>
                  </a:cubicBezTo>
                  <a:cubicBezTo>
                    <a:pt x="208238" y="252367"/>
                    <a:pt x="201914" y="262157"/>
                    <a:pt x="189271" y="269934"/>
                  </a:cubicBezTo>
                  <a:cubicBezTo>
                    <a:pt x="176627" y="277711"/>
                    <a:pt x="159160" y="281611"/>
                    <a:pt x="136870" y="281634"/>
                  </a:cubicBezTo>
                  <a:cubicBezTo>
                    <a:pt x="124373" y="281671"/>
                    <a:pt x="111962" y="279528"/>
                    <a:pt x="100202" y="275301"/>
                  </a:cubicBezTo>
                  <a:cubicBezTo>
                    <a:pt x="88672" y="271264"/>
                    <a:pt x="78202" y="264677"/>
                    <a:pt x="69568" y="256034"/>
                  </a:cubicBezTo>
                  <a:cubicBezTo>
                    <a:pt x="60625" y="246897"/>
                    <a:pt x="54014" y="235737"/>
                    <a:pt x="50301" y="223500"/>
                  </a:cubicBezTo>
                  <a:lnTo>
                    <a:pt x="0" y="245500"/>
                  </a:lnTo>
                  <a:cubicBezTo>
                    <a:pt x="12404" y="282781"/>
                    <a:pt x="41654" y="312032"/>
                    <a:pt x="78935" y="324435"/>
                  </a:cubicBezTo>
                  <a:cubicBezTo>
                    <a:pt x="97639" y="330855"/>
                    <a:pt x="117296" y="334055"/>
                    <a:pt x="137070" y="333902"/>
                  </a:cubicBezTo>
                  <a:cubicBezTo>
                    <a:pt x="164004" y="333902"/>
                    <a:pt x="187337" y="329802"/>
                    <a:pt x="207071" y="321602"/>
                  </a:cubicBezTo>
                  <a:cubicBezTo>
                    <a:pt x="225125" y="314705"/>
                    <a:pt x="240958" y="303018"/>
                    <a:pt x="252872" y="287801"/>
                  </a:cubicBezTo>
                  <a:cubicBezTo>
                    <a:pt x="263506" y="273708"/>
                    <a:pt x="269179" y="256490"/>
                    <a:pt x="269006" y="238833"/>
                  </a:cubicBezTo>
                  <a:cubicBezTo>
                    <a:pt x="269006" y="214723"/>
                    <a:pt x="260896" y="194976"/>
                    <a:pt x="244672" y="179599"/>
                  </a:cubicBezTo>
                  <a:close/>
                </a:path>
              </a:pathLst>
            </a:custGeom>
            <a:grpFill/>
            <a:ln w="3333" cap="flat">
              <a:noFill/>
              <a:prstDash val="solid"/>
              <a:miter/>
            </a:ln>
          </p:spPr>
          <p:txBody>
            <a:bodyPr rtlCol="0" anchor="ctr"/>
            <a:lstStyle/>
            <a:p>
              <a:endParaRPr lang="es-ES" sz="1350"/>
            </a:p>
          </p:txBody>
        </p:sp>
        <p:sp>
          <p:nvSpPr>
            <p:cNvPr id="17" name="Forma libre: forma 16">
              <a:extLst>
                <a:ext uri="{FF2B5EF4-FFF2-40B4-BE49-F238E27FC236}">
                  <a16:creationId xmlns:a16="http://schemas.microsoft.com/office/drawing/2014/main" id="{21511B9F-9292-2806-CC03-74E9F78D22DD}"/>
                </a:ext>
              </a:extLst>
            </p:cNvPr>
            <p:cNvSpPr/>
            <p:nvPr/>
          </p:nvSpPr>
          <p:spPr>
            <a:xfrm>
              <a:off x="3777708" y="3366492"/>
              <a:ext cx="275409" cy="442275"/>
            </a:xfrm>
            <a:custGeom>
              <a:avLst/>
              <a:gdLst>
                <a:gd name="connsiteX0" fmla="*/ 217905 w 275409"/>
                <a:gd name="connsiteY0" fmla="*/ 130136 h 442275"/>
                <a:gd name="connsiteX1" fmla="*/ 156637 w 275409"/>
                <a:gd name="connsiteY1" fmla="*/ 114969 h 442275"/>
                <a:gd name="connsiteX2" fmla="*/ 95035 w 275409"/>
                <a:gd name="connsiteY2" fmla="*/ 132336 h 442275"/>
                <a:gd name="connsiteX3" fmla="*/ 61901 w 275409"/>
                <a:gd name="connsiteY3" fmla="*/ 168737 h 442275"/>
                <a:gd name="connsiteX4" fmla="*/ 61901 w 275409"/>
                <a:gd name="connsiteY4" fmla="*/ 0 h 442275"/>
                <a:gd name="connsiteX5" fmla="*/ 0 w 275409"/>
                <a:gd name="connsiteY5" fmla="*/ 0 h 442275"/>
                <a:gd name="connsiteX6" fmla="*/ 0 w 275409"/>
                <a:gd name="connsiteY6" fmla="*/ 442143 h 442275"/>
                <a:gd name="connsiteX7" fmla="*/ 61901 w 275409"/>
                <a:gd name="connsiteY7" fmla="*/ 442143 h 442275"/>
                <a:gd name="connsiteX8" fmla="*/ 61901 w 275409"/>
                <a:gd name="connsiteY8" fmla="*/ 252139 h 442275"/>
                <a:gd name="connsiteX9" fmla="*/ 84302 w 275409"/>
                <a:gd name="connsiteY9" fmla="*/ 191837 h 442275"/>
                <a:gd name="connsiteX10" fmla="*/ 142103 w 275409"/>
                <a:gd name="connsiteY10" fmla="*/ 170037 h 442275"/>
                <a:gd name="connsiteX11" fmla="*/ 193271 w 275409"/>
                <a:gd name="connsiteY11" fmla="*/ 191537 h 442275"/>
                <a:gd name="connsiteX12" fmla="*/ 212838 w 275409"/>
                <a:gd name="connsiteY12" fmla="*/ 249639 h 442275"/>
                <a:gd name="connsiteX13" fmla="*/ 212838 w 275409"/>
                <a:gd name="connsiteY13" fmla="*/ 442276 h 442275"/>
                <a:gd name="connsiteX14" fmla="*/ 275373 w 275409"/>
                <a:gd name="connsiteY14" fmla="*/ 442276 h 442275"/>
                <a:gd name="connsiteX15" fmla="*/ 275373 w 275409"/>
                <a:gd name="connsiteY15" fmla="*/ 239405 h 442275"/>
                <a:gd name="connsiteX16" fmla="*/ 259906 w 275409"/>
                <a:gd name="connsiteY16" fmla="*/ 173404 h 442275"/>
                <a:gd name="connsiteX17" fmla="*/ 217905 w 275409"/>
                <a:gd name="connsiteY17" fmla="*/ 130136 h 44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5409" h="442275">
                  <a:moveTo>
                    <a:pt x="217905" y="130136"/>
                  </a:moveTo>
                  <a:cubicBezTo>
                    <a:pt x="199171" y="119756"/>
                    <a:pt x="178037" y="114522"/>
                    <a:pt x="156637" y="114969"/>
                  </a:cubicBezTo>
                  <a:cubicBezTo>
                    <a:pt x="134890" y="114932"/>
                    <a:pt x="113559" y="120943"/>
                    <a:pt x="95035" y="132336"/>
                  </a:cubicBezTo>
                  <a:cubicBezTo>
                    <a:pt x="80848" y="141186"/>
                    <a:pt x="69382" y="153783"/>
                    <a:pt x="61901" y="168737"/>
                  </a:cubicBezTo>
                  <a:lnTo>
                    <a:pt x="61901" y="0"/>
                  </a:lnTo>
                  <a:lnTo>
                    <a:pt x="0" y="0"/>
                  </a:lnTo>
                  <a:lnTo>
                    <a:pt x="0" y="442143"/>
                  </a:lnTo>
                  <a:lnTo>
                    <a:pt x="61901" y="442143"/>
                  </a:lnTo>
                  <a:lnTo>
                    <a:pt x="61901" y="252139"/>
                  </a:lnTo>
                  <a:cubicBezTo>
                    <a:pt x="61901" y="226471"/>
                    <a:pt x="69368" y="206371"/>
                    <a:pt x="84302" y="191837"/>
                  </a:cubicBezTo>
                  <a:cubicBezTo>
                    <a:pt x="99236" y="177304"/>
                    <a:pt x="118502" y="170037"/>
                    <a:pt x="142103" y="170037"/>
                  </a:cubicBezTo>
                  <a:cubicBezTo>
                    <a:pt x="163137" y="170037"/>
                    <a:pt x="180204" y="177204"/>
                    <a:pt x="193271" y="191537"/>
                  </a:cubicBezTo>
                  <a:cubicBezTo>
                    <a:pt x="206338" y="205871"/>
                    <a:pt x="212871" y="225238"/>
                    <a:pt x="212838" y="249639"/>
                  </a:cubicBezTo>
                  <a:lnTo>
                    <a:pt x="212838" y="442276"/>
                  </a:lnTo>
                  <a:lnTo>
                    <a:pt x="275373" y="442276"/>
                  </a:lnTo>
                  <a:lnTo>
                    <a:pt x="275373" y="239405"/>
                  </a:lnTo>
                  <a:cubicBezTo>
                    <a:pt x="275906" y="216448"/>
                    <a:pt x="270606" y="193727"/>
                    <a:pt x="259906" y="173404"/>
                  </a:cubicBezTo>
                  <a:cubicBezTo>
                    <a:pt x="250239" y="155337"/>
                    <a:pt x="235672" y="140346"/>
                    <a:pt x="217905" y="130136"/>
                  </a:cubicBezTo>
                  <a:close/>
                </a:path>
              </a:pathLst>
            </a:custGeom>
            <a:grpFill/>
            <a:ln w="3333" cap="flat">
              <a:noFill/>
              <a:prstDash val="solid"/>
              <a:miter/>
            </a:ln>
          </p:spPr>
          <p:txBody>
            <a:bodyPr rtlCol="0" anchor="ctr"/>
            <a:lstStyle/>
            <a:p>
              <a:endParaRPr lang="es-ES" sz="1350"/>
            </a:p>
          </p:txBody>
        </p:sp>
        <p:sp>
          <p:nvSpPr>
            <p:cNvPr id="29" name="Forma libre: forma 28">
              <a:extLst>
                <a:ext uri="{FF2B5EF4-FFF2-40B4-BE49-F238E27FC236}">
                  <a16:creationId xmlns:a16="http://schemas.microsoft.com/office/drawing/2014/main" id="{26572170-5D54-A8B1-C38E-67ABE70F8191}"/>
                </a:ext>
              </a:extLst>
            </p:cNvPr>
            <p:cNvSpPr/>
            <p:nvPr/>
          </p:nvSpPr>
          <p:spPr>
            <a:xfrm>
              <a:off x="4111282" y="3366492"/>
              <a:ext cx="326640" cy="442142"/>
            </a:xfrm>
            <a:custGeom>
              <a:avLst/>
              <a:gdLst>
                <a:gd name="connsiteX0" fmla="*/ 282939 w 326640"/>
                <a:gd name="connsiteY0" fmla="*/ 38234 h 442142"/>
                <a:gd name="connsiteX1" fmla="*/ 162937 w 326640"/>
                <a:gd name="connsiteY1" fmla="*/ 0 h 442142"/>
                <a:gd name="connsiteX2" fmla="*/ 0 w 326640"/>
                <a:gd name="connsiteY2" fmla="*/ 0 h 442142"/>
                <a:gd name="connsiteX3" fmla="*/ 0 w 326640"/>
                <a:gd name="connsiteY3" fmla="*/ 442143 h 442142"/>
                <a:gd name="connsiteX4" fmla="*/ 65035 w 326640"/>
                <a:gd name="connsiteY4" fmla="*/ 442143 h 442142"/>
                <a:gd name="connsiteX5" fmla="*/ 65035 w 326640"/>
                <a:gd name="connsiteY5" fmla="*/ 285473 h 442142"/>
                <a:gd name="connsiteX6" fmla="*/ 163570 w 326640"/>
                <a:gd name="connsiteY6" fmla="*/ 285473 h 442142"/>
                <a:gd name="connsiteX7" fmla="*/ 250439 w 326640"/>
                <a:gd name="connsiteY7" fmla="*/ 268406 h 442142"/>
                <a:gd name="connsiteX8" fmla="*/ 306640 w 326640"/>
                <a:gd name="connsiteY8" fmla="*/ 219138 h 442142"/>
                <a:gd name="connsiteX9" fmla="*/ 326640 w 326640"/>
                <a:gd name="connsiteY9" fmla="*/ 143370 h 442142"/>
                <a:gd name="connsiteX10" fmla="*/ 282939 w 326640"/>
                <a:gd name="connsiteY10" fmla="*/ 38234 h 442142"/>
                <a:gd name="connsiteX11" fmla="*/ 231805 w 326640"/>
                <a:gd name="connsiteY11" fmla="*/ 206538 h 442142"/>
                <a:gd name="connsiteX12" fmla="*/ 157903 w 326640"/>
                <a:gd name="connsiteY12" fmla="*/ 228038 h 442142"/>
                <a:gd name="connsiteX13" fmla="*/ 64935 w 326640"/>
                <a:gd name="connsiteY13" fmla="*/ 228038 h 442142"/>
                <a:gd name="connsiteX14" fmla="*/ 64935 w 326640"/>
                <a:gd name="connsiteY14" fmla="*/ 58768 h 442142"/>
                <a:gd name="connsiteX15" fmla="*/ 157803 w 326640"/>
                <a:gd name="connsiteY15" fmla="*/ 58768 h 442142"/>
                <a:gd name="connsiteX16" fmla="*/ 231705 w 326640"/>
                <a:gd name="connsiteY16" fmla="*/ 79902 h 442142"/>
                <a:gd name="connsiteX17" fmla="*/ 258205 w 326640"/>
                <a:gd name="connsiteY17" fmla="*/ 143403 h 442142"/>
                <a:gd name="connsiteX18" fmla="*/ 231705 w 326640"/>
                <a:gd name="connsiteY18" fmla="*/ 206538 h 44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6640" h="442142">
                  <a:moveTo>
                    <a:pt x="282939" y="38234"/>
                  </a:moveTo>
                  <a:cubicBezTo>
                    <a:pt x="253906" y="12767"/>
                    <a:pt x="213905" y="23"/>
                    <a:pt x="162937" y="0"/>
                  </a:cubicBezTo>
                  <a:lnTo>
                    <a:pt x="0" y="0"/>
                  </a:lnTo>
                  <a:lnTo>
                    <a:pt x="0" y="442143"/>
                  </a:lnTo>
                  <a:lnTo>
                    <a:pt x="65035" y="442143"/>
                  </a:lnTo>
                  <a:lnTo>
                    <a:pt x="65035" y="285473"/>
                  </a:lnTo>
                  <a:lnTo>
                    <a:pt x="163570" y="285473"/>
                  </a:lnTo>
                  <a:cubicBezTo>
                    <a:pt x="197271" y="285473"/>
                    <a:pt x="226205" y="279783"/>
                    <a:pt x="250439" y="268406"/>
                  </a:cubicBezTo>
                  <a:cubicBezTo>
                    <a:pt x="273639" y="257922"/>
                    <a:pt x="293206" y="240772"/>
                    <a:pt x="306640" y="219138"/>
                  </a:cubicBezTo>
                  <a:cubicBezTo>
                    <a:pt x="319973" y="197671"/>
                    <a:pt x="326640" y="172414"/>
                    <a:pt x="326640" y="143370"/>
                  </a:cubicBezTo>
                  <a:cubicBezTo>
                    <a:pt x="326507" y="98745"/>
                    <a:pt x="311940" y="63701"/>
                    <a:pt x="282939" y="38234"/>
                  </a:cubicBezTo>
                  <a:close/>
                  <a:moveTo>
                    <a:pt x="231805" y="206538"/>
                  </a:moveTo>
                  <a:cubicBezTo>
                    <a:pt x="214038" y="220871"/>
                    <a:pt x="189404" y="228038"/>
                    <a:pt x="157903" y="228038"/>
                  </a:cubicBezTo>
                  <a:lnTo>
                    <a:pt x="64935" y="228038"/>
                  </a:lnTo>
                  <a:lnTo>
                    <a:pt x="64935" y="58768"/>
                  </a:lnTo>
                  <a:lnTo>
                    <a:pt x="157803" y="58768"/>
                  </a:lnTo>
                  <a:cubicBezTo>
                    <a:pt x="189371" y="58768"/>
                    <a:pt x="214004" y="65811"/>
                    <a:pt x="231705" y="79902"/>
                  </a:cubicBezTo>
                  <a:cubicBezTo>
                    <a:pt x="249405" y="93992"/>
                    <a:pt x="258239" y="115159"/>
                    <a:pt x="258205" y="143403"/>
                  </a:cubicBezTo>
                  <a:cubicBezTo>
                    <a:pt x="258205" y="171180"/>
                    <a:pt x="249372" y="192227"/>
                    <a:pt x="231705" y="206538"/>
                  </a:cubicBezTo>
                  <a:close/>
                </a:path>
              </a:pathLst>
            </a:custGeom>
            <a:grpFill/>
            <a:ln w="3333" cap="flat">
              <a:noFill/>
              <a:prstDash val="solid"/>
              <a:miter/>
            </a:ln>
          </p:spPr>
          <p:txBody>
            <a:bodyPr rtlCol="0" anchor="ctr"/>
            <a:lstStyle/>
            <a:p>
              <a:endParaRPr lang="es-ES" sz="1350"/>
            </a:p>
          </p:txBody>
        </p:sp>
        <p:sp>
          <p:nvSpPr>
            <p:cNvPr id="30" name="Forma libre: forma 29">
              <a:extLst>
                <a:ext uri="{FF2B5EF4-FFF2-40B4-BE49-F238E27FC236}">
                  <a16:creationId xmlns:a16="http://schemas.microsoft.com/office/drawing/2014/main" id="{80D8ECB3-3234-68E6-01C8-8668120CE36D}"/>
                </a:ext>
              </a:extLst>
            </p:cNvPr>
            <p:cNvSpPr/>
            <p:nvPr/>
          </p:nvSpPr>
          <p:spPr>
            <a:xfrm>
              <a:off x="4443077" y="3481431"/>
              <a:ext cx="325301" cy="334137"/>
            </a:xfrm>
            <a:custGeom>
              <a:avLst/>
              <a:gdLst>
                <a:gd name="connsiteX0" fmla="*/ 246351 w 325301"/>
                <a:gd name="connsiteY0" fmla="*/ 20865 h 334137"/>
                <a:gd name="connsiteX1" fmla="*/ 162349 w 325301"/>
                <a:gd name="connsiteY1" fmla="*/ 31 h 334137"/>
                <a:gd name="connsiteX2" fmla="*/ 97914 w 325301"/>
                <a:gd name="connsiteY2" fmla="*/ 12031 h 334137"/>
                <a:gd name="connsiteX3" fmla="*/ 46113 w 325301"/>
                <a:gd name="connsiteY3" fmla="*/ 46465 h 334137"/>
                <a:gd name="connsiteX4" fmla="*/ 12013 w 325301"/>
                <a:gd name="connsiteY4" fmla="*/ 99500 h 334137"/>
                <a:gd name="connsiteX5" fmla="*/ 12 w 325301"/>
                <a:gd name="connsiteY5" fmla="*/ 166768 h 334137"/>
                <a:gd name="connsiteX6" fmla="*/ 21179 w 325301"/>
                <a:gd name="connsiteY6" fmla="*/ 253936 h 334137"/>
                <a:gd name="connsiteX7" fmla="*/ 79280 w 325301"/>
                <a:gd name="connsiteY7" fmla="*/ 313004 h 334137"/>
                <a:gd name="connsiteX8" fmla="*/ 227384 w 325301"/>
                <a:gd name="connsiteY8" fmla="*/ 321838 h 334137"/>
                <a:gd name="connsiteX9" fmla="*/ 279185 w 325301"/>
                <a:gd name="connsiteY9" fmla="*/ 287404 h 334137"/>
                <a:gd name="connsiteX10" fmla="*/ 313286 w 325301"/>
                <a:gd name="connsiteY10" fmla="*/ 234669 h 334137"/>
                <a:gd name="connsiteX11" fmla="*/ 325286 w 325301"/>
                <a:gd name="connsiteY11" fmla="*/ 166768 h 334137"/>
                <a:gd name="connsiteX12" fmla="*/ 304152 w 325301"/>
                <a:gd name="connsiteY12" fmla="*/ 79299 h 334137"/>
                <a:gd name="connsiteX13" fmla="*/ 246351 w 325301"/>
                <a:gd name="connsiteY13" fmla="*/ 20865 h 334137"/>
                <a:gd name="connsiteX14" fmla="*/ 254551 w 325301"/>
                <a:gd name="connsiteY14" fmla="*/ 213502 h 334137"/>
                <a:gd name="connsiteX15" fmla="*/ 233717 w 325301"/>
                <a:gd name="connsiteY15" fmla="*/ 248569 h 334137"/>
                <a:gd name="connsiteX16" fmla="*/ 202117 w 325301"/>
                <a:gd name="connsiteY16" fmla="*/ 270337 h 334137"/>
                <a:gd name="connsiteX17" fmla="*/ 162349 w 325301"/>
                <a:gd name="connsiteY17" fmla="*/ 277937 h 334137"/>
                <a:gd name="connsiteX18" fmla="*/ 112115 w 325301"/>
                <a:gd name="connsiteY18" fmla="*/ 264603 h 334137"/>
                <a:gd name="connsiteX19" fmla="*/ 76747 w 325301"/>
                <a:gd name="connsiteY19" fmla="*/ 226402 h 334137"/>
                <a:gd name="connsiteX20" fmla="*/ 63814 w 325301"/>
                <a:gd name="connsiteY20" fmla="*/ 166701 h 334137"/>
                <a:gd name="connsiteX21" fmla="*/ 71080 w 325301"/>
                <a:gd name="connsiteY21" fmla="*/ 120033 h 334137"/>
                <a:gd name="connsiteX22" fmla="*/ 91614 w 325301"/>
                <a:gd name="connsiteY22" fmla="*/ 85299 h 334137"/>
                <a:gd name="connsiteX23" fmla="*/ 123181 w 325301"/>
                <a:gd name="connsiteY23" fmla="*/ 63499 h 334137"/>
                <a:gd name="connsiteX24" fmla="*/ 162349 w 325301"/>
                <a:gd name="connsiteY24" fmla="*/ 56232 h 334137"/>
                <a:gd name="connsiteX25" fmla="*/ 213817 w 325301"/>
                <a:gd name="connsiteY25" fmla="*/ 69566 h 334137"/>
                <a:gd name="connsiteX26" fmla="*/ 249184 w 325301"/>
                <a:gd name="connsiteY26" fmla="*/ 107466 h 334137"/>
                <a:gd name="connsiteX27" fmla="*/ 262118 w 325301"/>
                <a:gd name="connsiteY27" fmla="*/ 166834 h 334137"/>
                <a:gd name="connsiteX28" fmla="*/ 254484 w 325301"/>
                <a:gd name="connsiteY28" fmla="*/ 213502 h 334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25301" h="334137">
                  <a:moveTo>
                    <a:pt x="246351" y="20865"/>
                  </a:moveTo>
                  <a:cubicBezTo>
                    <a:pt x="220684" y="6654"/>
                    <a:pt x="191683" y="-533"/>
                    <a:pt x="162349" y="31"/>
                  </a:cubicBezTo>
                  <a:cubicBezTo>
                    <a:pt x="140282" y="-179"/>
                    <a:pt x="118415" y="3894"/>
                    <a:pt x="97914" y="12031"/>
                  </a:cubicBezTo>
                  <a:cubicBezTo>
                    <a:pt x="78447" y="19801"/>
                    <a:pt x="60814" y="31528"/>
                    <a:pt x="46113" y="46465"/>
                  </a:cubicBezTo>
                  <a:cubicBezTo>
                    <a:pt x="31246" y="61625"/>
                    <a:pt x="19646" y="79676"/>
                    <a:pt x="12013" y="99500"/>
                  </a:cubicBezTo>
                  <a:cubicBezTo>
                    <a:pt x="3812" y="120970"/>
                    <a:pt x="-255" y="143790"/>
                    <a:pt x="12" y="166768"/>
                  </a:cubicBezTo>
                  <a:cubicBezTo>
                    <a:pt x="12" y="199612"/>
                    <a:pt x="7079" y="228669"/>
                    <a:pt x="21179" y="253936"/>
                  </a:cubicBezTo>
                  <a:cubicBezTo>
                    <a:pt x="34713" y="278617"/>
                    <a:pt x="54813" y="299064"/>
                    <a:pt x="79280" y="313004"/>
                  </a:cubicBezTo>
                  <a:cubicBezTo>
                    <a:pt x="124915" y="337678"/>
                    <a:pt x="179149" y="340911"/>
                    <a:pt x="227384" y="321838"/>
                  </a:cubicBezTo>
                  <a:cubicBezTo>
                    <a:pt x="246784" y="313917"/>
                    <a:pt x="264384" y="302214"/>
                    <a:pt x="279185" y="287404"/>
                  </a:cubicBezTo>
                  <a:cubicBezTo>
                    <a:pt x="294119" y="272393"/>
                    <a:pt x="305719" y="254429"/>
                    <a:pt x="313286" y="234669"/>
                  </a:cubicBezTo>
                  <a:cubicBezTo>
                    <a:pt x="321519" y="212989"/>
                    <a:pt x="325586" y="189955"/>
                    <a:pt x="325286" y="166768"/>
                  </a:cubicBezTo>
                  <a:cubicBezTo>
                    <a:pt x="325286" y="133434"/>
                    <a:pt x="318252" y="104276"/>
                    <a:pt x="304152" y="79299"/>
                  </a:cubicBezTo>
                  <a:cubicBezTo>
                    <a:pt x="290618" y="54872"/>
                    <a:pt x="270618" y="34651"/>
                    <a:pt x="246351" y="20865"/>
                  </a:cubicBezTo>
                  <a:close/>
                  <a:moveTo>
                    <a:pt x="254551" y="213502"/>
                  </a:moveTo>
                  <a:cubicBezTo>
                    <a:pt x="250051" y="226479"/>
                    <a:pt x="242951" y="238406"/>
                    <a:pt x="233717" y="248569"/>
                  </a:cubicBezTo>
                  <a:cubicBezTo>
                    <a:pt x="224884" y="258030"/>
                    <a:pt x="214117" y="265456"/>
                    <a:pt x="202117" y="270337"/>
                  </a:cubicBezTo>
                  <a:cubicBezTo>
                    <a:pt x="189483" y="275483"/>
                    <a:pt x="175982" y="278067"/>
                    <a:pt x="162349" y="277937"/>
                  </a:cubicBezTo>
                  <a:cubicBezTo>
                    <a:pt x="144715" y="278150"/>
                    <a:pt x="127348" y="273540"/>
                    <a:pt x="112115" y="264603"/>
                  </a:cubicBezTo>
                  <a:cubicBezTo>
                    <a:pt x="96914" y="255503"/>
                    <a:pt x="84648" y="242246"/>
                    <a:pt x="76747" y="226402"/>
                  </a:cubicBezTo>
                  <a:cubicBezTo>
                    <a:pt x="68114" y="209779"/>
                    <a:pt x="63780" y="189878"/>
                    <a:pt x="63814" y="166701"/>
                  </a:cubicBezTo>
                  <a:cubicBezTo>
                    <a:pt x="63513" y="150841"/>
                    <a:pt x="65980" y="135054"/>
                    <a:pt x="71080" y="120033"/>
                  </a:cubicBezTo>
                  <a:cubicBezTo>
                    <a:pt x="75547" y="107200"/>
                    <a:pt x="82514" y="95389"/>
                    <a:pt x="91614" y="85299"/>
                  </a:cubicBezTo>
                  <a:cubicBezTo>
                    <a:pt x="100314" y="75689"/>
                    <a:pt x="111115" y="68226"/>
                    <a:pt x="123181" y="63499"/>
                  </a:cubicBezTo>
                  <a:cubicBezTo>
                    <a:pt x="135648" y="58609"/>
                    <a:pt x="148949" y="56142"/>
                    <a:pt x="162349" y="56232"/>
                  </a:cubicBezTo>
                  <a:cubicBezTo>
                    <a:pt x="180383" y="55919"/>
                    <a:pt x="198183" y="60529"/>
                    <a:pt x="213817" y="69566"/>
                  </a:cubicBezTo>
                  <a:cubicBezTo>
                    <a:pt x="228950" y="78606"/>
                    <a:pt x="241217" y="91746"/>
                    <a:pt x="249184" y="107466"/>
                  </a:cubicBezTo>
                  <a:cubicBezTo>
                    <a:pt x="257818" y="123910"/>
                    <a:pt x="262118" y="143700"/>
                    <a:pt x="262118" y="166834"/>
                  </a:cubicBezTo>
                  <a:cubicBezTo>
                    <a:pt x="262318" y="182718"/>
                    <a:pt x="259751" y="198512"/>
                    <a:pt x="254484" y="213502"/>
                  </a:cubicBezTo>
                  <a:close/>
                </a:path>
              </a:pathLst>
            </a:custGeom>
            <a:grpFill/>
            <a:ln w="3333" cap="flat">
              <a:noFill/>
              <a:prstDash val="solid"/>
              <a:miter/>
            </a:ln>
          </p:spPr>
          <p:txBody>
            <a:bodyPr rtlCol="0" anchor="ctr"/>
            <a:lstStyle/>
            <a:p>
              <a:endParaRPr lang="es-ES" sz="1350"/>
            </a:p>
          </p:txBody>
        </p:sp>
        <p:sp>
          <p:nvSpPr>
            <p:cNvPr id="31" name="Forma libre: forma 30">
              <a:extLst>
                <a:ext uri="{FF2B5EF4-FFF2-40B4-BE49-F238E27FC236}">
                  <a16:creationId xmlns:a16="http://schemas.microsoft.com/office/drawing/2014/main" id="{5C852B78-3F04-0950-3800-FCEDDC985FBD}"/>
                </a:ext>
              </a:extLst>
            </p:cNvPr>
            <p:cNvSpPr/>
            <p:nvPr/>
          </p:nvSpPr>
          <p:spPr>
            <a:xfrm>
              <a:off x="4768096" y="3487762"/>
              <a:ext cx="464876" cy="321040"/>
            </a:xfrm>
            <a:custGeom>
              <a:avLst/>
              <a:gdLst>
                <a:gd name="connsiteX0" fmla="*/ 349274 w 464876"/>
                <a:gd name="connsiteY0" fmla="*/ 172604 h 321040"/>
                <a:gd name="connsiteX1" fmla="*/ 341074 w 464876"/>
                <a:gd name="connsiteY1" fmla="*/ 200071 h 321040"/>
                <a:gd name="connsiteX2" fmla="*/ 332874 w 464876"/>
                <a:gd name="connsiteY2" fmla="*/ 230072 h 321040"/>
                <a:gd name="connsiteX3" fmla="*/ 314540 w 464876"/>
                <a:gd name="connsiteY3" fmla="*/ 173204 h 321040"/>
                <a:gd name="connsiteX4" fmla="*/ 259472 w 464876"/>
                <a:gd name="connsiteY4" fmla="*/ 0 h 321040"/>
                <a:gd name="connsiteX5" fmla="*/ 205771 w 464876"/>
                <a:gd name="connsiteY5" fmla="*/ 0 h 321040"/>
                <a:gd name="connsiteX6" fmla="*/ 151603 w 464876"/>
                <a:gd name="connsiteY6" fmla="*/ 172604 h 321040"/>
                <a:gd name="connsiteX7" fmla="*/ 143069 w 464876"/>
                <a:gd name="connsiteY7" fmla="*/ 200704 h 321040"/>
                <a:gd name="connsiteX8" fmla="*/ 133903 w 464876"/>
                <a:gd name="connsiteY8" fmla="*/ 230705 h 321040"/>
                <a:gd name="connsiteX9" fmla="*/ 125069 w 464876"/>
                <a:gd name="connsiteY9" fmla="*/ 200704 h 321040"/>
                <a:gd name="connsiteX10" fmla="*/ 116836 w 464876"/>
                <a:gd name="connsiteY10" fmla="*/ 172604 h 321040"/>
                <a:gd name="connsiteX11" fmla="*/ 65701 w 464876"/>
                <a:gd name="connsiteY11" fmla="*/ 167 h 321040"/>
                <a:gd name="connsiteX12" fmla="*/ 0 w 464876"/>
                <a:gd name="connsiteY12" fmla="*/ 167 h 321040"/>
                <a:gd name="connsiteX13" fmla="*/ 101702 w 464876"/>
                <a:gd name="connsiteY13" fmla="*/ 321040 h 321040"/>
                <a:gd name="connsiteX14" fmla="*/ 160437 w 464876"/>
                <a:gd name="connsiteY14" fmla="*/ 321040 h 321040"/>
                <a:gd name="connsiteX15" fmla="*/ 214738 w 464876"/>
                <a:gd name="connsiteY15" fmla="*/ 148603 h 321040"/>
                <a:gd name="connsiteX16" fmla="*/ 231805 w 464876"/>
                <a:gd name="connsiteY16" fmla="*/ 92402 h 321040"/>
                <a:gd name="connsiteX17" fmla="*/ 250105 w 464876"/>
                <a:gd name="connsiteY17" fmla="*/ 148603 h 321040"/>
                <a:gd name="connsiteX18" fmla="*/ 304440 w 464876"/>
                <a:gd name="connsiteY18" fmla="*/ 321040 h 321040"/>
                <a:gd name="connsiteX19" fmla="*/ 363808 w 464876"/>
                <a:gd name="connsiteY19" fmla="*/ 321040 h 321040"/>
                <a:gd name="connsiteX20" fmla="*/ 464876 w 464876"/>
                <a:gd name="connsiteY20" fmla="*/ 167 h 321040"/>
                <a:gd name="connsiteX21" fmla="*/ 400442 w 464876"/>
                <a:gd name="connsiteY21" fmla="*/ 167 h 32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4876" h="321040">
                  <a:moveTo>
                    <a:pt x="349274" y="172604"/>
                  </a:moveTo>
                  <a:cubicBezTo>
                    <a:pt x="346341" y="181871"/>
                    <a:pt x="343607" y="191027"/>
                    <a:pt x="341074" y="200071"/>
                  </a:cubicBezTo>
                  <a:cubicBezTo>
                    <a:pt x="338540" y="209114"/>
                    <a:pt x="335807" y="219115"/>
                    <a:pt x="332874" y="230072"/>
                  </a:cubicBezTo>
                  <a:cubicBezTo>
                    <a:pt x="325273" y="206471"/>
                    <a:pt x="319173" y="187514"/>
                    <a:pt x="314540" y="173204"/>
                  </a:cubicBezTo>
                  <a:lnTo>
                    <a:pt x="259472" y="0"/>
                  </a:lnTo>
                  <a:lnTo>
                    <a:pt x="205771" y="0"/>
                  </a:lnTo>
                  <a:lnTo>
                    <a:pt x="151603" y="172604"/>
                  </a:lnTo>
                  <a:cubicBezTo>
                    <a:pt x="148636" y="182314"/>
                    <a:pt x="145770" y="191681"/>
                    <a:pt x="143069" y="200704"/>
                  </a:cubicBezTo>
                  <a:cubicBezTo>
                    <a:pt x="140303" y="209771"/>
                    <a:pt x="137269" y="219771"/>
                    <a:pt x="133903" y="230705"/>
                  </a:cubicBezTo>
                  <a:cubicBezTo>
                    <a:pt x="130569" y="219771"/>
                    <a:pt x="127569" y="209771"/>
                    <a:pt x="125069" y="200704"/>
                  </a:cubicBezTo>
                  <a:cubicBezTo>
                    <a:pt x="122569" y="191637"/>
                    <a:pt x="119802" y="182304"/>
                    <a:pt x="116836" y="172604"/>
                  </a:cubicBezTo>
                  <a:lnTo>
                    <a:pt x="65701" y="167"/>
                  </a:lnTo>
                  <a:lnTo>
                    <a:pt x="0" y="167"/>
                  </a:lnTo>
                  <a:lnTo>
                    <a:pt x="101702" y="321040"/>
                  </a:lnTo>
                  <a:lnTo>
                    <a:pt x="160437" y="321040"/>
                  </a:lnTo>
                  <a:lnTo>
                    <a:pt x="214738" y="148603"/>
                  </a:lnTo>
                  <a:cubicBezTo>
                    <a:pt x="219371" y="134713"/>
                    <a:pt x="225071" y="115979"/>
                    <a:pt x="231805" y="92402"/>
                  </a:cubicBezTo>
                  <a:cubicBezTo>
                    <a:pt x="239805" y="115979"/>
                    <a:pt x="245905" y="134713"/>
                    <a:pt x="250105" y="148603"/>
                  </a:cubicBezTo>
                  <a:lnTo>
                    <a:pt x="304440" y="321040"/>
                  </a:lnTo>
                  <a:lnTo>
                    <a:pt x="363808" y="321040"/>
                  </a:lnTo>
                  <a:lnTo>
                    <a:pt x="464876" y="167"/>
                  </a:lnTo>
                  <a:lnTo>
                    <a:pt x="400442" y="167"/>
                  </a:lnTo>
                  <a:close/>
                </a:path>
              </a:pathLst>
            </a:custGeom>
            <a:grpFill/>
            <a:ln w="3333" cap="flat">
              <a:noFill/>
              <a:prstDash val="solid"/>
              <a:miter/>
            </a:ln>
          </p:spPr>
          <p:txBody>
            <a:bodyPr rtlCol="0" anchor="ctr"/>
            <a:lstStyle/>
            <a:p>
              <a:endParaRPr lang="es-ES" sz="1350"/>
            </a:p>
          </p:txBody>
        </p:sp>
        <p:sp>
          <p:nvSpPr>
            <p:cNvPr id="32" name="Forma libre: forma 31">
              <a:extLst>
                <a:ext uri="{FF2B5EF4-FFF2-40B4-BE49-F238E27FC236}">
                  <a16:creationId xmlns:a16="http://schemas.microsoft.com/office/drawing/2014/main" id="{E16B35E1-574F-BDB3-0165-A12251741C50}"/>
                </a:ext>
              </a:extLst>
            </p:cNvPr>
            <p:cNvSpPr/>
            <p:nvPr/>
          </p:nvSpPr>
          <p:spPr>
            <a:xfrm>
              <a:off x="5232952" y="3481440"/>
              <a:ext cx="302526" cy="334259"/>
            </a:xfrm>
            <a:custGeom>
              <a:avLst/>
              <a:gdLst>
                <a:gd name="connsiteX0" fmla="*/ 230559 w 302526"/>
                <a:gd name="connsiteY0" fmla="*/ 20555 h 334259"/>
                <a:gd name="connsiteX1" fmla="*/ 154124 w 302526"/>
                <a:gd name="connsiteY1" fmla="*/ 21 h 334259"/>
                <a:gd name="connsiteX2" fmla="*/ 91889 w 302526"/>
                <a:gd name="connsiteY2" fmla="*/ 11688 h 334259"/>
                <a:gd name="connsiteX3" fmla="*/ 42955 w 302526"/>
                <a:gd name="connsiteY3" fmla="*/ 45589 h 334259"/>
                <a:gd name="connsiteX4" fmla="*/ 11054 w 302526"/>
                <a:gd name="connsiteY4" fmla="*/ 98323 h 334259"/>
                <a:gd name="connsiteX5" fmla="*/ 20 w 302526"/>
                <a:gd name="connsiteY5" fmla="*/ 166858 h 334259"/>
                <a:gd name="connsiteX6" fmla="*/ 20221 w 302526"/>
                <a:gd name="connsiteY6" fmla="*/ 254327 h 334259"/>
                <a:gd name="connsiteX7" fmla="*/ 75789 w 302526"/>
                <a:gd name="connsiteY7" fmla="*/ 313095 h 334259"/>
                <a:gd name="connsiteX8" fmla="*/ 157291 w 302526"/>
                <a:gd name="connsiteY8" fmla="*/ 334228 h 334259"/>
                <a:gd name="connsiteX9" fmla="*/ 211258 w 302526"/>
                <a:gd name="connsiteY9" fmla="*/ 326328 h 334259"/>
                <a:gd name="connsiteX10" fmla="*/ 259293 w 302526"/>
                <a:gd name="connsiteY10" fmla="*/ 300461 h 334259"/>
                <a:gd name="connsiteX11" fmla="*/ 296860 w 302526"/>
                <a:gd name="connsiteY11" fmla="*/ 254027 h 334259"/>
                <a:gd name="connsiteX12" fmla="*/ 248859 w 302526"/>
                <a:gd name="connsiteY12" fmla="*/ 224326 h 334259"/>
                <a:gd name="connsiteX13" fmla="*/ 224858 w 302526"/>
                <a:gd name="connsiteY13" fmla="*/ 256227 h 334259"/>
                <a:gd name="connsiteX14" fmla="*/ 193891 w 302526"/>
                <a:gd name="connsiteY14" fmla="*/ 273927 h 334259"/>
                <a:gd name="connsiteX15" fmla="*/ 157224 w 302526"/>
                <a:gd name="connsiteY15" fmla="*/ 279294 h 334259"/>
                <a:gd name="connsiteX16" fmla="*/ 108589 w 302526"/>
                <a:gd name="connsiteY16" fmla="*/ 266660 h 334259"/>
                <a:gd name="connsiteX17" fmla="*/ 74855 w 302526"/>
                <a:gd name="connsiteY17" fmla="*/ 228926 h 334259"/>
                <a:gd name="connsiteX18" fmla="*/ 63089 w 302526"/>
                <a:gd name="connsiteY18" fmla="*/ 181258 h 334259"/>
                <a:gd name="connsiteX19" fmla="*/ 301927 w 302526"/>
                <a:gd name="connsiteY19" fmla="*/ 181258 h 334259"/>
                <a:gd name="connsiteX20" fmla="*/ 302527 w 302526"/>
                <a:gd name="connsiteY20" fmla="*/ 172425 h 334259"/>
                <a:gd name="connsiteX21" fmla="*/ 302527 w 302526"/>
                <a:gd name="connsiteY21" fmla="*/ 164191 h 334259"/>
                <a:gd name="connsiteX22" fmla="*/ 283293 w 302526"/>
                <a:gd name="connsiteY22" fmla="*/ 77990 h 334259"/>
                <a:gd name="connsiteX23" fmla="*/ 230559 w 302526"/>
                <a:gd name="connsiteY23" fmla="*/ 20555 h 334259"/>
                <a:gd name="connsiteX24" fmla="*/ 86856 w 302526"/>
                <a:gd name="connsiteY24" fmla="*/ 81823 h 334259"/>
                <a:gd name="connsiteX25" fmla="*/ 115590 w 302526"/>
                <a:gd name="connsiteY25" fmla="*/ 59723 h 334259"/>
                <a:gd name="connsiteX26" fmla="*/ 153491 w 302526"/>
                <a:gd name="connsiteY26" fmla="*/ 52456 h 334259"/>
                <a:gd name="connsiteX27" fmla="*/ 215692 w 302526"/>
                <a:gd name="connsiteY27" fmla="*/ 80223 h 334259"/>
                <a:gd name="connsiteX28" fmla="*/ 238026 w 302526"/>
                <a:gd name="connsiteY28" fmla="*/ 135191 h 334259"/>
                <a:gd name="connsiteX29" fmla="*/ 64922 w 302526"/>
                <a:gd name="connsiteY29" fmla="*/ 135191 h 334259"/>
                <a:gd name="connsiteX30" fmla="*/ 68855 w 302526"/>
                <a:gd name="connsiteY30" fmla="*/ 117824 h 334259"/>
                <a:gd name="connsiteX31" fmla="*/ 86856 w 302526"/>
                <a:gd name="connsiteY31" fmla="*/ 81823 h 33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02526" h="334259">
                  <a:moveTo>
                    <a:pt x="230559" y="20555"/>
                  </a:moveTo>
                  <a:cubicBezTo>
                    <a:pt x="207525" y="6671"/>
                    <a:pt x="181024" y="-442"/>
                    <a:pt x="154124" y="21"/>
                  </a:cubicBezTo>
                  <a:cubicBezTo>
                    <a:pt x="132823" y="-245"/>
                    <a:pt x="111656" y="3721"/>
                    <a:pt x="91889" y="11688"/>
                  </a:cubicBezTo>
                  <a:cubicBezTo>
                    <a:pt x="73355" y="19378"/>
                    <a:pt x="56655" y="30935"/>
                    <a:pt x="42955" y="45589"/>
                  </a:cubicBezTo>
                  <a:cubicBezTo>
                    <a:pt x="28788" y="60769"/>
                    <a:pt x="17921" y="78726"/>
                    <a:pt x="11054" y="98323"/>
                  </a:cubicBezTo>
                  <a:cubicBezTo>
                    <a:pt x="3421" y="120354"/>
                    <a:pt x="-313" y="143548"/>
                    <a:pt x="20" y="166858"/>
                  </a:cubicBezTo>
                  <a:cubicBezTo>
                    <a:pt x="20" y="200192"/>
                    <a:pt x="6754" y="229349"/>
                    <a:pt x="20221" y="254327"/>
                  </a:cubicBezTo>
                  <a:cubicBezTo>
                    <a:pt x="32988" y="278647"/>
                    <a:pt x="52222" y="298978"/>
                    <a:pt x="75789" y="313095"/>
                  </a:cubicBezTo>
                  <a:cubicBezTo>
                    <a:pt x="100489" y="327488"/>
                    <a:pt x="128690" y="334802"/>
                    <a:pt x="157291" y="334228"/>
                  </a:cubicBezTo>
                  <a:cubicBezTo>
                    <a:pt x="175558" y="334262"/>
                    <a:pt x="193758" y="331598"/>
                    <a:pt x="211258" y="326328"/>
                  </a:cubicBezTo>
                  <a:cubicBezTo>
                    <a:pt x="228859" y="321021"/>
                    <a:pt x="245193" y="312225"/>
                    <a:pt x="259293" y="300461"/>
                  </a:cubicBezTo>
                  <a:cubicBezTo>
                    <a:pt x="274593" y="287454"/>
                    <a:pt x="287327" y="271707"/>
                    <a:pt x="296860" y="254027"/>
                  </a:cubicBezTo>
                  <a:lnTo>
                    <a:pt x="248859" y="224326"/>
                  </a:lnTo>
                  <a:cubicBezTo>
                    <a:pt x="242926" y="236360"/>
                    <a:pt x="234759" y="247177"/>
                    <a:pt x="224858" y="256227"/>
                  </a:cubicBezTo>
                  <a:cubicBezTo>
                    <a:pt x="215925" y="264277"/>
                    <a:pt x="205358" y="270314"/>
                    <a:pt x="193891" y="273927"/>
                  </a:cubicBezTo>
                  <a:cubicBezTo>
                    <a:pt x="182024" y="277577"/>
                    <a:pt x="169657" y="279387"/>
                    <a:pt x="157224" y="279294"/>
                  </a:cubicBezTo>
                  <a:cubicBezTo>
                    <a:pt x="140157" y="279581"/>
                    <a:pt x="123356" y="275214"/>
                    <a:pt x="108589" y="266660"/>
                  </a:cubicBezTo>
                  <a:cubicBezTo>
                    <a:pt x="93823" y="257730"/>
                    <a:pt x="82089" y="244586"/>
                    <a:pt x="74855" y="228926"/>
                  </a:cubicBezTo>
                  <a:cubicBezTo>
                    <a:pt x="67889" y="213949"/>
                    <a:pt x="63889" y="197759"/>
                    <a:pt x="63089" y="181258"/>
                  </a:cubicBezTo>
                  <a:lnTo>
                    <a:pt x="301927" y="181258"/>
                  </a:lnTo>
                  <a:cubicBezTo>
                    <a:pt x="302327" y="178332"/>
                    <a:pt x="302527" y="175378"/>
                    <a:pt x="302527" y="172425"/>
                  </a:cubicBezTo>
                  <a:lnTo>
                    <a:pt x="302527" y="164191"/>
                  </a:lnTo>
                  <a:cubicBezTo>
                    <a:pt x="302527" y="131347"/>
                    <a:pt x="296127" y="102613"/>
                    <a:pt x="283293" y="77990"/>
                  </a:cubicBezTo>
                  <a:cubicBezTo>
                    <a:pt x="271326" y="54352"/>
                    <a:pt x="253093" y="34479"/>
                    <a:pt x="230559" y="20555"/>
                  </a:cubicBezTo>
                  <a:close/>
                  <a:moveTo>
                    <a:pt x="86856" y="81823"/>
                  </a:moveTo>
                  <a:cubicBezTo>
                    <a:pt x="94389" y="72116"/>
                    <a:pt x="104289" y="64506"/>
                    <a:pt x="115590" y="59723"/>
                  </a:cubicBezTo>
                  <a:cubicBezTo>
                    <a:pt x="127590" y="54742"/>
                    <a:pt x="140490" y="52269"/>
                    <a:pt x="153491" y="52456"/>
                  </a:cubicBezTo>
                  <a:cubicBezTo>
                    <a:pt x="177357" y="51832"/>
                    <a:pt x="200225" y="62039"/>
                    <a:pt x="215692" y="80223"/>
                  </a:cubicBezTo>
                  <a:cubicBezTo>
                    <a:pt x="227292" y="93557"/>
                    <a:pt x="234726" y="111880"/>
                    <a:pt x="238026" y="135191"/>
                  </a:cubicBezTo>
                  <a:lnTo>
                    <a:pt x="64922" y="135191"/>
                  </a:lnTo>
                  <a:cubicBezTo>
                    <a:pt x="65855" y="129324"/>
                    <a:pt x="67155" y="123521"/>
                    <a:pt x="68855" y="117824"/>
                  </a:cubicBezTo>
                  <a:cubicBezTo>
                    <a:pt x="72522" y="104787"/>
                    <a:pt x="78622" y="92570"/>
                    <a:pt x="86856" y="81823"/>
                  </a:cubicBezTo>
                  <a:close/>
                </a:path>
              </a:pathLst>
            </a:custGeom>
            <a:grpFill/>
            <a:ln w="3333" cap="flat">
              <a:noFill/>
              <a:prstDash val="solid"/>
              <a:miter/>
            </a:ln>
          </p:spPr>
          <p:txBody>
            <a:bodyPr rtlCol="0" anchor="ctr"/>
            <a:lstStyle/>
            <a:p>
              <a:endParaRPr lang="es-ES" sz="1350"/>
            </a:p>
          </p:txBody>
        </p:sp>
        <p:sp>
          <p:nvSpPr>
            <p:cNvPr id="33" name="Forma libre: forma 32">
              <a:extLst>
                <a:ext uri="{FF2B5EF4-FFF2-40B4-BE49-F238E27FC236}">
                  <a16:creationId xmlns:a16="http://schemas.microsoft.com/office/drawing/2014/main" id="{777F3934-F676-8943-A6A2-635DF3E18518}"/>
                </a:ext>
              </a:extLst>
            </p:cNvPr>
            <p:cNvSpPr/>
            <p:nvPr/>
          </p:nvSpPr>
          <p:spPr>
            <a:xfrm>
              <a:off x="5575180" y="3481451"/>
              <a:ext cx="167370" cy="327184"/>
            </a:xfrm>
            <a:custGeom>
              <a:avLst/>
              <a:gdLst>
                <a:gd name="connsiteX0" fmla="*/ 149070 w 167370"/>
                <a:gd name="connsiteY0" fmla="*/ 11 h 327184"/>
                <a:gd name="connsiteX1" fmla="*/ 98202 w 167370"/>
                <a:gd name="connsiteY1" fmla="*/ 14545 h 327184"/>
                <a:gd name="connsiteX2" fmla="*/ 61901 w 167370"/>
                <a:gd name="connsiteY2" fmla="*/ 58746 h 327184"/>
                <a:gd name="connsiteX3" fmla="*/ 61901 w 167370"/>
                <a:gd name="connsiteY3" fmla="*/ 6311 h 327184"/>
                <a:gd name="connsiteX4" fmla="*/ 0 w 167370"/>
                <a:gd name="connsiteY4" fmla="*/ 6311 h 327184"/>
                <a:gd name="connsiteX5" fmla="*/ 0 w 167370"/>
                <a:gd name="connsiteY5" fmla="*/ 327185 h 327184"/>
                <a:gd name="connsiteX6" fmla="*/ 61901 w 167370"/>
                <a:gd name="connsiteY6" fmla="*/ 327185 h 327184"/>
                <a:gd name="connsiteX7" fmla="*/ 61901 w 167370"/>
                <a:gd name="connsiteY7" fmla="*/ 156014 h 327184"/>
                <a:gd name="connsiteX8" fmla="*/ 82735 w 167370"/>
                <a:gd name="connsiteY8" fmla="*/ 90346 h 327184"/>
                <a:gd name="connsiteX9" fmla="*/ 135803 w 167370"/>
                <a:gd name="connsiteY9" fmla="*/ 65712 h 327184"/>
                <a:gd name="connsiteX10" fmla="*/ 167370 w 167370"/>
                <a:gd name="connsiteY10" fmla="*/ 65712 h 327184"/>
                <a:gd name="connsiteX11" fmla="*/ 167370 w 167370"/>
                <a:gd name="connsiteY11" fmla="*/ 11 h 32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370" h="327184">
                  <a:moveTo>
                    <a:pt x="149070" y="11"/>
                  </a:moveTo>
                  <a:cubicBezTo>
                    <a:pt x="131036" y="-269"/>
                    <a:pt x="113369" y="4788"/>
                    <a:pt x="98202" y="14545"/>
                  </a:cubicBezTo>
                  <a:cubicBezTo>
                    <a:pt x="83268" y="24212"/>
                    <a:pt x="71168" y="38945"/>
                    <a:pt x="61901" y="58746"/>
                  </a:cubicBezTo>
                  <a:lnTo>
                    <a:pt x="61901" y="6311"/>
                  </a:lnTo>
                  <a:lnTo>
                    <a:pt x="0" y="6311"/>
                  </a:lnTo>
                  <a:lnTo>
                    <a:pt x="0" y="327185"/>
                  </a:lnTo>
                  <a:lnTo>
                    <a:pt x="61901" y="327185"/>
                  </a:lnTo>
                  <a:lnTo>
                    <a:pt x="61901" y="156014"/>
                  </a:lnTo>
                  <a:cubicBezTo>
                    <a:pt x="61901" y="128657"/>
                    <a:pt x="68835" y="106770"/>
                    <a:pt x="82735" y="90346"/>
                  </a:cubicBezTo>
                  <a:cubicBezTo>
                    <a:pt x="95669" y="74366"/>
                    <a:pt x="115269" y="65269"/>
                    <a:pt x="135803" y="65712"/>
                  </a:cubicBezTo>
                  <a:lnTo>
                    <a:pt x="167370" y="65712"/>
                  </a:lnTo>
                  <a:lnTo>
                    <a:pt x="167370" y="11"/>
                  </a:lnTo>
                  <a:close/>
                </a:path>
              </a:pathLst>
            </a:custGeom>
            <a:grpFill/>
            <a:ln w="3333" cap="flat">
              <a:noFill/>
              <a:prstDash val="solid"/>
              <a:miter/>
            </a:ln>
          </p:spPr>
          <p:txBody>
            <a:bodyPr rtlCol="0" anchor="ctr"/>
            <a:lstStyle/>
            <a:p>
              <a:endParaRPr lang="es-ES" sz="1350"/>
            </a:p>
          </p:txBody>
        </p:sp>
        <p:sp>
          <p:nvSpPr>
            <p:cNvPr id="34" name="Forma libre: forma 33">
              <a:extLst>
                <a:ext uri="{FF2B5EF4-FFF2-40B4-BE49-F238E27FC236}">
                  <a16:creationId xmlns:a16="http://schemas.microsoft.com/office/drawing/2014/main" id="{5A88D69D-D8CF-2084-3AA5-417625CACA85}"/>
                </a:ext>
              </a:extLst>
            </p:cNvPr>
            <p:cNvSpPr/>
            <p:nvPr/>
          </p:nvSpPr>
          <p:spPr>
            <a:xfrm>
              <a:off x="1347857" y="3171155"/>
              <a:ext cx="420230" cy="673769"/>
            </a:xfrm>
            <a:custGeom>
              <a:avLst/>
              <a:gdLst>
                <a:gd name="connsiteX0" fmla="*/ 0 w 420230"/>
                <a:gd name="connsiteY0" fmla="*/ 480344 h 673769"/>
                <a:gd name="connsiteX1" fmla="*/ 55768 w 420230"/>
                <a:gd name="connsiteY1" fmla="*/ 616213 h 673769"/>
                <a:gd name="connsiteX2" fmla="*/ 278373 w 420230"/>
                <a:gd name="connsiteY2" fmla="*/ 652681 h 673769"/>
                <a:gd name="connsiteX3" fmla="*/ 345241 w 420230"/>
                <a:gd name="connsiteY3" fmla="*/ 0 h 673769"/>
                <a:gd name="connsiteX4" fmla="*/ 0 w 420230"/>
                <a:gd name="connsiteY4" fmla="*/ 480344 h 673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230" h="673769">
                  <a:moveTo>
                    <a:pt x="0" y="480344"/>
                  </a:moveTo>
                  <a:cubicBezTo>
                    <a:pt x="-76" y="531218"/>
                    <a:pt x="19971" y="580059"/>
                    <a:pt x="55768" y="616213"/>
                  </a:cubicBezTo>
                  <a:cubicBezTo>
                    <a:pt x="124836" y="685281"/>
                    <a:pt x="218605" y="685148"/>
                    <a:pt x="278373" y="652681"/>
                  </a:cubicBezTo>
                  <a:cubicBezTo>
                    <a:pt x="351541" y="612980"/>
                    <a:pt x="516145" y="493910"/>
                    <a:pt x="345241" y="0"/>
                  </a:cubicBezTo>
                  <a:cubicBezTo>
                    <a:pt x="345241" y="233138"/>
                    <a:pt x="0" y="256839"/>
                    <a:pt x="0" y="480344"/>
                  </a:cubicBezTo>
                  <a:close/>
                </a:path>
              </a:pathLst>
            </a:custGeom>
            <a:grpFill/>
            <a:ln w="3333" cap="flat">
              <a:noFill/>
              <a:prstDash val="solid"/>
              <a:miter/>
            </a:ln>
          </p:spPr>
          <p:txBody>
            <a:bodyPr rtlCol="0" anchor="ctr"/>
            <a:lstStyle/>
            <a:p>
              <a:endParaRPr lang="es-ES" sz="1350"/>
            </a:p>
          </p:txBody>
        </p:sp>
        <p:sp>
          <p:nvSpPr>
            <p:cNvPr id="35" name="Forma libre: forma 34">
              <a:extLst>
                <a:ext uri="{FF2B5EF4-FFF2-40B4-BE49-F238E27FC236}">
                  <a16:creationId xmlns:a16="http://schemas.microsoft.com/office/drawing/2014/main" id="{26248E9A-7C91-AE34-2536-F1A8D2A05EC4}"/>
                </a:ext>
              </a:extLst>
            </p:cNvPr>
            <p:cNvSpPr/>
            <p:nvPr/>
          </p:nvSpPr>
          <p:spPr>
            <a:xfrm>
              <a:off x="1103118" y="3171155"/>
              <a:ext cx="401942" cy="673740"/>
            </a:xfrm>
            <a:custGeom>
              <a:avLst/>
              <a:gdLst>
                <a:gd name="connsiteX0" fmla="*/ 401942 w 401942"/>
                <a:gd name="connsiteY0" fmla="*/ 204104 h 673740"/>
                <a:gd name="connsiteX1" fmla="*/ 345274 w 401942"/>
                <a:gd name="connsiteY1" fmla="*/ 0 h 673740"/>
                <a:gd name="connsiteX2" fmla="*/ 0 w 401942"/>
                <a:gd name="connsiteY2" fmla="*/ 480344 h 673740"/>
                <a:gd name="connsiteX3" fmla="*/ 55701 w 401942"/>
                <a:gd name="connsiteY3" fmla="*/ 616213 h 673740"/>
                <a:gd name="connsiteX4" fmla="*/ 278306 w 401942"/>
                <a:gd name="connsiteY4" fmla="*/ 652681 h 673740"/>
                <a:gd name="connsiteX5" fmla="*/ 401942 w 401942"/>
                <a:gd name="connsiteY5" fmla="*/ 204104 h 67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942" h="673740">
                  <a:moveTo>
                    <a:pt x="401942" y="204104"/>
                  </a:moveTo>
                  <a:cubicBezTo>
                    <a:pt x="390608" y="143003"/>
                    <a:pt x="372441" y="80435"/>
                    <a:pt x="345274" y="0"/>
                  </a:cubicBezTo>
                  <a:cubicBezTo>
                    <a:pt x="345274" y="233138"/>
                    <a:pt x="0" y="256839"/>
                    <a:pt x="0" y="480344"/>
                  </a:cubicBezTo>
                  <a:cubicBezTo>
                    <a:pt x="-76" y="531208"/>
                    <a:pt x="19941" y="580042"/>
                    <a:pt x="55701" y="616213"/>
                  </a:cubicBezTo>
                  <a:cubicBezTo>
                    <a:pt x="124770" y="685281"/>
                    <a:pt x="219272" y="685081"/>
                    <a:pt x="278306" y="652681"/>
                  </a:cubicBezTo>
                  <a:cubicBezTo>
                    <a:pt x="141037" y="506311"/>
                    <a:pt x="189371" y="336874"/>
                    <a:pt x="401942" y="204104"/>
                  </a:cubicBezTo>
                  <a:close/>
                </a:path>
              </a:pathLst>
            </a:custGeom>
            <a:grpFill/>
            <a:ln w="3333" cap="flat">
              <a:noFill/>
              <a:prstDash val="solid"/>
              <a:miter/>
            </a:ln>
          </p:spPr>
          <p:txBody>
            <a:bodyPr rtlCol="0" anchor="ctr"/>
            <a:lstStyle/>
            <a:p>
              <a:endParaRPr lang="es-ES" sz="1350"/>
            </a:p>
          </p:txBody>
        </p:sp>
        <p:sp>
          <p:nvSpPr>
            <p:cNvPr id="36" name="Forma libre: forma 35">
              <a:extLst>
                <a:ext uri="{FF2B5EF4-FFF2-40B4-BE49-F238E27FC236}">
                  <a16:creationId xmlns:a16="http://schemas.microsoft.com/office/drawing/2014/main" id="{1FAC0AE8-AAD8-DAB5-C5C0-28451F1E212A}"/>
                </a:ext>
              </a:extLst>
            </p:cNvPr>
            <p:cNvSpPr/>
            <p:nvPr/>
          </p:nvSpPr>
          <p:spPr>
            <a:xfrm>
              <a:off x="858380" y="3171155"/>
              <a:ext cx="401941" cy="832550"/>
            </a:xfrm>
            <a:custGeom>
              <a:avLst/>
              <a:gdLst>
                <a:gd name="connsiteX0" fmla="*/ 401942 w 401941"/>
                <a:gd name="connsiteY0" fmla="*/ 204104 h 832550"/>
                <a:gd name="connsiteX1" fmla="*/ 345274 w 401941"/>
                <a:gd name="connsiteY1" fmla="*/ 0 h 832550"/>
                <a:gd name="connsiteX2" fmla="*/ 0 w 401941"/>
                <a:gd name="connsiteY2" fmla="*/ 480344 h 832550"/>
                <a:gd name="connsiteX3" fmla="*/ 92869 w 401941"/>
                <a:gd name="connsiteY3" fmla="*/ 645447 h 832550"/>
                <a:gd name="connsiteX4" fmla="*/ 83968 w 401941"/>
                <a:gd name="connsiteY4" fmla="*/ 832551 h 832550"/>
                <a:gd name="connsiteX5" fmla="*/ 128269 w 401941"/>
                <a:gd name="connsiteY5" fmla="*/ 825184 h 832550"/>
                <a:gd name="connsiteX6" fmla="*/ 121269 w 401941"/>
                <a:gd name="connsiteY6" fmla="*/ 659781 h 832550"/>
                <a:gd name="connsiteX7" fmla="*/ 278306 w 401941"/>
                <a:gd name="connsiteY7" fmla="*/ 652747 h 832550"/>
                <a:gd name="connsiteX8" fmla="*/ 401942 w 401941"/>
                <a:gd name="connsiteY8" fmla="*/ 204104 h 83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1941" h="832550">
                  <a:moveTo>
                    <a:pt x="401942" y="204104"/>
                  </a:moveTo>
                  <a:cubicBezTo>
                    <a:pt x="390608" y="143003"/>
                    <a:pt x="372408" y="80435"/>
                    <a:pt x="345274" y="0"/>
                  </a:cubicBezTo>
                  <a:cubicBezTo>
                    <a:pt x="345274" y="233138"/>
                    <a:pt x="0" y="256839"/>
                    <a:pt x="0" y="480344"/>
                  </a:cubicBezTo>
                  <a:cubicBezTo>
                    <a:pt x="0" y="594979"/>
                    <a:pt x="92869" y="645447"/>
                    <a:pt x="92869" y="645447"/>
                  </a:cubicBezTo>
                  <a:cubicBezTo>
                    <a:pt x="78438" y="706738"/>
                    <a:pt x="75422" y="770166"/>
                    <a:pt x="83968" y="832551"/>
                  </a:cubicBezTo>
                  <a:lnTo>
                    <a:pt x="128269" y="825184"/>
                  </a:lnTo>
                  <a:cubicBezTo>
                    <a:pt x="106602" y="749849"/>
                    <a:pt x="119903" y="667814"/>
                    <a:pt x="121269" y="659781"/>
                  </a:cubicBezTo>
                  <a:cubicBezTo>
                    <a:pt x="177937" y="682481"/>
                    <a:pt x="236372" y="675748"/>
                    <a:pt x="278306" y="652747"/>
                  </a:cubicBezTo>
                  <a:cubicBezTo>
                    <a:pt x="140836" y="506311"/>
                    <a:pt x="189371" y="336907"/>
                    <a:pt x="401942" y="204104"/>
                  </a:cubicBezTo>
                  <a:close/>
                </a:path>
              </a:pathLst>
            </a:custGeom>
            <a:grpFill/>
            <a:ln w="3333" cap="flat">
              <a:noFill/>
              <a:prstDash val="solid"/>
              <a:miter/>
            </a:ln>
          </p:spPr>
          <p:txBody>
            <a:bodyPr rtlCol="0" anchor="ctr"/>
            <a:lstStyle/>
            <a:p>
              <a:endParaRPr lang="es-ES" sz="1350"/>
            </a:p>
          </p:txBody>
        </p:sp>
      </p:grpSp>
    </p:spTree>
    <p:extLst>
      <p:ext uri="{BB962C8B-B14F-4D97-AF65-F5344CB8AC3E}">
        <p14:creationId xmlns:p14="http://schemas.microsoft.com/office/powerpoint/2010/main" val="2689773599"/>
      </p:ext>
    </p:extLst>
  </p:cSld>
  <p:clrMapOvr>
    <a:overrideClrMapping bg1="lt1" tx1="dk1" bg2="lt2" tx2="dk2" accent1="accent1" accent2="accent2" accent3="accent3" accent4="accent4" accent5="accent5" accent6="accent6" hlink="hlink" folHlink="folHlink"/>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Divider Green">
    <p:bg>
      <p:bgPr>
        <a:solidFill>
          <a:schemeClr val="accent1"/>
        </a:solidFill>
        <a:effectLst/>
      </p:bgPr>
    </p:bg>
    <p:spTree>
      <p:nvGrpSpPr>
        <p:cNvPr id="1" name=""/>
        <p:cNvGrpSpPr/>
        <p:nvPr/>
      </p:nvGrpSpPr>
      <p:grpSpPr>
        <a:xfrm>
          <a:off x="0" y="0"/>
          <a:ext cx="0" cy="0"/>
          <a:chOff x="0" y="0"/>
          <a:chExt cx="0" cy="0"/>
        </a:xfrm>
      </p:grpSpPr>
      <p:sp>
        <p:nvSpPr>
          <p:cNvPr id="2" name="Text Placeholder 6">
            <a:extLst>
              <a:ext uri="{FF2B5EF4-FFF2-40B4-BE49-F238E27FC236}">
                <a16:creationId xmlns:a16="http://schemas.microsoft.com/office/drawing/2014/main" id="{9C25132B-49EB-2005-F0C7-1B94ECBC50E6}"/>
              </a:ext>
            </a:extLst>
          </p:cNvPr>
          <p:cNvSpPr>
            <a:spLocks noGrp="1"/>
          </p:cNvSpPr>
          <p:nvPr>
            <p:ph type="body" sz="quarter" idx="20" hasCustomPrompt="1"/>
          </p:nvPr>
        </p:nvSpPr>
        <p:spPr>
          <a:xfrm>
            <a:off x="266506" y="329149"/>
            <a:ext cx="6967060" cy="2262056"/>
          </a:xfrm>
          <a:prstGeom prst="rect">
            <a:avLst/>
          </a:prstGeom>
        </p:spPr>
        <p:txBody>
          <a:bodyPr anchor="t">
            <a:normAutofit/>
          </a:bodyPr>
          <a:lstStyle>
            <a:lvl1pPr>
              <a:lnSpc>
                <a:spcPct val="80000"/>
              </a:lnSpc>
              <a:defRPr sz="5250" b="1" i="0" spc="-113">
                <a:solidFill>
                  <a:schemeClr val="bg1"/>
                </a:solidFill>
                <a:latin typeface="+mj-lt"/>
                <a:ea typeface="IberPangea Text" panose="020B0404000000000000" pitchFamily="34" charset="0"/>
                <a:cs typeface="IberPangea Text" panose="020B0404000000000000" pitchFamily="34" charset="0"/>
              </a:defRPr>
            </a:lvl1pPr>
          </a:lstStyle>
          <a:p>
            <a:pPr lvl="0"/>
            <a:r>
              <a:rPr lang="en-US" noProof="0"/>
              <a:t>Divider title</a:t>
            </a:r>
          </a:p>
        </p:txBody>
      </p:sp>
      <p:sp>
        <p:nvSpPr>
          <p:cNvPr id="3" name="TextBox 2">
            <a:extLst>
              <a:ext uri="{FF2B5EF4-FFF2-40B4-BE49-F238E27FC236}">
                <a16:creationId xmlns:a16="http://schemas.microsoft.com/office/drawing/2014/main" id="{10BB7A11-3EF6-0DC2-8445-70CAD5E94FC7}"/>
              </a:ext>
            </a:extLst>
          </p:cNvPr>
          <p:cNvSpPr txBox="1"/>
          <p:nvPr userDrawn="1"/>
        </p:nvSpPr>
        <p:spPr>
          <a:xfrm>
            <a:off x="8476138" y="4841082"/>
            <a:ext cx="363062" cy="156686"/>
          </a:xfrm>
          <a:prstGeom prst="rect">
            <a:avLst/>
          </a:prstGeom>
          <a:noFill/>
        </p:spPr>
        <p:txBody>
          <a:bodyPr wrap="square" lIns="0" tIns="0" rIns="0" bIns="0" rtlCol="0">
            <a:noAutofit/>
          </a:bodyPr>
          <a:lstStyle/>
          <a:p>
            <a:pPr algn="r"/>
            <a:fld id="{D5E78EB0-DDD2-2F40-8AB8-446A90E58D7D}" type="slidenum">
              <a:rPr lang="en-US" sz="675" smtClean="0">
                <a:solidFill>
                  <a:schemeClr val="bg1"/>
                </a:solidFill>
                <a:latin typeface="IberPangea Text Light" panose="020B0404000000000000" pitchFamily="34" charset="0"/>
                <a:ea typeface="IberPangea Text Light" panose="020B0404000000000000" pitchFamily="34" charset="0"/>
                <a:cs typeface="IberPangea Text Light" panose="020B0404000000000000" pitchFamily="34" charset="0"/>
              </a:rPr>
              <a:pPr algn="r"/>
              <a:t>‹#›</a:t>
            </a:fld>
            <a:endParaRPr lang="en-US" sz="675">
              <a:solidFill>
                <a:schemeClr val="bg1"/>
              </a:solidFill>
              <a:latin typeface="IberPangea Text Light" panose="020B0404000000000000" pitchFamily="34" charset="0"/>
              <a:ea typeface="IberPangea Text Light" panose="020B0404000000000000" pitchFamily="34" charset="0"/>
              <a:cs typeface="IberPangea Text Light" panose="020B0404000000000000" pitchFamily="34" charset="0"/>
            </a:endParaRPr>
          </a:p>
        </p:txBody>
      </p:sp>
      <p:grpSp>
        <p:nvGrpSpPr>
          <p:cNvPr id="4" name="Grupo 3">
            <a:extLst>
              <a:ext uri="{FF2B5EF4-FFF2-40B4-BE49-F238E27FC236}">
                <a16:creationId xmlns:a16="http://schemas.microsoft.com/office/drawing/2014/main" id="{C2A1DE2C-6708-545A-4ECB-702F45B417ED}"/>
              </a:ext>
            </a:extLst>
          </p:cNvPr>
          <p:cNvGrpSpPr/>
          <p:nvPr userDrawn="1"/>
        </p:nvGrpSpPr>
        <p:grpSpPr>
          <a:xfrm>
            <a:off x="7681532" y="293069"/>
            <a:ext cx="1156221" cy="197088"/>
            <a:chOff x="858380" y="3171155"/>
            <a:chExt cx="4884170" cy="832550"/>
          </a:xfrm>
          <a:solidFill>
            <a:schemeClr val="bg1"/>
          </a:solidFill>
        </p:grpSpPr>
        <p:sp>
          <p:nvSpPr>
            <p:cNvPr id="6" name="Forma libre: forma 5">
              <a:extLst>
                <a:ext uri="{FF2B5EF4-FFF2-40B4-BE49-F238E27FC236}">
                  <a16:creationId xmlns:a16="http://schemas.microsoft.com/office/drawing/2014/main" id="{BF1F366B-3578-A140-DDDC-2370BFB2D946}"/>
                </a:ext>
              </a:extLst>
            </p:cNvPr>
            <p:cNvSpPr/>
            <p:nvPr/>
          </p:nvSpPr>
          <p:spPr>
            <a:xfrm>
              <a:off x="1915669" y="3359536"/>
              <a:ext cx="348035" cy="455921"/>
            </a:xfrm>
            <a:custGeom>
              <a:avLst/>
              <a:gdLst>
                <a:gd name="connsiteX0" fmla="*/ 289273 w 348035"/>
                <a:gd name="connsiteY0" fmla="*/ 231495 h 455921"/>
                <a:gd name="connsiteX1" fmla="*/ 215038 w 348035"/>
                <a:gd name="connsiteY1" fmla="*/ 201494 h 455921"/>
                <a:gd name="connsiteX2" fmla="*/ 160737 w 348035"/>
                <a:gd name="connsiteY2" fmla="*/ 186961 h 455921"/>
                <a:gd name="connsiteX3" fmla="*/ 102602 w 348035"/>
                <a:gd name="connsiteY3" fmla="*/ 162027 h 455921"/>
                <a:gd name="connsiteX4" fmla="*/ 82402 w 348035"/>
                <a:gd name="connsiteY4" fmla="*/ 119393 h 455921"/>
                <a:gd name="connsiteX5" fmla="*/ 107369 w 348035"/>
                <a:gd name="connsiteY5" fmla="*/ 75825 h 455921"/>
                <a:gd name="connsiteX6" fmla="*/ 174037 w 348035"/>
                <a:gd name="connsiteY6" fmla="*/ 59391 h 455921"/>
                <a:gd name="connsiteX7" fmla="*/ 242538 w 348035"/>
                <a:gd name="connsiteY7" fmla="*/ 77392 h 455921"/>
                <a:gd name="connsiteX8" fmla="*/ 282539 w 348035"/>
                <a:gd name="connsiteY8" fmla="*/ 133293 h 455921"/>
                <a:gd name="connsiteX9" fmla="*/ 340007 w 348035"/>
                <a:gd name="connsiteY9" fmla="*/ 111826 h 455921"/>
                <a:gd name="connsiteX10" fmla="*/ 305906 w 348035"/>
                <a:gd name="connsiteY10" fmla="*/ 50225 h 455921"/>
                <a:gd name="connsiteX11" fmla="*/ 249239 w 348035"/>
                <a:gd name="connsiteY11" fmla="*/ 12990 h 455921"/>
                <a:gd name="connsiteX12" fmla="*/ 173137 w 348035"/>
                <a:gd name="connsiteY12" fmla="*/ 23 h 455921"/>
                <a:gd name="connsiteX13" fmla="*/ 90069 w 348035"/>
                <a:gd name="connsiteY13" fmla="*/ 15824 h 455921"/>
                <a:gd name="connsiteX14" fmla="*/ 34501 w 348035"/>
                <a:gd name="connsiteY14" fmla="*/ 59725 h 455921"/>
                <a:gd name="connsiteX15" fmla="*/ 14500 w 348035"/>
                <a:gd name="connsiteY15" fmla="*/ 124459 h 455921"/>
                <a:gd name="connsiteX16" fmla="*/ 66901 w 348035"/>
                <a:gd name="connsiteY16" fmla="*/ 219828 h 455921"/>
                <a:gd name="connsiteX17" fmla="*/ 131836 w 348035"/>
                <a:gd name="connsiteY17" fmla="*/ 247495 h 455921"/>
                <a:gd name="connsiteX18" fmla="*/ 186171 w 348035"/>
                <a:gd name="connsiteY18" fmla="*/ 261996 h 455921"/>
                <a:gd name="connsiteX19" fmla="*/ 241105 w 348035"/>
                <a:gd name="connsiteY19" fmla="*/ 280963 h 455921"/>
                <a:gd name="connsiteX20" fmla="*/ 271739 w 348035"/>
                <a:gd name="connsiteY20" fmla="*/ 303997 h 455921"/>
                <a:gd name="connsiteX21" fmla="*/ 281539 w 348035"/>
                <a:gd name="connsiteY21" fmla="*/ 333997 h 455921"/>
                <a:gd name="connsiteX22" fmla="*/ 253739 w 348035"/>
                <a:gd name="connsiteY22" fmla="*/ 379498 h 455921"/>
                <a:gd name="connsiteX23" fmla="*/ 179204 w 348035"/>
                <a:gd name="connsiteY23" fmla="*/ 396532 h 455921"/>
                <a:gd name="connsiteX24" fmla="*/ 100569 w 348035"/>
                <a:gd name="connsiteY24" fmla="*/ 372865 h 455921"/>
                <a:gd name="connsiteX25" fmla="*/ 56668 w 348035"/>
                <a:gd name="connsiteY25" fmla="*/ 311897 h 455921"/>
                <a:gd name="connsiteX26" fmla="*/ 0 w 348035"/>
                <a:gd name="connsiteY26" fmla="*/ 335897 h 455921"/>
                <a:gd name="connsiteX27" fmla="*/ 36934 w 348035"/>
                <a:gd name="connsiteY27" fmla="*/ 399699 h 455921"/>
                <a:gd name="connsiteX28" fmla="*/ 98202 w 348035"/>
                <a:gd name="connsiteY28" fmla="*/ 441366 h 455921"/>
                <a:gd name="connsiteX29" fmla="*/ 179370 w 348035"/>
                <a:gd name="connsiteY29" fmla="*/ 455900 h 455921"/>
                <a:gd name="connsiteX30" fmla="*/ 269072 w 348035"/>
                <a:gd name="connsiteY30" fmla="*/ 439799 h 455921"/>
                <a:gd name="connsiteX31" fmla="*/ 327507 w 348035"/>
                <a:gd name="connsiteY31" fmla="*/ 395265 h 455921"/>
                <a:gd name="connsiteX32" fmla="*/ 348007 w 348035"/>
                <a:gd name="connsiteY32" fmla="*/ 328330 h 455921"/>
                <a:gd name="connsiteX33" fmla="*/ 333474 w 348035"/>
                <a:gd name="connsiteY33" fmla="*/ 273363 h 455921"/>
                <a:gd name="connsiteX34" fmla="*/ 289273 w 348035"/>
                <a:gd name="connsiteY34" fmla="*/ 231495 h 455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8035" h="455921">
                  <a:moveTo>
                    <a:pt x="289273" y="231495"/>
                  </a:moveTo>
                  <a:cubicBezTo>
                    <a:pt x="269672" y="219495"/>
                    <a:pt x="244928" y="209495"/>
                    <a:pt x="215038" y="201494"/>
                  </a:cubicBezTo>
                  <a:lnTo>
                    <a:pt x="160737" y="186961"/>
                  </a:lnTo>
                  <a:cubicBezTo>
                    <a:pt x="135469" y="179827"/>
                    <a:pt x="116092" y="171517"/>
                    <a:pt x="102602" y="162027"/>
                  </a:cubicBezTo>
                  <a:cubicBezTo>
                    <a:pt x="89112" y="152537"/>
                    <a:pt x="82378" y="138326"/>
                    <a:pt x="82402" y="119393"/>
                  </a:cubicBezTo>
                  <a:cubicBezTo>
                    <a:pt x="82402" y="101282"/>
                    <a:pt x="90725" y="86759"/>
                    <a:pt x="107369" y="75825"/>
                  </a:cubicBezTo>
                  <a:cubicBezTo>
                    <a:pt x="124013" y="64892"/>
                    <a:pt x="146236" y="59415"/>
                    <a:pt x="174037" y="59391"/>
                  </a:cubicBezTo>
                  <a:cubicBezTo>
                    <a:pt x="200548" y="59391"/>
                    <a:pt x="223381" y="65392"/>
                    <a:pt x="242538" y="77392"/>
                  </a:cubicBezTo>
                  <a:cubicBezTo>
                    <a:pt x="261696" y="89392"/>
                    <a:pt x="275029" y="108026"/>
                    <a:pt x="282539" y="133293"/>
                  </a:cubicBezTo>
                  <a:lnTo>
                    <a:pt x="340007" y="111826"/>
                  </a:lnTo>
                  <a:cubicBezTo>
                    <a:pt x="333510" y="88952"/>
                    <a:pt x="321843" y="67875"/>
                    <a:pt x="305906" y="50225"/>
                  </a:cubicBezTo>
                  <a:cubicBezTo>
                    <a:pt x="290129" y="33624"/>
                    <a:pt x="270739" y="20884"/>
                    <a:pt x="249239" y="12990"/>
                  </a:cubicBezTo>
                  <a:cubicBezTo>
                    <a:pt x="224881" y="4034"/>
                    <a:pt x="199084" y="-363"/>
                    <a:pt x="173137" y="23"/>
                  </a:cubicBezTo>
                  <a:cubicBezTo>
                    <a:pt x="141536" y="23"/>
                    <a:pt x="113846" y="5290"/>
                    <a:pt x="90069" y="15824"/>
                  </a:cubicBezTo>
                  <a:cubicBezTo>
                    <a:pt x="67871" y="25087"/>
                    <a:pt x="48651" y="40274"/>
                    <a:pt x="34501" y="59725"/>
                  </a:cubicBezTo>
                  <a:cubicBezTo>
                    <a:pt x="21137" y="78635"/>
                    <a:pt x="14134" y="101306"/>
                    <a:pt x="14500" y="124459"/>
                  </a:cubicBezTo>
                  <a:cubicBezTo>
                    <a:pt x="13357" y="163404"/>
                    <a:pt x="33414" y="199911"/>
                    <a:pt x="66901" y="219828"/>
                  </a:cubicBezTo>
                  <a:cubicBezTo>
                    <a:pt x="87065" y="232202"/>
                    <a:pt x="108946" y="241522"/>
                    <a:pt x="131836" y="247495"/>
                  </a:cubicBezTo>
                  <a:lnTo>
                    <a:pt x="186171" y="261996"/>
                  </a:lnTo>
                  <a:cubicBezTo>
                    <a:pt x="205044" y="266549"/>
                    <a:pt x="223441" y="272903"/>
                    <a:pt x="241105" y="280963"/>
                  </a:cubicBezTo>
                  <a:cubicBezTo>
                    <a:pt x="252972" y="286150"/>
                    <a:pt x="263462" y="294036"/>
                    <a:pt x="271739" y="303997"/>
                  </a:cubicBezTo>
                  <a:cubicBezTo>
                    <a:pt x="278269" y="312620"/>
                    <a:pt x="281723" y="323184"/>
                    <a:pt x="281539" y="333997"/>
                  </a:cubicBezTo>
                  <a:cubicBezTo>
                    <a:pt x="281539" y="352954"/>
                    <a:pt x="272272" y="368121"/>
                    <a:pt x="253739" y="379498"/>
                  </a:cubicBezTo>
                  <a:cubicBezTo>
                    <a:pt x="235205" y="390875"/>
                    <a:pt x="210361" y="396555"/>
                    <a:pt x="179204" y="396532"/>
                  </a:cubicBezTo>
                  <a:cubicBezTo>
                    <a:pt x="147626" y="396532"/>
                    <a:pt x="121412" y="388642"/>
                    <a:pt x="100569" y="372865"/>
                  </a:cubicBezTo>
                  <a:cubicBezTo>
                    <a:pt x="80048" y="357508"/>
                    <a:pt x="64725" y="336231"/>
                    <a:pt x="56668" y="311897"/>
                  </a:cubicBezTo>
                  <a:lnTo>
                    <a:pt x="0" y="335897"/>
                  </a:lnTo>
                  <a:cubicBezTo>
                    <a:pt x="7560" y="359581"/>
                    <a:pt x="20160" y="381348"/>
                    <a:pt x="36934" y="399699"/>
                  </a:cubicBezTo>
                  <a:cubicBezTo>
                    <a:pt x="53934" y="418052"/>
                    <a:pt x="74885" y="432299"/>
                    <a:pt x="98202" y="441366"/>
                  </a:cubicBezTo>
                  <a:cubicBezTo>
                    <a:pt x="124079" y="451363"/>
                    <a:pt x="151633" y="456297"/>
                    <a:pt x="179370" y="455900"/>
                  </a:cubicBezTo>
                  <a:cubicBezTo>
                    <a:pt x="213904" y="455900"/>
                    <a:pt x="243805" y="450533"/>
                    <a:pt x="269072" y="439799"/>
                  </a:cubicBezTo>
                  <a:cubicBezTo>
                    <a:pt x="294340" y="429066"/>
                    <a:pt x="313817" y="414222"/>
                    <a:pt x="327507" y="395265"/>
                  </a:cubicBezTo>
                  <a:cubicBezTo>
                    <a:pt x="341357" y="375738"/>
                    <a:pt x="348547" y="352264"/>
                    <a:pt x="348007" y="328330"/>
                  </a:cubicBezTo>
                  <a:cubicBezTo>
                    <a:pt x="348367" y="309013"/>
                    <a:pt x="343334" y="289980"/>
                    <a:pt x="333474" y="273363"/>
                  </a:cubicBezTo>
                  <a:cubicBezTo>
                    <a:pt x="322330" y="256049"/>
                    <a:pt x="307166" y="241685"/>
                    <a:pt x="289273" y="231495"/>
                  </a:cubicBezTo>
                  <a:close/>
                </a:path>
              </a:pathLst>
            </a:custGeom>
            <a:grpFill/>
            <a:ln w="3333" cap="flat">
              <a:noFill/>
              <a:prstDash val="solid"/>
              <a:miter/>
            </a:ln>
          </p:spPr>
          <p:txBody>
            <a:bodyPr rtlCol="0" anchor="ctr"/>
            <a:lstStyle/>
            <a:p>
              <a:endParaRPr lang="es-ES" sz="1350"/>
            </a:p>
          </p:txBody>
        </p:sp>
        <p:sp>
          <p:nvSpPr>
            <p:cNvPr id="9" name="Forma libre: forma 8">
              <a:extLst>
                <a:ext uri="{FF2B5EF4-FFF2-40B4-BE49-F238E27FC236}">
                  <a16:creationId xmlns:a16="http://schemas.microsoft.com/office/drawing/2014/main" id="{3892E5E7-54C6-4111-3F42-2B19386FA5E9}"/>
                </a:ext>
              </a:extLst>
            </p:cNvPr>
            <p:cNvSpPr/>
            <p:nvPr/>
          </p:nvSpPr>
          <p:spPr>
            <a:xfrm>
              <a:off x="2287261" y="3481452"/>
              <a:ext cx="304555" cy="333403"/>
            </a:xfrm>
            <a:custGeom>
              <a:avLst/>
              <a:gdLst>
                <a:gd name="connsiteX0" fmla="*/ 91585 w 304555"/>
                <a:gd name="connsiteY0" fmla="*/ 84011 h 333403"/>
                <a:gd name="connsiteX1" fmla="*/ 122219 w 304555"/>
                <a:gd name="connsiteY1" fmla="*/ 62844 h 333403"/>
                <a:gd name="connsiteX2" fmla="*/ 158553 w 304555"/>
                <a:gd name="connsiteY2" fmla="*/ 55577 h 333403"/>
                <a:gd name="connsiteX3" fmla="*/ 213587 w 304555"/>
                <a:gd name="connsiteY3" fmla="*/ 70444 h 333403"/>
                <a:gd name="connsiteX4" fmla="*/ 251488 w 304555"/>
                <a:gd name="connsiteY4" fmla="*/ 121278 h 333403"/>
                <a:gd name="connsiteX5" fmla="*/ 304556 w 304555"/>
                <a:gd name="connsiteY5" fmla="*/ 96011 h 333403"/>
                <a:gd name="connsiteX6" fmla="*/ 268855 w 304555"/>
                <a:gd name="connsiteY6" fmla="*/ 40110 h 333403"/>
                <a:gd name="connsiteX7" fmla="*/ 217687 w 304555"/>
                <a:gd name="connsiteY7" fmla="*/ 9476 h 333403"/>
                <a:gd name="connsiteX8" fmla="*/ 158653 w 304555"/>
                <a:gd name="connsiteY8" fmla="*/ 9 h 333403"/>
                <a:gd name="connsiteX9" fmla="*/ 95785 w 304555"/>
                <a:gd name="connsiteY9" fmla="*/ 12009 h 333403"/>
                <a:gd name="connsiteX10" fmla="*/ 45284 w 304555"/>
                <a:gd name="connsiteY10" fmla="*/ 46110 h 333403"/>
                <a:gd name="connsiteX11" fmla="*/ 11683 w 304555"/>
                <a:gd name="connsiteY11" fmla="*/ 98911 h 333403"/>
                <a:gd name="connsiteX12" fmla="*/ 16 w 304555"/>
                <a:gd name="connsiteY12" fmla="*/ 166813 h 333403"/>
                <a:gd name="connsiteX13" fmla="*/ 20550 w 304555"/>
                <a:gd name="connsiteY13" fmla="*/ 253681 h 333403"/>
                <a:gd name="connsiteX14" fmla="*/ 76918 w 304555"/>
                <a:gd name="connsiteY14" fmla="*/ 312249 h 333403"/>
                <a:gd name="connsiteX15" fmla="*/ 158420 w 304555"/>
                <a:gd name="connsiteY15" fmla="*/ 333383 h 333403"/>
                <a:gd name="connsiteX16" fmla="*/ 217454 w 304555"/>
                <a:gd name="connsiteY16" fmla="*/ 323916 h 333403"/>
                <a:gd name="connsiteX17" fmla="*/ 268622 w 304555"/>
                <a:gd name="connsiteY17" fmla="*/ 292982 h 333403"/>
                <a:gd name="connsiteX18" fmla="*/ 304323 w 304555"/>
                <a:gd name="connsiteY18" fmla="*/ 237381 h 333403"/>
                <a:gd name="connsiteX19" fmla="*/ 251388 w 304555"/>
                <a:gd name="connsiteY19" fmla="*/ 212247 h 333403"/>
                <a:gd name="connsiteX20" fmla="*/ 213487 w 304555"/>
                <a:gd name="connsiteY20" fmla="*/ 262781 h 333403"/>
                <a:gd name="connsiteX21" fmla="*/ 158553 w 304555"/>
                <a:gd name="connsiteY21" fmla="*/ 277948 h 333403"/>
                <a:gd name="connsiteX22" fmla="*/ 110852 w 304555"/>
                <a:gd name="connsiteY22" fmla="*/ 265315 h 333403"/>
                <a:gd name="connsiteX23" fmla="*/ 76118 w 304555"/>
                <a:gd name="connsiteY23" fmla="*/ 227747 h 333403"/>
                <a:gd name="connsiteX24" fmla="*/ 63184 w 304555"/>
                <a:gd name="connsiteY24" fmla="*/ 166779 h 333403"/>
                <a:gd name="connsiteX25" fmla="*/ 70751 w 304555"/>
                <a:gd name="connsiteY25" fmla="*/ 118778 h 333403"/>
                <a:gd name="connsiteX26" fmla="*/ 91585 w 304555"/>
                <a:gd name="connsiteY26" fmla="*/ 84011 h 33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04555" h="333403">
                  <a:moveTo>
                    <a:pt x="91585" y="84011"/>
                  </a:moveTo>
                  <a:cubicBezTo>
                    <a:pt x="100215" y="74904"/>
                    <a:pt x="110649" y="67694"/>
                    <a:pt x="122219" y="62844"/>
                  </a:cubicBezTo>
                  <a:cubicBezTo>
                    <a:pt x="133722" y="58017"/>
                    <a:pt x="146076" y="55547"/>
                    <a:pt x="158553" y="55577"/>
                  </a:cubicBezTo>
                  <a:cubicBezTo>
                    <a:pt x="177937" y="55217"/>
                    <a:pt x="197021" y="60374"/>
                    <a:pt x="213587" y="70444"/>
                  </a:cubicBezTo>
                  <a:cubicBezTo>
                    <a:pt x="229588" y="80354"/>
                    <a:pt x="242221" y="97301"/>
                    <a:pt x="251488" y="121278"/>
                  </a:cubicBezTo>
                  <a:lnTo>
                    <a:pt x="304556" y="96011"/>
                  </a:lnTo>
                  <a:cubicBezTo>
                    <a:pt x="297349" y="74764"/>
                    <a:pt x="285099" y="55584"/>
                    <a:pt x="268855" y="40110"/>
                  </a:cubicBezTo>
                  <a:cubicBezTo>
                    <a:pt x="254145" y="26410"/>
                    <a:pt x="236708" y="15973"/>
                    <a:pt x="217687" y="9476"/>
                  </a:cubicBezTo>
                  <a:cubicBezTo>
                    <a:pt x="198657" y="3126"/>
                    <a:pt x="178717" y="-74"/>
                    <a:pt x="158653" y="9"/>
                  </a:cubicBezTo>
                  <a:cubicBezTo>
                    <a:pt x="137106" y="-221"/>
                    <a:pt x="115732" y="3859"/>
                    <a:pt x="95785" y="12009"/>
                  </a:cubicBezTo>
                  <a:cubicBezTo>
                    <a:pt x="76831" y="19866"/>
                    <a:pt x="59654" y="31463"/>
                    <a:pt x="45284" y="46110"/>
                  </a:cubicBezTo>
                  <a:cubicBezTo>
                    <a:pt x="30513" y="61167"/>
                    <a:pt x="19067" y="79154"/>
                    <a:pt x="11683" y="98911"/>
                  </a:cubicBezTo>
                  <a:cubicBezTo>
                    <a:pt x="3666" y="120638"/>
                    <a:pt x="-287" y="143656"/>
                    <a:pt x="16" y="166813"/>
                  </a:cubicBezTo>
                  <a:cubicBezTo>
                    <a:pt x="16" y="199657"/>
                    <a:pt x="6860" y="228614"/>
                    <a:pt x="20550" y="253681"/>
                  </a:cubicBezTo>
                  <a:cubicBezTo>
                    <a:pt x="33607" y="278008"/>
                    <a:pt x="53107" y="298272"/>
                    <a:pt x="76918" y="312249"/>
                  </a:cubicBezTo>
                  <a:cubicBezTo>
                    <a:pt x="101672" y="326539"/>
                    <a:pt x="129839" y="333843"/>
                    <a:pt x="158420" y="333383"/>
                  </a:cubicBezTo>
                  <a:cubicBezTo>
                    <a:pt x="178483" y="333483"/>
                    <a:pt x="198427" y="330283"/>
                    <a:pt x="217454" y="323916"/>
                  </a:cubicBezTo>
                  <a:cubicBezTo>
                    <a:pt x="236534" y="317399"/>
                    <a:pt x="253985" y="306849"/>
                    <a:pt x="268622" y="292982"/>
                  </a:cubicBezTo>
                  <a:cubicBezTo>
                    <a:pt x="284729" y="277512"/>
                    <a:pt x="296959" y="258465"/>
                    <a:pt x="304323" y="237381"/>
                  </a:cubicBezTo>
                  <a:lnTo>
                    <a:pt x="251388" y="212247"/>
                  </a:lnTo>
                  <a:cubicBezTo>
                    <a:pt x="242121" y="235848"/>
                    <a:pt x="229488" y="252691"/>
                    <a:pt x="213487" y="262781"/>
                  </a:cubicBezTo>
                  <a:cubicBezTo>
                    <a:pt x="197017" y="273018"/>
                    <a:pt x="177943" y="278285"/>
                    <a:pt x="158553" y="277948"/>
                  </a:cubicBezTo>
                  <a:cubicBezTo>
                    <a:pt x="141806" y="278092"/>
                    <a:pt x="125332" y="273728"/>
                    <a:pt x="110852" y="265315"/>
                  </a:cubicBezTo>
                  <a:cubicBezTo>
                    <a:pt x="95885" y="256415"/>
                    <a:pt x="83818" y="243368"/>
                    <a:pt x="76118" y="227747"/>
                  </a:cubicBezTo>
                  <a:cubicBezTo>
                    <a:pt x="67494" y="211124"/>
                    <a:pt x="63184" y="190803"/>
                    <a:pt x="63184" y="166779"/>
                  </a:cubicBezTo>
                  <a:cubicBezTo>
                    <a:pt x="62884" y="150459"/>
                    <a:pt x="65444" y="134215"/>
                    <a:pt x="70751" y="118778"/>
                  </a:cubicBezTo>
                  <a:cubicBezTo>
                    <a:pt x="75191" y="105861"/>
                    <a:pt x="82288" y="94018"/>
                    <a:pt x="91585" y="84011"/>
                  </a:cubicBezTo>
                  <a:close/>
                </a:path>
              </a:pathLst>
            </a:custGeom>
            <a:grpFill/>
            <a:ln w="3333" cap="flat">
              <a:noFill/>
              <a:prstDash val="solid"/>
              <a:miter/>
            </a:ln>
          </p:spPr>
          <p:txBody>
            <a:bodyPr rtlCol="0" anchor="ctr"/>
            <a:lstStyle/>
            <a:p>
              <a:endParaRPr lang="es-ES" sz="1350"/>
            </a:p>
          </p:txBody>
        </p:sp>
        <p:sp>
          <p:nvSpPr>
            <p:cNvPr id="10" name="Forma libre: forma 9">
              <a:extLst>
                <a:ext uri="{FF2B5EF4-FFF2-40B4-BE49-F238E27FC236}">
                  <a16:creationId xmlns:a16="http://schemas.microsoft.com/office/drawing/2014/main" id="{9FE9B9E8-5057-B1D2-2DE0-28374EFE5F6A}"/>
                </a:ext>
              </a:extLst>
            </p:cNvPr>
            <p:cNvSpPr/>
            <p:nvPr/>
          </p:nvSpPr>
          <p:spPr>
            <a:xfrm>
              <a:off x="2608072" y="3481431"/>
              <a:ext cx="325300" cy="334137"/>
            </a:xfrm>
            <a:custGeom>
              <a:avLst/>
              <a:gdLst>
                <a:gd name="connsiteX0" fmla="*/ 246283 w 325300"/>
                <a:gd name="connsiteY0" fmla="*/ 20865 h 334137"/>
                <a:gd name="connsiteX1" fmla="*/ 162281 w 325300"/>
                <a:gd name="connsiteY1" fmla="*/ 31 h 334137"/>
                <a:gd name="connsiteX2" fmla="*/ 97847 w 325300"/>
                <a:gd name="connsiteY2" fmla="*/ 12031 h 334137"/>
                <a:gd name="connsiteX3" fmla="*/ 46112 w 325300"/>
                <a:gd name="connsiteY3" fmla="*/ 46465 h 334137"/>
                <a:gd name="connsiteX4" fmla="*/ 12012 w 325300"/>
                <a:gd name="connsiteY4" fmla="*/ 99500 h 334137"/>
                <a:gd name="connsiteX5" fmla="*/ 11 w 325300"/>
                <a:gd name="connsiteY5" fmla="*/ 166768 h 334137"/>
                <a:gd name="connsiteX6" fmla="*/ 21179 w 325300"/>
                <a:gd name="connsiteY6" fmla="*/ 253936 h 334137"/>
                <a:gd name="connsiteX7" fmla="*/ 79280 w 325300"/>
                <a:gd name="connsiteY7" fmla="*/ 313004 h 334137"/>
                <a:gd name="connsiteX8" fmla="*/ 227383 w 325300"/>
                <a:gd name="connsiteY8" fmla="*/ 321838 h 334137"/>
                <a:gd name="connsiteX9" fmla="*/ 279184 w 325300"/>
                <a:gd name="connsiteY9" fmla="*/ 287404 h 334137"/>
                <a:gd name="connsiteX10" fmla="*/ 313285 w 325300"/>
                <a:gd name="connsiteY10" fmla="*/ 234669 h 334137"/>
                <a:gd name="connsiteX11" fmla="*/ 325285 w 325300"/>
                <a:gd name="connsiteY11" fmla="*/ 166768 h 334137"/>
                <a:gd name="connsiteX12" fmla="*/ 304151 w 325300"/>
                <a:gd name="connsiteY12" fmla="*/ 79299 h 334137"/>
                <a:gd name="connsiteX13" fmla="*/ 246283 w 325300"/>
                <a:gd name="connsiteY13" fmla="*/ 20865 h 334137"/>
                <a:gd name="connsiteX14" fmla="*/ 254484 w 325300"/>
                <a:gd name="connsiteY14" fmla="*/ 213502 h 334137"/>
                <a:gd name="connsiteX15" fmla="*/ 233650 w 325300"/>
                <a:gd name="connsiteY15" fmla="*/ 248569 h 334137"/>
                <a:gd name="connsiteX16" fmla="*/ 202082 w 325300"/>
                <a:gd name="connsiteY16" fmla="*/ 270337 h 334137"/>
                <a:gd name="connsiteX17" fmla="*/ 162281 w 325300"/>
                <a:gd name="connsiteY17" fmla="*/ 277937 h 334137"/>
                <a:gd name="connsiteX18" fmla="*/ 112047 w 325300"/>
                <a:gd name="connsiteY18" fmla="*/ 264603 h 334137"/>
                <a:gd name="connsiteX19" fmla="*/ 76680 w 325300"/>
                <a:gd name="connsiteY19" fmla="*/ 226402 h 334137"/>
                <a:gd name="connsiteX20" fmla="*/ 63746 w 325300"/>
                <a:gd name="connsiteY20" fmla="*/ 166701 h 334137"/>
                <a:gd name="connsiteX21" fmla="*/ 71013 w 325300"/>
                <a:gd name="connsiteY21" fmla="*/ 120033 h 334137"/>
                <a:gd name="connsiteX22" fmla="*/ 91547 w 325300"/>
                <a:gd name="connsiteY22" fmla="*/ 85299 h 334137"/>
                <a:gd name="connsiteX23" fmla="*/ 123114 w 325300"/>
                <a:gd name="connsiteY23" fmla="*/ 63499 h 334137"/>
                <a:gd name="connsiteX24" fmla="*/ 162281 w 325300"/>
                <a:gd name="connsiteY24" fmla="*/ 56232 h 334137"/>
                <a:gd name="connsiteX25" fmla="*/ 213749 w 325300"/>
                <a:gd name="connsiteY25" fmla="*/ 69566 h 334137"/>
                <a:gd name="connsiteX26" fmla="*/ 249117 w 325300"/>
                <a:gd name="connsiteY26" fmla="*/ 107466 h 334137"/>
                <a:gd name="connsiteX27" fmla="*/ 262050 w 325300"/>
                <a:gd name="connsiteY27" fmla="*/ 166834 h 334137"/>
                <a:gd name="connsiteX28" fmla="*/ 254484 w 325300"/>
                <a:gd name="connsiteY28" fmla="*/ 213502 h 334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25300" h="334137">
                  <a:moveTo>
                    <a:pt x="246283" y="20865"/>
                  </a:moveTo>
                  <a:cubicBezTo>
                    <a:pt x="220603" y="6654"/>
                    <a:pt x="191626" y="-533"/>
                    <a:pt x="162281" y="31"/>
                  </a:cubicBezTo>
                  <a:cubicBezTo>
                    <a:pt x="140228" y="-179"/>
                    <a:pt x="118344" y="3898"/>
                    <a:pt x="97847" y="12031"/>
                  </a:cubicBezTo>
                  <a:cubicBezTo>
                    <a:pt x="78406" y="19811"/>
                    <a:pt x="60793" y="31535"/>
                    <a:pt x="46112" y="46465"/>
                  </a:cubicBezTo>
                  <a:cubicBezTo>
                    <a:pt x="31239" y="61625"/>
                    <a:pt x="19632" y="79676"/>
                    <a:pt x="12012" y="99500"/>
                  </a:cubicBezTo>
                  <a:cubicBezTo>
                    <a:pt x="3825" y="120970"/>
                    <a:pt x="-245" y="143790"/>
                    <a:pt x="11" y="166768"/>
                  </a:cubicBezTo>
                  <a:cubicBezTo>
                    <a:pt x="11" y="199612"/>
                    <a:pt x="7068" y="228669"/>
                    <a:pt x="21179" y="253936"/>
                  </a:cubicBezTo>
                  <a:cubicBezTo>
                    <a:pt x="34712" y="278617"/>
                    <a:pt x="54826" y="299064"/>
                    <a:pt x="79280" y="313004"/>
                  </a:cubicBezTo>
                  <a:cubicBezTo>
                    <a:pt x="124921" y="337678"/>
                    <a:pt x="179135" y="340911"/>
                    <a:pt x="227383" y="321838"/>
                  </a:cubicBezTo>
                  <a:cubicBezTo>
                    <a:pt x="246767" y="313917"/>
                    <a:pt x="264380" y="302214"/>
                    <a:pt x="279184" y="287404"/>
                  </a:cubicBezTo>
                  <a:cubicBezTo>
                    <a:pt x="294101" y="272393"/>
                    <a:pt x="305715" y="254429"/>
                    <a:pt x="313285" y="234669"/>
                  </a:cubicBezTo>
                  <a:cubicBezTo>
                    <a:pt x="321512" y="212989"/>
                    <a:pt x="325582" y="189955"/>
                    <a:pt x="325285" y="166768"/>
                  </a:cubicBezTo>
                  <a:cubicBezTo>
                    <a:pt x="325285" y="133434"/>
                    <a:pt x="318242" y="104276"/>
                    <a:pt x="304151" y="79299"/>
                  </a:cubicBezTo>
                  <a:cubicBezTo>
                    <a:pt x="290611" y="54862"/>
                    <a:pt x="270587" y="34641"/>
                    <a:pt x="246283" y="20865"/>
                  </a:cubicBezTo>
                  <a:close/>
                  <a:moveTo>
                    <a:pt x="254484" y="213502"/>
                  </a:moveTo>
                  <a:cubicBezTo>
                    <a:pt x="249977" y="226479"/>
                    <a:pt x="242890" y="238406"/>
                    <a:pt x="233650" y="248569"/>
                  </a:cubicBezTo>
                  <a:cubicBezTo>
                    <a:pt x="224823" y="258020"/>
                    <a:pt x="214056" y="265446"/>
                    <a:pt x="202082" y="270337"/>
                  </a:cubicBezTo>
                  <a:cubicBezTo>
                    <a:pt x="189449" y="275480"/>
                    <a:pt x="175922" y="278063"/>
                    <a:pt x="162281" y="277937"/>
                  </a:cubicBezTo>
                  <a:cubicBezTo>
                    <a:pt x="144635" y="278147"/>
                    <a:pt x="127268" y="273537"/>
                    <a:pt x="112047" y="264603"/>
                  </a:cubicBezTo>
                  <a:cubicBezTo>
                    <a:pt x="96857" y="255503"/>
                    <a:pt x="84587" y="242246"/>
                    <a:pt x="76680" y="226402"/>
                  </a:cubicBezTo>
                  <a:cubicBezTo>
                    <a:pt x="68056" y="209779"/>
                    <a:pt x="63746" y="189878"/>
                    <a:pt x="63746" y="166701"/>
                  </a:cubicBezTo>
                  <a:cubicBezTo>
                    <a:pt x="63456" y="150841"/>
                    <a:pt x="65913" y="135054"/>
                    <a:pt x="71013" y="120033"/>
                  </a:cubicBezTo>
                  <a:cubicBezTo>
                    <a:pt x="75470" y="107200"/>
                    <a:pt x="82450" y="95389"/>
                    <a:pt x="91547" y="85299"/>
                  </a:cubicBezTo>
                  <a:cubicBezTo>
                    <a:pt x="100240" y="75689"/>
                    <a:pt x="111047" y="68226"/>
                    <a:pt x="123114" y="63499"/>
                  </a:cubicBezTo>
                  <a:cubicBezTo>
                    <a:pt x="135588" y="58609"/>
                    <a:pt x="148881" y="56142"/>
                    <a:pt x="162281" y="56232"/>
                  </a:cubicBezTo>
                  <a:cubicBezTo>
                    <a:pt x="180329" y="55915"/>
                    <a:pt x="198122" y="60525"/>
                    <a:pt x="213749" y="69566"/>
                  </a:cubicBezTo>
                  <a:cubicBezTo>
                    <a:pt x="228880" y="78606"/>
                    <a:pt x="241143" y="91746"/>
                    <a:pt x="249117" y="107466"/>
                  </a:cubicBezTo>
                  <a:cubicBezTo>
                    <a:pt x="257760" y="123910"/>
                    <a:pt x="262074" y="143700"/>
                    <a:pt x="262050" y="166834"/>
                  </a:cubicBezTo>
                  <a:cubicBezTo>
                    <a:pt x="262277" y="182715"/>
                    <a:pt x="259717" y="198508"/>
                    <a:pt x="254484" y="213502"/>
                  </a:cubicBezTo>
                  <a:close/>
                </a:path>
              </a:pathLst>
            </a:custGeom>
            <a:grpFill/>
            <a:ln w="3333" cap="flat">
              <a:noFill/>
              <a:prstDash val="solid"/>
              <a:miter/>
            </a:ln>
          </p:spPr>
          <p:txBody>
            <a:bodyPr rtlCol="0" anchor="ctr"/>
            <a:lstStyle/>
            <a:p>
              <a:endParaRPr lang="es-ES" sz="1350"/>
            </a:p>
          </p:txBody>
        </p:sp>
        <p:sp>
          <p:nvSpPr>
            <p:cNvPr id="11" name="Forma libre: forma 10">
              <a:extLst>
                <a:ext uri="{FF2B5EF4-FFF2-40B4-BE49-F238E27FC236}">
                  <a16:creationId xmlns:a16="http://schemas.microsoft.com/office/drawing/2014/main" id="{BFFBE01A-9796-883B-CBEF-8475C46C170D}"/>
                </a:ext>
              </a:extLst>
            </p:cNvPr>
            <p:cNvSpPr/>
            <p:nvPr/>
          </p:nvSpPr>
          <p:spPr>
            <a:xfrm>
              <a:off x="2932391" y="3382293"/>
              <a:ext cx="389074" cy="426609"/>
            </a:xfrm>
            <a:custGeom>
              <a:avLst/>
              <a:gdLst>
                <a:gd name="connsiteX0" fmla="*/ 315140 w 389074"/>
                <a:gd name="connsiteY0" fmla="*/ 0 h 426609"/>
                <a:gd name="connsiteX1" fmla="*/ 252639 w 389074"/>
                <a:gd name="connsiteY1" fmla="*/ 38067 h 426609"/>
                <a:gd name="connsiteX2" fmla="*/ 252639 w 389074"/>
                <a:gd name="connsiteY2" fmla="*/ 105636 h 426609"/>
                <a:gd name="connsiteX3" fmla="*/ 121803 w 389074"/>
                <a:gd name="connsiteY3" fmla="*/ 105636 h 426609"/>
                <a:gd name="connsiteX4" fmla="*/ 121803 w 389074"/>
                <a:gd name="connsiteY4" fmla="*/ 0 h 426609"/>
                <a:gd name="connsiteX5" fmla="*/ 59368 w 389074"/>
                <a:gd name="connsiteY5" fmla="*/ 38067 h 426609"/>
                <a:gd name="connsiteX6" fmla="*/ 59368 w 389074"/>
                <a:gd name="connsiteY6" fmla="*/ 105636 h 426609"/>
                <a:gd name="connsiteX7" fmla="*/ 0 w 389074"/>
                <a:gd name="connsiteY7" fmla="*/ 105636 h 426609"/>
                <a:gd name="connsiteX8" fmla="*/ 0 w 389074"/>
                <a:gd name="connsiteY8" fmla="*/ 157437 h 426609"/>
                <a:gd name="connsiteX9" fmla="*/ 59368 w 389074"/>
                <a:gd name="connsiteY9" fmla="*/ 157437 h 426609"/>
                <a:gd name="connsiteX10" fmla="*/ 59368 w 389074"/>
                <a:gd name="connsiteY10" fmla="*/ 327440 h 426609"/>
                <a:gd name="connsiteX11" fmla="*/ 70435 w 389074"/>
                <a:gd name="connsiteY11" fmla="*/ 379241 h 426609"/>
                <a:gd name="connsiteX12" fmla="*/ 102969 w 389074"/>
                <a:gd name="connsiteY12" fmla="*/ 414275 h 426609"/>
                <a:gd name="connsiteX13" fmla="*/ 156003 w 389074"/>
                <a:gd name="connsiteY13" fmla="*/ 426609 h 426609"/>
                <a:gd name="connsiteX14" fmla="*/ 195804 w 389074"/>
                <a:gd name="connsiteY14" fmla="*/ 426609 h 426609"/>
                <a:gd name="connsiteX15" fmla="*/ 195804 w 389074"/>
                <a:gd name="connsiteY15" fmla="*/ 372275 h 426609"/>
                <a:gd name="connsiteX16" fmla="*/ 162970 w 389074"/>
                <a:gd name="connsiteY16" fmla="*/ 372275 h 426609"/>
                <a:gd name="connsiteX17" fmla="*/ 131703 w 389074"/>
                <a:gd name="connsiteY17" fmla="*/ 359641 h 426609"/>
                <a:gd name="connsiteX18" fmla="*/ 121903 w 389074"/>
                <a:gd name="connsiteY18" fmla="*/ 322974 h 426609"/>
                <a:gd name="connsiteX19" fmla="*/ 121903 w 389074"/>
                <a:gd name="connsiteY19" fmla="*/ 157270 h 426609"/>
                <a:gd name="connsiteX20" fmla="*/ 252639 w 389074"/>
                <a:gd name="connsiteY20" fmla="*/ 157270 h 426609"/>
                <a:gd name="connsiteX21" fmla="*/ 252639 w 389074"/>
                <a:gd name="connsiteY21" fmla="*/ 327274 h 426609"/>
                <a:gd name="connsiteX22" fmla="*/ 263706 w 389074"/>
                <a:gd name="connsiteY22" fmla="*/ 379075 h 426609"/>
                <a:gd name="connsiteX23" fmla="*/ 296240 w 389074"/>
                <a:gd name="connsiteY23" fmla="*/ 414109 h 426609"/>
                <a:gd name="connsiteX24" fmla="*/ 349274 w 389074"/>
                <a:gd name="connsiteY24" fmla="*/ 426442 h 426609"/>
                <a:gd name="connsiteX25" fmla="*/ 389075 w 389074"/>
                <a:gd name="connsiteY25" fmla="*/ 426442 h 426609"/>
                <a:gd name="connsiteX26" fmla="*/ 389075 w 389074"/>
                <a:gd name="connsiteY26" fmla="*/ 372108 h 426609"/>
                <a:gd name="connsiteX27" fmla="*/ 356241 w 389074"/>
                <a:gd name="connsiteY27" fmla="*/ 372108 h 426609"/>
                <a:gd name="connsiteX28" fmla="*/ 324974 w 389074"/>
                <a:gd name="connsiteY28" fmla="*/ 359474 h 426609"/>
                <a:gd name="connsiteX29" fmla="*/ 315173 w 389074"/>
                <a:gd name="connsiteY29" fmla="*/ 322807 h 426609"/>
                <a:gd name="connsiteX30" fmla="*/ 315173 w 389074"/>
                <a:gd name="connsiteY30" fmla="*/ 157270 h 426609"/>
                <a:gd name="connsiteX31" fmla="*/ 389075 w 389074"/>
                <a:gd name="connsiteY31" fmla="*/ 157270 h 426609"/>
                <a:gd name="connsiteX32" fmla="*/ 389075 w 389074"/>
                <a:gd name="connsiteY32" fmla="*/ 105469 h 426609"/>
                <a:gd name="connsiteX33" fmla="*/ 315140 w 389074"/>
                <a:gd name="connsiteY33" fmla="*/ 105469 h 426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89074" h="426609">
                  <a:moveTo>
                    <a:pt x="315140" y="0"/>
                  </a:moveTo>
                  <a:lnTo>
                    <a:pt x="252639" y="38067"/>
                  </a:lnTo>
                  <a:lnTo>
                    <a:pt x="252639" y="105636"/>
                  </a:lnTo>
                  <a:lnTo>
                    <a:pt x="121803" y="105636"/>
                  </a:lnTo>
                  <a:lnTo>
                    <a:pt x="121803" y="0"/>
                  </a:lnTo>
                  <a:lnTo>
                    <a:pt x="59368" y="38067"/>
                  </a:lnTo>
                  <a:lnTo>
                    <a:pt x="59368" y="105636"/>
                  </a:lnTo>
                  <a:lnTo>
                    <a:pt x="0" y="105636"/>
                  </a:lnTo>
                  <a:lnTo>
                    <a:pt x="0" y="157437"/>
                  </a:lnTo>
                  <a:lnTo>
                    <a:pt x="59368" y="157437"/>
                  </a:lnTo>
                  <a:lnTo>
                    <a:pt x="59368" y="327440"/>
                  </a:lnTo>
                  <a:cubicBezTo>
                    <a:pt x="59051" y="345327"/>
                    <a:pt x="62838" y="363048"/>
                    <a:pt x="70435" y="379241"/>
                  </a:cubicBezTo>
                  <a:cubicBezTo>
                    <a:pt x="77421" y="393985"/>
                    <a:pt x="88782" y="406219"/>
                    <a:pt x="102969" y="414275"/>
                  </a:cubicBezTo>
                  <a:cubicBezTo>
                    <a:pt x="117259" y="422519"/>
                    <a:pt x="134936" y="426632"/>
                    <a:pt x="156003" y="426609"/>
                  </a:cubicBezTo>
                  <a:lnTo>
                    <a:pt x="195804" y="426609"/>
                  </a:lnTo>
                  <a:lnTo>
                    <a:pt x="195804" y="372275"/>
                  </a:lnTo>
                  <a:lnTo>
                    <a:pt x="162970" y="372275"/>
                  </a:lnTo>
                  <a:cubicBezTo>
                    <a:pt x="148636" y="372275"/>
                    <a:pt x="138213" y="368064"/>
                    <a:pt x="131703" y="359641"/>
                  </a:cubicBezTo>
                  <a:cubicBezTo>
                    <a:pt x="125193" y="351217"/>
                    <a:pt x="121926" y="338997"/>
                    <a:pt x="121903" y="322974"/>
                  </a:cubicBezTo>
                  <a:lnTo>
                    <a:pt x="121903" y="157270"/>
                  </a:lnTo>
                  <a:lnTo>
                    <a:pt x="252639" y="157270"/>
                  </a:lnTo>
                  <a:lnTo>
                    <a:pt x="252639" y="327274"/>
                  </a:lnTo>
                  <a:cubicBezTo>
                    <a:pt x="252322" y="345161"/>
                    <a:pt x="256109" y="362881"/>
                    <a:pt x="263706" y="379075"/>
                  </a:cubicBezTo>
                  <a:cubicBezTo>
                    <a:pt x="270692" y="393818"/>
                    <a:pt x="282052" y="406052"/>
                    <a:pt x="296240" y="414109"/>
                  </a:cubicBezTo>
                  <a:cubicBezTo>
                    <a:pt x="310530" y="422352"/>
                    <a:pt x="328207" y="426466"/>
                    <a:pt x="349274" y="426442"/>
                  </a:cubicBezTo>
                  <a:lnTo>
                    <a:pt x="389075" y="426442"/>
                  </a:lnTo>
                  <a:lnTo>
                    <a:pt x="389075" y="372108"/>
                  </a:lnTo>
                  <a:lnTo>
                    <a:pt x="356241" y="372108"/>
                  </a:lnTo>
                  <a:cubicBezTo>
                    <a:pt x="341907" y="372108"/>
                    <a:pt x="331484" y="367898"/>
                    <a:pt x="324974" y="359474"/>
                  </a:cubicBezTo>
                  <a:cubicBezTo>
                    <a:pt x="318463" y="351051"/>
                    <a:pt x="315197" y="338831"/>
                    <a:pt x="315173" y="322807"/>
                  </a:cubicBezTo>
                  <a:lnTo>
                    <a:pt x="315173" y="157270"/>
                  </a:lnTo>
                  <a:lnTo>
                    <a:pt x="389075" y="157270"/>
                  </a:lnTo>
                  <a:lnTo>
                    <a:pt x="389075" y="105469"/>
                  </a:lnTo>
                  <a:lnTo>
                    <a:pt x="315140" y="105469"/>
                  </a:lnTo>
                  <a:close/>
                </a:path>
              </a:pathLst>
            </a:custGeom>
            <a:grpFill/>
            <a:ln w="3333" cap="flat">
              <a:noFill/>
              <a:prstDash val="solid"/>
              <a:miter/>
            </a:ln>
          </p:spPr>
          <p:txBody>
            <a:bodyPr rtlCol="0" anchor="ctr"/>
            <a:lstStyle/>
            <a:p>
              <a:endParaRPr lang="es-ES" sz="1350"/>
            </a:p>
          </p:txBody>
        </p:sp>
        <p:sp>
          <p:nvSpPr>
            <p:cNvPr id="12" name="Forma libre: forma 11">
              <a:extLst>
                <a:ext uri="{FF2B5EF4-FFF2-40B4-BE49-F238E27FC236}">
                  <a16:creationId xmlns:a16="http://schemas.microsoft.com/office/drawing/2014/main" id="{B4D220D1-CC2C-5EE3-CD1D-31D3DD881489}"/>
                </a:ext>
              </a:extLst>
            </p:cNvPr>
            <p:cNvSpPr/>
            <p:nvPr/>
          </p:nvSpPr>
          <p:spPr>
            <a:xfrm>
              <a:off x="3363766" y="3487762"/>
              <a:ext cx="61901" cy="320840"/>
            </a:xfrm>
            <a:custGeom>
              <a:avLst/>
              <a:gdLst>
                <a:gd name="connsiteX0" fmla="*/ 0 w 61901"/>
                <a:gd name="connsiteY0" fmla="*/ 0 h 320840"/>
                <a:gd name="connsiteX1" fmla="*/ 61901 w 61901"/>
                <a:gd name="connsiteY1" fmla="*/ 0 h 320840"/>
                <a:gd name="connsiteX2" fmla="*/ 61901 w 61901"/>
                <a:gd name="connsiteY2" fmla="*/ 320840 h 320840"/>
                <a:gd name="connsiteX3" fmla="*/ 0 w 61901"/>
                <a:gd name="connsiteY3" fmla="*/ 320840 h 320840"/>
              </a:gdLst>
              <a:ahLst/>
              <a:cxnLst>
                <a:cxn ang="0">
                  <a:pos x="connsiteX0" y="connsiteY0"/>
                </a:cxn>
                <a:cxn ang="0">
                  <a:pos x="connsiteX1" y="connsiteY1"/>
                </a:cxn>
                <a:cxn ang="0">
                  <a:pos x="connsiteX2" y="connsiteY2"/>
                </a:cxn>
                <a:cxn ang="0">
                  <a:pos x="connsiteX3" y="connsiteY3"/>
                </a:cxn>
              </a:cxnLst>
              <a:rect l="l" t="t" r="r" b="b"/>
              <a:pathLst>
                <a:path w="61901" h="320840">
                  <a:moveTo>
                    <a:pt x="0" y="0"/>
                  </a:moveTo>
                  <a:lnTo>
                    <a:pt x="61901" y="0"/>
                  </a:lnTo>
                  <a:lnTo>
                    <a:pt x="61901" y="320840"/>
                  </a:lnTo>
                  <a:lnTo>
                    <a:pt x="0" y="320840"/>
                  </a:lnTo>
                  <a:close/>
                </a:path>
              </a:pathLst>
            </a:custGeom>
            <a:grpFill/>
            <a:ln w="3333" cap="flat">
              <a:noFill/>
              <a:prstDash val="solid"/>
              <a:miter/>
            </a:ln>
          </p:spPr>
          <p:txBody>
            <a:bodyPr rtlCol="0" anchor="ctr"/>
            <a:lstStyle/>
            <a:p>
              <a:endParaRPr lang="es-ES" sz="1350"/>
            </a:p>
          </p:txBody>
        </p:sp>
        <p:sp>
          <p:nvSpPr>
            <p:cNvPr id="13" name="Forma libre: forma 12">
              <a:extLst>
                <a:ext uri="{FF2B5EF4-FFF2-40B4-BE49-F238E27FC236}">
                  <a16:creationId xmlns:a16="http://schemas.microsoft.com/office/drawing/2014/main" id="{1B223F2C-8395-C39E-1375-657104D69F4C}"/>
                </a:ext>
              </a:extLst>
            </p:cNvPr>
            <p:cNvSpPr/>
            <p:nvPr/>
          </p:nvSpPr>
          <p:spPr>
            <a:xfrm>
              <a:off x="3352355" y="3351978"/>
              <a:ext cx="85223" cy="81495"/>
            </a:xfrm>
            <a:custGeom>
              <a:avLst/>
              <a:gdLst>
                <a:gd name="connsiteX0" fmla="*/ 72679 w 85223"/>
                <a:gd name="connsiteY0" fmla="*/ 11048 h 81495"/>
                <a:gd name="connsiteX1" fmla="*/ 42345 w 85223"/>
                <a:gd name="connsiteY1" fmla="*/ 14 h 81495"/>
                <a:gd name="connsiteX2" fmla="*/ 12344 w 85223"/>
                <a:gd name="connsiteY2" fmla="*/ 11048 h 81495"/>
                <a:gd name="connsiteX3" fmla="*/ 44 w 85223"/>
                <a:gd name="connsiteY3" fmla="*/ 41048 h 81495"/>
                <a:gd name="connsiteX4" fmla="*/ 12344 w 85223"/>
                <a:gd name="connsiteY4" fmla="*/ 70415 h 81495"/>
                <a:gd name="connsiteX5" fmla="*/ 42345 w 85223"/>
                <a:gd name="connsiteY5" fmla="*/ 81482 h 81495"/>
                <a:gd name="connsiteX6" fmla="*/ 72679 w 85223"/>
                <a:gd name="connsiteY6" fmla="*/ 70415 h 81495"/>
                <a:gd name="connsiteX7" fmla="*/ 85179 w 85223"/>
                <a:gd name="connsiteY7" fmla="*/ 41048 h 81495"/>
                <a:gd name="connsiteX8" fmla="*/ 72679 w 85223"/>
                <a:gd name="connsiteY8" fmla="*/ 11048 h 81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223" h="81495">
                  <a:moveTo>
                    <a:pt x="72679" y="11048"/>
                  </a:moveTo>
                  <a:cubicBezTo>
                    <a:pt x="64302" y="3707"/>
                    <a:pt x="53482" y="-229"/>
                    <a:pt x="42345" y="14"/>
                  </a:cubicBezTo>
                  <a:cubicBezTo>
                    <a:pt x="31305" y="-266"/>
                    <a:pt x="20574" y="3681"/>
                    <a:pt x="12344" y="11048"/>
                  </a:cubicBezTo>
                  <a:cubicBezTo>
                    <a:pt x="4004" y="18734"/>
                    <a:pt x="-499" y="29721"/>
                    <a:pt x="44" y="41048"/>
                  </a:cubicBezTo>
                  <a:cubicBezTo>
                    <a:pt x="-416" y="52178"/>
                    <a:pt x="4091" y="62935"/>
                    <a:pt x="12344" y="70415"/>
                  </a:cubicBezTo>
                  <a:cubicBezTo>
                    <a:pt x="20568" y="77796"/>
                    <a:pt x="31298" y="81752"/>
                    <a:pt x="42345" y="81482"/>
                  </a:cubicBezTo>
                  <a:cubicBezTo>
                    <a:pt x="53485" y="81719"/>
                    <a:pt x="64309" y="77769"/>
                    <a:pt x="72679" y="70415"/>
                  </a:cubicBezTo>
                  <a:cubicBezTo>
                    <a:pt x="81056" y="63009"/>
                    <a:pt x="85646" y="52218"/>
                    <a:pt x="85179" y="41048"/>
                  </a:cubicBezTo>
                  <a:cubicBezTo>
                    <a:pt x="85729" y="29678"/>
                    <a:pt x="81139" y="18664"/>
                    <a:pt x="72679" y="11048"/>
                  </a:cubicBezTo>
                  <a:close/>
                </a:path>
              </a:pathLst>
            </a:custGeom>
            <a:grpFill/>
            <a:ln w="3333" cap="flat">
              <a:noFill/>
              <a:prstDash val="solid"/>
              <a:miter/>
            </a:ln>
          </p:spPr>
          <p:txBody>
            <a:bodyPr rtlCol="0" anchor="ctr"/>
            <a:lstStyle/>
            <a:p>
              <a:endParaRPr lang="es-ES" sz="1350"/>
            </a:p>
          </p:txBody>
        </p:sp>
        <p:sp>
          <p:nvSpPr>
            <p:cNvPr id="14" name="Forma libre: forma 13">
              <a:extLst>
                <a:ext uri="{FF2B5EF4-FFF2-40B4-BE49-F238E27FC236}">
                  <a16:creationId xmlns:a16="http://schemas.microsoft.com/office/drawing/2014/main" id="{ECAC15DF-174A-9267-D268-E37DDC8763F7}"/>
                </a:ext>
              </a:extLst>
            </p:cNvPr>
            <p:cNvSpPr/>
            <p:nvPr/>
          </p:nvSpPr>
          <p:spPr>
            <a:xfrm>
              <a:off x="3467535" y="3481533"/>
              <a:ext cx="269009" cy="333907"/>
            </a:xfrm>
            <a:custGeom>
              <a:avLst/>
              <a:gdLst>
                <a:gd name="connsiteX0" fmla="*/ 244672 w 269009"/>
                <a:gd name="connsiteY0" fmla="*/ 179599 h 333907"/>
                <a:gd name="connsiteX1" fmla="*/ 169837 w 269009"/>
                <a:gd name="connsiteY1" fmla="*/ 143931 h 333907"/>
                <a:gd name="connsiteX2" fmla="*/ 138270 w 269009"/>
                <a:gd name="connsiteY2" fmla="*/ 136365 h 333907"/>
                <a:gd name="connsiteX3" fmla="*/ 104769 w 269009"/>
                <a:gd name="connsiteY3" fmla="*/ 125498 h 333907"/>
                <a:gd name="connsiteX4" fmla="*/ 81435 w 269009"/>
                <a:gd name="connsiteY4" fmla="*/ 111597 h 333907"/>
                <a:gd name="connsiteX5" fmla="*/ 72602 w 269009"/>
                <a:gd name="connsiteY5" fmla="*/ 90130 h 333907"/>
                <a:gd name="connsiteX6" fmla="*/ 89269 w 269009"/>
                <a:gd name="connsiteY6" fmla="*/ 63263 h 333907"/>
                <a:gd name="connsiteX7" fmla="*/ 133336 w 269009"/>
                <a:gd name="connsiteY7" fmla="*/ 52963 h 333907"/>
                <a:gd name="connsiteX8" fmla="*/ 182904 w 269009"/>
                <a:gd name="connsiteY8" fmla="*/ 65296 h 333907"/>
                <a:gd name="connsiteX9" fmla="*/ 213538 w 269009"/>
                <a:gd name="connsiteY9" fmla="*/ 107297 h 333907"/>
                <a:gd name="connsiteX10" fmla="*/ 265339 w 269009"/>
                <a:gd name="connsiteY10" fmla="*/ 88364 h 333907"/>
                <a:gd name="connsiteX11" fmla="*/ 238172 w 269009"/>
                <a:gd name="connsiteY11" fmla="*/ 39729 h 333907"/>
                <a:gd name="connsiteX12" fmla="*/ 192371 w 269009"/>
                <a:gd name="connsiteY12" fmla="*/ 10029 h 333907"/>
                <a:gd name="connsiteX13" fmla="*/ 133336 w 269009"/>
                <a:gd name="connsiteY13" fmla="*/ 28 h 333907"/>
                <a:gd name="connsiteX14" fmla="*/ 70001 w 269009"/>
                <a:gd name="connsiteY14" fmla="*/ 11695 h 333907"/>
                <a:gd name="connsiteX15" fmla="*/ 26667 w 269009"/>
                <a:gd name="connsiteY15" fmla="*/ 43829 h 333907"/>
                <a:gd name="connsiteX16" fmla="*/ 11200 w 269009"/>
                <a:gd name="connsiteY16" fmla="*/ 90864 h 333907"/>
                <a:gd name="connsiteX17" fmla="*/ 34534 w 269009"/>
                <a:gd name="connsiteY17" fmla="*/ 150565 h 333907"/>
                <a:gd name="connsiteX18" fmla="*/ 109702 w 269009"/>
                <a:gd name="connsiteY18" fmla="*/ 187532 h 333907"/>
                <a:gd name="connsiteX19" fmla="*/ 141903 w 269009"/>
                <a:gd name="connsiteY19" fmla="*/ 195733 h 333907"/>
                <a:gd name="connsiteX20" fmla="*/ 192104 w 269009"/>
                <a:gd name="connsiteY20" fmla="*/ 213100 h 333907"/>
                <a:gd name="connsiteX21" fmla="*/ 208238 w 269009"/>
                <a:gd name="connsiteY21" fmla="*/ 240567 h 333907"/>
                <a:gd name="connsiteX22" fmla="*/ 189271 w 269009"/>
                <a:gd name="connsiteY22" fmla="*/ 269934 h 333907"/>
                <a:gd name="connsiteX23" fmla="*/ 136870 w 269009"/>
                <a:gd name="connsiteY23" fmla="*/ 281634 h 333907"/>
                <a:gd name="connsiteX24" fmla="*/ 100202 w 269009"/>
                <a:gd name="connsiteY24" fmla="*/ 275301 h 333907"/>
                <a:gd name="connsiteX25" fmla="*/ 69568 w 269009"/>
                <a:gd name="connsiteY25" fmla="*/ 256034 h 333907"/>
                <a:gd name="connsiteX26" fmla="*/ 50301 w 269009"/>
                <a:gd name="connsiteY26" fmla="*/ 223500 h 333907"/>
                <a:gd name="connsiteX27" fmla="*/ 0 w 269009"/>
                <a:gd name="connsiteY27" fmla="*/ 245500 h 333907"/>
                <a:gd name="connsiteX28" fmla="*/ 78935 w 269009"/>
                <a:gd name="connsiteY28" fmla="*/ 324435 h 333907"/>
                <a:gd name="connsiteX29" fmla="*/ 137070 w 269009"/>
                <a:gd name="connsiteY29" fmla="*/ 333902 h 333907"/>
                <a:gd name="connsiteX30" fmla="*/ 207071 w 269009"/>
                <a:gd name="connsiteY30" fmla="*/ 321602 h 333907"/>
                <a:gd name="connsiteX31" fmla="*/ 252872 w 269009"/>
                <a:gd name="connsiteY31" fmla="*/ 287801 h 333907"/>
                <a:gd name="connsiteX32" fmla="*/ 269006 w 269009"/>
                <a:gd name="connsiteY32" fmla="*/ 238833 h 333907"/>
                <a:gd name="connsiteX33" fmla="*/ 244672 w 269009"/>
                <a:gd name="connsiteY33" fmla="*/ 179599 h 333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69009" h="333907">
                  <a:moveTo>
                    <a:pt x="244672" y="179599"/>
                  </a:moveTo>
                  <a:cubicBezTo>
                    <a:pt x="228471" y="164265"/>
                    <a:pt x="203528" y="152375"/>
                    <a:pt x="169837" y="143931"/>
                  </a:cubicBezTo>
                  <a:lnTo>
                    <a:pt x="138270" y="136365"/>
                  </a:lnTo>
                  <a:cubicBezTo>
                    <a:pt x="126913" y="133355"/>
                    <a:pt x="115729" y="129728"/>
                    <a:pt x="104769" y="125498"/>
                  </a:cubicBezTo>
                  <a:cubicBezTo>
                    <a:pt x="96195" y="122351"/>
                    <a:pt x="88285" y="117638"/>
                    <a:pt x="81435" y="111597"/>
                  </a:cubicBezTo>
                  <a:cubicBezTo>
                    <a:pt x="75512" y="106064"/>
                    <a:pt x="72288" y="98230"/>
                    <a:pt x="72602" y="90130"/>
                  </a:cubicBezTo>
                  <a:cubicBezTo>
                    <a:pt x="72602" y="79153"/>
                    <a:pt x="78158" y="70197"/>
                    <a:pt x="89269" y="63263"/>
                  </a:cubicBezTo>
                  <a:cubicBezTo>
                    <a:pt x="100379" y="56330"/>
                    <a:pt x="115069" y="52896"/>
                    <a:pt x="133336" y="52963"/>
                  </a:cubicBezTo>
                  <a:cubicBezTo>
                    <a:pt x="150653" y="52666"/>
                    <a:pt x="167744" y="56920"/>
                    <a:pt x="182904" y="65296"/>
                  </a:cubicBezTo>
                  <a:cubicBezTo>
                    <a:pt x="197437" y="73497"/>
                    <a:pt x="207648" y="87497"/>
                    <a:pt x="213538" y="107297"/>
                  </a:cubicBezTo>
                  <a:lnTo>
                    <a:pt x="265339" y="88364"/>
                  </a:lnTo>
                  <a:cubicBezTo>
                    <a:pt x="260509" y="70130"/>
                    <a:pt x="251165" y="53403"/>
                    <a:pt x="238172" y="39729"/>
                  </a:cubicBezTo>
                  <a:cubicBezTo>
                    <a:pt x="225325" y="26522"/>
                    <a:pt x="209671" y="16372"/>
                    <a:pt x="192371" y="10029"/>
                  </a:cubicBezTo>
                  <a:cubicBezTo>
                    <a:pt x="173460" y="3152"/>
                    <a:pt x="153457" y="-238"/>
                    <a:pt x="133336" y="28"/>
                  </a:cubicBezTo>
                  <a:cubicBezTo>
                    <a:pt x="111656" y="-378"/>
                    <a:pt x="90115" y="3592"/>
                    <a:pt x="70001" y="11695"/>
                  </a:cubicBezTo>
                  <a:cubicBezTo>
                    <a:pt x="52951" y="18352"/>
                    <a:pt x="37987" y="29446"/>
                    <a:pt x="26667" y="43829"/>
                  </a:cubicBezTo>
                  <a:cubicBezTo>
                    <a:pt x="16414" y="57346"/>
                    <a:pt x="10970" y="73900"/>
                    <a:pt x="11200" y="90864"/>
                  </a:cubicBezTo>
                  <a:cubicBezTo>
                    <a:pt x="10660" y="113087"/>
                    <a:pt x="19067" y="134598"/>
                    <a:pt x="34534" y="150565"/>
                  </a:cubicBezTo>
                  <a:cubicBezTo>
                    <a:pt x="50091" y="166765"/>
                    <a:pt x="75145" y="179089"/>
                    <a:pt x="109702" y="187532"/>
                  </a:cubicBezTo>
                  <a:lnTo>
                    <a:pt x="141903" y="195733"/>
                  </a:lnTo>
                  <a:cubicBezTo>
                    <a:pt x="164637" y="200776"/>
                    <a:pt x="181370" y="206566"/>
                    <a:pt x="192104" y="213100"/>
                  </a:cubicBezTo>
                  <a:cubicBezTo>
                    <a:pt x="202204" y="218510"/>
                    <a:pt x="208431" y="229110"/>
                    <a:pt x="208238" y="240567"/>
                  </a:cubicBezTo>
                  <a:cubicBezTo>
                    <a:pt x="208238" y="252367"/>
                    <a:pt x="201914" y="262157"/>
                    <a:pt x="189271" y="269934"/>
                  </a:cubicBezTo>
                  <a:cubicBezTo>
                    <a:pt x="176627" y="277711"/>
                    <a:pt x="159160" y="281611"/>
                    <a:pt x="136870" y="281634"/>
                  </a:cubicBezTo>
                  <a:cubicBezTo>
                    <a:pt x="124373" y="281671"/>
                    <a:pt x="111962" y="279528"/>
                    <a:pt x="100202" y="275301"/>
                  </a:cubicBezTo>
                  <a:cubicBezTo>
                    <a:pt x="88672" y="271264"/>
                    <a:pt x="78202" y="264677"/>
                    <a:pt x="69568" y="256034"/>
                  </a:cubicBezTo>
                  <a:cubicBezTo>
                    <a:pt x="60625" y="246897"/>
                    <a:pt x="54014" y="235737"/>
                    <a:pt x="50301" y="223500"/>
                  </a:cubicBezTo>
                  <a:lnTo>
                    <a:pt x="0" y="245500"/>
                  </a:lnTo>
                  <a:cubicBezTo>
                    <a:pt x="12404" y="282781"/>
                    <a:pt x="41654" y="312032"/>
                    <a:pt x="78935" y="324435"/>
                  </a:cubicBezTo>
                  <a:cubicBezTo>
                    <a:pt x="97639" y="330855"/>
                    <a:pt x="117296" y="334055"/>
                    <a:pt x="137070" y="333902"/>
                  </a:cubicBezTo>
                  <a:cubicBezTo>
                    <a:pt x="164004" y="333902"/>
                    <a:pt x="187337" y="329802"/>
                    <a:pt x="207071" y="321602"/>
                  </a:cubicBezTo>
                  <a:cubicBezTo>
                    <a:pt x="225125" y="314705"/>
                    <a:pt x="240958" y="303018"/>
                    <a:pt x="252872" y="287801"/>
                  </a:cubicBezTo>
                  <a:cubicBezTo>
                    <a:pt x="263506" y="273708"/>
                    <a:pt x="269179" y="256490"/>
                    <a:pt x="269006" y="238833"/>
                  </a:cubicBezTo>
                  <a:cubicBezTo>
                    <a:pt x="269006" y="214723"/>
                    <a:pt x="260896" y="194976"/>
                    <a:pt x="244672" y="179599"/>
                  </a:cubicBezTo>
                  <a:close/>
                </a:path>
              </a:pathLst>
            </a:custGeom>
            <a:grpFill/>
            <a:ln w="3333" cap="flat">
              <a:noFill/>
              <a:prstDash val="solid"/>
              <a:miter/>
            </a:ln>
          </p:spPr>
          <p:txBody>
            <a:bodyPr rtlCol="0" anchor="ctr"/>
            <a:lstStyle/>
            <a:p>
              <a:endParaRPr lang="es-ES" sz="1350"/>
            </a:p>
          </p:txBody>
        </p:sp>
        <p:sp>
          <p:nvSpPr>
            <p:cNvPr id="15" name="Forma libre: forma 14">
              <a:extLst>
                <a:ext uri="{FF2B5EF4-FFF2-40B4-BE49-F238E27FC236}">
                  <a16:creationId xmlns:a16="http://schemas.microsoft.com/office/drawing/2014/main" id="{F925F19D-2E2A-C0F2-74BB-A8C1A2701B53}"/>
                </a:ext>
              </a:extLst>
            </p:cNvPr>
            <p:cNvSpPr/>
            <p:nvPr/>
          </p:nvSpPr>
          <p:spPr>
            <a:xfrm>
              <a:off x="3777708" y="3366492"/>
              <a:ext cx="275409" cy="442275"/>
            </a:xfrm>
            <a:custGeom>
              <a:avLst/>
              <a:gdLst>
                <a:gd name="connsiteX0" fmla="*/ 217905 w 275409"/>
                <a:gd name="connsiteY0" fmla="*/ 130136 h 442275"/>
                <a:gd name="connsiteX1" fmla="*/ 156637 w 275409"/>
                <a:gd name="connsiteY1" fmla="*/ 114969 h 442275"/>
                <a:gd name="connsiteX2" fmla="*/ 95035 w 275409"/>
                <a:gd name="connsiteY2" fmla="*/ 132336 h 442275"/>
                <a:gd name="connsiteX3" fmla="*/ 61901 w 275409"/>
                <a:gd name="connsiteY3" fmla="*/ 168737 h 442275"/>
                <a:gd name="connsiteX4" fmla="*/ 61901 w 275409"/>
                <a:gd name="connsiteY4" fmla="*/ 0 h 442275"/>
                <a:gd name="connsiteX5" fmla="*/ 0 w 275409"/>
                <a:gd name="connsiteY5" fmla="*/ 0 h 442275"/>
                <a:gd name="connsiteX6" fmla="*/ 0 w 275409"/>
                <a:gd name="connsiteY6" fmla="*/ 442143 h 442275"/>
                <a:gd name="connsiteX7" fmla="*/ 61901 w 275409"/>
                <a:gd name="connsiteY7" fmla="*/ 442143 h 442275"/>
                <a:gd name="connsiteX8" fmla="*/ 61901 w 275409"/>
                <a:gd name="connsiteY8" fmla="*/ 252139 h 442275"/>
                <a:gd name="connsiteX9" fmla="*/ 84302 w 275409"/>
                <a:gd name="connsiteY9" fmla="*/ 191837 h 442275"/>
                <a:gd name="connsiteX10" fmla="*/ 142103 w 275409"/>
                <a:gd name="connsiteY10" fmla="*/ 170037 h 442275"/>
                <a:gd name="connsiteX11" fmla="*/ 193271 w 275409"/>
                <a:gd name="connsiteY11" fmla="*/ 191537 h 442275"/>
                <a:gd name="connsiteX12" fmla="*/ 212838 w 275409"/>
                <a:gd name="connsiteY12" fmla="*/ 249639 h 442275"/>
                <a:gd name="connsiteX13" fmla="*/ 212838 w 275409"/>
                <a:gd name="connsiteY13" fmla="*/ 442276 h 442275"/>
                <a:gd name="connsiteX14" fmla="*/ 275373 w 275409"/>
                <a:gd name="connsiteY14" fmla="*/ 442276 h 442275"/>
                <a:gd name="connsiteX15" fmla="*/ 275373 w 275409"/>
                <a:gd name="connsiteY15" fmla="*/ 239405 h 442275"/>
                <a:gd name="connsiteX16" fmla="*/ 259906 w 275409"/>
                <a:gd name="connsiteY16" fmla="*/ 173404 h 442275"/>
                <a:gd name="connsiteX17" fmla="*/ 217905 w 275409"/>
                <a:gd name="connsiteY17" fmla="*/ 130136 h 44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5409" h="442275">
                  <a:moveTo>
                    <a:pt x="217905" y="130136"/>
                  </a:moveTo>
                  <a:cubicBezTo>
                    <a:pt x="199171" y="119756"/>
                    <a:pt x="178037" y="114522"/>
                    <a:pt x="156637" y="114969"/>
                  </a:cubicBezTo>
                  <a:cubicBezTo>
                    <a:pt x="134890" y="114932"/>
                    <a:pt x="113559" y="120943"/>
                    <a:pt x="95035" y="132336"/>
                  </a:cubicBezTo>
                  <a:cubicBezTo>
                    <a:pt x="80848" y="141186"/>
                    <a:pt x="69382" y="153783"/>
                    <a:pt x="61901" y="168737"/>
                  </a:cubicBezTo>
                  <a:lnTo>
                    <a:pt x="61901" y="0"/>
                  </a:lnTo>
                  <a:lnTo>
                    <a:pt x="0" y="0"/>
                  </a:lnTo>
                  <a:lnTo>
                    <a:pt x="0" y="442143"/>
                  </a:lnTo>
                  <a:lnTo>
                    <a:pt x="61901" y="442143"/>
                  </a:lnTo>
                  <a:lnTo>
                    <a:pt x="61901" y="252139"/>
                  </a:lnTo>
                  <a:cubicBezTo>
                    <a:pt x="61901" y="226471"/>
                    <a:pt x="69368" y="206371"/>
                    <a:pt x="84302" y="191837"/>
                  </a:cubicBezTo>
                  <a:cubicBezTo>
                    <a:pt x="99236" y="177304"/>
                    <a:pt x="118502" y="170037"/>
                    <a:pt x="142103" y="170037"/>
                  </a:cubicBezTo>
                  <a:cubicBezTo>
                    <a:pt x="163137" y="170037"/>
                    <a:pt x="180204" y="177204"/>
                    <a:pt x="193271" y="191537"/>
                  </a:cubicBezTo>
                  <a:cubicBezTo>
                    <a:pt x="206338" y="205871"/>
                    <a:pt x="212871" y="225238"/>
                    <a:pt x="212838" y="249639"/>
                  </a:cubicBezTo>
                  <a:lnTo>
                    <a:pt x="212838" y="442276"/>
                  </a:lnTo>
                  <a:lnTo>
                    <a:pt x="275373" y="442276"/>
                  </a:lnTo>
                  <a:lnTo>
                    <a:pt x="275373" y="239405"/>
                  </a:lnTo>
                  <a:cubicBezTo>
                    <a:pt x="275906" y="216448"/>
                    <a:pt x="270606" y="193727"/>
                    <a:pt x="259906" y="173404"/>
                  </a:cubicBezTo>
                  <a:cubicBezTo>
                    <a:pt x="250239" y="155337"/>
                    <a:pt x="235672" y="140346"/>
                    <a:pt x="217905" y="130136"/>
                  </a:cubicBezTo>
                  <a:close/>
                </a:path>
              </a:pathLst>
            </a:custGeom>
            <a:grpFill/>
            <a:ln w="3333" cap="flat">
              <a:noFill/>
              <a:prstDash val="solid"/>
              <a:miter/>
            </a:ln>
          </p:spPr>
          <p:txBody>
            <a:bodyPr rtlCol="0" anchor="ctr"/>
            <a:lstStyle/>
            <a:p>
              <a:endParaRPr lang="es-ES" sz="1350"/>
            </a:p>
          </p:txBody>
        </p:sp>
        <p:sp>
          <p:nvSpPr>
            <p:cNvPr id="16" name="Forma libre: forma 15">
              <a:extLst>
                <a:ext uri="{FF2B5EF4-FFF2-40B4-BE49-F238E27FC236}">
                  <a16:creationId xmlns:a16="http://schemas.microsoft.com/office/drawing/2014/main" id="{F427CA8A-6D76-9DB7-B82F-1947197107DF}"/>
                </a:ext>
              </a:extLst>
            </p:cNvPr>
            <p:cNvSpPr/>
            <p:nvPr/>
          </p:nvSpPr>
          <p:spPr>
            <a:xfrm>
              <a:off x="4111282" y="3366492"/>
              <a:ext cx="326640" cy="442142"/>
            </a:xfrm>
            <a:custGeom>
              <a:avLst/>
              <a:gdLst>
                <a:gd name="connsiteX0" fmla="*/ 282939 w 326640"/>
                <a:gd name="connsiteY0" fmla="*/ 38234 h 442142"/>
                <a:gd name="connsiteX1" fmla="*/ 162937 w 326640"/>
                <a:gd name="connsiteY1" fmla="*/ 0 h 442142"/>
                <a:gd name="connsiteX2" fmla="*/ 0 w 326640"/>
                <a:gd name="connsiteY2" fmla="*/ 0 h 442142"/>
                <a:gd name="connsiteX3" fmla="*/ 0 w 326640"/>
                <a:gd name="connsiteY3" fmla="*/ 442143 h 442142"/>
                <a:gd name="connsiteX4" fmla="*/ 65035 w 326640"/>
                <a:gd name="connsiteY4" fmla="*/ 442143 h 442142"/>
                <a:gd name="connsiteX5" fmla="*/ 65035 w 326640"/>
                <a:gd name="connsiteY5" fmla="*/ 285473 h 442142"/>
                <a:gd name="connsiteX6" fmla="*/ 163570 w 326640"/>
                <a:gd name="connsiteY6" fmla="*/ 285473 h 442142"/>
                <a:gd name="connsiteX7" fmla="*/ 250439 w 326640"/>
                <a:gd name="connsiteY7" fmla="*/ 268406 h 442142"/>
                <a:gd name="connsiteX8" fmla="*/ 306640 w 326640"/>
                <a:gd name="connsiteY8" fmla="*/ 219138 h 442142"/>
                <a:gd name="connsiteX9" fmla="*/ 326640 w 326640"/>
                <a:gd name="connsiteY9" fmla="*/ 143370 h 442142"/>
                <a:gd name="connsiteX10" fmla="*/ 282939 w 326640"/>
                <a:gd name="connsiteY10" fmla="*/ 38234 h 442142"/>
                <a:gd name="connsiteX11" fmla="*/ 231805 w 326640"/>
                <a:gd name="connsiteY11" fmla="*/ 206538 h 442142"/>
                <a:gd name="connsiteX12" fmla="*/ 157903 w 326640"/>
                <a:gd name="connsiteY12" fmla="*/ 228038 h 442142"/>
                <a:gd name="connsiteX13" fmla="*/ 64935 w 326640"/>
                <a:gd name="connsiteY13" fmla="*/ 228038 h 442142"/>
                <a:gd name="connsiteX14" fmla="*/ 64935 w 326640"/>
                <a:gd name="connsiteY14" fmla="*/ 58768 h 442142"/>
                <a:gd name="connsiteX15" fmla="*/ 157803 w 326640"/>
                <a:gd name="connsiteY15" fmla="*/ 58768 h 442142"/>
                <a:gd name="connsiteX16" fmla="*/ 231705 w 326640"/>
                <a:gd name="connsiteY16" fmla="*/ 79902 h 442142"/>
                <a:gd name="connsiteX17" fmla="*/ 258205 w 326640"/>
                <a:gd name="connsiteY17" fmla="*/ 143403 h 442142"/>
                <a:gd name="connsiteX18" fmla="*/ 231705 w 326640"/>
                <a:gd name="connsiteY18" fmla="*/ 206538 h 44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6640" h="442142">
                  <a:moveTo>
                    <a:pt x="282939" y="38234"/>
                  </a:moveTo>
                  <a:cubicBezTo>
                    <a:pt x="253906" y="12767"/>
                    <a:pt x="213905" y="23"/>
                    <a:pt x="162937" y="0"/>
                  </a:cubicBezTo>
                  <a:lnTo>
                    <a:pt x="0" y="0"/>
                  </a:lnTo>
                  <a:lnTo>
                    <a:pt x="0" y="442143"/>
                  </a:lnTo>
                  <a:lnTo>
                    <a:pt x="65035" y="442143"/>
                  </a:lnTo>
                  <a:lnTo>
                    <a:pt x="65035" y="285473"/>
                  </a:lnTo>
                  <a:lnTo>
                    <a:pt x="163570" y="285473"/>
                  </a:lnTo>
                  <a:cubicBezTo>
                    <a:pt x="197271" y="285473"/>
                    <a:pt x="226205" y="279783"/>
                    <a:pt x="250439" y="268406"/>
                  </a:cubicBezTo>
                  <a:cubicBezTo>
                    <a:pt x="273639" y="257922"/>
                    <a:pt x="293206" y="240772"/>
                    <a:pt x="306640" y="219138"/>
                  </a:cubicBezTo>
                  <a:cubicBezTo>
                    <a:pt x="319973" y="197671"/>
                    <a:pt x="326640" y="172414"/>
                    <a:pt x="326640" y="143370"/>
                  </a:cubicBezTo>
                  <a:cubicBezTo>
                    <a:pt x="326507" y="98745"/>
                    <a:pt x="311940" y="63701"/>
                    <a:pt x="282939" y="38234"/>
                  </a:cubicBezTo>
                  <a:close/>
                  <a:moveTo>
                    <a:pt x="231805" y="206538"/>
                  </a:moveTo>
                  <a:cubicBezTo>
                    <a:pt x="214038" y="220871"/>
                    <a:pt x="189404" y="228038"/>
                    <a:pt x="157903" y="228038"/>
                  </a:cubicBezTo>
                  <a:lnTo>
                    <a:pt x="64935" y="228038"/>
                  </a:lnTo>
                  <a:lnTo>
                    <a:pt x="64935" y="58768"/>
                  </a:lnTo>
                  <a:lnTo>
                    <a:pt x="157803" y="58768"/>
                  </a:lnTo>
                  <a:cubicBezTo>
                    <a:pt x="189371" y="58768"/>
                    <a:pt x="214004" y="65811"/>
                    <a:pt x="231705" y="79902"/>
                  </a:cubicBezTo>
                  <a:cubicBezTo>
                    <a:pt x="249405" y="93992"/>
                    <a:pt x="258239" y="115159"/>
                    <a:pt x="258205" y="143403"/>
                  </a:cubicBezTo>
                  <a:cubicBezTo>
                    <a:pt x="258205" y="171180"/>
                    <a:pt x="249372" y="192227"/>
                    <a:pt x="231705" y="206538"/>
                  </a:cubicBezTo>
                  <a:close/>
                </a:path>
              </a:pathLst>
            </a:custGeom>
            <a:grpFill/>
            <a:ln w="3333" cap="flat">
              <a:noFill/>
              <a:prstDash val="solid"/>
              <a:miter/>
            </a:ln>
          </p:spPr>
          <p:txBody>
            <a:bodyPr rtlCol="0" anchor="ctr"/>
            <a:lstStyle/>
            <a:p>
              <a:endParaRPr lang="es-ES" sz="1350"/>
            </a:p>
          </p:txBody>
        </p:sp>
        <p:sp>
          <p:nvSpPr>
            <p:cNvPr id="17" name="Forma libre: forma 16">
              <a:extLst>
                <a:ext uri="{FF2B5EF4-FFF2-40B4-BE49-F238E27FC236}">
                  <a16:creationId xmlns:a16="http://schemas.microsoft.com/office/drawing/2014/main" id="{DB477981-1E6C-7181-8724-7C89FF6AE341}"/>
                </a:ext>
              </a:extLst>
            </p:cNvPr>
            <p:cNvSpPr/>
            <p:nvPr/>
          </p:nvSpPr>
          <p:spPr>
            <a:xfrm>
              <a:off x="4443077" y="3481431"/>
              <a:ext cx="325301" cy="334137"/>
            </a:xfrm>
            <a:custGeom>
              <a:avLst/>
              <a:gdLst>
                <a:gd name="connsiteX0" fmla="*/ 246351 w 325301"/>
                <a:gd name="connsiteY0" fmla="*/ 20865 h 334137"/>
                <a:gd name="connsiteX1" fmla="*/ 162349 w 325301"/>
                <a:gd name="connsiteY1" fmla="*/ 31 h 334137"/>
                <a:gd name="connsiteX2" fmla="*/ 97914 w 325301"/>
                <a:gd name="connsiteY2" fmla="*/ 12031 h 334137"/>
                <a:gd name="connsiteX3" fmla="*/ 46113 w 325301"/>
                <a:gd name="connsiteY3" fmla="*/ 46465 h 334137"/>
                <a:gd name="connsiteX4" fmla="*/ 12013 w 325301"/>
                <a:gd name="connsiteY4" fmla="*/ 99500 h 334137"/>
                <a:gd name="connsiteX5" fmla="*/ 12 w 325301"/>
                <a:gd name="connsiteY5" fmla="*/ 166768 h 334137"/>
                <a:gd name="connsiteX6" fmla="*/ 21179 w 325301"/>
                <a:gd name="connsiteY6" fmla="*/ 253936 h 334137"/>
                <a:gd name="connsiteX7" fmla="*/ 79280 w 325301"/>
                <a:gd name="connsiteY7" fmla="*/ 313004 h 334137"/>
                <a:gd name="connsiteX8" fmla="*/ 227384 w 325301"/>
                <a:gd name="connsiteY8" fmla="*/ 321838 h 334137"/>
                <a:gd name="connsiteX9" fmla="*/ 279185 w 325301"/>
                <a:gd name="connsiteY9" fmla="*/ 287404 h 334137"/>
                <a:gd name="connsiteX10" fmla="*/ 313286 w 325301"/>
                <a:gd name="connsiteY10" fmla="*/ 234669 h 334137"/>
                <a:gd name="connsiteX11" fmla="*/ 325286 w 325301"/>
                <a:gd name="connsiteY11" fmla="*/ 166768 h 334137"/>
                <a:gd name="connsiteX12" fmla="*/ 304152 w 325301"/>
                <a:gd name="connsiteY12" fmla="*/ 79299 h 334137"/>
                <a:gd name="connsiteX13" fmla="*/ 246351 w 325301"/>
                <a:gd name="connsiteY13" fmla="*/ 20865 h 334137"/>
                <a:gd name="connsiteX14" fmla="*/ 254551 w 325301"/>
                <a:gd name="connsiteY14" fmla="*/ 213502 h 334137"/>
                <a:gd name="connsiteX15" fmla="*/ 233717 w 325301"/>
                <a:gd name="connsiteY15" fmla="*/ 248569 h 334137"/>
                <a:gd name="connsiteX16" fmla="*/ 202117 w 325301"/>
                <a:gd name="connsiteY16" fmla="*/ 270337 h 334137"/>
                <a:gd name="connsiteX17" fmla="*/ 162349 w 325301"/>
                <a:gd name="connsiteY17" fmla="*/ 277937 h 334137"/>
                <a:gd name="connsiteX18" fmla="*/ 112115 w 325301"/>
                <a:gd name="connsiteY18" fmla="*/ 264603 h 334137"/>
                <a:gd name="connsiteX19" fmla="*/ 76747 w 325301"/>
                <a:gd name="connsiteY19" fmla="*/ 226402 h 334137"/>
                <a:gd name="connsiteX20" fmla="*/ 63814 w 325301"/>
                <a:gd name="connsiteY20" fmla="*/ 166701 h 334137"/>
                <a:gd name="connsiteX21" fmla="*/ 71080 w 325301"/>
                <a:gd name="connsiteY21" fmla="*/ 120033 h 334137"/>
                <a:gd name="connsiteX22" fmla="*/ 91614 w 325301"/>
                <a:gd name="connsiteY22" fmla="*/ 85299 h 334137"/>
                <a:gd name="connsiteX23" fmla="*/ 123181 w 325301"/>
                <a:gd name="connsiteY23" fmla="*/ 63499 h 334137"/>
                <a:gd name="connsiteX24" fmla="*/ 162349 w 325301"/>
                <a:gd name="connsiteY24" fmla="*/ 56232 h 334137"/>
                <a:gd name="connsiteX25" fmla="*/ 213817 w 325301"/>
                <a:gd name="connsiteY25" fmla="*/ 69566 h 334137"/>
                <a:gd name="connsiteX26" fmla="*/ 249184 w 325301"/>
                <a:gd name="connsiteY26" fmla="*/ 107466 h 334137"/>
                <a:gd name="connsiteX27" fmla="*/ 262118 w 325301"/>
                <a:gd name="connsiteY27" fmla="*/ 166834 h 334137"/>
                <a:gd name="connsiteX28" fmla="*/ 254484 w 325301"/>
                <a:gd name="connsiteY28" fmla="*/ 213502 h 334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25301" h="334137">
                  <a:moveTo>
                    <a:pt x="246351" y="20865"/>
                  </a:moveTo>
                  <a:cubicBezTo>
                    <a:pt x="220684" y="6654"/>
                    <a:pt x="191683" y="-533"/>
                    <a:pt x="162349" y="31"/>
                  </a:cubicBezTo>
                  <a:cubicBezTo>
                    <a:pt x="140282" y="-179"/>
                    <a:pt x="118415" y="3894"/>
                    <a:pt x="97914" y="12031"/>
                  </a:cubicBezTo>
                  <a:cubicBezTo>
                    <a:pt x="78447" y="19801"/>
                    <a:pt x="60814" y="31528"/>
                    <a:pt x="46113" y="46465"/>
                  </a:cubicBezTo>
                  <a:cubicBezTo>
                    <a:pt x="31246" y="61625"/>
                    <a:pt x="19646" y="79676"/>
                    <a:pt x="12013" y="99500"/>
                  </a:cubicBezTo>
                  <a:cubicBezTo>
                    <a:pt x="3812" y="120970"/>
                    <a:pt x="-255" y="143790"/>
                    <a:pt x="12" y="166768"/>
                  </a:cubicBezTo>
                  <a:cubicBezTo>
                    <a:pt x="12" y="199612"/>
                    <a:pt x="7079" y="228669"/>
                    <a:pt x="21179" y="253936"/>
                  </a:cubicBezTo>
                  <a:cubicBezTo>
                    <a:pt x="34713" y="278617"/>
                    <a:pt x="54813" y="299064"/>
                    <a:pt x="79280" y="313004"/>
                  </a:cubicBezTo>
                  <a:cubicBezTo>
                    <a:pt x="124915" y="337678"/>
                    <a:pt x="179149" y="340911"/>
                    <a:pt x="227384" y="321838"/>
                  </a:cubicBezTo>
                  <a:cubicBezTo>
                    <a:pt x="246784" y="313917"/>
                    <a:pt x="264384" y="302214"/>
                    <a:pt x="279185" y="287404"/>
                  </a:cubicBezTo>
                  <a:cubicBezTo>
                    <a:pt x="294119" y="272393"/>
                    <a:pt x="305719" y="254429"/>
                    <a:pt x="313286" y="234669"/>
                  </a:cubicBezTo>
                  <a:cubicBezTo>
                    <a:pt x="321519" y="212989"/>
                    <a:pt x="325586" y="189955"/>
                    <a:pt x="325286" y="166768"/>
                  </a:cubicBezTo>
                  <a:cubicBezTo>
                    <a:pt x="325286" y="133434"/>
                    <a:pt x="318252" y="104276"/>
                    <a:pt x="304152" y="79299"/>
                  </a:cubicBezTo>
                  <a:cubicBezTo>
                    <a:pt x="290618" y="54872"/>
                    <a:pt x="270618" y="34651"/>
                    <a:pt x="246351" y="20865"/>
                  </a:cubicBezTo>
                  <a:close/>
                  <a:moveTo>
                    <a:pt x="254551" y="213502"/>
                  </a:moveTo>
                  <a:cubicBezTo>
                    <a:pt x="250051" y="226479"/>
                    <a:pt x="242951" y="238406"/>
                    <a:pt x="233717" y="248569"/>
                  </a:cubicBezTo>
                  <a:cubicBezTo>
                    <a:pt x="224884" y="258030"/>
                    <a:pt x="214117" y="265456"/>
                    <a:pt x="202117" y="270337"/>
                  </a:cubicBezTo>
                  <a:cubicBezTo>
                    <a:pt x="189483" y="275483"/>
                    <a:pt x="175982" y="278067"/>
                    <a:pt x="162349" y="277937"/>
                  </a:cubicBezTo>
                  <a:cubicBezTo>
                    <a:pt x="144715" y="278150"/>
                    <a:pt x="127348" y="273540"/>
                    <a:pt x="112115" y="264603"/>
                  </a:cubicBezTo>
                  <a:cubicBezTo>
                    <a:pt x="96914" y="255503"/>
                    <a:pt x="84648" y="242246"/>
                    <a:pt x="76747" y="226402"/>
                  </a:cubicBezTo>
                  <a:cubicBezTo>
                    <a:pt x="68114" y="209779"/>
                    <a:pt x="63780" y="189878"/>
                    <a:pt x="63814" y="166701"/>
                  </a:cubicBezTo>
                  <a:cubicBezTo>
                    <a:pt x="63513" y="150841"/>
                    <a:pt x="65980" y="135054"/>
                    <a:pt x="71080" y="120033"/>
                  </a:cubicBezTo>
                  <a:cubicBezTo>
                    <a:pt x="75547" y="107200"/>
                    <a:pt x="82514" y="95389"/>
                    <a:pt x="91614" y="85299"/>
                  </a:cubicBezTo>
                  <a:cubicBezTo>
                    <a:pt x="100314" y="75689"/>
                    <a:pt x="111115" y="68226"/>
                    <a:pt x="123181" y="63499"/>
                  </a:cubicBezTo>
                  <a:cubicBezTo>
                    <a:pt x="135648" y="58609"/>
                    <a:pt x="148949" y="56142"/>
                    <a:pt x="162349" y="56232"/>
                  </a:cubicBezTo>
                  <a:cubicBezTo>
                    <a:pt x="180383" y="55919"/>
                    <a:pt x="198183" y="60529"/>
                    <a:pt x="213817" y="69566"/>
                  </a:cubicBezTo>
                  <a:cubicBezTo>
                    <a:pt x="228950" y="78606"/>
                    <a:pt x="241217" y="91746"/>
                    <a:pt x="249184" y="107466"/>
                  </a:cubicBezTo>
                  <a:cubicBezTo>
                    <a:pt x="257818" y="123910"/>
                    <a:pt x="262118" y="143700"/>
                    <a:pt x="262118" y="166834"/>
                  </a:cubicBezTo>
                  <a:cubicBezTo>
                    <a:pt x="262318" y="182718"/>
                    <a:pt x="259751" y="198512"/>
                    <a:pt x="254484" y="213502"/>
                  </a:cubicBezTo>
                  <a:close/>
                </a:path>
              </a:pathLst>
            </a:custGeom>
            <a:grpFill/>
            <a:ln w="3333" cap="flat">
              <a:noFill/>
              <a:prstDash val="solid"/>
              <a:miter/>
            </a:ln>
          </p:spPr>
          <p:txBody>
            <a:bodyPr rtlCol="0" anchor="ctr"/>
            <a:lstStyle/>
            <a:p>
              <a:endParaRPr lang="es-ES" sz="1350"/>
            </a:p>
          </p:txBody>
        </p:sp>
        <p:sp>
          <p:nvSpPr>
            <p:cNvPr id="18" name="Forma libre: forma 17">
              <a:extLst>
                <a:ext uri="{FF2B5EF4-FFF2-40B4-BE49-F238E27FC236}">
                  <a16:creationId xmlns:a16="http://schemas.microsoft.com/office/drawing/2014/main" id="{10B9AF39-627A-3897-7F4C-DE1F121878FF}"/>
                </a:ext>
              </a:extLst>
            </p:cNvPr>
            <p:cNvSpPr/>
            <p:nvPr/>
          </p:nvSpPr>
          <p:spPr>
            <a:xfrm>
              <a:off x="4768096" y="3487762"/>
              <a:ext cx="464876" cy="321040"/>
            </a:xfrm>
            <a:custGeom>
              <a:avLst/>
              <a:gdLst>
                <a:gd name="connsiteX0" fmla="*/ 349274 w 464876"/>
                <a:gd name="connsiteY0" fmla="*/ 172604 h 321040"/>
                <a:gd name="connsiteX1" fmla="*/ 341074 w 464876"/>
                <a:gd name="connsiteY1" fmla="*/ 200071 h 321040"/>
                <a:gd name="connsiteX2" fmla="*/ 332874 w 464876"/>
                <a:gd name="connsiteY2" fmla="*/ 230072 h 321040"/>
                <a:gd name="connsiteX3" fmla="*/ 314540 w 464876"/>
                <a:gd name="connsiteY3" fmla="*/ 173204 h 321040"/>
                <a:gd name="connsiteX4" fmla="*/ 259472 w 464876"/>
                <a:gd name="connsiteY4" fmla="*/ 0 h 321040"/>
                <a:gd name="connsiteX5" fmla="*/ 205771 w 464876"/>
                <a:gd name="connsiteY5" fmla="*/ 0 h 321040"/>
                <a:gd name="connsiteX6" fmla="*/ 151603 w 464876"/>
                <a:gd name="connsiteY6" fmla="*/ 172604 h 321040"/>
                <a:gd name="connsiteX7" fmla="*/ 143069 w 464876"/>
                <a:gd name="connsiteY7" fmla="*/ 200704 h 321040"/>
                <a:gd name="connsiteX8" fmla="*/ 133903 w 464876"/>
                <a:gd name="connsiteY8" fmla="*/ 230705 h 321040"/>
                <a:gd name="connsiteX9" fmla="*/ 125069 w 464876"/>
                <a:gd name="connsiteY9" fmla="*/ 200704 h 321040"/>
                <a:gd name="connsiteX10" fmla="*/ 116836 w 464876"/>
                <a:gd name="connsiteY10" fmla="*/ 172604 h 321040"/>
                <a:gd name="connsiteX11" fmla="*/ 65701 w 464876"/>
                <a:gd name="connsiteY11" fmla="*/ 167 h 321040"/>
                <a:gd name="connsiteX12" fmla="*/ 0 w 464876"/>
                <a:gd name="connsiteY12" fmla="*/ 167 h 321040"/>
                <a:gd name="connsiteX13" fmla="*/ 101702 w 464876"/>
                <a:gd name="connsiteY13" fmla="*/ 321040 h 321040"/>
                <a:gd name="connsiteX14" fmla="*/ 160437 w 464876"/>
                <a:gd name="connsiteY14" fmla="*/ 321040 h 321040"/>
                <a:gd name="connsiteX15" fmla="*/ 214738 w 464876"/>
                <a:gd name="connsiteY15" fmla="*/ 148603 h 321040"/>
                <a:gd name="connsiteX16" fmla="*/ 231805 w 464876"/>
                <a:gd name="connsiteY16" fmla="*/ 92402 h 321040"/>
                <a:gd name="connsiteX17" fmla="*/ 250105 w 464876"/>
                <a:gd name="connsiteY17" fmla="*/ 148603 h 321040"/>
                <a:gd name="connsiteX18" fmla="*/ 304440 w 464876"/>
                <a:gd name="connsiteY18" fmla="*/ 321040 h 321040"/>
                <a:gd name="connsiteX19" fmla="*/ 363808 w 464876"/>
                <a:gd name="connsiteY19" fmla="*/ 321040 h 321040"/>
                <a:gd name="connsiteX20" fmla="*/ 464876 w 464876"/>
                <a:gd name="connsiteY20" fmla="*/ 167 h 321040"/>
                <a:gd name="connsiteX21" fmla="*/ 400442 w 464876"/>
                <a:gd name="connsiteY21" fmla="*/ 167 h 32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4876" h="321040">
                  <a:moveTo>
                    <a:pt x="349274" y="172604"/>
                  </a:moveTo>
                  <a:cubicBezTo>
                    <a:pt x="346341" y="181871"/>
                    <a:pt x="343607" y="191027"/>
                    <a:pt x="341074" y="200071"/>
                  </a:cubicBezTo>
                  <a:cubicBezTo>
                    <a:pt x="338540" y="209114"/>
                    <a:pt x="335807" y="219115"/>
                    <a:pt x="332874" y="230072"/>
                  </a:cubicBezTo>
                  <a:cubicBezTo>
                    <a:pt x="325273" y="206471"/>
                    <a:pt x="319173" y="187514"/>
                    <a:pt x="314540" y="173204"/>
                  </a:cubicBezTo>
                  <a:lnTo>
                    <a:pt x="259472" y="0"/>
                  </a:lnTo>
                  <a:lnTo>
                    <a:pt x="205771" y="0"/>
                  </a:lnTo>
                  <a:lnTo>
                    <a:pt x="151603" y="172604"/>
                  </a:lnTo>
                  <a:cubicBezTo>
                    <a:pt x="148636" y="182314"/>
                    <a:pt x="145770" y="191681"/>
                    <a:pt x="143069" y="200704"/>
                  </a:cubicBezTo>
                  <a:cubicBezTo>
                    <a:pt x="140303" y="209771"/>
                    <a:pt x="137269" y="219771"/>
                    <a:pt x="133903" y="230705"/>
                  </a:cubicBezTo>
                  <a:cubicBezTo>
                    <a:pt x="130569" y="219771"/>
                    <a:pt x="127569" y="209771"/>
                    <a:pt x="125069" y="200704"/>
                  </a:cubicBezTo>
                  <a:cubicBezTo>
                    <a:pt x="122569" y="191637"/>
                    <a:pt x="119802" y="182304"/>
                    <a:pt x="116836" y="172604"/>
                  </a:cubicBezTo>
                  <a:lnTo>
                    <a:pt x="65701" y="167"/>
                  </a:lnTo>
                  <a:lnTo>
                    <a:pt x="0" y="167"/>
                  </a:lnTo>
                  <a:lnTo>
                    <a:pt x="101702" y="321040"/>
                  </a:lnTo>
                  <a:lnTo>
                    <a:pt x="160437" y="321040"/>
                  </a:lnTo>
                  <a:lnTo>
                    <a:pt x="214738" y="148603"/>
                  </a:lnTo>
                  <a:cubicBezTo>
                    <a:pt x="219371" y="134713"/>
                    <a:pt x="225071" y="115979"/>
                    <a:pt x="231805" y="92402"/>
                  </a:cubicBezTo>
                  <a:cubicBezTo>
                    <a:pt x="239805" y="115979"/>
                    <a:pt x="245905" y="134713"/>
                    <a:pt x="250105" y="148603"/>
                  </a:cubicBezTo>
                  <a:lnTo>
                    <a:pt x="304440" y="321040"/>
                  </a:lnTo>
                  <a:lnTo>
                    <a:pt x="363808" y="321040"/>
                  </a:lnTo>
                  <a:lnTo>
                    <a:pt x="464876" y="167"/>
                  </a:lnTo>
                  <a:lnTo>
                    <a:pt x="400442" y="167"/>
                  </a:lnTo>
                  <a:close/>
                </a:path>
              </a:pathLst>
            </a:custGeom>
            <a:grpFill/>
            <a:ln w="3333" cap="flat">
              <a:noFill/>
              <a:prstDash val="solid"/>
              <a:miter/>
            </a:ln>
          </p:spPr>
          <p:txBody>
            <a:bodyPr rtlCol="0" anchor="ctr"/>
            <a:lstStyle/>
            <a:p>
              <a:endParaRPr lang="es-ES" sz="1350"/>
            </a:p>
          </p:txBody>
        </p:sp>
        <p:sp>
          <p:nvSpPr>
            <p:cNvPr id="19" name="Forma libre: forma 18">
              <a:extLst>
                <a:ext uri="{FF2B5EF4-FFF2-40B4-BE49-F238E27FC236}">
                  <a16:creationId xmlns:a16="http://schemas.microsoft.com/office/drawing/2014/main" id="{DB95C29F-3C12-8730-DF08-077AFB881DD9}"/>
                </a:ext>
              </a:extLst>
            </p:cNvPr>
            <p:cNvSpPr/>
            <p:nvPr/>
          </p:nvSpPr>
          <p:spPr>
            <a:xfrm>
              <a:off x="5232952" y="3481440"/>
              <a:ext cx="302526" cy="334259"/>
            </a:xfrm>
            <a:custGeom>
              <a:avLst/>
              <a:gdLst>
                <a:gd name="connsiteX0" fmla="*/ 230559 w 302526"/>
                <a:gd name="connsiteY0" fmla="*/ 20555 h 334259"/>
                <a:gd name="connsiteX1" fmla="*/ 154124 w 302526"/>
                <a:gd name="connsiteY1" fmla="*/ 21 h 334259"/>
                <a:gd name="connsiteX2" fmla="*/ 91889 w 302526"/>
                <a:gd name="connsiteY2" fmla="*/ 11688 h 334259"/>
                <a:gd name="connsiteX3" fmla="*/ 42955 w 302526"/>
                <a:gd name="connsiteY3" fmla="*/ 45589 h 334259"/>
                <a:gd name="connsiteX4" fmla="*/ 11054 w 302526"/>
                <a:gd name="connsiteY4" fmla="*/ 98323 h 334259"/>
                <a:gd name="connsiteX5" fmla="*/ 20 w 302526"/>
                <a:gd name="connsiteY5" fmla="*/ 166858 h 334259"/>
                <a:gd name="connsiteX6" fmla="*/ 20221 w 302526"/>
                <a:gd name="connsiteY6" fmla="*/ 254327 h 334259"/>
                <a:gd name="connsiteX7" fmla="*/ 75789 w 302526"/>
                <a:gd name="connsiteY7" fmla="*/ 313095 h 334259"/>
                <a:gd name="connsiteX8" fmla="*/ 157291 w 302526"/>
                <a:gd name="connsiteY8" fmla="*/ 334228 h 334259"/>
                <a:gd name="connsiteX9" fmla="*/ 211258 w 302526"/>
                <a:gd name="connsiteY9" fmla="*/ 326328 h 334259"/>
                <a:gd name="connsiteX10" fmla="*/ 259293 w 302526"/>
                <a:gd name="connsiteY10" fmla="*/ 300461 h 334259"/>
                <a:gd name="connsiteX11" fmla="*/ 296860 w 302526"/>
                <a:gd name="connsiteY11" fmla="*/ 254027 h 334259"/>
                <a:gd name="connsiteX12" fmla="*/ 248859 w 302526"/>
                <a:gd name="connsiteY12" fmla="*/ 224326 h 334259"/>
                <a:gd name="connsiteX13" fmla="*/ 224858 w 302526"/>
                <a:gd name="connsiteY13" fmla="*/ 256227 h 334259"/>
                <a:gd name="connsiteX14" fmla="*/ 193891 w 302526"/>
                <a:gd name="connsiteY14" fmla="*/ 273927 h 334259"/>
                <a:gd name="connsiteX15" fmla="*/ 157224 w 302526"/>
                <a:gd name="connsiteY15" fmla="*/ 279294 h 334259"/>
                <a:gd name="connsiteX16" fmla="*/ 108589 w 302526"/>
                <a:gd name="connsiteY16" fmla="*/ 266660 h 334259"/>
                <a:gd name="connsiteX17" fmla="*/ 74855 w 302526"/>
                <a:gd name="connsiteY17" fmla="*/ 228926 h 334259"/>
                <a:gd name="connsiteX18" fmla="*/ 63089 w 302526"/>
                <a:gd name="connsiteY18" fmla="*/ 181258 h 334259"/>
                <a:gd name="connsiteX19" fmla="*/ 301927 w 302526"/>
                <a:gd name="connsiteY19" fmla="*/ 181258 h 334259"/>
                <a:gd name="connsiteX20" fmla="*/ 302527 w 302526"/>
                <a:gd name="connsiteY20" fmla="*/ 172425 h 334259"/>
                <a:gd name="connsiteX21" fmla="*/ 302527 w 302526"/>
                <a:gd name="connsiteY21" fmla="*/ 164191 h 334259"/>
                <a:gd name="connsiteX22" fmla="*/ 283293 w 302526"/>
                <a:gd name="connsiteY22" fmla="*/ 77990 h 334259"/>
                <a:gd name="connsiteX23" fmla="*/ 230559 w 302526"/>
                <a:gd name="connsiteY23" fmla="*/ 20555 h 334259"/>
                <a:gd name="connsiteX24" fmla="*/ 86856 w 302526"/>
                <a:gd name="connsiteY24" fmla="*/ 81823 h 334259"/>
                <a:gd name="connsiteX25" fmla="*/ 115590 w 302526"/>
                <a:gd name="connsiteY25" fmla="*/ 59723 h 334259"/>
                <a:gd name="connsiteX26" fmla="*/ 153491 w 302526"/>
                <a:gd name="connsiteY26" fmla="*/ 52456 h 334259"/>
                <a:gd name="connsiteX27" fmla="*/ 215692 w 302526"/>
                <a:gd name="connsiteY27" fmla="*/ 80223 h 334259"/>
                <a:gd name="connsiteX28" fmla="*/ 238026 w 302526"/>
                <a:gd name="connsiteY28" fmla="*/ 135191 h 334259"/>
                <a:gd name="connsiteX29" fmla="*/ 64922 w 302526"/>
                <a:gd name="connsiteY29" fmla="*/ 135191 h 334259"/>
                <a:gd name="connsiteX30" fmla="*/ 68855 w 302526"/>
                <a:gd name="connsiteY30" fmla="*/ 117824 h 334259"/>
                <a:gd name="connsiteX31" fmla="*/ 86856 w 302526"/>
                <a:gd name="connsiteY31" fmla="*/ 81823 h 33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02526" h="334259">
                  <a:moveTo>
                    <a:pt x="230559" y="20555"/>
                  </a:moveTo>
                  <a:cubicBezTo>
                    <a:pt x="207525" y="6671"/>
                    <a:pt x="181024" y="-442"/>
                    <a:pt x="154124" y="21"/>
                  </a:cubicBezTo>
                  <a:cubicBezTo>
                    <a:pt x="132823" y="-245"/>
                    <a:pt x="111656" y="3721"/>
                    <a:pt x="91889" y="11688"/>
                  </a:cubicBezTo>
                  <a:cubicBezTo>
                    <a:pt x="73355" y="19378"/>
                    <a:pt x="56655" y="30935"/>
                    <a:pt x="42955" y="45589"/>
                  </a:cubicBezTo>
                  <a:cubicBezTo>
                    <a:pt x="28788" y="60769"/>
                    <a:pt x="17921" y="78726"/>
                    <a:pt x="11054" y="98323"/>
                  </a:cubicBezTo>
                  <a:cubicBezTo>
                    <a:pt x="3421" y="120354"/>
                    <a:pt x="-313" y="143548"/>
                    <a:pt x="20" y="166858"/>
                  </a:cubicBezTo>
                  <a:cubicBezTo>
                    <a:pt x="20" y="200192"/>
                    <a:pt x="6754" y="229349"/>
                    <a:pt x="20221" y="254327"/>
                  </a:cubicBezTo>
                  <a:cubicBezTo>
                    <a:pt x="32988" y="278647"/>
                    <a:pt x="52222" y="298978"/>
                    <a:pt x="75789" y="313095"/>
                  </a:cubicBezTo>
                  <a:cubicBezTo>
                    <a:pt x="100489" y="327488"/>
                    <a:pt x="128690" y="334802"/>
                    <a:pt x="157291" y="334228"/>
                  </a:cubicBezTo>
                  <a:cubicBezTo>
                    <a:pt x="175558" y="334262"/>
                    <a:pt x="193758" y="331598"/>
                    <a:pt x="211258" y="326328"/>
                  </a:cubicBezTo>
                  <a:cubicBezTo>
                    <a:pt x="228859" y="321021"/>
                    <a:pt x="245193" y="312225"/>
                    <a:pt x="259293" y="300461"/>
                  </a:cubicBezTo>
                  <a:cubicBezTo>
                    <a:pt x="274593" y="287454"/>
                    <a:pt x="287327" y="271707"/>
                    <a:pt x="296860" y="254027"/>
                  </a:cubicBezTo>
                  <a:lnTo>
                    <a:pt x="248859" y="224326"/>
                  </a:lnTo>
                  <a:cubicBezTo>
                    <a:pt x="242926" y="236360"/>
                    <a:pt x="234759" y="247177"/>
                    <a:pt x="224858" y="256227"/>
                  </a:cubicBezTo>
                  <a:cubicBezTo>
                    <a:pt x="215925" y="264277"/>
                    <a:pt x="205358" y="270314"/>
                    <a:pt x="193891" y="273927"/>
                  </a:cubicBezTo>
                  <a:cubicBezTo>
                    <a:pt x="182024" y="277577"/>
                    <a:pt x="169657" y="279387"/>
                    <a:pt x="157224" y="279294"/>
                  </a:cubicBezTo>
                  <a:cubicBezTo>
                    <a:pt x="140157" y="279581"/>
                    <a:pt x="123356" y="275214"/>
                    <a:pt x="108589" y="266660"/>
                  </a:cubicBezTo>
                  <a:cubicBezTo>
                    <a:pt x="93823" y="257730"/>
                    <a:pt x="82089" y="244586"/>
                    <a:pt x="74855" y="228926"/>
                  </a:cubicBezTo>
                  <a:cubicBezTo>
                    <a:pt x="67889" y="213949"/>
                    <a:pt x="63889" y="197759"/>
                    <a:pt x="63089" y="181258"/>
                  </a:cubicBezTo>
                  <a:lnTo>
                    <a:pt x="301927" y="181258"/>
                  </a:lnTo>
                  <a:cubicBezTo>
                    <a:pt x="302327" y="178332"/>
                    <a:pt x="302527" y="175378"/>
                    <a:pt x="302527" y="172425"/>
                  </a:cubicBezTo>
                  <a:lnTo>
                    <a:pt x="302527" y="164191"/>
                  </a:lnTo>
                  <a:cubicBezTo>
                    <a:pt x="302527" y="131347"/>
                    <a:pt x="296127" y="102613"/>
                    <a:pt x="283293" y="77990"/>
                  </a:cubicBezTo>
                  <a:cubicBezTo>
                    <a:pt x="271326" y="54352"/>
                    <a:pt x="253093" y="34479"/>
                    <a:pt x="230559" y="20555"/>
                  </a:cubicBezTo>
                  <a:close/>
                  <a:moveTo>
                    <a:pt x="86856" y="81823"/>
                  </a:moveTo>
                  <a:cubicBezTo>
                    <a:pt x="94389" y="72116"/>
                    <a:pt x="104289" y="64506"/>
                    <a:pt x="115590" y="59723"/>
                  </a:cubicBezTo>
                  <a:cubicBezTo>
                    <a:pt x="127590" y="54742"/>
                    <a:pt x="140490" y="52269"/>
                    <a:pt x="153491" y="52456"/>
                  </a:cubicBezTo>
                  <a:cubicBezTo>
                    <a:pt x="177357" y="51832"/>
                    <a:pt x="200225" y="62039"/>
                    <a:pt x="215692" y="80223"/>
                  </a:cubicBezTo>
                  <a:cubicBezTo>
                    <a:pt x="227292" y="93557"/>
                    <a:pt x="234726" y="111880"/>
                    <a:pt x="238026" y="135191"/>
                  </a:cubicBezTo>
                  <a:lnTo>
                    <a:pt x="64922" y="135191"/>
                  </a:lnTo>
                  <a:cubicBezTo>
                    <a:pt x="65855" y="129324"/>
                    <a:pt x="67155" y="123521"/>
                    <a:pt x="68855" y="117824"/>
                  </a:cubicBezTo>
                  <a:cubicBezTo>
                    <a:pt x="72522" y="104787"/>
                    <a:pt x="78622" y="92570"/>
                    <a:pt x="86856" y="81823"/>
                  </a:cubicBezTo>
                  <a:close/>
                </a:path>
              </a:pathLst>
            </a:custGeom>
            <a:grpFill/>
            <a:ln w="3333" cap="flat">
              <a:noFill/>
              <a:prstDash val="solid"/>
              <a:miter/>
            </a:ln>
          </p:spPr>
          <p:txBody>
            <a:bodyPr rtlCol="0" anchor="ctr"/>
            <a:lstStyle/>
            <a:p>
              <a:endParaRPr lang="es-ES" sz="1350"/>
            </a:p>
          </p:txBody>
        </p:sp>
        <p:sp>
          <p:nvSpPr>
            <p:cNvPr id="30" name="Forma libre: forma 29">
              <a:extLst>
                <a:ext uri="{FF2B5EF4-FFF2-40B4-BE49-F238E27FC236}">
                  <a16:creationId xmlns:a16="http://schemas.microsoft.com/office/drawing/2014/main" id="{2B7E0F59-FA45-6317-7E8B-3031C279EB2E}"/>
                </a:ext>
              </a:extLst>
            </p:cNvPr>
            <p:cNvSpPr/>
            <p:nvPr/>
          </p:nvSpPr>
          <p:spPr>
            <a:xfrm>
              <a:off x="5575180" y="3481451"/>
              <a:ext cx="167370" cy="327184"/>
            </a:xfrm>
            <a:custGeom>
              <a:avLst/>
              <a:gdLst>
                <a:gd name="connsiteX0" fmla="*/ 149070 w 167370"/>
                <a:gd name="connsiteY0" fmla="*/ 11 h 327184"/>
                <a:gd name="connsiteX1" fmla="*/ 98202 w 167370"/>
                <a:gd name="connsiteY1" fmla="*/ 14545 h 327184"/>
                <a:gd name="connsiteX2" fmla="*/ 61901 w 167370"/>
                <a:gd name="connsiteY2" fmla="*/ 58746 h 327184"/>
                <a:gd name="connsiteX3" fmla="*/ 61901 w 167370"/>
                <a:gd name="connsiteY3" fmla="*/ 6311 h 327184"/>
                <a:gd name="connsiteX4" fmla="*/ 0 w 167370"/>
                <a:gd name="connsiteY4" fmla="*/ 6311 h 327184"/>
                <a:gd name="connsiteX5" fmla="*/ 0 w 167370"/>
                <a:gd name="connsiteY5" fmla="*/ 327185 h 327184"/>
                <a:gd name="connsiteX6" fmla="*/ 61901 w 167370"/>
                <a:gd name="connsiteY6" fmla="*/ 327185 h 327184"/>
                <a:gd name="connsiteX7" fmla="*/ 61901 w 167370"/>
                <a:gd name="connsiteY7" fmla="*/ 156014 h 327184"/>
                <a:gd name="connsiteX8" fmla="*/ 82735 w 167370"/>
                <a:gd name="connsiteY8" fmla="*/ 90346 h 327184"/>
                <a:gd name="connsiteX9" fmla="*/ 135803 w 167370"/>
                <a:gd name="connsiteY9" fmla="*/ 65712 h 327184"/>
                <a:gd name="connsiteX10" fmla="*/ 167370 w 167370"/>
                <a:gd name="connsiteY10" fmla="*/ 65712 h 327184"/>
                <a:gd name="connsiteX11" fmla="*/ 167370 w 167370"/>
                <a:gd name="connsiteY11" fmla="*/ 11 h 32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370" h="327184">
                  <a:moveTo>
                    <a:pt x="149070" y="11"/>
                  </a:moveTo>
                  <a:cubicBezTo>
                    <a:pt x="131036" y="-269"/>
                    <a:pt x="113369" y="4788"/>
                    <a:pt x="98202" y="14545"/>
                  </a:cubicBezTo>
                  <a:cubicBezTo>
                    <a:pt x="83268" y="24212"/>
                    <a:pt x="71168" y="38945"/>
                    <a:pt x="61901" y="58746"/>
                  </a:cubicBezTo>
                  <a:lnTo>
                    <a:pt x="61901" y="6311"/>
                  </a:lnTo>
                  <a:lnTo>
                    <a:pt x="0" y="6311"/>
                  </a:lnTo>
                  <a:lnTo>
                    <a:pt x="0" y="327185"/>
                  </a:lnTo>
                  <a:lnTo>
                    <a:pt x="61901" y="327185"/>
                  </a:lnTo>
                  <a:lnTo>
                    <a:pt x="61901" y="156014"/>
                  </a:lnTo>
                  <a:cubicBezTo>
                    <a:pt x="61901" y="128657"/>
                    <a:pt x="68835" y="106770"/>
                    <a:pt x="82735" y="90346"/>
                  </a:cubicBezTo>
                  <a:cubicBezTo>
                    <a:pt x="95669" y="74366"/>
                    <a:pt x="115269" y="65269"/>
                    <a:pt x="135803" y="65712"/>
                  </a:cubicBezTo>
                  <a:lnTo>
                    <a:pt x="167370" y="65712"/>
                  </a:lnTo>
                  <a:lnTo>
                    <a:pt x="167370" y="11"/>
                  </a:lnTo>
                  <a:close/>
                </a:path>
              </a:pathLst>
            </a:custGeom>
            <a:grpFill/>
            <a:ln w="3333" cap="flat">
              <a:noFill/>
              <a:prstDash val="solid"/>
              <a:miter/>
            </a:ln>
          </p:spPr>
          <p:txBody>
            <a:bodyPr rtlCol="0" anchor="ctr"/>
            <a:lstStyle/>
            <a:p>
              <a:endParaRPr lang="es-ES" sz="1350"/>
            </a:p>
          </p:txBody>
        </p:sp>
        <p:sp>
          <p:nvSpPr>
            <p:cNvPr id="31" name="Forma libre: forma 30">
              <a:extLst>
                <a:ext uri="{FF2B5EF4-FFF2-40B4-BE49-F238E27FC236}">
                  <a16:creationId xmlns:a16="http://schemas.microsoft.com/office/drawing/2014/main" id="{BD12F776-D07C-7565-3897-E83D81DD9E39}"/>
                </a:ext>
              </a:extLst>
            </p:cNvPr>
            <p:cNvSpPr/>
            <p:nvPr/>
          </p:nvSpPr>
          <p:spPr>
            <a:xfrm>
              <a:off x="1347857" y="3171155"/>
              <a:ext cx="420230" cy="673769"/>
            </a:xfrm>
            <a:custGeom>
              <a:avLst/>
              <a:gdLst>
                <a:gd name="connsiteX0" fmla="*/ 0 w 420230"/>
                <a:gd name="connsiteY0" fmla="*/ 480344 h 673769"/>
                <a:gd name="connsiteX1" fmla="*/ 55768 w 420230"/>
                <a:gd name="connsiteY1" fmla="*/ 616213 h 673769"/>
                <a:gd name="connsiteX2" fmla="*/ 278373 w 420230"/>
                <a:gd name="connsiteY2" fmla="*/ 652681 h 673769"/>
                <a:gd name="connsiteX3" fmla="*/ 345241 w 420230"/>
                <a:gd name="connsiteY3" fmla="*/ 0 h 673769"/>
                <a:gd name="connsiteX4" fmla="*/ 0 w 420230"/>
                <a:gd name="connsiteY4" fmla="*/ 480344 h 673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230" h="673769">
                  <a:moveTo>
                    <a:pt x="0" y="480344"/>
                  </a:moveTo>
                  <a:cubicBezTo>
                    <a:pt x="-76" y="531218"/>
                    <a:pt x="19971" y="580059"/>
                    <a:pt x="55768" y="616213"/>
                  </a:cubicBezTo>
                  <a:cubicBezTo>
                    <a:pt x="124836" y="685281"/>
                    <a:pt x="218605" y="685148"/>
                    <a:pt x="278373" y="652681"/>
                  </a:cubicBezTo>
                  <a:cubicBezTo>
                    <a:pt x="351541" y="612980"/>
                    <a:pt x="516145" y="493910"/>
                    <a:pt x="345241" y="0"/>
                  </a:cubicBezTo>
                  <a:cubicBezTo>
                    <a:pt x="345241" y="233138"/>
                    <a:pt x="0" y="256839"/>
                    <a:pt x="0" y="480344"/>
                  </a:cubicBezTo>
                  <a:close/>
                </a:path>
              </a:pathLst>
            </a:custGeom>
            <a:grpFill/>
            <a:ln w="3333" cap="flat">
              <a:noFill/>
              <a:prstDash val="solid"/>
              <a:miter/>
            </a:ln>
          </p:spPr>
          <p:txBody>
            <a:bodyPr rtlCol="0" anchor="ctr"/>
            <a:lstStyle/>
            <a:p>
              <a:endParaRPr lang="es-ES" sz="1350"/>
            </a:p>
          </p:txBody>
        </p:sp>
        <p:sp>
          <p:nvSpPr>
            <p:cNvPr id="32" name="Forma libre: forma 31">
              <a:extLst>
                <a:ext uri="{FF2B5EF4-FFF2-40B4-BE49-F238E27FC236}">
                  <a16:creationId xmlns:a16="http://schemas.microsoft.com/office/drawing/2014/main" id="{0B8669DA-50C4-8742-7D57-C6DF3C60799E}"/>
                </a:ext>
              </a:extLst>
            </p:cNvPr>
            <p:cNvSpPr/>
            <p:nvPr/>
          </p:nvSpPr>
          <p:spPr>
            <a:xfrm>
              <a:off x="1103118" y="3171155"/>
              <a:ext cx="401942" cy="673740"/>
            </a:xfrm>
            <a:custGeom>
              <a:avLst/>
              <a:gdLst>
                <a:gd name="connsiteX0" fmla="*/ 401942 w 401942"/>
                <a:gd name="connsiteY0" fmla="*/ 204104 h 673740"/>
                <a:gd name="connsiteX1" fmla="*/ 345274 w 401942"/>
                <a:gd name="connsiteY1" fmla="*/ 0 h 673740"/>
                <a:gd name="connsiteX2" fmla="*/ 0 w 401942"/>
                <a:gd name="connsiteY2" fmla="*/ 480344 h 673740"/>
                <a:gd name="connsiteX3" fmla="*/ 55701 w 401942"/>
                <a:gd name="connsiteY3" fmla="*/ 616213 h 673740"/>
                <a:gd name="connsiteX4" fmla="*/ 278306 w 401942"/>
                <a:gd name="connsiteY4" fmla="*/ 652681 h 673740"/>
                <a:gd name="connsiteX5" fmla="*/ 401942 w 401942"/>
                <a:gd name="connsiteY5" fmla="*/ 204104 h 67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942" h="673740">
                  <a:moveTo>
                    <a:pt x="401942" y="204104"/>
                  </a:moveTo>
                  <a:cubicBezTo>
                    <a:pt x="390608" y="143003"/>
                    <a:pt x="372441" y="80435"/>
                    <a:pt x="345274" y="0"/>
                  </a:cubicBezTo>
                  <a:cubicBezTo>
                    <a:pt x="345274" y="233138"/>
                    <a:pt x="0" y="256839"/>
                    <a:pt x="0" y="480344"/>
                  </a:cubicBezTo>
                  <a:cubicBezTo>
                    <a:pt x="-76" y="531208"/>
                    <a:pt x="19941" y="580042"/>
                    <a:pt x="55701" y="616213"/>
                  </a:cubicBezTo>
                  <a:cubicBezTo>
                    <a:pt x="124770" y="685281"/>
                    <a:pt x="219272" y="685081"/>
                    <a:pt x="278306" y="652681"/>
                  </a:cubicBezTo>
                  <a:cubicBezTo>
                    <a:pt x="141037" y="506311"/>
                    <a:pt x="189371" y="336874"/>
                    <a:pt x="401942" y="204104"/>
                  </a:cubicBezTo>
                  <a:close/>
                </a:path>
              </a:pathLst>
            </a:custGeom>
            <a:grpFill/>
            <a:ln w="3333" cap="flat">
              <a:noFill/>
              <a:prstDash val="solid"/>
              <a:miter/>
            </a:ln>
          </p:spPr>
          <p:txBody>
            <a:bodyPr rtlCol="0" anchor="ctr"/>
            <a:lstStyle/>
            <a:p>
              <a:endParaRPr lang="es-ES" sz="1350"/>
            </a:p>
          </p:txBody>
        </p:sp>
        <p:sp>
          <p:nvSpPr>
            <p:cNvPr id="33" name="Forma libre: forma 32">
              <a:extLst>
                <a:ext uri="{FF2B5EF4-FFF2-40B4-BE49-F238E27FC236}">
                  <a16:creationId xmlns:a16="http://schemas.microsoft.com/office/drawing/2014/main" id="{B869D2D3-8F9F-C8BA-8512-2A4B1560BBAF}"/>
                </a:ext>
              </a:extLst>
            </p:cNvPr>
            <p:cNvSpPr/>
            <p:nvPr/>
          </p:nvSpPr>
          <p:spPr>
            <a:xfrm>
              <a:off x="858380" y="3171155"/>
              <a:ext cx="401941" cy="832550"/>
            </a:xfrm>
            <a:custGeom>
              <a:avLst/>
              <a:gdLst>
                <a:gd name="connsiteX0" fmla="*/ 401942 w 401941"/>
                <a:gd name="connsiteY0" fmla="*/ 204104 h 832550"/>
                <a:gd name="connsiteX1" fmla="*/ 345274 w 401941"/>
                <a:gd name="connsiteY1" fmla="*/ 0 h 832550"/>
                <a:gd name="connsiteX2" fmla="*/ 0 w 401941"/>
                <a:gd name="connsiteY2" fmla="*/ 480344 h 832550"/>
                <a:gd name="connsiteX3" fmla="*/ 92869 w 401941"/>
                <a:gd name="connsiteY3" fmla="*/ 645447 h 832550"/>
                <a:gd name="connsiteX4" fmla="*/ 83968 w 401941"/>
                <a:gd name="connsiteY4" fmla="*/ 832551 h 832550"/>
                <a:gd name="connsiteX5" fmla="*/ 128269 w 401941"/>
                <a:gd name="connsiteY5" fmla="*/ 825184 h 832550"/>
                <a:gd name="connsiteX6" fmla="*/ 121269 w 401941"/>
                <a:gd name="connsiteY6" fmla="*/ 659781 h 832550"/>
                <a:gd name="connsiteX7" fmla="*/ 278306 w 401941"/>
                <a:gd name="connsiteY7" fmla="*/ 652747 h 832550"/>
                <a:gd name="connsiteX8" fmla="*/ 401942 w 401941"/>
                <a:gd name="connsiteY8" fmla="*/ 204104 h 83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1941" h="832550">
                  <a:moveTo>
                    <a:pt x="401942" y="204104"/>
                  </a:moveTo>
                  <a:cubicBezTo>
                    <a:pt x="390608" y="143003"/>
                    <a:pt x="372408" y="80435"/>
                    <a:pt x="345274" y="0"/>
                  </a:cubicBezTo>
                  <a:cubicBezTo>
                    <a:pt x="345274" y="233138"/>
                    <a:pt x="0" y="256839"/>
                    <a:pt x="0" y="480344"/>
                  </a:cubicBezTo>
                  <a:cubicBezTo>
                    <a:pt x="0" y="594979"/>
                    <a:pt x="92869" y="645447"/>
                    <a:pt x="92869" y="645447"/>
                  </a:cubicBezTo>
                  <a:cubicBezTo>
                    <a:pt x="78438" y="706738"/>
                    <a:pt x="75422" y="770166"/>
                    <a:pt x="83968" y="832551"/>
                  </a:cubicBezTo>
                  <a:lnTo>
                    <a:pt x="128269" y="825184"/>
                  </a:lnTo>
                  <a:cubicBezTo>
                    <a:pt x="106602" y="749849"/>
                    <a:pt x="119903" y="667814"/>
                    <a:pt x="121269" y="659781"/>
                  </a:cubicBezTo>
                  <a:cubicBezTo>
                    <a:pt x="177937" y="682481"/>
                    <a:pt x="236372" y="675748"/>
                    <a:pt x="278306" y="652747"/>
                  </a:cubicBezTo>
                  <a:cubicBezTo>
                    <a:pt x="140836" y="506311"/>
                    <a:pt x="189371" y="336907"/>
                    <a:pt x="401942" y="204104"/>
                  </a:cubicBezTo>
                  <a:close/>
                </a:path>
              </a:pathLst>
            </a:custGeom>
            <a:grpFill/>
            <a:ln w="3333" cap="flat">
              <a:noFill/>
              <a:prstDash val="solid"/>
              <a:miter/>
            </a:ln>
          </p:spPr>
          <p:txBody>
            <a:bodyPr rtlCol="0" anchor="ctr"/>
            <a:lstStyle/>
            <a:p>
              <a:endParaRPr lang="es-ES" sz="1350"/>
            </a:p>
          </p:txBody>
        </p:sp>
      </p:grpSp>
    </p:spTree>
    <p:extLst>
      <p:ext uri="{BB962C8B-B14F-4D97-AF65-F5344CB8AC3E}">
        <p14:creationId xmlns:p14="http://schemas.microsoft.com/office/powerpoint/2010/main" val="18770003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Blue">
    <p:bg bwMode="ltGray">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D5B482-99FC-46D1-9967-0EBFF52E6B3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472176"/>
            <a:ext cx="6948000" cy="3687538"/>
          </a:xfrm>
          <a:prstGeom prst="rect">
            <a:avLst/>
          </a:prstGeom>
        </p:spPr>
      </p:pic>
      <p:sp>
        <p:nvSpPr>
          <p:cNvPr id="10" name="Text Placeholder 9">
            <a:extLst>
              <a:ext uri="{FF2B5EF4-FFF2-40B4-BE49-F238E27FC236}">
                <a16:creationId xmlns:a16="http://schemas.microsoft.com/office/drawing/2014/main" id="{08CDCF25-D7EC-4BC0-988F-AB2E28759953}"/>
              </a:ext>
            </a:extLst>
          </p:cNvPr>
          <p:cNvSpPr>
            <a:spLocks noGrp="1"/>
          </p:cNvSpPr>
          <p:nvPr>
            <p:ph type="body" sz="quarter" idx="14"/>
          </p:nvPr>
        </p:nvSpPr>
        <p:spPr>
          <a:xfrm>
            <a:off x="792001" y="4252501"/>
            <a:ext cx="3047441" cy="353270"/>
          </a:xfrm>
        </p:spPr>
        <p:txBody>
          <a:bodyPr/>
          <a:lstStyle>
            <a:lvl1pPr>
              <a:spcAft>
                <a:spcPts val="0"/>
              </a:spcAft>
              <a:defRPr sz="1200"/>
            </a:lvl1pPr>
          </a:lstStyle>
          <a:p>
            <a:pPr lvl="0"/>
            <a:r>
              <a:rPr lang="en-US"/>
              <a:t>Click to edit Master text styles</a:t>
            </a:r>
          </a:p>
        </p:txBody>
      </p:sp>
      <p:cxnSp>
        <p:nvCxnSpPr>
          <p:cNvPr id="11" name="Straight Connector 10">
            <a:extLst>
              <a:ext uri="{FF2B5EF4-FFF2-40B4-BE49-F238E27FC236}">
                <a16:creationId xmlns:a16="http://schemas.microsoft.com/office/drawing/2014/main" id="{B9DBEFCF-17D2-4B4F-9CCB-D86F53AA7277}"/>
              </a:ext>
            </a:extLst>
          </p:cNvPr>
          <p:cNvCxnSpPr/>
          <p:nvPr userDrawn="1"/>
        </p:nvCxnSpPr>
        <p:spPr>
          <a:xfrm>
            <a:off x="792000" y="3407400"/>
            <a:ext cx="648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BEF9F3E1-6781-4525-A226-91583605D5CC}"/>
              </a:ext>
            </a:extLst>
          </p:cNvPr>
          <p:cNvSpPr>
            <a:spLocks noGrp="1"/>
          </p:cNvSpPr>
          <p:nvPr>
            <p:ph type="ctrTitle"/>
          </p:nvPr>
        </p:nvSpPr>
        <p:spPr>
          <a:xfrm>
            <a:off x="792000" y="2640108"/>
            <a:ext cx="4176000" cy="618562"/>
          </a:xfrm>
        </p:spPr>
        <p:txBody>
          <a:bodyPr anchor="b" anchorCtr="0"/>
          <a:lstStyle>
            <a:lvl1pPr algn="l">
              <a:defRPr sz="3000"/>
            </a:lvl1pPr>
          </a:lstStyle>
          <a:p>
            <a:r>
              <a:rPr lang="en-US"/>
              <a:t>Click to edit Master title style</a:t>
            </a:r>
            <a:endParaRPr lang="en-GB"/>
          </a:p>
        </p:txBody>
      </p:sp>
      <p:sp>
        <p:nvSpPr>
          <p:cNvPr id="9" name="Subtitle 2">
            <a:extLst>
              <a:ext uri="{FF2B5EF4-FFF2-40B4-BE49-F238E27FC236}">
                <a16:creationId xmlns:a16="http://schemas.microsoft.com/office/drawing/2014/main" id="{B1898ED8-05A6-45CF-96B5-C6A38570BD17}"/>
              </a:ext>
            </a:extLst>
          </p:cNvPr>
          <p:cNvSpPr>
            <a:spLocks noGrp="1"/>
          </p:cNvSpPr>
          <p:nvPr>
            <p:ph type="subTitle" idx="1"/>
          </p:nvPr>
        </p:nvSpPr>
        <p:spPr>
          <a:xfrm>
            <a:off x="792001" y="3574172"/>
            <a:ext cx="4176000" cy="618561"/>
          </a:xfrm>
        </p:spPr>
        <p:txBody>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3" name="Picture 12">
            <a:extLst>
              <a:ext uri="{FF2B5EF4-FFF2-40B4-BE49-F238E27FC236}">
                <a16:creationId xmlns:a16="http://schemas.microsoft.com/office/drawing/2014/main" id="{A2A1ABBF-00DF-4E17-8D1B-B2E7DC6D416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06266" y="2938399"/>
            <a:ext cx="1108667" cy="1108667"/>
          </a:xfrm>
          <a:prstGeom prst="rect">
            <a:avLst/>
          </a:prstGeom>
        </p:spPr>
      </p:pic>
    </p:spTree>
    <p:extLst>
      <p:ext uri="{BB962C8B-B14F-4D97-AF65-F5344CB8AC3E}">
        <p14:creationId xmlns:p14="http://schemas.microsoft.com/office/powerpoint/2010/main" val="251743636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Divider">
    <p:bg>
      <p:bgRef idx="1001">
        <a:schemeClr val="bg1"/>
      </p:bgRef>
    </p:bg>
    <p:spTree>
      <p:nvGrpSpPr>
        <p:cNvPr id="1" name=""/>
        <p:cNvGrpSpPr/>
        <p:nvPr/>
      </p:nvGrpSpPr>
      <p:grpSpPr>
        <a:xfrm>
          <a:off x="0" y="0"/>
          <a:ext cx="0" cy="0"/>
          <a:chOff x="0" y="0"/>
          <a:chExt cx="0" cy="0"/>
        </a:xfrm>
      </p:grpSpPr>
      <p:sp>
        <p:nvSpPr>
          <p:cNvPr id="2" name="Text Placeholder 6">
            <a:extLst>
              <a:ext uri="{FF2B5EF4-FFF2-40B4-BE49-F238E27FC236}">
                <a16:creationId xmlns:a16="http://schemas.microsoft.com/office/drawing/2014/main" id="{E9E5E572-ACA6-848C-1471-C2088F7E0DC4}"/>
              </a:ext>
            </a:extLst>
          </p:cNvPr>
          <p:cNvSpPr>
            <a:spLocks noGrp="1"/>
          </p:cNvSpPr>
          <p:nvPr>
            <p:ph type="body" sz="quarter" idx="20" hasCustomPrompt="1"/>
          </p:nvPr>
        </p:nvSpPr>
        <p:spPr>
          <a:xfrm>
            <a:off x="267300" y="329401"/>
            <a:ext cx="6967060" cy="2262056"/>
          </a:xfrm>
          <a:prstGeom prst="rect">
            <a:avLst/>
          </a:prstGeom>
        </p:spPr>
        <p:txBody>
          <a:bodyPr anchor="t">
            <a:normAutofit/>
          </a:bodyPr>
          <a:lstStyle>
            <a:lvl1pPr>
              <a:lnSpc>
                <a:spcPct val="80000"/>
              </a:lnSpc>
              <a:defRPr sz="5250" b="1" i="0" spc="-113">
                <a:solidFill>
                  <a:schemeClr val="accent1"/>
                </a:solidFill>
                <a:latin typeface="+mj-lt"/>
                <a:ea typeface="IberPangea Text" panose="020B0404000000000000" pitchFamily="34" charset="0"/>
                <a:cs typeface="IberPangea Text" panose="020B0404000000000000" pitchFamily="34" charset="0"/>
              </a:defRPr>
            </a:lvl1pPr>
          </a:lstStyle>
          <a:p>
            <a:pPr lvl="0"/>
            <a:r>
              <a:rPr lang="en-US" noProof="0"/>
              <a:t>Divider title</a:t>
            </a:r>
          </a:p>
        </p:txBody>
      </p:sp>
      <p:sp>
        <p:nvSpPr>
          <p:cNvPr id="16" name="TextBox 15">
            <a:extLst>
              <a:ext uri="{FF2B5EF4-FFF2-40B4-BE49-F238E27FC236}">
                <a16:creationId xmlns:a16="http://schemas.microsoft.com/office/drawing/2014/main" id="{D4FFA5EA-9D96-A3B7-5DD4-A4D9BED659C6}"/>
              </a:ext>
            </a:extLst>
          </p:cNvPr>
          <p:cNvSpPr txBox="1"/>
          <p:nvPr userDrawn="1"/>
        </p:nvSpPr>
        <p:spPr>
          <a:xfrm>
            <a:off x="8476138" y="4841082"/>
            <a:ext cx="363062" cy="156686"/>
          </a:xfrm>
          <a:prstGeom prst="rect">
            <a:avLst/>
          </a:prstGeom>
          <a:noFill/>
        </p:spPr>
        <p:txBody>
          <a:bodyPr wrap="square" lIns="0" tIns="0" rIns="0" bIns="0" rtlCol="0">
            <a:noAutofit/>
          </a:bodyPr>
          <a:lstStyle/>
          <a:p>
            <a:pPr algn="r"/>
            <a:fld id="{D5E78EB0-DDD2-2F40-8AB8-446A90E58D7D}" type="slidenum">
              <a:rPr lang="en-US" sz="675" smtClean="0">
                <a:solidFill>
                  <a:schemeClr val="tx1"/>
                </a:solidFill>
                <a:latin typeface="IberPangea Text Light" panose="020B0404000000000000" pitchFamily="34" charset="0"/>
                <a:ea typeface="IberPangea Text Light" panose="020B0404000000000000" pitchFamily="34" charset="0"/>
                <a:cs typeface="IberPangea Text Light" panose="020B0404000000000000" pitchFamily="34" charset="0"/>
              </a:rPr>
              <a:pPr algn="r"/>
              <a:t>‹#›</a:t>
            </a:fld>
            <a:endParaRPr lang="en-US" sz="675">
              <a:solidFill>
                <a:schemeClr val="tx1"/>
              </a:solidFill>
              <a:latin typeface="IberPangea Text Light" panose="020B0404000000000000" pitchFamily="34" charset="0"/>
              <a:ea typeface="IberPangea Text Light" panose="020B0404000000000000" pitchFamily="34" charset="0"/>
              <a:cs typeface="IberPangea Text Light" panose="020B0404000000000000" pitchFamily="34" charset="0"/>
            </a:endParaRPr>
          </a:p>
        </p:txBody>
      </p:sp>
      <p:grpSp>
        <p:nvGrpSpPr>
          <p:cNvPr id="17" name="Grupo 16">
            <a:extLst>
              <a:ext uri="{FF2B5EF4-FFF2-40B4-BE49-F238E27FC236}">
                <a16:creationId xmlns:a16="http://schemas.microsoft.com/office/drawing/2014/main" id="{0768E416-419D-D3D7-6182-526C0F01F824}"/>
              </a:ext>
            </a:extLst>
          </p:cNvPr>
          <p:cNvGrpSpPr/>
          <p:nvPr userDrawn="1"/>
        </p:nvGrpSpPr>
        <p:grpSpPr>
          <a:xfrm>
            <a:off x="7681532" y="293069"/>
            <a:ext cx="1156221" cy="197088"/>
            <a:chOff x="858380" y="3171155"/>
            <a:chExt cx="4884170" cy="832550"/>
          </a:xfrm>
        </p:grpSpPr>
        <p:sp>
          <p:nvSpPr>
            <p:cNvPr id="18" name="Forma libre: forma 17">
              <a:extLst>
                <a:ext uri="{FF2B5EF4-FFF2-40B4-BE49-F238E27FC236}">
                  <a16:creationId xmlns:a16="http://schemas.microsoft.com/office/drawing/2014/main" id="{13BEB286-BF6C-0CB3-A0F0-0AD48BF8E1D8}"/>
                </a:ext>
              </a:extLst>
            </p:cNvPr>
            <p:cNvSpPr/>
            <p:nvPr/>
          </p:nvSpPr>
          <p:spPr>
            <a:xfrm>
              <a:off x="1915669" y="3359536"/>
              <a:ext cx="348035" cy="455921"/>
            </a:xfrm>
            <a:custGeom>
              <a:avLst/>
              <a:gdLst>
                <a:gd name="connsiteX0" fmla="*/ 289273 w 348035"/>
                <a:gd name="connsiteY0" fmla="*/ 231495 h 455921"/>
                <a:gd name="connsiteX1" fmla="*/ 215038 w 348035"/>
                <a:gd name="connsiteY1" fmla="*/ 201494 h 455921"/>
                <a:gd name="connsiteX2" fmla="*/ 160737 w 348035"/>
                <a:gd name="connsiteY2" fmla="*/ 186961 h 455921"/>
                <a:gd name="connsiteX3" fmla="*/ 102602 w 348035"/>
                <a:gd name="connsiteY3" fmla="*/ 162027 h 455921"/>
                <a:gd name="connsiteX4" fmla="*/ 82402 w 348035"/>
                <a:gd name="connsiteY4" fmla="*/ 119393 h 455921"/>
                <a:gd name="connsiteX5" fmla="*/ 107369 w 348035"/>
                <a:gd name="connsiteY5" fmla="*/ 75825 h 455921"/>
                <a:gd name="connsiteX6" fmla="*/ 174037 w 348035"/>
                <a:gd name="connsiteY6" fmla="*/ 59391 h 455921"/>
                <a:gd name="connsiteX7" fmla="*/ 242538 w 348035"/>
                <a:gd name="connsiteY7" fmla="*/ 77392 h 455921"/>
                <a:gd name="connsiteX8" fmla="*/ 282539 w 348035"/>
                <a:gd name="connsiteY8" fmla="*/ 133293 h 455921"/>
                <a:gd name="connsiteX9" fmla="*/ 340007 w 348035"/>
                <a:gd name="connsiteY9" fmla="*/ 111826 h 455921"/>
                <a:gd name="connsiteX10" fmla="*/ 305906 w 348035"/>
                <a:gd name="connsiteY10" fmla="*/ 50225 h 455921"/>
                <a:gd name="connsiteX11" fmla="*/ 249239 w 348035"/>
                <a:gd name="connsiteY11" fmla="*/ 12990 h 455921"/>
                <a:gd name="connsiteX12" fmla="*/ 173137 w 348035"/>
                <a:gd name="connsiteY12" fmla="*/ 23 h 455921"/>
                <a:gd name="connsiteX13" fmla="*/ 90069 w 348035"/>
                <a:gd name="connsiteY13" fmla="*/ 15824 h 455921"/>
                <a:gd name="connsiteX14" fmla="*/ 34501 w 348035"/>
                <a:gd name="connsiteY14" fmla="*/ 59725 h 455921"/>
                <a:gd name="connsiteX15" fmla="*/ 14500 w 348035"/>
                <a:gd name="connsiteY15" fmla="*/ 124459 h 455921"/>
                <a:gd name="connsiteX16" fmla="*/ 66901 w 348035"/>
                <a:gd name="connsiteY16" fmla="*/ 219828 h 455921"/>
                <a:gd name="connsiteX17" fmla="*/ 131836 w 348035"/>
                <a:gd name="connsiteY17" fmla="*/ 247495 h 455921"/>
                <a:gd name="connsiteX18" fmla="*/ 186171 w 348035"/>
                <a:gd name="connsiteY18" fmla="*/ 261996 h 455921"/>
                <a:gd name="connsiteX19" fmla="*/ 241105 w 348035"/>
                <a:gd name="connsiteY19" fmla="*/ 280963 h 455921"/>
                <a:gd name="connsiteX20" fmla="*/ 271739 w 348035"/>
                <a:gd name="connsiteY20" fmla="*/ 303997 h 455921"/>
                <a:gd name="connsiteX21" fmla="*/ 281539 w 348035"/>
                <a:gd name="connsiteY21" fmla="*/ 333997 h 455921"/>
                <a:gd name="connsiteX22" fmla="*/ 253739 w 348035"/>
                <a:gd name="connsiteY22" fmla="*/ 379498 h 455921"/>
                <a:gd name="connsiteX23" fmla="*/ 179204 w 348035"/>
                <a:gd name="connsiteY23" fmla="*/ 396532 h 455921"/>
                <a:gd name="connsiteX24" fmla="*/ 100569 w 348035"/>
                <a:gd name="connsiteY24" fmla="*/ 372865 h 455921"/>
                <a:gd name="connsiteX25" fmla="*/ 56668 w 348035"/>
                <a:gd name="connsiteY25" fmla="*/ 311897 h 455921"/>
                <a:gd name="connsiteX26" fmla="*/ 0 w 348035"/>
                <a:gd name="connsiteY26" fmla="*/ 335897 h 455921"/>
                <a:gd name="connsiteX27" fmla="*/ 36934 w 348035"/>
                <a:gd name="connsiteY27" fmla="*/ 399699 h 455921"/>
                <a:gd name="connsiteX28" fmla="*/ 98202 w 348035"/>
                <a:gd name="connsiteY28" fmla="*/ 441366 h 455921"/>
                <a:gd name="connsiteX29" fmla="*/ 179370 w 348035"/>
                <a:gd name="connsiteY29" fmla="*/ 455900 h 455921"/>
                <a:gd name="connsiteX30" fmla="*/ 269072 w 348035"/>
                <a:gd name="connsiteY30" fmla="*/ 439799 h 455921"/>
                <a:gd name="connsiteX31" fmla="*/ 327507 w 348035"/>
                <a:gd name="connsiteY31" fmla="*/ 395265 h 455921"/>
                <a:gd name="connsiteX32" fmla="*/ 348007 w 348035"/>
                <a:gd name="connsiteY32" fmla="*/ 328330 h 455921"/>
                <a:gd name="connsiteX33" fmla="*/ 333474 w 348035"/>
                <a:gd name="connsiteY33" fmla="*/ 273363 h 455921"/>
                <a:gd name="connsiteX34" fmla="*/ 289273 w 348035"/>
                <a:gd name="connsiteY34" fmla="*/ 231495 h 455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8035" h="455921">
                  <a:moveTo>
                    <a:pt x="289273" y="231495"/>
                  </a:moveTo>
                  <a:cubicBezTo>
                    <a:pt x="269672" y="219495"/>
                    <a:pt x="244928" y="209495"/>
                    <a:pt x="215038" y="201494"/>
                  </a:cubicBezTo>
                  <a:lnTo>
                    <a:pt x="160737" y="186961"/>
                  </a:lnTo>
                  <a:cubicBezTo>
                    <a:pt x="135469" y="179827"/>
                    <a:pt x="116092" y="171517"/>
                    <a:pt x="102602" y="162027"/>
                  </a:cubicBezTo>
                  <a:cubicBezTo>
                    <a:pt x="89112" y="152537"/>
                    <a:pt x="82378" y="138326"/>
                    <a:pt x="82402" y="119393"/>
                  </a:cubicBezTo>
                  <a:cubicBezTo>
                    <a:pt x="82402" y="101282"/>
                    <a:pt x="90725" y="86759"/>
                    <a:pt x="107369" y="75825"/>
                  </a:cubicBezTo>
                  <a:cubicBezTo>
                    <a:pt x="124013" y="64892"/>
                    <a:pt x="146236" y="59415"/>
                    <a:pt x="174037" y="59391"/>
                  </a:cubicBezTo>
                  <a:cubicBezTo>
                    <a:pt x="200548" y="59391"/>
                    <a:pt x="223381" y="65392"/>
                    <a:pt x="242538" y="77392"/>
                  </a:cubicBezTo>
                  <a:cubicBezTo>
                    <a:pt x="261696" y="89392"/>
                    <a:pt x="275029" y="108026"/>
                    <a:pt x="282539" y="133293"/>
                  </a:cubicBezTo>
                  <a:lnTo>
                    <a:pt x="340007" y="111826"/>
                  </a:lnTo>
                  <a:cubicBezTo>
                    <a:pt x="333510" y="88952"/>
                    <a:pt x="321843" y="67875"/>
                    <a:pt x="305906" y="50225"/>
                  </a:cubicBezTo>
                  <a:cubicBezTo>
                    <a:pt x="290129" y="33624"/>
                    <a:pt x="270739" y="20884"/>
                    <a:pt x="249239" y="12990"/>
                  </a:cubicBezTo>
                  <a:cubicBezTo>
                    <a:pt x="224881" y="4034"/>
                    <a:pt x="199084" y="-363"/>
                    <a:pt x="173137" y="23"/>
                  </a:cubicBezTo>
                  <a:cubicBezTo>
                    <a:pt x="141536" y="23"/>
                    <a:pt x="113846" y="5290"/>
                    <a:pt x="90069" y="15824"/>
                  </a:cubicBezTo>
                  <a:cubicBezTo>
                    <a:pt x="67871" y="25087"/>
                    <a:pt x="48651" y="40274"/>
                    <a:pt x="34501" y="59725"/>
                  </a:cubicBezTo>
                  <a:cubicBezTo>
                    <a:pt x="21137" y="78635"/>
                    <a:pt x="14134" y="101306"/>
                    <a:pt x="14500" y="124459"/>
                  </a:cubicBezTo>
                  <a:cubicBezTo>
                    <a:pt x="13357" y="163404"/>
                    <a:pt x="33414" y="199911"/>
                    <a:pt x="66901" y="219828"/>
                  </a:cubicBezTo>
                  <a:cubicBezTo>
                    <a:pt x="87065" y="232202"/>
                    <a:pt x="108946" y="241522"/>
                    <a:pt x="131836" y="247495"/>
                  </a:cubicBezTo>
                  <a:lnTo>
                    <a:pt x="186171" y="261996"/>
                  </a:lnTo>
                  <a:cubicBezTo>
                    <a:pt x="205044" y="266549"/>
                    <a:pt x="223441" y="272903"/>
                    <a:pt x="241105" y="280963"/>
                  </a:cubicBezTo>
                  <a:cubicBezTo>
                    <a:pt x="252972" y="286150"/>
                    <a:pt x="263462" y="294036"/>
                    <a:pt x="271739" y="303997"/>
                  </a:cubicBezTo>
                  <a:cubicBezTo>
                    <a:pt x="278269" y="312620"/>
                    <a:pt x="281723" y="323184"/>
                    <a:pt x="281539" y="333997"/>
                  </a:cubicBezTo>
                  <a:cubicBezTo>
                    <a:pt x="281539" y="352954"/>
                    <a:pt x="272272" y="368121"/>
                    <a:pt x="253739" y="379498"/>
                  </a:cubicBezTo>
                  <a:cubicBezTo>
                    <a:pt x="235205" y="390875"/>
                    <a:pt x="210361" y="396555"/>
                    <a:pt x="179204" y="396532"/>
                  </a:cubicBezTo>
                  <a:cubicBezTo>
                    <a:pt x="147626" y="396532"/>
                    <a:pt x="121412" y="388642"/>
                    <a:pt x="100569" y="372865"/>
                  </a:cubicBezTo>
                  <a:cubicBezTo>
                    <a:pt x="80048" y="357508"/>
                    <a:pt x="64725" y="336231"/>
                    <a:pt x="56668" y="311897"/>
                  </a:cubicBezTo>
                  <a:lnTo>
                    <a:pt x="0" y="335897"/>
                  </a:lnTo>
                  <a:cubicBezTo>
                    <a:pt x="7560" y="359581"/>
                    <a:pt x="20160" y="381348"/>
                    <a:pt x="36934" y="399699"/>
                  </a:cubicBezTo>
                  <a:cubicBezTo>
                    <a:pt x="53934" y="418052"/>
                    <a:pt x="74885" y="432299"/>
                    <a:pt x="98202" y="441366"/>
                  </a:cubicBezTo>
                  <a:cubicBezTo>
                    <a:pt x="124079" y="451363"/>
                    <a:pt x="151633" y="456297"/>
                    <a:pt x="179370" y="455900"/>
                  </a:cubicBezTo>
                  <a:cubicBezTo>
                    <a:pt x="213904" y="455900"/>
                    <a:pt x="243805" y="450533"/>
                    <a:pt x="269072" y="439799"/>
                  </a:cubicBezTo>
                  <a:cubicBezTo>
                    <a:pt x="294340" y="429066"/>
                    <a:pt x="313817" y="414222"/>
                    <a:pt x="327507" y="395265"/>
                  </a:cubicBezTo>
                  <a:cubicBezTo>
                    <a:pt x="341357" y="375738"/>
                    <a:pt x="348547" y="352264"/>
                    <a:pt x="348007" y="328330"/>
                  </a:cubicBezTo>
                  <a:cubicBezTo>
                    <a:pt x="348367" y="309013"/>
                    <a:pt x="343334" y="289980"/>
                    <a:pt x="333474" y="273363"/>
                  </a:cubicBezTo>
                  <a:cubicBezTo>
                    <a:pt x="322330" y="256049"/>
                    <a:pt x="307166" y="241685"/>
                    <a:pt x="289273" y="231495"/>
                  </a:cubicBezTo>
                  <a:close/>
                </a:path>
              </a:pathLst>
            </a:custGeom>
            <a:solidFill>
              <a:srgbClr val="00A443"/>
            </a:solidFill>
            <a:ln w="3333" cap="flat">
              <a:noFill/>
              <a:prstDash val="solid"/>
              <a:miter/>
            </a:ln>
          </p:spPr>
          <p:txBody>
            <a:bodyPr rtlCol="0" anchor="ctr"/>
            <a:lstStyle/>
            <a:p>
              <a:endParaRPr lang="es-ES" sz="1350"/>
            </a:p>
          </p:txBody>
        </p:sp>
        <p:sp>
          <p:nvSpPr>
            <p:cNvPr id="19" name="Forma libre: forma 18">
              <a:extLst>
                <a:ext uri="{FF2B5EF4-FFF2-40B4-BE49-F238E27FC236}">
                  <a16:creationId xmlns:a16="http://schemas.microsoft.com/office/drawing/2014/main" id="{CD2A4A6F-618A-4FDB-A7AD-EA28F5220269}"/>
                </a:ext>
              </a:extLst>
            </p:cNvPr>
            <p:cNvSpPr/>
            <p:nvPr/>
          </p:nvSpPr>
          <p:spPr>
            <a:xfrm>
              <a:off x="2287261" y="3481452"/>
              <a:ext cx="304555" cy="333403"/>
            </a:xfrm>
            <a:custGeom>
              <a:avLst/>
              <a:gdLst>
                <a:gd name="connsiteX0" fmla="*/ 91585 w 304555"/>
                <a:gd name="connsiteY0" fmla="*/ 84011 h 333403"/>
                <a:gd name="connsiteX1" fmla="*/ 122219 w 304555"/>
                <a:gd name="connsiteY1" fmla="*/ 62844 h 333403"/>
                <a:gd name="connsiteX2" fmla="*/ 158553 w 304555"/>
                <a:gd name="connsiteY2" fmla="*/ 55577 h 333403"/>
                <a:gd name="connsiteX3" fmla="*/ 213587 w 304555"/>
                <a:gd name="connsiteY3" fmla="*/ 70444 h 333403"/>
                <a:gd name="connsiteX4" fmla="*/ 251488 w 304555"/>
                <a:gd name="connsiteY4" fmla="*/ 121278 h 333403"/>
                <a:gd name="connsiteX5" fmla="*/ 304556 w 304555"/>
                <a:gd name="connsiteY5" fmla="*/ 96011 h 333403"/>
                <a:gd name="connsiteX6" fmla="*/ 268855 w 304555"/>
                <a:gd name="connsiteY6" fmla="*/ 40110 h 333403"/>
                <a:gd name="connsiteX7" fmla="*/ 217687 w 304555"/>
                <a:gd name="connsiteY7" fmla="*/ 9476 h 333403"/>
                <a:gd name="connsiteX8" fmla="*/ 158653 w 304555"/>
                <a:gd name="connsiteY8" fmla="*/ 9 h 333403"/>
                <a:gd name="connsiteX9" fmla="*/ 95785 w 304555"/>
                <a:gd name="connsiteY9" fmla="*/ 12009 h 333403"/>
                <a:gd name="connsiteX10" fmla="*/ 45284 w 304555"/>
                <a:gd name="connsiteY10" fmla="*/ 46110 h 333403"/>
                <a:gd name="connsiteX11" fmla="*/ 11683 w 304555"/>
                <a:gd name="connsiteY11" fmla="*/ 98911 h 333403"/>
                <a:gd name="connsiteX12" fmla="*/ 16 w 304555"/>
                <a:gd name="connsiteY12" fmla="*/ 166813 h 333403"/>
                <a:gd name="connsiteX13" fmla="*/ 20550 w 304555"/>
                <a:gd name="connsiteY13" fmla="*/ 253681 h 333403"/>
                <a:gd name="connsiteX14" fmla="*/ 76918 w 304555"/>
                <a:gd name="connsiteY14" fmla="*/ 312249 h 333403"/>
                <a:gd name="connsiteX15" fmla="*/ 158420 w 304555"/>
                <a:gd name="connsiteY15" fmla="*/ 333383 h 333403"/>
                <a:gd name="connsiteX16" fmla="*/ 217454 w 304555"/>
                <a:gd name="connsiteY16" fmla="*/ 323916 h 333403"/>
                <a:gd name="connsiteX17" fmla="*/ 268622 w 304555"/>
                <a:gd name="connsiteY17" fmla="*/ 292982 h 333403"/>
                <a:gd name="connsiteX18" fmla="*/ 304323 w 304555"/>
                <a:gd name="connsiteY18" fmla="*/ 237381 h 333403"/>
                <a:gd name="connsiteX19" fmla="*/ 251388 w 304555"/>
                <a:gd name="connsiteY19" fmla="*/ 212247 h 333403"/>
                <a:gd name="connsiteX20" fmla="*/ 213487 w 304555"/>
                <a:gd name="connsiteY20" fmla="*/ 262781 h 333403"/>
                <a:gd name="connsiteX21" fmla="*/ 158553 w 304555"/>
                <a:gd name="connsiteY21" fmla="*/ 277948 h 333403"/>
                <a:gd name="connsiteX22" fmla="*/ 110852 w 304555"/>
                <a:gd name="connsiteY22" fmla="*/ 265315 h 333403"/>
                <a:gd name="connsiteX23" fmla="*/ 76118 w 304555"/>
                <a:gd name="connsiteY23" fmla="*/ 227747 h 333403"/>
                <a:gd name="connsiteX24" fmla="*/ 63184 w 304555"/>
                <a:gd name="connsiteY24" fmla="*/ 166779 h 333403"/>
                <a:gd name="connsiteX25" fmla="*/ 70751 w 304555"/>
                <a:gd name="connsiteY25" fmla="*/ 118778 h 333403"/>
                <a:gd name="connsiteX26" fmla="*/ 91585 w 304555"/>
                <a:gd name="connsiteY26" fmla="*/ 84011 h 33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04555" h="333403">
                  <a:moveTo>
                    <a:pt x="91585" y="84011"/>
                  </a:moveTo>
                  <a:cubicBezTo>
                    <a:pt x="100215" y="74904"/>
                    <a:pt x="110649" y="67694"/>
                    <a:pt x="122219" y="62844"/>
                  </a:cubicBezTo>
                  <a:cubicBezTo>
                    <a:pt x="133722" y="58017"/>
                    <a:pt x="146076" y="55547"/>
                    <a:pt x="158553" y="55577"/>
                  </a:cubicBezTo>
                  <a:cubicBezTo>
                    <a:pt x="177937" y="55217"/>
                    <a:pt x="197021" y="60374"/>
                    <a:pt x="213587" y="70444"/>
                  </a:cubicBezTo>
                  <a:cubicBezTo>
                    <a:pt x="229588" y="80354"/>
                    <a:pt x="242221" y="97301"/>
                    <a:pt x="251488" y="121278"/>
                  </a:cubicBezTo>
                  <a:lnTo>
                    <a:pt x="304556" y="96011"/>
                  </a:lnTo>
                  <a:cubicBezTo>
                    <a:pt x="297349" y="74764"/>
                    <a:pt x="285099" y="55584"/>
                    <a:pt x="268855" y="40110"/>
                  </a:cubicBezTo>
                  <a:cubicBezTo>
                    <a:pt x="254145" y="26410"/>
                    <a:pt x="236708" y="15973"/>
                    <a:pt x="217687" y="9476"/>
                  </a:cubicBezTo>
                  <a:cubicBezTo>
                    <a:pt x="198657" y="3126"/>
                    <a:pt x="178717" y="-74"/>
                    <a:pt x="158653" y="9"/>
                  </a:cubicBezTo>
                  <a:cubicBezTo>
                    <a:pt x="137106" y="-221"/>
                    <a:pt x="115732" y="3859"/>
                    <a:pt x="95785" y="12009"/>
                  </a:cubicBezTo>
                  <a:cubicBezTo>
                    <a:pt x="76831" y="19866"/>
                    <a:pt x="59654" y="31463"/>
                    <a:pt x="45284" y="46110"/>
                  </a:cubicBezTo>
                  <a:cubicBezTo>
                    <a:pt x="30513" y="61167"/>
                    <a:pt x="19067" y="79154"/>
                    <a:pt x="11683" y="98911"/>
                  </a:cubicBezTo>
                  <a:cubicBezTo>
                    <a:pt x="3666" y="120638"/>
                    <a:pt x="-287" y="143656"/>
                    <a:pt x="16" y="166813"/>
                  </a:cubicBezTo>
                  <a:cubicBezTo>
                    <a:pt x="16" y="199657"/>
                    <a:pt x="6860" y="228614"/>
                    <a:pt x="20550" y="253681"/>
                  </a:cubicBezTo>
                  <a:cubicBezTo>
                    <a:pt x="33607" y="278008"/>
                    <a:pt x="53107" y="298272"/>
                    <a:pt x="76918" y="312249"/>
                  </a:cubicBezTo>
                  <a:cubicBezTo>
                    <a:pt x="101672" y="326539"/>
                    <a:pt x="129839" y="333843"/>
                    <a:pt x="158420" y="333383"/>
                  </a:cubicBezTo>
                  <a:cubicBezTo>
                    <a:pt x="178483" y="333483"/>
                    <a:pt x="198427" y="330283"/>
                    <a:pt x="217454" y="323916"/>
                  </a:cubicBezTo>
                  <a:cubicBezTo>
                    <a:pt x="236534" y="317399"/>
                    <a:pt x="253985" y="306849"/>
                    <a:pt x="268622" y="292982"/>
                  </a:cubicBezTo>
                  <a:cubicBezTo>
                    <a:pt x="284729" y="277512"/>
                    <a:pt x="296959" y="258465"/>
                    <a:pt x="304323" y="237381"/>
                  </a:cubicBezTo>
                  <a:lnTo>
                    <a:pt x="251388" y="212247"/>
                  </a:lnTo>
                  <a:cubicBezTo>
                    <a:pt x="242121" y="235848"/>
                    <a:pt x="229488" y="252691"/>
                    <a:pt x="213487" y="262781"/>
                  </a:cubicBezTo>
                  <a:cubicBezTo>
                    <a:pt x="197017" y="273018"/>
                    <a:pt x="177943" y="278285"/>
                    <a:pt x="158553" y="277948"/>
                  </a:cubicBezTo>
                  <a:cubicBezTo>
                    <a:pt x="141806" y="278092"/>
                    <a:pt x="125332" y="273728"/>
                    <a:pt x="110852" y="265315"/>
                  </a:cubicBezTo>
                  <a:cubicBezTo>
                    <a:pt x="95885" y="256415"/>
                    <a:pt x="83818" y="243368"/>
                    <a:pt x="76118" y="227747"/>
                  </a:cubicBezTo>
                  <a:cubicBezTo>
                    <a:pt x="67494" y="211124"/>
                    <a:pt x="63184" y="190803"/>
                    <a:pt x="63184" y="166779"/>
                  </a:cubicBezTo>
                  <a:cubicBezTo>
                    <a:pt x="62884" y="150459"/>
                    <a:pt x="65444" y="134215"/>
                    <a:pt x="70751" y="118778"/>
                  </a:cubicBezTo>
                  <a:cubicBezTo>
                    <a:pt x="75191" y="105861"/>
                    <a:pt x="82288" y="94018"/>
                    <a:pt x="91585" y="84011"/>
                  </a:cubicBezTo>
                  <a:close/>
                </a:path>
              </a:pathLst>
            </a:custGeom>
            <a:solidFill>
              <a:srgbClr val="00A443"/>
            </a:solidFill>
            <a:ln w="3333" cap="flat">
              <a:noFill/>
              <a:prstDash val="solid"/>
              <a:miter/>
            </a:ln>
          </p:spPr>
          <p:txBody>
            <a:bodyPr rtlCol="0" anchor="ctr"/>
            <a:lstStyle/>
            <a:p>
              <a:endParaRPr lang="es-ES" sz="1350"/>
            </a:p>
          </p:txBody>
        </p:sp>
        <p:sp>
          <p:nvSpPr>
            <p:cNvPr id="20" name="Forma libre: forma 19">
              <a:extLst>
                <a:ext uri="{FF2B5EF4-FFF2-40B4-BE49-F238E27FC236}">
                  <a16:creationId xmlns:a16="http://schemas.microsoft.com/office/drawing/2014/main" id="{9E9FC54A-7E6E-2D1F-FA11-FD3438155BCE}"/>
                </a:ext>
              </a:extLst>
            </p:cNvPr>
            <p:cNvSpPr/>
            <p:nvPr/>
          </p:nvSpPr>
          <p:spPr>
            <a:xfrm>
              <a:off x="2608072" y="3481431"/>
              <a:ext cx="325300" cy="334137"/>
            </a:xfrm>
            <a:custGeom>
              <a:avLst/>
              <a:gdLst>
                <a:gd name="connsiteX0" fmla="*/ 246283 w 325300"/>
                <a:gd name="connsiteY0" fmla="*/ 20865 h 334137"/>
                <a:gd name="connsiteX1" fmla="*/ 162281 w 325300"/>
                <a:gd name="connsiteY1" fmla="*/ 31 h 334137"/>
                <a:gd name="connsiteX2" fmla="*/ 97847 w 325300"/>
                <a:gd name="connsiteY2" fmla="*/ 12031 h 334137"/>
                <a:gd name="connsiteX3" fmla="*/ 46112 w 325300"/>
                <a:gd name="connsiteY3" fmla="*/ 46465 h 334137"/>
                <a:gd name="connsiteX4" fmla="*/ 12012 w 325300"/>
                <a:gd name="connsiteY4" fmla="*/ 99500 h 334137"/>
                <a:gd name="connsiteX5" fmla="*/ 11 w 325300"/>
                <a:gd name="connsiteY5" fmla="*/ 166768 h 334137"/>
                <a:gd name="connsiteX6" fmla="*/ 21179 w 325300"/>
                <a:gd name="connsiteY6" fmla="*/ 253936 h 334137"/>
                <a:gd name="connsiteX7" fmla="*/ 79280 w 325300"/>
                <a:gd name="connsiteY7" fmla="*/ 313004 h 334137"/>
                <a:gd name="connsiteX8" fmla="*/ 227383 w 325300"/>
                <a:gd name="connsiteY8" fmla="*/ 321838 h 334137"/>
                <a:gd name="connsiteX9" fmla="*/ 279184 w 325300"/>
                <a:gd name="connsiteY9" fmla="*/ 287404 h 334137"/>
                <a:gd name="connsiteX10" fmla="*/ 313285 w 325300"/>
                <a:gd name="connsiteY10" fmla="*/ 234669 h 334137"/>
                <a:gd name="connsiteX11" fmla="*/ 325285 w 325300"/>
                <a:gd name="connsiteY11" fmla="*/ 166768 h 334137"/>
                <a:gd name="connsiteX12" fmla="*/ 304151 w 325300"/>
                <a:gd name="connsiteY12" fmla="*/ 79299 h 334137"/>
                <a:gd name="connsiteX13" fmla="*/ 246283 w 325300"/>
                <a:gd name="connsiteY13" fmla="*/ 20865 h 334137"/>
                <a:gd name="connsiteX14" fmla="*/ 254484 w 325300"/>
                <a:gd name="connsiteY14" fmla="*/ 213502 h 334137"/>
                <a:gd name="connsiteX15" fmla="*/ 233650 w 325300"/>
                <a:gd name="connsiteY15" fmla="*/ 248569 h 334137"/>
                <a:gd name="connsiteX16" fmla="*/ 202082 w 325300"/>
                <a:gd name="connsiteY16" fmla="*/ 270337 h 334137"/>
                <a:gd name="connsiteX17" fmla="*/ 162281 w 325300"/>
                <a:gd name="connsiteY17" fmla="*/ 277937 h 334137"/>
                <a:gd name="connsiteX18" fmla="*/ 112047 w 325300"/>
                <a:gd name="connsiteY18" fmla="*/ 264603 h 334137"/>
                <a:gd name="connsiteX19" fmla="*/ 76680 w 325300"/>
                <a:gd name="connsiteY19" fmla="*/ 226402 h 334137"/>
                <a:gd name="connsiteX20" fmla="*/ 63746 w 325300"/>
                <a:gd name="connsiteY20" fmla="*/ 166701 h 334137"/>
                <a:gd name="connsiteX21" fmla="*/ 71013 w 325300"/>
                <a:gd name="connsiteY21" fmla="*/ 120033 h 334137"/>
                <a:gd name="connsiteX22" fmla="*/ 91547 w 325300"/>
                <a:gd name="connsiteY22" fmla="*/ 85299 h 334137"/>
                <a:gd name="connsiteX23" fmla="*/ 123114 w 325300"/>
                <a:gd name="connsiteY23" fmla="*/ 63499 h 334137"/>
                <a:gd name="connsiteX24" fmla="*/ 162281 w 325300"/>
                <a:gd name="connsiteY24" fmla="*/ 56232 h 334137"/>
                <a:gd name="connsiteX25" fmla="*/ 213749 w 325300"/>
                <a:gd name="connsiteY25" fmla="*/ 69566 h 334137"/>
                <a:gd name="connsiteX26" fmla="*/ 249117 w 325300"/>
                <a:gd name="connsiteY26" fmla="*/ 107466 h 334137"/>
                <a:gd name="connsiteX27" fmla="*/ 262050 w 325300"/>
                <a:gd name="connsiteY27" fmla="*/ 166834 h 334137"/>
                <a:gd name="connsiteX28" fmla="*/ 254484 w 325300"/>
                <a:gd name="connsiteY28" fmla="*/ 213502 h 334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25300" h="334137">
                  <a:moveTo>
                    <a:pt x="246283" y="20865"/>
                  </a:moveTo>
                  <a:cubicBezTo>
                    <a:pt x="220603" y="6654"/>
                    <a:pt x="191626" y="-533"/>
                    <a:pt x="162281" y="31"/>
                  </a:cubicBezTo>
                  <a:cubicBezTo>
                    <a:pt x="140228" y="-179"/>
                    <a:pt x="118344" y="3898"/>
                    <a:pt x="97847" y="12031"/>
                  </a:cubicBezTo>
                  <a:cubicBezTo>
                    <a:pt x="78406" y="19811"/>
                    <a:pt x="60793" y="31535"/>
                    <a:pt x="46112" y="46465"/>
                  </a:cubicBezTo>
                  <a:cubicBezTo>
                    <a:pt x="31239" y="61625"/>
                    <a:pt x="19632" y="79676"/>
                    <a:pt x="12012" y="99500"/>
                  </a:cubicBezTo>
                  <a:cubicBezTo>
                    <a:pt x="3825" y="120970"/>
                    <a:pt x="-245" y="143790"/>
                    <a:pt x="11" y="166768"/>
                  </a:cubicBezTo>
                  <a:cubicBezTo>
                    <a:pt x="11" y="199612"/>
                    <a:pt x="7068" y="228669"/>
                    <a:pt x="21179" y="253936"/>
                  </a:cubicBezTo>
                  <a:cubicBezTo>
                    <a:pt x="34712" y="278617"/>
                    <a:pt x="54826" y="299064"/>
                    <a:pt x="79280" y="313004"/>
                  </a:cubicBezTo>
                  <a:cubicBezTo>
                    <a:pt x="124921" y="337678"/>
                    <a:pt x="179135" y="340911"/>
                    <a:pt x="227383" y="321838"/>
                  </a:cubicBezTo>
                  <a:cubicBezTo>
                    <a:pt x="246767" y="313917"/>
                    <a:pt x="264380" y="302214"/>
                    <a:pt x="279184" y="287404"/>
                  </a:cubicBezTo>
                  <a:cubicBezTo>
                    <a:pt x="294101" y="272393"/>
                    <a:pt x="305715" y="254429"/>
                    <a:pt x="313285" y="234669"/>
                  </a:cubicBezTo>
                  <a:cubicBezTo>
                    <a:pt x="321512" y="212989"/>
                    <a:pt x="325582" y="189955"/>
                    <a:pt x="325285" y="166768"/>
                  </a:cubicBezTo>
                  <a:cubicBezTo>
                    <a:pt x="325285" y="133434"/>
                    <a:pt x="318242" y="104276"/>
                    <a:pt x="304151" y="79299"/>
                  </a:cubicBezTo>
                  <a:cubicBezTo>
                    <a:pt x="290611" y="54862"/>
                    <a:pt x="270587" y="34641"/>
                    <a:pt x="246283" y="20865"/>
                  </a:cubicBezTo>
                  <a:close/>
                  <a:moveTo>
                    <a:pt x="254484" y="213502"/>
                  </a:moveTo>
                  <a:cubicBezTo>
                    <a:pt x="249977" y="226479"/>
                    <a:pt x="242890" y="238406"/>
                    <a:pt x="233650" y="248569"/>
                  </a:cubicBezTo>
                  <a:cubicBezTo>
                    <a:pt x="224823" y="258020"/>
                    <a:pt x="214056" y="265446"/>
                    <a:pt x="202082" y="270337"/>
                  </a:cubicBezTo>
                  <a:cubicBezTo>
                    <a:pt x="189449" y="275480"/>
                    <a:pt x="175922" y="278063"/>
                    <a:pt x="162281" y="277937"/>
                  </a:cubicBezTo>
                  <a:cubicBezTo>
                    <a:pt x="144635" y="278147"/>
                    <a:pt x="127268" y="273537"/>
                    <a:pt x="112047" y="264603"/>
                  </a:cubicBezTo>
                  <a:cubicBezTo>
                    <a:pt x="96857" y="255503"/>
                    <a:pt x="84587" y="242246"/>
                    <a:pt x="76680" y="226402"/>
                  </a:cubicBezTo>
                  <a:cubicBezTo>
                    <a:pt x="68056" y="209779"/>
                    <a:pt x="63746" y="189878"/>
                    <a:pt x="63746" y="166701"/>
                  </a:cubicBezTo>
                  <a:cubicBezTo>
                    <a:pt x="63456" y="150841"/>
                    <a:pt x="65913" y="135054"/>
                    <a:pt x="71013" y="120033"/>
                  </a:cubicBezTo>
                  <a:cubicBezTo>
                    <a:pt x="75470" y="107200"/>
                    <a:pt x="82450" y="95389"/>
                    <a:pt x="91547" y="85299"/>
                  </a:cubicBezTo>
                  <a:cubicBezTo>
                    <a:pt x="100240" y="75689"/>
                    <a:pt x="111047" y="68226"/>
                    <a:pt x="123114" y="63499"/>
                  </a:cubicBezTo>
                  <a:cubicBezTo>
                    <a:pt x="135588" y="58609"/>
                    <a:pt x="148881" y="56142"/>
                    <a:pt x="162281" y="56232"/>
                  </a:cubicBezTo>
                  <a:cubicBezTo>
                    <a:pt x="180329" y="55915"/>
                    <a:pt x="198122" y="60525"/>
                    <a:pt x="213749" y="69566"/>
                  </a:cubicBezTo>
                  <a:cubicBezTo>
                    <a:pt x="228880" y="78606"/>
                    <a:pt x="241143" y="91746"/>
                    <a:pt x="249117" y="107466"/>
                  </a:cubicBezTo>
                  <a:cubicBezTo>
                    <a:pt x="257760" y="123910"/>
                    <a:pt x="262074" y="143700"/>
                    <a:pt x="262050" y="166834"/>
                  </a:cubicBezTo>
                  <a:cubicBezTo>
                    <a:pt x="262277" y="182715"/>
                    <a:pt x="259717" y="198508"/>
                    <a:pt x="254484" y="213502"/>
                  </a:cubicBezTo>
                  <a:close/>
                </a:path>
              </a:pathLst>
            </a:custGeom>
            <a:solidFill>
              <a:srgbClr val="00A443"/>
            </a:solidFill>
            <a:ln w="3333" cap="flat">
              <a:noFill/>
              <a:prstDash val="solid"/>
              <a:miter/>
            </a:ln>
          </p:spPr>
          <p:txBody>
            <a:bodyPr rtlCol="0" anchor="ctr"/>
            <a:lstStyle/>
            <a:p>
              <a:endParaRPr lang="es-ES" sz="1350"/>
            </a:p>
          </p:txBody>
        </p:sp>
        <p:sp>
          <p:nvSpPr>
            <p:cNvPr id="21" name="Forma libre: forma 20">
              <a:extLst>
                <a:ext uri="{FF2B5EF4-FFF2-40B4-BE49-F238E27FC236}">
                  <a16:creationId xmlns:a16="http://schemas.microsoft.com/office/drawing/2014/main" id="{12BDC0A4-39CB-CE1D-29A5-F9CB74EEA9CA}"/>
                </a:ext>
              </a:extLst>
            </p:cNvPr>
            <p:cNvSpPr/>
            <p:nvPr/>
          </p:nvSpPr>
          <p:spPr>
            <a:xfrm>
              <a:off x="2932391" y="3382293"/>
              <a:ext cx="389074" cy="426609"/>
            </a:xfrm>
            <a:custGeom>
              <a:avLst/>
              <a:gdLst>
                <a:gd name="connsiteX0" fmla="*/ 315140 w 389074"/>
                <a:gd name="connsiteY0" fmla="*/ 0 h 426609"/>
                <a:gd name="connsiteX1" fmla="*/ 252639 w 389074"/>
                <a:gd name="connsiteY1" fmla="*/ 38067 h 426609"/>
                <a:gd name="connsiteX2" fmla="*/ 252639 w 389074"/>
                <a:gd name="connsiteY2" fmla="*/ 105636 h 426609"/>
                <a:gd name="connsiteX3" fmla="*/ 121803 w 389074"/>
                <a:gd name="connsiteY3" fmla="*/ 105636 h 426609"/>
                <a:gd name="connsiteX4" fmla="*/ 121803 w 389074"/>
                <a:gd name="connsiteY4" fmla="*/ 0 h 426609"/>
                <a:gd name="connsiteX5" fmla="*/ 59368 w 389074"/>
                <a:gd name="connsiteY5" fmla="*/ 38067 h 426609"/>
                <a:gd name="connsiteX6" fmla="*/ 59368 w 389074"/>
                <a:gd name="connsiteY6" fmla="*/ 105636 h 426609"/>
                <a:gd name="connsiteX7" fmla="*/ 0 w 389074"/>
                <a:gd name="connsiteY7" fmla="*/ 105636 h 426609"/>
                <a:gd name="connsiteX8" fmla="*/ 0 w 389074"/>
                <a:gd name="connsiteY8" fmla="*/ 157437 h 426609"/>
                <a:gd name="connsiteX9" fmla="*/ 59368 w 389074"/>
                <a:gd name="connsiteY9" fmla="*/ 157437 h 426609"/>
                <a:gd name="connsiteX10" fmla="*/ 59368 w 389074"/>
                <a:gd name="connsiteY10" fmla="*/ 327440 h 426609"/>
                <a:gd name="connsiteX11" fmla="*/ 70435 w 389074"/>
                <a:gd name="connsiteY11" fmla="*/ 379241 h 426609"/>
                <a:gd name="connsiteX12" fmla="*/ 102969 w 389074"/>
                <a:gd name="connsiteY12" fmla="*/ 414275 h 426609"/>
                <a:gd name="connsiteX13" fmla="*/ 156003 w 389074"/>
                <a:gd name="connsiteY13" fmla="*/ 426609 h 426609"/>
                <a:gd name="connsiteX14" fmla="*/ 195804 w 389074"/>
                <a:gd name="connsiteY14" fmla="*/ 426609 h 426609"/>
                <a:gd name="connsiteX15" fmla="*/ 195804 w 389074"/>
                <a:gd name="connsiteY15" fmla="*/ 372275 h 426609"/>
                <a:gd name="connsiteX16" fmla="*/ 162970 w 389074"/>
                <a:gd name="connsiteY16" fmla="*/ 372275 h 426609"/>
                <a:gd name="connsiteX17" fmla="*/ 131703 w 389074"/>
                <a:gd name="connsiteY17" fmla="*/ 359641 h 426609"/>
                <a:gd name="connsiteX18" fmla="*/ 121903 w 389074"/>
                <a:gd name="connsiteY18" fmla="*/ 322974 h 426609"/>
                <a:gd name="connsiteX19" fmla="*/ 121903 w 389074"/>
                <a:gd name="connsiteY19" fmla="*/ 157270 h 426609"/>
                <a:gd name="connsiteX20" fmla="*/ 252639 w 389074"/>
                <a:gd name="connsiteY20" fmla="*/ 157270 h 426609"/>
                <a:gd name="connsiteX21" fmla="*/ 252639 w 389074"/>
                <a:gd name="connsiteY21" fmla="*/ 327274 h 426609"/>
                <a:gd name="connsiteX22" fmla="*/ 263706 w 389074"/>
                <a:gd name="connsiteY22" fmla="*/ 379075 h 426609"/>
                <a:gd name="connsiteX23" fmla="*/ 296240 w 389074"/>
                <a:gd name="connsiteY23" fmla="*/ 414109 h 426609"/>
                <a:gd name="connsiteX24" fmla="*/ 349274 w 389074"/>
                <a:gd name="connsiteY24" fmla="*/ 426442 h 426609"/>
                <a:gd name="connsiteX25" fmla="*/ 389075 w 389074"/>
                <a:gd name="connsiteY25" fmla="*/ 426442 h 426609"/>
                <a:gd name="connsiteX26" fmla="*/ 389075 w 389074"/>
                <a:gd name="connsiteY26" fmla="*/ 372108 h 426609"/>
                <a:gd name="connsiteX27" fmla="*/ 356241 w 389074"/>
                <a:gd name="connsiteY27" fmla="*/ 372108 h 426609"/>
                <a:gd name="connsiteX28" fmla="*/ 324974 w 389074"/>
                <a:gd name="connsiteY28" fmla="*/ 359474 h 426609"/>
                <a:gd name="connsiteX29" fmla="*/ 315173 w 389074"/>
                <a:gd name="connsiteY29" fmla="*/ 322807 h 426609"/>
                <a:gd name="connsiteX30" fmla="*/ 315173 w 389074"/>
                <a:gd name="connsiteY30" fmla="*/ 157270 h 426609"/>
                <a:gd name="connsiteX31" fmla="*/ 389075 w 389074"/>
                <a:gd name="connsiteY31" fmla="*/ 157270 h 426609"/>
                <a:gd name="connsiteX32" fmla="*/ 389075 w 389074"/>
                <a:gd name="connsiteY32" fmla="*/ 105469 h 426609"/>
                <a:gd name="connsiteX33" fmla="*/ 315140 w 389074"/>
                <a:gd name="connsiteY33" fmla="*/ 105469 h 426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89074" h="426609">
                  <a:moveTo>
                    <a:pt x="315140" y="0"/>
                  </a:moveTo>
                  <a:lnTo>
                    <a:pt x="252639" y="38067"/>
                  </a:lnTo>
                  <a:lnTo>
                    <a:pt x="252639" y="105636"/>
                  </a:lnTo>
                  <a:lnTo>
                    <a:pt x="121803" y="105636"/>
                  </a:lnTo>
                  <a:lnTo>
                    <a:pt x="121803" y="0"/>
                  </a:lnTo>
                  <a:lnTo>
                    <a:pt x="59368" y="38067"/>
                  </a:lnTo>
                  <a:lnTo>
                    <a:pt x="59368" y="105636"/>
                  </a:lnTo>
                  <a:lnTo>
                    <a:pt x="0" y="105636"/>
                  </a:lnTo>
                  <a:lnTo>
                    <a:pt x="0" y="157437"/>
                  </a:lnTo>
                  <a:lnTo>
                    <a:pt x="59368" y="157437"/>
                  </a:lnTo>
                  <a:lnTo>
                    <a:pt x="59368" y="327440"/>
                  </a:lnTo>
                  <a:cubicBezTo>
                    <a:pt x="59051" y="345327"/>
                    <a:pt x="62838" y="363048"/>
                    <a:pt x="70435" y="379241"/>
                  </a:cubicBezTo>
                  <a:cubicBezTo>
                    <a:pt x="77421" y="393985"/>
                    <a:pt x="88782" y="406219"/>
                    <a:pt x="102969" y="414275"/>
                  </a:cubicBezTo>
                  <a:cubicBezTo>
                    <a:pt x="117259" y="422519"/>
                    <a:pt x="134936" y="426632"/>
                    <a:pt x="156003" y="426609"/>
                  </a:cubicBezTo>
                  <a:lnTo>
                    <a:pt x="195804" y="426609"/>
                  </a:lnTo>
                  <a:lnTo>
                    <a:pt x="195804" y="372275"/>
                  </a:lnTo>
                  <a:lnTo>
                    <a:pt x="162970" y="372275"/>
                  </a:lnTo>
                  <a:cubicBezTo>
                    <a:pt x="148636" y="372275"/>
                    <a:pt x="138213" y="368064"/>
                    <a:pt x="131703" y="359641"/>
                  </a:cubicBezTo>
                  <a:cubicBezTo>
                    <a:pt x="125193" y="351217"/>
                    <a:pt x="121926" y="338997"/>
                    <a:pt x="121903" y="322974"/>
                  </a:cubicBezTo>
                  <a:lnTo>
                    <a:pt x="121903" y="157270"/>
                  </a:lnTo>
                  <a:lnTo>
                    <a:pt x="252639" y="157270"/>
                  </a:lnTo>
                  <a:lnTo>
                    <a:pt x="252639" y="327274"/>
                  </a:lnTo>
                  <a:cubicBezTo>
                    <a:pt x="252322" y="345161"/>
                    <a:pt x="256109" y="362881"/>
                    <a:pt x="263706" y="379075"/>
                  </a:cubicBezTo>
                  <a:cubicBezTo>
                    <a:pt x="270692" y="393818"/>
                    <a:pt x="282052" y="406052"/>
                    <a:pt x="296240" y="414109"/>
                  </a:cubicBezTo>
                  <a:cubicBezTo>
                    <a:pt x="310530" y="422352"/>
                    <a:pt x="328207" y="426466"/>
                    <a:pt x="349274" y="426442"/>
                  </a:cubicBezTo>
                  <a:lnTo>
                    <a:pt x="389075" y="426442"/>
                  </a:lnTo>
                  <a:lnTo>
                    <a:pt x="389075" y="372108"/>
                  </a:lnTo>
                  <a:lnTo>
                    <a:pt x="356241" y="372108"/>
                  </a:lnTo>
                  <a:cubicBezTo>
                    <a:pt x="341907" y="372108"/>
                    <a:pt x="331484" y="367898"/>
                    <a:pt x="324974" y="359474"/>
                  </a:cubicBezTo>
                  <a:cubicBezTo>
                    <a:pt x="318463" y="351051"/>
                    <a:pt x="315197" y="338831"/>
                    <a:pt x="315173" y="322807"/>
                  </a:cubicBezTo>
                  <a:lnTo>
                    <a:pt x="315173" y="157270"/>
                  </a:lnTo>
                  <a:lnTo>
                    <a:pt x="389075" y="157270"/>
                  </a:lnTo>
                  <a:lnTo>
                    <a:pt x="389075" y="105469"/>
                  </a:lnTo>
                  <a:lnTo>
                    <a:pt x="315140" y="105469"/>
                  </a:lnTo>
                  <a:close/>
                </a:path>
              </a:pathLst>
            </a:custGeom>
            <a:solidFill>
              <a:srgbClr val="00A443"/>
            </a:solidFill>
            <a:ln w="3333" cap="flat">
              <a:noFill/>
              <a:prstDash val="solid"/>
              <a:miter/>
            </a:ln>
          </p:spPr>
          <p:txBody>
            <a:bodyPr rtlCol="0" anchor="ctr"/>
            <a:lstStyle/>
            <a:p>
              <a:endParaRPr lang="es-ES" sz="1350"/>
            </a:p>
          </p:txBody>
        </p:sp>
        <p:sp>
          <p:nvSpPr>
            <p:cNvPr id="22" name="Forma libre: forma 21">
              <a:extLst>
                <a:ext uri="{FF2B5EF4-FFF2-40B4-BE49-F238E27FC236}">
                  <a16:creationId xmlns:a16="http://schemas.microsoft.com/office/drawing/2014/main" id="{A5FB882D-5AF7-806A-C875-C56188B48A00}"/>
                </a:ext>
              </a:extLst>
            </p:cNvPr>
            <p:cNvSpPr/>
            <p:nvPr/>
          </p:nvSpPr>
          <p:spPr>
            <a:xfrm>
              <a:off x="3363766" y="3487762"/>
              <a:ext cx="61901" cy="320840"/>
            </a:xfrm>
            <a:custGeom>
              <a:avLst/>
              <a:gdLst>
                <a:gd name="connsiteX0" fmla="*/ 0 w 61901"/>
                <a:gd name="connsiteY0" fmla="*/ 0 h 320840"/>
                <a:gd name="connsiteX1" fmla="*/ 61901 w 61901"/>
                <a:gd name="connsiteY1" fmla="*/ 0 h 320840"/>
                <a:gd name="connsiteX2" fmla="*/ 61901 w 61901"/>
                <a:gd name="connsiteY2" fmla="*/ 320840 h 320840"/>
                <a:gd name="connsiteX3" fmla="*/ 0 w 61901"/>
                <a:gd name="connsiteY3" fmla="*/ 320840 h 320840"/>
              </a:gdLst>
              <a:ahLst/>
              <a:cxnLst>
                <a:cxn ang="0">
                  <a:pos x="connsiteX0" y="connsiteY0"/>
                </a:cxn>
                <a:cxn ang="0">
                  <a:pos x="connsiteX1" y="connsiteY1"/>
                </a:cxn>
                <a:cxn ang="0">
                  <a:pos x="connsiteX2" y="connsiteY2"/>
                </a:cxn>
                <a:cxn ang="0">
                  <a:pos x="connsiteX3" y="connsiteY3"/>
                </a:cxn>
              </a:cxnLst>
              <a:rect l="l" t="t" r="r" b="b"/>
              <a:pathLst>
                <a:path w="61901" h="320840">
                  <a:moveTo>
                    <a:pt x="0" y="0"/>
                  </a:moveTo>
                  <a:lnTo>
                    <a:pt x="61901" y="0"/>
                  </a:lnTo>
                  <a:lnTo>
                    <a:pt x="61901" y="320840"/>
                  </a:lnTo>
                  <a:lnTo>
                    <a:pt x="0" y="320840"/>
                  </a:lnTo>
                  <a:close/>
                </a:path>
              </a:pathLst>
            </a:custGeom>
            <a:solidFill>
              <a:srgbClr val="00A443"/>
            </a:solidFill>
            <a:ln w="3333" cap="flat">
              <a:noFill/>
              <a:prstDash val="solid"/>
              <a:miter/>
            </a:ln>
          </p:spPr>
          <p:txBody>
            <a:bodyPr rtlCol="0" anchor="ctr"/>
            <a:lstStyle/>
            <a:p>
              <a:endParaRPr lang="es-ES" sz="1350"/>
            </a:p>
          </p:txBody>
        </p:sp>
        <p:sp>
          <p:nvSpPr>
            <p:cNvPr id="23" name="Forma libre: forma 22">
              <a:extLst>
                <a:ext uri="{FF2B5EF4-FFF2-40B4-BE49-F238E27FC236}">
                  <a16:creationId xmlns:a16="http://schemas.microsoft.com/office/drawing/2014/main" id="{F96F564E-0D32-F674-32B6-7D212B88C00B}"/>
                </a:ext>
              </a:extLst>
            </p:cNvPr>
            <p:cNvSpPr/>
            <p:nvPr/>
          </p:nvSpPr>
          <p:spPr>
            <a:xfrm>
              <a:off x="3352355" y="3351978"/>
              <a:ext cx="85223" cy="81495"/>
            </a:xfrm>
            <a:custGeom>
              <a:avLst/>
              <a:gdLst>
                <a:gd name="connsiteX0" fmla="*/ 72679 w 85223"/>
                <a:gd name="connsiteY0" fmla="*/ 11048 h 81495"/>
                <a:gd name="connsiteX1" fmla="*/ 42345 w 85223"/>
                <a:gd name="connsiteY1" fmla="*/ 14 h 81495"/>
                <a:gd name="connsiteX2" fmla="*/ 12344 w 85223"/>
                <a:gd name="connsiteY2" fmla="*/ 11048 h 81495"/>
                <a:gd name="connsiteX3" fmla="*/ 44 w 85223"/>
                <a:gd name="connsiteY3" fmla="*/ 41048 h 81495"/>
                <a:gd name="connsiteX4" fmla="*/ 12344 w 85223"/>
                <a:gd name="connsiteY4" fmla="*/ 70415 h 81495"/>
                <a:gd name="connsiteX5" fmla="*/ 42345 w 85223"/>
                <a:gd name="connsiteY5" fmla="*/ 81482 h 81495"/>
                <a:gd name="connsiteX6" fmla="*/ 72679 w 85223"/>
                <a:gd name="connsiteY6" fmla="*/ 70415 h 81495"/>
                <a:gd name="connsiteX7" fmla="*/ 85179 w 85223"/>
                <a:gd name="connsiteY7" fmla="*/ 41048 h 81495"/>
                <a:gd name="connsiteX8" fmla="*/ 72679 w 85223"/>
                <a:gd name="connsiteY8" fmla="*/ 11048 h 81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223" h="81495">
                  <a:moveTo>
                    <a:pt x="72679" y="11048"/>
                  </a:moveTo>
                  <a:cubicBezTo>
                    <a:pt x="64302" y="3707"/>
                    <a:pt x="53482" y="-229"/>
                    <a:pt x="42345" y="14"/>
                  </a:cubicBezTo>
                  <a:cubicBezTo>
                    <a:pt x="31305" y="-266"/>
                    <a:pt x="20574" y="3681"/>
                    <a:pt x="12344" y="11048"/>
                  </a:cubicBezTo>
                  <a:cubicBezTo>
                    <a:pt x="4004" y="18734"/>
                    <a:pt x="-499" y="29721"/>
                    <a:pt x="44" y="41048"/>
                  </a:cubicBezTo>
                  <a:cubicBezTo>
                    <a:pt x="-416" y="52178"/>
                    <a:pt x="4091" y="62935"/>
                    <a:pt x="12344" y="70415"/>
                  </a:cubicBezTo>
                  <a:cubicBezTo>
                    <a:pt x="20568" y="77796"/>
                    <a:pt x="31298" y="81752"/>
                    <a:pt x="42345" y="81482"/>
                  </a:cubicBezTo>
                  <a:cubicBezTo>
                    <a:pt x="53485" y="81719"/>
                    <a:pt x="64309" y="77769"/>
                    <a:pt x="72679" y="70415"/>
                  </a:cubicBezTo>
                  <a:cubicBezTo>
                    <a:pt x="81056" y="63009"/>
                    <a:pt x="85646" y="52218"/>
                    <a:pt x="85179" y="41048"/>
                  </a:cubicBezTo>
                  <a:cubicBezTo>
                    <a:pt x="85729" y="29678"/>
                    <a:pt x="81139" y="18664"/>
                    <a:pt x="72679" y="11048"/>
                  </a:cubicBezTo>
                  <a:close/>
                </a:path>
              </a:pathLst>
            </a:custGeom>
            <a:solidFill>
              <a:srgbClr val="00A443"/>
            </a:solidFill>
            <a:ln w="3333" cap="flat">
              <a:noFill/>
              <a:prstDash val="solid"/>
              <a:miter/>
            </a:ln>
          </p:spPr>
          <p:txBody>
            <a:bodyPr rtlCol="0" anchor="ctr"/>
            <a:lstStyle/>
            <a:p>
              <a:endParaRPr lang="es-ES" sz="1350"/>
            </a:p>
          </p:txBody>
        </p:sp>
        <p:sp>
          <p:nvSpPr>
            <p:cNvPr id="24" name="Forma libre: forma 23">
              <a:extLst>
                <a:ext uri="{FF2B5EF4-FFF2-40B4-BE49-F238E27FC236}">
                  <a16:creationId xmlns:a16="http://schemas.microsoft.com/office/drawing/2014/main" id="{C3176E71-91BE-2428-FD96-B46EF622DBC1}"/>
                </a:ext>
              </a:extLst>
            </p:cNvPr>
            <p:cNvSpPr/>
            <p:nvPr/>
          </p:nvSpPr>
          <p:spPr>
            <a:xfrm>
              <a:off x="3467535" y="3481533"/>
              <a:ext cx="269009" cy="333907"/>
            </a:xfrm>
            <a:custGeom>
              <a:avLst/>
              <a:gdLst>
                <a:gd name="connsiteX0" fmla="*/ 244672 w 269009"/>
                <a:gd name="connsiteY0" fmla="*/ 179599 h 333907"/>
                <a:gd name="connsiteX1" fmla="*/ 169837 w 269009"/>
                <a:gd name="connsiteY1" fmla="*/ 143931 h 333907"/>
                <a:gd name="connsiteX2" fmla="*/ 138270 w 269009"/>
                <a:gd name="connsiteY2" fmla="*/ 136365 h 333907"/>
                <a:gd name="connsiteX3" fmla="*/ 104769 w 269009"/>
                <a:gd name="connsiteY3" fmla="*/ 125498 h 333907"/>
                <a:gd name="connsiteX4" fmla="*/ 81435 w 269009"/>
                <a:gd name="connsiteY4" fmla="*/ 111597 h 333907"/>
                <a:gd name="connsiteX5" fmla="*/ 72602 w 269009"/>
                <a:gd name="connsiteY5" fmla="*/ 90130 h 333907"/>
                <a:gd name="connsiteX6" fmla="*/ 89269 w 269009"/>
                <a:gd name="connsiteY6" fmla="*/ 63263 h 333907"/>
                <a:gd name="connsiteX7" fmla="*/ 133336 w 269009"/>
                <a:gd name="connsiteY7" fmla="*/ 52963 h 333907"/>
                <a:gd name="connsiteX8" fmla="*/ 182904 w 269009"/>
                <a:gd name="connsiteY8" fmla="*/ 65296 h 333907"/>
                <a:gd name="connsiteX9" fmla="*/ 213538 w 269009"/>
                <a:gd name="connsiteY9" fmla="*/ 107297 h 333907"/>
                <a:gd name="connsiteX10" fmla="*/ 265339 w 269009"/>
                <a:gd name="connsiteY10" fmla="*/ 88364 h 333907"/>
                <a:gd name="connsiteX11" fmla="*/ 238172 w 269009"/>
                <a:gd name="connsiteY11" fmla="*/ 39729 h 333907"/>
                <a:gd name="connsiteX12" fmla="*/ 192371 w 269009"/>
                <a:gd name="connsiteY12" fmla="*/ 10029 h 333907"/>
                <a:gd name="connsiteX13" fmla="*/ 133336 w 269009"/>
                <a:gd name="connsiteY13" fmla="*/ 28 h 333907"/>
                <a:gd name="connsiteX14" fmla="*/ 70001 w 269009"/>
                <a:gd name="connsiteY14" fmla="*/ 11695 h 333907"/>
                <a:gd name="connsiteX15" fmla="*/ 26667 w 269009"/>
                <a:gd name="connsiteY15" fmla="*/ 43829 h 333907"/>
                <a:gd name="connsiteX16" fmla="*/ 11200 w 269009"/>
                <a:gd name="connsiteY16" fmla="*/ 90864 h 333907"/>
                <a:gd name="connsiteX17" fmla="*/ 34534 w 269009"/>
                <a:gd name="connsiteY17" fmla="*/ 150565 h 333907"/>
                <a:gd name="connsiteX18" fmla="*/ 109702 w 269009"/>
                <a:gd name="connsiteY18" fmla="*/ 187532 h 333907"/>
                <a:gd name="connsiteX19" fmla="*/ 141903 w 269009"/>
                <a:gd name="connsiteY19" fmla="*/ 195733 h 333907"/>
                <a:gd name="connsiteX20" fmla="*/ 192104 w 269009"/>
                <a:gd name="connsiteY20" fmla="*/ 213100 h 333907"/>
                <a:gd name="connsiteX21" fmla="*/ 208238 w 269009"/>
                <a:gd name="connsiteY21" fmla="*/ 240567 h 333907"/>
                <a:gd name="connsiteX22" fmla="*/ 189271 w 269009"/>
                <a:gd name="connsiteY22" fmla="*/ 269934 h 333907"/>
                <a:gd name="connsiteX23" fmla="*/ 136870 w 269009"/>
                <a:gd name="connsiteY23" fmla="*/ 281634 h 333907"/>
                <a:gd name="connsiteX24" fmla="*/ 100202 w 269009"/>
                <a:gd name="connsiteY24" fmla="*/ 275301 h 333907"/>
                <a:gd name="connsiteX25" fmla="*/ 69568 w 269009"/>
                <a:gd name="connsiteY25" fmla="*/ 256034 h 333907"/>
                <a:gd name="connsiteX26" fmla="*/ 50301 w 269009"/>
                <a:gd name="connsiteY26" fmla="*/ 223500 h 333907"/>
                <a:gd name="connsiteX27" fmla="*/ 0 w 269009"/>
                <a:gd name="connsiteY27" fmla="*/ 245500 h 333907"/>
                <a:gd name="connsiteX28" fmla="*/ 78935 w 269009"/>
                <a:gd name="connsiteY28" fmla="*/ 324435 h 333907"/>
                <a:gd name="connsiteX29" fmla="*/ 137070 w 269009"/>
                <a:gd name="connsiteY29" fmla="*/ 333902 h 333907"/>
                <a:gd name="connsiteX30" fmla="*/ 207071 w 269009"/>
                <a:gd name="connsiteY30" fmla="*/ 321602 h 333907"/>
                <a:gd name="connsiteX31" fmla="*/ 252872 w 269009"/>
                <a:gd name="connsiteY31" fmla="*/ 287801 h 333907"/>
                <a:gd name="connsiteX32" fmla="*/ 269006 w 269009"/>
                <a:gd name="connsiteY32" fmla="*/ 238833 h 333907"/>
                <a:gd name="connsiteX33" fmla="*/ 244672 w 269009"/>
                <a:gd name="connsiteY33" fmla="*/ 179599 h 333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69009" h="333907">
                  <a:moveTo>
                    <a:pt x="244672" y="179599"/>
                  </a:moveTo>
                  <a:cubicBezTo>
                    <a:pt x="228471" y="164265"/>
                    <a:pt x="203528" y="152375"/>
                    <a:pt x="169837" y="143931"/>
                  </a:cubicBezTo>
                  <a:lnTo>
                    <a:pt x="138270" y="136365"/>
                  </a:lnTo>
                  <a:cubicBezTo>
                    <a:pt x="126913" y="133355"/>
                    <a:pt x="115729" y="129728"/>
                    <a:pt x="104769" y="125498"/>
                  </a:cubicBezTo>
                  <a:cubicBezTo>
                    <a:pt x="96195" y="122351"/>
                    <a:pt x="88285" y="117638"/>
                    <a:pt x="81435" y="111597"/>
                  </a:cubicBezTo>
                  <a:cubicBezTo>
                    <a:pt x="75512" y="106064"/>
                    <a:pt x="72288" y="98230"/>
                    <a:pt x="72602" y="90130"/>
                  </a:cubicBezTo>
                  <a:cubicBezTo>
                    <a:pt x="72602" y="79153"/>
                    <a:pt x="78158" y="70197"/>
                    <a:pt x="89269" y="63263"/>
                  </a:cubicBezTo>
                  <a:cubicBezTo>
                    <a:pt x="100379" y="56330"/>
                    <a:pt x="115069" y="52896"/>
                    <a:pt x="133336" y="52963"/>
                  </a:cubicBezTo>
                  <a:cubicBezTo>
                    <a:pt x="150653" y="52666"/>
                    <a:pt x="167744" y="56920"/>
                    <a:pt x="182904" y="65296"/>
                  </a:cubicBezTo>
                  <a:cubicBezTo>
                    <a:pt x="197437" y="73497"/>
                    <a:pt x="207648" y="87497"/>
                    <a:pt x="213538" y="107297"/>
                  </a:cubicBezTo>
                  <a:lnTo>
                    <a:pt x="265339" y="88364"/>
                  </a:lnTo>
                  <a:cubicBezTo>
                    <a:pt x="260509" y="70130"/>
                    <a:pt x="251165" y="53403"/>
                    <a:pt x="238172" y="39729"/>
                  </a:cubicBezTo>
                  <a:cubicBezTo>
                    <a:pt x="225325" y="26522"/>
                    <a:pt x="209671" y="16372"/>
                    <a:pt x="192371" y="10029"/>
                  </a:cubicBezTo>
                  <a:cubicBezTo>
                    <a:pt x="173460" y="3152"/>
                    <a:pt x="153457" y="-238"/>
                    <a:pt x="133336" y="28"/>
                  </a:cubicBezTo>
                  <a:cubicBezTo>
                    <a:pt x="111656" y="-378"/>
                    <a:pt x="90115" y="3592"/>
                    <a:pt x="70001" y="11695"/>
                  </a:cubicBezTo>
                  <a:cubicBezTo>
                    <a:pt x="52951" y="18352"/>
                    <a:pt x="37987" y="29446"/>
                    <a:pt x="26667" y="43829"/>
                  </a:cubicBezTo>
                  <a:cubicBezTo>
                    <a:pt x="16414" y="57346"/>
                    <a:pt x="10970" y="73900"/>
                    <a:pt x="11200" y="90864"/>
                  </a:cubicBezTo>
                  <a:cubicBezTo>
                    <a:pt x="10660" y="113087"/>
                    <a:pt x="19067" y="134598"/>
                    <a:pt x="34534" y="150565"/>
                  </a:cubicBezTo>
                  <a:cubicBezTo>
                    <a:pt x="50091" y="166765"/>
                    <a:pt x="75145" y="179089"/>
                    <a:pt x="109702" y="187532"/>
                  </a:cubicBezTo>
                  <a:lnTo>
                    <a:pt x="141903" y="195733"/>
                  </a:lnTo>
                  <a:cubicBezTo>
                    <a:pt x="164637" y="200776"/>
                    <a:pt x="181370" y="206566"/>
                    <a:pt x="192104" y="213100"/>
                  </a:cubicBezTo>
                  <a:cubicBezTo>
                    <a:pt x="202204" y="218510"/>
                    <a:pt x="208431" y="229110"/>
                    <a:pt x="208238" y="240567"/>
                  </a:cubicBezTo>
                  <a:cubicBezTo>
                    <a:pt x="208238" y="252367"/>
                    <a:pt x="201914" y="262157"/>
                    <a:pt x="189271" y="269934"/>
                  </a:cubicBezTo>
                  <a:cubicBezTo>
                    <a:pt x="176627" y="277711"/>
                    <a:pt x="159160" y="281611"/>
                    <a:pt x="136870" y="281634"/>
                  </a:cubicBezTo>
                  <a:cubicBezTo>
                    <a:pt x="124373" y="281671"/>
                    <a:pt x="111962" y="279528"/>
                    <a:pt x="100202" y="275301"/>
                  </a:cubicBezTo>
                  <a:cubicBezTo>
                    <a:pt x="88672" y="271264"/>
                    <a:pt x="78202" y="264677"/>
                    <a:pt x="69568" y="256034"/>
                  </a:cubicBezTo>
                  <a:cubicBezTo>
                    <a:pt x="60625" y="246897"/>
                    <a:pt x="54014" y="235737"/>
                    <a:pt x="50301" y="223500"/>
                  </a:cubicBezTo>
                  <a:lnTo>
                    <a:pt x="0" y="245500"/>
                  </a:lnTo>
                  <a:cubicBezTo>
                    <a:pt x="12404" y="282781"/>
                    <a:pt x="41654" y="312032"/>
                    <a:pt x="78935" y="324435"/>
                  </a:cubicBezTo>
                  <a:cubicBezTo>
                    <a:pt x="97639" y="330855"/>
                    <a:pt x="117296" y="334055"/>
                    <a:pt x="137070" y="333902"/>
                  </a:cubicBezTo>
                  <a:cubicBezTo>
                    <a:pt x="164004" y="333902"/>
                    <a:pt x="187337" y="329802"/>
                    <a:pt x="207071" y="321602"/>
                  </a:cubicBezTo>
                  <a:cubicBezTo>
                    <a:pt x="225125" y="314705"/>
                    <a:pt x="240958" y="303018"/>
                    <a:pt x="252872" y="287801"/>
                  </a:cubicBezTo>
                  <a:cubicBezTo>
                    <a:pt x="263506" y="273708"/>
                    <a:pt x="269179" y="256490"/>
                    <a:pt x="269006" y="238833"/>
                  </a:cubicBezTo>
                  <a:cubicBezTo>
                    <a:pt x="269006" y="214723"/>
                    <a:pt x="260896" y="194976"/>
                    <a:pt x="244672" y="179599"/>
                  </a:cubicBezTo>
                  <a:close/>
                </a:path>
              </a:pathLst>
            </a:custGeom>
            <a:solidFill>
              <a:srgbClr val="00A443"/>
            </a:solidFill>
            <a:ln w="3333" cap="flat">
              <a:noFill/>
              <a:prstDash val="solid"/>
              <a:miter/>
            </a:ln>
          </p:spPr>
          <p:txBody>
            <a:bodyPr rtlCol="0" anchor="ctr"/>
            <a:lstStyle/>
            <a:p>
              <a:endParaRPr lang="es-ES" sz="1350"/>
            </a:p>
          </p:txBody>
        </p:sp>
        <p:sp>
          <p:nvSpPr>
            <p:cNvPr id="25" name="Forma libre: forma 24">
              <a:extLst>
                <a:ext uri="{FF2B5EF4-FFF2-40B4-BE49-F238E27FC236}">
                  <a16:creationId xmlns:a16="http://schemas.microsoft.com/office/drawing/2014/main" id="{AB396D98-5D58-D5ED-B46F-9E9E63FC81EA}"/>
                </a:ext>
              </a:extLst>
            </p:cNvPr>
            <p:cNvSpPr/>
            <p:nvPr/>
          </p:nvSpPr>
          <p:spPr>
            <a:xfrm>
              <a:off x="3777708" y="3366492"/>
              <a:ext cx="275409" cy="442275"/>
            </a:xfrm>
            <a:custGeom>
              <a:avLst/>
              <a:gdLst>
                <a:gd name="connsiteX0" fmla="*/ 217905 w 275409"/>
                <a:gd name="connsiteY0" fmla="*/ 130136 h 442275"/>
                <a:gd name="connsiteX1" fmla="*/ 156637 w 275409"/>
                <a:gd name="connsiteY1" fmla="*/ 114969 h 442275"/>
                <a:gd name="connsiteX2" fmla="*/ 95035 w 275409"/>
                <a:gd name="connsiteY2" fmla="*/ 132336 h 442275"/>
                <a:gd name="connsiteX3" fmla="*/ 61901 w 275409"/>
                <a:gd name="connsiteY3" fmla="*/ 168737 h 442275"/>
                <a:gd name="connsiteX4" fmla="*/ 61901 w 275409"/>
                <a:gd name="connsiteY4" fmla="*/ 0 h 442275"/>
                <a:gd name="connsiteX5" fmla="*/ 0 w 275409"/>
                <a:gd name="connsiteY5" fmla="*/ 0 h 442275"/>
                <a:gd name="connsiteX6" fmla="*/ 0 w 275409"/>
                <a:gd name="connsiteY6" fmla="*/ 442143 h 442275"/>
                <a:gd name="connsiteX7" fmla="*/ 61901 w 275409"/>
                <a:gd name="connsiteY7" fmla="*/ 442143 h 442275"/>
                <a:gd name="connsiteX8" fmla="*/ 61901 w 275409"/>
                <a:gd name="connsiteY8" fmla="*/ 252139 h 442275"/>
                <a:gd name="connsiteX9" fmla="*/ 84302 w 275409"/>
                <a:gd name="connsiteY9" fmla="*/ 191837 h 442275"/>
                <a:gd name="connsiteX10" fmla="*/ 142103 w 275409"/>
                <a:gd name="connsiteY10" fmla="*/ 170037 h 442275"/>
                <a:gd name="connsiteX11" fmla="*/ 193271 w 275409"/>
                <a:gd name="connsiteY11" fmla="*/ 191537 h 442275"/>
                <a:gd name="connsiteX12" fmla="*/ 212838 w 275409"/>
                <a:gd name="connsiteY12" fmla="*/ 249639 h 442275"/>
                <a:gd name="connsiteX13" fmla="*/ 212838 w 275409"/>
                <a:gd name="connsiteY13" fmla="*/ 442276 h 442275"/>
                <a:gd name="connsiteX14" fmla="*/ 275373 w 275409"/>
                <a:gd name="connsiteY14" fmla="*/ 442276 h 442275"/>
                <a:gd name="connsiteX15" fmla="*/ 275373 w 275409"/>
                <a:gd name="connsiteY15" fmla="*/ 239405 h 442275"/>
                <a:gd name="connsiteX16" fmla="*/ 259906 w 275409"/>
                <a:gd name="connsiteY16" fmla="*/ 173404 h 442275"/>
                <a:gd name="connsiteX17" fmla="*/ 217905 w 275409"/>
                <a:gd name="connsiteY17" fmla="*/ 130136 h 44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5409" h="442275">
                  <a:moveTo>
                    <a:pt x="217905" y="130136"/>
                  </a:moveTo>
                  <a:cubicBezTo>
                    <a:pt x="199171" y="119756"/>
                    <a:pt x="178037" y="114522"/>
                    <a:pt x="156637" y="114969"/>
                  </a:cubicBezTo>
                  <a:cubicBezTo>
                    <a:pt x="134890" y="114932"/>
                    <a:pt x="113559" y="120943"/>
                    <a:pt x="95035" y="132336"/>
                  </a:cubicBezTo>
                  <a:cubicBezTo>
                    <a:pt x="80848" y="141186"/>
                    <a:pt x="69382" y="153783"/>
                    <a:pt x="61901" y="168737"/>
                  </a:cubicBezTo>
                  <a:lnTo>
                    <a:pt x="61901" y="0"/>
                  </a:lnTo>
                  <a:lnTo>
                    <a:pt x="0" y="0"/>
                  </a:lnTo>
                  <a:lnTo>
                    <a:pt x="0" y="442143"/>
                  </a:lnTo>
                  <a:lnTo>
                    <a:pt x="61901" y="442143"/>
                  </a:lnTo>
                  <a:lnTo>
                    <a:pt x="61901" y="252139"/>
                  </a:lnTo>
                  <a:cubicBezTo>
                    <a:pt x="61901" y="226471"/>
                    <a:pt x="69368" y="206371"/>
                    <a:pt x="84302" y="191837"/>
                  </a:cubicBezTo>
                  <a:cubicBezTo>
                    <a:pt x="99236" y="177304"/>
                    <a:pt x="118502" y="170037"/>
                    <a:pt x="142103" y="170037"/>
                  </a:cubicBezTo>
                  <a:cubicBezTo>
                    <a:pt x="163137" y="170037"/>
                    <a:pt x="180204" y="177204"/>
                    <a:pt x="193271" y="191537"/>
                  </a:cubicBezTo>
                  <a:cubicBezTo>
                    <a:pt x="206338" y="205871"/>
                    <a:pt x="212871" y="225238"/>
                    <a:pt x="212838" y="249639"/>
                  </a:cubicBezTo>
                  <a:lnTo>
                    <a:pt x="212838" y="442276"/>
                  </a:lnTo>
                  <a:lnTo>
                    <a:pt x="275373" y="442276"/>
                  </a:lnTo>
                  <a:lnTo>
                    <a:pt x="275373" y="239405"/>
                  </a:lnTo>
                  <a:cubicBezTo>
                    <a:pt x="275906" y="216448"/>
                    <a:pt x="270606" y="193727"/>
                    <a:pt x="259906" y="173404"/>
                  </a:cubicBezTo>
                  <a:cubicBezTo>
                    <a:pt x="250239" y="155337"/>
                    <a:pt x="235672" y="140346"/>
                    <a:pt x="217905" y="130136"/>
                  </a:cubicBezTo>
                  <a:close/>
                </a:path>
              </a:pathLst>
            </a:custGeom>
            <a:solidFill>
              <a:srgbClr val="00A443"/>
            </a:solidFill>
            <a:ln w="3333" cap="flat">
              <a:noFill/>
              <a:prstDash val="solid"/>
              <a:miter/>
            </a:ln>
          </p:spPr>
          <p:txBody>
            <a:bodyPr rtlCol="0" anchor="ctr"/>
            <a:lstStyle/>
            <a:p>
              <a:endParaRPr lang="es-ES" sz="1350"/>
            </a:p>
          </p:txBody>
        </p:sp>
        <p:sp>
          <p:nvSpPr>
            <p:cNvPr id="26" name="Forma libre: forma 25">
              <a:extLst>
                <a:ext uri="{FF2B5EF4-FFF2-40B4-BE49-F238E27FC236}">
                  <a16:creationId xmlns:a16="http://schemas.microsoft.com/office/drawing/2014/main" id="{2B4D7E28-DB5D-E30E-5431-15AB14EBF600}"/>
                </a:ext>
              </a:extLst>
            </p:cNvPr>
            <p:cNvSpPr/>
            <p:nvPr/>
          </p:nvSpPr>
          <p:spPr>
            <a:xfrm>
              <a:off x="4111282" y="3366492"/>
              <a:ext cx="326640" cy="442142"/>
            </a:xfrm>
            <a:custGeom>
              <a:avLst/>
              <a:gdLst>
                <a:gd name="connsiteX0" fmla="*/ 282939 w 326640"/>
                <a:gd name="connsiteY0" fmla="*/ 38234 h 442142"/>
                <a:gd name="connsiteX1" fmla="*/ 162937 w 326640"/>
                <a:gd name="connsiteY1" fmla="*/ 0 h 442142"/>
                <a:gd name="connsiteX2" fmla="*/ 0 w 326640"/>
                <a:gd name="connsiteY2" fmla="*/ 0 h 442142"/>
                <a:gd name="connsiteX3" fmla="*/ 0 w 326640"/>
                <a:gd name="connsiteY3" fmla="*/ 442143 h 442142"/>
                <a:gd name="connsiteX4" fmla="*/ 65035 w 326640"/>
                <a:gd name="connsiteY4" fmla="*/ 442143 h 442142"/>
                <a:gd name="connsiteX5" fmla="*/ 65035 w 326640"/>
                <a:gd name="connsiteY5" fmla="*/ 285473 h 442142"/>
                <a:gd name="connsiteX6" fmla="*/ 163570 w 326640"/>
                <a:gd name="connsiteY6" fmla="*/ 285473 h 442142"/>
                <a:gd name="connsiteX7" fmla="*/ 250439 w 326640"/>
                <a:gd name="connsiteY7" fmla="*/ 268406 h 442142"/>
                <a:gd name="connsiteX8" fmla="*/ 306640 w 326640"/>
                <a:gd name="connsiteY8" fmla="*/ 219138 h 442142"/>
                <a:gd name="connsiteX9" fmla="*/ 326640 w 326640"/>
                <a:gd name="connsiteY9" fmla="*/ 143370 h 442142"/>
                <a:gd name="connsiteX10" fmla="*/ 282939 w 326640"/>
                <a:gd name="connsiteY10" fmla="*/ 38234 h 442142"/>
                <a:gd name="connsiteX11" fmla="*/ 231805 w 326640"/>
                <a:gd name="connsiteY11" fmla="*/ 206538 h 442142"/>
                <a:gd name="connsiteX12" fmla="*/ 157903 w 326640"/>
                <a:gd name="connsiteY12" fmla="*/ 228038 h 442142"/>
                <a:gd name="connsiteX13" fmla="*/ 64935 w 326640"/>
                <a:gd name="connsiteY13" fmla="*/ 228038 h 442142"/>
                <a:gd name="connsiteX14" fmla="*/ 64935 w 326640"/>
                <a:gd name="connsiteY14" fmla="*/ 58768 h 442142"/>
                <a:gd name="connsiteX15" fmla="*/ 157803 w 326640"/>
                <a:gd name="connsiteY15" fmla="*/ 58768 h 442142"/>
                <a:gd name="connsiteX16" fmla="*/ 231705 w 326640"/>
                <a:gd name="connsiteY16" fmla="*/ 79902 h 442142"/>
                <a:gd name="connsiteX17" fmla="*/ 258205 w 326640"/>
                <a:gd name="connsiteY17" fmla="*/ 143403 h 442142"/>
                <a:gd name="connsiteX18" fmla="*/ 231705 w 326640"/>
                <a:gd name="connsiteY18" fmla="*/ 206538 h 44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6640" h="442142">
                  <a:moveTo>
                    <a:pt x="282939" y="38234"/>
                  </a:moveTo>
                  <a:cubicBezTo>
                    <a:pt x="253906" y="12767"/>
                    <a:pt x="213905" y="23"/>
                    <a:pt x="162937" y="0"/>
                  </a:cubicBezTo>
                  <a:lnTo>
                    <a:pt x="0" y="0"/>
                  </a:lnTo>
                  <a:lnTo>
                    <a:pt x="0" y="442143"/>
                  </a:lnTo>
                  <a:lnTo>
                    <a:pt x="65035" y="442143"/>
                  </a:lnTo>
                  <a:lnTo>
                    <a:pt x="65035" y="285473"/>
                  </a:lnTo>
                  <a:lnTo>
                    <a:pt x="163570" y="285473"/>
                  </a:lnTo>
                  <a:cubicBezTo>
                    <a:pt x="197271" y="285473"/>
                    <a:pt x="226205" y="279783"/>
                    <a:pt x="250439" y="268406"/>
                  </a:cubicBezTo>
                  <a:cubicBezTo>
                    <a:pt x="273639" y="257922"/>
                    <a:pt x="293206" y="240772"/>
                    <a:pt x="306640" y="219138"/>
                  </a:cubicBezTo>
                  <a:cubicBezTo>
                    <a:pt x="319973" y="197671"/>
                    <a:pt x="326640" y="172414"/>
                    <a:pt x="326640" y="143370"/>
                  </a:cubicBezTo>
                  <a:cubicBezTo>
                    <a:pt x="326507" y="98745"/>
                    <a:pt x="311940" y="63701"/>
                    <a:pt x="282939" y="38234"/>
                  </a:cubicBezTo>
                  <a:close/>
                  <a:moveTo>
                    <a:pt x="231805" y="206538"/>
                  </a:moveTo>
                  <a:cubicBezTo>
                    <a:pt x="214038" y="220871"/>
                    <a:pt x="189404" y="228038"/>
                    <a:pt x="157903" y="228038"/>
                  </a:cubicBezTo>
                  <a:lnTo>
                    <a:pt x="64935" y="228038"/>
                  </a:lnTo>
                  <a:lnTo>
                    <a:pt x="64935" y="58768"/>
                  </a:lnTo>
                  <a:lnTo>
                    <a:pt x="157803" y="58768"/>
                  </a:lnTo>
                  <a:cubicBezTo>
                    <a:pt x="189371" y="58768"/>
                    <a:pt x="214004" y="65811"/>
                    <a:pt x="231705" y="79902"/>
                  </a:cubicBezTo>
                  <a:cubicBezTo>
                    <a:pt x="249405" y="93992"/>
                    <a:pt x="258239" y="115159"/>
                    <a:pt x="258205" y="143403"/>
                  </a:cubicBezTo>
                  <a:cubicBezTo>
                    <a:pt x="258205" y="171180"/>
                    <a:pt x="249372" y="192227"/>
                    <a:pt x="231705" y="206538"/>
                  </a:cubicBezTo>
                  <a:close/>
                </a:path>
              </a:pathLst>
            </a:custGeom>
            <a:solidFill>
              <a:srgbClr val="00A443"/>
            </a:solidFill>
            <a:ln w="3333" cap="flat">
              <a:noFill/>
              <a:prstDash val="solid"/>
              <a:miter/>
            </a:ln>
          </p:spPr>
          <p:txBody>
            <a:bodyPr rtlCol="0" anchor="ctr"/>
            <a:lstStyle/>
            <a:p>
              <a:endParaRPr lang="es-ES" sz="1350"/>
            </a:p>
          </p:txBody>
        </p:sp>
        <p:sp>
          <p:nvSpPr>
            <p:cNvPr id="27" name="Forma libre: forma 26">
              <a:extLst>
                <a:ext uri="{FF2B5EF4-FFF2-40B4-BE49-F238E27FC236}">
                  <a16:creationId xmlns:a16="http://schemas.microsoft.com/office/drawing/2014/main" id="{0353A517-42B8-291B-B1DC-73A8F0877A7E}"/>
                </a:ext>
              </a:extLst>
            </p:cNvPr>
            <p:cNvSpPr/>
            <p:nvPr/>
          </p:nvSpPr>
          <p:spPr>
            <a:xfrm>
              <a:off x="4443077" y="3481431"/>
              <a:ext cx="325301" cy="334137"/>
            </a:xfrm>
            <a:custGeom>
              <a:avLst/>
              <a:gdLst>
                <a:gd name="connsiteX0" fmla="*/ 246351 w 325301"/>
                <a:gd name="connsiteY0" fmla="*/ 20865 h 334137"/>
                <a:gd name="connsiteX1" fmla="*/ 162349 w 325301"/>
                <a:gd name="connsiteY1" fmla="*/ 31 h 334137"/>
                <a:gd name="connsiteX2" fmla="*/ 97914 w 325301"/>
                <a:gd name="connsiteY2" fmla="*/ 12031 h 334137"/>
                <a:gd name="connsiteX3" fmla="*/ 46113 w 325301"/>
                <a:gd name="connsiteY3" fmla="*/ 46465 h 334137"/>
                <a:gd name="connsiteX4" fmla="*/ 12013 w 325301"/>
                <a:gd name="connsiteY4" fmla="*/ 99500 h 334137"/>
                <a:gd name="connsiteX5" fmla="*/ 12 w 325301"/>
                <a:gd name="connsiteY5" fmla="*/ 166768 h 334137"/>
                <a:gd name="connsiteX6" fmla="*/ 21179 w 325301"/>
                <a:gd name="connsiteY6" fmla="*/ 253936 h 334137"/>
                <a:gd name="connsiteX7" fmla="*/ 79280 w 325301"/>
                <a:gd name="connsiteY7" fmla="*/ 313004 h 334137"/>
                <a:gd name="connsiteX8" fmla="*/ 227384 w 325301"/>
                <a:gd name="connsiteY8" fmla="*/ 321838 h 334137"/>
                <a:gd name="connsiteX9" fmla="*/ 279185 w 325301"/>
                <a:gd name="connsiteY9" fmla="*/ 287404 h 334137"/>
                <a:gd name="connsiteX10" fmla="*/ 313286 w 325301"/>
                <a:gd name="connsiteY10" fmla="*/ 234669 h 334137"/>
                <a:gd name="connsiteX11" fmla="*/ 325286 w 325301"/>
                <a:gd name="connsiteY11" fmla="*/ 166768 h 334137"/>
                <a:gd name="connsiteX12" fmla="*/ 304152 w 325301"/>
                <a:gd name="connsiteY12" fmla="*/ 79299 h 334137"/>
                <a:gd name="connsiteX13" fmla="*/ 246351 w 325301"/>
                <a:gd name="connsiteY13" fmla="*/ 20865 h 334137"/>
                <a:gd name="connsiteX14" fmla="*/ 254551 w 325301"/>
                <a:gd name="connsiteY14" fmla="*/ 213502 h 334137"/>
                <a:gd name="connsiteX15" fmla="*/ 233717 w 325301"/>
                <a:gd name="connsiteY15" fmla="*/ 248569 h 334137"/>
                <a:gd name="connsiteX16" fmla="*/ 202117 w 325301"/>
                <a:gd name="connsiteY16" fmla="*/ 270337 h 334137"/>
                <a:gd name="connsiteX17" fmla="*/ 162349 w 325301"/>
                <a:gd name="connsiteY17" fmla="*/ 277937 h 334137"/>
                <a:gd name="connsiteX18" fmla="*/ 112115 w 325301"/>
                <a:gd name="connsiteY18" fmla="*/ 264603 h 334137"/>
                <a:gd name="connsiteX19" fmla="*/ 76747 w 325301"/>
                <a:gd name="connsiteY19" fmla="*/ 226402 h 334137"/>
                <a:gd name="connsiteX20" fmla="*/ 63814 w 325301"/>
                <a:gd name="connsiteY20" fmla="*/ 166701 h 334137"/>
                <a:gd name="connsiteX21" fmla="*/ 71080 w 325301"/>
                <a:gd name="connsiteY21" fmla="*/ 120033 h 334137"/>
                <a:gd name="connsiteX22" fmla="*/ 91614 w 325301"/>
                <a:gd name="connsiteY22" fmla="*/ 85299 h 334137"/>
                <a:gd name="connsiteX23" fmla="*/ 123181 w 325301"/>
                <a:gd name="connsiteY23" fmla="*/ 63499 h 334137"/>
                <a:gd name="connsiteX24" fmla="*/ 162349 w 325301"/>
                <a:gd name="connsiteY24" fmla="*/ 56232 h 334137"/>
                <a:gd name="connsiteX25" fmla="*/ 213817 w 325301"/>
                <a:gd name="connsiteY25" fmla="*/ 69566 h 334137"/>
                <a:gd name="connsiteX26" fmla="*/ 249184 w 325301"/>
                <a:gd name="connsiteY26" fmla="*/ 107466 h 334137"/>
                <a:gd name="connsiteX27" fmla="*/ 262118 w 325301"/>
                <a:gd name="connsiteY27" fmla="*/ 166834 h 334137"/>
                <a:gd name="connsiteX28" fmla="*/ 254484 w 325301"/>
                <a:gd name="connsiteY28" fmla="*/ 213502 h 334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25301" h="334137">
                  <a:moveTo>
                    <a:pt x="246351" y="20865"/>
                  </a:moveTo>
                  <a:cubicBezTo>
                    <a:pt x="220684" y="6654"/>
                    <a:pt x="191683" y="-533"/>
                    <a:pt x="162349" y="31"/>
                  </a:cubicBezTo>
                  <a:cubicBezTo>
                    <a:pt x="140282" y="-179"/>
                    <a:pt x="118415" y="3894"/>
                    <a:pt x="97914" y="12031"/>
                  </a:cubicBezTo>
                  <a:cubicBezTo>
                    <a:pt x="78447" y="19801"/>
                    <a:pt x="60814" y="31528"/>
                    <a:pt x="46113" y="46465"/>
                  </a:cubicBezTo>
                  <a:cubicBezTo>
                    <a:pt x="31246" y="61625"/>
                    <a:pt x="19646" y="79676"/>
                    <a:pt x="12013" y="99500"/>
                  </a:cubicBezTo>
                  <a:cubicBezTo>
                    <a:pt x="3812" y="120970"/>
                    <a:pt x="-255" y="143790"/>
                    <a:pt x="12" y="166768"/>
                  </a:cubicBezTo>
                  <a:cubicBezTo>
                    <a:pt x="12" y="199612"/>
                    <a:pt x="7079" y="228669"/>
                    <a:pt x="21179" y="253936"/>
                  </a:cubicBezTo>
                  <a:cubicBezTo>
                    <a:pt x="34713" y="278617"/>
                    <a:pt x="54813" y="299064"/>
                    <a:pt x="79280" y="313004"/>
                  </a:cubicBezTo>
                  <a:cubicBezTo>
                    <a:pt x="124915" y="337678"/>
                    <a:pt x="179149" y="340911"/>
                    <a:pt x="227384" y="321838"/>
                  </a:cubicBezTo>
                  <a:cubicBezTo>
                    <a:pt x="246784" y="313917"/>
                    <a:pt x="264384" y="302214"/>
                    <a:pt x="279185" y="287404"/>
                  </a:cubicBezTo>
                  <a:cubicBezTo>
                    <a:pt x="294119" y="272393"/>
                    <a:pt x="305719" y="254429"/>
                    <a:pt x="313286" y="234669"/>
                  </a:cubicBezTo>
                  <a:cubicBezTo>
                    <a:pt x="321519" y="212989"/>
                    <a:pt x="325586" y="189955"/>
                    <a:pt x="325286" y="166768"/>
                  </a:cubicBezTo>
                  <a:cubicBezTo>
                    <a:pt x="325286" y="133434"/>
                    <a:pt x="318252" y="104276"/>
                    <a:pt x="304152" y="79299"/>
                  </a:cubicBezTo>
                  <a:cubicBezTo>
                    <a:pt x="290618" y="54872"/>
                    <a:pt x="270618" y="34651"/>
                    <a:pt x="246351" y="20865"/>
                  </a:cubicBezTo>
                  <a:close/>
                  <a:moveTo>
                    <a:pt x="254551" y="213502"/>
                  </a:moveTo>
                  <a:cubicBezTo>
                    <a:pt x="250051" y="226479"/>
                    <a:pt x="242951" y="238406"/>
                    <a:pt x="233717" y="248569"/>
                  </a:cubicBezTo>
                  <a:cubicBezTo>
                    <a:pt x="224884" y="258030"/>
                    <a:pt x="214117" y="265456"/>
                    <a:pt x="202117" y="270337"/>
                  </a:cubicBezTo>
                  <a:cubicBezTo>
                    <a:pt x="189483" y="275483"/>
                    <a:pt x="175982" y="278067"/>
                    <a:pt x="162349" y="277937"/>
                  </a:cubicBezTo>
                  <a:cubicBezTo>
                    <a:pt x="144715" y="278150"/>
                    <a:pt x="127348" y="273540"/>
                    <a:pt x="112115" y="264603"/>
                  </a:cubicBezTo>
                  <a:cubicBezTo>
                    <a:pt x="96914" y="255503"/>
                    <a:pt x="84648" y="242246"/>
                    <a:pt x="76747" y="226402"/>
                  </a:cubicBezTo>
                  <a:cubicBezTo>
                    <a:pt x="68114" y="209779"/>
                    <a:pt x="63780" y="189878"/>
                    <a:pt x="63814" y="166701"/>
                  </a:cubicBezTo>
                  <a:cubicBezTo>
                    <a:pt x="63513" y="150841"/>
                    <a:pt x="65980" y="135054"/>
                    <a:pt x="71080" y="120033"/>
                  </a:cubicBezTo>
                  <a:cubicBezTo>
                    <a:pt x="75547" y="107200"/>
                    <a:pt x="82514" y="95389"/>
                    <a:pt x="91614" y="85299"/>
                  </a:cubicBezTo>
                  <a:cubicBezTo>
                    <a:pt x="100314" y="75689"/>
                    <a:pt x="111115" y="68226"/>
                    <a:pt x="123181" y="63499"/>
                  </a:cubicBezTo>
                  <a:cubicBezTo>
                    <a:pt x="135648" y="58609"/>
                    <a:pt x="148949" y="56142"/>
                    <a:pt x="162349" y="56232"/>
                  </a:cubicBezTo>
                  <a:cubicBezTo>
                    <a:pt x="180383" y="55919"/>
                    <a:pt x="198183" y="60529"/>
                    <a:pt x="213817" y="69566"/>
                  </a:cubicBezTo>
                  <a:cubicBezTo>
                    <a:pt x="228950" y="78606"/>
                    <a:pt x="241217" y="91746"/>
                    <a:pt x="249184" y="107466"/>
                  </a:cubicBezTo>
                  <a:cubicBezTo>
                    <a:pt x="257818" y="123910"/>
                    <a:pt x="262118" y="143700"/>
                    <a:pt x="262118" y="166834"/>
                  </a:cubicBezTo>
                  <a:cubicBezTo>
                    <a:pt x="262318" y="182718"/>
                    <a:pt x="259751" y="198512"/>
                    <a:pt x="254484" y="213502"/>
                  </a:cubicBezTo>
                  <a:close/>
                </a:path>
              </a:pathLst>
            </a:custGeom>
            <a:solidFill>
              <a:srgbClr val="00A443"/>
            </a:solidFill>
            <a:ln w="3333" cap="flat">
              <a:noFill/>
              <a:prstDash val="solid"/>
              <a:miter/>
            </a:ln>
          </p:spPr>
          <p:txBody>
            <a:bodyPr rtlCol="0" anchor="ctr"/>
            <a:lstStyle/>
            <a:p>
              <a:endParaRPr lang="es-ES" sz="1350"/>
            </a:p>
          </p:txBody>
        </p:sp>
        <p:sp>
          <p:nvSpPr>
            <p:cNvPr id="28" name="Forma libre: forma 27">
              <a:extLst>
                <a:ext uri="{FF2B5EF4-FFF2-40B4-BE49-F238E27FC236}">
                  <a16:creationId xmlns:a16="http://schemas.microsoft.com/office/drawing/2014/main" id="{9B5A6E30-9844-6031-87CE-70909818232A}"/>
                </a:ext>
              </a:extLst>
            </p:cNvPr>
            <p:cNvSpPr/>
            <p:nvPr/>
          </p:nvSpPr>
          <p:spPr>
            <a:xfrm>
              <a:off x="4768096" y="3487762"/>
              <a:ext cx="464876" cy="321040"/>
            </a:xfrm>
            <a:custGeom>
              <a:avLst/>
              <a:gdLst>
                <a:gd name="connsiteX0" fmla="*/ 349274 w 464876"/>
                <a:gd name="connsiteY0" fmla="*/ 172604 h 321040"/>
                <a:gd name="connsiteX1" fmla="*/ 341074 w 464876"/>
                <a:gd name="connsiteY1" fmla="*/ 200071 h 321040"/>
                <a:gd name="connsiteX2" fmla="*/ 332874 w 464876"/>
                <a:gd name="connsiteY2" fmla="*/ 230072 h 321040"/>
                <a:gd name="connsiteX3" fmla="*/ 314540 w 464876"/>
                <a:gd name="connsiteY3" fmla="*/ 173204 h 321040"/>
                <a:gd name="connsiteX4" fmla="*/ 259472 w 464876"/>
                <a:gd name="connsiteY4" fmla="*/ 0 h 321040"/>
                <a:gd name="connsiteX5" fmla="*/ 205771 w 464876"/>
                <a:gd name="connsiteY5" fmla="*/ 0 h 321040"/>
                <a:gd name="connsiteX6" fmla="*/ 151603 w 464876"/>
                <a:gd name="connsiteY6" fmla="*/ 172604 h 321040"/>
                <a:gd name="connsiteX7" fmla="*/ 143069 w 464876"/>
                <a:gd name="connsiteY7" fmla="*/ 200704 h 321040"/>
                <a:gd name="connsiteX8" fmla="*/ 133903 w 464876"/>
                <a:gd name="connsiteY8" fmla="*/ 230705 h 321040"/>
                <a:gd name="connsiteX9" fmla="*/ 125069 w 464876"/>
                <a:gd name="connsiteY9" fmla="*/ 200704 h 321040"/>
                <a:gd name="connsiteX10" fmla="*/ 116836 w 464876"/>
                <a:gd name="connsiteY10" fmla="*/ 172604 h 321040"/>
                <a:gd name="connsiteX11" fmla="*/ 65701 w 464876"/>
                <a:gd name="connsiteY11" fmla="*/ 167 h 321040"/>
                <a:gd name="connsiteX12" fmla="*/ 0 w 464876"/>
                <a:gd name="connsiteY12" fmla="*/ 167 h 321040"/>
                <a:gd name="connsiteX13" fmla="*/ 101702 w 464876"/>
                <a:gd name="connsiteY13" fmla="*/ 321040 h 321040"/>
                <a:gd name="connsiteX14" fmla="*/ 160437 w 464876"/>
                <a:gd name="connsiteY14" fmla="*/ 321040 h 321040"/>
                <a:gd name="connsiteX15" fmla="*/ 214738 w 464876"/>
                <a:gd name="connsiteY15" fmla="*/ 148603 h 321040"/>
                <a:gd name="connsiteX16" fmla="*/ 231805 w 464876"/>
                <a:gd name="connsiteY16" fmla="*/ 92402 h 321040"/>
                <a:gd name="connsiteX17" fmla="*/ 250105 w 464876"/>
                <a:gd name="connsiteY17" fmla="*/ 148603 h 321040"/>
                <a:gd name="connsiteX18" fmla="*/ 304440 w 464876"/>
                <a:gd name="connsiteY18" fmla="*/ 321040 h 321040"/>
                <a:gd name="connsiteX19" fmla="*/ 363808 w 464876"/>
                <a:gd name="connsiteY19" fmla="*/ 321040 h 321040"/>
                <a:gd name="connsiteX20" fmla="*/ 464876 w 464876"/>
                <a:gd name="connsiteY20" fmla="*/ 167 h 321040"/>
                <a:gd name="connsiteX21" fmla="*/ 400442 w 464876"/>
                <a:gd name="connsiteY21" fmla="*/ 167 h 32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4876" h="321040">
                  <a:moveTo>
                    <a:pt x="349274" y="172604"/>
                  </a:moveTo>
                  <a:cubicBezTo>
                    <a:pt x="346341" y="181871"/>
                    <a:pt x="343607" y="191027"/>
                    <a:pt x="341074" y="200071"/>
                  </a:cubicBezTo>
                  <a:cubicBezTo>
                    <a:pt x="338540" y="209114"/>
                    <a:pt x="335807" y="219115"/>
                    <a:pt x="332874" y="230072"/>
                  </a:cubicBezTo>
                  <a:cubicBezTo>
                    <a:pt x="325273" y="206471"/>
                    <a:pt x="319173" y="187514"/>
                    <a:pt x="314540" y="173204"/>
                  </a:cubicBezTo>
                  <a:lnTo>
                    <a:pt x="259472" y="0"/>
                  </a:lnTo>
                  <a:lnTo>
                    <a:pt x="205771" y="0"/>
                  </a:lnTo>
                  <a:lnTo>
                    <a:pt x="151603" y="172604"/>
                  </a:lnTo>
                  <a:cubicBezTo>
                    <a:pt x="148636" y="182314"/>
                    <a:pt x="145770" y="191681"/>
                    <a:pt x="143069" y="200704"/>
                  </a:cubicBezTo>
                  <a:cubicBezTo>
                    <a:pt x="140303" y="209771"/>
                    <a:pt x="137269" y="219771"/>
                    <a:pt x="133903" y="230705"/>
                  </a:cubicBezTo>
                  <a:cubicBezTo>
                    <a:pt x="130569" y="219771"/>
                    <a:pt x="127569" y="209771"/>
                    <a:pt x="125069" y="200704"/>
                  </a:cubicBezTo>
                  <a:cubicBezTo>
                    <a:pt x="122569" y="191637"/>
                    <a:pt x="119802" y="182304"/>
                    <a:pt x="116836" y="172604"/>
                  </a:cubicBezTo>
                  <a:lnTo>
                    <a:pt x="65701" y="167"/>
                  </a:lnTo>
                  <a:lnTo>
                    <a:pt x="0" y="167"/>
                  </a:lnTo>
                  <a:lnTo>
                    <a:pt x="101702" y="321040"/>
                  </a:lnTo>
                  <a:lnTo>
                    <a:pt x="160437" y="321040"/>
                  </a:lnTo>
                  <a:lnTo>
                    <a:pt x="214738" y="148603"/>
                  </a:lnTo>
                  <a:cubicBezTo>
                    <a:pt x="219371" y="134713"/>
                    <a:pt x="225071" y="115979"/>
                    <a:pt x="231805" y="92402"/>
                  </a:cubicBezTo>
                  <a:cubicBezTo>
                    <a:pt x="239805" y="115979"/>
                    <a:pt x="245905" y="134713"/>
                    <a:pt x="250105" y="148603"/>
                  </a:cubicBezTo>
                  <a:lnTo>
                    <a:pt x="304440" y="321040"/>
                  </a:lnTo>
                  <a:lnTo>
                    <a:pt x="363808" y="321040"/>
                  </a:lnTo>
                  <a:lnTo>
                    <a:pt x="464876" y="167"/>
                  </a:lnTo>
                  <a:lnTo>
                    <a:pt x="400442" y="167"/>
                  </a:lnTo>
                  <a:close/>
                </a:path>
              </a:pathLst>
            </a:custGeom>
            <a:solidFill>
              <a:srgbClr val="00A443"/>
            </a:solidFill>
            <a:ln w="3333" cap="flat">
              <a:noFill/>
              <a:prstDash val="solid"/>
              <a:miter/>
            </a:ln>
          </p:spPr>
          <p:txBody>
            <a:bodyPr rtlCol="0" anchor="ctr"/>
            <a:lstStyle/>
            <a:p>
              <a:endParaRPr lang="es-ES" sz="1350"/>
            </a:p>
          </p:txBody>
        </p:sp>
        <p:sp>
          <p:nvSpPr>
            <p:cNvPr id="29" name="Forma libre: forma 28">
              <a:extLst>
                <a:ext uri="{FF2B5EF4-FFF2-40B4-BE49-F238E27FC236}">
                  <a16:creationId xmlns:a16="http://schemas.microsoft.com/office/drawing/2014/main" id="{68981282-8D38-8A1F-1A2F-31A285108AB3}"/>
                </a:ext>
              </a:extLst>
            </p:cNvPr>
            <p:cNvSpPr/>
            <p:nvPr/>
          </p:nvSpPr>
          <p:spPr>
            <a:xfrm>
              <a:off x="5232952" y="3481440"/>
              <a:ext cx="302526" cy="334259"/>
            </a:xfrm>
            <a:custGeom>
              <a:avLst/>
              <a:gdLst>
                <a:gd name="connsiteX0" fmla="*/ 230559 w 302526"/>
                <a:gd name="connsiteY0" fmla="*/ 20555 h 334259"/>
                <a:gd name="connsiteX1" fmla="*/ 154124 w 302526"/>
                <a:gd name="connsiteY1" fmla="*/ 21 h 334259"/>
                <a:gd name="connsiteX2" fmla="*/ 91889 w 302526"/>
                <a:gd name="connsiteY2" fmla="*/ 11688 h 334259"/>
                <a:gd name="connsiteX3" fmla="*/ 42955 w 302526"/>
                <a:gd name="connsiteY3" fmla="*/ 45589 h 334259"/>
                <a:gd name="connsiteX4" fmla="*/ 11054 w 302526"/>
                <a:gd name="connsiteY4" fmla="*/ 98323 h 334259"/>
                <a:gd name="connsiteX5" fmla="*/ 20 w 302526"/>
                <a:gd name="connsiteY5" fmla="*/ 166858 h 334259"/>
                <a:gd name="connsiteX6" fmla="*/ 20221 w 302526"/>
                <a:gd name="connsiteY6" fmla="*/ 254327 h 334259"/>
                <a:gd name="connsiteX7" fmla="*/ 75789 w 302526"/>
                <a:gd name="connsiteY7" fmla="*/ 313095 h 334259"/>
                <a:gd name="connsiteX8" fmla="*/ 157291 w 302526"/>
                <a:gd name="connsiteY8" fmla="*/ 334228 h 334259"/>
                <a:gd name="connsiteX9" fmla="*/ 211258 w 302526"/>
                <a:gd name="connsiteY9" fmla="*/ 326328 h 334259"/>
                <a:gd name="connsiteX10" fmla="*/ 259293 w 302526"/>
                <a:gd name="connsiteY10" fmla="*/ 300461 h 334259"/>
                <a:gd name="connsiteX11" fmla="*/ 296860 w 302526"/>
                <a:gd name="connsiteY11" fmla="*/ 254027 h 334259"/>
                <a:gd name="connsiteX12" fmla="*/ 248859 w 302526"/>
                <a:gd name="connsiteY12" fmla="*/ 224326 h 334259"/>
                <a:gd name="connsiteX13" fmla="*/ 224858 w 302526"/>
                <a:gd name="connsiteY13" fmla="*/ 256227 h 334259"/>
                <a:gd name="connsiteX14" fmla="*/ 193891 w 302526"/>
                <a:gd name="connsiteY14" fmla="*/ 273927 h 334259"/>
                <a:gd name="connsiteX15" fmla="*/ 157224 w 302526"/>
                <a:gd name="connsiteY15" fmla="*/ 279294 h 334259"/>
                <a:gd name="connsiteX16" fmla="*/ 108589 w 302526"/>
                <a:gd name="connsiteY16" fmla="*/ 266660 h 334259"/>
                <a:gd name="connsiteX17" fmla="*/ 74855 w 302526"/>
                <a:gd name="connsiteY17" fmla="*/ 228926 h 334259"/>
                <a:gd name="connsiteX18" fmla="*/ 63089 w 302526"/>
                <a:gd name="connsiteY18" fmla="*/ 181258 h 334259"/>
                <a:gd name="connsiteX19" fmla="*/ 301927 w 302526"/>
                <a:gd name="connsiteY19" fmla="*/ 181258 h 334259"/>
                <a:gd name="connsiteX20" fmla="*/ 302527 w 302526"/>
                <a:gd name="connsiteY20" fmla="*/ 172425 h 334259"/>
                <a:gd name="connsiteX21" fmla="*/ 302527 w 302526"/>
                <a:gd name="connsiteY21" fmla="*/ 164191 h 334259"/>
                <a:gd name="connsiteX22" fmla="*/ 283293 w 302526"/>
                <a:gd name="connsiteY22" fmla="*/ 77990 h 334259"/>
                <a:gd name="connsiteX23" fmla="*/ 230559 w 302526"/>
                <a:gd name="connsiteY23" fmla="*/ 20555 h 334259"/>
                <a:gd name="connsiteX24" fmla="*/ 86856 w 302526"/>
                <a:gd name="connsiteY24" fmla="*/ 81823 h 334259"/>
                <a:gd name="connsiteX25" fmla="*/ 115590 w 302526"/>
                <a:gd name="connsiteY25" fmla="*/ 59723 h 334259"/>
                <a:gd name="connsiteX26" fmla="*/ 153491 w 302526"/>
                <a:gd name="connsiteY26" fmla="*/ 52456 h 334259"/>
                <a:gd name="connsiteX27" fmla="*/ 215692 w 302526"/>
                <a:gd name="connsiteY27" fmla="*/ 80223 h 334259"/>
                <a:gd name="connsiteX28" fmla="*/ 238026 w 302526"/>
                <a:gd name="connsiteY28" fmla="*/ 135191 h 334259"/>
                <a:gd name="connsiteX29" fmla="*/ 64922 w 302526"/>
                <a:gd name="connsiteY29" fmla="*/ 135191 h 334259"/>
                <a:gd name="connsiteX30" fmla="*/ 68855 w 302526"/>
                <a:gd name="connsiteY30" fmla="*/ 117824 h 334259"/>
                <a:gd name="connsiteX31" fmla="*/ 86856 w 302526"/>
                <a:gd name="connsiteY31" fmla="*/ 81823 h 33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02526" h="334259">
                  <a:moveTo>
                    <a:pt x="230559" y="20555"/>
                  </a:moveTo>
                  <a:cubicBezTo>
                    <a:pt x="207525" y="6671"/>
                    <a:pt x="181024" y="-442"/>
                    <a:pt x="154124" y="21"/>
                  </a:cubicBezTo>
                  <a:cubicBezTo>
                    <a:pt x="132823" y="-245"/>
                    <a:pt x="111656" y="3721"/>
                    <a:pt x="91889" y="11688"/>
                  </a:cubicBezTo>
                  <a:cubicBezTo>
                    <a:pt x="73355" y="19378"/>
                    <a:pt x="56655" y="30935"/>
                    <a:pt x="42955" y="45589"/>
                  </a:cubicBezTo>
                  <a:cubicBezTo>
                    <a:pt x="28788" y="60769"/>
                    <a:pt x="17921" y="78726"/>
                    <a:pt x="11054" y="98323"/>
                  </a:cubicBezTo>
                  <a:cubicBezTo>
                    <a:pt x="3421" y="120354"/>
                    <a:pt x="-313" y="143548"/>
                    <a:pt x="20" y="166858"/>
                  </a:cubicBezTo>
                  <a:cubicBezTo>
                    <a:pt x="20" y="200192"/>
                    <a:pt x="6754" y="229349"/>
                    <a:pt x="20221" y="254327"/>
                  </a:cubicBezTo>
                  <a:cubicBezTo>
                    <a:pt x="32988" y="278647"/>
                    <a:pt x="52222" y="298978"/>
                    <a:pt x="75789" y="313095"/>
                  </a:cubicBezTo>
                  <a:cubicBezTo>
                    <a:pt x="100489" y="327488"/>
                    <a:pt x="128690" y="334802"/>
                    <a:pt x="157291" y="334228"/>
                  </a:cubicBezTo>
                  <a:cubicBezTo>
                    <a:pt x="175558" y="334262"/>
                    <a:pt x="193758" y="331598"/>
                    <a:pt x="211258" y="326328"/>
                  </a:cubicBezTo>
                  <a:cubicBezTo>
                    <a:pt x="228859" y="321021"/>
                    <a:pt x="245193" y="312225"/>
                    <a:pt x="259293" y="300461"/>
                  </a:cubicBezTo>
                  <a:cubicBezTo>
                    <a:pt x="274593" y="287454"/>
                    <a:pt x="287327" y="271707"/>
                    <a:pt x="296860" y="254027"/>
                  </a:cubicBezTo>
                  <a:lnTo>
                    <a:pt x="248859" y="224326"/>
                  </a:lnTo>
                  <a:cubicBezTo>
                    <a:pt x="242926" y="236360"/>
                    <a:pt x="234759" y="247177"/>
                    <a:pt x="224858" y="256227"/>
                  </a:cubicBezTo>
                  <a:cubicBezTo>
                    <a:pt x="215925" y="264277"/>
                    <a:pt x="205358" y="270314"/>
                    <a:pt x="193891" y="273927"/>
                  </a:cubicBezTo>
                  <a:cubicBezTo>
                    <a:pt x="182024" y="277577"/>
                    <a:pt x="169657" y="279387"/>
                    <a:pt x="157224" y="279294"/>
                  </a:cubicBezTo>
                  <a:cubicBezTo>
                    <a:pt x="140157" y="279581"/>
                    <a:pt x="123356" y="275214"/>
                    <a:pt x="108589" y="266660"/>
                  </a:cubicBezTo>
                  <a:cubicBezTo>
                    <a:pt x="93823" y="257730"/>
                    <a:pt x="82089" y="244586"/>
                    <a:pt x="74855" y="228926"/>
                  </a:cubicBezTo>
                  <a:cubicBezTo>
                    <a:pt x="67889" y="213949"/>
                    <a:pt x="63889" y="197759"/>
                    <a:pt x="63089" y="181258"/>
                  </a:cubicBezTo>
                  <a:lnTo>
                    <a:pt x="301927" y="181258"/>
                  </a:lnTo>
                  <a:cubicBezTo>
                    <a:pt x="302327" y="178332"/>
                    <a:pt x="302527" y="175378"/>
                    <a:pt x="302527" y="172425"/>
                  </a:cubicBezTo>
                  <a:lnTo>
                    <a:pt x="302527" y="164191"/>
                  </a:lnTo>
                  <a:cubicBezTo>
                    <a:pt x="302527" y="131347"/>
                    <a:pt x="296127" y="102613"/>
                    <a:pt x="283293" y="77990"/>
                  </a:cubicBezTo>
                  <a:cubicBezTo>
                    <a:pt x="271326" y="54352"/>
                    <a:pt x="253093" y="34479"/>
                    <a:pt x="230559" y="20555"/>
                  </a:cubicBezTo>
                  <a:close/>
                  <a:moveTo>
                    <a:pt x="86856" y="81823"/>
                  </a:moveTo>
                  <a:cubicBezTo>
                    <a:pt x="94389" y="72116"/>
                    <a:pt x="104289" y="64506"/>
                    <a:pt x="115590" y="59723"/>
                  </a:cubicBezTo>
                  <a:cubicBezTo>
                    <a:pt x="127590" y="54742"/>
                    <a:pt x="140490" y="52269"/>
                    <a:pt x="153491" y="52456"/>
                  </a:cubicBezTo>
                  <a:cubicBezTo>
                    <a:pt x="177357" y="51832"/>
                    <a:pt x="200225" y="62039"/>
                    <a:pt x="215692" y="80223"/>
                  </a:cubicBezTo>
                  <a:cubicBezTo>
                    <a:pt x="227292" y="93557"/>
                    <a:pt x="234726" y="111880"/>
                    <a:pt x="238026" y="135191"/>
                  </a:cubicBezTo>
                  <a:lnTo>
                    <a:pt x="64922" y="135191"/>
                  </a:lnTo>
                  <a:cubicBezTo>
                    <a:pt x="65855" y="129324"/>
                    <a:pt x="67155" y="123521"/>
                    <a:pt x="68855" y="117824"/>
                  </a:cubicBezTo>
                  <a:cubicBezTo>
                    <a:pt x="72522" y="104787"/>
                    <a:pt x="78622" y="92570"/>
                    <a:pt x="86856" y="81823"/>
                  </a:cubicBezTo>
                  <a:close/>
                </a:path>
              </a:pathLst>
            </a:custGeom>
            <a:solidFill>
              <a:srgbClr val="00A443"/>
            </a:solidFill>
            <a:ln w="3333" cap="flat">
              <a:noFill/>
              <a:prstDash val="solid"/>
              <a:miter/>
            </a:ln>
          </p:spPr>
          <p:txBody>
            <a:bodyPr rtlCol="0" anchor="ctr"/>
            <a:lstStyle/>
            <a:p>
              <a:endParaRPr lang="es-ES" sz="1350"/>
            </a:p>
          </p:txBody>
        </p:sp>
        <p:sp>
          <p:nvSpPr>
            <p:cNvPr id="30" name="Forma libre: forma 29">
              <a:extLst>
                <a:ext uri="{FF2B5EF4-FFF2-40B4-BE49-F238E27FC236}">
                  <a16:creationId xmlns:a16="http://schemas.microsoft.com/office/drawing/2014/main" id="{FBD5B46A-9809-4190-C2D1-FD588CAC2662}"/>
                </a:ext>
              </a:extLst>
            </p:cNvPr>
            <p:cNvSpPr/>
            <p:nvPr/>
          </p:nvSpPr>
          <p:spPr>
            <a:xfrm>
              <a:off x="5575180" y="3481451"/>
              <a:ext cx="167370" cy="327184"/>
            </a:xfrm>
            <a:custGeom>
              <a:avLst/>
              <a:gdLst>
                <a:gd name="connsiteX0" fmla="*/ 149070 w 167370"/>
                <a:gd name="connsiteY0" fmla="*/ 11 h 327184"/>
                <a:gd name="connsiteX1" fmla="*/ 98202 w 167370"/>
                <a:gd name="connsiteY1" fmla="*/ 14545 h 327184"/>
                <a:gd name="connsiteX2" fmla="*/ 61901 w 167370"/>
                <a:gd name="connsiteY2" fmla="*/ 58746 h 327184"/>
                <a:gd name="connsiteX3" fmla="*/ 61901 w 167370"/>
                <a:gd name="connsiteY3" fmla="*/ 6311 h 327184"/>
                <a:gd name="connsiteX4" fmla="*/ 0 w 167370"/>
                <a:gd name="connsiteY4" fmla="*/ 6311 h 327184"/>
                <a:gd name="connsiteX5" fmla="*/ 0 w 167370"/>
                <a:gd name="connsiteY5" fmla="*/ 327185 h 327184"/>
                <a:gd name="connsiteX6" fmla="*/ 61901 w 167370"/>
                <a:gd name="connsiteY6" fmla="*/ 327185 h 327184"/>
                <a:gd name="connsiteX7" fmla="*/ 61901 w 167370"/>
                <a:gd name="connsiteY7" fmla="*/ 156014 h 327184"/>
                <a:gd name="connsiteX8" fmla="*/ 82735 w 167370"/>
                <a:gd name="connsiteY8" fmla="*/ 90346 h 327184"/>
                <a:gd name="connsiteX9" fmla="*/ 135803 w 167370"/>
                <a:gd name="connsiteY9" fmla="*/ 65712 h 327184"/>
                <a:gd name="connsiteX10" fmla="*/ 167370 w 167370"/>
                <a:gd name="connsiteY10" fmla="*/ 65712 h 327184"/>
                <a:gd name="connsiteX11" fmla="*/ 167370 w 167370"/>
                <a:gd name="connsiteY11" fmla="*/ 11 h 32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370" h="327184">
                  <a:moveTo>
                    <a:pt x="149070" y="11"/>
                  </a:moveTo>
                  <a:cubicBezTo>
                    <a:pt x="131036" y="-269"/>
                    <a:pt x="113369" y="4788"/>
                    <a:pt x="98202" y="14545"/>
                  </a:cubicBezTo>
                  <a:cubicBezTo>
                    <a:pt x="83268" y="24212"/>
                    <a:pt x="71168" y="38945"/>
                    <a:pt x="61901" y="58746"/>
                  </a:cubicBezTo>
                  <a:lnTo>
                    <a:pt x="61901" y="6311"/>
                  </a:lnTo>
                  <a:lnTo>
                    <a:pt x="0" y="6311"/>
                  </a:lnTo>
                  <a:lnTo>
                    <a:pt x="0" y="327185"/>
                  </a:lnTo>
                  <a:lnTo>
                    <a:pt x="61901" y="327185"/>
                  </a:lnTo>
                  <a:lnTo>
                    <a:pt x="61901" y="156014"/>
                  </a:lnTo>
                  <a:cubicBezTo>
                    <a:pt x="61901" y="128657"/>
                    <a:pt x="68835" y="106770"/>
                    <a:pt x="82735" y="90346"/>
                  </a:cubicBezTo>
                  <a:cubicBezTo>
                    <a:pt x="95669" y="74366"/>
                    <a:pt x="115269" y="65269"/>
                    <a:pt x="135803" y="65712"/>
                  </a:cubicBezTo>
                  <a:lnTo>
                    <a:pt x="167370" y="65712"/>
                  </a:lnTo>
                  <a:lnTo>
                    <a:pt x="167370" y="11"/>
                  </a:lnTo>
                  <a:close/>
                </a:path>
              </a:pathLst>
            </a:custGeom>
            <a:solidFill>
              <a:srgbClr val="00A443"/>
            </a:solidFill>
            <a:ln w="3333" cap="flat">
              <a:noFill/>
              <a:prstDash val="solid"/>
              <a:miter/>
            </a:ln>
          </p:spPr>
          <p:txBody>
            <a:bodyPr rtlCol="0" anchor="ctr"/>
            <a:lstStyle/>
            <a:p>
              <a:endParaRPr lang="es-ES" sz="1350"/>
            </a:p>
          </p:txBody>
        </p:sp>
        <p:sp>
          <p:nvSpPr>
            <p:cNvPr id="31" name="Forma libre: forma 30">
              <a:extLst>
                <a:ext uri="{FF2B5EF4-FFF2-40B4-BE49-F238E27FC236}">
                  <a16:creationId xmlns:a16="http://schemas.microsoft.com/office/drawing/2014/main" id="{4F6E8BD7-7073-C910-F233-3389691597EF}"/>
                </a:ext>
              </a:extLst>
            </p:cNvPr>
            <p:cNvSpPr/>
            <p:nvPr/>
          </p:nvSpPr>
          <p:spPr>
            <a:xfrm>
              <a:off x="1347857" y="3171155"/>
              <a:ext cx="420230" cy="673769"/>
            </a:xfrm>
            <a:custGeom>
              <a:avLst/>
              <a:gdLst>
                <a:gd name="connsiteX0" fmla="*/ 0 w 420230"/>
                <a:gd name="connsiteY0" fmla="*/ 480344 h 673769"/>
                <a:gd name="connsiteX1" fmla="*/ 55768 w 420230"/>
                <a:gd name="connsiteY1" fmla="*/ 616213 h 673769"/>
                <a:gd name="connsiteX2" fmla="*/ 278373 w 420230"/>
                <a:gd name="connsiteY2" fmla="*/ 652681 h 673769"/>
                <a:gd name="connsiteX3" fmla="*/ 345241 w 420230"/>
                <a:gd name="connsiteY3" fmla="*/ 0 h 673769"/>
                <a:gd name="connsiteX4" fmla="*/ 0 w 420230"/>
                <a:gd name="connsiteY4" fmla="*/ 480344 h 673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230" h="673769">
                  <a:moveTo>
                    <a:pt x="0" y="480344"/>
                  </a:moveTo>
                  <a:cubicBezTo>
                    <a:pt x="-76" y="531218"/>
                    <a:pt x="19971" y="580059"/>
                    <a:pt x="55768" y="616213"/>
                  </a:cubicBezTo>
                  <a:cubicBezTo>
                    <a:pt x="124836" y="685281"/>
                    <a:pt x="218605" y="685148"/>
                    <a:pt x="278373" y="652681"/>
                  </a:cubicBezTo>
                  <a:cubicBezTo>
                    <a:pt x="351541" y="612980"/>
                    <a:pt x="516145" y="493910"/>
                    <a:pt x="345241" y="0"/>
                  </a:cubicBezTo>
                  <a:cubicBezTo>
                    <a:pt x="345241" y="233138"/>
                    <a:pt x="0" y="256839"/>
                    <a:pt x="0" y="480344"/>
                  </a:cubicBezTo>
                  <a:close/>
                </a:path>
              </a:pathLst>
            </a:custGeom>
            <a:solidFill>
              <a:srgbClr val="FF9C1A"/>
            </a:solidFill>
            <a:ln w="3333" cap="flat">
              <a:noFill/>
              <a:prstDash val="solid"/>
              <a:miter/>
            </a:ln>
          </p:spPr>
          <p:txBody>
            <a:bodyPr rtlCol="0" anchor="ctr"/>
            <a:lstStyle/>
            <a:p>
              <a:endParaRPr lang="es-ES" sz="1350"/>
            </a:p>
          </p:txBody>
        </p:sp>
        <p:sp>
          <p:nvSpPr>
            <p:cNvPr id="32" name="Forma libre: forma 31">
              <a:extLst>
                <a:ext uri="{FF2B5EF4-FFF2-40B4-BE49-F238E27FC236}">
                  <a16:creationId xmlns:a16="http://schemas.microsoft.com/office/drawing/2014/main" id="{AF545B01-8FE7-5DFA-E445-C8494149C8CA}"/>
                </a:ext>
              </a:extLst>
            </p:cNvPr>
            <p:cNvSpPr/>
            <p:nvPr/>
          </p:nvSpPr>
          <p:spPr>
            <a:xfrm>
              <a:off x="1103118" y="3171155"/>
              <a:ext cx="401942" cy="673740"/>
            </a:xfrm>
            <a:custGeom>
              <a:avLst/>
              <a:gdLst>
                <a:gd name="connsiteX0" fmla="*/ 401942 w 401942"/>
                <a:gd name="connsiteY0" fmla="*/ 204104 h 673740"/>
                <a:gd name="connsiteX1" fmla="*/ 345274 w 401942"/>
                <a:gd name="connsiteY1" fmla="*/ 0 h 673740"/>
                <a:gd name="connsiteX2" fmla="*/ 0 w 401942"/>
                <a:gd name="connsiteY2" fmla="*/ 480344 h 673740"/>
                <a:gd name="connsiteX3" fmla="*/ 55701 w 401942"/>
                <a:gd name="connsiteY3" fmla="*/ 616213 h 673740"/>
                <a:gd name="connsiteX4" fmla="*/ 278306 w 401942"/>
                <a:gd name="connsiteY4" fmla="*/ 652681 h 673740"/>
                <a:gd name="connsiteX5" fmla="*/ 401942 w 401942"/>
                <a:gd name="connsiteY5" fmla="*/ 204104 h 67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942" h="673740">
                  <a:moveTo>
                    <a:pt x="401942" y="204104"/>
                  </a:moveTo>
                  <a:cubicBezTo>
                    <a:pt x="390608" y="143003"/>
                    <a:pt x="372441" y="80435"/>
                    <a:pt x="345274" y="0"/>
                  </a:cubicBezTo>
                  <a:cubicBezTo>
                    <a:pt x="345274" y="233138"/>
                    <a:pt x="0" y="256839"/>
                    <a:pt x="0" y="480344"/>
                  </a:cubicBezTo>
                  <a:cubicBezTo>
                    <a:pt x="-76" y="531208"/>
                    <a:pt x="19941" y="580042"/>
                    <a:pt x="55701" y="616213"/>
                  </a:cubicBezTo>
                  <a:cubicBezTo>
                    <a:pt x="124770" y="685281"/>
                    <a:pt x="219272" y="685081"/>
                    <a:pt x="278306" y="652681"/>
                  </a:cubicBezTo>
                  <a:cubicBezTo>
                    <a:pt x="141037" y="506311"/>
                    <a:pt x="189371" y="336874"/>
                    <a:pt x="401942" y="204104"/>
                  </a:cubicBezTo>
                  <a:close/>
                </a:path>
              </a:pathLst>
            </a:custGeom>
            <a:solidFill>
              <a:srgbClr val="0DA9FF"/>
            </a:solidFill>
            <a:ln w="3333" cap="flat">
              <a:noFill/>
              <a:prstDash val="solid"/>
              <a:miter/>
            </a:ln>
          </p:spPr>
          <p:txBody>
            <a:bodyPr rtlCol="0" anchor="ctr"/>
            <a:lstStyle/>
            <a:p>
              <a:endParaRPr lang="es-ES" sz="1350"/>
            </a:p>
          </p:txBody>
        </p:sp>
        <p:sp>
          <p:nvSpPr>
            <p:cNvPr id="33" name="Forma libre: forma 32">
              <a:extLst>
                <a:ext uri="{FF2B5EF4-FFF2-40B4-BE49-F238E27FC236}">
                  <a16:creationId xmlns:a16="http://schemas.microsoft.com/office/drawing/2014/main" id="{4A11B974-49E5-CF39-7581-1882CE50D239}"/>
                </a:ext>
              </a:extLst>
            </p:cNvPr>
            <p:cNvSpPr/>
            <p:nvPr/>
          </p:nvSpPr>
          <p:spPr>
            <a:xfrm>
              <a:off x="858380" y="3171155"/>
              <a:ext cx="401941" cy="832550"/>
            </a:xfrm>
            <a:custGeom>
              <a:avLst/>
              <a:gdLst>
                <a:gd name="connsiteX0" fmla="*/ 401942 w 401941"/>
                <a:gd name="connsiteY0" fmla="*/ 204104 h 832550"/>
                <a:gd name="connsiteX1" fmla="*/ 345274 w 401941"/>
                <a:gd name="connsiteY1" fmla="*/ 0 h 832550"/>
                <a:gd name="connsiteX2" fmla="*/ 0 w 401941"/>
                <a:gd name="connsiteY2" fmla="*/ 480344 h 832550"/>
                <a:gd name="connsiteX3" fmla="*/ 92869 w 401941"/>
                <a:gd name="connsiteY3" fmla="*/ 645447 h 832550"/>
                <a:gd name="connsiteX4" fmla="*/ 83968 w 401941"/>
                <a:gd name="connsiteY4" fmla="*/ 832551 h 832550"/>
                <a:gd name="connsiteX5" fmla="*/ 128269 w 401941"/>
                <a:gd name="connsiteY5" fmla="*/ 825184 h 832550"/>
                <a:gd name="connsiteX6" fmla="*/ 121269 w 401941"/>
                <a:gd name="connsiteY6" fmla="*/ 659781 h 832550"/>
                <a:gd name="connsiteX7" fmla="*/ 278306 w 401941"/>
                <a:gd name="connsiteY7" fmla="*/ 652747 h 832550"/>
                <a:gd name="connsiteX8" fmla="*/ 401942 w 401941"/>
                <a:gd name="connsiteY8" fmla="*/ 204104 h 83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1941" h="832550">
                  <a:moveTo>
                    <a:pt x="401942" y="204104"/>
                  </a:moveTo>
                  <a:cubicBezTo>
                    <a:pt x="390608" y="143003"/>
                    <a:pt x="372408" y="80435"/>
                    <a:pt x="345274" y="0"/>
                  </a:cubicBezTo>
                  <a:cubicBezTo>
                    <a:pt x="345274" y="233138"/>
                    <a:pt x="0" y="256839"/>
                    <a:pt x="0" y="480344"/>
                  </a:cubicBezTo>
                  <a:cubicBezTo>
                    <a:pt x="0" y="594979"/>
                    <a:pt x="92869" y="645447"/>
                    <a:pt x="92869" y="645447"/>
                  </a:cubicBezTo>
                  <a:cubicBezTo>
                    <a:pt x="78438" y="706738"/>
                    <a:pt x="75422" y="770166"/>
                    <a:pt x="83968" y="832551"/>
                  </a:cubicBezTo>
                  <a:lnTo>
                    <a:pt x="128269" y="825184"/>
                  </a:lnTo>
                  <a:cubicBezTo>
                    <a:pt x="106602" y="749849"/>
                    <a:pt x="119903" y="667814"/>
                    <a:pt x="121269" y="659781"/>
                  </a:cubicBezTo>
                  <a:cubicBezTo>
                    <a:pt x="177937" y="682481"/>
                    <a:pt x="236372" y="675748"/>
                    <a:pt x="278306" y="652747"/>
                  </a:cubicBezTo>
                  <a:cubicBezTo>
                    <a:pt x="140836" y="506311"/>
                    <a:pt x="189371" y="336907"/>
                    <a:pt x="401942" y="204104"/>
                  </a:cubicBezTo>
                  <a:close/>
                </a:path>
              </a:pathLst>
            </a:custGeom>
            <a:solidFill>
              <a:srgbClr val="00A443"/>
            </a:solidFill>
            <a:ln w="3333" cap="flat">
              <a:noFill/>
              <a:prstDash val="solid"/>
              <a:miter/>
            </a:ln>
          </p:spPr>
          <p:txBody>
            <a:bodyPr rtlCol="0" anchor="ctr"/>
            <a:lstStyle/>
            <a:p>
              <a:endParaRPr lang="es-ES" sz="1350"/>
            </a:p>
          </p:txBody>
        </p:sp>
      </p:grpSp>
    </p:spTree>
    <p:extLst>
      <p:ext uri="{BB962C8B-B14F-4D97-AF65-F5344CB8AC3E}">
        <p14:creationId xmlns:p14="http://schemas.microsoft.com/office/powerpoint/2010/main" val="2120998348"/>
      </p:ext>
    </p:extLst>
  </p:cSld>
  <p:clrMapOvr>
    <a:overrideClrMapping bg1="lt1" tx1="dk1" bg2="lt2" tx2="dk2" accent1="accent1" accent2="accent2" accent3="accent3" accent4="accent4" accent5="accent5" accent6="accent6" hlink="hlink" folHlink="folHlink"/>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1_Divider Green">
    <p:bg>
      <p:bgPr>
        <a:solidFill>
          <a:schemeClr val="accent6"/>
        </a:solidFill>
        <a:effectLst/>
      </p:bgPr>
    </p:bg>
    <p:spTree>
      <p:nvGrpSpPr>
        <p:cNvPr id="1" name=""/>
        <p:cNvGrpSpPr/>
        <p:nvPr/>
      </p:nvGrpSpPr>
      <p:grpSpPr>
        <a:xfrm>
          <a:off x="0" y="0"/>
          <a:ext cx="0" cy="0"/>
          <a:chOff x="0" y="0"/>
          <a:chExt cx="0" cy="0"/>
        </a:xfrm>
      </p:grpSpPr>
      <p:sp>
        <p:nvSpPr>
          <p:cNvPr id="2" name="Text Placeholder 6">
            <a:extLst>
              <a:ext uri="{FF2B5EF4-FFF2-40B4-BE49-F238E27FC236}">
                <a16:creationId xmlns:a16="http://schemas.microsoft.com/office/drawing/2014/main" id="{9C25132B-49EB-2005-F0C7-1B94ECBC50E6}"/>
              </a:ext>
            </a:extLst>
          </p:cNvPr>
          <p:cNvSpPr>
            <a:spLocks noGrp="1"/>
          </p:cNvSpPr>
          <p:nvPr>
            <p:ph type="body" sz="quarter" idx="20" hasCustomPrompt="1"/>
          </p:nvPr>
        </p:nvSpPr>
        <p:spPr>
          <a:xfrm>
            <a:off x="266506" y="329149"/>
            <a:ext cx="6967060" cy="2262056"/>
          </a:xfrm>
          <a:prstGeom prst="rect">
            <a:avLst/>
          </a:prstGeom>
        </p:spPr>
        <p:txBody>
          <a:bodyPr anchor="t">
            <a:normAutofit/>
          </a:bodyPr>
          <a:lstStyle>
            <a:lvl1pPr>
              <a:lnSpc>
                <a:spcPct val="80000"/>
              </a:lnSpc>
              <a:defRPr sz="5250" b="1" i="0" spc="-113">
                <a:solidFill>
                  <a:schemeClr val="bg1"/>
                </a:solidFill>
                <a:latin typeface="+mj-lt"/>
                <a:ea typeface="IberPangea Text" panose="020B0404000000000000" pitchFamily="34" charset="0"/>
                <a:cs typeface="IberPangea Text" panose="020B0404000000000000" pitchFamily="34" charset="0"/>
              </a:defRPr>
            </a:lvl1pPr>
          </a:lstStyle>
          <a:p>
            <a:pPr lvl="0"/>
            <a:r>
              <a:rPr lang="en-US" noProof="0"/>
              <a:t>Divider title</a:t>
            </a:r>
          </a:p>
        </p:txBody>
      </p:sp>
      <p:sp>
        <p:nvSpPr>
          <p:cNvPr id="3" name="TextBox 2">
            <a:extLst>
              <a:ext uri="{FF2B5EF4-FFF2-40B4-BE49-F238E27FC236}">
                <a16:creationId xmlns:a16="http://schemas.microsoft.com/office/drawing/2014/main" id="{10BB7A11-3EF6-0DC2-8445-70CAD5E94FC7}"/>
              </a:ext>
            </a:extLst>
          </p:cNvPr>
          <p:cNvSpPr txBox="1"/>
          <p:nvPr userDrawn="1"/>
        </p:nvSpPr>
        <p:spPr>
          <a:xfrm>
            <a:off x="8476138" y="4841082"/>
            <a:ext cx="363062" cy="156686"/>
          </a:xfrm>
          <a:prstGeom prst="rect">
            <a:avLst/>
          </a:prstGeom>
          <a:noFill/>
        </p:spPr>
        <p:txBody>
          <a:bodyPr wrap="square" lIns="0" tIns="0" rIns="0" bIns="0" rtlCol="0">
            <a:noAutofit/>
          </a:bodyPr>
          <a:lstStyle/>
          <a:p>
            <a:pPr algn="r"/>
            <a:fld id="{D5E78EB0-DDD2-2F40-8AB8-446A90E58D7D}" type="slidenum">
              <a:rPr lang="en-US" sz="675" smtClean="0">
                <a:solidFill>
                  <a:schemeClr val="bg1"/>
                </a:solidFill>
                <a:latin typeface="IberPangea Text Light" panose="020B0404000000000000" pitchFamily="34" charset="0"/>
                <a:ea typeface="IberPangea Text Light" panose="020B0404000000000000" pitchFamily="34" charset="0"/>
                <a:cs typeface="IberPangea Text Light" panose="020B0404000000000000" pitchFamily="34" charset="0"/>
              </a:rPr>
              <a:pPr algn="r"/>
              <a:t>‹#›</a:t>
            </a:fld>
            <a:endParaRPr lang="en-US" sz="675">
              <a:solidFill>
                <a:schemeClr val="bg1"/>
              </a:solidFill>
              <a:latin typeface="IberPangea Text Light" panose="020B0404000000000000" pitchFamily="34" charset="0"/>
              <a:ea typeface="IberPangea Text Light" panose="020B0404000000000000" pitchFamily="34" charset="0"/>
              <a:cs typeface="IberPangea Text Light" panose="020B0404000000000000" pitchFamily="34" charset="0"/>
            </a:endParaRPr>
          </a:p>
        </p:txBody>
      </p:sp>
      <p:grpSp>
        <p:nvGrpSpPr>
          <p:cNvPr id="4" name="Grupo 3">
            <a:extLst>
              <a:ext uri="{FF2B5EF4-FFF2-40B4-BE49-F238E27FC236}">
                <a16:creationId xmlns:a16="http://schemas.microsoft.com/office/drawing/2014/main" id="{DF1EC70D-46DA-2F03-17B1-0F220CD3EA00}"/>
              </a:ext>
            </a:extLst>
          </p:cNvPr>
          <p:cNvGrpSpPr/>
          <p:nvPr userDrawn="1"/>
        </p:nvGrpSpPr>
        <p:grpSpPr>
          <a:xfrm>
            <a:off x="7681532" y="293069"/>
            <a:ext cx="1156221" cy="197088"/>
            <a:chOff x="858380" y="3171155"/>
            <a:chExt cx="4884170" cy="832550"/>
          </a:xfrm>
          <a:solidFill>
            <a:schemeClr val="bg1"/>
          </a:solidFill>
        </p:grpSpPr>
        <p:sp>
          <p:nvSpPr>
            <p:cNvPr id="6" name="Forma libre: forma 5">
              <a:extLst>
                <a:ext uri="{FF2B5EF4-FFF2-40B4-BE49-F238E27FC236}">
                  <a16:creationId xmlns:a16="http://schemas.microsoft.com/office/drawing/2014/main" id="{75B9D254-FC56-064F-6D8C-B0FFBE4323EC}"/>
                </a:ext>
              </a:extLst>
            </p:cNvPr>
            <p:cNvSpPr/>
            <p:nvPr/>
          </p:nvSpPr>
          <p:spPr>
            <a:xfrm>
              <a:off x="1915669" y="3359536"/>
              <a:ext cx="348035" cy="455921"/>
            </a:xfrm>
            <a:custGeom>
              <a:avLst/>
              <a:gdLst>
                <a:gd name="connsiteX0" fmla="*/ 289273 w 348035"/>
                <a:gd name="connsiteY0" fmla="*/ 231495 h 455921"/>
                <a:gd name="connsiteX1" fmla="*/ 215038 w 348035"/>
                <a:gd name="connsiteY1" fmla="*/ 201494 h 455921"/>
                <a:gd name="connsiteX2" fmla="*/ 160737 w 348035"/>
                <a:gd name="connsiteY2" fmla="*/ 186961 h 455921"/>
                <a:gd name="connsiteX3" fmla="*/ 102602 w 348035"/>
                <a:gd name="connsiteY3" fmla="*/ 162027 h 455921"/>
                <a:gd name="connsiteX4" fmla="*/ 82402 w 348035"/>
                <a:gd name="connsiteY4" fmla="*/ 119393 h 455921"/>
                <a:gd name="connsiteX5" fmla="*/ 107369 w 348035"/>
                <a:gd name="connsiteY5" fmla="*/ 75825 h 455921"/>
                <a:gd name="connsiteX6" fmla="*/ 174037 w 348035"/>
                <a:gd name="connsiteY6" fmla="*/ 59391 h 455921"/>
                <a:gd name="connsiteX7" fmla="*/ 242538 w 348035"/>
                <a:gd name="connsiteY7" fmla="*/ 77392 h 455921"/>
                <a:gd name="connsiteX8" fmla="*/ 282539 w 348035"/>
                <a:gd name="connsiteY8" fmla="*/ 133293 h 455921"/>
                <a:gd name="connsiteX9" fmla="*/ 340007 w 348035"/>
                <a:gd name="connsiteY9" fmla="*/ 111826 h 455921"/>
                <a:gd name="connsiteX10" fmla="*/ 305906 w 348035"/>
                <a:gd name="connsiteY10" fmla="*/ 50225 h 455921"/>
                <a:gd name="connsiteX11" fmla="*/ 249239 w 348035"/>
                <a:gd name="connsiteY11" fmla="*/ 12990 h 455921"/>
                <a:gd name="connsiteX12" fmla="*/ 173137 w 348035"/>
                <a:gd name="connsiteY12" fmla="*/ 23 h 455921"/>
                <a:gd name="connsiteX13" fmla="*/ 90069 w 348035"/>
                <a:gd name="connsiteY13" fmla="*/ 15824 h 455921"/>
                <a:gd name="connsiteX14" fmla="*/ 34501 w 348035"/>
                <a:gd name="connsiteY14" fmla="*/ 59725 h 455921"/>
                <a:gd name="connsiteX15" fmla="*/ 14500 w 348035"/>
                <a:gd name="connsiteY15" fmla="*/ 124459 h 455921"/>
                <a:gd name="connsiteX16" fmla="*/ 66901 w 348035"/>
                <a:gd name="connsiteY16" fmla="*/ 219828 h 455921"/>
                <a:gd name="connsiteX17" fmla="*/ 131836 w 348035"/>
                <a:gd name="connsiteY17" fmla="*/ 247495 h 455921"/>
                <a:gd name="connsiteX18" fmla="*/ 186171 w 348035"/>
                <a:gd name="connsiteY18" fmla="*/ 261996 h 455921"/>
                <a:gd name="connsiteX19" fmla="*/ 241105 w 348035"/>
                <a:gd name="connsiteY19" fmla="*/ 280963 h 455921"/>
                <a:gd name="connsiteX20" fmla="*/ 271739 w 348035"/>
                <a:gd name="connsiteY20" fmla="*/ 303997 h 455921"/>
                <a:gd name="connsiteX21" fmla="*/ 281539 w 348035"/>
                <a:gd name="connsiteY21" fmla="*/ 333997 h 455921"/>
                <a:gd name="connsiteX22" fmla="*/ 253739 w 348035"/>
                <a:gd name="connsiteY22" fmla="*/ 379498 h 455921"/>
                <a:gd name="connsiteX23" fmla="*/ 179204 w 348035"/>
                <a:gd name="connsiteY23" fmla="*/ 396532 h 455921"/>
                <a:gd name="connsiteX24" fmla="*/ 100569 w 348035"/>
                <a:gd name="connsiteY24" fmla="*/ 372865 h 455921"/>
                <a:gd name="connsiteX25" fmla="*/ 56668 w 348035"/>
                <a:gd name="connsiteY25" fmla="*/ 311897 h 455921"/>
                <a:gd name="connsiteX26" fmla="*/ 0 w 348035"/>
                <a:gd name="connsiteY26" fmla="*/ 335897 h 455921"/>
                <a:gd name="connsiteX27" fmla="*/ 36934 w 348035"/>
                <a:gd name="connsiteY27" fmla="*/ 399699 h 455921"/>
                <a:gd name="connsiteX28" fmla="*/ 98202 w 348035"/>
                <a:gd name="connsiteY28" fmla="*/ 441366 h 455921"/>
                <a:gd name="connsiteX29" fmla="*/ 179370 w 348035"/>
                <a:gd name="connsiteY29" fmla="*/ 455900 h 455921"/>
                <a:gd name="connsiteX30" fmla="*/ 269072 w 348035"/>
                <a:gd name="connsiteY30" fmla="*/ 439799 h 455921"/>
                <a:gd name="connsiteX31" fmla="*/ 327507 w 348035"/>
                <a:gd name="connsiteY31" fmla="*/ 395265 h 455921"/>
                <a:gd name="connsiteX32" fmla="*/ 348007 w 348035"/>
                <a:gd name="connsiteY32" fmla="*/ 328330 h 455921"/>
                <a:gd name="connsiteX33" fmla="*/ 333474 w 348035"/>
                <a:gd name="connsiteY33" fmla="*/ 273363 h 455921"/>
                <a:gd name="connsiteX34" fmla="*/ 289273 w 348035"/>
                <a:gd name="connsiteY34" fmla="*/ 231495 h 455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8035" h="455921">
                  <a:moveTo>
                    <a:pt x="289273" y="231495"/>
                  </a:moveTo>
                  <a:cubicBezTo>
                    <a:pt x="269672" y="219495"/>
                    <a:pt x="244928" y="209495"/>
                    <a:pt x="215038" y="201494"/>
                  </a:cubicBezTo>
                  <a:lnTo>
                    <a:pt x="160737" y="186961"/>
                  </a:lnTo>
                  <a:cubicBezTo>
                    <a:pt x="135469" y="179827"/>
                    <a:pt x="116092" y="171517"/>
                    <a:pt x="102602" y="162027"/>
                  </a:cubicBezTo>
                  <a:cubicBezTo>
                    <a:pt x="89112" y="152537"/>
                    <a:pt x="82378" y="138326"/>
                    <a:pt x="82402" y="119393"/>
                  </a:cubicBezTo>
                  <a:cubicBezTo>
                    <a:pt x="82402" y="101282"/>
                    <a:pt x="90725" y="86759"/>
                    <a:pt x="107369" y="75825"/>
                  </a:cubicBezTo>
                  <a:cubicBezTo>
                    <a:pt x="124013" y="64892"/>
                    <a:pt x="146236" y="59415"/>
                    <a:pt x="174037" y="59391"/>
                  </a:cubicBezTo>
                  <a:cubicBezTo>
                    <a:pt x="200548" y="59391"/>
                    <a:pt x="223381" y="65392"/>
                    <a:pt x="242538" y="77392"/>
                  </a:cubicBezTo>
                  <a:cubicBezTo>
                    <a:pt x="261696" y="89392"/>
                    <a:pt x="275029" y="108026"/>
                    <a:pt x="282539" y="133293"/>
                  </a:cubicBezTo>
                  <a:lnTo>
                    <a:pt x="340007" y="111826"/>
                  </a:lnTo>
                  <a:cubicBezTo>
                    <a:pt x="333510" y="88952"/>
                    <a:pt x="321843" y="67875"/>
                    <a:pt x="305906" y="50225"/>
                  </a:cubicBezTo>
                  <a:cubicBezTo>
                    <a:pt x="290129" y="33624"/>
                    <a:pt x="270739" y="20884"/>
                    <a:pt x="249239" y="12990"/>
                  </a:cubicBezTo>
                  <a:cubicBezTo>
                    <a:pt x="224881" y="4034"/>
                    <a:pt x="199084" y="-363"/>
                    <a:pt x="173137" y="23"/>
                  </a:cubicBezTo>
                  <a:cubicBezTo>
                    <a:pt x="141536" y="23"/>
                    <a:pt x="113846" y="5290"/>
                    <a:pt x="90069" y="15824"/>
                  </a:cubicBezTo>
                  <a:cubicBezTo>
                    <a:pt x="67871" y="25087"/>
                    <a:pt x="48651" y="40274"/>
                    <a:pt x="34501" y="59725"/>
                  </a:cubicBezTo>
                  <a:cubicBezTo>
                    <a:pt x="21137" y="78635"/>
                    <a:pt x="14134" y="101306"/>
                    <a:pt x="14500" y="124459"/>
                  </a:cubicBezTo>
                  <a:cubicBezTo>
                    <a:pt x="13357" y="163404"/>
                    <a:pt x="33414" y="199911"/>
                    <a:pt x="66901" y="219828"/>
                  </a:cubicBezTo>
                  <a:cubicBezTo>
                    <a:pt x="87065" y="232202"/>
                    <a:pt x="108946" y="241522"/>
                    <a:pt x="131836" y="247495"/>
                  </a:cubicBezTo>
                  <a:lnTo>
                    <a:pt x="186171" y="261996"/>
                  </a:lnTo>
                  <a:cubicBezTo>
                    <a:pt x="205044" y="266549"/>
                    <a:pt x="223441" y="272903"/>
                    <a:pt x="241105" y="280963"/>
                  </a:cubicBezTo>
                  <a:cubicBezTo>
                    <a:pt x="252972" y="286150"/>
                    <a:pt x="263462" y="294036"/>
                    <a:pt x="271739" y="303997"/>
                  </a:cubicBezTo>
                  <a:cubicBezTo>
                    <a:pt x="278269" y="312620"/>
                    <a:pt x="281723" y="323184"/>
                    <a:pt x="281539" y="333997"/>
                  </a:cubicBezTo>
                  <a:cubicBezTo>
                    <a:pt x="281539" y="352954"/>
                    <a:pt x="272272" y="368121"/>
                    <a:pt x="253739" y="379498"/>
                  </a:cubicBezTo>
                  <a:cubicBezTo>
                    <a:pt x="235205" y="390875"/>
                    <a:pt x="210361" y="396555"/>
                    <a:pt x="179204" y="396532"/>
                  </a:cubicBezTo>
                  <a:cubicBezTo>
                    <a:pt x="147626" y="396532"/>
                    <a:pt x="121412" y="388642"/>
                    <a:pt x="100569" y="372865"/>
                  </a:cubicBezTo>
                  <a:cubicBezTo>
                    <a:pt x="80048" y="357508"/>
                    <a:pt x="64725" y="336231"/>
                    <a:pt x="56668" y="311897"/>
                  </a:cubicBezTo>
                  <a:lnTo>
                    <a:pt x="0" y="335897"/>
                  </a:lnTo>
                  <a:cubicBezTo>
                    <a:pt x="7560" y="359581"/>
                    <a:pt x="20160" y="381348"/>
                    <a:pt x="36934" y="399699"/>
                  </a:cubicBezTo>
                  <a:cubicBezTo>
                    <a:pt x="53934" y="418052"/>
                    <a:pt x="74885" y="432299"/>
                    <a:pt x="98202" y="441366"/>
                  </a:cubicBezTo>
                  <a:cubicBezTo>
                    <a:pt x="124079" y="451363"/>
                    <a:pt x="151633" y="456297"/>
                    <a:pt x="179370" y="455900"/>
                  </a:cubicBezTo>
                  <a:cubicBezTo>
                    <a:pt x="213904" y="455900"/>
                    <a:pt x="243805" y="450533"/>
                    <a:pt x="269072" y="439799"/>
                  </a:cubicBezTo>
                  <a:cubicBezTo>
                    <a:pt x="294340" y="429066"/>
                    <a:pt x="313817" y="414222"/>
                    <a:pt x="327507" y="395265"/>
                  </a:cubicBezTo>
                  <a:cubicBezTo>
                    <a:pt x="341357" y="375738"/>
                    <a:pt x="348547" y="352264"/>
                    <a:pt x="348007" y="328330"/>
                  </a:cubicBezTo>
                  <a:cubicBezTo>
                    <a:pt x="348367" y="309013"/>
                    <a:pt x="343334" y="289980"/>
                    <a:pt x="333474" y="273363"/>
                  </a:cubicBezTo>
                  <a:cubicBezTo>
                    <a:pt x="322330" y="256049"/>
                    <a:pt x="307166" y="241685"/>
                    <a:pt x="289273" y="231495"/>
                  </a:cubicBezTo>
                  <a:close/>
                </a:path>
              </a:pathLst>
            </a:custGeom>
            <a:grpFill/>
            <a:ln w="3333" cap="flat">
              <a:noFill/>
              <a:prstDash val="solid"/>
              <a:miter/>
            </a:ln>
          </p:spPr>
          <p:txBody>
            <a:bodyPr rtlCol="0" anchor="ctr"/>
            <a:lstStyle/>
            <a:p>
              <a:endParaRPr lang="es-ES" sz="1350"/>
            </a:p>
          </p:txBody>
        </p:sp>
        <p:sp>
          <p:nvSpPr>
            <p:cNvPr id="9" name="Forma libre: forma 8">
              <a:extLst>
                <a:ext uri="{FF2B5EF4-FFF2-40B4-BE49-F238E27FC236}">
                  <a16:creationId xmlns:a16="http://schemas.microsoft.com/office/drawing/2014/main" id="{B93D71E6-B060-2CCC-3FA0-52916AB08655}"/>
                </a:ext>
              </a:extLst>
            </p:cNvPr>
            <p:cNvSpPr/>
            <p:nvPr/>
          </p:nvSpPr>
          <p:spPr>
            <a:xfrm>
              <a:off x="2287261" y="3481452"/>
              <a:ext cx="304555" cy="333403"/>
            </a:xfrm>
            <a:custGeom>
              <a:avLst/>
              <a:gdLst>
                <a:gd name="connsiteX0" fmla="*/ 91585 w 304555"/>
                <a:gd name="connsiteY0" fmla="*/ 84011 h 333403"/>
                <a:gd name="connsiteX1" fmla="*/ 122219 w 304555"/>
                <a:gd name="connsiteY1" fmla="*/ 62844 h 333403"/>
                <a:gd name="connsiteX2" fmla="*/ 158553 w 304555"/>
                <a:gd name="connsiteY2" fmla="*/ 55577 h 333403"/>
                <a:gd name="connsiteX3" fmla="*/ 213587 w 304555"/>
                <a:gd name="connsiteY3" fmla="*/ 70444 h 333403"/>
                <a:gd name="connsiteX4" fmla="*/ 251488 w 304555"/>
                <a:gd name="connsiteY4" fmla="*/ 121278 h 333403"/>
                <a:gd name="connsiteX5" fmla="*/ 304556 w 304555"/>
                <a:gd name="connsiteY5" fmla="*/ 96011 h 333403"/>
                <a:gd name="connsiteX6" fmla="*/ 268855 w 304555"/>
                <a:gd name="connsiteY6" fmla="*/ 40110 h 333403"/>
                <a:gd name="connsiteX7" fmla="*/ 217687 w 304555"/>
                <a:gd name="connsiteY7" fmla="*/ 9476 h 333403"/>
                <a:gd name="connsiteX8" fmla="*/ 158653 w 304555"/>
                <a:gd name="connsiteY8" fmla="*/ 9 h 333403"/>
                <a:gd name="connsiteX9" fmla="*/ 95785 w 304555"/>
                <a:gd name="connsiteY9" fmla="*/ 12009 h 333403"/>
                <a:gd name="connsiteX10" fmla="*/ 45284 w 304555"/>
                <a:gd name="connsiteY10" fmla="*/ 46110 h 333403"/>
                <a:gd name="connsiteX11" fmla="*/ 11683 w 304555"/>
                <a:gd name="connsiteY11" fmla="*/ 98911 h 333403"/>
                <a:gd name="connsiteX12" fmla="*/ 16 w 304555"/>
                <a:gd name="connsiteY12" fmla="*/ 166813 h 333403"/>
                <a:gd name="connsiteX13" fmla="*/ 20550 w 304555"/>
                <a:gd name="connsiteY13" fmla="*/ 253681 h 333403"/>
                <a:gd name="connsiteX14" fmla="*/ 76918 w 304555"/>
                <a:gd name="connsiteY14" fmla="*/ 312249 h 333403"/>
                <a:gd name="connsiteX15" fmla="*/ 158420 w 304555"/>
                <a:gd name="connsiteY15" fmla="*/ 333383 h 333403"/>
                <a:gd name="connsiteX16" fmla="*/ 217454 w 304555"/>
                <a:gd name="connsiteY16" fmla="*/ 323916 h 333403"/>
                <a:gd name="connsiteX17" fmla="*/ 268622 w 304555"/>
                <a:gd name="connsiteY17" fmla="*/ 292982 h 333403"/>
                <a:gd name="connsiteX18" fmla="*/ 304323 w 304555"/>
                <a:gd name="connsiteY18" fmla="*/ 237381 h 333403"/>
                <a:gd name="connsiteX19" fmla="*/ 251388 w 304555"/>
                <a:gd name="connsiteY19" fmla="*/ 212247 h 333403"/>
                <a:gd name="connsiteX20" fmla="*/ 213487 w 304555"/>
                <a:gd name="connsiteY20" fmla="*/ 262781 h 333403"/>
                <a:gd name="connsiteX21" fmla="*/ 158553 w 304555"/>
                <a:gd name="connsiteY21" fmla="*/ 277948 h 333403"/>
                <a:gd name="connsiteX22" fmla="*/ 110852 w 304555"/>
                <a:gd name="connsiteY22" fmla="*/ 265315 h 333403"/>
                <a:gd name="connsiteX23" fmla="*/ 76118 w 304555"/>
                <a:gd name="connsiteY23" fmla="*/ 227747 h 333403"/>
                <a:gd name="connsiteX24" fmla="*/ 63184 w 304555"/>
                <a:gd name="connsiteY24" fmla="*/ 166779 h 333403"/>
                <a:gd name="connsiteX25" fmla="*/ 70751 w 304555"/>
                <a:gd name="connsiteY25" fmla="*/ 118778 h 333403"/>
                <a:gd name="connsiteX26" fmla="*/ 91585 w 304555"/>
                <a:gd name="connsiteY26" fmla="*/ 84011 h 33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04555" h="333403">
                  <a:moveTo>
                    <a:pt x="91585" y="84011"/>
                  </a:moveTo>
                  <a:cubicBezTo>
                    <a:pt x="100215" y="74904"/>
                    <a:pt x="110649" y="67694"/>
                    <a:pt x="122219" y="62844"/>
                  </a:cubicBezTo>
                  <a:cubicBezTo>
                    <a:pt x="133722" y="58017"/>
                    <a:pt x="146076" y="55547"/>
                    <a:pt x="158553" y="55577"/>
                  </a:cubicBezTo>
                  <a:cubicBezTo>
                    <a:pt x="177937" y="55217"/>
                    <a:pt x="197021" y="60374"/>
                    <a:pt x="213587" y="70444"/>
                  </a:cubicBezTo>
                  <a:cubicBezTo>
                    <a:pt x="229588" y="80354"/>
                    <a:pt x="242221" y="97301"/>
                    <a:pt x="251488" y="121278"/>
                  </a:cubicBezTo>
                  <a:lnTo>
                    <a:pt x="304556" y="96011"/>
                  </a:lnTo>
                  <a:cubicBezTo>
                    <a:pt x="297349" y="74764"/>
                    <a:pt x="285099" y="55584"/>
                    <a:pt x="268855" y="40110"/>
                  </a:cubicBezTo>
                  <a:cubicBezTo>
                    <a:pt x="254145" y="26410"/>
                    <a:pt x="236708" y="15973"/>
                    <a:pt x="217687" y="9476"/>
                  </a:cubicBezTo>
                  <a:cubicBezTo>
                    <a:pt x="198657" y="3126"/>
                    <a:pt x="178717" y="-74"/>
                    <a:pt x="158653" y="9"/>
                  </a:cubicBezTo>
                  <a:cubicBezTo>
                    <a:pt x="137106" y="-221"/>
                    <a:pt x="115732" y="3859"/>
                    <a:pt x="95785" y="12009"/>
                  </a:cubicBezTo>
                  <a:cubicBezTo>
                    <a:pt x="76831" y="19866"/>
                    <a:pt x="59654" y="31463"/>
                    <a:pt x="45284" y="46110"/>
                  </a:cubicBezTo>
                  <a:cubicBezTo>
                    <a:pt x="30513" y="61167"/>
                    <a:pt x="19067" y="79154"/>
                    <a:pt x="11683" y="98911"/>
                  </a:cubicBezTo>
                  <a:cubicBezTo>
                    <a:pt x="3666" y="120638"/>
                    <a:pt x="-287" y="143656"/>
                    <a:pt x="16" y="166813"/>
                  </a:cubicBezTo>
                  <a:cubicBezTo>
                    <a:pt x="16" y="199657"/>
                    <a:pt x="6860" y="228614"/>
                    <a:pt x="20550" y="253681"/>
                  </a:cubicBezTo>
                  <a:cubicBezTo>
                    <a:pt x="33607" y="278008"/>
                    <a:pt x="53107" y="298272"/>
                    <a:pt x="76918" y="312249"/>
                  </a:cubicBezTo>
                  <a:cubicBezTo>
                    <a:pt x="101672" y="326539"/>
                    <a:pt x="129839" y="333843"/>
                    <a:pt x="158420" y="333383"/>
                  </a:cubicBezTo>
                  <a:cubicBezTo>
                    <a:pt x="178483" y="333483"/>
                    <a:pt x="198427" y="330283"/>
                    <a:pt x="217454" y="323916"/>
                  </a:cubicBezTo>
                  <a:cubicBezTo>
                    <a:pt x="236534" y="317399"/>
                    <a:pt x="253985" y="306849"/>
                    <a:pt x="268622" y="292982"/>
                  </a:cubicBezTo>
                  <a:cubicBezTo>
                    <a:pt x="284729" y="277512"/>
                    <a:pt x="296959" y="258465"/>
                    <a:pt x="304323" y="237381"/>
                  </a:cubicBezTo>
                  <a:lnTo>
                    <a:pt x="251388" y="212247"/>
                  </a:lnTo>
                  <a:cubicBezTo>
                    <a:pt x="242121" y="235848"/>
                    <a:pt x="229488" y="252691"/>
                    <a:pt x="213487" y="262781"/>
                  </a:cubicBezTo>
                  <a:cubicBezTo>
                    <a:pt x="197017" y="273018"/>
                    <a:pt x="177943" y="278285"/>
                    <a:pt x="158553" y="277948"/>
                  </a:cubicBezTo>
                  <a:cubicBezTo>
                    <a:pt x="141806" y="278092"/>
                    <a:pt x="125332" y="273728"/>
                    <a:pt x="110852" y="265315"/>
                  </a:cubicBezTo>
                  <a:cubicBezTo>
                    <a:pt x="95885" y="256415"/>
                    <a:pt x="83818" y="243368"/>
                    <a:pt x="76118" y="227747"/>
                  </a:cubicBezTo>
                  <a:cubicBezTo>
                    <a:pt x="67494" y="211124"/>
                    <a:pt x="63184" y="190803"/>
                    <a:pt x="63184" y="166779"/>
                  </a:cubicBezTo>
                  <a:cubicBezTo>
                    <a:pt x="62884" y="150459"/>
                    <a:pt x="65444" y="134215"/>
                    <a:pt x="70751" y="118778"/>
                  </a:cubicBezTo>
                  <a:cubicBezTo>
                    <a:pt x="75191" y="105861"/>
                    <a:pt x="82288" y="94018"/>
                    <a:pt x="91585" y="84011"/>
                  </a:cubicBezTo>
                  <a:close/>
                </a:path>
              </a:pathLst>
            </a:custGeom>
            <a:grpFill/>
            <a:ln w="3333" cap="flat">
              <a:noFill/>
              <a:prstDash val="solid"/>
              <a:miter/>
            </a:ln>
          </p:spPr>
          <p:txBody>
            <a:bodyPr rtlCol="0" anchor="ctr"/>
            <a:lstStyle/>
            <a:p>
              <a:endParaRPr lang="es-ES" sz="1350"/>
            </a:p>
          </p:txBody>
        </p:sp>
        <p:sp>
          <p:nvSpPr>
            <p:cNvPr id="10" name="Forma libre: forma 9">
              <a:extLst>
                <a:ext uri="{FF2B5EF4-FFF2-40B4-BE49-F238E27FC236}">
                  <a16:creationId xmlns:a16="http://schemas.microsoft.com/office/drawing/2014/main" id="{2B417D33-17AF-1143-1A8A-D09D7B8BBE88}"/>
                </a:ext>
              </a:extLst>
            </p:cNvPr>
            <p:cNvSpPr/>
            <p:nvPr/>
          </p:nvSpPr>
          <p:spPr>
            <a:xfrm>
              <a:off x="2608072" y="3481431"/>
              <a:ext cx="325300" cy="334137"/>
            </a:xfrm>
            <a:custGeom>
              <a:avLst/>
              <a:gdLst>
                <a:gd name="connsiteX0" fmla="*/ 246283 w 325300"/>
                <a:gd name="connsiteY0" fmla="*/ 20865 h 334137"/>
                <a:gd name="connsiteX1" fmla="*/ 162281 w 325300"/>
                <a:gd name="connsiteY1" fmla="*/ 31 h 334137"/>
                <a:gd name="connsiteX2" fmla="*/ 97847 w 325300"/>
                <a:gd name="connsiteY2" fmla="*/ 12031 h 334137"/>
                <a:gd name="connsiteX3" fmla="*/ 46112 w 325300"/>
                <a:gd name="connsiteY3" fmla="*/ 46465 h 334137"/>
                <a:gd name="connsiteX4" fmla="*/ 12012 w 325300"/>
                <a:gd name="connsiteY4" fmla="*/ 99500 h 334137"/>
                <a:gd name="connsiteX5" fmla="*/ 11 w 325300"/>
                <a:gd name="connsiteY5" fmla="*/ 166768 h 334137"/>
                <a:gd name="connsiteX6" fmla="*/ 21179 w 325300"/>
                <a:gd name="connsiteY6" fmla="*/ 253936 h 334137"/>
                <a:gd name="connsiteX7" fmla="*/ 79280 w 325300"/>
                <a:gd name="connsiteY7" fmla="*/ 313004 h 334137"/>
                <a:gd name="connsiteX8" fmla="*/ 227383 w 325300"/>
                <a:gd name="connsiteY8" fmla="*/ 321838 h 334137"/>
                <a:gd name="connsiteX9" fmla="*/ 279184 w 325300"/>
                <a:gd name="connsiteY9" fmla="*/ 287404 h 334137"/>
                <a:gd name="connsiteX10" fmla="*/ 313285 w 325300"/>
                <a:gd name="connsiteY10" fmla="*/ 234669 h 334137"/>
                <a:gd name="connsiteX11" fmla="*/ 325285 w 325300"/>
                <a:gd name="connsiteY11" fmla="*/ 166768 h 334137"/>
                <a:gd name="connsiteX12" fmla="*/ 304151 w 325300"/>
                <a:gd name="connsiteY12" fmla="*/ 79299 h 334137"/>
                <a:gd name="connsiteX13" fmla="*/ 246283 w 325300"/>
                <a:gd name="connsiteY13" fmla="*/ 20865 h 334137"/>
                <a:gd name="connsiteX14" fmla="*/ 254484 w 325300"/>
                <a:gd name="connsiteY14" fmla="*/ 213502 h 334137"/>
                <a:gd name="connsiteX15" fmla="*/ 233650 w 325300"/>
                <a:gd name="connsiteY15" fmla="*/ 248569 h 334137"/>
                <a:gd name="connsiteX16" fmla="*/ 202082 w 325300"/>
                <a:gd name="connsiteY16" fmla="*/ 270337 h 334137"/>
                <a:gd name="connsiteX17" fmla="*/ 162281 w 325300"/>
                <a:gd name="connsiteY17" fmla="*/ 277937 h 334137"/>
                <a:gd name="connsiteX18" fmla="*/ 112047 w 325300"/>
                <a:gd name="connsiteY18" fmla="*/ 264603 h 334137"/>
                <a:gd name="connsiteX19" fmla="*/ 76680 w 325300"/>
                <a:gd name="connsiteY19" fmla="*/ 226402 h 334137"/>
                <a:gd name="connsiteX20" fmla="*/ 63746 w 325300"/>
                <a:gd name="connsiteY20" fmla="*/ 166701 h 334137"/>
                <a:gd name="connsiteX21" fmla="*/ 71013 w 325300"/>
                <a:gd name="connsiteY21" fmla="*/ 120033 h 334137"/>
                <a:gd name="connsiteX22" fmla="*/ 91547 w 325300"/>
                <a:gd name="connsiteY22" fmla="*/ 85299 h 334137"/>
                <a:gd name="connsiteX23" fmla="*/ 123114 w 325300"/>
                <a:gd name="connsiteY23" fmla="*/ 63499 h 334137"/>
                <a:gd name="connsiteX24" fmla="*/ 162281 w 325300"/>
                <a:gd name="connsiteY24" fmla="*/ 56232 h 334137"/>
                <a:gd name="connsiteX25" fmla="*/ 213749 w 325300"/>
                <a:gd name="connsiteY25" fmla="*/ 69566 h 334137"/>
                <a:gd name="connsiteX26" fmla="*/ 249117 w 325300"/>
                <a:gd name="connsiteY26" fmla="*/ 107466 h 334137"/>
                <a:gd name="connsiteX27" fmla="*/ 262050 w 325300"/>
                <a:gd name="connsiteY27" fmla="*/ 166834 h 334137"/>
                <a:gd name="connsiteX28" fmla="*/ 254484 w 325300"/>
                <a:gd name="connsiteY28" fmla="*/ 213502 h 334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25300" h="334137">
                  <a:moveTo>
                    <a:pt x="246283" y="20865"/>
                  </a:moveTo>
                  <a:cubicBezTo>
                    <a:pt x="220603" y="6654"/>
                    <a:pt x="191626" y="-533"/>
                    <a:pt x="162281" y="31"/>
                  </a:cubicBezTo>
                  <a:cubicBezTo>
                    <a:pt x="140228" y="-179"/>
                    <a:pt x="118344" y="3898"/>
                    <a:pt x="97847" y="12031"/>
                  </a:cubicBezTo>
                  <a:cubicBezTo>
                    <a:pt x="78406" y="19811"/>
                    <a:pt x="60793" y="31535"/>
                    <a:pt x="46112" y="46465"/>
                  </a:cubicBezTo>
                  <a:cubicBezTo>
                    <a:pt x="31239" y="61625"/>
                    <a:pt x="19632" y="79676"/>
                    <a:pt x="12012" y="99500"/>
                  </a:cubicBezTo>
                  <a:cubicBezTo>
                    <a:pt x="3825" y="120970"/>
                    <a:pt x="-245" y="143790"/>
                    <a:pt x="11" y="166768"/>
                  </a:cubicBezTo>
                  <a:cubicBezTo>
                    <a:pt x="11" y="199612"/>
                    <a:pt x="7068" y="228669"/>
                    <a:pt x="21179" y="253936"/>
                  </a:cubicBezTo>
                  <a:cubicBezTo>
                    <a:pt x="34712" y="278617"/>
                    <a:pt x="54826" y="299064"/>
                    <a:pt x="79280" y="313004"/>
                  </a:cubicBezTo>
                  <a:cubicBezTo>
                    <a:pt x="124921" y="337678"/>
                    <a:pt x="179135" y="340911"/>
                    <a:pt x="227383" y="321838"/>
                  </a:cubicBezTo>
                  <a:cubicBezTo>
                    <a:pt x="246767" y="313917"/>
                    <a:pt x="264380" y="302214"/>
                    <a:pt x="279184" y="287404"/>
                  </a:cubicBezTo>
                  <a:cubicBezTo>
                    <a:pt x="294101" y="272393"/>
                    <a:pt x="305715" y="254429"/>
                    <a:pt x="313285" y="234669"/>
                  </a:cubicBezTo>
                  <a:cubicBezTo>
                    <a:pt x="321512" y="212989"/>
                    <a:pt x="325582" y="189955"/>
                    <a:pt x="325285" y="166768"/>
                  </a:cubicBezTo>
                  <a:cubicBezTo>
                    <a:pt x="325285" y="133434"/>
                    <a:pt x="318242" y="104276"/>
                    <a:pt x="304151" y="79299"/>
                  </a:cubicBezTo>
                  <a:cubicBezTo>
                    <a:pt x="290611" y="54862"/>
                    <a:pt x="270587" y="34641"/>
                    <a:pt x="246283" y="20865"/>
                  </a:cubicBezTo>
                  <a:close/>
                  <a:moveTo>
                    <a:pt x="254484" y="213502"/>
                  </a:moveTo>
                  <a:cubicBezTo>
                    <a:pt x="249977" y="226479"/>
                    <a:pt x="242890" y="238406"/>
                    <a:pt x="233650" y="248569"/>
                  </a:cubicBezTo>
                  <a:cubicBezTo>
                    <a:pt x="224823" y="258020"/>
                    <a:pt x="214056" y="265446"/>
                    <a:pt x="202082" y="270337"/>
                  </a:cubicBezTo>
                  <a:cubicBezTo>
                    <a:pt x="189449" y="275480"/>
                    <a:pt x="175922" y="278063"/>
                    <a:pt x="162281" y="277937"/>
                  </a:cubicBezTo>
                  <a:cubicBezTo>
                    <a:pt x="144635" y="278147"/>
                    <a:pt x="127268" y="273537"/>
                    <a:pt x="112047" y="264603"/>
                  </a:cubicBezTo>
                  <a:cubicBezTo>
                    <a:pt x="96857" y="255503"/>
                    <a:pt x="84587" y="242246"/>
                    <a:pt x="76680" y="226402"/>
                  </a:cubicBezTo>
                  <a:cubicBezTo>
                    <a:pt x="68056" y="209779"/>
                    <a:pt x="63746" y="189878"/>
                    <a:pt x="63746" y="166701"/>
                  </a:cubicBezTo>
                  <a:cubicBezTo>
                    <a:pt x="63456" y="150841"/>
                    <a:pt x="65913" y="135054"/>
                    <a:pt x="71013" y="120033"/>
                  </a:cubicBezTo>
                  <a:cubicBezTo>
                    <a:pt x="75470" y="107200"/>
                    <a:pt x="82450" y="95389"/>
                    <a:pt x="91547" y="85299"/>
                  </a:cubicBezTo>
                  <a:cubicBezTo>
                    <a:pt x="100240" y="75689"/>
                    <a:pt x="111047" y="68226"/>
                    <a:pt x="123114" y="63499"/>
                  </a:cubicBezTo>
                  <a:cubicBezTo>
                    <a:pt x="135588" y="58609"/>
                    <a:pt x="148881" y="56142"/>
                    <a:pt x="162281" y="56232"/>
                  </a:cubicBezTo>
                  <a:cubicBezTo>
                    <a:pt x="180329" y="55915"/>
                    <a:pt x="198122" y="60525"/>
                    <a:pt x="213749" y="69566"/>
                  </a:cubicBezTo>
                  <a:cubicBezTo>
                    <a:pt x="228880" y="78606"/>
                    <a:pt x="241143" y="91746"/>
                    <a:pt x="249117" y="107466"/>
                  </a:cubicBezTo>
                  <a:cubicBezTo>
                    <a:pt x="257760" y="123910"/>
                    <a:pt x="262074" y="143700"/>
                    <a:pt x="262050" y="166834"/>
                  </a:cubicBezTo>
                  <a:cubicBezTo>
                    <a:pt x="262277" y="182715"/>
                    <a:pt x="259717" y="198508"/>
                    <a:pt x="254484" y="213502"/>
                  </a:cubicBezTo>
                  <a:close/>
                </a:path>
              </a:pathLst>
            </a:custGeom>
            <a:grpFill/>
            <a:ln w="3333" cap="flat">
              <a:noFill/>
              <a:prstDash val="solid"/>
              <a:miter/>
            </a:ln>
          </p:spPr>
          <p:txBody>
            <a:bodyPr rtlCol="0" anchor="ctr"/>
            <a:lstStyle/>
            <a:p>
              <a:endParaRPr lang="es-ES" sz="1350"/>
            </a:p>
          </p:txBody>
        </p:sp>
        <p:sp>
          <p:nvSpPr>
            <p:cNvPr id="11" name="Forma libre: forma 10">
              <a:extLst>
                <a:ext uri="{FF2B5EF4-FFF2-40B4-BE49-F238E27FC236}">
                  <a16:creationId xmlns:a16="http://schemas.microsoft.com/office/drawing/2014/main" id="{805788A8-8A24-F2AC-94E7-DE33E6F38403}"/>
                </a:ext>
              </a:extLst>
            </p:cNvPr>
            <p:cNvSpPr/>
            <p:nvPr/>
          </p:nvSpPr>
          <p:spPr>
            <a:xfrm>
              <a:off x="2932391" y="3382293"/>
              <a:ext cx="389074" cy="426609"/>
            </a:xfrm>
            <a:custGeom>
              <a:avLst/>
              <a:gdLst>
                <a:gd name="connsiteX0" fmla="*/ 315140 w 389074"/>
                <a:gd name="connsiteY0" fmla="*/ 0 h 426609"/>
                <a:gd name="connsiteX1" fmla="*/ 252639 w 389074"/>
                <a:gd name="connsiteY1" fmla="*/ 38067 h 426609"/>
                <a:gd name="connsiteX2" fmla="*/ 252639 w 389074"/>
                <a:gd name="connsiteY2" fmla="*/ 105636 h 426609"/>
                <a:gd name="connsiteX3" fmla="*/ 121803 w 389074"/>
                <a:gd name="connsiteY3" fmla="*/ 105636 h 426609"/>
                <a:gd name="connsiteX4" fmla="*/ 121803 w 389074"/>
                <a:gd name="connsiteY4" fmla="*/ 0 h 426609"/>
                <a:gd name="connsiteX5" fmla="*/ 59368 w 389074"/>
                <a:gd name="connsiteY5" fmla="*/ 38067 h 426609"/>
                <a:gd name="connsiteX6" fmla="*/ 59368 w 389074"/>
                <a:gd name="connsiteY6" fmla="*/ 105636 h 426609"/>
                <a:gd name="connsiteX7" fmla="*/ 0 w 389074"/>
                <a:gd name="connsiteY7" fmla="*/ 105636 h 426609"/>
                <a:gd name="connsiteX8" fmla="*/ 0 w 389074"/>
                <a:gd name="connsiteY8" fmla="*/ 157437 h 426609"/>
                <a:gd name="connsiteX9" fmla="*/ 59368 w 389074"/>
                <a:gd name="connsiteY9" fmla="*/ 157437 h 426609"/>
                <a:gd name="connsiteX10" fmla="*/ 59368 w 389074"/>
                <a:gd name="connsiteY10" fmla="*/ 327440 h 426609"/>
                <a:gd name="connsiteX11" fmla="*/ 70435 w 389074"/>
                <a:gd name="connsiteY11" fmla="*/ 379241 h 426609"/>
                <a:gd name="connsiteX12" fmla="*/ 102969 w 389074"/>
                <a:gd name="connsiteY12" fmla="*/ 414275 h 426609"/>
                <a:gd name="connsiteX13" fmla="*/ 156003 w 389074"/>
                <a:gd name="connsiteY13" fmla="*/ 426609 h 426609"/>
                <a:gd name="connsiteX14" fmla="*/ 195804 w 389074"/>
                <a:gd name="connsiteY14" fmla="*/ 426609 h 426609"/>
                <a:gd name="connsiteX15" fmla="*/ 195804 w 389074"/>
                <a:gd name="connsiteY15" fmla="*/ 372275 h 426609"/>
                <a:gd name="connsiteX16" fmla="*/ 162970 w 389074"/>
                <a:gd name="connsiteY16" fmla="*/ 372275 h 426609"/>
                <a:gd name="connsiteX17" fmla="*/ 131703 w 389074"/>
                <a:gd name="connsiteY17" fmla="*/ 359641 h 426609"/>
                <a:gd name="connsiteX18" fmla="*/ 121903 w 389074"/>
                <a:gd name="connsiteY18" fmla="*/ 322974 h 426609"/>
                <a:gd name="connsiteX19" fmla="*/ 121903 w 389074"/>
                <a:gd name="connsiteY19" fmla="*/ 157270 h 426609"/>
                <a:gd name="connsiteX20" fmla="*/ 252639 w 389074"/>
                <a:gd name="connsiteY20" fmla="*/ 157270 h 426609"/>
                <a:gd name="connsiteX21" fmla="*/ 252639 w 389074"/>
                <a:gd name="connsiteY21" fmla="*/ 327274 h 426609"/>
                <a:gd name="connsiteX22" fmla="*/ 263706 w 389074"/>
                <a:gd name="connsiteY22" fmla="*/ 379075 h 426609"/>
                <a:gd name="connsiteX23" fmla="*/ 296240 w 389074"/>
                <a:gd name="connsiteY23" fmla="*/ 414109 h 426609"/>
                <a:gd name="connsiteX24" fmla="*/ 349274 w 389074"/>
                <a:gd name="connsiteY24" fmla="*/ 426442 h 426609"/>
                <a:gd name="connsiteX25" fmla="*/ 389075 w 389074"/>
                <a:gd name="connsiteY25" fmla="*/ 426442 h 426609"/>
                <a:gd name="connsiteX26" fmla="*/ 389075 w 389074"/>
                <a:gd name="connsiteY26" fmla="*/ 372108 h 426609"/>
                <a:gd name="connsiteX27" fmla="*/ 356241 w 389074"/>
                <a:gd name="connsiteY27" fmla="*/ 372108 h 426609"/>
                <a:gd name="connsiteX28" fmla="*/ 324974 w 389074"/>
                <a:gd name="connsiteY28" fmla="*/ 359474 h 426609"/>
                <a:gd name="connsiteX29" fmla="*/ 315173 w 389074"/>
                <a:gd name="connsiteY29" fmla="*/ 322807 h 426609"/>
                <a:gd name="connsiteX30" fmla="*/ 315173 w 389074"/>
                <a:gd name="connsiteY30" fmla="*/ 157270 h 426609"/>
                <a:gd name="connsiteX31" fmla="*/ 389075 w 389074"/>
                <a:gd name="connsiteY31" fmla="*/ 157270 h 426609"/>
                <a:gd name="connsiteX32" fmla="*/ 389075 w 389074"/>
                <a:gd name="connsiteY32" fmla="*/ 105469 h 426609"/>
                <a:gd name="connsiteX33" fmla="*/ 315140 w 389074"/>
                <a:gd name="connsiteY33" fmla="*/ 105469 h 426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89074" h="426609">
                  <a:moveTo>
                    <a:pt x="315140" y="0"/>
                  </a:moveTo>
                  <a:lnTo>
                    <a:pt x="252639" y="38067"/>
                  </a:lnTo>
                  <a:lnTo>
                    <a:pt x="252639" y="105636"/>
                  </a:lnTo>
                  <a:lnTo>
                    <a:pt x="121803" y="105636"/>
                  </a:lnTo>
                  <a:lnTo>
                    <a:pt x="121803" y="0"/>
                  </a:lnTo>
                  <a:lnTo>
                    <a:pt x="59368" y="38067"/>
                  </a:lnTo>
                  <a:lnTo>
                    <a:pt x="59368" y="105636"/>
                  </a:lnTo>
                  <a:lnTo>
                    <a:pt x="0" y="105636"/>
                  </a:lnTo>
                  <a:lnTo>
                    <a:pt x="0" y="157437"/>
                  </a:lnTo>
                  <a:lnTo>
                    <a:pt x="59368" y="157437"/>
                  </a:lnTo>
                  <a:lnTo>
                    <a:pt x="59368" y="327440"/>
                  </a:lnTo>
                  <a:cubicBezTo>
                    <a:pt x="59051" y="345327"/>
                    <a:pt x="62838" y="363048"/>
                    <a:pt x="70435" y="379241"/>
                  </a:cubicBezTo>
                  <a:cubicBezTo>
                    <a:pt x="77421" y="393985"/>
                    <a:pt x="88782" y="406219"/>
                    <a:pt x="102969" y="414275"/>
                  </a:cubicBezTo>
                  <a:cubicBezTo>
                    <a:pt x="117259" y="422519"/>
                    <a:pt x="134936" y="426632"/>
                    <a:pt x="156003" y="426609"/>
                  </a:cubicBezTo>
                  <a:lnTo>
                    <a:pt x="195804" y="426609"/>
                  </a:lnTo>
                  <a:lnTo>
                    <a:pt x="195804" y="372275"/>
                  </a:lnTo>
                  <a:lnTo>
                    <a:pt x="162970" y="372275"/>
                  </a:lnTo>
                  <a:cubicBezTo>
                    <a:pt x="148636" y="372275"/>
                    <a:pt x="138213" y="368064"/>
                    <a:pt x="131703" y="359641"/>
                  </a:cubicBezTo>
                  <a:cubicBezTo>
                    <a:pt x="125193" y="351217"/>
                    <a:pt x="121926" y="338997"/>
                    <a:pt x="121903" y="322974"/>
                  </a:cubicBezTo>
                  <a:lnTo>
                    <a:pt x="121903" y="157270"/>
                  </a:lnTo>
                  <a:lnTo>
                    <a:pt x="252639" y="157270"/>
                  </a:lnTo>
                  <a:lnTo>
                    <a:pt x="252639" y="327274"/>
                  </a:lnTo>
                  <a:cubicBezTo>
                    <a:pt x="252322" y="345161"/>
                    <a:pt x="256109" y="362881"/>
                    <a:pt x="263706" y="379075"/>
                  </a:cubicBezTo>
                  <a:cubicBezTo>
                    <a:pt x="270692" y="393818"/>
                    <a:pt x="282052" y="406052"/>
                    <a:pt x="296240" y="414109"/>
                  </a:cubicBezTo>
                  <a:cubicBezTo>
                    <a:pt x="310530" y="422352"/>
                    <a:pt x="328207" y="426466"/>
                    <a:pt x="349274" y="426442"/>
                  </a:cubicBezTo>
                  <a:lnTo>
                    <a:pt x="389075" y="426442"/>
                  </a:lnTo>
                  <a:lnTo>
                    <a:pt x="389075" y="372108"/>
                  </a:lnTo>
                  <a:lnTo>
                    <a:pt x="356241" y="372108"/>
                  </a:lnTo>
                  <a:cubicBezTo>
                    <a:pt x="341907" y="372108"/>
                    <a:pt x="331484" y="367898"/>
                    <a:pt x="324974" y="359474"/>
                  </a:cubicBezTo>
                  <a:cubicBezTo>
                    <a:pt x="318463" y="351051"/>
                    <a:pt x="315197" y="338831"/>
                    <a:pt x="315173" y="322807"/>
                  </a:cubicBezTo>
                  <a:lnTo>
                    <a:pt x="315173" y="157270"/>
                  </a:lnTo>
                  <a:lnTo>
                    <a:pt x="389075" y="157270"/>
                  </a:lnTo>
                  <a:lnTo>
                    <a:pt x="389075" y="105469"/>
                  </a:lnTo>
                  <a:lnTo>
                    <a:pt x="315140" y="105469"/>
                  </a:lnTo>
                  <a:close/>
                </a:path>
              </a:pathLst>
            </a:custGeom>
            <a:grpFill/>
            <a:ln w="3333" cap="flat">
              <a:noFill/>
              <a:prstDash val="solid"/>
              <a:miter/>
            </a:ln>
          </p:spPr>
          <p:txBody>
            <a:bodyPr rtlCol="0" anchor="ctr"/>
            <a:lstStyle/>
            <a:p>
              <a:endParaRPr lang="es-ES" sz="1350"/>
            </a:p>
          </p:txBody>
        </p:sp>
        <p:sp>
          <p:nvSpPr>
            <p:cNvPr id="12" name="Forma libre: forma 11">
              <a:extLst>
                <a:ext uri="{FF2B5EF4-FFF2-40B4-BE49-F238E27FC236}">
                  <a16:creationId xmlns:a16="http://schemas.microsoft.com/office/drawing/2014/main" id="{37D1AAE5-04BB-1969-0AF2-FD1FB16516BC}"/>
                </a:ext>
              </a:extLst>
            </p:cNvPr>
            <p:cNvSpPr/>
            <p:nvPr/>
          </p:nvSpPr>
          <p:spPr>
            <a:xfrm>
              <a:off x="3363766" y="3487762"/>
              <a:ext cx="61901" cy="320840"/>
            </a:xfrm>
            <a:custGeom>
              <a:avLst/>
              <a:gdLst>
                <a:gd name="connsiteX0" fmla="*/ 0 w 61901"/>
                <a:gd name="connsiteY0" fmla="*/ 0 h 320840"/>
                <a:gd name="connsiteX1" fmla="*/ 61901 w 61901"/>
                <a:gd name="connsiteY1" fmla="*/ 0 h 320840"/>
                <a:gd name="connsiteX2" fmla="*/ 61901 w 61901"/>
                <a:gd name="connsiteY2" fmla="*/ 320840 h 320840"/>
                <a:gd name="connsiteX3" fmla="*/ 0 w 61901"/>
                <a:gd name="connsiteY3" fmla="*/ 320840 h 320840"/>
              </a:gdLst>
              <a:ahLst/>
              <a:cxnLst>
                <a:cxn ang="0">
                  <a:pos x="connsiteX0" y="connsiteY0"/>
                </a:cxn>
                <a:cxn ang="0">
                  <a:pos x="connsiteX1" y="connsiteY1"/>
                </a:cxn>
                <a:cxn ang="0">
                  <a:pos x="connsiteX2" y="connsiteY2"/>
                </a:cxn>
                <a:cxn ang="0">
                  <a:pos x="connsiteX3" y="connsiteY3"/>
                </a:cxn>
              </a:cxnLst>
              <a:rect l="l" t="t" r="r" b="b"/>
              <a:pathLst>
                <a:path w="61901" h="320840">
                  <a:moveTo>
                    <a:pt x="0" y="0"/>
                  </a:moveTo>
                  <a:lnTo>
                    <a:pt x="61901" y="0"/>
                  </a:lnTo>
                  <a:lnTo>
                    <a:pt x="61901" y="320840"/>
                  </a:lnTo>
                  <a:lnTo>
                    <a:pt x="0" y="320840"/>
                  </a:lnTo>
                  <a:close/>
                </a:path>
              </a:pathLst>
            </a:custGeom>
            <a:grpFill/>
            <a:ln w="3333" cap="flat">
              <a:noFill/>
              <a:prstDash val="solid"/>
              <a:miter/>
            </a:ln>
          </p:spPr>
          <p:txBody>
            <a:bodyPr rtlCol="0" anchor="ctr"/>
            <a:lstStyle/>
            <a:p>
              <a:endParaRPr lang="es-ES" sz="1350"/>
            </a:p>
          </p:txBody>
        </p:sp>
        <p:sp>
          <p:nvSpPr>
            <p:cNvPr id="13" name="Forma libre: forma 12">
              <a:extLst>
                <a:ext uri="{FF2B5EF4-FFF2-40B4-BE49-F238E27FC236}">
                  <a16:creationId xmlns:a16="http://schemas.microsoft.com/office/drawing/2014/main" id="{03A6B1B5-505B-3C3B-1F05-1B063D2715E6}"/>
                </a:ext>
              </a:extLst>
            </p:cNvPr>
            <p:cNvSpPr/>
            <p:nvPr/>
          </p:nvSpPr>
          <p:spPr>
            <a:xfrm>
              <a:off x="3352355" y="3351978"/>
              <a:ext cx="85223" cy="81495"/>
            </a:xfrm>
            <a:custGeom>
              <a:avLst/>
              <a:gdLst>
                <a:gd name="connsiteX0" fmla="*/ 72679 w 85223"/>
                <a:gd name="connsiteY0" fmla="*/ 11048 h 81495"/>
                <a:gd name="connsiteX1" fmla="*/ 42345 w 85223"/>
                <a:gd name="connsiteY1" fmla="*/ 14 h 81495"/>
                <a:gd name="connsiteX2" fmla="*/ 12344 w 85223"/>
                <a:gd name="connsiteY2" fmla="*/ 11048 h 81495"/>
                <a:gd name="connsiteX3" fmla="*/ 44 w 85223"/>
                <a:gd name="connsiteY3" fmla="*/ 41048 h 81495"/>
                <a:gd name="connsiteX4" fmla="*/ 12344 w 85223"/>
                <a:gd name="connsiteY4" fmla="*/ 70415 h 81495"/>
                <a:gd name="connsiteX5" fmla="*/ 42345 w 85223"/>
                <a:gd name="connsiteY5" fmla="*/ 81482 h 81495"/>
                <a:gd name="connsiteX6" fmla="*/ 72679 w 85223"/>
                <a:gd name="connsiteY6" fmla="*/ 70415 h 81495"/>
                <a:gd name="connsiteX7" fmla="*/ 85179 w 85223"/>
                <a:gd name="connsiteY7" fmla="*/ 41048 h 81495"/>
                <a:gd name="connsiteX8" fmla="*/ 72679 w 85223"/>
                <a:gd name="connsiteY8" fmla="*/ 11048 h 81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223" h="81495">
                  <a:moveTo>
                    <a:pt x="72679" y="11048"/>
                  </a:moveTo>
                  <a:cubicBezTo>
                    <a:pt x="64302" y="3707"/>
                    <a:pt x="53482" y="-229"/>
                    <a:pt x="42345" y="14"/>
                  </a:cubicBezTo>
                  <a:cubicBezTo>
                    <a:pt x="31305" y="-266"/>
                    <a:pt x="20574" y="3681"/>
                    <a:pt x="12344" y="11048"/>
                  </a:cubicBezTo>
                  <a:cubicBezTo>
                    <a:pt x="4004" y="18734"/>
                    <a:pt x="-499" y="29721"/>
                    <a:pt x="44" y="41048"/>
                  </a:cubicBezTo>
                  <a:cubicBezTo>
                    <a:pt x="-416" y="52178"/>
                    <a:pt x="4091" y="62935"/>
                    <a:pt x="12344" y="70415"/>
                  </a:cubicBezTo>
                  <a:cubicBezTo>
                    <a:pt x="20568" y="77796"/>
                    <a:pt x="31298" y="81752"/>
                    <a:pt x="42345" y="81482"/>
                  </a:cubicBezTo>
                  <a:cubicBezTo>
                    <a:pt x="53485" y="81719"/>
                    <a:pt x="64309" y="77769"/>
                    <a:pt x="72679" y="70415"/>
                  </a:cubicBezTo>
                  <a:cubicBezTo>
                    <a:pt x="81056" y="63009"/>
                    <a:pt x="85646" y="52218"/>
                    <a:pt x="85179" y="41048"/>
                  </a:cubicBezTo>
                  <a:cubicBezTo>
                    <a:pt x="85729" y="29678"/>
                    <a:pt x="81139" y="18664"/>
                    <a:pt x="72679" y="11048"/>
                  </a:cubicBezTo>
                  <a:close/>
                </a:path>
              </a:pathLst>
            </a:custGeom>
            <a:grpFill/>
            <a:ln w="3333" cap="flat">
              <a:noFill/>
              <a:prstDash val="solid"/>
              <a:miter/>
            </a:ln>
          </p:spPr>
          <p:txBody>
            <a:bodyPr rtlCol="0" anchor="ctr"/>
            <a:lstStyle/>
            <a:p>
              <a:endParaRPr lang="es-ES" sz="1350"/>
            </a:p>
          </p:txBody>
        </p:sp>
        <p:sp>
          <p:nvSpPr>
            <p:cNvPr id="14" name="Forma libre: forma 13">
              <a:extLst>
                <a:ext uri="{FF2B5EF4-FFF2-40B4-BE49-F238E27FC236}">
                  <a16:creationId xmlns:a16="http://schemas.microsoft.com/office/drawing/2014/main" id="{12164072-6C13-CBA8-3D1A-C1C29CC6317F}"/>
                </a:ext>
              </a:extLst>
            </p:cNvPr>
            <p:cNvSpPr/>
            <p:nvPr/>
          </p:nvSpPr>
          <p:spPr>
            <a:xfrm>
              <a:off x="3467535" y="3481533"/>
              <a:ext cx="269009" cy="333907"/>
            </a:xfrm>
            <a:custGeom>
              <a:avLst/>
              <a:gdLst>
                <a:gd name="connsiteX0" fmla="*/ 244672 w 269009"/>
                <a:gd name="connsiteY0" fmla="*/ 179599 h 333907"/>
                <a:gd name="connsiteX1" fmla="*/ 169837 w 269009"/>
                <a:gd name="connsiteY1" fmla="*/ 143931 h 333907"/>
                <a:gd name="connsiteX2" fmla="*/ 138270 w 269009"/>
                <a:gd name="connsiteY2" fmla="*/ 136365 h 333907"/>
                <a:gd name="connsiteX3" fmla="*/ 104769 w 269009"/>
                <a:gd name="connsiteY3" fmla="*/ 125498 h 333907"/>
                <a:gd name="connsiteX4" fmla="*/ 81435 w 269009"/>
                <a:gd name="connsiteY4" fmla="*/ 111597 h 333907"/>
                <a:gd name="connsiteX5" fmla="*/ 72602 w 269009"/>
                <a:gd name="connsiteY5" fmla="*/ 90130 h 333907"/>
                <a:gd name="connsiteX6" fmla="*/ 89269 w 269009"/>
                <a:gd name="connsiteY6" fmla="*/ 63263 h 333907"/>
                <a:gd name="connsiteX7" fmla="*/ 133336 w 269009"/>
                <a:gd name="connsiteY7" fmla="*/ 52963 h 333907"/>
                <a:gd name="connsiteX8" fmla="*/ 182904 w 269009"/>
                <a:gd name="connsiteY8" fmla="*/ 65296 h 333907"/>
                <a:gd name="connsiteX9" fmla="*/ 213538 w 269009"/>
                <a:gd name="connsiteY9" fmla="*/ 107297 h 333907"/>
                <a:gd name="connsiteX10" fmla="*/ 265339 w 269009"/>
                <a:gd name="connsiteY10" fmla="*/ 88364 h 333907"/>
                <a:gd name="connsiteX11" fmla="*/ 238172 w 269009"/>
                <a:gd name="connsiteY11" fmla="*/ 39729 h 333907"/>
                <a:gd name="connsiteX12" fmla="*/ 192371 w 269009"/>
                <a:gd name="connsiteY12" fmla="*/ 10029 h 333907"/>
                <a:gd name="connsiteX13" fmla="*/ 133336 w 269009"/>
                <a:gd name="connsiteY13" fmla="*/ 28 h 333907"/>
                <a:gd name="connsiteX14" fmla="*/ 70001 w 269009"/>
                <a:gd name="connsiteY14" fmla="*/ 11695 h 333907"/>
                <a:gd name="connsiteX15" fmla="*/ 26667 w 269009"/>
                <a:gd name="connsiteY15" fmla="*/ 43829 h 333907"/>
                <a:gd name="connsiteX16" fmla="*/ 11200 w 269009"/>
                <a:gd name="connsiteY16" fmla="*/ 90864 h 333907"/>
                <a:gd name="connsiteX17" fmla="*/ 34534 w 269009"/>
                <a:gd name="connsiteY17" fmla="*/ 150565 h 333907"/>
                <a:gd name="connsiteX18" fmla="*/ 109702 w 269009"/>
                <a:gd name="connsiteY18" fmla="*/ 187532 h 333907"/>
                <a:gd name="connsiteX19" fmla="*/ 141903 w 269009"/>
                <a:gd name="connsiteY19" fmla="*/ 195733 h 333907"/>
                <a:gd name="connsiteX20" fmla="*/ 192104 w 269009"/>
                <a:gd name="connsiteY20" fmla="*/ 213100 h 333907"/>
                <a:gd name="connsiteX21" fmla="*/ 208238 w 269009"/>
                <a:gd name="connsiteY21" fmla="*/ 240567 h 333907"/>
                <a:gd name="connsiteX22" fmla="*/ 189271 w 269009"/>
                <a:gd name="connsiteY22" fmla="*/ 269934 h 333907"/>
                <a:gd name="connsiteX23" fmla="*/ 136870 w 269009"/>
                <a:gd name="connsiteY23" fmla="*/ 281634 h 333907"/>
                <a:gd name="connsiteX24" fmla="*/ 100202 w 269009"/>
                <a:gd name="connsiteY24" fmla="*/ 275301 h 333907"/>
                <a:gd name="connsiteX25" fmla="*/ 69568 w 269009"/>
                <a:gd name="connsiteY25" fmla="*/ 256034 h 333907"/>
                <a:gd name="connsiteX26" fmla="*/ 50301 w 269009"/>
                <a:gd name="connsiteY26" fmla="*/ 223500 h 333907"/>
                <a:gd name="connsiteX27" fmla="*/ 0 w 269009"/>
                <a:gd name="connsiteY27" fmla="*/ 245500 h 333907"/>
                <a:gd name="connsiteX28" fmla="*/ 78935 w 269009"/>
                <a:gd name="connsiteY28" fmla="*/ 324435 h 333907"/>
                <a:gd name="connsiteX29" fmla="*/ 137070 w 269009"/>
                <a:gd name="connsiteY29" fmla="*/ 333902 h 333907"/>
                <a:gd name="connsiteX30" fmla="*/ 207071 w 269009"/>
                <a:gd name="connsiteY30" fmla="*/ 321602 h 333907"/>
                <a:gd name="connsiteX31" fmla="*/ 252872 w 269009"/>
                <a:gd name="connsiteY31" fmla="*/ 287801 h 333907"/>
                <a:gd name="connsiteX32" fmla="*/ 269006 w 269009"/>
                <a:gd name="connsiteY32" fmla="*/ 238833 h 333907"/>
                <a:gd name="connsiteX33" fmla="*/ 244672 w 269009"/>
                <a:gd name="connsiteY33" fmla="*/ 179599 h 333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69009" h="333907">
                  <a:moveTo>
                    <a:pt x="244672" y="179599"/>
                  </a:moveTo>
                  <a:cubicBezTo>
                    <a:pt x="228471" y="164265"/>
                    <a:pt x="203528" y="152375"/>
                    <a:pt x="169837" y="143931"/>
                  </a:cubicBezTo>
                  <a:lnTo>
                    <a:pt x="138270" y="136365"/>
                  </a:lnTo>
                  <a:cubicBezTo>
                    <a:pt x="126913" y="133355"/>
                    <a:pt x="115729" y="129728"/>
                    <a:pt x="104769" y="125498"/>
                  </a:cubicBezTo>
                  <a:cubicBezTo>
                    <a:pt x="96195" y="122351"/>
                    <a:pt x="88285" y="117638"/>
                    <a:pt x="81435" y="111597"/>
                  </a:cubicBezTo>
                  <a:cubicBezTo>
                    <a:pt x="75512" y="106064"/>
                    <a:pt x="72288" y="98230"/>
                    <a:pt x="72602" y="90130"/>
                  </a:cubicBezTo>
                  <a:cubicBezTo>
                    <a:pt x="72602" y="79153"/>
                    <a:pt x="78158" y="70197"/>
                    <a:pt x="89269" y="63263"/>
                  </a:cubicBezTo>
                  <a:cubicBezTo>
                    <a:pt x="100379" y="56330"/>
                    <a:pt x="115069" y="52896"/>
                    <a:pt x="133336" y="52963"/>
                  </a:cubicBezTo>
                  <a:cubicBezTo>
                    <a:pt x="150653" y="52666"/>
                    <a:pt x="167744" y="56920"/>
                    <a:pt x="182904" y="65296"/>
                  </a:cubicBezTo>
                  <a:cubicBezTo>
                    <a:pt x="197437" y="73497"/>
                    <a:pt x="207648" y="87497"/>
                    <a:pt x="213538" y="107297"/>
                  </a:cubicBezTo>
                  <a:lnTo>
                    <a:pt x="265339" y="88364"/>
                  </a:lnTo>
                  <a:cubicBezTo>
                    <a:pt x="260509" y="70130"/>
                    <a:pt x="251165" y="53403"/>
                    <a:pt x="238172" y="39729"/>
                  </a:cubicBezTo>
                  <a:cubicBezTo>
                    <a:pt x="225325" y="26522"/>
                    <a:pt x="209671" y="16372"/>
                    <a:pt x="192371" y="10029"/>
                  </a:cubicBezTo>
                  <a:cubicBezTo>
                    <a:pt x="173460" y="3152"/>
                    <a:pt x="153457" y="-238"/>
                    <a:pt x="133336" y="28"/>
                  </a:cubicBezTo>
                  <a:cubicBezTo>
                    <a:pt x="111656" y="-378"/>
                    <a:pt x="90115" y="3592"/>
                    <a:pt x="70001" y="11695"/>
                  </a:cubicBezTo>
                  <a:cubicBezTo>
                    <a:pt x="52951" y="18352"/>
                    <a:pt x="37987" y="29446"/>
                    <a:pt x="26667" y="43829"/>
                  </a:cubicBezTo>
                  <a:cubicBezTo>
                    <a:pt x="16414" y="57346"/>
                    <a:pt x="10970" y="73900"/>
                    <a:pt x="11200" y="90864"/>
                  </a:cubicBezTo>
                  <a:cubicBezTo>
                    <a:pt x="10660" y="113087"/>
                    <a:pt x="19067" y="134598"/>
                    <a:pt x="34534" y="150565"/>
                  </a:cubicBezTo>
                  <a:cubicBezTo>
                    <a:pt x="50091" y="166765"/>
                    <a:pt x="75145" y="179089"/>
                    <a:pt x="109702" y="187532"/>
                  </a:cubicBezTo>
                  <a:lnTo>
                    <a:pt x="141903" y="195733"/>
                  </a:lnTo>
                  <a:cubicBezTo>
                    <a:pt x="164637" y="200776"/>
                    <a:pt x="181370" y="206566"/>
                    <a:pt x="192104" y="213100"/>
                  </a:cubicBezTo>
                  <a:cubicBezTo>
                    <a:pt x="202204" y="218510"/>
                    <a:pt x="208431" y="229110"/>
                    <a:pt x="208238" y="240567"/>
                  </a:cubicBezTo>
                  <a:cubicBezTo>
                    <a:pt x="208238" y="252367"/>
                    <a:pt x="201914" y="262157"/>
                    <a:pt x="189271" y="269934"/>
                  </a:cubicBezTo>
                  <a:cubicBezTo>
                    <a:pt x="176627" y="277711"/>
                    <a:pt x="159160" y="281611"/>
                    <a:pt x="136870" y="281634"/>
                  </a:cubicBezTo>
                  <a:cubicBezTo>
                    <a:pt x="124373" y="281671"/>
                    <a:pt x="111962" y="279528"/>
                    <a:pt x="100202" y="275301"/>
                  </a:cubicBezTo>
                  <a:cubicBezTo>
                    <a:pt x="88672" y="271264"/>
                    <a:pt x="78202" y="264677"/>
                    <a:pt x="69568" y="256034"/>
                  </a:cubicBezTo>
                  <a:cubicBezTo>
                    <a:pt x="60625" y="246897"/>
                    <a:pt x="54014" y="235737"/>
                    <a:pt x="50301" y="223500"/>
                  </a:cubicBezTo>
                  <a:lnTo>
                    <a:pt x="0" y="245500"/>
                  </a:lnTo>
                  <a:cubicBezTo>
                    <a:pt x="12404" y="282781"/>
                    <a:pt x="41654" y="312032"/>
                    <a:pt x="78935" y="324435"/>
                  </a:cubicBezTo>
                  <a:cubicBezTo>
                    <a:pt x="97639" y="330855"/>
                    <a:pt x="117296" y="334055"/>
                    <a:pt x="137070" y="333902"/>
                  </a:cubicBezTo>
                  <a:cubicBezTo>
                    <a:pt x="164004" y="333902"/>
                    <a:pt x="187337" y="329802"/>
                    <a:pt x="207071" y="321602"/>
                  </a:cubicBezTo>
                  <a:cubicBezTo>
                    <a:pt x="225125" y="314705"/>
                    <a:pt x="240958" y="303018"/>
                    <a:pt x="252872" y="287801"/>
                  </a:cubicBezTo>
                  <a:cubicBezTo>
                    <a:pt x="263506" y="273708"/>
                    <a:pt x="269179" y="256490"/>
                    <a:pt x="269006" y="238833"/>
                  </a:cubicBezTo>
                  <a:cubicBezTo>
                    <a:pt x="269006" y="214723"/>
                    <a:pt x="260896" y="194976"/>
                    <a:pt x="244672" y="179599"/>
                  </a:cubicBezTo>
                  <a:close/>
                </a:path>
              </a:pathLst>
            </a:custGeom>
            <a:grpFill/>
            <a:ln w="3333" cap="flat">
              <a:noFill/>
              <a:prstDash val="solid"/>
              <a:miter/>
            </a:ln>
          </p:spPr>
          <p:txBody>
            <a:bodyPr rtlCol="0" anchor="ctr"/>
            <a:lstStyle/>
            <a:p>
              <a:endParaRPr lang="es-ES" sz="1350"/>
            </a:p>
          </p:txBody>
        </p:sp>
        <p:sp>
          <p:nvSpPr>
            <p:cNvPr id="15" name="Forma libre: forma 14">
              <a:extLst>
                <a:ext uri="{FF2B5EF4-FFF2-40B4-BE49-F238E27FC236}">
                  <a16:creationId xmlns:a16="http://schemas.microsoft.com/office/drawing/2014/main" id="{0B537DDD-9D28-BBA0-6D7B-270F7CE66EBB}"/>
                </a:ext>
              </a:extLst>
            </p:cNvPr>
            <p:cNvSpPr/>
            <p:nvPr/>
          </p:nvSpPr>
          <p:spPr>
            <a:xfrm>
              <a:off x="3777708" y="3366492"/>
              <a:ext cx="275409" cy="442275"/>
            </a:xfrm>
            <a:custGeom>
              <a:avLst/>
              <a:gdLst>
                <a:gd name="connsiteX0" fmla="*/ 217905 w 275409"/>
                <a:gd name="connsiteY0" fmla="*/ 130136 h 442275"/>
                <a:gd name="connsiteX1" fmla="*/ 156637 w 275409"/>
                <a:gd name="connsiteY1" fmla="*/ 114969 h 442275"/>
                <a:gd name="connsiteX2" fmla="*/ 95035 w 275409"/>
                <a:gd name="connsiteY2" fmla="*/ 132336 h 442275"/>
                <a:gd name="connsiteX3" fmla="*/ 61901 w 275409"/>
                <a:gd name="connsiteY3" fmla="*/ 168737 h 442275"/>
                <a:gd name="connsiteX4" fmla="*/ 61901 w 275409"/>
                <a:gd name="connsiteY4" fmla="*/ 0 h 442275"/>
                <a:gd name="connsiteX5" fmla="*/ 0 w 275409"/>
                <a:gd name="connsiteY5" fmla="*/ 0 h 442275"/>
                <a:gd name="connsiteX6" fmla="*/ 0 w 275409"/>
                <a:gd name="connsiteY6" fmla="*/ 442143 h 442275"/>
                <a:gd name="connsiteX7" fmla="*/ 61901 w 275409"/>
                <a:gd name="connsiteY7" fmla="*/ 442143 h 442275"/>
                <a:gd name="connsiteX8" fmla="*/ 61901 w 275409"/>
                <a:gd name="connsiteY8" fmla="*/ 252139 h 442275"/>
                <a:gd name="connsiteX9" fmla="*/ 84302 w 275409"/>
                <a:gd name="connsiteY9" fmla="*/ 191837 h 442275"/>
                <a:gd name="connsiteX10" fmla="*/ 142103 w 275409"/>
                <a:gd name="connsiteY10" fmla="*/ 170037 h 442275"/>
                <a:gd name="connsiteX11" fmla="*/ 193271 w 275409"/>
                <a:gd name="connsiteY11" fmla="*/ 191537 h 442275"/>
                <a:gd name="connsiteX12" fmla="*/ 212838 w 275409"/>
                <a:gd name="connsiteY12" fmla="*/ 249639 h 442275"/>
                <a:gd name="connsiteX13" fmla="*/ 212838 w 275409"/>
                <a:gd name="connsiteY13" fmla="*/ 442276 h 442275"/>
                <a:gd name="connsiteX14" fmla="*/ 275373 w 275409"/>
                <a:gd name="connsiteY14" fmla="*/ 442276 h 442275"/>
                <a:gd name="connsiteX15" fmla="*/ 275373 w 275409"/>
                <a:gd name="connsiteY15" fmla="*/ 239405 h 442275"/>
                <a:gd name="connsiteX16" fmla="*/ 259906 w 275409"/>
                <a:gd name="connsiteY16" fmla="*/ 173404 h 442275"/>
                <a:gd name="connsiteX17" fmla="*/ 217905 w 275409"/>
                <a:gd name="connsiteY17" fmla="*/ 130136 h 44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5409" h="442275">
                  <a:moveTo>
                    <a:pt x="217905" y="130136"/>
                  </a:moveTo>
                  <a:cubicBezTo>
                    <a:pt x="199171" y="119756"/>
                    <a:pt x="178037" y="114522"/>
                    <a:pt x="156637" y="114969"/>
                  </a:cubicBezTo>
                  <a:cubicBezTo>
                    <a:pt x="134890" y="114932"/>
                    <a:pt x="113559" y="120943"/>
                    <a:pt x="95035" y="132336"/>
                  </a:cubicBezTo>
                  <a:cubicBezTo>
                    <a:pt x="80848" y="141186"/>
                    <a:pt x="69382" y="153783"/>
                    <a:pt x="61901" y="168737"/>
                  </a:cubicBezTo>
                  <a:lnTo>
                    <a:pt x="61901" y="0"/>
                  </a:lnTo>
                  <a:lnTo>
                    <a:pt x="0" y="0"/>
                  </a:lnTo>
                  <a:lnTo>
                    <a:pt x="0" y="442143"/>
                  </a:lnTo>
                  <a:lnTo>
                    <a:pt x="61901" y="442143"/>
                  </a:lnTo>
                  <a:lnTo>
                    <a:pt x="61901" y="252139"/>
                  </a:lnTo>
                  <a:cubicBezTo>
                    <a:pt x="61901" y="226471"/>
                    <a:pt x="69368" y="206371"/>
                    <a:pt x="84302" y="191837"/>
                  </a:cubicBezTo>
                  <a:cubicBezTo>
                    <a:pt x="99236" y="177304"/>
                    <a:pt x="118502" y="170037"/>
                    <a:pt x="142103" y="170037"/>
                  </a:cubicBezTo>
                  <a:cubicBezTo>
                    <a:pt x="163137" y="170037"/>
                    <a:pt x="180204" y="177204"/>
                    <a:pt x="193271" y="191537"/>
                  </a:cubicBezTo>
                  <a:cubicBezTo>
                    <a:pt x="206338" y="205871"/>
                    <a:pt x="212871" y="225238"/>
                    <a:pt x="212838" y="249639"/>
                  </a:cubicBezTo>
                  <a:lnTo>
                    <a:pt x="212838" y="442276"/>
                  </a:lnTo>
                  <a:lnTo>
                    <a:pt x="275373" y="442276"/>
                  </a:lnTo>
                  <a:lnTo>
                    <a:pt x="275373" y="239405"/>
                  </a:lnTo>
                  <a:cubicBezTo>
                    <a:pt x="275906" y="216448"/>
                    <a:pt x="270606" y="193727"/>
                    <a:pt x="259906" y="173404"/>
                  </a:cubicBezTo>
                  <a:cubicBezTo>
                    <a:pt x="250239" y="155337"/>
                    <a:pt x="235672" y="140346"/>
                    <a:pt x="217905" y="130136"/>
                  </a:cubicBezTo>
                  <a:close/>
                </a:path>
              </a:pathLst>
            </a:custGeom>
            <a:grpFill/>
            <a:ln w="3333" cap="flat">
              <a:noFill/>
              <a:prstDash val="solid"/>
              <a:miter/>
            </a:ln>
          </p:spPr>
          <p:txBody>
            <a:bodyPr rtlCol="0" anchor="ctr"/>
            <a:lstStyle/>
            <a:p>
              <a:endParaRPr lang="es-ES" sz="1350"/>
            </a:p>
          </p:txBody>
        </p:sp>
        <p:sp>
          <p:nvSpPr>
            <p:cNvPr id="16" name="Forma libre: forma 15">
              <a:extLst>
                <a:ext uri="{FF2B5EF4-FFF2-40B4-BE49-F238E27FC236}">
                  <a16:creationId xmlns:a16="http://schemas.microsoft.com/office/drawing/2014/main" id="{206692A1-48E2-521A-951E-E306BC5D05CD}"/>
                </a:ext>
              </a:extLst>
            </p:cNvPr>
            <p:cNvSpPr/>
            <p:nvPr/>
          </p:nvSpPr>
          <p:spPr>
            <a:xfrm>
              <a:off x="4111282" y="3366492"/>
              <a:ext cx="326640" cy="442142"/>
            </a:xfrm>
            <a:custGeom>
              <a:avLst/>
              <a:gdLst>
                <a:gd name="connsiteX0" fmla="*/ 282939 w 326640"/>
                <a:gd name="connsiteY0" fmla="*/ 38234 h 442142"/>
                <a:gd name="connsiteX1" fmla="*/ 162937 w 326640"/>
                <a:gd name="connsiteY1" fmla="*/ 0 h 442142"/>
                <a:gd name="connsiteX2" fmla="*/ 0 w 326640"/>
                <a:gd name="connsiteY2" fmla="*/ 0 h 442142"/>
                <a:gd name="connsiteX3" fmla="*/ 0 w 326640"/>
                <a:gd name="connsiteY3" fmla="*/ 442143 h 442142"/>
                <a:gd name="connsiteX4" fmla="*/ 65035 w 326640"/>
                <a:gd name="connsiteY4" fmla="*/ 442143 h 442142"/>
                <a:gd name="connsiteX5" fmla="*/ 65035 w 326640"/>
                <a:gd name="connsiteY5" fmla="*/ 285473 h 442142"/>
                <a:gd name="connsiteX6" fmla="*/ 163570 w 326640"/>
                <a:gd name="connsiteY6" fmla="*/ 285473 h 442142"/>
                <a:gd name="connsiteX7" fmla="*/ 250439 w 326640"/>
                <a:gd name="connsiteY7" fmla="*/ 268406 h 442142"/>
                <a:gd name="connsiteX8" fmla="*/ 306640 w 326640"/>
                <a:gd name="connsiteY8" fmla="*/ 219138 h 442142"/>
                <a:gd name="connsiteX9" fmla="*/ 326640 w 326640"/>
                <a:gd name="connsiteY9" fmla="*/ 143370 h 442142"/>
                <a:gd name="connsiteX10" fmla="*/ 282939 w 326640"/>
                <a:gd name="connsiteY10" fmla="*/ 38234 h 442142"/>
                <a:gd name="connsiteX11" fmla="*/ 231805 w 326640"/>
                <a:gd name="connsiteY11" fmla="*/ 206538 h 442142"/>
                <a:gd name="connsiteX12" fmla="*/ 157903 w 326640"/>
                <a:gd name="connsiteY12" fmla="*/ 228038 h 442142"/>
                <a:gd name="connsiteX13" fmla="*/ 64935 w 326640"/>
                <a:gd name="connsiteY13" fmla="*/ 228038 h 442142"/>
                <a:gd name="connsiteX14" fmla="*/ 64935 w 326640"/>
                <a:gd name="connsiteY14" fmla="*/ 58768 h 442142"/>
                <a:gd name="connsiteX15" fmla="*/ 157803 w 326640"/>
                <a:gd name="connsiteY15" fmla="*/ 58768 h 442142"/>
                <a:gd name="connsiteX16" fmla="*/ 231705 w 326640"/>
                <a:gd name="connsiteY16" fmla="*/ 79902 h 442142"/>
                <a:gd name="connsiteX17" fmla="*/ 258205 w 326640"/>
                <a:gd name="connsiteY17" fmla="*/ 143403 h 442142"/>
                <a:gd name="connsiteX18" fmla="*/ 231705 w 326640"/>
                <a:gd name="connsiteY18" fmla="*/ 206538 h 44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6640" h="442142">
                  <a:moveTo>
                    <a:pt x="282939" y="38234"/>
                  </a:moveTo>
                  <a:cubicBezTo>
                    <a:pt x="253906" y="12767"/>
                    <a:pt x="213905" y="23"/>
                    <a:pt x="162937" y="0"/>
                  </a:cubicBezTo>
                  <a:lnTo>
                    <a:pt x="0" y="0"/>
                  </a:lnTo>
                  <a:lnTo>
                    <a:pt x="0" y="442143"/>
                  </a:lnTo>
                  <a:lnTo>
                    <a:pt x="65035" y="442143"/>
                  </a:lnTo>
                  <a:lnTo>
                    <a:pt x="65035" y="285473"/>
                  </a:lnTo>
                  <a:lnTo>
                    <a:pt x="163570" y="285473"/>
                  </a:lnTo>
                  <a:cubicBezTo>
                    <a:pt x="197271" y="285473"/>
                    <a:pt x="226205" y="279783"/>
                    <a:pt x="250439" y="268406"/>
                  </a:cubicBezTo>
                  <a:cubicBezTo>
                    <a:pt x="273639" y="257922"/>
                    <a:pt x="293206" y="240772"/>
                    <a:pt x="306640" y="219138"/>
                  </a:cubicBezTo>
                  <a:cubicBezTo>
                    <a:pt x="319973" y="197671"/>
                    <a:pt x="326640" y="172414"/>
                    <a:pt x="326640" y="143370"/>
                  </a:cubicBezTo>
                  <a:cubicBezTo>
                    <a:pt x="326507" y="98745"/>
                    <a:pt x="311940" y="63701"/>
                    <a:pt x="282939" y="38234"/>
                  </a:cubicBezTo>
                  <a:close/>
                  <a:moveTo>
                    <a:pt x="231805" y="206538"/>
                  </a:moveTo>
                  <a:cubicBezTo>
                    <a:pt x="214038" y="220871"/>
                    <a:pt x="189404" y="228038"/>
                    <a:pt x="157903" y="228038"/>
                  </a:cubicBezTo>
                  <a:lnTo>
                    <a:pt x="64935" y="228038"/>
                  </a:lnTo>
                  <a:lnTo>
                    <a:pt x="64935" y="58768"/>
                  </a:lnTo>
                  <a:lnTo>
                    <a:pt x="157803" y="58768"/>
                  </a:lnTo>
                  <a:cubicBezTo>
                    <a:pt x="189371" y="58768"/>
                    <a:pt x="214004" y="65811"/>
                    <a:pt x="231705" y="79902"/>
                  </a:cubicBezTo>
                  <a:cubicBezTo>
                    <a:pt x="249405" y="93992"/>
                    <a:pt x="258239" y="115159"/>
                    <a:pt x="258205" y="143403"/>
                  </a:cubicBezTo>
                  <a:cubicBezTo>
                    <a:pt x="258205" y="171180"/>
                    <a:pt x="249372" y="192227"/>
                    <a:pt x="231705" y="206538"/>
                  </a:cubicBezTo>
                  <a:close/>
                </a:path>
              </a:pathLst>
            </a:custGeom>
            <a:grpFill/>
            <a:ln w="3333" cap="flat">
              <a:noFill/>
              <a:prstDash val="solid"/>
              <a:miter/>
            </a:ln>
          </p:spPr>
          <p:txBody>
            <a:bodyPr rtlCol="0" anchor="ctr"/>
            <a:lstStyle/>
            <a:p>
              <a:endParaRPr lang="es-ES" sz="1350"/>
            </a:p>
          </p:txBody>
        </p:sp>
        <p:sp>
          <p:nvSpPr>
            <p:cNvPr id="17" name="Forma libre: forma 16">
              <a:extLst>
                <a:ext uri="{FF2B5EF4-FFF2-40B4-BE49-F238E27FC236}">
                  <a16:creationId xmlns:a16="http://schemas.microsoft.com/office/drawing/2014/main" id="{309B0D7E-3874-41E9-6F46-8FED8BCFE9EA}"/>
                </a:ext>
              </a:extLst>
            </p:cNvPr>
            <p:cNvSpPr/>
            <p:nvPr/>
          </p:nvSpPr>
          <p:spPr>
            <a:xfrm>
              <a:off x="4443077" y="3481431"/>
              <a:ext cx="325301" cy="334137"/>
            </a:xfrm>
            <a:custGeom>
              <a:avLst/>
              <a:gdLst>
                <a:gd name="connsiteX0" fmla="*/ 246351 w 325301"/>
                <a:gd name="connsiteY0" fmla="*/ 20865 h 334137"/>
                <a:gd name="connsiteX1" fmla="*/ 162349 w 325301"/>
                <a:gd name="connsiteY1" fmla="*/ 31 h 334137"/>
                <a:gd name="connsiteX2" fmla="*/ 97914 w 325301"/>
                <a:gd name="connsiteY2" fmla="*/ 12031 h 334137"/>
                <a:gd name="connsiteX3" fmla="*/ 46113 w 325301"/>
                <a:gd name="connsiteY3" fmla="*/ 46465 h 334137"/>
                <a:gd name="connsiteX4" fmla="*/ 12013 w 325301"/>
                <a:gd name="connsiteY4" fmla="*/ 99500 h 334137"/>
                <a:gd name="connsiteX5" fmla="*/ 12 w 325301"/>
                <a:gd name="connsiteY5" fmla="*/ 166768 h 334137"/>
                <a:gd name="connsiteX6" fmla="*/ 21179 w 325301"/>
                <a:gd name="connsiteY6" fmla="*/ 253936 h 334137"/>
                <a:gd name="connsiteX7" fmla="*/ 79280 w 325301"/>
                <a:gd name="connsiteY7" fmla="*/ 313004 h 334137"/>
                <a:gd name="connsiteX8" fmla="*/ 227384 w 325301"/>
                <a:gd name="connsiteY8" fmla="*/ 321838 h 334137"/>
                <a:gd name="connsiteX9" fmla="*/ 279185 w 325301"/>
                <a:gd name="connsiteY9" fmla="*/ 287404 h 334137"/>
                <a:gd name="connsiteX10" fmla="*/ 313286 w 325301"/>
                <a:gd name="connsiteY10" fmla="*/ 234669 h 334137"/>
                <a:gd name="connsiteX11" fmla="*/ 325286 w 325301"/>
                <a:gd name="connsiteY11" fmla="*/ 166768 h 334137"/>
                <a:gd name="connsiteX12" fmla="*/ 304152 w 325301"/>
                <a:gd name="connsiteY12" fmla="*/ 79299 h 334137"/>
                <a:gd name="connsiteX13" fmla="*/ 246351 w 325301"/>
                <a:gd name="connsiteY13" fmla="*/ 20865 h 334137"/>
                <a:gd name="connsiteX14" fmla="*/ 254551 w 325301"/>
                <a:gd name="connsiteY14" fmla="*/ 213502 h 334137"/>
                <a:gd name="connsiteX15" fmla="*/ 233717 w 325301"/>
                <a:gd name="connsiteY15" fmla="*/ 248569 h 334137"/>
                <a:gd name="connsiteX16" fmla="*/ 202117 w 325301"/>
                <a:gd name="connsiteY16" fmla="*/ 270337 h 334137"/>
                <a:gd name="connsiteX17" fmla="*/ 162349 w 325301"/>
                <a:gd name="connsiteY17" fmla="*/ 277937 h 334137"/>
                <a:gd name="connsiteX18" fmla="*/ 112115 w 325301"/>
                <a:gd name="connsiteY18" fmla="*/ 264603 h 334137"/>
                <a:gd name="connsiteX19" fmla="*/ 76747 w 325301"/>
                <a:gd name="connsiteY19" fmla="*/ 226402 h 334137"/>
                <a:gd name="connsiteX20" fmla="*/ 63814 w 325301"/>
                <a:gd name="connsiteY20" fmla="*/ 166701 h 334137"/>
                <a:gd name="connsiteX21" fmla="*/ 71080 w 325301"/>
                <a:gd name="connsiteY21" fmla="*/ 120033 h 334137"/>
                <a:gd name="connsiteX22" fmla="*/ 91614 w 325301"/>
                <a:gd name="connsiteY22" fmla="*/ 85299 h 334137"/>
                <a:gd name="connsiteX23" fmla="*/ 123181 w 325301"/>
                <a:gd name="connsiteY23" fmla="*/ 63499 h 334137"/>
                <a:gd name="connsiteX24" fmla="*/ 162349 w 325301"/>
                <a:gd name="connsiteY24" fmla="*/ 56232 h 334137"/>
                <a:gd name="connsiteX25" fmla="*/ 213817 w 325301"/>
                <a:gd name="connsiteY25" fmla="*/ 69566 h 334137"/>
                <a:gd name="connsiteX26" fmla="*/ 249184 w 325301"/>
                <a:gd name="connsiteY26" fmla="*/ 107466 h 334137"/>
                <a:gd name="connsiteX27" fmla="*/ 262118 w 325301"/>
                <a:gd name="connsiteY27" fmla="*/ 166834 h 334137"/>
                <a:gd name="connsiteX28" fmla="*/ 254484 w 325301"/>
                <a:gd name="connsiteY28" fmla="*/ 213502 h 334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25301" h="334137">
                  <a:moveTo>
                    <a:pt x="246351" y="20865"/>
                  </a:moveTo>
                  <a:cubicBezTo>
                    <a:pt x="220684" y="6654"/>
                    <a:pt x="191683" y="-533"/>
                    <a:pt x="162349" y="31"/>
                  </a:cubicBezTo>
                  <a:cubicBezTo>
                    <a:pt x="140282" y="-179"/>
                    <a:pt x="118415" y="3894"/>
                    <a:pt x="97914" y="12031"/>
                  </a:cubicBezTo>
                  <a:cubicBezTo>
                    <a:pt x="78447" y="19801"/>
                    <a:pt x="60814" y="31528"/>
                    <a:pt x="46113" y="46465"/>
                  </a:cubicBezTo>
                  <a:cubicBezTo>
                    <a:pt x="31246" y="61625"/>
                    <a:pt x="19646" y="79676"/>
                    <a:pt x="12013" y="99500"/>
                  </a:cubicBezTo>
                  <a:cubicBezTo>
                    <a:pt x="3812" y="120970"/>
                    <a:pt x="-255" y="143790"/>
                    <a:pt x="12" y="166768"/>
                  </a:cubicBezTo>
                  <a:cubicBezTo>
                    <a:pt x="12" y="199612"/>
                    <a:pt x="7079" y="228669"/>
                    <a:pt x="21179" y="253936"/>
                  </a:cubicBezTo>
                  <a:cubicBezTo>
                    <a:pt x="34713" y="278617"/>
                    <a:pt x="54813" y="299064"/>
                    <a:pt x="79280" y="313004"/>
                  </a:cubicBezTo>
                  <a:cubicBezTo>
                    <a:pt x="124915" y="337678"/>
                    <a:pt x="179149" y="340911"/>
                    <a:pt x="227384" y="321838"/>
                  </a:cubicBezTo>
                  <a:cubicBezTo>
                    <a:pt x="246784" y="313917"/>
                    <a:pt x="264384" y="302214"/>
                    <a:pt x="279185" y="287404"/>
                  </a:cubicBezTo>
                  <a:cubicBezTo>
                    <a:pt x="294119" y="272393"/>
                    <a:pt x="305719" y="254429"/>
                    <a:pt x="313286" y="234669"/>
                  </a:cubicBezTo>
                  <a:cubicBezTo>
                    <a:pt x="321519" y="212989"/>
                    <a:pt x="325586" y="189955"/>
                    <a:pt x="325286" y="166768"/>
                  </a:cubicBezTo>
                  <a:cubicBezTo>
                    <a:pt x="325286" y="133434"/>
                    <a:pt x="318252" y="104276"/>
                    <a:pt x="304152" y="79299"/>
                  </a:cubicBezTo>
                  <a:cubicBezTo>
                    <a:pt x="290618" y="54872"/>
                    <a:pt x="270618" y="34651"/>
                    <a:pt x="246351" y="20865"/>
                  </a:cubicBezTo>
                  <a:close/>
                  <a:moveTo>
                    <a:pt x="254551" y="213502"/>
                  </a:moveTo>
                  <a:cubicBezTo>
                    <a:pt x="250051" y="226479"/>
                    <a:pt x="242951" y="238406"/>
                    <a:pt x="233717" y="248569"/>
                  </a:cubicBezTo>
                  <a:cubicBezTo>
                    <a:pt x="224884" y="258030"/>
                    <a:pt x="214117" y="265456"/>
                    <a:pt x="202117" y="270337"/>
                  </a:cubicBezTo>
                  <a:cubicBezTo>
                    <a:pt x="189483" y="275483"/>
                    <a:pt x="175982" y="278067"/>
                    <a:pt x="162349" y="277937"/>
                  </a:cubicBezTo>
                  <a:cubicBezTo>
                    <a:pt x="144715" y="278150"/>
                    <a:pt x="127348" y="273540"/>
                    <a:pt x="112115" y="264603"/>
                  </a:cubicBezTo>
                  <a:cubicBezTo>
                    <a:pt x="96914" y="255503"/>
                    <a:pt x="84648" y="242246"/>
                    <a:pt x="76747" y="226402"/>
                  </a:cubicBezTo>
                  <a:cubicBezTo>
                    <a:pt x="68114" y="209779"/>
                    <a:pt x="63780" y="189878"/>
                    <a:pt x="63814" y="166701"/>
                  </a:cubicBezTo>
                  <a:cubicBezTo>
                    <a:pt x="63513" y="150841"/>
                    <a:pt x="65980" y="135054"/>
                    <a:pt x="71080" y="120033"/>
                  </a:cubicBezTo>
                  <a:cubicBezTo>
                    <a:pt x="75547" y="107200"/>
                    <a:pt x="82514" y="95389"/>
                    <a:pt x="91614" y="85299"/>
                  </a:cubicBezTo>
                  <a:cubicBezTo>
                    <a:pt x="100314" y="75689"/>
                    <a:pt x="111115" y="68226"/>
                    <a:pt x="123181" y="63499"/>
                  </a:cubicBezTo>
                  <a:cubicBezTo>
                    <a:pt x="135648" y="58609"/>
                    <a:pt x="148949" y="56142"/>
                    <a:pt x="162349" y="56232"/>
                  </a:cubicBezTo>
                  <a:cubicBezTo>
                    <a:pt x="180383" y="55919"/>
                    <a:pt x="198183" y="60529"/>
                    <a:pt x="213817" y="69566"/>
                  </a:cubicBezTo>
                  <a:cubicBezTo>
                    <a:pt x="228950" y="78606"/>
                    <a:pt x="241217" y="91746"/>
                    <a:pt x="249184" y="107466"/>
                  </a:cubicBezTo>
                  <a:cubicBezTo>
                    <a:pt x="257818" y="123910"/>
                    <a:pt x="262118" y="143700"/>
                    <a:pt x="262118" y="166834"/>
                  </a:cubicBezTo>
                  <a:cubicBezTo>
                    <a:pt x="262318" y="182718"/>
                    <a:pt x="259751" y="198512"/>
                    <a:pt x="254484" y="213502"/>
                  </a:cubicBezTo>
                  <a:close/>
                </a:path>
              </a:pathLst>
            </a:custGeom>
            <a:grpFill/>
            <a:ln w="3333" cap="flat">
              <a:noFill/>
              <a:prstDash val="solid"/>
              <a:miter/>
            </a:ln>
          </p:spPr>
          <p:txBody>
            <a:bodyPr rtlCol="0" anchor="ctr"/>
            <a:lstStyle/>
            <a:p>
              <a:endParaRPr lang="es-ES" sz="1350"/>
            </a:p>
          </p:txBody>
        </p:sp>
        <p:sp>
          <p:nvSpPr>
            <p:cNvPr id="18" name="Forma libre: forma 17">
              <a:extLst>
                <a:ext uri="{FF2B5EF4-FFF2-40B4-BE49-F238E27FC236}">
                  <a16:creationId xmlns:a16="http://schemas.microsoft.com/office/drawing/2014/main" id="{FB360097-0869-AE06-4B32-614307083BEA}"/>
                </a:ext>
              </a:extLst>
            </p:cNvPr>
            <p:cNvSpPr/>
            <p:nvPr/>
          </p:nvSpPr>
          <p:spPr>
            <a:xfrm>
              <a:off x="4768096" y="3487762"/>
              <a:ext cx="464876" cy="321040"/>
            </a:xfrm>
            <a:custGeom>
              <a:avLst/>
              <a:gdLst>
                <a:gd name="connsiteX0" fmla="*/ 349274 w 464876"/>
                <a:gd name="connsiteY0" fmla="*/ 172604 h 321040"/>
                <a:gd name="connsiteX1" fmla="*/ 341074 w 464876"/>
                <a:gd name="connsiteY1" fmla="*/ 200071 h 321040"/>
                <a:gd name="connsiteX2" fmla="*/ 332874 w 464876"/>
                <a:gd name="connsiteY2" fmla="*/ 230072 h 321040"/>
                <a:gd name="connsiteX3" fmla="*/ 314540 w 464876"/>
                <a:gd name="connsiteY3" fmla="*/ 173204 h 321040"/>
                <a:gd name="connsiteX4" fmla="*/ 259472 w 464876"/>
                <a:gd name="connsiteY4" fmla="*/ 0 h 321040"/>
                <a:gd name="connsiteX5" fmla="*/ 205771 w 464876"/>
                <a:gd name="connsiteY5" fmla="*/ 0 h 321040"/>
                <a:gd name="connsiteX6" fmla="*/ 151603 w 464876"/>
                <a:gd name="connsiteY6" fmla="*/ 172604 h 321040"/>
                <a:gd name="connsiteX7" fmla="*/ 143069 w 464876"/>
                <a:gd name="connsiteY7" fmla="*/ 200704 h 321040"/>
                <a:gd name="connsiteX8" fmla="*/ 133903 w 464876"/>
                <a:gd name="connsiteY8" fmla="*/ 230705 h 321040"/>
                <a:gd name="connsiteX9" fmla="*/ 125069 w 464876"/>
                <a:gd name="connsiteY9" fmla="*/ 200704 h 321040"/>
                <a:gd name="connsiteX10" fmla="*/ 116836 w 464876"/>
                <a:gd name="connsiteY10" fmla="*/ 172604 h 321040"/>
                <a:gd name="connsiteX11" fmla="*/ 65701 w 464876"/>
                <a:gd name="connsiteY11" fmla="*/ 167 h 321040"/>
                <a:gd name="connsiteX12" fmla="*/ 0 w 464876"/>
                <a:gd name="connsiteY12" fmla="*/ 167 h 321040"/>
                <a:gd name="connsiteX13" fmla="*/ 101702 w 464876"/>
                <a:gd name="connsiteY13" fmla="*/ 321040 h 321040"/>
                <a:gd name="connsiteX14" fmla="*/ 160437 w 464876"/>
                <a:gd name="connsiteY14" fmla="*/ 321040 h 321040"/>
                <a:gd name="connsiteX15" fmla="*/ 214738 w 464876"/>
                <a:gd name="connsiteY15" fmla="*/ 148603 h 321040"/>
                <a:gd name="connsiteX16" fmla="*/ 231805 w 464876"/>
                <a:gd name="connsiteY16" fmla="*/ 92402 h 321040"/>
                <a:gd name="connsiteX17" fmla="*/ 250105 w 464876"/>
                <a:gd name="connsiteY17" fmla="*/ 148603 h 321040"/>
                <a:gd name="connsiteX18" fmla="*/ 304440 w 464876"/>
                <a:gd name="connsiteY18" fmla="*/ 321040 h 321040"/>
                <a:gd name="connsiteX19" fmla="*/ 363808 w 464876"/>
                <a:gd name="connsiteY19" fmla="*/ 321040 h 321040"/>
                <a:gd name="connsiteX20" fmla="*/ 464876 w 464876"/>
                <a:gd name="connsiteY20" fmla="*/ 167 h 321040"/>
                <a:gd name="connsiteX21" fmla="*/ 400442 w 464876"/>
                <a:gd name="connsiteY21" fmla="*/ 167 h 32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4876" h="321040">
                  <a:moveTo>
                    <a:pt x="349274" y="172604"/>
                  </a:moveTo>
                  <a:cubicBezTo>
                    <a:pt x="346341" y="181871"/>
                    <a:pt x="343607" y="191027"/>
                    <a:pt x="341074" y="200071"/>
                  </a:cubicBezTo>
                  <a:cubicBezTo>
                    <a:pt x="338540" y="209114"/>
                    <a:pt x="335807" y="219115"/>
                    <a:pt x="332874" y="230072"/>
                  </a:cubicBezTo>
                  <a:cubicBezTo>
                    <a:pt x="325273" y="206471"/>
                    <a:pt x="319173" y="187514"/>
                    <a:pt x="314540" y="173204"/>
                  </a:cubicBezTo>
                  <a:lnTo>
                    <a:pt x="259472" y="0"/>
                  </a:lnTo>
                  <a:lnTo>
                    <a:pt x="205771" y="0"/>
                  </a:lnTo>
                  <a:lnTo>
                    <a:pt x="151603" y="172604"/>
                  </a:lnTo>
                  <a:cubicBezTo>
                    <a:pt x="148636" y="182314"/>
                    <a:pt x="145770" y="191681"/>
                    <a:pt x="143069" y="200704"/>
                  </a:cubicBezTo>
                  <a:cubicBezTo>
                    <a:pt x="140303" y="209771"/>
                    <a:pt x="137269" y="219771"/>
                    <a:pt x="133903" y="230705"/>
                  </a:cubicBezTo>
                  <a:cubicBezTo>
                    <a:pt x="130569" y="219771"/>
                    <a:pt x="127569" y="209771"/>
                    <a:pt x="125069" y="200704"/>
                  </a:cubicBezTo>
                  <a:cubicBezTo>
                    <a:pt x="122569" y="191637"/>
                    <a:pt x="119802" y="182304"/>
                    <a:pt x="116836" y="172604"/>
                  </a:cubicBezTo>
                  <a:lnTo>
                    <a:pt x="65701" y="167"/>
                  </a:lnTo>
                  <a:lnTo>
                    <a:pt x="0" y="167"/>
                  </a:lnTo>
                  <a:lnTo>
                    <a:pt x="101702" y="321040"/>
                  </a:lnTo>
                  <a:lnTo>
                    <a:pt x="160437" y="321040"/>
                  </a:lnTo>
                  <a:lnTo>
                    <a:pt x="214738" y="148603"/>
                  </a:lnTo>
                  <a:cubicBezTo>
                    <a:pt x="219371" y="134713"/>
                    <a:pt x="225071" y="115979"/>
                    <a:pt x="231805" y="92402"/>
                  </a:cubicBezTo>
                  <a:cubicBezTo>
                    <a:pt x="239805" y="115979"/>
                    <a:pt x="245905" y="134713"/>
                    <a:pt x="250105" y="148603"/>
                  </a:cubicBezTo>
                  <a:lnTo>
                    <a:pt x="304440" y="321040"/>
                  </a:lnTo>
                  <a:lnTo>
                    <a:pt x="363808" y="321040"/>
                  </a:lnTo>
                  <a:lnTo>
                    <a:pt x="464876" y="167"/>
                  </a:lnTo>
                  <a:lnTo>
                    <a:pt x="400442" y="167"/>
                  </a:lnTo>
                  <a:close/>
                </a:path>
              </a:pathLst>
            </a:custGeom>
            <a:grpFill/>
            <a:ln w="3333" cap="flat">
              <a:noFill/>
              <a:prstDash val="solid"/>
              <a:miter/>
            </a:ln>
          </p:spPr>
          <p:txBody>
            <a:bodyPr rtlCol="0" anchor="ctr"/>
            <a:lstStyle/>
            <a:p>
              <a:endParaRPr lang="es-ES" sz="1350"/>
            </a:p>
          </p:txBody>
        </p:sp>
        <p:sp>
          <p:nvSpPr>
            <p:cNvPr id="19" name="Forma libre: forma 18">
              <a:extLst>
                <a:ext uri="{FF2B5EF4-FFF2-40B4-BE49-F238E27FC236}">
                  <a16:creationId xmlns:a16="http://schemas.microsoft.com/office/drawing/2014/main" id="{6823D067-919E-0064-A93E-A1766B87FB14}"/>
                </a:ext>
              </a:extLst>
            </p:cNvPr>
            <p:cNvSpPr/>
            <p:nvPr/>
          </p:nvSpPr>
          <p:spPr>
            <a:xfrm>
              <a:off x="5232952" y="3481440"/>
              <a:ext cx="302526" cy="334259"/>
            </a:xfrm>
            <a:custGeom>
              <a:avLst/>
              <a:gdLst>
                <a:gd name="connsiteX0" fmla="*/ 230559 w 302526"/>
                <a:gd name="connsiteY0" fmla="*/ 20555 h 334259"/>
                <a:gd name="connsiteX1" fmla="*/ 154124 w 302526"/>
                <a:gd name="connsiteY1" fmla="*/ 21 h 334259"/>
                <a:gd name="connsiteX2" fmla="*/ 91889 w 302526"/>
                <a:gd name="connsiteY2" fmla="*/ 11688 h 334259"/>
                <a:gd name="connsiteX3" fmla="*/ 42955 w 302526"/>
                <a:gd name="connsiteY3" fmla="*/ 45589 h 334259"/>
                <a:gd name="connsiteX4" fmla="*/ 11054 w 302526"/>
                <a:gd name="connsiteY4" fmla="*/ 98323 h 334259"/>
                <a:gd name="connsiteX5" fmla="*/ 20 w 302526"/>
                <a:gd name="connsiteY5" fmla="*/ 166858 h 334259"/>
                <a:gd name="connsiteX6" fmla="*/ 20221 w 302526"/>
                <a:gd name="connsiteY6" fmla="*/ 254327 h 334259"/>
                <a:gd name="connsiteX7" fmla="*/ 75789 w 302526"/>
                <a:gd name="connsiteY7" fmla="*/ 313095 h 334259"/>
                <a:gd name="connsiteX8" fmla="*/ 157291 w 302526"/>
                <a:gd name="connsiteY8" fmla="*/ 334228 h 334259"/>
                <a:gd name="connsiteX9" fmla="*/ 211258 w 302526"/>
                <a:gd name="connsiteY9" fmla="*/ 326328 h 334259"/>
                <a:gd name="connsiteX10" fmla="*/ 259293 w 302526"/>
                <a:gd name="connsiteY10" fmla="*/ 300461 h 334259"/>
                <a:gd name="connsiteX11" fmla="*/ 296860 w 302526"/>
                <a:gd name="connsiteY11" fmla="*/ 254027 h 334259"/>
                <a:gd name="connsiteX12" fmla="*/ 248859 w 302526"/>
                <a:gd name="connsiteY12" fmla="*/ 224326 h 334259"/>
                <a:gd name="connsiteX13" fmla="*/ 224858 w 302526"/>
                <a:gd name="connsiteY13" fmla="*/ 256227 h 334259"/>
                <a:gd name="connsiteX14" fmla="*/ 193891 w 302526"/>
                <a:gd name="connsiteY14" fmla="*/ 273927 h 334259"/>
                <a:gd name="connsiteX15" fmla="*/ 157224 w 302526"/>
                <a:gd name="connsiteY15" fmla="*/ 279294 h 334259"/>
                <a:gd name="connsiteX16" fmla="*/ 108589 w 302526"/>
                <a:gd name="connsiteY16" fmla="*/ 266660 h 334259"/>
                <a:gd name="connsiteX17" fmla="*/ 74855 w 302526"/>
                <a:gd name="connsiteY17" fmla="*/ 228926 h 334259"/>
                <a:gd name="connsiteX18" fmla="*/ 63089 w 302526"/>
                <a:gd name="connsiteY18" fmla="*/ 181258 h 334259"/>
                <a:gd name="connsiteX19" fmla="*/ 301927 w 302526"/>
                <a:gd name="connsiteY19" fmla="*/ 181258 h 334259"/>
                <a:gd name="connsiteX20" fmla="*/ 302527 w 302526"/>
                <a:gd name="connsiteY20" fmla="*/ 172425 h 334259"/>
                <a:gd name="connsiteX21" fmla="*/ 302527 w 302526"/>
                <a:gd name="connsiteY21" fmla="*/ 164191 h 334259"/>
                <a:gd name="connsiteX22" fmla="*/ 283293 w 302526"/>
                <a:gd name="connsiteY22" fmla="*/ 77990 h 334259"/>
                <a:gd name="connsiteX23" fmla="*/ 230559 w 302526"/>
                <a:gd name="connsiteY23" fmla="*/ 20555 h 334259"/>
                <a:gd name="connsiteX24" fmla="*/ 86856 w 302526"/>
                <a:gd name="connsiteY24" fmla="*/ 81823 h 334259"/>
                <a:gd name="connsiteX25" fmla="*/ 115590 w 302526"/>
                <a:gd name="connsiteY25" fmla="*/ 59723 h 334259"/>
                <a:gd name="connsiteX26" fmla="*/ 153491 w 302526"/>
                <a:gd name="connsiteY26" fmla="*/ 52456 h 334259"/>
                <a:gd name="connsiteX27" fmla="*/ 215692 w 302526"/>
                <a:gd name="connsiteY27" fmla="*/ 80223 h 334259"/>
                <a:gd name="connsiteX28" fmla="*/ 238026 w 302526"/>
                <a:gd name="connsiteY28" fmla="*/ 135191 h 334259"/>
                <a:gd name="connsiteX29" fmla="*/ 64922 w 302526"/>
                <a:gd name="connsiteY29" fmla="*/ 135191 h 334259"/>
                <a:gd name="connsiteX30" fmla="*/ 68855 w 302526"/>
                <a:gd name="connsiteY30" fmla="*/ 117824 h 334259"/>
                <a:gd name="connsiteX31" fmla="*/ 86856 w 302526"/>
                <a:gd name="connsiteY31" fmla="*/ 81823 h 33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02526" h="334259">
                  <a:moveTo>
                    <a:pt x="230559" y="20555"/>
                  </a:moveTo>
                  <a:cubicBezTo>
                    <a:pt x="207525" y="6671"/>
                    <a:pt x="181024" y="-442"/>
                    <a:pt x="154124" y="21"/>
                  </a:cubicBezTo>
                  <a:cubicBezTo>
                    <a:pt x="132823" y="-245"/>
                    <a:pt x="111656" y="3721"/>
                    <a:pt x="91889" y="11688"/>
                  </a:cubicBezTo>
                  <a:cubicBezTo>
                    <a:pt x="73355" y="19378"/>
                    <a:pt x="56655" y="30935"/>
                    <a:pt x="42955" y="45589"/>
                  </a:cubicBezTo>
                  <a:cubicBezTo>
                    <a:pt x="28788" y="60769"/>
                    <a:pt x="17921" y="78726"/>
                    <a:pt x="11054" y="98323"/>
                  </a:cubicBezTo>
                  <a:cubicBezTo>
                    <a:pt x="3421" y="120354"/>
                    <a:pt x="-313" y="143548"/>
                    <a:pt x="20" y="166858"/>
                  </a:cubicBezTo>
                  <a:cubicBezTo>
                    <a:pt x="20" y="200192"/>
                    <a:pt x="6754" y="229349"/>
                    <a:pt x="20221" y="254327"/>
                  </a:cubicBezTo>
                  <a:cubicBezTo>
                    <a:pt x="32988" y="278647"/>
                    <a:pt x="52222" y="298978"/>
                    <a:pt x="75789" y="313095"/>
                  </a:cubicBezTo>
                  <a:cubicBezTo>
                    <a:pt x="100489" y="327488"/>
                    <a:pt x="128690" y="334802"/>
                    <a:pt x="157291" y="334228"/>
                  </a:cubicBezTo>
                  <a:cubicBezTo>
                    <a:pt x="175558" y="334262"/>
                    <a:pt x="193758" y="331598"/>
                    <a:pt x="211258" y="326328"/>
                  </a:cubicBezTo>
                  <a:cubicBezTo>
                    <a:pt x="228859" y="321021"/>
                    <a:pt x="245193" y="312225"/>
                    <a:pt x="259293" y="300461"/>
                  </a:cubicBezTo>
                  <a:cubicBezTo>
                    <a:pt x="274593" y="287454"/>
                    <a:pt x="287327" y="271707"/>
                    <a:pt x="296860" y="254027"/>
                  </a:cubicBezTo>
                  <a:lnTo>
                    <a:pt x="248859" y="224326"/>
                  </a:lnTo>
                  <a:cubicBezTo>
                    <a:pt x="242926" y="236360"/>
                    <a:pt x="234759" y="247177"/>
                    <a:pt x="224858" y="256227"/>
                  </a:cubicBezTo>
                  <a:cubicBezTo>
                    <a:pt x="215925" y="264277"/>
                    <a:pt x="205358" y="270314"/>
                    <a:pt x="193891" y="273927"/>
                  </a:cubicBezTo>
                  <a:cubicBezTo>
                    <a:pt x="182024" y="277577"/>
                    <a:pt x="169657" y="279387"/>
                    <a:pt x="157224" y="279294"/>
                  </a:cubicBezTo>
                  <a:cubicBezTo>
                    <a:pt x="140157" y="279581"/>
                    <a:pt x="123356" y="275214"/>
                    <a:pt x="108589" y="266660"/>
                  </a:cubicBezTo>
                  <a:cubicBezTo>
                    <a:pt x="93823" y="257730"/>
                    <a:pt x="82089" y="244586"/>
                    <a:pt x="74855" y="228926"/>
                  </a:cubicBezTo>
                  <a:cubicBezTo>
                    <a:pt x="67889" y="213949"/>
                    <a:pt x="63889" y="197759"/>
                    <a:pt x="63089" y="181258"/>
                  </a:cubicBezTo>
                  <a:lnTo>
                    <a:pt x="301927" y="181258"/>
                  </a:lnTo>
                  <a:cubicBezTo>
                    <a:pt x="302327" y="178332"/>
                    <a:pt x="302527" y="175378"/>
                    <a:pt x="302527" y="172425"/>
                  </a:cubicBezTo>
                  <a:lnTo>
                    <a:pt x="302527" y="164191"/>
                  </a:lnTo>
                  <a:cubicBezTo>
                    <a:pt x="302527" y="131347"/>
                    <a:pt x="296127" y="102613"/>
                    <a:pt x="283293" y="77990"/>
                  </a:cubicBezTo>
                  <a:cubicBezTo>
                    <a:pt x="271326" y="54352"/>
                    <a:pt x="253093" y="34479"/>
                    <a:pt x="230559" y="20555"/>
                  </a:cubicBezTo>
                  <a:close/>
                  <a:moveTo>
                    <a:pt x="86856" y="81823"/>
                  </a:moveTo>
                  <a:cubicBezTo>
                    <a:pt x="94389" y="72116"/>
                    <a:pt x="104289" y="64506"/>
                    <a:pt x="115590" y="59723"/>
                  </a:cubicBezTo>
                  <a:cubicBezTo>
                    <a:pt x="127590" y="54742"/>
                    <a:pt x="140490" y="52269"/>
                    <a:pt x="153491" y="52456"/>
                  </a:cubicBezTo>
                  <a:cubicBezTo>
                    <a:pt x="177357" y="51832"/>
                    <a:pt x="200225" y="62039"/>
                    <a:pt x="215692" y="80223"/>
                  </a:cubicBezTo>
                  <a:cubicBezTo>
                    <a:pt x="227292" y="93557"/>
                    <a:pt x="234726" y="111880"/>
                    <a:pt x="238026" y="135191"/>
                  </a:cubicBezTo>
                  <a:lnTo>
                    <a:pt x="64922" y="135191"/>
                  </a:lnTo>
                  <a:cubicBezTo>
                    <a:pt x="65855" y="129324"/>
                    <a:pt x="67155" y="123521"/>
                    <a:pt x="68855" y="117824"/>
                  </a:cubicBezTo>
                  <a:cubicBezTo>
                    <a:pt x="72522" y="104787"/>
                    <a:pt x="78622" y="92570"/>
                    <a:pt x="86856" y="81823"/>
                  </a:cubicBezTo>
                  <a:close/>
                </a:path>
              </a:pathLst>
            </a:custGeom>
            <a:grpFill/>
            <a:ln w="3333" cap="flat">
              <a:noFill/>
              <a:prstDash val="solid"/>
              <a:miter/>
            </a:ln>
          </p:spPr>
          <p:txBody>
            <a:bodyPr rtlCol="0" anchor="ctr"/>
            <a:lstStyle/>
            <a:p>
              <a:endParaRPr lang="es-ES" sz="1350"/>
            </a:p>
          </p:txBody>
        </p:sp>
        <p:sp>
          <p:nvSpPr>
            <p:cNvPr id="30" name="Forma libre: forma 29">
              <a:extLst>
                <a:ext uri="{FF2B5EF4-FFF2-40B4-BE49-F238E27FC236}">
                  <a16:creationId xmlns:a16="http://schemas.microsoft.com/office/drawing/2014/main" id="{619C7F02-C88C-4AB1-96A7-092A22599C6A}"/>
                </a:ext>
              </a:extLst>
            </p:cNvPr>
            <p:cNvSpPr/>
            <p:nvPr/>
          </p:nvSpPr>
          <p:spPr>
            <a:xfrm>
              <a:off x="5575180" y="3481451"/>
              <a:ext cx="167370" cy="327184"/>
            </a:xfrm>
            <a:custGeom>
              <a:avLst/>
              <a:gdLst>
                <a:gd name="connsiteX0" fmla="*/ 149070 w 167370"/>
                <a:gd name="connsiteY0" fmla="*/ 11 h 327184"/>
                <a:gd name="connsiteX1" fmla="*/ 98202 w 167370"/>
                <a:gd name="connsiteY1" fmla="*/ 14545 h 327184"/>
                <a:gd name="connsiteX2" fmla="*/ 61901 w 167370"/>
                <a:gd name="connsiteY2" fmla="*/ 58746 h 327184"/>
                <a:gd name="connsiteX3" fmla="*/ 61901 w 167370"/>
                <a:gd name="connsiteY3" fmla="*/ 6311 h 327184"/>
                <a:gd name="connsiteX4" fmla="*/ 0 w 167370"/>
                <a:gd name="connsiteY4" fmla="*/ 6311 h 327184"/>
                <a:gd name="connsiteX5" fmla="*/ 0 w 167370"/>
                <a:gd name="connsiteY5" fmla="*/ 327185 h 327184"/>
                <a:gd name="connsiteX6" fmla="*/ 61901 w 167370"/>
                <a:gd name="connsiteY6" fmla="*/ 327185 h 327184"/>
                <a:gd name="connsiteX7" fmla="*/ 61901 w 167370"/>
                <a:gd name="connsiteY7" fmla="*/ 156014 h 327184"/>
                <a:gd name="connsiteX8" fmla="*/ 82735 w 167370"/>
                <a:gd name="connsiteY8" fmla="*/ 90346 h 327184"/>
                <a:gd name="connsiteX9" fmla="*/ 135803 w 167370"/>
                <a:gd name="connsiteY9" fmla="*/ 65712 h 327184"/>
                <a:gd name="connsiteX10" fmla="*/ 167370 w 167370"/>
                <a:gd name="connsiteY10" fmla="*/ 65712 h 327184"/>
                <a:gd name="connsiteX11" fmla="*/ 167370 w 167370"/>
                <a:gd name="connsiteY11" fmla="*/ 11 h 32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370" h="327184">
                  <a:moveTo>
                    <a:pt x="149070" y="11"/>
                  </a:moveTo>
                  <a:cubicBezTo>
                    <a:pt x="131036" y="-269"/>
                    <a:pt x="113369" y="4788"/>
                    <a:pt x="98202" y="14545"/>
                  </a:cubicBezTo>
                  <a:cubicBezTo>
                    <a:pt x="83268" y="24212"/>
                    <a:pt x="71168" y="38945"/>
                    <a:pt x="61901" y="58746"/>
                  </a:cubicBezTo>
                  <a:lnTo>
                    <a:pt x="61901" y="6311"/>
                  </a:lnTo>
                  <a:lnTo>
                    <a:pt x="0" y="6311"/>
                  </a:lnTo>
                  <a:lnTo>
                    <a:pt x="0" y="327185"/>
                  </a:lnTo>
                  <a:lnTo>
                    <a:pt x="61901" y="327185"/>
                  </a:lnTo>
                  <a:lnTo>
                    <a:pt x="61901" y="156014"/>
                  </a:lnTo>
                  <a:cubicBezTo>
                    <a:pt x="61901" y="128657"/>
                    <a:pt x="68835" y="106770"/>
                    <a:pt x="82735" y="90346"/>
                  </a:cubicBezTo>
                  <a:cubicBezTo>
                    <a:pt x="95669" y="74366"/>
                    <a:pt x="115269" y="65269"/>
                    <a:pt x="135803" y="65712"/>
                  </a:cubicBezTo>
                  <a:lnTo>
                    <a:pt x="167370" y="65712"/>
                  </a:lnTo>
                  <a:lnTo>
                    <a:pt x="167370" y="11"/>
                  </a:lnTo>
                  <a:close/>
                </a:path>
              </a:pathLst>
            </a:custGeom>
            <a:grpFill/>
            <a:ln w="3333" cap="flat">
              <a:noFill/>
              <a:prstDash val="solid"/>
              <a:miter/>
            </a:ln>
          </p:spPr>
          <p:txBody>
            <a:bodyPr rtlCol="0" anchor="ctr"/>
            <a:lstStyle/>
            <a:p>
              <a:endParaRPr lang="es-ES" sz="1350"/>
            </a:p>
          </p:txBody>
        </p:sp>
        <p:sp>
          <p:nvSpPr>
            <p:cNvPr id="31" name="Forma libre: forma 30">
              <a:extLst>
                <a:ext uri="{FF2B5EF4-FFF2-40B4-BE49-F238E27FC236}">
                  <a16:creationId xmlns:a16="http://schemas.microsoft.com/office/drawing/2014/main" id="{B86E12BB-C1FC-96BE-323D-501B384B8E20}"/>
                </a:ext>
              </a:extLst>
            </p:cNvPr>
            <p:cNvSpPr/>
            <p:nvPr/>
          </p:nvSpPr>
          <p:spPr>
            <a:xfrm>
              <a:off x="1347857" y="3171155"/>
              <a:ext cx="420230" cy="673769"/>
            </a:xfrm>
            <a:custGeom>
              <a:avLst/>
              <a:gdLst>
                <a:gd name="connsiteX0" fmla="*/ 0 w 420230"/>
                <a:gd name="connsiteY0" fmla="*/ 480344 h 673769"/>
                <a:gd name="connsiteX1" fmla="*/ 55768 w 420230"/>
                <a:gd name="connsiteY1" fmla="*/ 616213 h 673769"/>
                <a:gd name="connsiteX2" fmla="*/ 278373 w 420230"/>
                <a:gd name="connsiteY2" fmla="*/ 652681 h 673769"/>
                <a:gd name="connsiteX3" fmla="*/ 345241 w 420230"/>
                <a:gd name="connsiteY3" fmla="*/ 0 h 673769"/>
                <a:gd name="connsiteX4" fmla="*/ 0 w 420230"/>
                <a:gd name="connsiteY4" fmla="*/ 480344 h 673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230" h="673769">
                  <a:moveTo>
                    <a:pt x="0" y="480344"/>
                  </a:moveTo>
                  <a:cubicBezTo>
                    <a:pt x="-76" y="531218"/>
                    <a:pt x="19971" y="580059"/>
                    <a:pt x="55768" y="616213"/>
                  </a:cubicBezTo>
                  <a:cubicBezTo>
                    <a:pt x="124836" y="685281"/>
                    <a:pt x="218605" y="685148"/>
                    <a:pt x="278373" y="652681"/>
                  </a:cubicBezTo>
                  <a:cubicBezTo>
                    <a:pt x="351541" y="612980"/>
                    <a:pt x="516145" y="493910"/>
                    <a:pt x="345241" y="0"/>
                  </a:cubicBezTo>
                  <a:cubicBezTo>
                    <a:pt x="345241" y="233138"/>
                    <a:pt x="0" y="256839"/>
                    <a:pt x="0" y="480344"/>
                  </a:cubicBezTo>
                  <a:close/>
                </a:path>
              </a:pathLst>
            </a:custGeom>
            <a:grpFill/>
            <a:ln w="3333" cap="flat">
              <a:noFill/>
              <a:prstDash val="solid"/>
              <a:miter/>
            </a:ln>
          </p:spPr>
          <p:txBody>
            <a:bodyPr rtlCol="0" anchor="ctr"/>
            <a:lstStyle/>
            <a:p>
              <a:endParaRPr lang="es-ES" sz="1350"/>
            </a:p>
          </p:txBody>
        </p:sp>
        <p:sp>
          <p:nvSpPr>
            <p:cNvPr id="32" name="Forma libre: forma 31">
              <a:extLst>
                <a:ext uri="{FF2B5EF4-FFF2-40B4-BE49-F238E27FC236}">
                  <a16:creationId xmlns:a16="http://schemas.microsoft.com/office/drawing/2014/main" id="{2CDFED6F-6319-994F-F837-D869E3D5FD2A}"/>
                </a:ext>
              </a:extLst>
            </p:cNvPr>
            <p:cNvSpPr/>
            <p:nvPr/>
          </p:nvSpPr>
          <p:spPr>
            <a:xfrm>
              <a:off x="1103118" y="3171155"/>
              <a:ext cx="401942" cy="673740"/>
            </a:xfrm>
            <a:custGeom>
              <a:avLst/>
              <a:gdLst>
                <a:gd name="connsiteX0" fmla="*/ 401942 w 401942"/>
                <a:gd name="connsiteY0" fmla="*/ 204104 h 673740"/>
                <a:gd name="connsiteX1" fmla="*/ 345274 w 401942"/>
                <a:gd name="connsiteY1" fmla="*/ 0 h 673740"/>
                <a:gd name="connsiteX2" fmla="*/ 0 w 401942"/>
                <a:gd name="connsiteY2" fmla="*/ 480344 h 673740"/>
                <a:gd name="connsiteX3" fmla="*/ 55701 w 401942"/>
                <a:gd name="connsiteY3" fmla="*/ 616213 h 673740"/>
                <a:gd name="connsiteX4" fmla="*/ 278306 w 401942"/>
                <a:gd name="connsiteY4" fmla="*/ 652681 h 673740"/>
                <a:gd name="connsiteX5" fmla="*/ 401942 w 401942"/>
                <a:gd name="connsiteY5" fmla="*/ 204104 h 67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942" h="673740">
                  <a:moveTo>
                    <a:pt x="401942" y="204104"/>
                  </a:moveTo>
                  <a:cubicBezTo>
                    <a:pt x="390608" y="143003"/>
                    <a:pt x="372441" y="80435"/>
                    <a:pt x="345274" y="0"/>
                  </a:cubicBezTo>
                  <a:cubicBezTo>
                    <a:pt x="345274" y="233138"/>
                    <a:pt x="0" y="256839"/>
                    <a:pt x="0" y="480344"/>
                  </a:cubicBezTo>
                  <a:cubicBezTo>
                    <a:pt x="-76" y="531208"/>
                    <a:pt x="19941" y="580042"/>
                    <a:pt x="55701" y="616213"/>
                  </a:cubicBezTo>
                  <a:cubicBezTo>
                    <a:pt x="124770" y="685281"/>
                    <a:pt x="219272" y="685081"/>
                    <a:pt x="278306" y="652681"/>
                  </a:cubicBezTo>
                  <a:cubicBezTo>
                    <a:pt x="141037" y="506311"/>
                    <a:pt x="189371" y="336874"/>
                    <a:pt x="401942" y="204104"/>
                  </a:cubicBezTo>
                  <a:close/>
                </a:path>
              </a:pathLst>
            </a:custGeom>
            <a:grpFill/>
            <a:ln w="3333" cap="flat">
              <a:noFill/>
              <a:prstDash val="solid"/>
              <a:miter/>
            </a:ln>
          </p:spPr>
          <p:txBody>
            <a:bodyPr rtlCol="0" anchor="ctr"/>
            <a:lstStyle/>
            <a:p>
              <a:endParaRPr lang="es-ES" sz="1350"/>
            </a:p>
          </p:txBody>
        </p:sp>
        <p:sp>
          <p:nvSpPr>
            <p:cNvPr id="33" name="Forma libre: forma 32">
              <a:extLst>
                <a:ext uri="{FF2B5EF4-FFF2-40B4-BE49-F238E27FC236}">
                  <a16:creationId xmlns:a16="http://schemas.microsoft.com/office/drawing/2014/main" id="{F27616C8-2615-28EF-D718-3F49902C73A5}"/>
                </a:ext>
              </a:extLst>
            </p:cNvPr>
            <p:cNvSpPr/>
            <p:nvPr/>
          </p:nvSpPr>
          <p:spPr>
            <a:xfrm>
              <a:off x="858380" y="3171155"/>
              <a:ext cx="401941" cy="832550"/>
            </a:xfrm>
            <a:custGeom>
              <a:avLst/>
              <a:gdLst>
                <a:gd name="connsiteX0" fmla="*/ 401942 w 401941"/>
                <a:gd name="connsiteY0" fmla="*/ 204104 h 832550"/>
                <a:gd name="connsiteX1" fmla="*/ 345274 w 401941"/>
                <a:gd name="connsiteY1" fmla="*/ 0 h 832550"/>
                <a:gd name="connsiteX2" fmla="*/ 0 w 401941"/>
                <a:gd name="connsiteY2" fmla="*/ 480344 h 832550"/>
                <a:gd name="connsiteX3" fmla="*/ 92869 w 401941"/>
                <a:gd name="connsiteY3" fmla="*/ 645447 h 832550"/>
                <a:gd name="connsiteX4" fmla="*/ 83968 w 401941"/>
                <a:gd name="connsiteY4" fmla="*/ 832551 h 832550"/>
                <a:gd name="connsiteX5" fmla="*/ 128269 w 401941"/>
                <a:gd name="connsiteY5" fmla="*/ 825184 h 832550"/>
                <a:gd name="connsiteX6" fmla="*/ 121269 w 401941"/>
                <a:gd name="connsiteY6" fmla="*/ 659781 h 832550"/>
                <a:gd name="connsiteX7" fmla="*/ 278306 w 401941"/>
                <a:gd name="connsiteY7" fmla="*/ 652747 h 832550"/>
                <a:gd name="connsiteX8" fmla="*/ 401942 w 401941"/>
                <a:gd name="connsiteY8" fmla="*/ 204104 h 83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1941" h="832550">
                  <a:moveTo>
                    <a:pt x="401942" y="204104"/>
                  </a:moveTo>
                  <a:cubicBezTo>
                    <a:pt x="390608" y="143003"/>
                    <a:pt x="372408" y="80435"/>
                    <a:pt x="345274" y="0"/>
                  </a:cubicBezTo>
                  <a:cubicBezTo>
                    <a:pt x="345274" y="233138"/>
                    <a:pt x="0" y="256839"/>
                    <a:pt x="0" y="480344"/>
                  </a:cubicBezTo>
                  <a:cubicBezTo>
                    <a:pt x="0" y="594979"/>
                    <a:pt x="92869" y="645447"/>
                    <a:pt x="92869" y="645447"/>
                  </a:cubicBezTo>
                  <a:cubicBezTo>
                    <a:pt x="78438" y="706738"/>
                    <a:pt x="75422" y="770166"/>
                    <a:pt x="83968" y="832551"/>
                  </a:cubicBezTo>
                  <a:lnTo>
                    <a:pt x="128269" y="825184"/>
                  </a:lnTo>
                  <a:cubicBezTo>
                    <a:pt x="106602" y="749849"/>
                    <a:pt x="119903" y="667814"/>
                    <a:pt x="121269" y="659781"/>
                  </a:cubicBezTo>
                  <a:cubicBezTo>
                    <a:pt x="177937" y="682481"/>
                    <a:pt x="236372" y="675748"/>
                    <a:pt x="278306" y="652747"/>
                  </a:cubicBezTo>
                  <a:cubicBezTo>
                    <a:pt x="140836" y="506311"/>
                    <a:pt x="189371" y="336907"/>
                    <a:pt x="401942" y="204104"/>
                  </a:cubicBezTo>
                  <a:close/>
                </a:path>
              </a:pathLst>
            </a:custGeom>
            <a:grpFill/>
            <a:ln w="3333" cap="flat">
              <a:noFill/>
              <a:prstDash val="solid"/>
              <a:miter/>
            </a:ln>
          </p:spPr>
          <p:txBody>
            <a:bodyPr rtlCol="0" anchor="ctr"/>
            <a:lstStyle/>
            <a:p>
              <a:endParaRPr lang="es-ES" sz="1350"/>
            </a:p>
          </p:txBody>
        </p:sp>
      </p:grpSp>
    </p:spTree>
    <p:extLst>
      <p:ext uri="{BB962C8B-B14F-4D97-AF65-F5344CB8AC3E}">
        <p14:creationId xmlns:p14="http://schemas.microsoft.com/office/powerpoint/2010/main" val="176960195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2_Divider Green">
    <p:bg>
      <p:bgPr>
        <a:solidFill>
          <a:schemeClr val="accent5"/>
        </a:solidFill>
        <a:effectLst/>
      </p:bgPr>
    </p:bg>
    <p:spTree>
      <p:nvGrpSpPr>
        <p:cNvPr id="1" name=""/>
        <p:cNvGrpSpPr/>
        <p:nvPr/>
      </p:nvGrpSpPr>
      <p:grpSpPr>
        <a:xfrm>
          <a:off x="0" y="0"/>
          <a:ext cx="0" cy="0"/>
          <a:chOff x="0" y="0"/>
          <a:chExt cx="0" cy="0"/>
        </a:xfrm>
      </p:grpSpPr>
      <p:sp>
        <p:nvSpPr>
          <p:cNvPr id="2" name="Text Placeholder 6">
            <a:extLst>
              <a:ext uri="{FF2B5EF4-FFF2-40B4-BE49-F238E27FC236}">
                <a16:creationId xmlns:a16="http://schemas.microsoft.com/office/drawing/2014/main" id="{9C25132B-49EB-2005-F0C7-1B94ECBC50E6}"/>
              </a:ext>
            </a:extLst>
          </p:cNvPr>
          <p:cNvSpPr>
            <a:spLocks noGrp="1"/>
          </p:cNvSpPr>
          <p:nvPr>
            <p:ph type="body" sz="quarter" idx="20" hasCustomPrompt="1"/>
          </p:nvPr>
        </p:nvSpPr>
        <p:spPr>
          <a:xfrm>
            <a:off x="266506" y="329149"/>
            <a:ext cx="6967060" cy="2262056"/>
          </a:xfrm>
          <a:prstGeom prst="rect">
            <a:avLst/>
          </a:prstGeom>
        </p:spPr>
        <p:txBody>
          <a:bodyPr anchor="t">
            <a:normAutofit/>
          </a:bodyPr>
          <a:lstStyle>
            <a:lvl1pPr>
              <a:lnSpc>
                <a:spcPct val="80000"/>
              </a:lnSpc>
              <a:defRPr sz="5250" b="1" i="0" spc="-113">
                <a:solidFill>
                  <a:schemeClr val="bg1"/>
                </a:solidFill>
                <a:latin typeface="+mj-lt"/>
                <a:ea typeface="IberPangea Text" panose="020B0404000000000000" pitchFamily="34" charset="0"/>
                <a:cs typeface="IberPangea Text" panose="020B0404000000000000" pitchFamily="34" charset="0"/>
              </a:defRPr>
            </a:lvl1pPr>
          </a:lstStyle>
          <a:p>
            <a:pPr lvl="0"/>
            <a:r>
              <a:rPr lang="en-US" noProof="0"/>
              <a:t>Divider title</a:t>
            </a:r>
          </a:p>
        </p:txBody>
      </p:sp>
      <p:sp>
        <p:nvSpPr>
          <p:cNvPr id="3" name="TextBox 2">
            <a:extLst>
              <a:ext uri="{FF2B5EF4-FFF2-40B4-BE49-F238E27FC236}">
                <a16:creationId xmlns:a16="http://schemas.microsoft.com/office/drawing/2014/main" id="{10BB7A11-3EF6-0DC2-8445-70CAD5E94FC7}"/>
              </a:ext>
            </a:extLst>
          </p:cNvPr>
          <p:cNvSpPr txBox="1"/>
          <p:nvPr userDrawn="1"/>
        </p:nvSpPr>
        <p:spPr>
          <a:xfrm>
            <a:off x="8476138" y="4841082"/>
            <a:ext cx="363062" cy="156686"/>
          </a:xfrm>
          <a:prstGeom prst="rect">
            <a:avLst/>
          </a:prstGeom>
          <a:noFill/>
        </p:spPr>
        <p:txBody>
          <a:bodyPr wrap="square" lIns="0" tIns="0" rIns="0" bIns="0" rtlCol="0">
            <a:noAutofit/>
          </a:bodyPr>
          <a:lstStyle/>
          <a:p>
            <a:pPr algn="r"/>
            <a:fld id="{D5E78EB0-DDD2-2F40-8AB8-446A90E58D7D}" type="slidenum">
              <a:rPr lang="en-US" sz="675" smtClean="0">
                <a:solidFill>
                  <a:schemeClr val="bg1"/>
                </a:solidFill>
                <a:latin typeface="IberPangea Text Light" panose="020B0404000000000000" pitchFamily="34" charset="0"/>
                <a:ea typeface="IberPangea Text Light" panose="020B0404000000000000" pitchFamily="34" charset="0"/>
                <a:cs typeface="IberPangea Text Light" panose="020B0404000000000000" pitchFamily="34" charset="0"/>
              </a:rPr>
              <a:pPr algn="r"/>
              <a:t>‹#›</a:t>
            </a:fld>
            <a:endParaRPr lang="en-US" sz="675">
              <a:solidFill>
                <a:schemeClr val="bg1"/>
              </a:solidFill>
              <a:latin typeface="IberPangea Text Light" panose="020B0404000000000000" pitchFamily="34" charset="0"/>
              <a:ea typeface="IberPangea Text Light" panose="020B0404000000000000" pitchFamily="34" charset="0"/>
              <a:cs typeface="IberPangea Text Light" panose="020B0404000000000000" pitchFamily="34" charset="0"/>
            </a:endParaRPr>
          </a:p>
        </p:txBody>
      </p:sp>
      <p:grpSp>
        <p:nvGrpSpPr>
          <p:cNvPr id="4" name="Grupo 3">
            <a:extLst>
              <a:ext uri="{FF2B5EF4-FFF2-40B4-BE49-F238E27FC236}">
                <a16:creationId xmlns:a16="http://schemas.microsoft.com/office/drawing/2014/main" id="{14B2C651-53F8-78E1-6113-E406310212DC}"/>
              </a:ext>
            </a:extLst>
          </p:cNvPr>
          <p:cNvGrpSpPr/>
          <p:nvPr userDrawn="1"/>
        </p:nvGrpSpPr>
        <p:grpSpPr>
          <a:xfrm>
            <a:off x="7681532" y="293069"/>
            <a:ext cx="1156221" cy="197088"/>
            <a:chOff x="858380" y="3171155"/>
            <a:chExt cx="4884170" cy="832550"/>
          </a:xfrm>
          <a:solidFill>
            <a:schemeClr val="bg1"/>
          </a:solidFill>
        </p:grpSpPr>
        <p:sp>
          <p:nvSpPr>
            <p:cNvPr id="6" name="Forma libre: forma 5">
              <a:extLst>
                <a:ext uri="{FF2B5EF4-FFF2-40B4-BE49-F238E27FC236}">
                  <a16:creationId xmlns:a16="http://schemas.microsoft.com/office/drawing/2014/main" id="{8D075659-54C4-D42C-69B2-C05C27C7EE54}"/>
                </a:ext>
              </a:extLst>
            </p:cNvPr>
            <p:cNvSpPr/>
            <p:nvPr/>
          </p:nvSpPr>
          <p:spPr>
            <a:xfrm>
              <a:off x="1915669" y="3359536"/>
              <a:ext cx="348035" cy="455921"/>
            </a:xfrm>
            <a:custGeom>
              <a:avLst/>
              <a:gdLst>
                <a:gd name="connsiteX0" fmla="*/ 289273 w 348035"/>
                <a:gd name="connsiteY0" fmla="*/ 231495 h 455921"/>
                <a:gd name="connsiteX1" fmla="*/ 215038 w 348035"/>
                <a:gd name="connsiteY1" fmla="*/ 201494 h 455921"/>
                <a:gd name="connsiteX2" fmla="*/ 160737 w 348035"/>
                <a:gd name="connsiteY2" fmla="*/ 186961 h 455921"/>
                <a:gd name="connsiteX3" fmla="*/ 102602 w 348035"/>
                <a:gd name="connsiteY3" fmla="*/ 162027 h 455921"/>
                <a:gd name="connsiteX4" fmla="*/ 82402 w 348035"/>
                <a:gd name="connsiteY4" fmla="*/ 119393 h 455921"/>
                <a:gd name="connsiteX5" fmla="*/ 107369 w 348035"/>
                <a:gd name="connsiteY5" fmla="*/ 75825 h 455921"/>
                <a:gd name="connsiteX6" fmla="*/ 174037 w 348035"/>
                <a:gd name="connsiteY6" fmla="*/ 59391 h 455921"/>
                <a:gd name="connsiteX7" fmla="*/ 242538 w 348035"/>
                <a:gd name="connsiteY7" fmla="*/ 77392 h 455921"/>
                <a:gd name="connsiteX8" fmla="*/ 282539 w 348035"/>
                <a:gd name="connsiteY8" fmla="*/ 133293 h 455921"/>
                <a:gd name="connsiteX9" fmla="*/ 340007 w 348035"/>
                <a:gd name="connsiteY9" fmla="*/ 111826 h 455921"/>
                <a:gd name="connsiteX10" fmla="*/ 305906 w 348035"/>
                <a:gd name="connsiteY10" fmla="*/ 50225 h 455921"/>
                <a:gd name="connsiteX11" fmla="*/ 249239 w 348035"/>
                <a:gd name="connsiteY11" fmla="*/ 12990 h 455921"/>
                <a:gd name="connsiteX12" fmla="*/ 173137 w 348035"/>
                <a:gd name="connsiteY12" fmla="*/ 23 h 455921"/>
                <a:gd name="connsiteX13" fmla="*/ 90069 w 348035"/>
                <a:gd name="connsiteY13" fmla="*/ 15824 h 455921"/>
                <a:gd name="connsiteX14" fmla="*/ 34501 w 348035"/>
                <a:gd name="connsiteY14" fmla="*/ 59725 h 455921"/>
                <a:gd name="connsiteX15" fmla="*/ 14500 w 348035"/>
                <a:gd name="connsiteY15" fmla="*/ 124459 h 455921"/>
                <a:gd name="connsiteX16" fmla="*/ 66901 w 348035"/>
                <a:gd name="connsiteY16" fmla="*/ 219828 h 455921"/>
                <a:gd name="connsiteX17" fmla="*/ 131836 w 348035"/>
                <a:gd name="connsiteY17" fmla="*/ 247495 h 455921"/>
                <a:gd name="connsiteX18" fmla="*/ 186171 w 348035"/>
                <a:gd name="connsiteY18" fmla="*/ 261996 h 455921"/>
                <a:gd name="connsiteX19" fmla="*/ 241105 w 348035"/>
                <a:gd name="connsiteY19" fmla="*/ 280963 h 455921"/>
                <a:gd name="connsiteX20" fmla="*/ 271739 w 348035"/>
                <a:gd name="connsiteY20" fmla="*/ 303997 h 455921"/>
                <a:gd name="connsiteX21" fmla="*/ 281539 w 348035"/>
                <a:gd name="connsiteY21" fmla="*/ 333997 h 455921"/>
                <a:gd name="connsiteX22" fmla="*/ 253739 w 348035"/>
                <a:gd name="connsiteY22" fmla="*/ 379498 h 455921"/>
                <a:gd name="connsiteX23" fmla="*/ 179204 w 348035"/>
                <a:gd name="connsiteY23" fmla="*/ 396532 h 455921"/>
                <a:gd name="connsiteX24" fmla="*/ 100569 w 348035"/>
                <a:gd name="connsiteY24" fmla="*/ 372865 h 455921"/>
                <a:gd name="connsiteX25" fmla="*/ 56668 w 348035"/>
                <a:gd name="connsiteY25" fmla="*/ 311897 h 455921"/>
                <a:gd name="connsiteX26" fmla="*/ 0 w 348035"/>
                <a:gd name="connsiteY26" fmla="*/ 335897 h 455921"/>
                <a:gd name="connsiteX27" fmla="*/ 36934 w 348035"/>
                <a:gd name="connsiteY27" fmla="*/ 399699 h 455921"/>
                <a:gd name="connsiteX28" fmla="*/ 98202 w 348035"/>
                <a:gd name="connsiteY28" fmla="*/ 441366 h 455921"/>
                <a:gd name="connsiteX29" fmla="*/ 179370 w 348035"/>
                <a:gd name="connsiteY29" fmla="*/ 455900 h 455921"/>
                <a:gd name="connsiteX30" fmla="*/ 269072 w 348035"/>
                <a:gd name="connsiteY30" fmla="*/ 439799 h 455921"/>
                <a:gd name="connsiteX31" fmla="*/ 327507 w 348035"/>
                <a:gd name="connsiteY31" fmla="*/ 395265 h 455921"/>
                <a:gd name="connsiteX32" fmla="*/ 348007 w 348035"/>
                <a:gd name="connsiteY32" fmla="*/ 328330 h 455921"/>
                <a:gd name="connsiteX33" fmla="*/ 333474 w 348035"/>
                <a:gd name="connsiteY33" fmla="*/ 273363 h 455921"/>
                <a:gd name="connsiteX34" fmla="*/ 289273 w 348035"/>
                <a:gd name="connsiteY34" fmla="*/ 231495 h 455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8035" h="455921">
                  <a:moveTo>
                    <a:pt x="289273" y="231495"/>
                  </a:moveTo>
                  <a:cubicBezTo>
                    <a:pt x="269672" y="219495"/>
                    <a:pt x="244928" y="209495"/>
                    <a:pt x="215038" y="201494"/>
                  </a:cubicBezTo>
                  <a:lnTo>
                    <a:pt x="160737" y="186961"/>
                  </a:lnTo>
                  <a:cubicBezTo>
                    <a:pt x="135469" y="179827"/>
                    <a:pt x="116092" y="171517"/>
                    <a:pt x="102602" y="162027"/>
                  </a:cubicBezTo>
                  <a:cubicBezTo>
                    <a:pt x="89112" y="152537"/>
                    <a:pt x="82378" y="138326"/>
                    <a:pt x="82402" y="119393"/>
                  </a:cubicBezTo>
                  <a:cubicBezTo>
                    <a:pt x="82402" y="101282"/>
                    <a:pt x="90725" y="86759"/>
                    <a:pt x="107369" y="75825"/>
                  </a:cubicBezTo>
                  <a:cubicBezTo>
                    <a:pt x="124013" y="64892"/>
                    <a:pt x="146236" y="59415"/>
                    <a:pt x="174037" y="59391"/>
                  </a:cubicBezTo>
                  <a:cubicBezTo>
                    <a:pt x="200548" y="59391"/>
                    <a:pt x="223381" y="65392"/>
                    <a:pt x="242538" y="77392"/>
                  </a:cubicBezTo>
                  <a:cubicBezTo>
                    <a:pt x="261696" y="89392"/>
                    <a:pt x="275029" y="108026"/>
                    <a:pt x="282539" y="133293"/>
                  </a:cubicBezTo>
                  <a:lnTo>
                    <a:pt x="340007" y="111826"/>
                  </a:lnTo>
                  <a:cubicBezTo>
                    <a:pt x="333510" y="88952"/>
                    <a:pt x="321843" y="67875"/>
                    <a:pt x="305906" y="50225"/>
                  </a:cubicBezTo>
                  <a:cubicBezTo>
                    <a:pt x="290129" y="33624"/>
                    <a:pt x="270739" y="20884"/>
                    <a:pt x="249239" y="12990"/>
                  </a:cubicBezTo>
                  <a:cubicBezTo>
                    <a:pt x="224881" y="4034"/>
                    <a:pt x="199084" y="-363"/>
                    <a:pt x="173137" y="23"/>
                  </a:cubicBezTo>
                  <a:cubicBezTo>
                    <a:pt x="141536" y="23"/>
                    <a:pt x="113846" y="5290"/>
                    <a:pt x="90069" y="15824"/>
                  </a:cubicBezTo>
                  <a:cubicBezTo>
                    <a:pt x="67871" y="25087"/>
                    <a:pt x="48651" y="40274"/>
                    <a:pt x="34501" y="59725"/>
                  </a:cubicBezTo>
                  <a:cubicBezTo>
                    <a:pt x="21137" y="78635"/>
                    <a:pt x="14134" y="101306"/>
                    <a:pt x="14500" y="124459"/>
                  </a:cubicBezTo>
                  <a:cubicBezTo>
                    <a:pt x="13357" y="163404"/>
                    <a:pt x="33414" y="199911"/>
                    <a:pt x="66901" y="219828"/>
                  </a:cubicBezTo>
                  <a:cubicBezTo>
                    <a:pt x="87065" y="232202"/>
                    <a:pt x="108946" y="241522"/>
                    <a:pt x="131836" y="247495"/>
                  </a:cubicBezTo>
                  <a:lnTo>
                    <a:pt x="186171" y="261996"/>
                  </a:lnTo>
                  <a:cubicBezTo>
                    <a:pt x="205044" y="266549"/>
                    <a:pt x="223441" y="272903"/>
                    <a:pt x="241105" y="280963"/>
                  </a:cubicBezTo>
                  <a:cubicBezTo>
                    <a:pt x="252972" y="286150"/>
                    <a:pt x="263462" y="294036"/>
                    <a:pt x="271739" y="303997"/>
                  </a:cubicBezTo>
                  <a:cubicBezTo>
                    <a:pt x="278269" y="312620"/>
                    <a:pt x="281723" y="323184"/>
                    <a:pt x="281539" y="333997"/>
                  </a:cubicBezTo>
                  <a:cubicBezTo>
                    <a:pt x="281539" y="352954"/>
                    <a:pt x="272272" y="368121"/>
                    <a:pt x="253739" y="379498"/>
                  </a:cubicBezTo>
                  <a:cubicBezTo>
                    <a:pt x="235205" y="390875"/>
                    <a:pt x="210361" y="396555"/>
                    <a:pt x="179204" y="396532"/>
                  </a:cubicBezTo>
                  <a:cubicBezTo>
                    <a:pt x="147626" y="396532"/>
                    <a:pt x="121412" y="388642"/>
                    <a:pt x="100569" y="372865"/>
                  </a:cubicBezTo>
                  <a:cubicBezTo>
                    <a:pt x="80048" y="357508"/>
                    <a:pt x="64725" y="336231"/>
                    <a:pt x="56668" y="311897"/>
                  </a:cubicBezTo>
                  <a:lnTo>
                    <a:pt x="0" y="335897"/>
                  </a:lnTo>
                  <a:cubicBezTo>
                    <a:pt x="7560" y="359581"/>
                    <a:pt x="20160" y="381348"/>
                    <a:pt x="36934" y="399699"/>
                  </a:cubicBezTo>
                  <a:cubicBezTo>
                    <a:pt x="53934" y="418052"/>
                    <a:pt x="74885" y="432299"/>
                    <a:pt x="98202" y="441366"/>
                  </a:cubicBezTo>
                  <a:cubicBezTo>
                    <a:pt x="124079" y="451363"/>
                    <a:pt x="151633" y="456297"/>
                    <a:pt x="179370" y="455900"/>
                  </a:cubicBezTo>
                  <a:cubicBezTo>
                    <a:pt x="213904" y="455900"/>
                    <a:pt x="243805" y="450533"/>
                    <a:pt x="269072" y="439799"/>
                  </a:cubicBezTo>
                  <a:cubicBezTo>
                    <a:pt x="294340" y="429066"/>
                    <a:pt x="313817" y="414222"/>
                    <a:pt x="327507" y="395265"/>
                  </a:cubicBezTo>
                  <a:cubicBezTo>
                    <a:pt x="341357" y="375738"/>
                    <a:pt x="348547" y="352264"/>
                    <a:pt x="348007" y="328330"/>
                  </a:cubicBezTo>
                  <a:cubicBezTo>
                    <a:pt x="348367" y="309013"/>
                    <a:pt x="343334" y="289980"/>
                    <a:pt x="333474" y="273363"/>
                  </a:cubicBezTo>
                  <a:cubicBezTo>
                    <a:pt x="322330" y="256049"/>
                    <a:pt x="307166" y="241685"/>
                    <a:pt x="289273" y="231495"/>
                  </a:cubicBezTo>
                  <a:close/>
                </a:path>
              </a:pathLst>
            </a:custGeom>
            <a:grpFill/>
            <a:ln w="3333" cap="flat">
              <a:noFill/>
              <a:prstDash val="solid"/>
              <a:miter/>
            </a:ln>
          </p:spPr>
          <p:txBody>
            <a:bodyPr rtlCol="0" anchor="ctr"/>
            <a:lstStyle/>
            <a:p>
              <a:endParaRPr lang="es-ES" sz="1350"/>
            </a:p>
          </p:txBody>
        </p:sp>
        <p:sp>
          <p:nvSpPr>
            <p:cNvPr id="9" name="Forma libre: forma 8">
              <a:extLst>
                <a:ext uri="{FF2B5EF4-FFF2-40B4-BE49-F238E27FC236}">
                  <a16:creationId xmlns:a16="http://schemas.microsoft.com/office/drawing/2014/main" id="{4DF0CA92-82FF-BCFB-36CD-993E2737EF02}"/>
                </a:ext>
              </a:extLst>
            </p:cNvPr>
            <p:cNvSpPr/>
            <p:nvPr/>
          </p:nvSpPr>
          <p:spPr>
            <a:xfrm>
              <a:off x="2287261" y="3481452"/>
              <a:ext cx="304555" cy="333403"/>
            </a:xfrm>
            <a:custGeom>
              <a:avLst/>
              <a:gdLst>
                <a:gd name="connsiteX0" fmla="*/ 91585 w 304555"/>
                <a:gd name="connsiteY0" fmla="*/ 84011 h 333403"/>
                <a:gd name="connsiteX1" fmla="*/ 122219 w 304555"/>
                <a:gd name="connsiteY1" fmla="*/ 62844 h 333403"/>
                <a:gd name="connsiteX2" fmla="*/ 158553 w 304555"/>
                <a:gd name="connsiteY2" fmla="*/ 55577 h 333403"/>
                <a:gd name="connsiteX3" fmla="*/ 213587 w 304555"/>
                <a:gd name="connsiteY3" fmla="*/ 70444 h 333403"/>
                <a:gd name="connsiteX4" fmla="*/ 251488 w 304555"/>
                <a:gd name="connsiteY4" fmla="*/ 121278 h 333403"/>
                <a:gd name="connsiteX5" fmla="*/ 304556 w 304555"/>
                <a:gd name="connsiteY5" fmla="*/ 96011 h 333403"/>
                <a:gd name="connsiteX6" fmla="*/ 268855 w 304555"/>
                <a:gd name="connsiteY6" fmla="*/ 40110 h 333403"/>
                <a:gd name="connsiteX7" fmla="*/ 217687 w 304555"/>
                <a:gd name="connsiteY7" fmla="*/ 9476 h 333403"/>
                <a:gd name="connsiteX8" fmla="*/ 158653 w 304555"/>
                <a:gd name="connsiteY8" fmla="*/ 9 h 333403"/>
                <a:gd name="connsiteX9" fmla="*/ 95785 w 304555"/>
                <a:gd name="connsiteY9" fmla="*/ 12009 h 333403"/>
                <a:gd name="connsiteX10" fmla="*/ 45284 w 304555"/>
                <a:gd name="connsiteY10" fmla="*/ 46110 h 333403"/>
                <a:gd name="connsiteX11" fmla="*/ 11683 w 304555"/>
                <a:gd name="connsiteY11" fmla="*/ 98911 h 333403"/>
                <a:gd name="connsiteX12" fmla="*/ 16 w 304555"/>
                <a:gd name="connsiteY12" fmla="*/ 166813 h 333403"/>
                <a:gd name="connsiteX13" fmla="*/ 20550 w 304555"/>
                <a:gd name="connsiteY13" fmla="*/ 253681 h 333403"/>
                <a:gd name="connsiteX14" fmla="*/ 76918 w 304555"/>
                <a:gd name="connsiteY14" fmla="*/ 312249 h 333403"/>
                <a:gd name="connsiteX15" fmla="*/ 158420 w 304555"/>
                <a:gd name="connsiteY15" fmla="*/ 333383 h 333403"/>
                <a:gd name="connsiteX16" fmla="*/ 217454 w 304555"/>
                <a:gd name="connsiteY16" fmla="*/ 323916 h 333403"/>
                <a:gd name="connsiteX17" fmla="*/ 268622 w 304555"/>
                <a:gd name="connsiteY17" fmla="*/ 292982 h 333403"/>
                <a:gd name="connsiteX18" fmla="*/ 304323 w 304555"/>
                <a:gd name="connsiteY18" fmla="*/ 237381 h 333403"/>
                <a:gd name="connsiteX19" fmla="*/ 251388 w 304555"/>
                <a:gd name="connsiteY19" fmla="*/ 212247 h 333403"/>
                <a:gd name="connsiteX20" fmla="*/ 213487 w 304555"/>
                <a:gd name="connsiteY20" fmla="*/ 262781 h 333403"/>
                <a:gd name="connsiteX21" fmla="*/ 158553 w 304555"/>
                <a:gd name="connsiteY21" fmla="*/ 277948 h 333403"/>
                <a:gd name="connsiteX22" fmla="*/ 110852 w 304555"/>
                <a:gd name="connsiteY22" fmla="*/ 265315 h 333403"/>
                <a:gd name="connsiteX23" fmla="*/ 76118 w 304555"/>
                <a:gd name="connsiteY23" fmla="*/ 227747 h 333403"/>
                <a:gd name="connsiteX24" fmla="*/ 63184 w 304555"/>
                <a:gd name="connsiteY24" fmla="*/ 166779 h 333403"/>
                <a:gd name="connsiteX25" fmla="*/ 70751 w 304555"/>
                <a:gd name="connsiteY25" fmla="*/ 118778 h 333403"/>
                <a:gd name="connsiteX26" fmla="*/ 91585 w 304555"/>
                <a:gd name="connsiteY26" fmla="*/ 84011 h 33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04555" h="333403">
                  <a:moveTo>
                    <a:pt x="91585" y="84011"/>
                  </a:moveTo>
                  <a:cubicBezTo>
                    <a:pt x="100215" y="74904"/>
                    <a:pt x="110649" y="67694"/>
                    <a:pt x="122219" y="62844"/>
                  </a:cubicBezTo>
                  <a:cubicBezTo>
                    <a:pt x="133722" y="58017"/>
                    <a:pt x="146076" y="55547"/>
                    <a:pt x="158553" y="55577"/>
                  </a:cubicBezTo>
                  <a:cubicBezTo>
                    <a:pt x="177937" y="55217"/>
                    <a:pt x="197021" y="60374"/>
                    <a:pt x="213587" y="70444"/>
                  </a:cubicBezTo>
                  <a:cubicBezTo>
                    <a:pt x="229588" y="80354"/>
                    <a:pt x="242221" y="97301"/>
                    <a:pt x="251488" y="121278"/>
                  </a:cubicBezTo>
                  <a:lnTo>
                    <a:pt x="304556" y="96011"/>
                  </a:lnTo>
                  <a:cubicBezTo>
                    <a:pt x="297349" y="74764"/>
                    <a:pt x="285099" y="55584"/>
                    <a:pt x="268855" y="40110"/>
                  </a:cubicBezTo>
                  <a:cubicBezTo>
                    <a:pt x="254145" y="26410"/>
                    <a:pt x="236708" y="15973"/>
                    <a:pt x="217687" y="9476"/>
                  </a:cubicBezTo>
                  <a:cubicBezTo>
                    <a:pt x="198657" y="3126"/>
                    <a:pt x="178717" y="-74"/>
                    <a:pt x="158653" y="9"/>
                  </a:cubicBezTo>
                  <a:cubicBezTo>
                    <a:pt x="137106" y="-221"/>
                    <a:pt x="115732" y="3859"/>
                    <a:pt x="95785" y="12009"/>
                  </a:cubicBezTo>
                  <a:cubicBezTo>
                    <a:pt x="76831" y="19866"/>
                    <a:pt x="59654" y="31463"/>
                    <a:pt x="45284" y="46110"/>
                  </a:cubicBezTo>
                  <a:cubicBezTo>
                    <a:pt x="30513" y="61167"/>
                    <a:pt x="19067" y="79154"/>
                    <a:pt x="11683" y="98911"/>
                  </a:cubicBezTo>
                  <a:cubicBezTo>
                    <a:pt x="3666" y="120638"/>
                    <a:pt x="-287" y="143656"/>
                    <a:pt x="16" y="166813"/>
                  </a:cubicBezTo>
                  <a:cubicBezTo>
                    <a:pt x="16" y="199657"/>
                    <a:pt x="6860" y="228614"/>
                    <a:pt x="20550" y="253681"/>
                  </a:cubicBezTo>
                  <a:cubicBezTo>
                    <a:pt x="33607" y="278008"/>
                    <a:pt x="53107" y="298272"/>
                    <a:pt x="76918" y="312249"/>
                  </a:cubicBezTo>
                  <a:cubicBezTo>
                    <a:pt x="101672" y="326539"/>
                    <a:pt x="129839" y="333843"/>
                    <a:pt x="158420" y="333383"/>
                  </a:cubicBezTo>
                  <a:cubicBezTo>
                    <a:pt x="178483" y="333483"/>
                    <a:pt x="198427" y="330283"/>
                    <a:pt x="217454" y="323916"/>
                  </a:cubicBezTo>
                  <a:cubicBezTo>
                    <a:pt x="236534" y="317399"/>
                    <a:pt x="253985" y="306849"/>
                    <a:pt x="268622" y="292982"/>
                  </a:cubicBezTo>
                  <a:cubicBezTo>
                    <a:pt x="284729" y="277512"/>
                    <a:pt x="296959" y="258465"/>
                    <a:pt x="304323" y="237381"/>
                  </a:cubicBezTo>
                  <a:lnTo>
                    <a:pt x="251388" y="212247"/>
                  </a:lnTo>
                  <a:cubicBezTo>
                    <a:pt x="242121" y="235848"/>
                    <a:pt x="229488" y="252691"/>
                    <a:pt x="213487" y="262781"/>
                  </a:cubicBezTo>
                  <a:cubicBezTo>
                    <a:pt x="197017" y="273018"/>
                    <a:pt x="177943" y="278285"/>
                    <a:pt x="158553" y="277948"/>
                  </a:cubicBezTo>
                  <a:cubicBezTo>
                    <a:pt x="141806" y="278092"/>
                    <a:pt x="125332" y="273728"/>
                    <a:pt x="110852" y="265315"/>
                  </a:cubicBezTo>
                  <a:cubicBezTo>
                    <a:pt x="95885" y="256415"/>
                    <a:pt x="83818" y="243368"/>
                    <a:pt x="76118" y="227747"/>
                  </a:cubicBezTo>
                  <a:cubicBezTo>
                    <a:pt x="67494" y="211124"/>
                    <a:pt x="63184" y="190803"/>
                    <a:pt x="63184" y="166779"/>
                  </a:cubicBezTo>
                  <a:cubicBezTo>
                    <a:pt x="62884" y="150459"/>
                    <a:pt x="65444" y="134215"/>
                    <a:pt x="70751" y="118778"/>
                  </a:cubicBezTo>
                  <a:cubicBezTo>
                    <a:pt x="75191" y="105861"/>
                    <a:pt x="82288" y="94018"/>
                    <a:pt x="91585" y="84011"/>
                  </a:cubicBezTo>
                  <a:close/>
                </a:path>
              </a:pathLst>
            </a:custGeom>
            <a:grpFill/>
            <a:ln w="3333" cap="flat">
              <a:noFill/>
              <a:prstDash val="solid"/>
              <a:miter/>
            </a:ln>
          </p:spPr>
          <p:txBody>
            <a:bodyPr rtlCol="0" anchor="ctr"/>
            <a:lstStyle/>
            <a:p>
              <a:endParaRPr lang="es-ES" sz="1350"/>
            </a:p>
          </p:txBody>
        </p:sp>
        <p:sp>
          <p:nvSpPr>
            <p:cNvPr id="10" name="Forma libre: forma 9">
              <a:extLst>
                <a:ext uri="{FF2B5EF4-FFF2-40B4-BE49-F238E27FC236}">
                  <a16:creationId xmlns:a16="http://schemas.microsoft.com/office/drawing/2014/main" id="{B9A52590-063B-3DAC-1A69-29BFFCF5703C}"/>
                </a:ext>
              </a:extLst>
            </p:cNvPr>
            <p:cNvSpPr/>
            <p:nvPr/>
          </p:nvSpPr>
          <p:spPr>
            <a:xfrm>
              <a:off x="2608072" y="3481431"/>
              <a:ext cx="325300" cy="334137"/>
            </a:xfrm>
            <a:custGeom>
              <a:avLst/>
              <a:gdLst>
                <a:gd name="connsiteX0" fmla="*/ 246283 w 325300"/>
                <a:gd name="connsiteY0" fmla="*/ 20865 h 334137"/>
                <a:gd name="connsiteX1" fmla="*/ 162281 w 325300"/>
                <a:gd name="connsiteY1" fmla="*/ 31 h 334137"/>
                <a:gd name="connsiteX2" fmla="*/ 97847 w 325300"/>
                <a:gd name="connsiteY2" fmla="*/ 12031 h 334137"/>
                <a:gd name="connsiteX3" fmla="*/ 46112 w 325300"/>
                <a:gd name="connsiteY3" fmla="*/ 46465 h 334137"/>
                <a:gd name="connsiteX4" fmla="*/ 12012 w 325300"/>
                <a:gd name="connsiteY4" fmla="*/ 99500 h 334137"/>
                <a:gd name="connsiteX5" fmla="*/ 11 w 325300"/>
                <a:gd name="connsiteY5" fmla="*/ 166768 h 334137"/>
                <a:gd name="connsiteX6" fmla="*/ 21179 w 325300"/>
                <a:gd name="connsiteY6" fmla="*/ 253936 h 334137"/>
                <a:gd name="connsiteX7" fmla="*/ 79280 w 325300"/>
                <a:gd name="connsiteY7" fmla="*/ 313004 h 334137"/>
                <a:gd name="connsiteX8" fmla="*/ 227383 w 325300"/>
                <a:gd name="connsiteY8" fmla="*/ 321838 h 334137"/>
                <a:gd name="connsiteX9" fmla="*/ 279184 w 325300"/>
                <a:gd name="connsiteY9" fmla="*/ 287404 h 334137"/>
                <a:gd name="connsiteX10" fmla="*/ 313285 w 325300"/>
                <a:gd name="connsiteY10" fmla="*/ 234669 h 334137"/>
                <a:gd name="connsiteX11" fmla="*/ 325285 w 325300"/>
                <a:gd name="connsiteY11" fmla="*/ 166768 h 334137"/>
                <a:gd name="connsiteX12" fmla="*/ 304151 w 325300"/>
                <a:gd name="connsiteY12" fmla="*/ 79299 h 334137"/>
                <a:gd name="connsiteX13" fmla="*/ 246283 w 325300"/>
                <a:gd name="connsiteY13" fmla="*/ 20865 h 334137"/>
                <a:gd name="connsiteX14" fmla="*/ 254484 w 325300"/>
                <a:gd name="connsiteY14" fmla="*/ 213502 h 334137"/>
                <a:gd name="connsiteX15" fmla="*/ 233650 w 325300"/>
                <a:gd name="connsiteY15" fmla="*/ 248569 h 334137"/>
                <a:gd name="connsiteX16" fmla="*/ 202082 w 325300"/>
                <a:gd name="connsiteY16" fmla="*/ 270337 h 334137"/>
                <a:gd name="connsiteX17" fmla="*/ 162281 w 325300"/>
                <a:gd name="connsiteY17" fmla="*/ 277937 h 334137"/>
                <a:gd name="connsiteX18" fmla="*/ 112047 w 325300"/>
                <a:gd name="connsiteY18" fmla="*/ 264603 h 334137"/>
                <a:gd name="connsiteX19" fmla="*/ 76680 w 325300"/>
                <a:gd name="connsiteY19" fmla="*/ 226402 h 334137"/>
                <a:gd name="connsiteX20" fmla="*/ 63746 w 325300"/>
                <a:gd name="connsiteY20" fmla="*/ 166701 h 334137"/>
                <a:gd name="connsiteX21" fmla="*/ 71013 w 325300"/>
                <a:gd name="connsiteY21" fmla="*/ 120033 h 334137"/>
                <a:gd name="connsiteX22" fmla="*/ 91547 w 325300"/>
                <a:gd name="connsiteY22" fmla="*/ 85299 h 334137"/>
                <a:gd name="connsiteX23" fmla="*/ 123114 w 325300"/>
                <a:gd name="connsiteY23" fmla="*/ 63499 h 334137"/>
                <a:gd name="connsiteX24" fmla="*/ 162281 w 325300"/>
                <a:gd name="connsiteY24" fmla="*/ 56232 h 334137"/>
                <a:gd name="connsiteX25" fmla="*/ 213749 w 325300"/>
                <a:gd name="connsiteY25" fmla="*/ 69566 h 334137"/>
                <a:gd name="connsiteX26" fmla="*/ 249117 w 325300"/>
                <a:gd name="connsiteY26" fmla="*/ 107466 h 334137"/>
                <a:gd name="connsiteX27" fmla="*/ 262050 w 325300"/>
                <a:gd name="connsiteY27" fmla="*/ 166834 h 334137"/>
                <a:gd name="connsiteX28" fmla="*/ 254484 w 325300"/>
                <a:gd name="connsiteY28" fmla="*/ 213502 h 334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25300" h="334137">
                  <a:moveTo>
                    <a:pt x="246283" y="20865"/>
                  </a:moveTo>
                  <a:cubicBezTo>
                    <a:pt x="220603" y="6654"/>
                    <a:pt x="191626" y="-533"/>
                    <a:pt x="162281" y="31"/>
                  </a:cubicBezTo>
                  <a:cubicBezTo>
                    <a:pt x="140228" y="-179"/>
                    <a:pt x="118344" y="3898"/>
                    <a:pt x="97847" y="12031"/>
                  </a:cubicBezTo>
                  <a:cubicBezTo>
                    <a:pt x="78406" y="19811"/>
                    <a:pt x="60793" y="31535"/>
                    <a:pt x="46112" y="46465"/>
                  </a:cubicBezTo>
                  <a:cubicBezTo>
                    <a:pt x="31239" y="61625"/>
                    <a:pt x="19632" y="79676"/>
                    <a:pt x="12012" y="99500"/>
                  </a:cubicBezTo>
                  <a:cubicBezTo>
                    <a:pt x="3825" y="120970"/>
                    <a:pt x="-245" y="143790"/>
                    <a:pt x="11" y="166768"/>
                  </a:cubicBezTo>
                  <a:cubicBezTo>
                    <a:pt x="11" y="199612"/>
                    <a:pt x="7068" y="228669"/>
                    <a:pt x="21179" y="253936"/>
                  </a:cubicBezTo>
                  <a:cubicBezTo>
                    <a:pt x="34712" y="278617"/>
                    <a:pt x="54826" y="299064"/>
                    <a:pt x="79280" y="313004"/>
                  </a:cubicBezTo>
                  <a:cubicBezTo>
                    <a:pt x="124921" y="337678"/>
                    <a:pt x="179135" y="340911"/>
                    <a:pt x="227383" y="321838"/>
                  </a:cubicBezTo>
                  <a:cubicBezTo>
                    <a:pt x="246767" y="313917"/>
                    <a:pt x="264380" y="302214"/>
                    <a:pt x="279184" y="287404"/>
                  </a:cubicBezTo>
                  <a:cubicBezTo>
                    <a:pt x="294101" y="272393"/>
                    <a:pt x="305715" y="254429"/>
                    <a:pt x="313285" y="234669"/>
                  </a:cubicBezTo>
                  <a:cubicBezTo>
                    <a:pt x="321512" y="212989"/>
                    <a:pt x="325582" y="189955"/>
                    <a:pt x="325285" y="166768"/>
                  </a:cubicBezTo>
                  <a:cubicBezTo>
                    <a:pt x="325285" y="133434"/>
                    <a:pt x="318242" y="104276"/>
                    <a:pt x="304151" y="79299"/>
                  </a:cubicBezTo>
                  <a:cubicBezTo>
                    <a:pt x="290611" y="54862"/>
                    <a:pt x="270587" y="34641"/>
                    <a:pt x="246283" y="20865"/>
                  </a:cubicBezTo>
                  <a:close/>
                  <a:moveTo>
                    <a:pt x="254484" y="213502"/>
                  </a:moveTo>
                  <a:cubicBezTo>
                    <a:pt x="249977" y="226479"/>
                    <a:pt x="242890" y="238406"/>
                    <a:pt x="233650" y="248569"/>
                  </a:cubicBezTo>
                  <a:cubicBezTo>
                    <a:pt x="224823" y="258020"/>
                    <a:pt x="214056" y="265446"/>
                    <a:pt x="202082" y="270337"/>
                  </a:cubicBezTo>
                  <a:cubicBezTo>
                    <a:pt x="189449" y="275480"/>
                    <a:pt x="175922" y="278063"/>
                    <a:pt x="162281" y="277937"/>
                  </a:cubicBezTo>
                  <a:cubicBezTo>
                    <a:pt x="144635" y="278147"/>
                    <a:pt x="127268" y="273537"/>
                    <a:pt x="112047" y="264603"/>
                  </a:cubicBezTo>
                  <a:cubicBezTo>
                    <a:pt x="96857" y="255503"/>
                    <a:pt x="84587" y="242246"/>
                    <a:pt x="76680" y="226402"/>
                  </a:cubicBezTo>
                  <a:cubicBezTo>
                    <a:pt x="68056" y="209779"/>
                    <a:pt x="63746" y="189878"/>
                    <a:pt x="63746" y="166701"/>
                  </a:cubicBezTo>
                  <a:cubicBezTo>
                    <a:pt x="63456" y="150841"/>
                    <a:pt x="65913" y="135054"/>
                    <a:pt x="71013" y="120033"/>
                  </a:cubicBezTo>
                  <a:cubicBezTo>
                    <a:pt x="75470" y="107200"/>
                    <a:pt x="82450" y="95389"/>
                    <a:pt x="91547" y="85299"/>
                  </a:cubicBezTo>
                  <a:cubicBezTo>
                    <a:pt x="100240" y="75689"/>
                    <a:pt x="111047" y="68226"/>
                    <a:pt x="123114" y="63499"/>
                  </a:cubicBezTo>
                  <a:cubicBezTo>
                    <a:pt x="135588" y="58609"/>
                    <a:pt x="148881" y="56142"/>
                    <a:pt x="162281" y="56232"/>
                  </a:cubicBezTo>
                  <a:cubicBezTo>
                    <a:pt x="180329" y="55915"/>
                    <a:pt x="198122" y="60525"/>
                    <a:pt x="213749" y="69566"/>
                  </a:cubicBezTo>
                  <a:cubicBezTo>
                    <a:pt x="228880" y="78606"/>
                    <a:pt x="241143" y="91746"/>
                    <a:pt x="249117" y="107466"/>
                  </a:cubicBezTo>
                  <a:cubicBezTo>
                    <a:pt x="257760" y="123910"/>
                    <a:pt x="262074" y="143700"/>
                    <a:pt x="262050" y="166834"/>
                  </a:cubicBezTo>
                  <a:cubicBezTo>
                    <a:pt x="262277" y="182715"/>
                    <a:pt x="259717" y="198508"/>
                    <a:pt x="254484" y="213502"/>
                  </a:cubicBezTo>
                  <a:close/>
                </a:path>
              </a:pathLst>
            </a:custGeom>
            <a:grpFill/>
            <a:ln w="3333" cap="flat">
              <a:noFill/>
              <a:prstDash val="solid"/>
              <a:miter/>
            </a:ln>
          </p:spPr>
          <p:txBody>
            <a:bodyPr rtlCol="0" anchor="ctr"/>
            <a:lstStyle/>
            <a:p>
              <a:endParaRPr lang="es-ES" sz="1350"/>
            </a:p>
          </p:txBody>
        </p:sp>
        <p:sp>
          <p:nvSpPr>
            <p:cNvPr id="11" name="Forma libre: forma 10">
              <a:extLst>
                <a:ext uri="{FF2B5EF4-FFF2-40B4-BE49-F238E27FC236}">
                  <a16:creationId xmlns:a16="http://schemas.microsoft.com/office/drawing/2014/main" id="{0F022838-A865-45C6-FD88-D2D739E49562}"/>
                </a:ext>
              </a:extLst>
            </p:cNvPr>
            <p:cNvSpPr/>
            <p:nvPr/>
          </p:nvSpPr>
          <p:spPr>
            <a:xfrm>
              <a:off x="2932391" y="3382293"/>
              <a:ext cx="389074" cy="426609"/>
            </a:xfrm>
            <a:custGeom>
              <a:avLst/>
              <a:gdLst>
                <a:gd name="connsiteX0" fmla="*/ 315140 w 389074"/>
                <a:gd name="connsiteY0" fmla="*/ 0 h 426609"/>
                <a:gd name="connsiteX1" fmla="*/ 252639 w 389074"/>
                <a:gd name="connsiteY1" fmla="*/ 38067 h 426609"/>
                <a:gd name="connsiteX2" fmla="*/ 252639 w 389074"/>
                <a:gd name="connsiteY2" fmla="*/ 105636 h 426609"/>
                <a:gd name="connsiteX3" fmla="*/ 121803 w 389074"/>
                <a:gd name="connsiteY3" fmla="*/ 105636 h 426609"/>
                <a:gd name="connsiteX4" fmla="*/ 121803 w 389074"/>
                <a:gd name="connsiteY4" fmla="*/ 0 h 426609"/>
                <a:gd name="connsiteX5" fmla="*/ 59368 w 389074"/>
                <a:gd name="connsiteY5" fmla="*/ 38067 h 426609"/>
                <a:gd name="connsiteX6" fmla="*/ 59368 w 389074"/>
                <a:gd name="connsiteY6" fmla="*/ 105636 h 426609"/>
                <a:gd name="connsiteX7" fmla="*/ 0 w 389074"/>
                <a:gd name="connsiteY7" fmla="*/ 105636 h 426609"/>
                <a:gd name="connsiteX8" fmla="*/ 0 w 389074"/>
                <a:gd name="connsiteY8" fmla="*/ 157437 h 426609"/>
                <a:gd name="connsiteX9" fmla="*/ 59368 w 389074"/>
                <a:gd name="connsiteY9" fmla="*/ 157437 h 426609"/>
                <a:gd name="connsiteX10" fmla="*/ 59368 w 389074"/>
                <a:gd name="connsiteY10" fmla="*/ 327440 h 426609"/>
                <a:gd name="connsiteX11" fmla="*/ 70435 w 389074"/>
                <a:gd name="connsiteY11" fmla="*/ 379241 h 426609"/>
                <a:gd name="connsiteX12" fmla="*/ 102969 w 389074"/>
                <a:gd name="connsiteY12" fmla="*/ 414275 h 426609"/>
                <a:gd name="connsiteX13" fmla="*/ 156003 w 389074"/>
                <a:gd name="connsiteY13" fmla="*/ 426609 h 426609"/>
                <a:gd name="connsiteX14" fmla="*/ 195804 w 389074"/>
                <a:gd name="connsiteY14" fmla="*/ 426609 h 426609"/>
                <a:gd name="connsiteX15" fmla="*/ 195804 w 389074"/>
                <a:gd name="connsiteY15" fmla="*/ 372275 h 426609"/>
                <a:gd name="connsiteX16" fmla="*/ 162970 w 389074"/>
                <a:gd name="connsiteY16" fmla="*/ 372275 h 426609"/>
                <a:gd name="connsiteX17" fmla="*/ 131703 w 389074"/>
                <a:gd name="connsiteY17" fmla="*/ 359641 h 426609"/>
                <a:gd name="connsiteX18" fmla="*/ 121903 w 389074"/>
                <a:gd name="connsiteY18" fmla="*/ 322974 h 426609"/>
                <a:gd name="connsiteX19" fmla="*/ 121903 w 389074"/>
                <a:gd name="connsiteY19" fmla="*/ 157270 h 426609"/>
                <a:gd name="connsiteX20" fmla="*/ 252639 w 389074"/>
                <a:gd name="connsiteY20" fmla="*/ 157270 h 426609"/>
                <a:gd name="connsiteX21" fmla="*/ 252639 w 389074"/>
                <a:gd name="connsiteY21" fmla="*/ 327274 h 426609"/>
                <a:gd name="connsiteX22" fmla="*/ 263706 w 389074"/>
                <a:gd name="connsiteY22" fmla="*/ 379075 h 426609"/>
                <a:gd name="connsiteX23" fmla="*/ 296240 w 389074"/>
                <a:gd name="connsiteY23" fmla="*/ 414109 h 426609"/>
                <a:gd name="connsiteX24" fmla="*/ 349274 w 389074"/>
                <a:gd name="connsiteY24" fmla="*/ 426442 h 426609"/>
                <a:gd name="connsiteX25" fmla="*/ 389075 w 389074"/>
                <a:gd name="connsiteY25" fmla="*/ 426442 h 426609"/>
                <a:gd name="connsiteX26" fmla="*/ 389075 w 389074"/>
                <a:gd name="connsiteY26" fmla="*/ 372108 h 426609"/>
                <a:gd name="connsiteX27" fmla="*/ 356241 w 389074"/>
                <a:gd name="connsiteY27" fmla="*/ 372108 h 426609"/>
                <a:gd name="connsiteX28" fmla="*/ 324974 w 389074"/>
                <a:gd name="connsiteY28" fmla="*/ 359474 h 426609"/>
                <a:gd name="connsiteX29" fmla="*/ 315173 w 389074"/>
                <a:gd name="connsiteY29" fmla="*/ 322807 h 426609"/>
                <a:gd name="connsiteX30" fmla="*/ 315173 w 389074"/>
                <a:gd name="connsiteY30" fmla="*/ 157270 h 426609"/>
                <a:gd name="connsiteX31" fmla="*/ 389075 w 389074"/>
                <a:gd name="connsiteY31" fmla="*/ 157270 h 426609"/>
                <a:gd name="connsiteX32" fmla="*/ 389075 w 389074"/>
                <a:gd name="connsiteY32" fmla="*/ 105469 h 426609"/>
                <a:gd name="connsiteX33" fmla="*/ 315140 w 389074"/>
                <a:gd name="connsiteY33" fmla="*/ 105469 h 426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89074" h="426609">
                  <a:moveTo>
                    <a:pt x="315140" y="0"/>
                  </a:moveTo>
                  <a:lnTo>
                    <a:pt x="252639" y="38067"/>
                  </a:lnTo>
                  <a:lnTo>
                    <a:pt x="252639" y="105636"/>
                  </a:lnTo>
                  <a:lnTo>
                    <a:pt x="121803" y="105636"/>
                  </a:lnTo>
                  <a:lnTo>
                    <a:pt x="121803" y="0"/>
                  </a:lnTo>
                  <a:lnTo>
                    <a:pt x="59368" y="38067"/>
                  </a:lnTo>
                  <a:lnTo>
                    <a:pt x="59368" y="105636"/>
                  </a:lnTo>
                  <a:lnTo>
                    <a:pt x="0" y="105636"/>
                  </a:lnTo>
                  <a:lnTo>
                    <a:pt x="0" y="157437"/>
                  </a:lnTo>
                  <a:lnTo>
                    <a:pt x="59368" y="157437"/>
                  </a:lnTo>
                  <a:lnTo>
                    <a:pt x="59368" y="327440"/>
                  </a:lnTo>
                  <a:cubicBezTo>
                    <a:pt x="59051" y="345327"/>
                    <a:pt x="62838" y="363048"/>
                    <a:pt x="70435" y="379241"/>
                  </a:cubicBezTo>
                  <a:cubicBezTo>
                    <a:pt x="77421" y="393985"/>
                    <a:pt x="88782" y="406219"/>
                    <a:pt x="102969" y="414275"/>
                  </a:cubicBezTo>
                  <a:cubicBezTo>
                    <a:pt x="117259" y="422519"/>
                    <a:pt x="134936" y="426632"/>
                    <a:pt x="156003" y="426609"/>
                  </a:cubicBezTo>
                  <a:lnTo>
                    <a:pt x="195804" y="426609"/>
                  </a:lnTo>
                  <a:lnTo>
                    <a:pt x="195804" y="372275"/>
                  </a:lnTo>
                  <a:lnTo>
                    <a:pt x="162970" y="372275"/>
                  </a:lnTo>
                  <a:cubicBezTo>
                    <a:pt x="148636" y="372275"/>
                    <a:pt x="138213" y="368064"/>
                    <a:pt x="131703" y="359641"/>
                  </a:cubicBezTo>
                  <a:cubicBezTo>
                    <a:pt x="125193" y="351217"/>
                    <a:pt x="121926" y="338997"/>
                    <a:pt x="121903" y="322974"/>
                  </a:cubicBezTo>
                  <a:lnTo>
                    <a:pt x="121903" y="157270"/>
                  </a:lnTo>
                  <a:lnTo>
                    <a:pt x="252639" y="157270"/>
                  </a:lnTo>
                  <a:lnTo>
                    <a:pt x="252639" y="327274"/>
                  </a:lnTo>
                  <a:cubicBezTo>
                    <a:pt x="252322" y="345161"/>
                    <a:pt x="256109" y="362881"/>
                    <a:pt x="263706" y="379075"/>
                  </a:cubicBezTo>
                  <a:cubicBezTo>
                    <a:pt x="270692" y="393818"/>
                    <a:pt x="282052" y="406052"/>
                    <a:pt x="296240" y="414109"/>
                  </a:cubicBezTo>
                  <a:cubicBezTo>
                    <a:pt x="310530" y="422352"/>
                    <a:pt x="328207" y="426466"/>
                    <a:pt x="349274" y="426442"/>
                  </a:cubicBezTo>
                  <a:lnTo>
                    <a:pt x="389075" y="426442"/>
                  </a:lnTo>
                  <a:lnTo>
                    <a:pt x="389075" y="372108"/>
                  </a:lnTo>
                  <a:lnTo>
                    <a:pt x="356241" y="372108"/>
                  </a:lnTo>
                  <a:cubicBezTo>
                    <a:pt x="341907" y="372108"/>
                    <a:pt x="331484" y="367898"/>
                    <a:pt x="324974" y="359474"/>
                  </a:cubicBezTo>
                  <a:cubicBezTo>
                    <a:pt x="318463" y="351051"/>
                    <a:pt x="315197" y="338831"/>
                    <a:pt x="315173" y="322807"/>
                  </a:cubicBezTo>
                  <a:lnTo>
                    <a:pt x="315173" y="157270"/>
                  </a:lnTo>
                  <a:lnTo>
                    <a:pt x="389075" y="157270"/>
                  </a:lnTo>
                  <a:lnTo>
                    <a:pt x="389075" y="105469"/>
                  </a:lnTo>
                  <a:lnTo>
                    <a:pt x="315140" y="105469"/>
                  </a:lnTo>
                  <a:close/>
                </a:path>
              </a:pathLst>
            </a:custGeom>
            <a:grpFill/>
            <a:ln w="3333" cap="flat">
              <a:noFill/>
              <a:prstDash val="solid"/>
              <a:miter/>
            </a:ln>
          </p:spPr>
          <p:txBody>
            <a:bodyPr rtlCol="0" anchor="ctr"/>
            <a:lstStyle/>
            <a:p>
              <a:endParaRPr lang="es-ES" sz="1350"/>
            </a:p>
          </p:txBody>
        </p:sp>
        <p:sp>
          <p:nvSpPr>
            <p:cNvPr id="12" name="Forma libre: forma 11">
              <a:extLst>
                <a:ext uri="{FF2B5EF4-FFF2-40B4-BE49-F238E27FC236}">
                  <a16:creationId xmlns:a16="http://schemas.microsoft.com/office/drawing/2014/main" id="{B4591E3C-1116-A59E-377D-B826184866E4}"/>
                </a:ext>
              </a:extLst>
            </p:cNvPr>
            <p:cNvSpPr/>
            <p:nvPr/>
          </p:nvSpPr>
          <p:spPr>
            <a:xfrm>
              <a:off x="3363766" y="3487762"/>
              <a:ext cx="61901" cy="320840"/>
            </a:xfrm>
            <a:custGeom>
              <a:avLst/>
              <a:gdLst>
                <a:gd name="connsiteX0" fmla="*/ 0 w 61901"/>
                <a:gd name="connsiteY0" fmla="*/ 0 h 320840"/>
                <a:gd name="connsiteX1" fmla="*/ 61901 w 61901"/>
                <a:gd name="connsiteY1" fmla="*/ 0 h 320840"/>
                <a:gd name="connsiteX2" fmla="*/ 61901 w 61901"/>
                <a:gd name="connsiteY2" fmla="*/ 320840 h 320840"/>
                <a:gd name="connsiteX3" fmla="*/ 0 w 61901"/>
                <a:gd name="connsiteY3" fmla="*/ 320840 h 320840"/>
              </a:gdLst>
              <a:ahLst/>
              <a:cxnLst>
                <a:cxn ang="0">
                  <a:pos x="connsiteX0" y="connsiteY0"/>
                </a:cxn>
                <a:cxn ang="0">
                  <a:pos x="connsiteX1" y="connsiteY1"/>
                </a:cxn>
                <a:cxn ang="0">
                  <a:pos x="connsiteX2" y="connsiteY2"/>
                </a:cxn>
                <a:cxn ang="0">
                  <a:pos x="connsiteX3" y="connsiteY3"/>
                </a:cxn>
              </a:cxnLst>
              <a:rect l="l" t="t" r="r" b="b"/>
              <a:pathLst>
                <a:path w="61901" h="320840">
                  <a:moveTo>
                    <a:pt x="0" y="0"/>
                  </a:moveTo>
                  <a:lnTo>
                    <a:pt x="61901" y="0"/>
                  </a:lnTo>
                  <a:lnTo>
                    <a:pt x="61901" y="320840"/>
                  </a:lnTo>
                  <a:lnTo>
                    <a:pt x="0" y="320840"/>
                  </a:lnTo>
                  <a:close/>
                </a:path>
              </a:pathLst>
            </a:custGeom>
            <a:grpFill/>
            <a:ln w="3333" cap="flat">
              <a:noFill/>
              <a:prstDash val="solid"/>
              <a:miter/>
            </a:ln>
          </p:spPr>
          <p:txBody>
            <a:bodyPr rtlCol="0" anchor="ctr"/>
            <a:lstStyle/>
            <a:p>
              <a:endParaRPr lang="es-ES" sz="1350"/>
            </a:p>
          </p:txBody>
        </p:sp>
        <p:sp>
          <p:nvSpPr>
            <p:cNvPr id="13" name="Forma libre: forma 12">
              <a:extLst>
                <a:ext uri="{FF2B5EF4-FFF2-40B4-BE49-F238E27FC236}">
                  <a16:creationId xmlns:a16="http://schemas.microsoft.com/office/drawing/2014/main" id="{9B4B7F5F-7549-BC48-D53E-12690DF74A8B}"/>
                </a:ext>
              </a:extLst>
            </p:cNvPr>
            <p:cNvSpPr/>
            <p:nvPr/>
          </p:nvSpPr>
          <p:spPr>
            <a:xfrm>
              <a:off x="3352355" y="3351978"/>
              <a:ext cx="85223" cy="81495"/>
            </a:xfrm>
            <a:custGeom>
              <a:avLst/>
              <a:gdLst>
                <a:gd name="connsiteX0" fmla="*/ 72679 w 85223"/>
                <a:gd name="connsiteY0" fmla="*/ 11048 h 81495"/>
                <a:gd name="connsiteX1" fmla="*/ 42345 w 85223"/>
                <a:gd name="connsiteY1" fmla="*/ 14 h 81495"/>
                <a:gd name="connsiteX2" fmla="*/ 12344 w 85223"/>
                <a:gd name="connsiteY2" fmla="*/ 11048 h 81495"/>
                <a:gd name="connsiteX3" fmla="*/ 44 w 85223"/>
                <a:gd name="connsiteY3" fmla="*/ 41048 h 81495"/>
                <a:gd name="connsiteX4" fmla="*/ 12344 w 85223"/>
                <a:gd name="connsiteY4" fmla="*/ 70415 h 81495"/>
                <a:gd name="connsiteX5" fmla="*/ 42345 w 85223"/>
                <a:gd name="connsiteY5" fmla="*/ 81482 h 81495"/>
                <a:gd name="connsiteX6" fmla="*/ 72679 w 85223"/>
                <a:gd name="connsiteY6" fmla="*/ 70415 h 81495"/>
                <a:gd name="connsiteX7" fmla="*/ 85179 w 85223"/>
                <a:gd name="connsiteY7" fmla="*/ 41048 h 81495"/>
                <a:gd name="connsiteX8" fmla="*/ 72679 w 85223"/>
                <a:gd name="connsiteY8" fmla="*/ 11048 h 81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223" h="81495">
                  <a:moveTo>
                    <a:pt x="72679" y="11048"/>
                  </a:moveTo>
                  <a:cubicBezTo>
                    <a:pt x="64302" y="3707"/>
                    <a:pt x="53482" y="-229"/>
                    <a:pt x="42345" y="14"/>
                  </a:cubicBezTo>
                  <a:cubicBezTo>
                    <a:pt x="31305" y="-266"/>
                    <a:pt x="20574" y="3681"/>
                    <a:pt x="12344" y="11048"/>
                  </a:cubicBezTo>
                  <a:cubicBezTo>
                    <a:pt x="4004" y="18734"/>
                    <a:pt x="-499" y="29721"/>
                    <a:pt x="44" y="41048"/>
                  </a:cubicBezTo>
                  <a:cubicBezTo>
                    <a:pt x="-416" y="52178"/>
                    <a:pt x="4091" y="62935"/>
                    <a:pt x="12344" y="70415"/>
                  </a:cubicBezTo>
                  <a:cubicBezTo>
                    <a:pt x="20568" y="77796"/>
                    <a:pt x="31298" y="81752"/>
                    <a:pt x="42345" y="81482"/>
                  </a:cubicBezTo>
                  <a:cubicBezTo>
                    <a:pt x="53485" y="81719"/>
                    <a:pt x="64309" y="77769"/>
                    <a:pt x="72679" y="70415"/>
                  </a:cubicBezTo>
                  <a:cubicBezTo>
                    <a:pt x="81056" y="63009"/>
                    <a:pt x="85646" y="52218"/>
                    <a:pt x="85179" y="41048"/>
                  </a:cubicBezTo>
                  <a:cubicBezTo>
                    <a:pt x="85729" y="29678"/>
                    <a:pt x="81139" y="18664"/>
                    <a:pt x="72679" y="11048"/>
                  </a:cubicBezTo>
                  <a:close/>
                </a:path>
              </a:pathLst>
            </a:custGeom>
            <a:grpFill/>
            <a:ln w="3333" cap="flat">
              <a:noFill/>
              <a:prstDash val="solid"/>
              <a:miter/>
            </a:ln>
          </p:spPr>
          <p:txBody>
            <a:bodyPr rtlCol="0" anchor="ctr"/>
            <a:lstStyle/>
            <a:p>
              <a:endParaRPr lang="es-ES" sz="1350"/>
            </a:p>
          </p:txBody>
        </p:sp>
        <p:sp>
          <p:nvSpPr>
            <p:cNvPr id="14" name="Forma libre: forma 13">
              <a:extLst>
                <a:ext uri="{FF2B5EF4-FFF2-40B4-BE49-F238E27FC236}">
                  <a16:creationId xmlns:a16="http://schemas.microsoft.com/office/drawing/2014/main" id="{69B7AD58-AD75-CF69-4BD0-80AF8B1FC4C5}"/>
                </a:ext>
              </a:extLst>
            </p:cNvPr>
            <p:cNvSpPr/>
            <p:nvPr/>
          </p:nvSpPr>
          <p:spPr>
            <a:xfrm>
              <a:off x="3467535" y="3481533"/>
              <a:ext cx="269009" cy="333907"/>
            </a:xfrm>
            <a:custGeom>
              <a:avLst/>
              <a:gdLst>
                <a:gd name="connsiteX0" fmla="*/ 244672 w 269009"/>
                <a:gd name="connsiteY0" fmla="*/ 179599 h 333907"/>
                <a:gd name="connsiteX1" fmla="*/ 169837 w 269009"/>
                <a:gd name="connsiteY1" fmla="*/ 143931 h 333907"/>
                <a:gd name="connsiteX2" fmla="*/ 138270 w 269009"/>
                <a:gd name="connsiteY2" fmla="*/ 136365 h 333907"/>
                <a:gd name="connsiteX3" fmla="*/ 104769 w 269009"/>
                <a:gd name="connsiteY3" fmla="*/ 125498 h 333907"/>
                <a:gd name="connsiteX4" fmla="*/ 81435 w 269009"/>
                <a:gd name="connsiteY4" fmla="*/ 111597 h 333907"/>
                <a:gd name="connsiteX5" fmla="*/ 72602 w 269009"/>
                <a:gd name="connsiteY5" fmla="*/ 90130 h 333907"/>
                <a:gd name="connsiteX6" fmla="*/ 89269 w 269009"/>
                <a:gd name="connsiteY6" fmla="*/ 63263 h 333907"/>
                <a:gd name="connsiteX7" fmla="*/ 133336 w 269009"/>
                <a:gd name="connsiteY7" fmla="*/ 52963 h 333907"/>
                <a:gd name="connsiteX8" fmla="*/ 182904 w 269009"/>
                <a:gd name="connsiteY8" fmla="*/ 65296 h 333907"/>
                <a:gd name="connsiteX9" fmla="*/ 213538 w 269009"/>
                <a:gd name="connsiteY9" fmla="*/ 107297 h 333907"/>
                <a:gd name="connsiteX10" fmla="*/ 265339 w 269009"/>
                <a:gd name="connsiteY10" fmla="*/ 88364 h 333907"/>
                <a:gd name="connsiteX11" fmla="*/ 238172 w 269009"/>
                <a:gd name="connsiteY11" fmla="*/ 39729 h 333907"/>
                <a:gd name="connsiteX12" fmla="*/ 192371 w 269009"/>
                <a:gd name="connsiteY12" fmla="*/ 10029 h 333907"/>
                <a:gd name="connsiteX13" fmla="*/ 133336 w 269009"/>
                <a:gd name="connsiteY13" fmla="*/ 28 h 333907"/>
                <a:gd name="connsiteX14" fmla="*/ 70001 w 269009"/>
                <a:gd name="connsiteY14" fmla="*/ 11695 h 333907"/>
                <a:gd name="connsiteX15" fmla="*/ 26667 w 269009"/>
                <a:gd name="connsiteY15" fmla="*/ 43829 h 333907"/>
                <a:gd name="connsiteX16" fmla="*/ 11200 w 269009"/>
                <a:gd name="connsiteY16" fmla="*/ 90864 h 333907"/>
                <a:gd name="connsiteX17" fmla="*/ 34534 w 269009"/>
                <a:gd name="connsiteY17" fmla="*/ 150565 h 333907"/>
                <a:gd name="connsiteX18" fmla="*/ 109702 w 269009"/>
                <a:gd name="connsiteY18" fmla="*/ 187532 h 333907"/>
                <a:gd name="connsiteX19" fmla="*/ 141903 w 269009"/>
                <a:gd name="connsiteY19" fmla="*/ 195733 h 333907"/>
                <a:gd name="connsiteX20" fmla="*/ 192104 w 269009"/>
                <a:gd name="connsiteY20" fmla="*/ 213100 h 333907"/>
                <a:gd name="connsiteX21" fmla="*/ 208238 w 269009"/>
                <a:gd name="connsiteY21" fmla="*/ 240567 h 333907"/>
                <a:gd name="connsiteX22" fmla="*/ 189271 w 269009"/>
                <a:gd name="connsiteY22" fmla="*/ 269934 h 333907"/>
                <a:gd name="connsiteX23" fmla="*/ 136870 w 269009"/>
                <a:gd name="connsiteY23" fmla="*/ 281634 h 333907"/>
                <a:gd name="connsiteX24" fmla="*/ 100202 w 269009"/>
                <a:gd name="connsiteY24" fmla="*/ 275301 h 333907"/>
                <a:gd name="connsiteX25" fmla="*/ 69568 w 269009"/>
                <a:gd name="connsiteY25" fmla="*/ 256034 h 333907"/>
                <a:gd name="connsiteX26" fmla="*/ 50301 w 269009"/>
                <a:gd name="connsiteY26" fmla="*/ 223500 h 333907"/>
                <a:gd name="connsiteX27" fmla="*/ 0 w 269009"/>
                <a:gd name="connsiteY27" fmla="*/ 245500 h 333907"/>
                <a:gd name="connsiteX28" fmla="*/ 78935 w 269009"/>
                <a:gd name="connsiteY28" fmla="*/ 324435 h 333907"/>
                <a:gd name="connsiteX29" fmla="*/ 137070 w 269009"/>
                <a:gd name="connsiteY29" fmla="*/ 333902 h 333907"/>
                <a:gd name="connsiteX30" fmla="*/ 207071 w 269009"/>
                <a:gd name="connsiteY30" fmla="*/ 321602 h 333907"/>
                <a:gd name="connsiteX31" fmla="*/ 252872 w 269009"/>
                <a:gd name="connsiteY31" fmla="*/ 287801 h 333907"/>
                <a:gd name="connsiteX32" fmla="*/ 269006 w 269009"/>
                <a:gd name="connsiteY32" fmla="*/ 238833 h 333907"/>
                <a:gd name="connsiteX33" fmla="*/ 244672 w 269009"/>
                <a:gd name="connsiteY33" fmla="*/ 179599 h 333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69009" h="333907">
                  <a:moveTo>
                    <a:pt x="244672" y="179599"/>
                  </a:moveTo>
                  <a:cubicBezTo>
                    <a:pt x="228471" y="164265"/>
                    <a:pt x="203528" y="152375"/>
                    <a:pt x="169837" y="143931"/>
                  </a:cubicBezTo>
                  <a:lnTo>
                    <a:pt x="138270" y="136365"/>
                  </a:lnTo>
                  <a:cubicBezTo>
                    <a:pt x="126913" y="133355"/>
                    <a:pt x="115729" y="129728"/>
                    <a:pt x="104769" y="125498"/>
                  </a:cubicBezTo>
                  <a:cubicBezTo>
                    <a:pt x="96195" y="122351"/>
                    <a:pt x="88285" y="117638"/>
                    <a:pt x="81435" y="111597"/>
                  </a:cubicBezTo>
                  <a:cubicBezTo>
                    <a:pt x="75512" y="106064"/>
                    <a:pt x="72288" y="98230"/>
                    <a:pt x="72602" y="90130"/>
                  </a:cubicBezTo>
                  <a:cubicBezTo>
                    <a:pt x="72602" y="79153"/>
                    <a:pt x="78158" y="70197"/>
                    <a:pt x="89269" y="63263"/>
                  </a:cubicBezTo>
                  <a:cubicBezTo>
                    <a:pt x="100379" y="56330"/>
                    <a:pt x="115069" y="52896"/>
                    <a:pt x="133336" y="52963"/>
                  </a:cubicBezTo>
                  <a:cubicBezTo>
                    <a:pt x="150653" y="52666"/>
                    <a:pt x="167744" y="56920"/>
                    <a:pt x="182904" y="65296"/>
                  </a:cubicBezTo>
                  <a:cubicBezTo>
                    <a:pt x="197437" y="73497"/>
                    <a:pt x="207648" y="87497"/>
                    <a:pt x="213538" y="107297"/>
                  </a:cubicBezTo>
                  <a:lnTo>
                    <a:pt x="265339" y="88364"/>
                  </a:lnTo>
                  <a:cubicBezTo>
                    <a:pt x="260509" y="70130"/>
                    <a:pt x="251165" y="53403"/>
                    <a:pt x="238172" y="39729"/>
                  </a:cubicBezTo>
                  <a:cubicBezTo>
                    <a:pt x="225325" y="26522"/>
                    <a:pt x="209671" y="16372"/>
                    <a:pt x="192371" y="10029"/>
                  </a:cubicBezTo>
                  <a:cubicBezTo>
                    <a:pt x="173460" y="3152"/>
                    <a:pt x="153457" y="-238"/>
                    <a:pt x="133336" y="28"/>
                  </a:cubicBezTo>
                  <a:cubicBezTo>
                    <a:pt x="111656" y="-378"/>
                    <a:pt x="90115" y="3592"/>
                    <a:pt x="70001" y="11695"/>
                  </a:cubicBezTo>
                  <a:cubicBezTo>
                    <a:pt x="52951" y="18352"/>
                    <a:pt x="37987" y="29446"/>
                    <a:pt x="26667" y="43829"/>
                  </a:cubicBezTo>
                  <a:cubicBezTo>
                    <a:pt x="16414" y="57346"/>
                    <a:pt x="10970" y="73900"/>
                    <a:pt x="11200" y="90864"/>
                  </a:cubicBezTo>
                  <a:cubicBezTo>
                    <a:pt x="10660" y="113087"/>
                    <a:pt x="19067" y="134598"/>
                    <a:pt x="34534" y="150565"/>
                  </a:cubicBezTo>
                  <a:cubicBezTo>
                    <a:pt x="50091" y="166765"/>
                    <a:pt x="75145" y="179089"/>
                    <a:pt x="109702" y="187532"/>
                  </a:cubicBezTo>
                  <a:lnTo>
                    <a:pt x="141903" y="195733"/>
                  </a:lnTo>
                  <a:cubicBezTo>
                    <a:pt x="164637" y="200776"/>
                    <a:pt x="181370" y="206566"/>
                    <a:pt x="192104" y="213100"/>
                  </a:cubicBezTo>
                  <a:cubicBezTo>
                    <a:pt x="202204" y="218510"/>
                    <a:pt x="208431" y="229110"/>
                    <a:pt x="208238" y="240567"/>
                  </a:cubicBezTo>
                  <a:cubicBezTo>
                    <a:pt x="208238" y="252367"/>
                    <a:pt x="201914" y="262157"/>
                    <a:pt x="189271" y="269934"/>
                  </a:cubicBezTo>
                  <a:cubicBezTo>
                    <a:pt x="176627" y="277711"/>
                    <a:pt x="159160" y="281611"/>
                    <a:pt x="136870" y="281634"/>
                  </a:cubicBezTo>
                  <a:cubicBezTo>
                    <a:pt x="124373" y="281671"/>
                    <a:pt x="111962" y="279528"/>
                    <a:pt x="100202" y="275301"/>
                  </a:cubicBezTo>
                  <a:cubicBezTo>
                    <a:pt x="88672" y="271264"/>
                    <a:pt x="78202" y="264677"/>
                    <a:pt x="69568" y="256034"/>
                  </a:cubicBezTo>
                  <a:cubicBezTo>
                    <a:pt x="60625" y="246897"/>
                    <a:pt x="54014" y="235737"/>
                    <a:pt x="50301" y="223500"/>
                  </a:cubicBezTo>
                  <a:lnTo>
                    <a:pt x="0" y="245500"/>
                  </a:lnTo>
                  <a:cubicBezTo>
                    <a:pt x="12404" y="282781"/>
                    <a:pt x="41654" y="312032"/>
                    <a:pt x="78935" y="324435"/>
                  </a:cubicBezTo>
                  <a:cubicBezTo>
                    <a:pt x="97639" y="330855"/>
                    <a:pt x="117296" y="334055"/>
                    <a:pt x="137070" y="333902"/>
                  </a:cubicBezTo>
                  <a:cubicBezTo>
                    <a:pt x="164004" y="333902"/>
                    <a:pt x="187337" y="329802"/>
                    <a:pt x="207071" y="321602"/>
                  </a:cubicBezTo>
                  <a:cubicBezTo>
                    <a:pt x="225125" y="314705"/>
                    <a:pt x="240958" y="303018"/>
                    <a:pt x="252872" y="287801"/>
                  </a:cubicBezTo>
                  <a:cubicBezTo>
                    <a:pt x="263506" y="273708"/>
                    <a:pt x="269179" y="256490"/>
                    <a:pt x="269006" y="238833"/>
                  </a:cubicBezTo>
                  <a:cubicBezTo>
                    <a:pt x="269006" y="214723"/>
                    <a:pt x="260896" y="194976"/>
                    <a:pt x="244672" y="179599"/>
                  </a:cubicBezTo>
                  <a:close/>
                </a:path>
              </a:pathLst>
            </a:custGeom>
            <a:grpFill/>
            <a:ln w="3333" cap="flat">
              <a:noFill/>
              <a:prstDash val="solid"/>
              <a:miter/>
            </a:ln>
          </p:spPr>
          <p:txBody>
            <a:bodyPr rtlCol="0" anchor="ctr"/>
            <a:lstStyle/>
            <a:p>
              <a:endParaRPr lang="es-ES" sz="1350"/>
            </a:p>
          </p:txBody>
        </p:sp>
        <p:sp>
          <p:nvSpPr>
            <p:cNvPr id="15" name="Forma libre: forma 14">
              <a:extLst>
                <a:ext uri="{FF2B5EF4-FFF2-40B4-BE49-F238E27FC236}">
                  <a16:creationId xmlns:a16="http://schemas.microsoft.com/office/drawing/2014/main" id="{046B87F9-624F-0D3B-362C-46C25C0FD119}"/>
                </a:ext>
              </a:extLst>
            </p:cNvPr>
            <p:cNvSpPr/>
            <p:nvPr/>
          </p:nvSpPr>
          <p:spPr>
            <a:xfrm>
              <a:off x="3777708" y="3366492"/>
              <a:ext cx="275409" cy="442275"/>
            </a:xfrm>
            <a:custGeom>
              <a:avLst/>
              <a:gdLst>
                <a:gd name="connsiteX0" fmla="*/ 217905 w 275409"/>
                <a:gd name="connsiteY0" fmla="*/ 130136 h 442275"/>
                <a:gd name="connsiteX1" fmla="*/ 156637 w 275409"/>
                <a:gd name="connsiteY1" fmla="*/ 114969 h 442275"/>
                <a:gd name="connsiteX2" fmla="*/ 95035 w 275409"/>
                <a:gd name="connsiteY2" fmla="*/ 132336 h 442275"/>
                <a:gd name="connsiteX3" fmla="*/ 61901 w 275409"/>
                <a:gd name="connsiteY3" fmla="*/ 168737 h 442275"/>
                <a:gd name="connsiteX4" fmla="*/ 61901 w 275409"/>
                <a:gd name="connsiteY4" fmla="*/ 0 h 442275"/>
                <a:gd name="connsiteX5" fmla="*/ 0 w 275409"/>
                <a:gd name="connsiteY5" fmla="*/ 0 h 442275"/>
                <a:gd name="connsiteX6" fmla="*/ 0 w 275409"/>
                <a:gd name="connsiteY6" fmla="*/ 442143 h 442275"/>
                <a:gd name="connsiteX7" fmla="*/ 61901 w 275409"/>
                <a:gd name="connsiteY7" fmla="*/ 442143 h 442275"/>
                <a:gd name="connsiteX8" fmla="*/ 61901 w 275409"/>
                <a:gd name="connsiteY8" fmla="*/ 252139 h 442275"/>
                <a:gd name="connsiteX9" fmla="*/ 84302 w 275409"/>
                <a:gd name="connsiteY9" fmla="*/ 191837 h 442275"/>
                <a:gd name="connsiteX10" fmla="*/ 142103 w 275409"/>
                <a:gd name="connsiteY10" fmla="*/ 170037 h 442275"/>
                <a:gd name="connsiteX11" fmla="*/ 193271 w 275409"/>
                <a:gd name="connsiteY11" fmla="*/ 191537 h 442275"/>
                <a:gd name="connsiteX12" fmla="*/ 212838 w 275409"/>
                <a:gd name="connsiteY12" fmla="*/ 249639 h 442275"/>
                <a:gd name="connsiteX13" fmla="*/ 212838 w 275409"/>
                <a:gd name="connsiteY13" fmla="*/ 442276 h 442275"/>
                <a:gd name="connsiteX14" fmla="*/ 275373 w 275409"/>
                <a:gd name="connsiteY14" fmla="*/ 442276 h 442275"/>
                <a:gd name="connsiteX15" fmla="*/ 275373 w 275409"/>
                <a:gd name="connsiteY15" fmla="*/ 239405 h 442275"/>
                <a:gd name="connsiteX16" fmla="*/ 259906 w 275409"/>
                <a:gd name="connsiteY16" fmla="*/ 173404 h 442275"/>
                <a:gd name="connsiteX17" fmla="*/ 217905 w 275409"/>
                <a:gd name="connsiteY17" fmla="*/ 130136 h 44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5409" h="442275">
                  <a:moveTo>
                    <a:pt x="217905" y="130136"/>
                  </a:moveTo>
                  <a:cubicBezTo>
                    <a:pt x="199171" y="119756"/>
                    <a:pt x="178037" y="114522"/>
                    <a:pt x="156637" y="114969"/>
                  </a:cubicBezTo>
                  <a:cubicBezTo>
                    <a:pt x="134890" y="114932"/>
                    <a:pt x="113559" y="120943"/>
                    <a:pt x="95035" y="132336"/>
                  </a:cubicBezTo>
                  <a:cubicBezTo>
                    <a:pt x="80848" y="141186"/>
                    <a:pt x="69382" y="153783"/>
                    <a:pt x="61901" y="168737"/>
                  </a:cubicBezTo>
                  <a:lnTo>
                    <a:pt x="61901" y="0"/>
                  </a:lnTo>
                  <a:lnTo>
                    <a:pt x="0" y="0"/>
                  </a:lnTo>
                  <a:lnTo>
                    <a:pt x="0" y="442143"/>
                  </a:lnTo>
                  <a:lnTo>
                    <a:pt x="61901" y="442143"/>
                  </a:lnTo>
                  <a:lnTo>
                    <a:pt x="61901" y="252139"/>
                  </a:lnTo>
                  <a:cubicBezTo>
                    <a:pt x="61901" y="226471"/>
                    <a:pt x="69368" y="206371"/>
                    <a:pt x="84302" y="191837"/>
                  </a:cubicBezTo>
                  <a:cubicBezTo>
                    <a:pt x="99236" y="177304"/>
                    <a:pt x="118502" y="170037"/>
                    <a:pt x="142103" y="170037"/>
                  </a:cubicBezTo>
                  <a:cubicBezTo>
                    <a:pt x="163137" y="170037"/>
                    <a:pt x="180204" y="177204"/>
                    <a:pt x="193271" y="191537"/>
                  </a:cubicBezTo>
                  <a:cubicBezTo>
                    <a:pt x="206338" y="205871"/>
                    <a:pt x="212871" y="225238"/>
                    <a:pt x="212838" y="249639"/>
                  </a:cubicBezTo>
                  <a:lnTo>
                    <a:pt x="212838" y="442276"/>
                  </a:lnTo>
                  <a:lnTo>
                    <a:pt x="275373" y="442276"/>
                  </a:lnTo>
                  <a:lnTo>
                    <a:pt x="275373" y="239405"/>
                  </a:lnTo>
                  <a:cubicBezTo>
                    <a:pt x="275906" y="216448"/>
                    <a:pt x="270606" y="193727"/>
                    <a:pt x="259906" y="173404"/>
                  </a:cubicBezTo>
                  <a:cubicBezTo>
                    <a:pt x="250239" y="155337"/>
                    <a:pt x="235672" y="140346"/>
                    <a:pt x="217905" y="130136"/>
                  </a:cubicBezTo>
                  <a:close/>
                </a:path>
              </a:pathLst>
            </a:custGeom>
            <a:grpFill/>
            <a:ln w="3333" cap="flat">
              <a:noFill/>
              <a:prstDash val="solid"/>
              <a:miter/>
            </a:ln>
          </p:spPr>
          <p:txBody>
            <a:bodyPr rtlCol="0" anchor="ctr"/>
            <a:lstStyle/>
            <a:p>
              <a:endParaRPr lang="es-ES" sz="1350"/>
            </a:p>
          </p:txBody>
        </p:sp>
        <p:sp>
          <p:nvSpPr>
            <p:cNvPr id="16" name="Forma libre: forma 15">
              <a:extLst>
                <a:ext uri="{FF2B5EF4-FFF2-40B4-BE49-F238E27FC236}">
                  <a16:creationId xmlns:a16="http://schemas.microsoft.com/office/drawing/2014/main" id="{03DD64C0-B0C4-E655-51DC-FBE242723C51}"/>
                </a:ext>
              </a:extLst>
            </p:cNvPr>
            <p:cNvSpPr/>
            <p:nvPr/>
          </p:nvSpPr>
          <p:spPr>
            <a:xfrm>
              <a:off x="4111282" y="3366492"/>
              <a:ext cx="326640" cy="442142"/>
            </a:xfrm>
            <a:custGeom>
              <a:avLst/>
              <a:gdLst>
                <a:gd name="connsiteX0" fmla="*/ 282939 w 326640"/>
                <a:gd name="connsiteY0" fmla="*/ 38234 h 442142"/>
                <a:gd name="connsiteX1" fmla="*/ 162937 w 326640"/>
                <a:gd name="connsiteY1" fmla="*/ 0 h 442142"/>
                <a:gd name="connsiteX2" fmla="*/ 0 w 326640"/>
                <a:gd name="connsiteY2" fmla="*/ 0 h 442142"/>
                <a:gd name="connsiteX3" fmla="*/ 0 w 326640"/>
                <a:gd name="connsiteY3" fmla="*/ 442143 h 442142"/>
                <a:gd name="connsiteX4" fmla="*/ 65035 w 326640"/>
                <a:gd name="connsiteY4" fmla="*/ 442143 h 442142"/>
                <a:gd name="connsiteX5" fmla="*/ 65035 w 326640"/>
                <a:gd name="connsiteY5" fmla="*/ 285473 h 442142"/>
                <a:gd name="connsiteX6" fmla="*/ 163570 w 326640"/>
                <a:gd name="connsiteY6" fmla="*/ 285473 h 442142"/>
                <a:gd name="connsiteX7" fmla="*/ 250439 w 326640"/>
                <a:gd name="connsiteY7" fmla="*/ 268406 h 442142"/>
                <a:gd name="connsiteX8" fmla="*/ 306640 w 326640"/>
                <a:gd name="connsiteY8" fmla="*/ 219138 h 442142"/>
                <a:gd name="connsiteX9" fmla="*/ 326640 w 326640"/>
                <a:gd name="connsiteY9" fmla="*/ 143370 h 442142"/>
                <a:gd name="connsiteX10" fmla="*/ 282939 w 326640"/>
                <a:gd name="connsiteY10" fmla="*/ 38234 h 442142"/>
                <a:gd name="connsiteX11" fmla="*/ 231805 w 326640"/>
                <a:gd name="connsiteY11" fmla="*/ 206538 h 442142"/>
                <a:gd name="connsiteX12" fmla="*/ 157903 w 326640"/>
                <a:gd name="connsiteY12" fmla="*/ 228038 h 442142"/>
                <a:gd name="connsiteX13" fmla="*/ 64935 w 326640"/>
                <a:gd name="connsiteY13" fmla="*/ 228038 h 442142"/>
                <a:gd name="connsiteX14" fmla="*/ 64935 w 326640"/>
                <a:gd name="connsiteY14" fmla="*/ 58768 h 442142"/>
                <a:gd name="connsiteX15" fmla="*/ 157803 w 326640"/>
                <a:gd name="connsiteY15" fmla="*/ 58768 h 442142"/>
                <a:gd name="connsiteX16" fmla="*/ 231705 w 326640"/>
                <a:gd name="connsiteY16" fmla="*/ 79902 h 442142"/>
                <a:gd name="connsiteX17" fmla="*/ 258205 w 326640"/>
                <a:gd name="connsiteY17" fmla="*/ 143403 h 442142"/>
                <a:gd name="connsiteX18" fmla="*/ 231705 w 326640"/>
                <a:gd name="connsiteY18" fmla="*/ 206538 h 44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6640" h="442142">
                  <a:moveTo>
                    <a:pt x="282939" y="38234"/>
                  </a:moveTo>
                  <a:cubicBezTo>
                    <a:pt x="253906" y="12767"/>
                    <a:pt x="213905" y="23"/>
                    <a:pt x="162937" y="0"/>
                  </a:cubicBezTo>
                  <a:lnTo>
                    <a:pt x="0" y="0"/>
                  </a:lnTo>
                  <a:lnTo>
                    <a:pt x="0" y="442143"/>
                  </a:lnTo>
                  <a:lnTo>
                    <a:pt x="65035" y="442143"/>
                  </a:lnTo>
                  <a:lnTo>
                    <a:pt x="65035" y="285473"/>
                  </a:lnTo>
                  <a:lnTo>
                    <a:pt x="163570" y="285473"/>
                  </a:lnTo>
                  <a:cubicBezTo>
                    <a:pt x="197271" y="285473"/>
                    <a:pt x="226205" y="279783"/>
                    <a:pt x="250439" y="268406"/>
                  </a:cubicBezTo>
                  <a:cubicBezTo>
                    <a:pt x="273639" y="257922"/>
                    <a:pt x="293206" y="240772"/>
                    <a:pt x="306640" y="219138"/>
                  </a:cubicBezTo>
                  <a:cubicBezTo>
                    <a:pt x="319973" y="197671"/>
                    <a:pt x="326640" y="172414"/>
                    <a:pt x="326640" y="143370"/>
                  </a:cubicBezTo>
                  <a:cubicBezTo>
                    <a:pt x="326507" y="98745"/>
                    <a:pt x="311940" y="63701"/>
                    <a:pt x="282939" y="38234"/>
                  </a:cubicBezTo>
                  <a:close/>
                  <a:moveTo>
                    <a:pt x="231805" y="206538"/>
                  </a:moveTo>
                  <a:cubicBezTo>
                    <a:pt x="214038" y="220871"/>
                    <a:pt x="189404" y="228038"/>
                    <a:pt x="157903" y="228038"/>
                  </a:cubicBezTo>
                  <a:lnTo>
                    <a:pt x="64935" y="228038"/>
                  </a:lnTo>
                  <a:lnTo>
                    <a:pt x="64935" y="58768"/>
                  </a:lnTo>
                  <a:lnTo>
                    <a:pt x="157803" y="58768"/>
                  </a:lnTo>
                  <a:cubicBezTo>
                    <a:pt x="189371" y="58768"/>
                    <a:pt x="214004" y="65811"/>
                    <a:pt x="231705" y="79902"/>
                  </a:cubicBezTo>
                  <a:cubicBezTo>
                    <a:pt x="249405" y="93992"/>
                    <a:pt x="258239" y="115159"/>
                    <a:pt x="258205" y="143403"/>
                  </a:cubicBezTo>
                  <a:cubicBezTo>
                    <a:pt x="258205" y="171180"/>
                    <a:pt x="249372" y="192227"/>
                    <a:pt x="231705" y="206538"/>
                  </a:cubicBezTo>
                  <a:close/>
                </a:path>
              </a:pathLst>
            </a:custGeom>
            <a:grpFill/>
            <a:ln w="3333" cap="flat">
              <a:noFill/>
              <a:prstDash val="solid"/>
              <a:miter/>
            </a:ln>
          </p:spPr>
          <p:txBody>
            <a:bodyPr rtlCol="0" anchor="ctr"/>
            <a:lstStyle/>
            <a:p>
              <a:endParaRPr lang="es-ES" sz="1350"/>
            </a:p>
          </p:txBody>
        </p:sp>
        <p:sp>
          <p:nvSpPr>
            <p:cNvPr id="17" name="Forma libre: forma 16">
              <a:extLst>
                <a:ext uri="{FF2B5EF4-FFF2-40B4-BE49-F238E27FC236}">
                  <a16:creationId xmlns:a16="http://schemas.microsoft.com/office/drawing/2014/main" id="{C26E29CB-30CF-A425-0F7D-7C6424B992F3}"/>
                </a:ext>
              </a:extLst>
            </p:cNvPr>
            <p:cNvSpPr/>
            <p:nvPr/>
          </p:nvSpPr>
          <p:spPr>
            <a:xfrm>
              <a:off x="4443077" y="3481431"/>
              <a:ext cx="325301" cy="334137"/>
            </a:xfrm>
            <a:custGeom>
              <a:avLst/>
              <a:gdLst>
                <a:gd name="connsiteX0" fmla="*/ 246351 w 325301"/>
                <a:gd name="connsiteY0" fmla="*/ 20865 h 334137"/>
                <a:gd name="connsiteX1" fmla="*/ 162349 w 325301"/>
                <a:gd name="connsiteY1" fmla="*/ 31 h 334137"/>
                <a:gd name="connsiteX2" fmla="*/ 97914 w 325301"/>
                <a:gd name="connsiteY2" fmla="*/ 12031 h 334137"/>
                <a:gd name="connsiteX3" fmla="*/ 46113 w 325301"/>
                <a:gd name="connsiteY3" fmla="*/ 46465 h 334137"/>
                <a:gd name="connsiteX4" fmla="*/ 12013 w 325301"/>
                <a:gd name="connsiteY4" fmla="*/ 99500 h 334137"/>
                <a:gd name="connsiteX5" fmla="*/ 12 w 325301"/>
                <a:gd name="connsiteY5" fmla="*/ 166768 h 334137"/>
                <a:gd name="connsiteX6" fmla="*/ 21179 w 325301"/>
                <a:gd name="connsiteY6" fmla="*/ 253936 h 334137"/>
                <a:gd name="connsiteX7" fmla="*/ 79280 w 325301"/>
                <a:gd name="connsiteY7" fmla="*/ 313004 h 334137"/>
                <a:gd name="connsiteX8" fmla="*/ 227384 w 325301"/>
                <a:gd name="connsiteY8" fmla="*/ 321838 h 334137"/>
                <a:gd name="connsiteX9" fmla="*/ 279185 w 325301"/>
                <a:gd name="connsiteY9" fmla="*/ 287404 h 334137"/>
                <a:gd name="connsiteX10" fmla="*/ 313286 w 325301"/>
                <a:gd name="connsiteY10" fmla="*/ 234669 h 334137"/>
                <a:gd name="connsiteX11" fmla="*/ 325286 w 325301"/>
                <a:gd name="connsiteY11" fmla="*/ 166768 h 334137"/>
                <a:gd name="connsiteX12" fmla="*/ 304152 w 325301"/>
                <a:gd name="connsiteY12" fmla="*/ 79299 h 334137"/>
                <a:gd name="connsiteX13" fmla="*/ 246351 w 325301"/>
                <a:gd name="connsiteY13" fmla="*/ 20865 h 334137"/>
                <a:gd name="connsiteX14" fmla="*/ 254551 w 325301"/>
                <a:gd name="connsiteY14" fmla="*/ 213502 h 334137"/>
                <a:gd name="connsiteX15" fmla="*/ 233717 w 325301"/>
                <a:gd name="connsiteY15" fmla="*/ 248569 h 334137"/>
                <a:gd name="connsiteX16" fmla="*/ 202117 w 325301"/>
                <a:gd name="connsiteY16" fmla="*/ 270337 h 334137"/>
                <a:gd name="connsiteX17" fmla="*/ 162349 w 325301"/>
                <a:gd name="connsiteY17" fmla="*/ 277937 h 334137"/>
                <a:gd name="connsiteX18" fmla="*/ 112115 w 325301"/>
                <a:gd name="connsiteY18" fmla="*/ 264603 h 334137"/>
                <a:gd name="connsiteX19" fmla="*/ 76747 w 325301"/>
                <a:gd name="connsiteY19" fmla="*/ 226402 h 334137"/>
                <a:gd name="connsiteX20" fmla="*/ 63814 w 325301"/>
                <a:gd name="connsiteY20" fmla="*/ 166701 h 334137"/>
                <a:gd name="connsiteX21" fmla="*/ 71080 w 325301"/>
                <a:gd name="connsiteY21" fmla="*/ 120033 h 334137"/>
                <a:gd name="connsiteX22" fmla="*/ 91614 w 325301"/>
                <a:gd name="connsiteY22" fmla="*/ 85299 h 334137"/>
                <a:gd name="connsiteX23" fmla="*/ 123181 w 325301"/>
                <a:gd name="connsiteY23" fmla="*/ 63499 h 334137"/>
                <a:gd name="connsiteX24" fmla="*/ 162349 w 325301"/>
                <a:gd name="connsiteY24" fmla="*/ 56232 h 334137"/>
                <a:gd name="connsiteX25" fmla="*/ 213817 w 325301"/>
                <a:gd name="connsiteY25" fmla="*/ 69566 h 334137"/>
                <a:gd name="connsiteX26" fmla="*/ 249184 w 325301"/>
                <a:gd name="connsiteY26" fmla="*/ 107466 h 334137"/>
                <a:gd name="connsiteX27" fmla="*/ 262118 w 325301"/>
                <a:gd name="connsiteY27" fmla="*/ 166834 h 334137"/>
                <a:gd name="connsiteX28" fmla="*/ 254484 w 325301"/>
                <a:gd name="connsiteY28" fmla="*/ 213502 h 334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25301" h="334137">
                  <a:moveTo>
                    <a:pt x="246351" y="20865"/>
                  </a:moveTo>
                  <a:cubicBezTo>
                    <a:pt x="220684" y="6654"/>
                    <a:pt x="191683" y="-533"/>
                    <a:pt x="162349" y="31"/>
                  </a:cubicBezTo>
                  <a:cubicBezTo>
                    <a:pt x="140282" y="-179"/>
                    <a:pt x="118415" y="3894"/>
                    <a:pt x="97914" y="12031"/>
                  </a:cubicBezTo>
                  <a:cubicBezTo>
                    <a:pt x="78447" y="19801"/>
                    <a:pt x="60814" y="31528"/>
                    <a:pt x="46113" y="46465"/>
                  </a:cubicBezTo>
                  <a:cubicBezTo>
                    <a:pt x="31246" y="61625"/>
                    <a:pt x="19646" y="79676"/>
                    <a:pt x="12013" y="99500"/>
                  </a:cubicBezTo>
                  <a:cubicBezTo>
                    <a:pt x="3812" y="120970"/>
                    <a:pt x="-255" y="143790"/>
                    <a:pt x="12" y="166768"/>
                  </a:cubicBezTo>
                  <a:cubicBezTo>
                    <a:pt x="12" y="199612"/>
                    <a:pt x="7079" y="228669"/>
                    <a:pt x="21179" y="253936"/>
                  </a:cubicBezTo>
                  <a:cubicBezTo>
                    <a:pt x="34713" y="278617"/>
                    <a:pt x="54813" y="299064"/>
                    <a:pt x="79280" y="313004"/>
                  </a:cubicBezTo>
                  <a:cubicBezTo>
                    <a:pt x="124915" y="337678"/>
                    <a:pt x="179149" y="340911"/>
                    <a:pt x="227384" y="321838"/>
                  </a:cubicBezTo>
                  <a:cubicBezTo>
                    <a:pt x="246784" y="313917"/>
                    <a:pt x="264384" y="302214"/>
                    <a:pt x="279185" y="287404"/>
                  </a:cubicBezTo>
                  <a:cubicBezTo>
                    <a:pt x="294119" y="272393"/>
                    <a:pt x="305719" y="254429"/>
                    <a:pt x="313286" y="234669"/>
                  </a:cubicBezTo>
                  <a:cubicBezTo>
                    <a:pt x="321519" y="212989"/>
                    <a:pt x="325586" y="189955"/>
                    <a:pt x="325286" y="166768"/>
                  </a:cubicBezTo>
                  <a:cubicBezTo>
                    <a:pt x="325286" y="133434"/>
                    <a:pt x="318252" y="104276"/>
                    <a:pt x="304152" y="79299"/>
                  </a:cubicBezTo>
                  <a:cubicBezTo>
                    <a:pt x="290618" y="54872"/>
                    <a:pt x="270618" y="34651"/>
                    <a:pt x="246351" y="20865"/>
                  </a:cubicBezTo>
                  <a:close/>
                  <a:moveTo>
                    <a:pt x="254551" y="213502"/>
                  </a:moveTo>
                  <a:cubicBezTo>
                    <a:pt x="250051" y="226479"/>
                    <a:pt x="242951" y="238406"/>
                    <a:pt x="233717" y="248569"/>
                  </a:cubicBezTo>
                  <a:cubicBezTo>
                    <a:pt x="224884" y="258030"/>
                    <a:pt x="214117" y="265456"/>
                    <a:pt x="202117" y="270337"/>
                  </a:cubicBezTo>
                  <a:cubicBezTo>
                    <a:pt x="189483" y="275483"/>
                    <a:pt x="175982" y="278067"/>
                    <a:pt x="162349" y="277937"/>
                  </a:cubicBezTo>
                  <a:cubicBezTo>
                    <a:pt x="144715" y="278150"/>
                    <a:pt x="127348" y="273540"/>
                    <a:pt x="112115" y="264603"/>
                  </a:cubicBezTo>
                  <a:cubicBezTo>
                    <a:pt x="96914" y="255503"/>
                    <a:pt x="84648" y="242246"/>
                    <a:pt x="76747" y="226402"/>
                  </a:cubicBezTo>
                  <a:cubicBezTo>
                    <a:pt x="68114" y="209779"/>
                    <a:pt x="63780" y="189878"/>
                    <a:pt x="63814" y="166701"/>
                  </a:cubicBezTo>
                  <a:cubicBezTo>
                    <a:pt x="63513" y="150841"/>
                    <a:pt x="65980" y="135054"/>
                    <a:pt x="71080" y="120033"/>
                  </a:cubicBezTo>
                  <a:cubicBezTo>
                    <a:pt x="75547" y="107200"/>
                    <a:pt x="82514" y="95389"/>
                    <a:pt x="91614" y="85299"/>
                  </a:cubicBezTo>
                  <a:cubicBezTo>
                    <a:pt x="100314" y="75689"/>
                    <a:pt x="111115" y="68226"/>
                    <a:pt x="123181" y="63499"/>
                  </a:cubicBezTo>
                  <a:cubicBezTo>
                    <a:pt x="135648" y="58609"/>
                    <a:pt x="148949" y="56142"/>
                    <a:pt x="162349" y="56232"/>
                  </a:cubicBezTo>
                  <a:cubicBezTo>
                    <a:pt x="180383" y="55919"/>
                    <a:pt x="198183" y="60529"/>
                    <a:pt x="213817" y="69566"/>
                  </a:cubicBezTo>
                  <a:cubicBezTo>
                    <a:pt x="228950" y="78606"/>
                    <a:pt x="241217" y="91746"/>
                    <a:pt x="249184" y="107466"/>
                  </a:cubicBezTo>
                  <a:cubicBezTo>
                    <a:pt x="257818" y="123910"/>
                    <a:pt x="262118" y="143700"/>
                    <a:pt x="262118" y="166834"/>
                  </a:cubicBezTo>
                  <a:cubicBezTo>
                    <a:pt x="262318" y="182718"/>
                    <a:pt x="259751" y="198512"/>
                    <a:pt x="254484" y="213502"/>
                  </a:cubicBezTo>
                  <a:close/>
                </a:path>
              </a:pathLst>
            </a:custGeom>
            <a:grpFill/>
            <a:ln w="3333" cap="flat">
              <a:noFill/>
              <a:prstDash val="solid"/>
              <a:miter/>
            </a:ln>
          </p:spPr>
          <p:txBody>
            <a:bodyPr rtlCol="0" anchor="ctr"/>
            <a:lstStyle/>
            <a:p>
              <a:endParaRPr lang="es-ES" sz="1350"/>
            </a:p>
          </p:txBody>
        </p:sp>
        <p:sp>
          <p:nvSpPr>
            <p:cNvPr id="18" name="Forma libre: forma 17">
              <a:extLst>
                <a:ext uri="{FF2B5EF4-FFF2-40B4-BE49-F238E27FC236}">
                  <a16:creationId xmlns:a16="http://schemas.microsoft.com/office/drawing/2014/main" id="{67E5F401-CED5-0341-08DD-1B68A79599F9}"/>
                </a:ext>
              </a:extLst>
            </p:cNvPr>
            <p:cNvSpPr/>
            <p:nvPr/>
          </p:nvSpPr>
          <p:spPr>
            <a:xfrm>
              <a:off x="4768096" y="3487762"/>
              <a:ext cx="464876" cy="321040"/>
            </a:xfrm>
            <a:custGeom>
              <a:avLst/>
              <a:gdLst>
                <a:gd name="connsiteX0" fmla="*/ 349274 w 464876"/>
                <a:gd name="connsiteY0" fmla="*/ 172604 h 321040"/>
                <a:gd name="connsiteX1" fmla="*/ 341074 w 464876"/>
                <a:gd name="connsiteY1" fmla="*/ 200071 h 321040"/>
                <a:gd name="connsiteX2" fmla="*/ 332874 w 464876"/>
                <a:gd name="connsiteY2" fmla="*/ 230072 h 321040"/>
                <a:gd name="connsiteX3" fmla="*/ 314540 w 464876"/>
                <a:gd name="connsiteY3" fmla="*/ 173204 h 321040"/>
                <a:gd name="connsiteX4" fmla="*/ 259472 w 464876"/>
                <a:gd name="connsiteY4" fmla="*/ 0 h 321040"/>
                <a:gd name="connsiteX5" fmla="*/ 205771 w 464876"/>
                <a:gd name="connsiteY5" fmla="*/ 0 h 321040"/>
                <a:gd name="connsiteX6" fmla="*/ 151603 w 464876"/>
                <a:gd name="connsiteY6" fmla="*/ 172604 h 321040"/>
                <a:gd name="connsiteX7" fmla="*/ 143069 w 464876"/>
                <a:gd name="connsiteY7" fmla="*/ 200704 h 321040"/>
                <a:gd name="connsiteX8" fmla="*/ 133903 w 464876"/>
                <a:gd name="connsiteY8" fmla="*/ 230705 h 321040"/>
                <a:gd name="connsiteX9" fmla="*/ 125069 w 464876"/>
                <a:gd name="connsiteY9" fmla="*/ 200704 h 321040"/>
                <a:gd name="connsiteX10" fmla="*/ 116836 w 464876"/>
                <a:gd name="connsiteY10" fmla="*/ 172604 h 321040"/>
                <a:gd name="connsiteX11" fmla="*/ 65701 w 464876"/>
                <a:gd name="connsiteY11" fmla="*/ 167 h 321040"/>
                <a:gd name="connsiteX12" fmla="*/ 0 w 464876"/>
                <a:gd name="connsiteY12" fmla="*/ 167 h 321040"/>
                <a:gd name="connsiteX13" fmla="*/ 101702 w 464876"/>
                <a:gd name="connsiteY13" fmla="*/ 321040 h 321040"/>
                <a:gd name="connsiteX14" fmla="*/ 160437 w 464876"/>
                <a:gd name="connsiteY14" fmla="*/ 321040 h 321040"/>
                <a:gd name="connsiteX15" fmla="*/ 214738 w 464876"/>
                <a:gd name="connsiteY15" fmla="*/ 148603 h 321040"/>
                <a:gd name="connsiteX16" fmla="*/ 231805 w 464876"/>
                <a:gd name="connsiteY16" fmla="*/ 92402 h 321040"/>
                <a:gd name="connsiteX17" fmla="*/ 250105 w 464876"/>
                <a:gd name="connsiteY17" fmla="*/ 148603 h 321040"/>
                <a:gd name="connsiteX18" fmla="*/ 304440 w 464876"/>
                <a:gd name="connsiteY18" fmla="*/ 321040 h 321040"/>
                <a:gd name="connsiteX19" fmla="*/ 363808 w 464876"/>
                <a:gd name="connsiteY19" fmla="*/ 321040 h 321040"/>
                <a:gd name="connsiteX20" fmla="*/ 464876 w 464876"/>
                <a:gd name="connsiteY20" fmla="*/ 167 h 321040"/>
                <a:gd name="connsiteX21" fmla="*/ 400442 w 464876"/>
                <a:gd name="connsiteY21" fmla="*/ 167 h 32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4876" h="321040">
                  <a:moveTo>
                    <a:pt x="349274" y="172604"/>
                  </a:moveTo>
                  <a:cubicBezTo>
                    <a:pt x="346341" y="181871"/>
                    <a:pt x="343607" y="191027"/>
                    <a:pt x="341074" y="200071"/>
                  </a:cubicBezTo>
                  <a:cubicBezTo>
                    <a:pt x="338540" y="209114"/>
                    <a:pt x="335807" y="219115"/>
                    <a:pt x="332874" y="230072"/>
                  </a:cubicBezTo>
                  <a:cubicBezTo>
                    <a:pt x="325273" y="206471"/>
                    <a:pt x="319173" y="187514"/>
                    <a:pt x="314540" y="173204"/>
                  </a:cubicBezTo>
                  <a:lnTo>
                    <a:pt x="259472" y="0"/>
                  </a:lnTo>
                  <a:lnTo>
                    <a:pt x="205771" y="0"/>
                  </a:lnTo>
                  <a:lnTo>
                    <a:pt x="151603" y="172604"/>
                  </a:lnTo>
                  <a:cubicBezTo>
                    <a:pt x="148636" y="182314"/>
                    <a:pt x="145770" y="191681"/>
                    <a:pt x="143069" y="200704"/>
                  </a:cubicBezTo>
                  <a:cubicBezTo>
                    <a:pt x="140303" y="209771"/>
                    <a:pt x="137269" y="219771"/>
                    <a:pt x="133903" y="230705"/>
                  </a:cubicBezTo>
                  <a:cubicBezTo>
                    <a:pt x="130569" y="219771"/>
                    <a:pt x="127569" y="209771"/>
                    <a:pt x="125069" y="200704"/>
                  </a:cubicBezTo>
                  <a:cubicBezTo>
                    <a:pt x="122569" y="191637"/>
                    <a:pt x="119802" y="182304"/>
                    <a:pt x="116836" y="172604"/>
                  </a:cubicBezTo>
                  <a:lnTo>
                    <a:pt x="65701" y="167"/>
                  </a:lnTo>
                  <a:lnTo>
                    <a:pt x="0" y="167"/>
                  </a:lnTo>
                  <a:lnTo>
                    <a:pt x="101702" y="321040"/>
                  </a:lnTo>
                  <a:lnTo>
                    <a:pt x="160437" y="321040"/>
                  </a:lnTo>
                  <a:lnTo>
                    <a:pt x="214738" y="148603"/>
                  </a:lnTo>
                  <a:cubicBezTo>
                    <a:pt x="219371" y="134713"/>
                    <a:pt x="225071" y="115979"/>
                    <a:pt x="231805" y="92402"/>
                  </a:cubicBezTo>
                  <a:cubicBezTo>
                    <a:pt x="239805" y="115979"/>
                    <a:pt x="245905" y="134713"/>
                    <a:pt x="250105" y="148603"/>
                  </a:cubicBezTo>
                  <a:lnTo>
                    <a:pt x="304440" y="321040"/>
                  </a:lnTo>
                  <a:lnTo>
                    <a:pt x="363808" y="321040"/>
                  </a:lnTo>
                  <a:lnTo>
                    <a:pt x="464876" y="167"/>
                  </a:lnTo>
                  <a:lnTo>
                    <a:pt x="400442" y="167"/>
                  </a:lnTo>
                  <a:close/>
                </a:path>
              </a:pathLst>
            </a:custGeom>
            <a:grpFill/>
            <a:ln w="3333" cap="flat">
              <a:noFill/>
              <a:prstDash val="solid"/>
              <a:miter/>
            </a:ln>
          </p:spPr>
          <p:txBody>
            <a:bodyPr rtlCol="0" anchor="ctr"/>
            <a:lstStyle/>
            <a:p>
              <a:endParaRPr lang="es-ES" sz="1350"/>
            </a:p>
          </p:txBody>
        </p:sp>
        <p:sp>
          <p:nvSpPr>
            <p:cNvPr id="19" name="Forma libre: forma 18">
              <a:extLst>
                <a:ext uri="{FF2B5EF4-FFF2-40B4-BE49-F238E27FC236}">
                  <a16:creationId xmlns:a16="http://schemas.microsoft.com/office/drawing/2014/main" id="{A02FAA66-783B-8954-9B59-893CC74A3D21}"/>
                </a:ext>
              </a:extLst>
            </p:cNvPr>
            <p:cNvSpPr/>
            <p:nvPr/>
          </p:nvSpPr>
          <p:spPr>
            <a:xfrm>
              <a:off x="5232952" y="3481440"/>
              <a:ext cx="302526" cy="334259"/>
            </a:xfrm>
            <a:custGeom>
              <a:avLst/>
              <a:gdLst>
                <a:gd name="connsiteX0" fmla="*/ 230559 w 302526"/>
                <a:gd name="connsiteY0" fmla="*/ 20555 h 334259"/>
                <a:gd name="connsiteX1" fmla="*/ 154124 w 302526"/>
                <a:gd name="connsiteY1" fmla="*/ 21 h 334259"/>
                <a:gd name="connsiteX2" fmla="*/ 91889 w 302526"/>
                <a:gd name="connsiteY2" fmla="*/ 11688 h 334259"/>
                <a:gd name="connsiteX3" fmla="*/ 42955 w 302526"/>
                <a:gd name="connsiteY3" fmla="*/ 45589 h 334259"/>
                <a:gd name="connsiteX4" fmla="*/ 11054 w 302526"/>
                <a:gd name="connsiteY4" fmla="*/ 98323 h 334259"/>
                <a:gd name="connsiteX5" fmla="*/ 20 w 302526"/>
                <a:gd name="connsiteY5" fmla="*/ 166858 h 334259"/>
                <a:gd name="connsiteX6" fmla="*/ 20221 w 302526"/>
                <a:gd name="connsiteY6" fmla="*/ 254327 h 334259"/>
                <a:gd name="connsiteX7" fmla="*/ 75789 w 302526"/>
                <a:gd name="connsiteY7" fmla="*/ 313095 h 334259"/>
                <a:gd name="connsiteX8" fmla="*/ 157291 w 302526"/>
                <a:gd name="connsiteY8" fmla="*/ 334228 h 334259"/>
                <a:gd name="connsiteX9" fmla="*/ 211258 w 302526"/>
                <a:gd name="connsiteY9" fmla="*/ 326328 h 334259"/>
                <a:gd name="connsiteX10" fmla="*/ 259293 w 302526"/>
                <a:gd name="connsiteY10" fmla="*/ 300461 h 334259"/>
                <a:gd name="connsiteX11" fmla="*/ 296860 w 302526"/>
                <a:gd name="connsiteY11" fmla="*/ 254027 h 334259"/>
                <a:gd name="connsiteX12" fmla="*/ 248859 w 302526"/>
                <a:gd name="connsiteY12" fmla="*/ 224326 h 334259"/>
                <a:gd name="connsiteX13" fmla="*/ 224858 w 302526"/>
                <a:gd name="connsiteY13" fmla="*/ 256227 h 334259"/>
                <a:gd name="connsiteX14" fmla="*/ 193891 w 302526"/>
                <a:gd name="connsiteY14" fmla="*/ 273927 h 334259"/>
                <a:gd name="connsiteX15" fmla="*/ 157224 w 302526"/>
                <a:gd name="connsiteY15" fmla="*/ 279294 h 334259"/>
                <a:gd name="connsiteX16" fmla="*/ 108589 w 302526"/>
                <a:gd name="connsiteY16" fmla="*/ 266660 h 334259"/>
                <a:gd name="connsiteX17" fmla="*/ 74855 w 302526"/>
                <a:gd name="connsiteY17" fmla="*/ 228926 h 334259"/>
                <a:gd name="connsiteX18" fmla="*/ 63089 w 302526"/>
                <a:gd name="connsiteY18" fmla="*/ 181258 h 334259"/>
                <a:gd name="connsiteX19" fmla="*/ 301927 w 302526"/>
                <a:gd name="connsiteY19" fmla="*/ 181258 h 334259"/>
                <a:gd name="connsiteX20" fmla="*/ 302527 w 302526"/>
                <a:gd name="connsiteY20" fmla="*/ 172425 h 334259"/>
                <a:gd name="connsiteX21" fmla="*/ 302527 w 302526"/>
                <a:gd name="connsiteY21" fmla="*/ 164191 h 334259"/>
                <a:gd name="connsiteX22" fmla="*/ 283293 w 302526"/>
                <a:gd name="connsiteY22" fmla="*/ 77990 h 334259"/>
                <a:gd name="connsiteX23" fmla="*/ 230559 w 302526"/>
                <a:gd name="connsiteY23" fmla="*/ 20555 h 334259"/>
                <a:gd name="connsiteX24" fmla="*/ 86856 w 302526"/>
                <a:gd name="connsiteY24" fmla="*/ 81823 h 334259"/>
                <a:gd name="connsiteX25" fmla="*/ 115590 w 302526"/>
                <a:gd name="connsiteY25" fmla="*/ 59723 h 334259"/>
                <a:gd name="connsiteX26" fmla="*/ 153491 w 302526"/>
                <a:gd name="connsiteY26" fmla="*/ 52456 h 334259"/>
                <a:gd name="connsiteX27" fmla="*/ 215692 w 302526"/>
                <a:gd name="connsiteY27" fmla="*/ 80223 h 334259"/>
                <a:gd name="connsiteX28" fmla="*/ 238026 w 302526"/>
                <a:gd name="connsiteY28" fmla="*/ 135191 h 334259"/>
                <a:gd name="connsiteX29" fmla="*/ 64922 w 302526"/>
                <a:gd name="connsiteY29" fmla="*/ 135191 h 334259"/>
                <a:gd name="connsiteX30" fmla="*/ 68855 w 302526"/>
                <a:gd name="connsiteY30" fmla="*/ 117824 h 334259"/>
                <a:gd name="connsiteX31" fmla="*/ 86856 w 302526"/>
                <a:gd name="connsiteY31" fmla="*/ 81823 h 33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02526" h="334259">
                  <a:moveTo>
                    <a:pt x="230559" y="20555"/>
                  </a:moveTo>
                  <a:cubicBezTo>
                    <a:pt x="207525" y="6671"/>
                    <a:pt x="181024" y="-442"/>
                    <a:pt x="154124" y="21"/>
                  </a:cubicBezTo>
                  <a:cubicBezTo>
                    <a:pt x="132823" y="-245"/>
                    <a:pt x="111656" y="3721"/>
                    <a:pt x="91889" y="11688"/>
                  </a:cubicBezTo>
                  <a:cubicBezTo>
                    <a:pt x="73355" y="19378"/>
                    <a:pt x="56655" y="30935"/>
                    <a:pt x="42955" y="45589"/>
                  </a:cubicBezTo>
                  <a:cubicBezTo>
                    <a:pt x="28788" y="60769"/>
                    <a:pt x="17921" y="78726"/>
                    <a:pt x="11054" y="98323"/>
                  </a:cubicBezTo>
                  <a:cubicBezTo>
                    <a:pt x="3421" y="120354"/>
                    <a:pt x="-313" y="143548"/>
                    <a:pt x="20" y="166858"/>
                  </a:cubicBezTo>
                  <a:cubicBezTo>
                    <a:pt x="20" y="200192"/>
                    <a:pt x="6754" y="229349"/>
                    <a:pt x="20221" y="254327"/>
                  </a:cubicBezTo>
                  <a:cubicBezTo>
                    <a:pt x="32988" y="278647"/>
                    <a:pt x="52222" y="298978"/>
                    <a:pt x="75789" y="313095"/>
                  </a:cubicBezTo>
                  <a:cubicBezTo>
                    <a:pt x="100489" y="327488"/>
                    <a:pt x="128690" y="334802"/>
                    <a:pt x="157291" y="334228"/>
                  </a:cubicBezTo>
                  <a:cubicBezTo>
                    <a:pt x="175558" y="334262"/>
                    <a:pt x="193758" y="331598"/>
                    <a:pt x="211258" y="326328"/>
                  </a:cubicBezTo>
                  <a:cubicBezTo>
                    <a:pt x="228859" y="321021"/>
                    <a:pt x="245193" y="312225"/>
                    <a:pt x="259293" y="300461"/>
                  </a:cubicBezTo>
                  <a:cubicBezTo>
                    <a:pt x="274593" y="287454"/>
                    <a:pt x="287327" y="271707"/>
                    <a:pt x="296860" y="254027"/>
                  </a:cubicBezTo>
                  <a:lnTo>
                    <a:pt x="248859" y="224326"/>
                  </a:lnTo>
                  <a:cubicBezTo>
                    <a:pt x="242926" y="236360"/>
                    <a:pt x="234759" y="247177"/>
                    <a:pt x="224858" y="256227"/>
                  </a:cubicBezTo>
                  <a:cubicBezTo>
                    <a:pt x="215925" y="264277"/>
                    <a:pt x="205358" y="270314"/>
                    <a:pt x="193891" y="273927"/>
                  </a:cubicBezTo>
                  <a:cubicBezTo>
                    <a:pt x="182024" y="277577"/>
                    <a:pt x="169657" y="279387"/>
                    <a:pt x="157224" y="279294"/>
                  </a:cubicBezTo>
                  <a:cubicBezTo>
                    <a:pt x="140157" y="279581"/>
                    <a:pt x="123356" y="275214"/>
                    <a:pt x="108589" y="266660"/>
                  </a:cubicBezTo>
                  <a:cubicBezTo>
                    <a:pt x="93823" y="257730"/>
                    <a:pt x="82089" y="244586"/>
                    <a:pt x="74855" y="228926"/>
                  </a:cubicBezTo>
                  <a:cubicBezTo>
                    <a:pt x="67889" y="213949"/>
                    <a:pt x="63889" y="197759"/>
                    <a:pt x="63089" y="181258"/>
                  </a:cubicBezTo>
                  <a:lnTo>
                    <a:pt x="301927" y="181258"/>
                  </a:lnTo>
                  <a:cubicBezTo>
                    <a:pt x="302327" y="178332"/>
                    <a:pt x="302527" y="175378"/>
                    <a:pt x="302527" y="172425"/>
                  </a:cubicBezTo>
                  <a:lnTo>
                    <a:pt x="302527" y="164191"/>
                  </a:lnTo>
                  <a:cubicBezTo>
                    <a:pt x="302527" y="131347"/>
                    <a:pt x="296127" y="102613"/>
                    <a:pt x="283293" y="77990"/>
                  </a:cubicBezTo>
                  <a:cubicBezTo>
                    <a:pt x="271326" y="54352"/>
                    <a:pt x="253093" y="34479"/>
                    <a:pt x="230559" y="20555"/>
                  </a:cubicBezTo>
                  <a:close/>
                  <a:moveTo>
                    <a:pt x="86856" y="81823"/>
                  </a:moveTo>
                  <a:cubicBezTo>
                    <a:pt x="94389" y="72116"/>
                    <a:pt x="104289" y="64506"/>
                    <a:pt x="115590" y="59723"/>
                  </a:cubicBezTo>
                  <a:cubicBezTo>
                    <a:pt x="127590" y="54742"/>
                    <a:pt x="140490" y="52269"/>
                    <a:pt x="153491" y="52456"/>
                  </a:cubicBezTo>
                  <a:cubicBezTo>
                    <a:pt x="177357" y="51832"/>
                    <a:pt x="200225" y="62039"/>
                    <a:pt x="215692" y="80223"/>
                  </a:cubicBezTo>
                  <a:cubicBezTo>
                    <a:pt x="227292" y="93557"/>
                    <a:pt x="234726" y="111880"/>
                    <a:pt x="238026" y="135191"/>
                  </a:cubicBezTo>
                  <a:lnTo>
                    <a:pt x="64922" y="135191"/>
                  </a:lnTo>
                  <a:cubicBezTo>
                    <a:pt x="65855" y="129324"/>
                    <a:pt x="67155" y="123521"/>
                    <a:pt x="68855" y="117824"/>
                  </a:cubicBezTo>
                  <a:cubicBezTo>
                    <a:pt x="72522" y="104787"/>
                    <a:pt x="78622" y="92570"/>
                    <a:pt x="86856" y="81823"/>
                  </a:cubicBezTo>
                  <a:close/>
                </a:path>
              </a:pathLst>
            </a:custGeom>
            <a:grpFill/>
            <a:ln w="3333" cap="flat">
              <a:noFill/>
              <a:prstDash val="solid"/>
              <a:miter/>
            </a:ln>
          </p:spPr>
          <p:txBody>
            <a:bodyPr rtlCol="0" anchor="ctr"/>
            <a:lstStyle/>
            <a:p>
              <a:endParaRPr lang="es-ES" sz="1350"/>
            </a:p>
          </p:txBody>
        </p:sp>
        <p:sp>
          <p:nvSpPr>
            <p:cNvPr id="30" name="Forma libre: forma 29">
              <a:extLst>
                <a:ext uri="{FF2B5EF4-FFF2-40B4-BE49-F238E27FC236}">
                  <a16:creationId xmlns:a16="http://schemas.microsoft.com/office/drawing/2014/main" id="{6360B7F5-5325-88E8-0658-1AB9E6C52F51}"/>
                </a:ext>
              </a:extLst>
            </p:cNvPr>
            <p:cNvSpPr/>
            <p:nvPr/>
          </p:nvSpPr>
          <p:spPr>
            <a:xfrm>
              <a:off x="5575180" y="3481451"/>
              <a:ext cx="167370" cy="327184"/>
            </a:xfrm>
            <a:custGeom>
              <a:avLst/>
              <a:gdLst>
                <a:gd name="connsiteX0" fmla="*/ 149070 w 167370"/>
                <a:gd name="connsiteY0" fmla="*/ 11 h 327184"/>
                <a:gd name="connsiteX1" fmla="*/ 98202 w 167370"/>
                <a:gd name="connsiteY1" fmla="*/ 14545 h 327184"/>
                <a:gd name="connsiteX2" fmla="*/ 61901 w 167370"/>
                <a:gd name="connsiteY2" fmla="*/ 58746 h 327184"/>
                <a:gd name="connsiteX3" fmla="*/ 61901 w 167370"/>
                <a:gd name="connsiteY3" fmla="*/ 6311 h 327184"/>
                <a:gd name="connsiteX4" fmla="*/ 0 w 167370"/>
                <a:gd name="connsiteY4" fmla="*/ 6311 h 327184"/>
                <a:gd name="connsiteX5" fmla="*/ 0 w 167370"/>
                <a:gd name="connsiteY5" fmla="*/ 327185 h 327184"/>
                <a:gd name="connsiteX6" fmla="*/ 61901 w 167370"/>
                <a:gd name="connsiteY6" fmla="*/ 327185 h 327184"/>
                <a:gd name="connsiteX7" fmla="*/ 61901 w 167370"/>
                <a:gd name="connsiteY7" fmla="*/ 156014 h 327184"/>
                <a:gd name="connsiteX8" fmla="*/ 82735 w 167370"/>
                <a:gd name="connsiteY8" fmla="*/ 90346 h 327184"/>
                <a:gd name="connsiteX9" fmla="*/ 135803 w 167370"/>
                <a:gd name="connsiteY9" fmla="*/ 65712 h 327184"/>
                <a:gd name="connsiteX10" fmla="*/ 167370 w 167370"/>
                <a:gd name="connsiteY10" fmla="*/ 65712 h 327184"/>
                <a:gd name="connsiteX11" fmla="*/ 167370 w 167370"/>
                <a:gd name="connsiteY11" fmla="*/ 11 h 32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370" h="327184">
                  <a:moveTo>
                    <a:pt x="149070" y="11"/>
                  </a:moveTo>
                  <a:cubicBezTo>
                    <a:pt x="131036" y="-269"/>
                    <a:pt x="113369" y="4788"/>
                    <a:pt x="98202" y="14545"/>
                  </a:cubicBezTo>
                  <a:cubicBezTo>
                    <a:pt x="83268" y="24212"/>
                    <a:pt x="71168" y="38945"/>
                    <a:pt x="61901" y="58746"/>
                  </a:cubicBezTo>
                  <a:lnTo>
                    <a:pt x="61901" y="6311"/>
                  </a:lnTo>
                  <a:lnTo>
                    <a:pt x="0" y="6311"/>
                  </a:lnTo>
                  <a:lnTo>
                    <a:pt x="0" y="327185"/>
                  </a:lnTo>
                  <a:lnTo>
                    <a:pt x="61901" y="327185"/>
                  </a:lnTo>
                  <a:lnTo>
                    <a:pt x="61901" y="156014"/>
                  </a:lnTo>
                  <a:cubicBezTo>
                    <a:pt x="61901" y="128657"/>
                    <a:pt x="68835" y="106770"/>
                    <a:pt x="82735" y="90346"/>
                  </a:cubicBezTo>
                  <a:cubicBezTo>
                    <a:pt x="95669" y="74366"/>
                    <a:pt x="115269" y="65269"/>
                    <a:pt x="135803" y="65712"/>
                  </a:cubicBezTo>
                  <a:lnTo>
                    <a:pt x="167370" y="65712"/>
                  </a:lnTo>
                  <a:lnTo>
                    <a:pt x="167370" y="11"/>
                  </a:lnTo>
                  <a:close/>
                </a:path>
              </a:pathLst>
            </a:custGeom>
            <a:grpFill/>
            <a:ln w="3333" cap="flat">
              <a:noFill/>
              <a:prstDash val="solid"/>
              <a:miter/>
            </a:ln>
          </p:spPr>
          <p:txBody>
            <a:bodyPr rtlCol="0" anchor="ctr"/>
            <a:lstStyle/>
            <a:p>
              <a:endParaRPr lang="es-ES" sz="1350"/>
            </a:p>
          </p:txBody>
        </p:sp>
        <p:sp>
          <p:nvSpPr>
            <p:cNvPr id="31" name="Forma libre: forma 30">
              <a:extLst>
                <a:ext uri="{FF2B5EF4-FFF2-40B4-BE49-F238E27FC236}">
                  <a16:creationId xmlns:a16="http://schemas.microsoft.com/office/drawing/2014/main" id="{46B363C8-8D6B-E3EB-0E1A-BE286338B61E}"/>
                </a:ext>
              </a:extLst>
            </p:cNvPr>
            <p:cNvSpPr/>
            <p:nvPr/>
          </p:nvSpPr>
          <p:spPr>
            <a:xfrm>
              <a:off x="1347857" y="3171155"/>
              <a:ext cx="420230" cy="673769"/>
            </a:xfrm>
            <a:custGeom>
              <a:avLst/>
              <a:gdLst>
                <a:gd name="connsiteX0" fmla="*/ 0 w 420230"/>
                <a:gd name="connsiteY0" fmla="*/ 480344 h 673769"/>
                <a:gd name="connsiteX1" fmla="*/ 55768 w 420230"/>
                <a:gd name="connsiteY1" fmla="*/ 616213 h 673769"/>
                <a:gd name="connsiteX2" fmla="*/ 278373 w 420230"/>
                <a:gd name="connsiteY2" fmla="*/ 652681 h 673769"/>
                <a:gd name="connsiteX3" fmla="*/ 345241 w 420230"/>
                <a:gd name="connsiteY3" fmla="*/ 0 h 673769"/>
                <a:gd name="connsiteX4" fmla="*/ 0 w 420230"/>
                <a:gd name="connsiteY4" fmla="*/ 480344 h 673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230" h="673769">
                  <a:moveTo>
                    <a:pt x="0" y="480344"/>
                  </a:moveTo>
                  <a:cubicBezTo>
                    <a:pt x="-76" y="531218"/>
                    <a:pt x="19971" y="580059"/>
                    <a:pt x="55768" y="616213"/>
                  </a:cubicBezTo>
                  <a:cubicBezTo>
                    <a:pt x="124836" y="685281"/>
                    <a:pt x="218605" y="685148"/>
                    <a:pt x="278373" y="652681"/>
                  </a:cubicBezTo>
                  <a:cubicBezTo>
                    <a:pt x="351541" y="612980"/>
                    <a:pt x="516145" y="493910"/>
                    <a:pt x="345241" y="0"/>
                  </a:cubicBezTo>
                  <a:cubicBezTo>
                    <a:pt x="345241" y="233138"/>
                    <a:pt x="0" y="256839"/>
                    <a:pt x="0" y="480344"/>
                  </a:cubicBezTo>
                  <a:close/>
                </a:path>
              </a:pathLst>
            </a:custGeom>
            <a:grpFill/>
            <a:ln w="3333" cap="flat">
              <a:noFill/>
              <a:prstDash val="solid"/>
              <a:miter/>
            </a:ln>
          </p:spPr>
          <p:txBody>
            <a:bodyPr rtlCol="0" anchor="ctr"/>
            <a:lstStyle/>
            <a:p>
              <a:endParaRPr lang="es-ES" sz="1350"/>
            </a:p>
          </p:txBody>
        </p:sp>
        <p:sp>
          <p:nvSpPr>
            <p:cNvPr id="32" name="Forma libre: forma 31">
              <a:extLst>
                <a:ext uri="{FF2B5EF4-FFF2-40B4-BE49-F238E27FC236}">
                  <a16:creationId xmlns:a16="http://schemas.microsoft.com/office/drawing/2014/main" id="{619D5328-E09F-08A5-7BDD-BCB7912256DB}"/>
                </a:ext>
              </a:extLst>
            </p:cNvPr>
            <p:cNvSpPr/>
            <p:nvPr/>
          </p:nvSpPr>
          <p:spPr>
            <a:xfrm>
              <a:off x="1103118" y="3171155"/>
              <a:ext cx="401942" cy="673740"/>
            </a:xfrm>
            <a:custGeom>
              <a:avLst/>
              <a:gdLst>
                <a:gd name="connsiteX0" fmla="*/ 401942 w 401942"/>
                <a:gd name="connsiteY0" fmla="*/ 204104 h 673740"/>
                <a:gd name="connsiteX1" fmla="*/ 345274 w 401942"/>
                <a:gd name="connsiteY1" fmla="*/ 0 h 673740"/>
                <a:gd name="connsiteX2" fmla="*/ 0 w 401942"/>
                <a:gd name="connsiteY2" fmla="*/ 480344 h 673740"/>
                <a:gd name="connsiteX3" fmla="*/ 55701 w 401942"/>
                <a:gd name="connsiteY3" fmla="*/ 616213 h 673740"/>
                <a:gd name="connsiteX4" fmla="*/ 278306 w 401942"/>
                <a:gd name="connsiteY4" fmla="*/ 652681 h 673740"/>
                <a:gd name="connsiteX5" fmla="*/ 401942 w 401942"/>
                <a:gd name="connsiteY5" fmla="*/ 204104 h 67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942" h="673740">
                  <a:moveTo>
                    <a:pt x="401942" y="204104"/>
                  </a:moveTo>
                  <a:cubicBezTo>
                    <a:pt x="390608" y="143003"/>
                    <a:pt x="372441" y="80435"/>
                    <a:pt x="345274" y="0"/>
                  </a:cubicBezTo>
                  <a:cubicBezTo>
                    <a:pt x="345274" y="233138"/>
                    <a:pt x="0" y="256839"/>
                    <a:pt x="0" y="480344"/>
                  </a:cubicBezTo>
                  <a:cubicBezTo>
                    <a:pt x="-76" y="531208"/>
                    <a:pt x="19941" y="580042"/>
                    <a:pt x="55701" y="616213"/>
                  </a:cubicBezTo>
                  <a:cubicBezTo>
                    <a:pt x="124770" y="685281"/>
                    <a:pt x="219272" y="685081"/>
                    <a:pt x="278306" y="652681"/>
                  </a:cubicBezTo>
                  <a:cubicBezTo>
                    <a:pt x="141037" y="506311"/>
                    <a:pt x="189371" y="336874"/>
                    <a:pt x="401942" y="204104"/>
                  </a:cubicBezTo>
                  <a:close/>
                </a:path>
              </a:pathLst>
            </a:custGeom>
            <a:grpFill/>
            <a:ln w="3333" cap="flat">
              <a:noFill/>
              <a:prstDash val="solid"/>
              <a:miter/>
            </a:ln>
          </p:spPr>
          <p:txBody>
            <a:bodyPr rtlCol="0" anchor="ctr"/>
            <a:lstStyle/>
            <a:p>
              <a:endParaRPr lang="es-ES" sz="1350"/>
            </a:p>
          </p:txBody>
        </p:sp>
        <p:sp>
          <p:nvSpPr>
            <p:cNvPr id="33" name="Forma libre: forma 32">
              <a:extLst>
                <a:ext uri="{FF2B5EF4-FFF2-40B4-BE49-F238E27FC236}">
                  <a16:creationId xmlns:a16="http://schemas.microsoft.com/office/drawing/2014/main" id="{1D3F8BF9-39C1-0399-CE4A-D618F96F1B1B}"/>
                </a:ext>
              </a:extLst>
            </p:cNvPr>
            <p:cNvSpPr/>
            <p:nvPr/>
          </p:nvSpPr>
          <p:spPr>
            <a:xfrm>
              <a:off x="858380" y="3171155"/>
              <a:ext cx="401941" cy="832550"/>
            </a:xfrm>
            <a:custGeom>
              <a:avLst/>
              <a:gdLst>
                <a:gd name="connsiteX0" fmla="*/ 401942 w 401941"/>
                <a:gd name="connsiteY0" fmla="*/ 204104 h 832550"/>
                <a:gd name="connsiteX1" fmla="*/ 345274 w 401941"/>
                <a:gd name="connsiteY1" fmla="*/ 0 h 832550"/>
                <a:gd name="connsiteX2" fmla="*/ 0 w 401941"/>
                <a:gd name="connsiteY2" fmla="*/ 480344 h 832550"/>
                <a:gd name="connsiteX3" fmla="*/ 92869 w 401941"/>
                <a:gd name="connsiteY3" fmla="*/ 645447 h 832550"/>
                <a:gd name="connsiteX4" fmla="*/ 83968 w 401941"/>
                <a:gd name="connsiteY4" fmla="*/ 832551 h 832550"/>
                <a:gd name="connsiteX5" fmla="*/ 128269 w 401941"/>
                <a:gd name="connsiteY5" fmla="*/ 825184 h 832550"/>
                <a:gd name="connsiteX6" fmla="*/ 121269 w 401941"/>
                <a:gd name="connsiteY6" fmla="*/ 659781 h 832550"/>
                <a:gd name="connsiteX7" fmla="*/ 278306 w 401941"/>
                <a:gd name="connsiteY7" fmla="*/ 652747 h 832550"/>
                <a:gd name="connsiteX8" fmla="*/ 401942 w 401941"/>
                <a:gd name="connsiteY8" fmla="*/ 204104 h 83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1941" h="832550">
                  <a:moveTo>
                    <a:pt x="401942" y="204104"/>
                  </a:moveTo>
                  <a:cubicBezTo>
                    <a:pt x="390608" y="143003"/>
                    <a:pt x="372408" y="80435"/>
                    <a:pt x="345274" y="0"/>
                  </a:cubicBezTo>
                  <a:cubicBezTo>
                    <a:pt x="345274" y="233138"/>
                    <a:pt x="0" y="256839"/>
                    <a:pt x="0" y="480344"/>
                  </a:cubicBezTo>
                  <a:cubicBezTo>
                    <a:pt x="0" y="594979"/>
                    <a:pt x="92869" y="645447"/>
                    <a:pt x="92869" y="645447"/>
                  </a:cubicBezTo>
                  <a:cubicBezTo>
                    <a:pt x="78438" y="706738"/>
                    <a:pt x="75422" y="770166"/>
                    <a:pt x="83968" y="832551"/>
                  </a:cubicBezTo>
                  <a:lnTo>
                    <a:pt x="128269" y="825184"/>
                  </a:lnTo>
                  <a:cubicBezTo>
                    <a:pt x="106602" y="749849"/>
                    <a:pt x="119903" y="667814"/>
                    <a:pt x="121269" y="659781"/>
                  </a:cubicBezTo>
                  <a:cubicBezTo>
                    <a:pt x="177937" y="682481"/>
                    <a:pt x="236372" y="675748"/>
                    <a:pt x="278306" y="652747"/>
                  </a:cubicBezTo>
                  <a:cubicBezTo>
                    <a:pt x="140836" y="506311"/>
                    <a:pt x="189371" y="336907"/>
                    <a:pt x="401942" y="204104"/>
                  </a:cubicBezTo>
                  <a:close/>
                </a:path>
              </a:pathLst>
            </a:custGeom>
            <a:grpFill/>
            <a:ln w="3333" cap="flat">
              <a:noFill/>
              <a:prstDash val="solid"/>
              <a:miter/>
            </a:ln>
          </p:spPr>
          <p:txBody>
            <a:bodyPr rtlCol="0" anchor="ctr"/>
            <a:lstStyle/>
            <a:p>
              <a:endParaRPr lang="es-ES" sz="1350"/>
            </a:p>
          </p:txBody>
        </p:sp>
      </p:grpSp>
    </p:spTree>
    <p:extLst>
      <p:ext uri="{BB962C8B-B14F-4D97-AF65-F5344CB8AC3E}">
        <p14:creationId xmlns:p14="http://schemas.microsoft.com/office/powerpoint/2010/main" val="312550587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3_Divider Green">
    <p:bg>
      <p:bgPr>
        <a:solidFill>
          <a:schemeClr val="tx2"/>
        </a:solidFill>
        <a:effectLst/>
      </p:bgPr>
    </p:bg>
    <p:spTree>
      <p:nvGrpSpPr>
        <p:cNvPr id="1" name=""/>
        <p:cNvGrpSpPr/>
        <p:nvPr/>
      </p:nvGrpSpPr>
      <p:grpSpPr>
        <a:xfrm>
          <a:off x="0" y="0"/>
          <a:ext cx="0" cy="0"/>
          <a:chOff x="0" y="0"/>
          <a:chExt cx="0" cy="0"/>
        </a:xfrm>
      </p:grpSpPr>
      <p:sp>
        <p:nvSpPr>
          <p:cNvPr id="2" name="Text Placeholder 6">
            <a:extLst>
              <a:ext uri="{FF2B5EF4-FFF2-40B4-BE49-F238E27FC236}">
                <a16:creationId xmlns:a16="http://schemas.microsoft.com/office/drawing/2014/main" id="{9C25132B-49EB-2005-F0C7-1B94ECBC50E6}"/>
              </a:ext>
            </a:extLst>
          </p:cNvPr>
          <p:cNvSpPr>
            <a:spLocks noGrp="1"/>
          </p:cNvSpPr>
          <p:nvPr>
            <p:ph type="body" sz="quarter" idx="20" hasCustomPrompt="1"/>
          </p:nvPr>
        </p:nvSpPr>
        <p:spPr>
          <a:xfrm>
            <a:off x="266506" y="329149"/>
            <a:ext cx="6967060" cy="2262056"/>
          </a:xfrm>
          <a:prstGeom prst="rect">
            <a:avLst/>
          </a:prstGeom>
        </p:spPr>
        <p:txBody>
          <a:bodyPr anchor="t">
            <a:normAutofit/>
          </a:bodyPr>
          <a:lstStyle>
            <a:lvl1pPr>
              <a:lnSpc>
                <a:spcPct val="80000"/>
              </a:lnSpc>
              <a:defRPr sz="5250" b="1" i="0" spc="-113">
                <a:solidFill>
                  <a:schemeClr val="bg1"/>
                </a:solidFill>
                <a:latin typeface="+mj-lt"/>
                <a:ea typeface="IberPangea Text" panose="020B0404000000000000" pitchFamily="34" charset="0"/>
                <a:cs typeface="IberPangea Text" panose="020B0404000000000000" pitchFamily="34" charset="0"/>
              </a:defRPr>
            </a:lvl1pPr>
          </a:lstStyle>
          <a:p>
            <a:pPr lvl="0"/>
            <a:r>
              <a:rPr lang="en-US" noProof="0"/>
              <a:t>Divider title</a:t>
            </a:r>
          </a:p>
        </p:txBody>
      </p:sp>
      <p:sp>
        <p:nvSpPr>
          <p:cNvPr id="3" name="TextBox 2">
            <a:extLst>
              <a:ext uri="{FF2B5EF4-FFF2-40B4-BE49-F238E27FC236}">
                <a16:creationId xmlns:a16="http://schemas.microsoft.com/office/drawing/2014/main" id="{10BB7A11-3EF6-0DC2-8445-70CAD5E94FC7}"/>
              </a:ext>
            </a:extLst>
          </p:cNvPr>
          <p:cNvSpPr txBox="1"/>
          <p:nvPr userDrawn="1"/>
        </p:nvSpPr>
        <p:spPr>
          <a:xfrm>
            <a:off x="8476138" y="4841082"/>
            <a:ext cx="363062" cy="156686"/>
          </a:xfrm>
          <a:prstGeom prst="rect">
            <a:avLst/>
          </a:prstGeom>
          <a:noFill/>
        </p:spPr>
        <p:txBody>
          <a:bodyPr wrap="square" lIns="0" tIns="0" rIns="0" bIns="0" rtlCol="0">
            <a:noAutofit/>
          </a:bodyPr>
          <a:lstStyle/>
          <a:p>
            <a:pPr algn="r"/>
            <a:fld id="{D5E78EB0-DDD2-2F40-8AB8-446A90E58D7D}" type="slidenum">
              <a:rPr lang="en-US" sz="675" smtClean="0">
                <a:solidFill>
                  <a:schemeClr val="bg1"/>
                </a:solidFill>
                <a:latin typeface="IberPangea Text Light" panose="020B0404000000000000" pitchFamily="34" charset="0"/>
                <a:ea typeface="IberPangea Text Light" panose="020B0404000000000000" pitchFamily="34" charset="0"/>
                <a:cs typeface="IberPangea Text Light" panose="020B0404000000000000" pitchFamily="34" charset="0"/>
              </a:rPr>
              <a:pPr algn="r"/>
              <a:t>‹#›</a:t>
            </a:fld>
            <a:endParaRPr lang="en-US" sz="675">
              <a:solidFill>
                <a:schemeClr val="bg1"/>
              </a:solidFill>
              <a:latin typeface="IberPangea Text Light" panose="020B0404000000000000" pitchFamily="34" charset="0"/>
              <a:ea typeface="IberPangea Text Light" panose="020B0404000000000000" pitchFamily="34" charset="0"/>
              <a:cs typeface="IberPangea Text Light" panose="020B0404000000000000" pitchFamily="34" charset="0"/>
            </a:endParaRPr>
          </a:p>
        </p:txBody>
      </p:sp>
      <p:grpSp>
        <p:nvGrpSpPr>
          <p:cNvPr id="5" name="Grupo 4">
            <a:extLst>
              <a:ext uri="{FF2B5EF4-FFF2-40B4-BE49-F238E27FC236}">
                <a16:creationId xmlns:a16="http://schemas.microsoft.com/office/drawing/2014/main" id="{32619D45-A55B-B9B7-BB7F-BE8AB832F2F4}"/>
              </a:ext>
            </a:extLst>
          </p:cNvPr>
          <p:cNvGrpSpPr/>
          <p:nvPr userDrawn="1"/>
        </p:nvGrpSpPr>
        <p:grpSpPr>
          <a:xfrm>
            <a:off x="7681532" y="293069"/>
            <a:ext cx="1156221" cy="197088"/>
            <a:chOff x="858380" y="3171155"/>
            <a:chExt cx="4884170" cy="832550"/>
          </a:xfrm>
          <a:solidFill>
            <a:schemeClr val="bg1"/>
          </a:solidFill>
        </p:grpSpPr>
        <p:sp>
          <p:nvSpPr>
            <p:cNvPr id="7" name="Forma libre: forma 6">
              <a:extLst>
                <a:ext uri="{FF2B5EF4-FFF2-40B4-BE49-F238E27FC236}">
                  <a16:creationId xmlns:a16="http://schemas.microsoft.com/office/drawing/2014/main" id="{47071918-8E2A-760D-E7DA-608A96C152FC}"/>
                </a:ext>
              </a:extLst>
            </p:cNvPr>
            <p:cNvSpPr/>
            <p:nvPr/>
          </p:nvSpPr>
          <p:spPr>
            <a:xfrm>
              <a:off x="1915669" y="3359536"/>
              <a:ext cx="348035" cy="455921"/>
            </a:xfrm>
            <a:custGeom>
              <a:avLst/>
              <a:gdLst>
                <a:gd name="connsiteX0" fmla="*/ 289273 w 348035"/>
                <a:gd name="connsiteY0" fmla="*/ 231495 h 455921"/>
                <a:gd name="connsiteX1" fmla="*/ 215038 w 348035"/>
                <a:gd name="connsiteY1" fmla="*/ 201494 h 455921"/>
                <a:gd name="connsiteX2" fmla="*/ 160737 w 348035"/>
                <a:gd name="connsiteY2" fmla="*/ 186961 h 455921"/>
                <a:gd name="connsiteX3" fmla="*/ 102602 w 348035"/>
                <a:gd name="connsiteY3" fmla="*/ 162027 h 455921"/>
                <a:gd name="connsiteX4" fmla="*/ 82402 w 348035"/>
                <a:gd name="connsiteY4" fmla="*/ 119393 h 455921"/>
                <a:gd name="connsiteX5" fmla="*/ 107369 w 348035"/>
                <a:gd name="connsiteY5" fmla="*/ 75825 h 455921"/>
                <a:gd name="connsiteX6" fmla="*/ 174037 w 348035"/>
                <a:gd name="connsiteY6" fmla="*/ 59391 h 455921"/>
                <a:gd name="connsiteX7" fmla="*/ 242538 w 348035"/>
                <a:gd name="connsiteY7" fmla="*/ 77392 h 455921"/>
                <a:gd name="connsiteX8" fmla="*/ 282539 w 348035"/>
                <a:gd name="connsiteY8" fmla="*/ 133293 h 455921"/>
                <a:gd name="connsiteX9" fmla="*/ 340007 w 348035"/>
                <a:gd name="connsiteY9" fmla="*/ 111826 h 455921"/>
                <a:gd name="connsiteX10" fmla="*/ 305906 w 348035"/>
                <a:gd name="connsiteY10" fmla="*/ 50225 h 455921"/>
                <a:gd name="connsiteX11" fmla="*/ 249239 w 348035"/>
                <a:gd name="connsiteY11" fmla="*/ 12990 h 455921"/>
                <a:gd name="connsiteX12" fmla="*/ 173137 w 348035"/>
                <a:gd name="connsiteY12" fmla="*/ 23 h 455921"/>
                <a:gd name="connsiteX13" fmla="*/ 90069 w 348035"/>
                <a:gd name="connsiteY13" fmla="*/ 15824 h 455921"/>
                <a:gd name="connsiteX14" fmla="*/ 34501 w 348035"/>
                <a:gd name="connsiteY14" fmla="*/ 59725 h 455921"/>
                <a:gd name="connsiteX15" fmla="*/ 14500 w 348035"/>
                <a:gd name="connsiteY15" fmla="*/ 124459 h 455921"/>
                <a:gd name="connsiteX16" fmla="*/ 66901 w 348035"/>
                <a:gd name="connsiteY16" fmla="*/ 219828 h 455921"/>
                <a:gd name="connsiteX17" fmla="*/ 131836 w 348035"/>
                <a:gd name="connsiteY17" fmla="*/ 247495 h 455921"/>
                <a:gd name="connsiteX18" fmla="*/ 186171 w 348035"/>
                <a:gd name="connsiteY18" fmla="*/ 261996 h 455921"/>
                <a:gd name="connsiteX19" fmla="*/ 241105 w 348035"/>
                <a:gd name="connsiteY19" fmla="*/ 280963 h 455921"/>
                <a:gd name="connsiteX20" fmla="*/ 271739 w 348035"/>
                <a:gd name="connsiteY20" fmla="*/ 303997 h 455921"/>
                <a:gd name="connsiteX21" fmla="*/ 281539 w 348035"/>
                <a:gd name="connsiteY21" fmla="*/ 333997 h 455921"/>
                <a:gd name="connsiteX22" fmla="*/ 253739 w 348035"/>
                <a:gd name="connsiteY22" fmla="*/ 379498 h 455921"/>
                <a:gd name="connsiteX23" fmla="*/ 179204 w 348035"/>
                <a:gd name="connsiteY23" fmla="*/ 396532 h 455921"/>
                <a:gd name="connsiteX24" fmla="*/ 100569 w 348035"/>
                <a:gd name="connsiteY24" fmla="*/ 372865 h 455921"/>
                <a:gd name="connsiteX25" fmla="*/ 56668 w 348035"/>
                <a:gd name="connsiteY25" fmla="*/ 311897 h 455921"/>
                <a:gd name="connsiteX26" fmla="*/ 0 w 348035"/>
                <a:gd name="connsiteY26" fmla="*/ 335897 h 455921"/>
                <a:gd name="connsiteX27" fmla="*/ 36934 w 348035"/>
                <a:gd name="connsiteY27" fmla="*/ 399699 h 455921"/>
                <a:gd name="connsiteX28" fmla="*/ 98202 w 348035"/>
                <a:gd name="connsiteY28" fmla="*/ 441366 h 455921"/>
                <a:gd name="connsiteX29" fmla="*/ 179370 w 348035"/>
                <a:gd name="connsiteY29" fmla="*/ 455900 h 455921"/>
                <a:gd name="connsiteX30" fmla="*/ 269072 w 348035"/>
                <a:gd name="connsiteY30" fmla="*/ 439799 h 455921"/>
                <a:gd name="connsiteX31" fmla="*/ 327507 w 348035"/>
                <a:gd name="connsiteY31" fmla="*/ 395265 h 455921"/>
                <a:gd name="connsiteX32" fmla="*/ 348007 w 348035"/>
                <a:gd name="connsiteY32" fmla="*/ 328330 h 455921"/>
                <a:gd name="connsiteX33" fmla="*/ 333474 w 348035"/>
                <a:gd name="connsiteY33" fmla="*/ 273363 h 455921"/>
                <a:gd name="connsiteX34" fmla="*/ 289273 w 348035"/>
                <a:gd name="connsiteY34" fmla="*/ 231495 h 455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8035" h="455921">
                  <a:moveTo>
                    <a:pt x="289273" y="231495"/>
                  </a:moveTo>
                  <a:cubicBezTo>
                    <a:pt x="269672" y="219495"/>
                    <a:pt x="244928" y="209495"/>
                    <a:pt x="215038" y="201494"/>
                  </a:cubicBezTo>
                  <a:lnTo>
                    <a:pt x="160737" y="186961"/>
                  </a:lnTo>
                  <a:cubicBezTo>
                    <a:pt x="135469" y="179827"/>
                    <a:pt x="116092" y="171517"/>
                    <a:pt x="102602" y="162027"/>
                  </a:cubicBezTo>
                  <a:cubicBezTo>
                    <a:pt x="89112" y="152537"/>
                    <a:pt x="82378" y="138326"/>
                    <a:pt x="82402" y="119393"/>
                  </a:cubicBezTo>
                  <a:cubicBezTo>
                    <a:pt x="82402" y="101282"/>
                    <a:pt x="90725" y="86759"/>
                    <a:pt x="107369" y="75825"/>
                  </a:cubicBezTo>
                  <a:cubicBezTo>
                    <a:pt x="124013" y="64892"/>
                    <a:pt x="146236" y="59415"/>
                    <a:pt x="174037" y="59391"/>
                  </a:cubicBezTo>
                  <a:cubicBezTo>
                    <a:pt x="200548" y="59391"/>
                    <a:pt x="223381" y="65392"/>
                    <a:pt x="242538" y="77392"/>
                  </a:cubicBezTo>
                  <a:cubicBezTo>
                    <a:pt x="261696" y="89392"/>
                    <a:pt x="275029" y="108026"/>
                    <a:pt x="282539" y="133293"/>
                  </a:cubicBezTo>
                  <a:lnTo>
                    <a:pt x="340007" y="111826"/>
                  </a:lnTo>
                  <a:cubicBezTo>
                    <a:pt x="333510" y="88952"/>
                    <a:pt x="321843" y="67875"/>
                    <a:pt x="305906" y="50225"/>
                  </a:cubicBezTo>
                  <a:cubicBezTo>
                    <a:pt x="290129" y="33624"/>
                    <a:pt x="270739" y="20884"/>
                    <a:pt x="249239" y="12990"/>
                  </a:cubicBezTo>
                  <a:cubicBezTo>
                    <a:pt x="224881" y="4034"/>
                    <a:pt x="199084" y="-363"/>
                    <a:pt x="173137" y="23"/>
                  </a:cubicBezTo>
                  <a:cubicBezTo>
                    <a:pt x="141536" y="23"/>
                    <a:pt x="113846" y="5290"/>
                    <a:pt x="90069" y="15824"/>
                  </a:cubicBezTo>
                  <a:cubicBezTo>
                    <a:pt x="67871" y="25087"/>
                    <a:pt x="48651" y="40274"/>
                    <a:pt x="34501" y="59725"/>
                  </a:cubicBezTo>
                  <a:cubicBezTo>
                    <a:pt x="21137" y="78635"/>
                    <a:pt x="14134" y="101306"/>
                    <a:pt x="14500" y="124459"/>
                  </a:cubicBezTo>
                  <a:cubicBezTo>
                    <a:pt x="13357" y="163404"/>
                    <a:pt x="33414" y="199911"/>
                    <a:pt x="66901" y="219828"/>
                  </a:cubicBezTo>
                  <a:cubicBezTo>
                    <a:pt x="87065" y="232202"/>
                    <a:pt x="108946" y="241522"/>
                    <a:pt x="131836" y="247495"/>
                  </a:cubicBezTo>
                  <a:lnTo>
                    <a:pt x="186171" y="261996"/>
                  </a:lnTo>
                  <a:cubicBezTo>
                    <a:pt x="205044" y="266549"/>
                    <a:pt x="223441" y="272903"/>
                    <a:pt x="241105" y="280963"/>
                  </a:cubicBezTo>
                  <a:cubicBezTo>
                    <a:pt x="252972" y="286150"/>
                    <a:pt x="263462" y="294036"/>
                    <a:pt x="271739" y="303997"/>
                  </a:cubicBezTo>
                  <a:cubicBezTo>
                    <a:pt x="278269" y="312620"/>
                    <a:pt x="281723" y="323184"/>
                    <a:pt x="281539" y="333997"/>
                  </a:cubicBezTo>
                  <a:cubicBezTo>
                    <a:pt x="281539" y="352954"/>
                    <a:pt x="272272" y="368121"/>
                    <a:pt x="253739" y="379498"/>
                  </a:cubicBezTo>
                  <a:cubicBezTo>
                    <a:pt x="235205" y="390875"/>
                    <a:pt x="210361" y="396555"/>
                    <a:pt x="179204" y="396532"/>
                  </a:cubicBezTo>
                  <a:cubicBezTo>
                    <a:pt x="147626" y="396532"/>
                    <a:pt x="121412" y="388642"/>
                    <a:pt x="100569" y="372865"/>
                  </a:cubicBezTo>
                  <a:cubicBezTo>
                    <a:pt x="80048" y="357508"/>
                    <a:pt x="64725" y="336231"/>
                    <a:pt x="56668" y="311897"/>
                  </a:cubicBezTo>
                  <a:lnTo>
                    <a:pt x="0" y="335897"/>
                  </a:lnTo>
                  <a:cubicBezTo>
                    <a:pt x="7560" y="359581"/>
                    <a:pt x="20160" y="381348"/>
                    <a:pt x="36934" y="399699"/>
                  </a:cubicBezTo>
                  <a:cubicBezTo>
                    <a:pt x="53934" y="418052"/>
                    <a:pt x="74885" y="432299"/>
                    <a:pt x="98202" y="441366"/>
                  </a:cubicBezTo>
                  <a:cubicBezTo>
                    <a:pt x="124079" y="451363"/>
                    <a:pt x="151633" y="456297"/>
                    <a:pt x="179370" y="455900"/>
                  </a:cubicBezTo>
                  <a:cubicBezTo>
                    <a:pt x="213904" y="455900"/>
                    <a:pt x="243805" y="450533"/>
                    <a:pt x="269072" y="439799"/>
                  </a:cubicBezTo>
                  <a:cubicBezTo>
                    <a:pt x="294340" y="429066"/>
                    <a:pt x="313817" y="414222"/>
                    <a:pt x="327507" y="395265"/>
                  </a:cubicBezTo>
                  <a:cubicBezTo>
                    <a:pt x="341357" y="375738"/>
                    <a:pt x="348547" y="352264"/>
                    <a:pt x="348007" y="328330"/>
                  </a:cubicBezTo>
                  <a:cubicBezTo>
                    <a:pt x="348367" y="309013"/>
                    <a:pt x="343334" y="289980"/>
                    <a:pt x="333474" y="273363"/>
                  </a:cubicBezTo>
                  <a:cubicBezTo>
                    <a:pt x="322330" y="256049"/>
                    <a:pt x="307166" y="241685"/>
                    <a:pt x="289273" y="231495"/>
                  </a:cubicBezTo>
                  <a:close/>
                </a:path>
              </a:pathLst>
            </a:custGeom>
            <a:grpFill/>
            <a:ln w="3333" cap="flat">
              <a:noFill/>
              <a:prstDash val="solid"/>
              <a:miter/>
            </a:ln>
          </p:spPr>
          <p:txBody>
            <a:bodyPr rtlCol="0" anchor="ctr"/>
            <a:lstStyle/>
            <a:p>
              <a:endParaRPr lang="es-ES" sz="1350"/>
            </a:p>
          </p:txBody>
        </p:sp>
        <p:sp>
          <p:nvSpPr>
            <p:cNvPr id="8" name="Forma libre: forma 7">
              <a:extLst>
                <a:ext uri="{FF2B5EF4-FFF2-40B4-BE49-F238E27FC236}">
                  <a16:creationId xmlns:a16="http://schemas.microsoft.com/office/drawing/2014/main" id="{1175337A-2840-A72A-A1DD-020A43583D7F}"/>
                </a:ext>
              </a:extLst>
            </p:cNvPr>
            <p:cNvSpPr/>
            <p:nvPr/>
          </p:nvSpPr>
          <p:spPr>
            <a:xfrm>
              <a:off x="2287261" y="3481452"/>
              <a:ext cx="304555" cy="333403"/>
            </a:xfrm>
            <a:custGeom>
              <a:avLst/>
              <a:gdLst>
                <a:gd name="connsiteX0" fmla="*/ 91585 w 304555"/>
                <a:gd name="connsiteY0" fmla="*/ 84011 h 333403"/>
                <a:gd name="connsiteX1" fmla="*/ 122219 w 304555"/>
                <a:gd name="connsiteY1" fmla="*/ 62844 h 333403"/>
                <a:gd name="connsiteX2" fmla="*/ 158553 w 304555"/>
                <a:gd name="connsiteY2" fmla="*/ 55577 h 333403"/>
                <a:gd name="connsiteX3" fmla="*/ 213587 w 304555"/>
                <a:gd name="connsiteY3" fmla="*/ 70444 h 333403"/>
                <a:gd name="connsiteX4" fmla="*/ 251488 w 304555"/>
                <a:gd name="connsiteY4" fmla="*/ 121278 h 333403"/>
                <a:gd name="connsiteX5" fmla="*/ 304556 w 304555"/>
                <a:gd name="connsiteY5" fmla="*/ 96011 h 333403"/>
                <a:gd name="connsiteX6" fmla="*/ 268855 w 304555"/>
                <a:gd name="connsiteY6" fmla="*/ 40110 h 333403"/>
                <a:gd name="connsiteX7" fmla="*/ 217687 w 304555"/>
                <a:gd name="connsiteY7" fmla="*/ 9476 h 333403"/>
                <a:gd name="connsiteX8" fmla="*/ 158653 w 304555"/>
                <a:gd name="connsiteY8" fmla="*/ 9 h 333403"/>
                <a:gd name="connsiteX9" fmla="*/ 95785 w 304555"/>
                <a:gd name="connsiteY9" fmla="*/ 12009 h 333403"/>
                <a:gd name="connsiteX10" fmla="*/ 45284 w 304555"/>
                <a:gd name="connsiteY10" fmla="*/ 46110 h 333403"/>
                <a:gd name="connsiteX11" fmla="*/ 11683 w 304555"/>
                <a:gd name="connsiteY11" fmla="*/ 98911 h 333403"/>
                <a:gd name="connsiteX12" fmla="*/ 16 w 304555"/>
                <a:gd name="connsiteY12" fmla="*/ 166813 h 333403"/>
                <a:gd name="connsiteX13" fmla="*/ 20550 w 304555"/>
                <a:gd name="connsiteY13" fmla="*/ 253681 h 333403"/>
                <a:gd name="connsiteX14" fmla="*/ 76918 w 304555"/>
                <a:gd name="connsiteY14" fmla="*/ 312249 h 333403"/>
                <a:gd name="connsiteX15" fmla="*/ 158420 w 304555"/>
                <a:gd name="connsiteY15" fmla="*/ 333383 h 333403"/>
                <a:gd name="connsiteX16" fmla="*/ 217454 w 304555"/>
                <a:gd name="connsiteY16" fmla="*/ 323916 h 333403"/>
                <a:gd name="connsiteX17" fmla="*/ 268622 w 304555"/>
                <a:gd name="connsiteY17" fmla="*/ 292982 h 333403"/>
                <a:gd name="connsiteX18" fmla="*/ 304323 w 304555"/>
                <a:gd name="connsiteY18" fmla="*/ 237381 h 333403"/>
                <a:gd name="connsiteX19" fmla="*/ 251388 w 304555"/>
                <a:gd name="connsiteY19" fmla="*/ 212247 h 333403"/>
                <a:gd name="connsiteX20" fmla="*/ 213487 w 304555"/>
                <a:gd name="connsiteY20" fmla="*/ 262781 h 333403"/>
                <a:gd name="connsiteX21" fmla="*/ 158553 w 304555"/>
                <a:gd name="connsiteY21" fmla="*/ 277948 h 333403"/>
                <a:gd name="connsiteX22" fmla="*/ 110852 w 304555"/>
                <a:gd name="connsiteY22" fmla="*/ 265315 h 333403"/>
                <a:gd name="connsiteX23" fmla="*/ 76118 w 304555"/>
                <a:gd name="connsiteY23" fmla="*/ 227747 h 333403"/>
                <a:gd name="connsiteX24" fmla="*/ 63184 w 304555"/>
                <a:gd name="connsiteY24" fmla="*/ 166779 h 333403"/>
                <a:gd name="connsiteX25" fmla="*/ 70751 w 304555"/>
                <a:gd name="connsiteY25" fmla="*/ 118778 h 333403"/>
                <a:gd name="connsiteX26" fmla="*/ 91585 w 304555"/>
                <a:gd name="connsiteY26" fmla="*/ 84011 h 33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04555" h="333403">
                  <a:moveTo>
                    <a:pt x="91585" y="84011"/>
                  </a:moveTo>
                  <a:cubicBezTo>
                    <a:pt x="100215" y="74904"/>
                    <a:pt x="110649" y="67694"/>
                    <a:pt x="122219" y="62844"/>
                  </a:cubicBezTo>
                  <a:cubicBezTo>
                    <a:pt x="133722" y="58017"/>
                    <a:pt x="146076" y="55547"/>
                    <a:pt x="158553" y="55577"/>
                  </a:cubicBezTo>
                  <a:cubicBezTo>
                    <a:pt x="177937" y="55217"/>
                    <a:pt x="197021" y="60374"/>
                    <a:pt x="213587" y="70444"/>
                  </a:cubicBezTo>
                  <a:cubicBezTo>
                    <a:pt x="229588" y="80354"/>
                    <a:pt x="242221" y="97301"/>
                    <a:pt x="251488" y="121278"/>
                  </a:cubicBezTo>
                  <a:lnTo>
                    <a:pt x="304556" y="96011"/>
                  </a:lnTo>
                  <a:cubicBezTo>
                    <a:pt x="297349" y="74764"/>
                    <a:pt x="285099" y="55584"/>
                    <a:pt x="268855" y="40110"/>
                  </a:cubicBezTo>
                  <a:cubicBezTo>
                    <a:pt x="254145" y="26410"/>
                    <a:pt x="236708" y="15973"/>
                    <a:pt x="217687" y="9476"/>
                  </a:cubicBezTo>
                  <a:cubicBezTo>
                    <a:pt x="198657" y="3126"/>
                    <a:pt x="178717" y="-74"/>
                    <a:pt x="158653" y="9"/>
                  </a:cubicBezTo>
                  <a:cubicBezTo>
                    <a:pt x="137106" y="-221"/>
                    <a:pt x="115732" y="3859"/>
                    <a:pt x="95785" y="12009"/>
                  </a:cubicBezTo>
                  <a:cubicBezTo>
                    <a:pt x="76831" y="19866"/>
                    <a:pt x="59654" y="31463"/>
                    <a:pt x="45284" y="46110"/>
                  </a:cubicBezTo>
                  <a:cubicBezTo>
                    <a:pt x="30513" y="61167"/>
                    <a:pt x="19067" y="79154"/>
                    <a:pt x="11683" y="98911"/>
                  </a:cubicBezTo>
                  <a:cubicBezTo>
                    <a:pt x="3666" y="120638"/>
                    <a:pt x="-287" y="143656"/>
                    <a:pt x="16" y="166813"/>
                  </a:cubicBezTo>
                  <a:cubicBezTo>
                    <a:pt x="16" y="199657"/>
                    <a:pt x="6860" y="228614"/>
                    <a:pt x="20550" y="253681"/>
                  </a:cubicBezTo>
                  <a:cubicBezTo>
                    <a:pt x="33607" y="278008"/>
                    <a:pt x="53107" y="298272"/>
                    <a:pt x="76918" y="312249"/>
                  </a:cubicBezTo>
                  <a:cubicBezTo>
                    <a:pt x="101672" y="326539"/>
                    <a:pt x="129839" y="333843"/>
                    <a:pt x="158420" y="333383"/>
                  </a:cubicBezTo>
                  <a:cubicBezTo>
                    <a:pt x="178483" y="333483"/>
                    <a:pt x="198427" y="330283"/>
                    <a:pt x="217454" y="323916"/>
                  </a:cubicBezTo>
                  <a:cubicBezTo>
                    <a:pt x="236534" y="317399"/>
                    <a:pt x="253985" y="306849"/>
                    <a:pt x="268622" y="292982"/>
                  </a:cubicBezTo>
                  <a:cubicBezTo>
                    <a:pt x="284729" y="277512"/>
                    <a:pt x="296959" y="258465"/>
                    <a:pt x="304323" y="237381"/>
                  </a:cubicBezTo>
                  <a:lnTo>
                    <a:pt x="251388" y="212247"/>
                  </a:lnTo>
                  <a:cubicBezTo>
                    <a:pt x="242121" y="235848"/>
                    <a:pt x="229488" y="252691"/>
                    <a:pt x="213487" y="262781"/>
                  </a:cubicBezTo>
                  <a:cubicBezTo>
                    <a:pt x="197017" y="273018"/>
                    <a:pt x="177943" y="278285"/>
                    <a:pt x="158553" y="277948"/>
                  </a:cubicBezTo>
                  <a:cubicBezTo>
                    <a:pt x="141806" y="278092"/>
                    <a:pt x="125332" y="273728"/>
                    <a:pt x="110852" y="265315"/>
                  </a:cubicBezTo>
                  <a:cubicBezTo>
                    <a:pt x="95885" y="256415"/>
                    <a:pt x="83818" y="243368"/>
                    <a:pt x="76118" y="227747"/>
                  </a:cubicBezTo>
                  <a:cubicBezTo>
                    <a:pt x="67494" y="211124"/>
                    <a:pt x="63184" y="190803"/>
                    <a:pt x="63184" y="166779"/>
                  </a:cubicBezTo>
                  <a:cubicBezTo>
                    <a:pt x="62884" y="150459"/>
                    <a:pt x="65444" y="134215"/>
                    <a:pt x="70751" y="118778"/>
                  </a:cubicBezTo>
                  <a:cubicBezTo>
                    <a:pt x="75191" y="105861"/>
                    <a:pt x="82288" y="94018"/>
                    <a:pt x="91585" y="84011"/>
                  </a:cubicBezTo>
                  <a:close/>
                </a:path>
              </a:pathLst>
            </a:custGeom>
            <a:grpFill/>
            <a:ln w="3333" cap="flat">
              <a:noFill/>
              <a:prstDash val="solid"/>
              <a:miter/>
            </a:ln>
          </p:spPr>
          <p:txBody>
            <a:bodyPr rtlCol="0" anchor="ctr"/>
            <a:lstStyle/>
            <a:p>
              <a:endParaRPr lang="es-ES" sz="1350"/>
            </a:p>
          </p:txBody>
        </p:sp>
        <p:sp>
          <p:nvSpPr>
            <p:cNvPr id="20" name="Forma libre: forma 19">
              <a:extLst>
                <a:ext uri="{FF2B5EF4-FFF2-40B4-BE49-F238E27FC236}">
                  <a16:creationId xmlns:a16="http://schemas.microsoft.com/office/drawing/2014/main" id="{3C860332-BFD6-004E-20AB-9C964738EBBE}"/>
                </a:ext>
              </a:extLst>
            </p:cNvPr>
            <p:cNvSpPr/>
            <p:nvPr/>
          </p:nvSpPr>
          <p:spPr>
            <a:xfrm>
              <a:off x="2608072" y="3481431"/>
              <a:ext cx="325300" cy="334137"/>
            </a:xfrm>
            <a:custGeom>
              <a:avLst/>
              <a:gdLst>
                <a:gd name="connsiteX0" fmla="*/ 246283 w 325300"/>
                <a:gd name="connsiteY0" fmla="*/ 20865 h 334137"/>
                <a:gd name="connsiteX1" fmla="*/ 162281 w 325300"/>
                <a:gd name="connsiteY1" fmla="*/ 31 h 334137"/>
                <a:gd name="connsiteX2" fmla="*/ 97847 w 325300"/>
                <a:gd name="connsiteY2" fmla="*/ 12031 h 334137"/>
                <a:gd name="connsiteX3" fmla="*/ 46112 w 325300"/>
                <a:gd name="connsiteY3" fmla="*/ 46465 h 334137"/>
                <a:gd name="connsiteX4" fmla="*/ 12012 w 325300"/>
                <a:gd name="connsiteY4" fmla="*/ 99500 h 334137"/>
                <a:gd name="connsiteX5" fmla="*/ 11 w 325300"/>
                <a:gd name="connsiteY5" fmla="*/ 166768 h 334137"/>
                <a:gd name="connsiteX6" fmla="*/ 21179 w 325300"/>
                <a:gd name="connsiteY6" fmla="*/ 253936 h 334137"/>
                <a:gd name="connsiteX7" fmla="*/ 79280 w 325300"/>
                <a:gd name="connsiteY7" fmla="*/ 313004 h 334137"/>
                <a:gd name="connsiteX8" fmla="*/ 227383 w 325300"/>
                <a:gd name="connsiteY8" fmla="*/ 321838 h 334137"/>
                <a:gd name="connsiteX9" fmla="*/ 279184 w 325300"/>
                <a:gd name="connsiteY9" fmla="*/ 287404 h 334137"/>
                <a:gd name="connsiteX10" fmla="*/ 313285 w 325300"/>
                <a:gd name="connsiteY10" fmla="*/ 234669 h 334137"/>
                <a:gd name="connsiteX11" fmla="*/ 325285 w 325300"/>
                <a:gd name="connsiteY11" fmla="*/ 166768 h 334137"/>
                <a:gd name="connsiteX12" fmla="*/ 304151 w 325300"/>
                <a:gd name="connsiteY12" fmla="*/ 79299 h 334137"/>
                <a:gd name="connsiteX13" fmla="*/ 246283 w 325300"/>
                <a:gd name="connsiteY13" fmla="*/ 20865 h 334137"/>
                <a:gd name="connsiteX14" fmla="*/ 254484 w 325300"/>
                <a:gd name="connsiteY14" fmla="*/ 213502 h 334137"/>
                <a:gd name="connsiteX15" fmla="*/ 233650 w 325300"/>
                <a:gd name="connsiteY15" fmla="*/ 248569 h 334137"/>
                <a:gd name="connsiteX16" fmla="*/ 202082 w 325300"/>
                <a:gd name="connsiteY16" fmla="*/ 270337 h 334137"/>
                <a:gd name="connsiteX17" fmla="*/ 162281 w 325300"/>
                <a:gd name="connsiteY17" fmla="*/ 277937 h 334137"/>
                <a:gd name="connsiteX18" fmla="*/ 112047 w 325300"/>
                <a:gd name="connsiteY18" fmla="*/ 264603 h 334137"/>
                <a:gd name="connsiteX19" fmla="*/ 76680 w 325300"/>
                <a:gd name="connsiteY19" fmla="*/ 226402 h 334137"/>
                <a:gd name="connsiteX20" fmla="*/ 63746 w 325300"/>
                <a:gd name="connsiteY20" fmla="*/ 166701 h 334137"/>
                <a:gd name="connsiteX21" fmla="*/ 71013 w 325300"/>
                <a:gd name="connsiteY21" fmla="*/ 120033 h 334137"/>
                <a:gd name="connsiteX22" fmla="*/ 91547 w 325300"/>
                <a:gd name="connsiteY22" fmla="*/ 85299 h 334137"/>
                <a:gd name="connsiteX23" fmla="*/ 123114 w 325300"/>
                <a:gd name="connsiteY23" fmla="*/ 63499 h 334137"/>
                <a:gd name="connsiteX24" fmla="*/ 162281 w 325300"/>
                <a:gd name="connsiteY24" fmla="*/ 56232 h 334137"/>
                <a:gd name="connsiteX25" fmla="*/ 213749 w 325300"/>
                <a:gd name="connsiteY25" fmla="*/ 69566 h 334137"/>
                <a:gd name="connsiteX26" fmla="*/ 249117 w 325300"/>
                <a:gd name="connsiteY26" fmla="*/ 107466 h 334137"/>
                <a:gd name="connsiteX27" fmla="*/ 262050 w 325300"/>
                <a:gd name="connsiteY27" fmla="*/ 166834 h 334137"/>
                <a:gd name="connsiteX28" fmla="*/ 254484 w 325300"/>
                <a:gd name="connsiteY28" fmla="*/ 213502 h 334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25300" h="334137">
                  <a:moveTo>
                    <a:pt x="246283" y="20865"/>
                  </a:moveTo>
                  <a:cubicBezTo>
                    <a:pt x="220603" y="6654"/>
                    <a:pt x="191626" y="-533"/>
                    <a:pt x="162281" y="31"/>
                  </a:cubicBezTo>
                  <a:cubicBezTo>
                    <a:pt x="140228" y="-179"/>
                    <a:pt x="118344" y="3898"/>
                    <a:pt x="97847" y="12031"/>
                  </a:cubicBezTo>
                  <a:cubicBezTo>
                    <a:pt x="78406" y="19811"/>
                    <a:pt x="60793" y="31535"/>
                    <a:pt x="46112" y="46465"/>
                  </a:cubicBezTo>
                  <a:cubicBezTo>
                    <a:pt x="31239" y="61625"/>
                    <a:pt x="19632" y="79676"/>
                    <a:pt x="12012" y="99500"/>
                  </a:cubicBezTo>
                  <a:cubicBezTo>
                    <a:pt x="3825" y="120970"/>
                    <a:pt x="-245" y="143790"/>
                    <a:pt x="11" y="166768"/>
                  </a:cubicBezTo>
                  <a:cubicBezTo>
                    <a:pt x="11" y="199612"/>
                    <a:pt x="7068" y="228669"/>
                    <a:pt x="21179" y="253936"/>
                  </a:cubicBezTo>
                  <a:cubicBezTo>
                    <a:pt x="34712" y="278617"/>
                    <a:pt x="54826" y="299064"/>
                    <a:pt x="79280" y="313004"/>
                  </a:cubicBezTo>
                  <a:cubicBezTo>
                    <a:pt x="124921" y="337678"/>
                    <a:pt x="179135" y="340911"/>
                    <a:pt x="227383" y="321838"/>
                  </a:cubicBezTo>
                  <a:cubicBezTo>
                    <a:pt x="246767" y="313917"/>
                    <a:pt x="264380" y="302214"/>
                    <a:pt x="279184" y="287404"/>
                  </a:cubicBezTo>
                  <a:cubicBezTo>
                    <a:pt x="294101" y="272393"/>
                    <a:pt x="305715" y="254429"/>
                    <a:pt x="313285" y="234669"/>
                  </a:cubicBezTo>
                  <a:cubicBezTo>
                    <a:pt x="321512" y="212989"/>
                    <a:pt x="325582" y="189955"/>
                    <a:pt x="325285" y="166768"/>
                  </a:cubicBezTo>
                  <a:cubicBezTo>
                    <a:pt x="325285" y="133434"/>
                    <a:pt x="318242" y="104276"/>
                    <a:pt x="304151" y="79299"/>
                  </a:cubicBezTo>
                  <a:cubicBezTo>
                    <a:pt x="290611" y="54862"/>
                    <a:pt x="270587" y="34641"/>
                    <a:pt x="246283" y="20865"/>
                  </a:cubicBezTo>
                  <a:close/>
                  <a:moveTo>
                    <a:pt x="254484" y="213502"/>
                  </a:moveTo>
                  <a:cubicBezTo>
                    <a:pt x="249977" y="226479"/>
                    <a:pt x="242890" y="238406"/>
                    <a:pt x="233650" y="248569"/>
                  </a:cubicBezTo>
                  <a:cubicBezTo>
                    <a:pt x="224823" y="258020"/>
                    <a:pt x="214056" y="265446"/>
                    <a:pt x="202082" y="270337"/>
                  </a:cubicBezTo>
                  <a:cubicBezTo>
                    <a:pt x="189449" y="275480"/>
                    <a:pt x="175922" y="278063"/>
                    <a:pt x="162281" y="277937"/>
                  </a:cubicBezTo>
                  <a:cubicBezTo>
                    <a:pt x="144635" y="278147"/>
                    <a:pt x="127268" y="273537"/>
                    <a:pt x="112047" y="264603"/>
                  </a:cubicBezTo>
                  <a:cubicBezTo>
                    <a:pt x="96857" y="255503"/>
                    <a:pt x="84587" y="242246"/>
                    <a:pt x="76680" y="226402"/>
                  </a:cubicBezTo>
                  <a:cubicBezTo>
                    <a:pt x="68056" y="209779"/>
                    <a:pt x="63746" y="189878"/>
                    <a:pt x="63746" y="166701"/>
                  </a:cubicBezTo>
                  <a:cubicBezTo>
                    <a:pt x="63456" y="150841"/>
                    <a:pt x="65913" y="135054"/>
                    <a:pt x="71013" y="120033"/>
                  </a:cubicBezTo>
                  <a:cubicBezTo>
                    <a:pt x="75470" y="107200"/>
                    <a:pt x="82450" y="95389"/>
                    <a:pt x="91547" y="85299"/>
                  </a:cubicBezTo>
                  <a:cubicBezTo>
                    <a:pt x="100240" y="75689"/>
                    <a:pt x="111047" y="68226"/>
                    <a:pt x="123114" y="63499"/>
                  </a:cubicBezTo>
                  <a:cubicBezTo>
                    <a:pt x="135588" y="58609"/>
                    <a:pt x="148881" y="56142"/>
                    <a:pt x="162281" y="56232"/>
                  </a:cubicBezTo>
                  <a:cubicBezTo>
                    <a:pt x="180329" y="55915"/>
                    <a:pt x="198122" y="60525"/>
                    <a:pt x="213749" y="69566"/>
                  </a:cubicBezTo>
                  <a:cubicBezTo>
                    <a:pt x="228880" y="78606"/>
                    <a:pt x="241143" y="91746"/>
                    <a:pt x="249117" y="107466"/>
                  </a:cubicBezTo>
                  <a:cubicBezTo>
                    <a:pt x="257760" y="123910"/>
                    <a:pt x="262074" y="143700"/>
                    <a:pt x="262050" y="166834"/>
                  </a:cubicBezTo>
                  <a:cubicBezTo>
                    <a:pt x="262277" y="182715"/>
                    <a:pt x="259717" y="198508"/>
                    <a:pt x="254484" y="213502"/>
                  </a:cubicBezTo>
                  <a:close/>
                </a:path>
              </a:pathLst>
            </a:custGeom>
            <a:grpFill/>
            <a:ln w="3333" cap="flat">
              <a:noFill/>
              <a:prstDash val="solid"/>
              <a:miter/>
            </a:ln>
          </p:spPr>
          <p:txBody>
            <a:bodyPr rtlCol="0" anchor="ctr"/>
            <a:lstStyle/>
            <a:p>
              <a:endParaRPr lang="es-ES" sz="1350"/>
            </a:p>
          </p:txBody>
        </p:sp>
        <p:sp>
          <p:nvSpPr>
            <p:cNvPr id="21" name="Forma libre: forma 20">
              <a:extLst>
                <a:ext uri="{FF2B5EF4-FFF2-40B4-BE49-F238E27FC236}">
                  <a16:creationId xmlns:a16="http://schemas.microsoft.com/office/drawing/2014/main" id="{C11ED48C-8C7D-5773-D921-AA2CC74F0D95}"/>
                </a:ext>
              </a:extLst>
            </p:cNvPr>
            <p:cNvSpPr/>
            <p:nvPr/>
          </p:nvSpPr>
          <p:spPr>
            <a:xfrm>
              <a:off x="2932391" y="3382293"/>
              <a:ext cx="389074" cy="426609"/>
            </a:xfrm>
            <a:custGeom>
              <a:avLst/>
              <a:gdLst>
                <a:gd name="connsiteX0" fmla="*/ 315140 w 389074"/>
                <a:gd name="connsiteY0" fmla="*/ 0 h 426609"/>
                <a:gd name="connsiteX1" fmla="*/ 252639 w 389074"/>
                <a:gd name="connsiteY1" fmla="*/ 38067 h 426609"/>
                <a:gd name="connsiteX2" fmla="*/ 252639 w 389074"/>
                <a:gd name="connsiteY2" fmla="*/ 105636 h 426609"/>
                <a:gd name="connsiteX3" fmla="*/ 121803 w 389074"/>
                <a:gd name="connsiteY3" fmla="*/ 105636 h 426609"/>
                <a:gd name="connsiteX4" fmla="*/ 121803 w 389074"/>
                <a:gd name="connsiteY4" fmla="*/ 0 h 426609"/>
                <a:gd name="connsiteX5" fmla="*/ 59368 w 389074"/>
                <a:gd name="connsiteY5" fmla="*/ 38067 h 426609"/>
                <a:gd name="connsiteX6" fmla="*/ 59368 w 389074"/>
                <a:gd name="connsiteY6" fmla="*/ 105636 h 426609"/>
                <a:gd name="connsiteX7" fmla="*/ 0 w 389074"/>
                <a:gd name="connsiteY7" fmla="*/ 105636 h 426609"/>
                <a:gd name="connsiteX8" fmla="*/ 0 w 389074"/>
                <a:gd name="connsiteY8" fmla="*/ 157437 h 426609"/>
                <a:gd name="connsiteX9" fmla="*/ 59368 w 389074"/>
                <a:gd name="connsiteY9" fmla="*/ 157437 h 426609"/>
                <a:gd name="connsiteX10" fmla="*/ 59368 w 389074"/>
                <a:gd name="connsiteY10" fmla="*/ 327440 h 426609"/>
                <a:gd name="connsiteX11" fmla="*/ 70435 w 389074"/>
                <a:gd name="connsiteY11" fmla="*/ 379241 h 426609"/>
                <a:gd name="connsiteX12" fmla="*/ 102969 w 389074"/>
                <a:gd name="connsiteY12" fmla="*/ 414275 h 426609"/>
                <a:gd name="connsiteX13" fmla="*/ 156003 w 389074"/>
                <a:gd name="connsiteY13" fmla="*/ 426609 h 426609"/>
                <a:gd name="connsiteX14" fmla="*/ 195804 w 389074"/>
                <a:gd name="connsiteY14" fmla="*/ 426609 h 426609"/>
                <a:gd name="connsiteX15" fmla="*/ 195804 w 389074"/>
                <a:gd name="connsiteY15" fmla="*/ 372275 h 426609"/>
                <a:gd name="connsiteX16" fmla="*/ 162970 w 389074"/>
                <a:gd name="connsiteY16" fmla="*/ 372275 h 426609"/>
                <a:gd name="connsiteX17" fmla="*/ 131703 w 389074"/>
                <a:gd name="connsiteY17" fmla="*/ 359641 h 426609"/>
                <a:gd name="connsiteX18" fmla="*/ 121903 w 389074"/>
                <a:gd name="connsiteY18" fmla="*/ 322974 h 426609"/>
                <a:gd name="connsiteX19" fmla="*/ 121903 w 389074"/>
                <a:gd name="connsiteY19" fmla="*/ 157270 h 426609"/>
                <a:gd name="connsiteX20" fmla="*/ 252639 w 389074"/>
                <a:gd name="connsiteY20" fmla="*/ 157270 h 426609"/>
                <a:gd name="connsiteX21" fmla="*/ 252639 w 389074"/>
                <a:gd name="connsiteY21" fmla="*/ 327274 h 426609"/>
                <a:gd name="connsiteX22" fmla="*/ 263706 w 389074"/>
                <a:gd name="connsiteY22" fmla="*/ 379075 h 426609"/>
                <a:gd name="connsiteX23" fmla="*/ 296240 w 389074"/>
                <a:gd name="connsiteY23" fmla="*/ 414109 h 426609"/>
                <a:gd name="connsiteX24" fmla="*/ 349274 w 389074"/>
                <a:gd name="connsiteY24" fmla="*/ 426442 h 426609"/>
                <a:gd name="connsiteX25" fmla="*/ 389075 w 389074"/>
                <a:gd name="connsiteY25" fmla="*/ 426442 h 426609"/>
                <a:gd name="connsiteX26" fmla="*/ 389075 w 389074"/>
                <a:gd name="connsiteY26" fmla="*/ 372108 h 426609"/>
                <a:gd name="connsiteX27" fmla="*/ 356241 w 389074"/>
                <a:gd name="connsiteY27" fmla="*/ 372108 h 426609"/>
                <a:gd name="connsiteX28" fmla="*/ 324974 w 389074"/>
                <a:gd name="connsiteY28" fmla="*/ 359474 h 426609"/>
                <a:gd name="connsiteX29" fmla="*/ 315173 w 389074"/>
                <a:gd name="connsiteY29" fmla="*/ 322807 h 426609"/>
                <a:gd name="connsiteX30" fmla="*/ 315173 w 389074"/>
                <a:gd name="connsiteY30" fmla="*/ 157270 h 426609"/>
                <a:gd name="connsiteX31" fmla="*/ 389075 w 389074"/>
                <a:gd name="connsiteY31" fmla="*/ 157270 h 426609"/>
                <a:gd name="connsiteX32" fmla="*/ 389075 w 389074"/>
                <a:gd name="connsiteY32" fmla="*/ 105469 h 426609"/>
                <a:gd name="connsiteX33" fmla="*/ 315140 w 389074"/>
                <a:gd name="connsiteY33" fmla="*/ 105469 h 426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89074" h="426609">
                  <a:moveTo>
                    <a:pt x="315140" y="0"/>
                  </a:moveTo>
                  <a:lnTo>
                    <a:pt x="252639" y="38067"/>
                  </a:lnTo>
                  <a:lnTo>
                    <a:pt x="252639" y="105636"/>
                  </a:lnTo>
                  <a:lnTo>
                    <a:pt x="121803" y="105636"/>
                  </a:lnTo>
                  <a:lnTo>
                    <a:pt x="121803" y="0"/>
                  </a:lnTo>
                  <a:lnTo>
                    <a:pt x="59368" y="38067"/>
                  </a:lnTo>
                  <a:lnTo>
                    <a:pt x="59368" y="105636"/>
                  </a:lnTo>
                  <a:lnTo>
                    <a:pt x="0" y="105636"/>
                  </a:lnTo>
                  <a:lnTo>
                    <a:pt x="0" y="157437"/>
                  </a:lnTo>
                  <a:lnTo>
                    <a:pt x="59368" y="157437"/>
                  </a:lnTo>
                  <a:lnTo>
                    <a:pt x="59368" y="327440"/>
                  </a:lnTo>
                  <a:cubicBezTo>
                    <a:pt x="59051" y="345327"/>
                    <a:pt x="62838" y="363048"/>
                    <a:pt x="70435" y="379241"/>
                  </a:cubicBezTo>
                  <a:cubicBezTo>
                    <a:pt x="77421" y="393985"/>
                    <a:pt x="88782" y="406219"/>
                    <a:pt x="102969" y="414275"/>
                  </a:cubicBezTo>
                  <a:cubicBezTo>
                    <a:pt x="117259" y="422519"/>
                    <a:pt x="134936" y="426632"/>
                    <a:pt x="156003" y="426609"/>
                  </a:cubicBezTo>
                  <a:lnTo>
                    <a:pt x="195804" y="426609"/>
                  </a:lnTo>
                  <a:lnTo>
                    <a:pt x="195804" y="372275"/>
                  </a:lnTo>
                  <a:lnTo>
                    <a:pt x="162970" y="372275"/>
                  </a:lnTo>
                  <a:cubicBezTo>
                    <a:pt x="148636" y="372275"/>
                    <a:pt x="138213" y="368064"/>
                    <a:pt x="131703" y="359641"/>
                  </a:cubicBezTo>
                  <a:cubicBezTo>
                    <a:pt x="125193" y="351217"/>
                    <a:pt x="121926" y="338997"/>
                    <a:pt x="121903" y="322974"/>
                  </a:cubicBezTo>
                  <a:lnTo>
                    <a:pt x="121903" y="157270"/>
                  </a:lnTo>
                  <a:lnTo>
                    <a:pt x="252639" y="157270"/>
                  </a:lnTo>
                  <a:lnTo>
                    <a:pt x="252639" y="327274"/>
                  </a:lnTo>
                  <a:cubicBezTo>
                    <a:pt x="252322" y="345161"/>
                    <a:pt x="256109" y="362881"/>
                    <a:pt x="263706" y="379075"/>
                  </a:cubicBezTo>
                  <a:cubicBezTo>
                    <a:pt x="270692" y="393818"/>
                    <a:pt x="282052" y="406052"/>
                    <a:pt x="296240" y="414109"/>
                  </a:cubicBezTo>
                  <a:cubicBezTo>
                    <a:pt x="310530" y="422352"/>
                    <a:pt x="328207" y="426466"/>
                    <a:pt x="349274" y="426442"/>
                  </a:cubicBezTo>
                  <a:lnTo>
                    <a:pt x="389075" y="426442"/>
                  </a:lnTo>
                  <a:lnTo>
                    <a:pt x="389075" y="372108"/>
                  </a:lnTo>
                  <a:lnTo>
                    <a:pt x="356241" y="372108"/>
                  </a:lnTo>
                  <a:cubicBezTo>
                    <a:pt x="341907" y="372108"/>
                    <a:pt x="331484" y="367898"/>
                    <a:pt x="324974" y="359474"/>
                  </a:cubicBezTo>
                  <a:cubicBezTo>
                    <a:pt x="318463" y="351051"/>
                    <a:pt x="315197" y="338831"/>
                    <a:pt x="315173" y="322807"/>
                  </a:cubicBezTo>
                  <a:lnTo>
                    <a:pt x="315173" y="157270"/>
                  </a:lnTo>
                  <a:lnTo>
                    <a:pt x="389075" y="157270"/>
                  </a:lnTo>
                  <a:lnTo>
                    <a:pt x="389075" y="105469"/>
                  </a:lnTo>
                  <a:lnTo>
                    <a:pt x="315140" y="105469"/>
                  </a:lnTo>
                  <a:close/>
                </a:path>
              </a:pathLst>
            </a:custGeom>
            <a:grpFill/>
            <a:ln w="3333" cap="flat">
              <a:noFill/>
              <a:prstDash val="solid"/>
              <a:miter/>
            </a:ln>
          </p:spPr>
          <p:txBody>
            <a:bodyPr rtlCol="0" anchor="ctr"/>
            <a:lstStyle/>
            <a:p>
              <a:endParaRPr lang="es-ES" sz="1350"/>
            </a:p>
          </p:txBody>
        </p:sp>
        <p:sp>
          <p:nvSpPr>
            <p:cNvPr id="22" name="Forma libre: forma 21">
              <a:extLst>
                <a:ext uri="{FF2B5EF4-FFF2-40B4-BE49-F238E27FC236}">
                  <a16:creationId xmlns:a16="http://schemas.microsoft.com/office/drawing/2014/main" id="{A1EF14D6-FB75-8164-DF7E-23EB575BC1C0}"/>
                </a:ext>
              </a:extLst>
            </p:cNvPr>
            <p:cNvSpPr/>
            <p:nvPr/>
          </p:nvSpPr>
          <p:spPr>
            <a:xfrm>
              <a:off x="3363766" y="3487762"/>
              <a:ext cx="61901" cy="320840"/>
            </a:xfrm>
            <a:custGeom>
              <a:avLst/>
              <a:gdLst>
                <a:gd name="connsiteX0" fmla="*/ 0 w 61901"/>
                <a:gd name="connsiteY0" fmla="*/ 0 h 320840"/>
                <a:gd name="connsiteX1" fmla="*/ 61901 w 61901"/>
                <a:gd name="connsiteY1" fmla="*/ 0 h 320840"/>
                <a:gd name="connsiteX2" fmla="*/ 61901 w 61901"/>
                <a:gd name="connsiteY2" fmla="*/ 320840 h 320840"/>
                <a:gd name="connsiteX3" fmla="*/ 0 w 61901"/>
                <a:gd name="connsiteY3" fmla="*/ 320840 h 320840"/>
              </a:gdLst>
              <a:ahLst/>
              <a:cxnLst>
                <a:cxn ang="0">
                  <a:pos x="connsiteX0" y="connsiteY0"/>
                </a:cxn>
                <a:cxn ang="0">
                  <a:pos x="connsiteX1" y="connsiteY1"/>
                </a:cxn>
                <a:cxn ang="0">
                  <a:pos x="connsiteX2" y="connsiteY2"/>
                </a:cxn>
                <a:cxn ang="0">
                  <a:pos x="connsiteX3" y="connsiteY3"/>
                </a:cxn>
              </a:cxnLst>
              <a:rect l="l" t="t" r="r" b="b"/>
              <a:pathLst>
                <a:path w="61901" h="320840">
                  <a:moveTo>
                    <a:pt x="0" y="0"/>
                  </a:moveTo>
                  <a:lnTo>
                    <a:pt x="61901" y="0"/>
                  </a:lnTo>
                  <a:lnTo>
                    <a:pt x="61901" y="320840"/>
                  </a:lnTo>
                  <a:lnTo>
                    <a:pt x="0" y="320840"/>
                  </a:lnTo>
                  <a:close/>
                </a:path>
              </a:pathLst>
            </a:custGeom>
            <a:grpFill/>
            <a:ln w="3333" cap="flat">
              <a:noFill/>
              <a:prstDash val="solid"/>
              <a:miter/>
            </a:ln>
          </p:spPr>
          <p:txBody>
            <a:bodyPr rtlCol="0" anchor="ctr"/>
            <a:lstStyle/>
            <a:p>
              <a:endParaRPr lang="es-ES" sz="1350"/>
            </a:p>
          </p:txBody>
        </p:sp>
        <p:sp>
          <p:nvSpPr>
            <p:cNvPr id="23" name="Forma libre: forma 22">
              <a:extLst>
                <a:ext uri="{FF2B5EF4-FFF2-40B4-BE49-F238E27FC236}">
                  <a16:creationId xmlns:a16="http://schemas.microsoft.com/office/drawing/2014/main" id="{75BFCF74-834C-C744-A7A1-C41B59852033}"/>
                </a:ext>
              </a:extLst>
            </p:cNvPr>
            <p:cNvSpPr/>
            <p:nvPr/>
          </p:nvSpPr>
          <p:spPr>
            <a:xfrm>
              <a:off x="3352355" y="3351978"/>
              <a:ext cx="85223" cy="81495"/>
            </a:xfrm>
            <a:custGeom>
              <a:avLst/>
              <a:gdLst>
                <a:gd name="connsiteX0" fmla="*/ 72679 w 85223"/>
                <a:gd name="connsiteY0" fmla="*/ 11048 h 81495"/>
                <a:gd name="connsiteX1" fmla="*/ 42345 w 85223"/>
                <a:gd name="connsiteY1" fmla="*/ 14 h 81495"/>
                <a:gd name="connsiteX2" fmla="*/ 12344 w 85223"/>
                <a:gd name="connsiteY2" fmla="*/ 11048 h 81495"/>
                <a:gd name="connsiteX3" fmla="*/ 44 w 85223"/>
                <a:gd name="connsiteY3" fmla="*/ 41048 h 81495"/>
                <a:gd name="connsiteX4" fmla="*/ 12344 w 85223"/>
                <a:gd name="connsiteY4" fmla="*/ 70415 h 81495"/>
                <a:gd name="connsiteX5" fmla="*/ 42345 w 85223"/>
                <a:gd name="connsiteY5" fmla="*/ 81482 h 81495"/>
                <a:gd name="connsiteX6" fmla="*/ 72679 w 85223"/>
                <a:gd name="connsiteY6" fmla="*/ 70415 h 81495"/>
                <a:gd name="connsiteX7" fmla="*/ 85179 w 85223"/>
                <a:gd name="connsiteY7" fmla="*/ 41048 h 81495"/>
                <a:gd name="connsiteX8" fmla="*/ 72679 w 85223"/>
                <a:gd name="connsiteY8" fmla="*/ 11048 h 81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223" h="81495">
                  <a:moveTo>
                    <a:pt x="72679" y="11048"/>
                  </a:moveTo>
                  <a:cubicBezTo>
                    <a:pt x="64302" y="3707"/>
                    <a:pt x="53482" y="-229"/>
                    <a:pt x="42345" y="14"/>
                  </a:cubicBezTo>
                  <a:cubicBezTo>
                    <a:pt x="31305" y="-266"/>
                    <a:pt x="20574" y="3681"/>
                    <a:pt x="12344" y="11048"/>
                  </a:cubicBezTo>
                  <a:cubicBezTo>
                    <a:pt x="4004" y="18734"/>
                    <a:pt x="-499" y="29721"/>
                    <a:pt x="44" y="41048"/>
                  </a:cubicBezTo>
                  <a:cubicBezTo>
                    <a:pt x="-416" y="52178"/>
                    <a:pt x="4091" y="62935"/>
                    <a:pt x="12344" y="70415"/>
                  </a:cubicBezTo>
                  <a:cubicBezTo>
                    <a:pt x="20568" y="77796"/>
                    <a:pt x="31298" y="81752"/>
                    <a:pt x="42345" y="81482"/>
                  </a:cubicBezTo>
                  <a:cubicBezTo>
                    <a:pt x="53485" y="81719"/>
                    <a:pt x="64309" y="77769"/>
                    <a:pt x="72679" y="70415"/>
                  </a:cubicBezTo>
                  <a:cubicBezTo>
                    <a:pt x="81056" y="63009"/>
                    <a:pt x="85646" y="52218"/>
                    <a:pt x="85179" y="41048"/>
                  </a:cubicBezTo>
                  <a:cubicBezTo>
                    <a:pt x="85729" y="29678"/>
                    <a:pt x="81139" y="18664"/>
                    <a:pt x="72679" y="11048"/>
                  </a:cubicBezTo>
                  <a:close/>
                </a:path>
              </a:pathLst>
            </a:custGeom>
            <a:grpFill/>
            <a:ln w="3333" cap="flat">
              <a:noFill/>
              <a:prstDash val="solid"/>
              <a:miter/>
            </a:ln>
          </p:spPr>
          <p:txBody>
            <a:bodyPr rtlCol="0" anchor="ctr"/>
            <a:lstStyle/>
            <a:p>
              <a:endParaRPr lang="es-ES" sz="1350"/>
            </a:p>
          </p:txBody>
        </p:sp>
        <p:sp>
          <p:nvSpPr>
            <p:cNvPr id="24" name="Forma libre: forma 23">
              <a:extLst>
                <a:ext uri="{FF2B5EF4-FFF2-40B4-BE49-F238E27FC236}">
                  <a16:creationId xmlns:a16="http://schemas.microsoft.com/office/drawing/2014/main" id="{141BB54D-F732-0B38-8214-097FF0CB2A18}"/>
                </a:ext>
              </a:extLst>
            </p:cNvPr>
            <p:cNvSpPr/>
            <p:nvPr/>
          </p:nvSpPr>
          <p:spPr>
            <a:xfrm>
              <a:off x="3467535" y="3481533"/>
              <a:ext cx="269009" cy="333907"/>
            </a:xfrm>
            <a:custGeom>
              <a:avLst/>
              <a:gdLst>
                <a:gd name="connsiteX0" fmla="*/ 244672 w 269009"/>
                <a:gd name="connsiteY0" fmla="*/ 179599 h 333907"/>
                <a:gd name="connsiteX1" fmla="*/ 169837 w 269009"/>
                <a:gd name="connsiteY1" fmla="*/ 143931 h 333907"/>
                <a:gd name="connsiteX2" fmla="*/ 138270 w 269009"/>
                <a:gd name="connsiteY2" fmla="*/ 136365 h 333907"/>
                <a:gd name="connsiteX3" fmla="*/ 104769 w 269009"/>
                <a:gd name="connsiteY3" fmla="*/ 125498 h 333907"/>
                <a:gd name="connsiteX4" fmla="*/ 81435 w 269009"/>
                <a:gd name="connsiteY4" fmla="*/ 111597 h 333907"/>
                <a:gd name="connsiteX5" fmla="*/ 72602 w 269009"/>
                <a:gd name="connsiteY5" fmla="*/ 90130 h 333907"/>
                <a:gd name="connsiteX6" fmla="*/ 89269 w 269009"/>
                <a:gd name="connsiteY6" fmla="*/ 63263 h 333907"/>
                <a:gd name="connsiteX7" fmla="*/ 133336 w 269009"/>
                <a:gd name="connsiteY7" fmla="*/ 52963 h 333907"/>
                <a:gd name="connsiteX8" fmla="*/ 182904 w 269009"/>
                <a:gd name="connsiteY8" fmla="*/ 65296 h 333907"/>
                <a:gd name="connsiteX9" fmla="*/ 213538 w 269009"/>
                <a:gd name="connsiteY9" fmla="*/ 107297 h 333907"/>
                <a:gd name="connsiteX10" fmla="*/ 265339 w 269009"/>
                <a:gd name="connsiteY10" fmla="*/ 88364 h 333907"/>
                <a:gd name="connsiteX11" fmla="*/ 238172 w 269009"/>
                <a:gd name="connsiteY11" fmla="*/ 39729 h 333907"/>
                <a:gd name="connsiteX12" fmla="*/ 192371 w 269009"/>
                <a:gd name="connsiteY12" fmla="*/ 10029 h 333907"/>
                <a:gd name="connsiteX13" fmla="*/ 133336 w 269009"/>
                <a:gd name="connsiteY13" fmla="*/ 28 h 333907"/>
                <a:gd name="connsiteX14" fmla="*/ 70001 w 269009"/>
                <a:gd name="connsiteY14" fmla="*/ 11695 h 333907"/>
                <a:gd name="connsiteX15" fmla="*/ 26667 w 269009"/>
                <a:gd name="connsiteY15" fmla="*/ 43829 h 333907"/>
                <a:gd name="connsiteX16" fmla="*/ 11200 w 269009"/>
                <a:gd name="connsiteY16" fmla="*/ 90864 h 333907"/>
                <a:gd name="connsiteX17" fmla="*/ 34534 w 269009"/>
                <a:gd name="connsiteY17" fmla="*/ 150565 h 333907"/>
                <a:gd name="connsiteX18" fmla="*/ 109702 w 269009"/>
                <a:gd name="connsiteY18" fmla="*/ 187532 h 333907"/>
                <a:gd name="connsiteX19" fmla="*/ 141903 w 269009"/>
                <a:gd name="connsiteY19" fmla="*/ 195733 h 333907"/>
                <a:gd name="connsiteX20" fmla="*/ 192104 w 269009"/>
                <a:gd name="connsiteY20" fmla="*/ 213100 h 333907"/>
                <a:gd name="connsiteX21" fmla="*/ 208238 w 269009"/>
                <a:gd name="connsiteY21" fmla="*/ 240567 h 333907"/>
                <a:gd name="connsiteX22" fmla="*/ 189271 w 269009"/>
                <a:gd name="connsiteY22" fmla="*/ 269934 h 333907"/>
                <a:gd name="connsiteX23" fmla="*/ 136870 w 269009"/>
                <a:gd name="connsiteY23" fmla="*/ 281634 h 333907"/>
                <a:gd name="connsiteX24" fmla="*/ 100202 w 269009"/>
                <a:gd name="connsiteY24" fmla="*/ 275301 h 333907"/>
                <a:gd name="connsiteX25" fmla="*/ 69568 w 269009"/>
                <a:gd name="connsiteY25" fmla="*/ 256034 h 333907"/>
                <a:gd name="connsiteX26" fmla="*/ 50301 w 269009"/>
                <a:gd name="connsiteY26" fmla="*/ 223500 h 333907"/>
                <a:gd name="connsiteX27" fmla="*/ 0 w 269009"/>
                <a:gd name="connsiteY27" fmla="*/ 245500 h 333907"/>
                <a:gd name="connsiteX28" fmla="*/ 78935 w 269009"/>
                <a:gd name="connsiteY28" fmla="*/ 324435 h 333907"/>
                <a:gd name="connsiteX29" fmla="*/ 137070 w 269009"/>
                <a:gd name="connsiteY29" fmla="*/ 333902 h 333907"/>
                <a:gd name="connsiteX30" fmla="*/ 207071 w 269009"/>
                <a:gd name="connsiteY30" fmla="*/ 321602 h 333907"/>
                <a:gd name="connsiteX31" fmla="*/ 252872 w 269009"/>
                <a:gd name="connsiteY31" fmla="*/ 287801 h 333907"/>
                <a:gd name="connsiteX32" fmla="*/ 269006 w 269009"/>
                <a:gd name="connsiteY32" fmla="*/ 238833 h 333907"/>
                <a:gd name="connsiteX33" fmla="*/ 244672 w 269009"/>
                <a:gd name="connsiteY33" fmla="*/ 179599 h 333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69009" h="333907">
                  <a:moveTo>
                    <a:pt x="244672" y="179599"/>
                  </a:moveTo>
                  <a:cubicBezTo>
                    <a:pt x="228471" y="164265"/>
                    <a:pt x="203528" y="152375"/>
                    <a:pt x="169837" y="143931"/>
                  </a:cubicBezTo>
                  <a:lnTo>
                    <a:pt x="138270" y="136365"/>
                  </a:lnTo>
                  <a:cubicBezTo>
                    <a:pt x="126913" y="133355"/>
                    <a:pt x="115729" y="129728"/>
                    <a:pt x="104769" y="125498"/>
                  </a:cubicBezTo>
                  <a:cubicBezTo>
                    <a:pt x="96195" y="122351"/>
                    <a:pt x="88285" y="117638"/>
                    <a:pt x="81435" y="111597"/>
                  </a:cubicBezTo>
                  <a:cubicBezTo>
                    <a:pt x="75512" y="106064"/>
                    <a:pt x="72288" y="98230"/>
                    <a:pt x="72602" y="90130"/>
                  </a:cubicBezTo>
                  <a:cubicBezTo>
                    <a:pt x="72602" y="79153"/>
                    <a:pt x="78158" y="70197"/>
                    <a:pt x="89269" y="63263"/>
                  </a:cubicBezTo>
                  <a:cubicBezTo>
                    <a:pt x="100379" y="56330"/>
                    <a:pt x="115069" y="52896"/>
                    <a:pt x="133336" y="52963"/>
                  </a:cubicBezTo>
                  <a:cubicBezTo>
                    <a:pt x="150653" y="52666"/>
                    <a:pt x="167744" y="56920"/>
                    <a:pt x="182904" y="65296"/>
                  </a:cubicBezTo>
                  <a:cubicBezTo>
                    <a:pt x="197437" y="73497"/>
                    <a:pt x="207648" y="87497"/>
                    <a:pt x="213538" y="107297"/>
                  </a:cubicBezTo>
                  <a:lnTo>
                    <a:pt x="265339" y="88364"/>
                  </a:lnTo>
                  <a:cubicBezTo>
                    <a:pt x="260509" y="70130"/>
                    <a:pt x="251165" y="53403"/>
                    <a:pt x="238172" y="39729"/>
                  </a:cubicBezTo>
                  <a:cubicBezTo>
                    <a:pt x="225325" y="26522"/>
                    <a:pt x="209671" y="16372"/>
                    <a:pt x="192371" y="10029"/>
                  </a:cubicBezTo>
                  <a:cubicBezTo>
                    <a:pt x="173460" y="3152"/>
                    <a:pt x="153457" y="-238"/>
                    <a:pt x="133336" y="28"/>
                  </a:cubicBezTo>
                  <a:cubicBezTo>
                    <a:pt x="111656" y="-378"/>
                    <a:pt x="90115" y="3592"/>
                    <a:pt x="70001" y="11695"/>
                  </a:cubicBezTo>
                  <a:cubicBezTo>
                    <a:pt x="52951" y="18352"/>
                    <a:pt x="37987" y="29446"/>
                    <a:pt x="26667" y="43829"/>
                  </a:cubicBezTo>
                  <a:cubicBezTo>
                    <a:pt x="16414" y="57346"/>
                    <a:pt x="10970" y="73900"/>
                    <a:pt x="11200" y="90864"/>
                  </a:cubicBezTo>
                  <a:cubicBezTo>
                    <a:pt x="10660" y="113087"/>
                    <a:pt x="19067" y="134598"/>
                    <a:pt x="34534" y="150565"/>
                  </a:cubicBezTo>
                  <a:cubicBezTo>
                    <a:pt x="50091" y="166765"/>
                    <a:pt x="75145" y="179089"/>
                    <a:pt x="109702" y="187532"/>
                  </a:cubicBezTo>
                  <a:lnTo>
                    <a:pt x="141903" y="195733"/>
                  </a:lnTo>
                  <a:cubicBezTo>
                    <a:pt x="164637" y="200776"/>
                    <a:pt x="181370" y="206566"/>
                    <a:pt x="192104" y="213100"/>
                  </a:cubicBezTo>
                  <a:cubicBezTo>
                    <a:pt x="202204" y="218510"/>
                    <a:pt x="208431" y="229110"/>
                    <a:pt x="208238" y="240567"/>
                  </a:cubicBezTo>
                  <a:cubicBezTo>
                    <a:pt x="208238" y="252367"/>
                    <a:pt x="201914" y="262157"/>
                    <a:pt x="189271" y="269934"/>
                  </a:cubicBezTo>
                  <a:cubicBezTo>
                    <a:pt x="176627" y="277711"/>
                    <a:pt x="159160" y="281611"/>
                    <a:pt x="136870" y="281634"/>
                  </a:cubicBezTo>
                  <a:cubicBezTo>
                    <a:pt x="124373" y="281671"/>
                    <a:pt x="111962" y="279528"/>
                    <a:pt x="100202" y="275301"/>
                  </a:cubicBezTo>
                  <a:cubicBezTo>
                    <a:pt x="88672" y="271264"/>
                    <a:pt x="78202" y="264677"/>
                    <a:pt x="69568" y="256034"/>
                  </a:cubicBezTo>
                  <a:cubicBezTo>
                    <a:pt x="60625" y="246897"/>
                    <a:pt x="54014" y="235737"/>
                    <a:pt x="50301" y="223500"/>
                  </a:cubicBezTo>
                  <a:lnTo>
                    <a:pt x="0" y="245500"/>
                  </a:lnTo>
                  <a:cubicBezTo>
                    <a:pt x="12404" y="282781"/>
                    <a:pt x="41654" y="312032"/>
                    <a:pt x="78935" y="324435"/>
                  </a:cubicBezTo>
                  <a:cubicBezTo>
                    <a:pt x="97639" y="330855"/>
                    <a:pt x="117296" y="334055"/>
                    <a:pt x="137070" y="333902"/>
                  </a:cubicBezTo>
                  <a:cubicBezTo>
                    <a:pt x="164004" y="333902"/>
                    <a:pt x="187337" y="329802"/>
                    <a:pt x="207071" y="321602"/>
                  </a:cubicBezTo>
                  <a:cubicBezTo>
                    <a:pt x="225125" y="314705"/>
                    <a:pt x="240958" y="303018"/>
                    <a:pt x="252872" y="287801"/>
                  </a:cubicBezTo>
                  <a:cubicBezTo>
                    <a:pt x="263506" y="273708"/>
                    <a:pt x="269179" y="256490"/>
                    <a:pt x="269006" y="238833"/>
                  </a:cubicBezTo>
                  <a:cubicBezTo>
                    <a:pt x="269006" y="214723"/>
                    <a:pt x="260896" y="194976"/>
                    <a:pt x="244672" y="179599"/>
                  </a:cubicBezTo>
                  <a:close/>
                </a:path>
              </a:pathLst>
            </a:custGeom>
            <a:grpFill/>
            <a:ln w="3333" cap="flat">
              <a:noFill/>
              <a:prstDash val="solid"/>
              <a:miter/>
            </a:ln>
          </p:spPr>
          <p:txBody>
            <a:bodyPr rtlCol="0" anchor="ctr"/>
            <a:lstStyle/>
            <a:p>
              <a:endParaRPr lang="es-ES" sz="1350"/>
            </a:p>
          </p:txBody>
        </p:sp>
        <p:sp>
          <p:nvSpPr>
            <p:cNvPr id="25" name="Forma libre: forma 24">
              <a:extLst>
                <a:ext uri="{FF2B5EF4-FFF2-40B4-BE49-F238E27FC236}">
                  <a16:creationId xmlns:a16="http://schemas.microsoft.com/office/drawing/2014/main" id="{15D5B4E4-97CB-5DD0-FFB3-07C288673750}"/>
                </a:ext>
              </a:extLst>
            </p:cNvPr>
            <p:cNvSpPr/>
            <p:nvPr/>
          </p:nvSpPr>
          <p:spPr>
            <a:xfrm>
              <a:off x="3777708" y="3366492"/>
              <a:ext cx="275409" cy="442275"/>
            </a:xfrm>
            <a:custGeom>
              <a:avLst/>
              <a:gdLst>
                <a:gd name="connsiteX0" fmla="*/ 217905 w 275409"/>
                <a:gd name="connsiteY0" fmla="*/ 130136 h 442275"/>
                <a:gd name="connsiteX1" fmla="*/ 156637 w 275409"/>
                <a:gd name="connsiteY1" fmla="*/ 114969 h 442275"/>
                <a:gd name="connsiteX2" fmla="*/ 95035 w 275409"/>
                <a:gd name="connsiteY2" fmla="*/ 132336 h 442275"/>
                <a:gd name="connsiteX3" fmla="*/ 61901 w 275409"/>
                <a:gd name="connsiteY3" fmla="*/ 168737 h 442275"/>
                <a:gd name="connsiteX4" fmla="*/ 61901 w 275409"/>
                <a:gd name="connsiteY4" fmla="*/ 0 h 442275"/>
                <a:gd name="connsiteX5" fmla="*/ 0 w 275409"/>
                <a:gd name="connsiteY5" fmla="*/ 0 h 442275"/>
                <a:gd name="connsiteX6" fmla="*/ 0 w 275409"/>
                <a:gd name="connsiteY6" fmla="*/ 442143 h 442275"/>
                <a:gd name="connsiteX7" fmla="*/ 61901 w 275409"/>
                <a:gd name="connsiteY7" fmla="*/ 442143 h 442275"/>
                <a:gd name="connsiteX8" fmla="*/ 61901 w 275409"/>
                <a:gd name="connsiteY8" fmla="*/ 252139 h 442275"/>
                <a:gd name="connsiteX9" fmla="*/ 84302 w 275409"/>
                <a:gd name="connsiteY9" fmla="*/ 191837 h 442275"/>
                <a:gd name="connsiteX10" fmla="*/ 142103 w 275409"/>
                <a:gd name="connsiteY10" fmla="*/ 170037 h 442275"/>
                <a:gd name="connsiteX11" fmla="*/ 193271 w 275409"/>
                <a:gd name="connsiteY11" fmla="*/ 191537 h 442275"/>
                <a:gd name="connsiteX12" fmla="*/ 212838 w 275409"/>
                <a:gd name="connsiteY12" fmla="*/ 249639 h 442275"/>
                <a:gd name="connsiteX13" fmla="*/ 212838 w 275409"/>
                <a:gd name="connsiteY13" fmla="*/ 442276 h 442275"/>
                <a:gd name="connsiteX14" fmla="*/ 275373 w 275409"/>
                <a:gd name="connsiteY14" fmla="*/ 442276 h 442275"/>
                <a:gd name="connsiteX15" fmla="*/ 275373 w 275409"/>
                <a:gd name="connsiteY15" fmla="*/ 239405 h 442275"/>
                <a:gd name="connsiteX16" fmla="*/ 259906 w 275409"/>
                <a:gd name="connsiteY16" fmla="*/ 173404 h 442275"/>
                <a:gd name="connsiteX17" fmla="*/ 217905 w 275409"/>
                <a:gd name="connsiteY17" fmla="*/ 130136 h 44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5409" h="442275">
                  <a:moveTo>
                    <a:pt x="217905" y="130136"/>
                  </a:moveTo>
                  <a:cubicBezTo>
                    <a:pt x="199171" y="119756"/>
                    <a:pt x="178037" y="114522"/>
                    <a:pt x="156637" y="114969"/>
                  </a:cubicBezTo>
                  <a:cubicBezTo>
                    <a:pt x="134890" y="114932"/>
                    <a:pt x="113559" y="120943"/>
                    <a:pt x="95035" y="132336"/>
                  </a:cubicBezTo>
                  <a:cubicBezTo>
                    <a:pt x="80848" y="141186"/>
                    <a:pt x="69382" y="153783"/>
                    <a:pt x="61901" y="168737"/>
                  </a:cubicBezTo>
                  <a:lnTo>
                    <a:pt x="61901" y="0"/>
                  </a:lnTo>
                  <a:lnTo>
                    <a:pt x="0" y="0"/>
                  </a:lnTo>
                  <a:lnTo>
                    <a:pt x="0" y="442143"/>
                  </a:lnTo>
                  <a:lnTo>
                    <a:pt x="61901" y="442143"/>
                  </a:lnTo>
                  <a:lnTo>
                    <a:pt x="61901" y="252139"/>
                  </a:lnTo>
                  <a:cubicBezTo>
                    <a:pt x="61901" y="226471"/>
                    <a:pt x="69368" y="206371"/>
                    <a:pt x="84302" y="191837"/>
                  </a:cubicBezTo>
                  <a:cubicBezTo>
                    <a:pt x="99236" y="177304"/>
                    <a:pt x="118502" y="170037"/>
                    <a:pt x="142103" y="170037"/>
                  </a:cubicBezTo>
                  <a:cubicBezTo>
                    <a:pt x="163137" y="170037"/>
                    <a:pt x="180204" y="177204"/>
                    <a:pt x="193271" y="191537"/>
                  </a:cubicBezTo>
                  <a:cubicBezTo>
                    <a:pt x="206338" y="205871"/>
                    <a:pt x="212871" y="225238"/>
                    <a:pt x="212838" y="249639"/>
                  </a:cubicBezTo>
                  <a:lnTo>
                    <a:pt x="212838" y="442276"/>
                  </a:lnTo>
                  <a:lnTo>
                    <a:pt x="275373" y="442276"/>
                  </a:lnTo>
                  <a:lnTo>
                    <a:pt x="275373" y="239405"/>
                  </a:lnTo>
                  <a:cubicBezTo>
                    <a:pt x="275906" y="216448"/>
                    <a:pt x="270606" y="193727"/>
                    <a:pt x="259906" y="173404"/>
                  </a:cubicBezTo>
                  <a:cubicBezTo>
                    <a:pt x="250239" y="155337"/>
                    <a:pt x="235672" y="140346"/>
                    <a:pt x="217905" y="130136"/>
                  </a:cubicBezTo>
                  <a:close/>
                </a:path>
              </a:pathLst>
            </a:custGeom>
            <a:grpFill/>
            <a:ln w="3333" cap="flat">
              <a:noFill/>
              <a:prstDash val="solid"/>
              <a:miter/>
            </a:ln>
          </p:spPr>
          <p:txBody>
            <a:bodyPr rtlCol="0" anchor="ctr"/>
            <a:lstStyle/>
            <a:p>
              <a:endParaRPr lang="es-ES" sz="1350"/>
            </a:p>
          </p:txBody>
        </p:sp>
        <p:sp>
          <p:nvSpPr>
            <p:cNvPr id="26" name="Forma libre: forma 25">
              <a:extLst>
                <a:ext uri="{FF2B5EF4-FFF2-40B4-BE49-F238E27FC236}">
                  <a16:creationId xmlns:a16="http://schemas.microsoft.com/office/drawing/2014/main" id="{C0C46B96-468C-CA35-D55D-5C3EAB7ABB74}"/>
                </a:ext>
              </a:extLst>
            </p:cNvPr>
            <p:cNvSpPr/>
            <p:nvPr/>
          </p:nvSpPr>
          <p:spPr>
            <a:xfrm>
              <a:off x="4111282" y="3366492"/>
              <a:ext cx="326640" cy="442142"/>
            </a:xfrm>
            <a:custGeom>
              <a:avLst/>
              <a:gdLst>
                <a:gd name="connsiteX0" fmla="*/ 282939 w 326640"/>
                <a:gd name="connsiteY0" fmla="*/ 38234 h 442142"/>
                <a:gd name="connsiteX1" fmla="*/ 162937 w 326640"/>
                <a:gd name="connsiteY1" fmla="*/ 0 h 442142"/>
                <a:gd name="connsiteX2" fmla="*/ 0 w 326640"/>
                <a:gd name="connsiteY2" fmla="*/ 0 h 442142"/>
                <a:gd name="connsiteX3" fmla="*/ 0 w 326640"/>
                <a:gd name="connsiteY3" fmla="*/ 442143 h 442142"/>
                <a:gd name="connsiteX4" fmla="*/ 65035 w 326640"/>
                <a:gd name="connsiteY4" fmla="*/ 442143 h 442142"/>
                <a:gd name="connsiteX5" fmla="*/ 65035 w 326640"/>
                <a:gd name="connsiteY5" fmla="*/ 285473 h 442142"/>
                <a:gd name="connsiteX6" fmla="*/ 163570 w 326640"/>
                <a:gd name="connsiteY6" fmla="*/ 285473 h 442142"/>
                <a:gd name="connsiteX7" fmla="*/ 250439 w 326640"/>
                <a:gd name="connsiteY7" fmla="*/ 268406 h 442142"/>
                <a:gd name="connsiteX8" fmla="*/ 306640 w 326640"/>
                <a:gd name="connsiteY8" fmla="*/ 219138 h 442142"/>
                <a:gd name="connsiteX9" fmla="*/ 326640 w 326640"/>
                <a:gd name="connsiteY9" fmla="*/ 143370 h 442142"/>
                <a:gd name="connsiteX10" fmla="*/ 282939 w 326640"/>
                <a:gd name="connsiteY10" fmla="*/ 38234 h 442142"/>
                <a:gd name="connsiteX11" fmla="*/ 231805 w 326640"/>
                <a:gd name="connsiteY11" fmla="*/ 206538 h 442142"/>
                <a:gd name="connsiteX12" fmla="*/ 157903 w 326640"/>
                <a:gd name="connsiteY12" fmla="*/ 228038 h 442142"/>
                <a:gd name="connsiteX13" fmla="*/ 64935 w 326640"/>
                <a:gd name="connsiteY13" fmla="*/ 228038 h 442142"/>
                <a:gd name="connsiteX14" fmla="*/ 64935 w 326640"/>
                <a:gd name="connsiteY14" fmla="*/ 58768 h 442142"/>
                <a:gd name="connsiteX15" fmla="*/ 157803 w 326640"/>
                <a:gd name="connsiteY15" fmla="*/ 58768 h 442142"/>
                <a:gd name="connsiteX16" fmla="*/ 231705 w 326640"/>
                <a:gd name="connsiteY16" fmla="*/ 79902 h 442142"/>
                <a:gd name="connsiteX17" fmla="*/ 258205 w 326640"/>
                <a:gd name="connsiteY17" fmla="*/ 143403 h 442142"/>
                <a:gd name="connsiteX18" fmla="*/ 231705 w 326640"/>
                <a:gd name="connsiteY18" fmla="*/ 206538 h 44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6640" h="442142">
                  <a:moveTo>
                    <a:pt x="282939" y="38234"/>
                  </a:moveTo>
                  <a:cubicBezTo>
                    <a:pt x="253906" y="12767"/>
                    <a:pt x="213905" y="23"/>
                    <a:pt x="162937" y="0"/>
                  </a:cubicBezTo>
                  <a:lnTo>
                    <a:pt x="0" y="0"/>
                  </a:lnTo>
                  <a:lnTo>
                    <a:pt x="0" y="442143"/>
                  </a:lnTo>
                  <a:lnTo>
                    <a:pt x="65035" y="442143"/>
                  </a:lnTo>
                  <a:lnTo>
                    <a:pt x="65035" y="285473"/>
                  </a:lnTo>
                  <a:lnTo>
                    <a:pt x="163570" y="285473"/>
                  </a:lnTo>
                  <a:cubicBezTo>
                    <a:pt x="197271" y="285473"/>
                    <a:pt x="226205" y="279783"/>
                    <a:pt x="250439" y="268406"/>
                  </a:cubicBezTo>
                  <a:cubicBezTo>
                    <a:pt x="273639" y="257922"/>
                    <a:pt x="293206" y="240772"/>
                    <a:pt x="306640" y="219138"/>
                  </a:cubicBezTo>
                  <a:cubicBezTo>
                    <a:pt x="319973" y="197671"/>
                    <a:pt x="326640" y="172414"/>
                    <a:pt x="326640" y="143370"/>
                  </a:cubicBezTo>
                  <a:cubicBezTo>
                    <a:pt x="326507" y="98745"/>
                    <a:pt x="311940" y="63701"/>
                    <a:pt x="282939" y="38234"/>
                  </a:cubicBezTo>
                  <a:close/>
                  <a:moveTo>
                    <a:pt x="231805" y="206538"/>
                  </a:moveTo>
                  <a:cubicBezTo>
                    <a:pt x="214038" y="220871"/>
                    <a:pt x="189404" y="228038"/>
                    <a:pt x="157903" y="228038"/>
                  </a:cubicBezTo>
                  <a:lnTo>
                    <a:pt x="64935" y="228038"/>
                  </a:lnTo>
                  <a:lnTo>
                    <a:pt x="64935" y="58768"/>
                  </a:lnTo>
                  <a:lnTo>
                    <a:pt x="157803" y="58768"/>
                  </a:lnTo>
                  <a:cubicBezTo>
                    <a:pt x="189371" y="58768"/>
                    <a:pt x="214004" y="65811"/>
                    <a:pt x="231705" y="79902"/>
                  </a:cubicBezTo>
                  <a:cubicBezTo>
                    <a:pt x="249405" y="93992"/>
                    <a:pt x="258239" y="115159"/>
                    <a:pt x="258205" y="143403"/>
                  </a:cubicBezTo>
                  <a:cubicBezTo>
                    <a:pt x="258205" y="171180"/>
                    <a:pt x="249372" y="192227"/>
                    <a:pt x="231705" y="206538"/>
                  </a:cubicBezTo>
                  <a:close/>
                </a:path>
              </a:pathLst>
            </a:custGeom>
            <a:grpFill/>
            <a:ln w="3333" cap="flat">
              <a:noFill/>
              <a:prstDash val="solid"/>
              <a:miter/>
            </a:ln>
          </p:spPr>
          <p:txBody>
            <a:bodyPr rtlCol="0" anchor="ctr"/>
            <a:lstStyle/>
            <a:p>
              <a:endParaRPr lang="es-ES" sz="1350"/>
            </a:p>
          </p:txBody>
        </p:sp>
        <p:sp>
          <p:nvSpPr>
            <p:cNvPr id="27" name="Forma libre: forma 26">
              <a:extLst>
                <a:ext uri="{FF2B5EF4-FFF2-40B4-BE49-F238E27FC236}">
                  <a16:creationId xmlns:a16="http://schemas.microsoft.com/office/drawing/2014/main" id="{48ED722A-7A15-2F60-4E2E-971BE3102113}"/>
                </a:ext>
              </a:extLst>
            </p:cNvPr>
            <p:cNvSpPr/>
            <p:nvPr/>
          </p:nvSpPr>
          <p:spPr>
            <a:xfrm>
              <a:off x="4443077" y="3481431"/>
              <a:ext cx="325301" cy="334137"/>
            </a:xfrm>
            <a:custGeom>
              <a:avLst/>
              <a:gdLst>
                <a:gd name="connsiteX0" fmla="*/ 246351 w 325301"/>
                <a:gd name="connsiteY0" fmla="*/ 20865 h 334137"/>
                <a:gd name="connsiteX1" fmla="*/ 162349 w 325301"/>
                <a:gd name="connsiteY1" fmla="*/ 31 h 334137"/>
                <a:gd name="connsiteX2" fmla="*/ 97914 w 325301"/>
                <a:gd name="connsiteY2" fmla="*/ 12031 h 334137"/>
                <a:gd name="connsiteX3" fmla="*/ 46113 w 325301"/>
                <a:gd name="connsiteY3" fmla="*/ 46465 h 334137"/>
                <a:gd name="connsiteX4" fmla="*/ 12013 w 325301"/>
                <a:gd name="connsiteY4" fmla="*/ 99500 h 334137"/>
                <a:gd name="connsiteX5" fmla="*/ 12 w 325301"/>
                <a:gd name="connsiteY5" fmla="*/ 166768 h 334137"/>
                <a:gd name="connsiteX6" fmla="*/ 21179 w 325301"/>
                <a:gd name="connsiteY6" fmla="*/ 253936 h 334137"/>
                <a:gd name="connsiteX7" fmla="*/ 79280 w 325301"/>
                <a:gd name="connsiteY7" fmla="*/ 313004 h 334137"/>
                <a:gd name="connsiteX8" fmla="*/ 227384 w 325301"/>
                <a:gd name="connsiteY8" fmla="*/ 321838 h 334137"/>
                <a:gd name="connsiteX9" fmla="*/ 279185 w 325301"/>
                <a:gd name="connsiteY9" fmla="*/ 287404 h 334137"/>
                <a:gd name="connsiteX10" fmla="*/ 313286 w 325301"/>
                <a:gd name="connsiteY10" fmla="*/ 234669 h 334137"/>
                <a:gd name="connsiteX11" fmla="*/ 325286 w 325301"/>
                <a:gd name="connsiteY11" fmla="*/ 166768 h 334137"/>
                <a:gd name="connsiteX12" fmla="*/ 304152 w 325301"/>
                <a:gd name="connsiteY12" fmla="*/ 79299 h 334137"/>
                <a:gd name="connsiteX13" fmla="*/ 246351 w 325301"/>
                <a:gd name="connsiteY13" fmla="*/ 20865 h 334137"/>
                <a:gd name="connsiteX14" fmla="*/ 254551 w 325301"/>
                <a:gd name="connsiteY14" fmla="*/ 213502 h 334137"/>
                <a:gd name="connsiteX15" fmla="*/ 233717 w 325301"/>
                <a:gd name="connsiteY15" fmla="*/ 248569 h 334137"/>
                <a:gd name="connsiteX16" fmla="*/ 202117 w 325301"/>
                <a:gd name="connsiteY16" fmla="*/ 270337 h 334137"/>
                <a:gd name="connsiteX17" fmla="*/ 162349 w 325301"/>
                <a:gd name="connsiteY17" fmla="*/ 277937 h 334137"/>
                <a:gd name="connsiteX18" fmla="*/ 112115 w 325301"/>
                <a:gd name="connsiteY18" fmla="*/ 264603 h 334137"/>
                <a:gd name="connsiteX19" fmla="*/ 76747 w 325301"/>
                <a:gd name="connsiteY19" fmla="*/ 226402 h 334137"/>
                <a:gd name="connsiteX20" fmla="*/ 63814 w 325301"/>
                <a:gd name="connsiteY20" fmla="*/ 166701 h 334137"/>
                <a:gd name="connsiteX21" fmla="*/ 71080 w 325301"/>
                <a:gd name="connsiteY21" fmla="*/ 120033 h 334137"/>
                <a:gd name="connsiteX22" fmla="*/ 91614 w 325301"/>
                <a:gd name="connsiteY22" fmla="*/ 85299 h 334137"/>
                <a:gd name="connsiteX23" fmla="*/ 123181 w 325301"/>
                <a:gd name="connsiteY23" fmla="*/ 63499 h 334137"/>
                <a:gd name="connsiteX24" fmla="*/ 162349 w 325301"/>
                <a:gd name="connsiteY24" fmla="*/ 56232 h 334137"/>
                <a:gd name="connsiteX25" fmla="*/ 213817 w 325301"/>
                <a:gd name="connsiteY25" fmla="*/ 69566 h 334137"/>
                <a:gd name="connsiteX26" fmla="*/ 249184 w 325301"/>
                <a:gd name="connsiteY26" fmla="*/ 107466 h 334137"/>
                <a:gd name="connsiteX27" fmla="*/ 262118 w 325301"/>
                <a:gd name="connsiteY27" fmla="*/ 166834 h 334137"/>
                <a:gd name="connsiteX28" fmla="*/ 254484 w 325301"/>
                <a:gd name="connsiteY28" fmla="*/ 213502 h 334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25301" h="334137">
                  <a:moveTo>
                    <a:pt x="246351" y="20865"/>
                  </a:moveTo>
                  <a:cubicBezTo>
                    <a:pt x="220684" y="6654"/>
                    <a:pt x="191683" y="-533"/>
                    <a:pt x="162349" y="31"/>
                  </a:cubicBezTo>
                  <a:cubicBezTo>
                    <a:pt x="140282" y="-179"/>
                    <a:pt x="118415" y="3894"/>
                    <a:pt x="97914" y="12031"/>
                  </a:cubicBezTo>
                  <a:cubicBezTo>
                    <a:pt x="78447" y="19801"/>
                    <a:pt x="60814" y="31528"/>
                    <a:pt x="46113" y="46465"/>
                  </a:cubicBezTo>
                  <a:cubicBezTo>
                    <a:pt x="31246" y="61625"/>
                    <a:pt x="19646" y="79676"/>
                    <a:pt x="12013" y="99500"/>
                  </a:cubicBezTo>
                  <a:cubicBezTo>
                    <a:pt x="3812" y="120970"/>
                    <a:pt x="-255" y="143790"/>
                    <a:pt x="12" y="166768"/>
                  </a:cubicBezTo>
                  <a:cubicBezTo>
                    <a:pt x="12" y="199612"/>
                    <a:pt x="7079" y="228669"/>
                    <a:pt x="21179" y="253936"/>
                  </a:cubicBezTo>
                  <a:cubicBezTo>
                    <a:pt x="34713" y="278617"/>
                    <a:pt x="54813" y="299064"/>
                    <a:pt x="79280" y="313004"/>
                  </a:cubicBezTo>
                  <a:cubicBezTo>
                    <a:pt x="124915" y="337678"/>
                    <a:pt x="179149" y="340911"/>
                    <a:pt x="227384" y="321838"/>
                  </a:cubicBezTo>
                  <a:cubicBezTo>
                    <a:pt x="246784" y="313917"/>
                    <a:pt x="264384" y="302214"/>
                    <a:pt x="279185" y="287404"/>
                  </a:cubicBezTo>
                  <a:cubicBezTo>
                    <a:pt x="294119" y="272393"/>
                    <a:pt x="305719" y="254429"/>
                    <a:pt x="313286" y="234669"/>
                  </a:cubicBezTo>
                  <a:cubicBezTo>
                    <a:pt x="321519" y="212989"/>
                    <a:pt x="325586" y="189955"/>
                    <a:pt x="325286" y="166768"/>
                  </a:cubicBezTo>
                  <a:cubicBezTo>
                    <a:pt x="325286" y="133434"/>
                    <a:pt x="318252" y="104276"/>
                    <a:pt x="304152" y="79299"/>
                  </a:cubicBezTo>
                  <a:cubicBezTo>
                    <a:pt x="290618" y="54872"/>
                    <a:pt x="270618" y="34651"/>
                    <a:pt x="246351" y="20865"/>
                  </a:cubicBezTo>
                  <a:close/>
                  <a:moveTo>
                    <a:pt x="254551" y="213502"/>
                  </a:moveTo>
                  <a:cubicBezTo>
                    <a:pt x="250051" y="226479"/>
                    <a:pt x="242951" y="238406"/>
                    <a:pt x="233717" y="248569"/>
                  </a:cubicBezTo>
                  <a:cubicBezTo>
                    <a:pt x="224884" y="258030"/>
                    <a:pt x="214117" y="265456"/>
                    <a:pt x="202117" y="270337"/>
                  </a:cubicBezTo>
                  <a:cubicBezTo>
                    <a:pt x="189483" y="275483"/>
                    <a:pt x="175982" y="278067"/>
                    <a:pt x="162349" y="277937"/>
                  </a:cubicBezTo>
                  <a:cubicBezTo>
                    <a:pt x="144715" y="278150"/>
                    <a:pt x="127348" y="273540"/>
                    <a:pt x="112115" y="264603"/>
                  </a:cubicBezTo>
                  <a:cubicBezTo>
                    <a:pt x="96914" y="255503"/>
                    <a:pt x="84648" y="242246"/>
                    <a:pt x="76747" y="226402"/>
                  </a:cubicBezTo>
                  <a:cubicBezTo>
                    <a:pt x="68114" y="209779"/>
                    <a:pt x="63780" y="189878"/>
                    <a:pt x="63814" y="166701"/>
                  </a:cubicBezTo>
                  <a:cubicBezTo>
                    <a:pt x="63513" y="150841"/>
                    <a:pt x="65980" y="135054"/>
                    <a:pt x="71080" y="120033"/>
                  </a:cubicBezTo>
                  <a:cubicBezTo>
                    <a:pt x="75547" y="107200"/>
                    <a:pt x="82514" y="95389"/>
                    <a:pt x="91614" y="85299"/>
                  </a:cubicBezTo>
                  <a:cubicBezTo>
                    <a:pt x="100314" y="75689"/>
                    <a:pt x="111115" y="68226"/>
                    <a:pt x="123181" y="63499"/>
                  </a:cubicBezTo>
                  <a:cubicBezTo>
                    <a:pt x="135648" y="58609"/>
                    <a:pt x="148949" y="56142"/>
                    <a:pt x="162349" y="56232"/>
                  </a:cubicBezTo>
                  <a:cubicBezTo>
                    <a:pt x="180383" y="55919"/>
                    <a:pt x="198183" y="60529"/>
                    <a:pt x="213817" y="69566"/>
                  </a:cubicBezTo>
                  <a:cubicBezTo>
                    <a:pt x="228950" y="78606"/>
                    <a:pt x="241217" y="91746"/>
                    <a:pt x="249184" y="107466"/>
                  </a:cubicBezTo>
                  <a:cubicBezTo>
                    <a:pt x="257818" y="123910"/>
                    <a:pt x="262118" y="143700"/>
                    <a:pt x="262118" y="166834"/>
                  </a:cubicBezTo>
                  <a:cubicBezTo>
                    <a:pt x="262318" y="182718"/>
                    <a:pt x="259751" y="198512"/>
                    <a:pt x="254484" y="213502"/>
                  </a:cubicBezTo>
                  <a:close/>
                </a:path>
              </a:pathLst>
            </a:custGeom>
            <a:grpFill/>
            <a:ln w="3333" cap="flat">
              <a:noFill/>
              <a:prstDash val="solid"/>
              <a:miter/>
            </a:ln>
          </p:spPr>
          <p:txBody>
            <a:bodyPr rtlCol="0" anchor="ctr"/>
            <a:lstStyle/>
            <a:p>
              <a:endParaRPr lang="es-ES" sz="1350"/>
            </a:p>
          </p:txBody>
        </p:sp>
        <p:sp>
          <p:nvSpPr>
            <p:cNvPr id="28" name="Forma libre: forma 27">
              <a:extLst>
                <a:ext uri="{FF2B5EF4-FFF2-40B4-BE49-F238E27FC236}">
                  <a16:creationId xmlns:a16="http://schemas.microsoft.com/office/drawing/2014/main" id="{0AAEB8F3-565D-CDAA-8BE0-129C671FE5D5}"/>
                </a:ext>
              </a:extLst>
            </p:cNvPr>
            <p:cNvSpPr/>
            <p:nvPr/>
          </p:nvSpPr>
          <p:spPr>
            <a:xfrm>
              <a:off x="4768096" y="3487762"/>
              <a:ext cx="464876" cy="321040"/>
            </a:xfrm>
            <a:custGeom>
              <a:avLst/>
              <a:gdLst>
                <a:gd name="connsiteX0" fmla="*/ 349274 w 464876"/>
                <a:gd name="connsiteY0" fmla="*/ 172604 h 321040"/>
                <a:gd name="connsiteX1" fmla="*/ 341074 w 464876"/>
                <a:gd name="connsiteY1" fmla="*/ 200071 h 321040"/>
                <a:gd name="connsiteX2" fmla="*/ 332874 w 464876"/>
                <a:gd name="connsiteY2" fmla="*/ 230072 h 321040"/>
                <a:gd name="connsiteX3" fmla="*/ 314540 w 464876"/>
                <a:gd name="connsiteY3" fmla="*/ 173204 h 321040"/>
                <a:gd name="connsiteX4" fmla="*/ 259472 w 464876"/>
                <a:gd name="connsiteY4" fmla="*/ 0 h 321040"/>
                <a:gd name="connsiteX5" fmla="*/ 205771 w 464876"/>
                <a:gd name="connsiteY5" fmla="*/ 0 h 321040"/>
                <a:gd name="connsiteX6" fmla="*/ 151603 w 464876"/>
                <a:gd name="connsiteY6" fmla="*/ 172604 h 321040"/>
                <a:gd name="connsiteX7" fmla="*/ 143069 w 464876"/>
                <a:gd name="connsiteY7" fmla="*/ 200704 h 321040"/>
                <a:gd name="connsiteX8" fmla="*/ 133903 w 464876"/>
                <a:gd name="connsiteY8" fmla="*/ 230705 h 321040"/>
                <a:gd name="connsiteX9" fmla="*/ 125069 w 464876"/>
                <a:gd name="connsiteY9" fmla="*/ 200704 h 321040"/>
                <a:gd name="connsiteX10" fmla="*/ 116836 w 464876"/>
                <a:gd name="connsiteY10" fmla="*/ 172604 h 321040"/>
                <a:gd name="connsiteX11" fmla="*/ 65701 w 464876"/>
                <a:gd name="connsiteY11" fmla="*/ 167 h 321040"/>
                <a:gd name="connsiteX12" fmla="*/ 0 w 464876"/>
                <a:gd name="connsiteY12" fmla="*/ 167 h 321040"/>
                <a:gd name="connsiteX13" fmla="*/ 101702 w 464876"/>
                <a:gd name="connsiteY13" fmla="*/ 321040 h 321040"/>
                <a:gd name="connsiteX14" fmla="*/ 160437 w 464876"/>
                <a:gd name="connsiteY14" fmla="*/ 321040 h 321040"/>
                <a:gd name="connsiteX15" fmla="*/ 214738 w 464876"/>
                <a:gd name="connsiteY15" fmla="*/ 148603 h 321040"/>
                <a:gd name="connsiteX16" fmla="*/ 231805 w 464876"/>
                <a:gd name="connsiteY16" fmla="*/ 92402 h 321040"/>
                <a:gd name="connsiteX17" fmla="*/ 250105 w 464876"/>
                <a:gd name="connsiteY17" fmla="*/ 148603 h 321040"/>
                <a:gd name="connsiteX18" fmla="*/ 304440 w 464876"/>
                <a:gd name="connsiteY18" fmla="*/ 321040 h 321040"/>
                <a:gd name="connsiteX19" fmla="*/ 363808 w 464876"/>
                <a:gd name="connsiteY19" fmla="*/ 321040 h 321040"/>
                <a:gd name="connsiteX20" fmla="*/ 464876 w 464876"/>
                <a:gd name="connsiteY20" fmla="*/ 167 h 321040"/>
                <a:gd name="connsiteX21" fmla="*/ 400442 w 464876"/>
                <a:gd name="connsiteY21" fmla="*/ 167 h 32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4876" h="321040">
                  <a:moveTo>
                    <a:pt x="349274" y="172604"/>
                  </a:moveTo>
                  <a:cubicBezTo>
                    <a:pt x="346341" y="181871"/>
                    <a:pt x="343607" y="191027"/>
                    <a:pt x="341074" y="200071"/>
                  </a:cubicBezTo>
                  <a:cubicBezTo>
                    <a:pt x="338540" y="209114"/>
                    <a:pt x="335807" y="219115"/>
                    <a:pt x="332874" y="230072"/>
                  </a:cubicBezTo>
                  <a:cubicBezTo>
                    <a:pt x="325273" y="206471"/>
                    <a:pt x="319173" y="187514"/>
                    <a:pt x="314540" y="173204"/>
                  </a:cubicBezTo>
                  <a:lnTo>
                    <a:pt x="259472" y="0"/>
                  </a:lnTo>
                  <a:lnTo>
                    <a:pt x="205771" y="0"/>
                  </a:lnTo>
                  <a:lnTo>
                    <a:pt x="151603" y="172604"/>
                  </a:lnTo>
                  <a:cubicBezTo>
                    <a:pt x="148636" y="182314"/>
                    <a:pt x="145770" y="191681"/>
                    <a:pt x="143069" y="200704"/>
                  </a:cubicBezTo>
                  <a:cubicBezTo>
                    <a:pt x="140303" y="209771"/>
                    <a:pt x="137269" y="219771"/>
                    <a:pt x="133903" y="230705"/>
                  </a:cubicBezTo>
                  <a:cubicBezTo>
                    <a:pt x="130569" y="219771"/>
                    <a:pt x="127569" y="209771"/>
                    <a:pt x="125069" y="200704"/>
                  </a:cubicBezTo>
                  <a:cubicBezTo>
                    <a:pt x="122569" y="191637"/>
                    <a:pt x="119802" y="182304"/>
                    <a:pt x="116836" y="172604"/>
                  </a:cubicBezTo>
                  <a:lnTo>
                    <a:pt x="65701" y="167"/>
                  </a:lnTo>
                  <a:lnTo>
                    <a:pt x="0" y="167"/>
                  </a:lnTo>
                  <a:lnTo>
                    <a:pt x="101702" y="321040"/>
                  </a:lnTo>
                  <a:lnTo>
                    <a:pt x="160437" y="321040"/>
                  </a:lnTo>
                  <a:lnTo>
                    <a:pt x="214738" y="148603"/>
                  </a:lnTo>
                  <a:cubicBezTo>
                    <a:pt x="219371" y="134713"/>
                    <a:pt x="225071" y="115979"/>
                    <a:pt x="231805" y="92402"/>
                  </a:cubicBezTo>
                  <a:cubicBezTo>
                    <a:pt x="239805" y="115979"/>
                    <a:pt x="245905" y="134713"/>
                    <a:pt x="250105" y="148603"/>
                  </a:cubicBezTo>
                  <a:lnTo>
                    <a:pt x="304440" y="321040"/>
                  </a:lnTo>
                  <a:lnTo>
                    <a:pt x="363808" y="321040"/>
                  </a:lnTo>
                  <a:lnTo>
                    <a:pt x="464876" y="167"/>
                  </a:lnTo>
                  <a:lnTo>
                    <a:pt x="400442" y="167"/>
                  </a:lnTo>
                  <a:close/>
                </a:path>
              </a:pathLst>
            </a:custGeom>
            <a:grpFill/>
            <a:ln w="3333" cap="flat">
              <a:noFill/>
              <a:prstDash val="solid"/>
              <a:miter/>
            </a:ln>
          </p:spPr>
          <p:txBody>
            <a:bodyPr rtlCol="0" anchor="ctr"/>
            <a:lstStyle/>
            <a:p>
              <a:endParaRPr lang="es-ES" sz="1350"/>
            </a:p>
          </p:txBody>
        </p:sp>
        <p:sp>
          <p:nvSpPr>
            <p:cNvPr id="29" name="Forma libre: forma 28">
              <a:extLst>
                <a:ext uri="{FF2B5EF4-FFF2-40B4-BE49-F238E27FC236}">
                  <a16:creationId xmlns:a16="http://schemas.microsoft.com/office/drawing/2014/main" id="{B9078856-A254-C894-5DFB-63C23AFD0243}"/>
                </a:ext>
              </a:extLst>
            </p:cNvPr>
            <p:cNvSpPr/>
            <p:nvPr/>
          </p:nvSpPr>
          <p:spPr>
            <a:xfrm>
              <a:off x="5232952" y="3481440"/>
              <a:ext cx="302526" cy="334259"/>
            </a:xfrm>
            <a:custGeom>
              <a:avLst/>
              <a:gdLst>
                <a:gd name="connsiteX0" fmla="*/ 230559 w 302526"/>
                <a:gd name="connsiteY0" fmla="*/ 20555 h 334259"/>
                <a:gd name="connsiteX1" fmla="*/ 154124 w 302526"/>
                <a:gd name="connsiteY1" fmla="*/ 21 h 334259"/>
                <a:gd name="connsiteX2" fmla="*/ 91889 w 302526"/>
                <a:gd name="connsiteY2" fmla="*/ 11688 h 334259"/>
                <a:gd name="connsiteX3" fmla="*/ 42955 w 302526"/>
                <a:gd name="connsiteY3" fmla="*/ 45589 h 334259"/>
                <a:gd name="connsiteX4" fmla="*/ 11054 w 302526"/>
                <a:gd name="connsiteY4" fmla="*/ 98323 h 334259"/>
                <a:gd name="connsiteX5" fmla="*/ 20 w 302526"/>
                <a:gd name="connsiteY5" fmla="*/ 166858 h 334259"/>
                <a:gd name="connsiteX6" fmla="*/ 20221 w 302526"/>
                <a:gd name="connsiteY6" fmla="*/ 254327 h 334259"/>
                <a:gd name="connsiteX7" fmla="*/ 75789 w 302526"/>
                <a:gd name="connsiteY7" fmla="*/ 313095 h 334259"/>
                <a:gd name="connsiteX8" fmla="*/ 157291 w 302526"/>
                <a:gd name="connsiteY8" fmla="*/ 334228 h 334259"/>
                <a:gd name="connsiteX9" fmla="*/ 211258 w 302526"/>
                <a:gd name="connsiteY9" fmla="*/ 326328 h 334259"/>
                <a:gd name="connsiteX10" fmla="*/ 259293 w 302526"/>
                <a:gd name="connsiteY10" fmla="*/ 300461 h 334259"/>
                <a:gd name="connsiteX11" fmla="*/ 296860 w 302526"/>
                <a:gd name="connsiteY11" fmla="*/ 254027 h 334259"/>
                <a:gd name="connsiteX12" fmla="*/ 248859 w 302526"/>
                <a:gd name="connsiteY12" fmla="*/ 224326 h 334259"/>
                <a:gd name="connsiteX13" fmla="*/ 224858 w 302526"/>
                <a:gd name="connsiteY13" fmla="*/ 256227 h 334259"/>
                <a:gd name="connsiteX14" fmla="*/ 193891 w 302526"/>
                <a:gd name="connsiteY14" fmla="*/ 273927 h 334259"/>
                <a:gd name="connsiteX15" fmla="*/ 157224 w 302526"/>
                <a:gd name="connsiteY15" fmla="*/ 279294 h 334259"/>
                <a:gd name="connsiteX16" fmla="*/ 108589 w 302526"/>
                <a:gd name="connsiteY16" fmla="*/ 266660 h 334259"/>
                <a:gd name="connsiteX17" fmla="*/ 74855 w 302526"/>
                <a:gd name="connsiteY17" fmla="*/ 228926 h 334259"/>
                <a:gd name="connsiteX18" fmla="*/ 63089 w 302526"/>
                <a:gd name="connsiteY18" fmla="*/ 181258 h 334259"/>
                <a:gd name="connsiteX19" fmla="*/ 301927 w 302526"/>
                <a:gd name="connsiteY19" fmla="*/ 181258 h 334259"/>
                <a:gd name="connsiteX20" fmla="*/ 302527 w 302526"/>
                <a:gd name="connsiteY20" fmla="*/ 172425 h 334259"/>
                <a:gd name="connsiteX21" fmla="*/ 302527 w 302526"/>
                <a:gd name="connsiteY21" fmla="*/ 164191 h 334259"/>
                <a:gd name="connsiteX22" fmla="*/ 283293 w 302526"/>
                <a:gd name="connsiteY22" fmla="*/ 77990 h 334259"/>
                <a:gd name="connsiteX23" fmla="*/ 230559 w 302526"/>
                <a:gd name="connsiteY23" fmla="*/ 20555 h 334259"/>
                <a:gd name="connsiteX24" fmla="*/ 86856 w 302526"/>
                <a:gd name="connsiteY24" fmla="*/ 81823 h 334259"/>
                <a:gd name="connsiteX25" fmla="*/ 115590 w 302526"/>
                <a:gd name="connsiteY25" fmla="*/ 59723 h 334259"/>
                <a:gd name="connsiteX26" fmla="*/ 153491 w 302526"/>
                <a:gd name="connsiteY26" fmla="*/ 52456 h 334259"/>
                <a:gd name="connsiteX27" fmla="*/ 215692 w 302526"/>
                <a:gd name="connsiteY27" fmla="*/ 80223 h 334259"/>
                <a:gd name="connsiteX28" fmla="*/ 238026 w 302526"/>
                <a:gd name="connsiteY28" fmla="*/ 135191 h 334259"/>
                <a:gd name="connsiteX29" fmla="*/ 64922 w 302526"/>
                <a:gd name="connsiteY29" fmla="*/ 135191 h 334259"/>
                <a:gd name="connsiteX30" fmla="*/ 68855 w 302526"/>
                <a:gd name="connsiteY30" fmla="*/ 117824 h 334259"/>
                <a:gd name="connsiteX31" fmla="*/ 86856 w 302526"/>
                <a:gd name="connsiteY31" fmla="*/ 81823 h 33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02526" h="334259">
                  <a:moveTo>
                    <a:pt x="230559" y="20555"/>
                  </a:moveTo>
                  <a:cubicBezTo>
                    <a:pt x="207525" y="6671"/>
                    <a:pt x="181024" y="-442"/>
                    <a:pt x="154124" y="21"/>
                  </a:cubicBezTo>
                  <a:cubicBezTo>
                    <a:pt x="132823" y="-245"/>
                    <a:pt x="111656" y="3721"/>
                    <a:pt x="91889" y="11688"/>
                  </a:cubicBezTo>
                  <a:cubicBezTo>
                    <a:pt x="73355" y="19378"/>
                    <a:pt x="56655" y="30935"/>
                    <a:pt x="42955" y="45589"/>
                  </a:cubicBezTo>
                  <a:cubicBezTo>
                    <a:pt x="28788" y="60769"/>
                    <a:pt x="17921" y="78726"/>
                    <a:pt x="11054" y="98323"/>
                  </a:cubicBezTo>
                  <a:cubicBezTo>
                    <a:pt x="3421" y="120354"/>
                    <a:pt x="-313" y="143548"/>
                    <a:pt x="20" y="166858"/>
                  </a:cubicBezTo>
                  <a:cubicBezTo>
                    <a:pt x="20" y="200192"/>
                    <a:pt x="6754" y="229349"/>
                    <a:pt x="20221" y="254327"/>
                  </a:cubicBezTo>
                  <a:cubicBezTo>
                    <a:pt x="32988" y="278647"/>
                    <a:pt x="52222" y="298978"/>
                    <a:pt x="75789" y="313095"/>
                  </a:cubicBezTo>
                  <a:cubicBezTo>
                    <a:pt x="100489" y="327488"/>
                    <a:pt x="128690" y="334802"/>
                    <a:pt x="157291" y="334228"/>
                  </a:cubicBezTo>
                  <a:cubicBezTo>
                    <a:pt x="175558" y="334262"/>
                    <a:pt x="193758" y="331598"/>
                    <a:pt x="211258" y="326328"/>
                  </a:cubicBezTo>
                  <a:cubicBezTo>
                    <a:pt x="228859" y="321021"/>
                    <a:pt x="245193" y="312225"/>
                    <a:pt x="259293" y="300461"/>
                  </a:cubicBezTo>
                  <a:cubicBezTo>
                    <a:pt x="274593" y="287454"/>
                    <a:pt x="287327" y="271707"/>
                    <a:pt x="296860" y="254027"/>
                  </a:cubicBezTo>
                  <a:lnTo>
                    <a:pt x="248859" y="224326"/>
                  </a:lnTo>
                  <a:cubicBezTo>
                    <a:pt x="242926" y="236360"/>
                    <a:pt x="234759" y="247177"/>
                    <a:pt x="224858" y="256227"/>
                  </a:cubicBezTo>
                  <a:cubicBezTo>
                    <a:pt x="215925" y="264277"/>
                    <a:pt x="205358" y="270314"/>
                    <a:pt x="193891" y="273927"/>
                  </a:cubicBezTo>
                  <a:cubicBezTo>
                    <a:pt x="182024" y="277577"/>
                    <a:pt x="169657" y="279387"/>
                    <a:pt x="157224" y="279294"/>
                  </a:cubicBezTo>
                  <a:cubicBezTo>
                    <a:pt x="140157" y="279581"/>
                    <a:pt x="123356" y="275214"/>
                    <a:pt x="108589" y="266660"/>
                  </a:cubicBezTo>
                  <a:cubicBezTo>
                    <a:pt x="93823" y="257730"/>
                    <a:pt x="82089" y="244586"/>
                    <a:pt x="74855" y="228926"/>
                  </a:cubicBezTo>
                  <a:cubicBezTo>
                    <a:pt x="67889" y="213949"/>
                    <a:pt x="63889" y="197759"/>
                    <a:pt x="63089" y="181258"/>
                  </a:cubicBezTo>
                  <a:lnTo>
                    <a:pt x="301927" y="181258"/>
                  </a:lnTo>
                  <a:cubicBezTo>
                    <a:pt x="302327" y="178332"/>
                    <a:pt x="302527" y="175378"/>
                    <a:pt x="302527" y="172425"/>
                  </a:cubicBezTo>
                  <a:lnTo>
                    <a:pt x="302527" y="164191"/>
                  </a:lnTo>
                  <a:cubicBezTo>
                    <a:pt x="302527" y="131347"/>
                    <a:pt x="296127" y="102613"/>
                    <a:pt x="283293" y="77990"/>
                  </a:cubicBezTo>
                  <a:cubicBezTo>
                    <a:pt x="271326" y="54352"/>
                    <a:pt x="253093" y="34479"/>
                    <a:pt x="230559" y="20555"/>
                  </a:cubicBezTo>
                  <a:close/>
                  <a:moveTo>
                    <a:pt x="86856" y="81823"/>
                  </a:moveTo>
                  <a:cubicBezTo>
                    <a:pt x="94389" y="72116"/>
                    <a:pt x="104289" y="64506"/>
                    <a:pt x="115590" y="59723"/>
                  </a:cubicBezTo>
                  <a:cubicBezTo>
                    <a:pt x="127590" y="54742"/>
                    <a:pt x="140490" y="52269"/>
                    <a:pt x="153491" y="52456"/>
                  </a:cubicBezTo>
                  <a:cubicBezTo>
                    <a:pt x="177357" y="51832"/>
                    <a:pt x="200225" y="62039"/>
                    <a:pt x="215692" y="80223"/>
                  </a:cubicBezTo>
                  <a:cubicBezTo>
                    <a:pt x="227292" y="93557"/>
                    <a:pt x="234726" y="111880"/>
                    <a:pt x="238026" y="135191"/>
                  </a:cubicBezTo>
                  <a:lnTo>
                    <a:pt x="64922" y="135191"/>
                  </a:lnTo>
                  <a:cubicBezTo>
                    <a:pt x="65855" y="129324"/>
                    <a:pt x="67155" y="123521"/>
                    <a:pt x="68855" y="117824"/>
                  </a:cubicBezTo>
                  <a:cubicBezTo>
                    <a:pt x="72522" y="104787"/>
                    <a:pt x="78622" y="92570"/>
                    <a:pt x="86856" y="81823"/>
                  </a:cubicBezTo>
                  <a:close/>
                </a:path>
              </a:pathLst>
            </a:custGeom>
            <a:grpFill/>
            <a:ln w="3333" cap="flat">
              <a:noFill/>
              <a:prstDash val="solid"/>
              <a:miter/>
            </a:ln>
          </p:spPr>
          <p:txBody>
            <a:bodyPr rtlCol="0" anchor="ctr"/>
            <a:lstStyle/>
            <a:p>
              <a:endParaRPr lang="es-ES" sz="1350"/>
            </a:p>
          </p:txBody>
        </p:sp>
        <p:sp>
          <p:nvSpPr>
            <p:cNvPr id="30" name="Forma libre: forma 29">
              <a:extLst>
                <a:ext uri="{FF2B5EF4-FFF2-40B4-BE49-F238E27FC236}">
                  <a16:creationId xmlns:a16="http://schemas.microsoft.com/office/drawing/2014/main" id="{91344FBF-E7F6-8A2F-B7F5-A87482B542D1}"/>
                </a:ext>
              </a:extLst>
            </p:cNvPr>
            <p:cNvSpPr/>
            <p:nvPr/>
          </p:nvSpPr>
          <p:spPr>
            <a:xfrm>
              <a:off x="5575180" y="3481451"/>
              <a:ext cx="167370" cy="327184"/>
            </a:xfrm>
            <a:custGeom>
              <a:avLst/>
              <a:gdLst>
                <a:gd name="connsiteX0" fmla="*/ 149070 w 167370"/>
                <a:gd name="connsiteY0" fmla="*/ 11 h 327184"/>
                <a:gd name="connsiteX1" fmla="*/ 98202 w 167370"/>
                <a:gd name="connsiteY1" fmla="*/ 14545 h 327184"/>
                <a:gd name="connsiteX2" fmla="*/ 61901 w 167370"/>
                <a:gd name="connsiteY2" fmla="*/ 58746 h 327184"/>
                <a:gd name="connsiteX3" fmla="*/ 61901 w 167370"/>
                <a:gd name="connsiteY3" fmla="*/ 6311 h 327184"/>
                <a:gd name="connsiteX4" fmla="*/ 0 w 167370"/>
                <a:gd name="connsiteY4" fmla="*/ 6311 h 327184"/>
                <a:gd name="connsiteX5" fmla="*/ 0 w 167370"/>
                <a:gd name="connsiteY5" fmla="*/ 327185 h 327184"/>
                <a:gd name="connsiteX6" fmla="*/ 61901 w 167370"/>
                <a:gd name="connsiteY6" fmla="*/ 327185 h 327184"/>
                <a:gd name="connsiteX7" fmla="*/ 61901 w 167370"/>
                <a:gd name="connsiteY7" fmla="*/ 156014 h 327184"/>
                <a:gd name="connsiteX8" fmla="*/ 82735 w 167370"/>
                <a:gd name="connsiteY8" fmla="*/ 90346 h 327184"/>
                <a:gd name="connsiteX9" fmla="*/ 135803 w 167370"/>
                <a:gd name="connsiteY9" fmla="*/ 65712 h 327184"/>
                <a:gd name="connsiteX10" fmla="*/ 167370 w 167370"/>
                <a:gd name="connsiteY10" fmla="*/ 65712 h 327184"/>
                <a:gd name="connsiteX11" fmla="*/ 167370 w 167370"/>
                <a:gd name="connsiteY11" fmla="*/ 11 h 32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370" h="327184">
                  <a:moveTo>
                    <a:pt x="149070" y="11"/>
                  </a:moveTo>
                  <a:cubicBezTo>
                    <a:pt x="131036" y="-269"/>
                    <a:pt x="113369" y="4788"/>
                    <a:pt x="98202" y="14545"/>
                  </a:cubicBezTo>
                  <a:cubicBezTo>
                    <a:pt x="83268" y="24212"/>
                    <a:pt x="71168" y="38945"/>
                    <a:pt x="61901" y="58746"/>
                  </a:cubicBezTo>
                  <a:lnTo>
                    <a:pt x="61901" y="6311"/>
                  </a:lnTo>
                  <a:lnTo>
                    <a:pt x="0" y="6311"/>
                  </a:lnTo>
                  <a:lnTo>
                    <a:pt x="0" y="327185"/>
                  </a:lnTo>
                  <a:lnTo>
                    <a:pt x="61901" y="327185"/>
                  </a:lnTo>
                  <a:lnTo>
                    <a:pt x="61901" y="156014"/>
                  </a:lnTo>
                  <a:cubicBezTo>
                    <a:pt x="61901" y="128657"/>
                    <a:pt x="68835" y="106770"/>
                    <a:pt x="82735" y="90346"/>
                  </a:cubicBezTo>
                  <a:cubicBezTo>
                    <a:pt x="95669" y="74366"/>
                    <a:pt x="115269" y="65269"/>
                    <a:pt x="135803" y="65712"/>
                  </a:cubicBezTo>
                  <a:lnTo>
                    <a:pt x="167370" y="65712"/>
                  </a:lnTo>
                  <a:lnTo>
                    <a:pt x="167370" y="11"/>
                  </a:lnTo>
                  <a:close/>
                </a:path>
              </a:pathLst>
            </a:custGeom>
            <a:grpFill/>
            <a:ln w="3333" cap="flat">
              <a:noFill/>
              <a:prstDash val="solid"/>
              <a:miter/>
            </a:ln>
          </p:spPr>
          <p:txBody>
            <a:bodyPr rtlCol="0" anchor="ctr"/>
            <a:lstStyle/>
            <a:p>
              <a:endParaRPr lang="es-ES" sz="1350"/>
            </a:p>
          </p:txBody>
        </p:sp>
        <p:sp>
          <p:nvSpPr>
            <p:cNvPr id="31" name="Forma libre: forma 30">
              <a:extLst>
                <a:ext uri="{FF2B5EF4-FFF2-40B4-BE49-F238E27FC236}">
                  <a16:creationId xmlns:a16="http://schemas.microsoft.com/office/drawing/2014/main" id="{1A26C5F9-FA8B-CF75-3B17-42424208BDBE}"/>
                </a:ext>
              </a:extLst>
            </p:cNvPr>
            <p:cNvSpPr/>
            <p:nvPr/>
          </p:nvSpPr>
          <p:spPr>
            <a:xfrm>
              <a:off x="1347857" y="3171155"/>
              <a:ext cx="420230" cy="673769"/>
            </a:xfrm>
            <a:custGeom>
              <a:avLst/>
              <a:gdLst>
                <a:gd name="connsiteX0" fmla="*/ 0 w 420230"/>
                <a:gd name="connsiteY0" fmla="*/ 480344 h 673769"/>
                <a:gd name="connsiteX1" fmla="*/ 55768 w 420230"/>
                <a:gd name="connsiteY1" fmla="*/ 616213 h 673769"/>
                <a:gd name="connsiteX2" fmla="*/ 278373 w 420230"/>
                <a:gd name="connsiteY2" fmla="*/ 652681 h 673769"/>
                <a:gd name="connsiteX3" fmla="*/ 345241 w 420230"/>
                <a:gd name="connsiteY3" fmla="*/ 0 h 673769"/>
                <a:gd name="connsiteX4" fmla="*/ 0 w 420230"/>
                <a:gd name="connsiteY4" fmla="*/ 480344 h 673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230" h="673769">
                  <a:moveTo>
                    <a:pt x="0" y="480344"/>
                  </a:moveTo>
                  <a:cubicBezTo>
                    <a:pt x="-76" y="531218"/>
                    <a:pt x="19971" y="580059"/>
                    <a:pt x="55768" y="616213"/>
                  </a:cubicBezTo>
                  <a:cubicBezTo>
                    <a:pt x="124836" y="685281"/>
                    <a:pt x="218605" y="685148"/>
                    <a:pt x="278373" y="652681"/>
                  </a:cubicBezTo>
                  <a:cubicBezTo>
                    <a:pt x="351541" y="612980"/>
                    <a:pt x="516145" y="493910"/>
                    <a:pt x="345241" y="0"/>
                  </a:cubicBezTo>
                  <a:cubicBezTo>
                    <a:pt x="345241" y="233138"/>
                    <a:pt x="0" y="256839"/>
                    <a:pt x="0" y="480344"/>
                  </a:cubicBezTo>
                  <a:close/>
                </a:path>
              </a:pathLst>
            </a:custGeom>
            <a:grpFill/>
            <a:ln w="3333" cap="flat">
              <a:noFill/>
              <a:prstDash val="solid"/>
              <a:miter/>
            </a:ln>
          </p:spPr>
          <p:txBody>
            <a:bodyPr rtlCol="0" anchor="ctr"/>
            <a:lstStyle/>
            <a:p>
              <a:endParaRPr lang="es-ES" sz="1350"/>
            </a:p>
          </p:txBody>
        </p:sp>
        <p:sp>
          <p:nvSpPr>
            <p:cNvPr id="32" name="Forma libre: forma 31">
              <a:extLst>
                <a:ext uri="{FF2B5EF4-FFF2-40B4-BE49-F238E27FC236}">
                  <a16:creationId xmlns:a16="http://schemas.microsoft.com/office/drawing/2014/main" id="{821A738B-4C0A-5A3F-05B3-2083AAF176DE}"/>
                </a:ext>
              </a:extLst>
            </p:cNvPr>
            <p:cNvSpPr/>
            <p:nvPr/>
          </p:nvSpPr>
          <p:spPr>
            <a:xfrm>
              <a:off x="1103118" y="3171155"/>
              <a:ext cx="401942" cy="673740"/>
            </a:xfrm>
            <a:custGeom>
              <a:avLst/>
              <a:gdLst>
                <a:gd name="connsiteX0" fmla="*/ 401942 w 401942"/>
                <a:gd name="connsiteY0" fmla="*/ 204104 h 673740"/>
                <a:gd name="connsiteX1" fmla="*/ 345274 w 401942"/>
                <a:gd name="connsiteY1" fmla="*/ 0 h 673740"/>
                <a:gd name="connsiteX2" fmla="*/ 0 w 401942"/>
                <a:gd name="connsiteY2" fmla="*/ 480344 h 673740"/>
                <a:gd name="connsiteX3" fmla="*/ 55701 w 401942"/>
                <a:gd name="connsiteY3" fmla="*/ 616213 h 673740"/>
                <a:gd name="connsiteX4" fmla="*/ 278306 w 401942"/>
                <a:gd name="connsiteY4" fmla="*/ 652681 h 673740"/>
                <a:gd name="connsiteX5" fmla="*/ 401942 w 401942"/>
                <a:gd name="connsiteY5" fmla="*/ 204104 h 67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942" h="673740">
                  <a:moveTo>
                    <a:pt x="401942" y="204104"/>
                  </a:moveTo>
                  <a:cubicBezTo>
                    <a:pt x="390608" y="143003"/>
                    <a:pt x="372441" y="80435"/>
                    <a:pt x="345274" y="0"/>
                  </a:cubicBezTo>
                  <a:cubicBezTo>
                    <a:pt x="345274" y="233138"/>
                    <a:pt x="0" y="256839"/>
                    <a:pt x="0" y="480344"/>
                  </a:cubicBezTo>
                  <a:cubicBezTo>
                    <a:pt x="-76" y="531208"/>
                    <a:pt x="19941" y="580042"/>
                    <a:pt x="55701" y="616213"/>
                  </a:cubicBezTo>
                  <a:cubicBezTo>
                    <a:pt x="124770" y="685281"/>
                    <a:pt x="219272" y="685081"/>
                    <a:pt x="278306" y="652681"/>
                  </a:cubicBezTo>
                  <a:cubicBezTo>
                    <a:pt x="141037" y="506311"/>
                    <a:pt x="189371" y="336874"/>
                    <a:pt x="401942" y="204104"/>
                  </a:cubicBezTo>
                  <a:close/>
                </a:path>
              </a:pathLst>
            </a:custGeom>
            <a:grpFill/>
            <a:ln w="3333" cap="flat">
              <a:noFill/>
              <a:prstDash val="solid"/>
              <a:miter/>
            </a:ln>
          </p:spPr>
          <p:txBody>
            <a:bodyPr rtlCol="0" anchor="ctr"/>
            <a:lstStyle/>
            <a:p>
              <a:endParaRPr lang="es-ES" sz="1350"/>
            </a:p>
          </p:txBody>
        </p:sp>
        <p:sp>
          <p:nvSpPr>
            <p:cNvPr id="33" name="Forma libre: forma 32">
              <a:extLst>
                <a:ext uri="{FF2B5EF4-FFF2-40B4-BE49-F238E27FC236}">
                  <a16:creationId xmlns:a16="http://schemas.microsoft.com/office/drawing/2014/main" id="{DDDF2619-AA62-9628-0279-6AB9F541EEBF}"/>
                </a:ext>
              </a:extLst>
            </p:cNvPr>
            <p:cNvSpPr/>
            <p:nvPr/>
          </p:nvSpPr>
          <p:spPr>
            <a:xfrm>
              <a:off x="858380" y="3171155"/>
              <a:ext cx="401941" cy="832550"/>
            </a:xfrm>
            <a:custGeom>
              <a:avLst/>
              <a:gdLst>
                <a:gd name="connsiteX0" fmla="*/ 401942 w 401941"/>
                <a:gd name="connsiteY0" fmla="*/ 204104 h 832550"/>
                <a:gd name="connsiteX1" fmla="*/ 345274 w 401941"/>
                <a:gd name="connsiteY1" fmla="*/ 0 h 832550"/>
                <a:gd name="connsiteX2" fmla="*/ 0 w 401941"/>
                <a:gd name="connsiteY2" fmla="*/ 480344 h 832550"/>
                <a:gd name="connsiteX3" fmla="*/ 92869 w 401941"/>
                <a:gd name="connsiteY3" fmla="*/ 645447 h 832550"/>
                <a:gd name="connsiteX4" fmla="*/ 83968 w 401941"/>
                <a:gd name="connsiteY4" fmla="*/ 832551 h 832550"/>
                <a:gd name="connsiteX5" fmla="*/ 128269 w 401941"/>
                <a:gd name="connsiteY5" fmla="*/ 825184 h 832550"/>
                <a:gd name="connsiteX6" fmla="*/ 121269 w 401941"/>
                <a:gd name="connsiteY6" fmla="*/ 659781 h 832550"/>
                <a:gd name="connsiteX7" fmla="*/ 278306 w 401941"/>
                <a:gd name="connsiteY7" fmla="*/ 652747 h 832550"/>
                <a:gd name="connsiteX8" fmla="*/ 401942 w 401941"/>
                <a:gd name="connsiteY8" fmla="*/ 204104 h 83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1941" h="832550">
                  <a:moveTo>
                    <a:pt x="401942" y="204104"/>
                  </a:moveTo>
                  <a:cubicBezTo>
                    <a:pt x="390608" y="143003"/>
                    <a:pt x="372408" y="80435"/>
                    <a:pt x="345274" y="0"/>
                  </a:cubicBezTo>
                  <a:cubicBezTo>
                    <a:pt x="345274" y="233138"/>
                    <a:pt x="0" y="256839"/>
                    <a:pt x="0" y="480344"/>
                  </a:cubicBezTo>
                  <a:cubicBezTo>
                    <a:pt x="0" y="594979"/>
                    <a:pt x="92869" y="645447"/>
                    <a:pt x="92869" y="645447"/>
                  </a:cubicBezTo>
                  <a:cubicBezTo>
                    <a:pt x="78438" y="706738"/>
                    <a:pt x="75422" y="770166"/>
                    <a:pt x="83968" y="832551"/>
                  </a:cubicBezTo>
                  <a:lnTo>
                    <a:pt x="128269" y="825184"/>
                  </a:lnTo>
                  <a:cubicBezTo>
                    <a:pt x="106602" y="749849"/>
                    <a:pt x="119903" y="667814"/>
                    <a:pt x="121269" y="659781"/>
                  </a:cubicBezTo>
                  <a:cubicBezTo>
                    <a:pt x="177937" y="682481"/>
                    <a:pt x="236372" y="675748"/>
                    <a:pt x="278306" y="652747"/>
                  </a:cubicBezTo>
                  <a:cubicBezTo>
                    <a:pt x="140836" y="506311"/>
                    <a:pt x="189371" y="336907"/>
                    <a:pt x="401942" y="204104"/>
                  </a:cubicBezTo>
                  <a:close/>
                </a:path>
              </a:pathLst>
            </a:custGeom>
            <a:grpFill/>
            <a:ln w="3333" cap="flat">
              <a:noFill/>
              <a:prstDash val="solid"/>
              <a:miter/>
            </a:ln>
          </p:spPr>
          <p:txBody>
            <a:bodyPr rtlCol="0" anchor="ctr"/>
            <a:lstStyle/>
            <a:p>
              <a:endParaRPr lang="es-ES" sz="1350"/>
            </a:p>
          </p:txBody>
        </p:sp>
      </p:grpSp>
    </p:spTree>
    <p:extLst>
      <p:ext uri="{BB962C8B-B14F-4D97-AF65-F5344CB8AC3E}">
        <p14:creationId xmlns:p14="http://schemas.microsoft.com/office/powerpoint/2010/main" val="110067909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Symbol">
    <p:bg>
      <p:bgPr>
        <a:solidFill>
          <a:schemeClr val="bg1"/>
        </a:solidFill>
        <a:effectLst/>
      </p:bgPr>
    </p:bg>
    <p:spTree>
      <p:nvGrpSpPr>
        <p:cNvPr id="1" name=""/>
        <p:cNvGrpSpPr/>
        <p:nvPr/>
      </p:nvGrpSpPr>
      <p:grpSpPr>
        <a:xfrm>
          <a:off x="0" y="0"/>
          <a:ext cx="0" cy="0"/>
          <a:chOff x="0" y="0"/>
          <a:chExt cx="0" cy="0"/>
        </a:xfrm>
      </p:grpSpPr>
      <p:pic>
        <p:nvPicPr>
          <p:cNvPr id="2" name="Gráfico 1">
            <a:extLst>
              <a:ext uri="{FF2B5EF4-FFF2-40B4-BE49-F238E27FC236}">
                <a16:creationId xmlns:a16="http://schemas.microsoft.com/office/drawing/2014/main" id="{ECADF309-5276-4BCA-840A-5331B411185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31931" y="1966914"/>
            <a:ext cx="1279547" cy="1209675"/>
          </a:xfrm>
          <a:prstGeom prst="rect">
            <a:avLst/>
          </a:prstGeom>
        </p:spPr>
      </p:pic>
    </p:spTree>
    <p:extLst>
      <p:ext uri="{BB962C8B-B14F-4D97-AF65-F5344CB8AC3E}">
        <p14:creationId xmlns:p14="http://schemas.microsoft.com/office/powerpoint/2010/main" val="1239244586"/>
      </p:ext>
    </p:extLst>
  </p:cSld>
  <p:clrMapOvr>
    <a:overrideClrMapping bg1="lt1" tx1="dk1" bg2="lt2" tx2="dk2" accent1="accent1" accent2="accent2" accent3="accent3" accent4="accent4" accent5="accent5" accent6="accent6" hlink="hlink" folHlink="folHlink"/>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Logo">
    <p:bg>
      <p:bgPr>
        <a:solidFill>
          <a:schemeClr val="bg1"/>
        </a:solidFill>
        <a:effectLst/>
      </p:bgPr>
    </p:bg>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4FEEB8AB-452F-2006-B5F7-E21DAF1FF5E9}"/>
              </a:ext>
            </a:extLst>
          </p:cNvPr>
          <p:cNvGrpSpPr/>
          <p:nvPr userDrawn="1"/>
        </p:nvGrpSpPr>
        <p:grpSpPr>
          <a:xfrm>
            <a:off x="2843204" y="2277040"/>
            <a:ext cx="3457593" cy="589377"/>
            <a:chOff x="858380" y="3171155"/>
            <a:chExt cx="4884170" cy="832550"/>
          </a:xfrm>
        </p:grpSpPr>
        <p:sp>
          <p:nvSpPr>
            <p:cNvPr id="16" name="Forma libre: forma 15">
              <a:extLst>
                <a:ext uri="{FF2B5EF4-FFF2-40B4-BE49-F238E27FC236}">
                  <a16:creationId xmlns:a16="http://schemas.microsoft.com/office/drawing/2014/main" id="{B51D4376-3F9C-CE3B-E2D1-63E09DECCAA2}"/>
                </a:ext>
              </a:extLst>
            </p:cNvPr>
            <p:cNvSpPr/>
            <p:nvPr/>
          </p:nvSpPr>
          <p:spPr>
            <a:xfrm>
              <a:off x="1915669" y="3359536"/>
              <a:ext cx="348035" cy="455921"/>
            </a:xfrm>
            <a:custGeom>
              <a:avLst/>
              <a:gdLst>
                <a:gd name="connsiteX0" fmla="*/ 289273 w 348035"/>
                <a:gd name="connsiteY0" fmla="*/ 231495 h 455921"/>
                <a:gd name="connsiteX1" fmla="*/ 215038 w 348035"/>
                <a:gd name="connsiteY1" fmla="*/ 201494 h 455921"/>
                <a:gd name="connsiteX2" fmla="*/ 160737 w 348035"/>
                <a:gd name="connsiteY2" fmla="*/ 186961 h 455921"/>
                <a:gd name="connsiteX3" fmla="*/ 102602 w 348035"/>
                <a:gd name="connsiteY3" fmla="*/ 162027 h 455921"/>
                <a:gd name="connsiteX4" fmla="*/ 82402 w 348035"/>
                <a:gd name="connsiteY4" fmla="*/ 119393 h 455921"/>
                <a:gd name="connsiteX5" fmla="*/ 107369 w 348035"/>
                <a:gd name="connsiteY5" fmla="*/ 75825 h 455921"/>
                <a:gd name="connsiteX6" fmla="*/ 174037 w 348035"/>
                <a:gd name="connsiteY6" fmla="*/ 59391 h 455921"/>
                <a:gd name="connsiteX7" fmla="*/ 242538 w 348035"/>
                <a:gd name="connsiteY7" fmla="*/ 77392 h 455921"/>
                <a:gd name="connsiteX8" fmla="*/ 282539 w 348035"/>
                <a:gd name="connsiteY8" fmla="*/ 133293 h 455921"/>
                <a:gd name="connsiteX9" fmla="*/ 340007 w 348035"/>
                <a:gd name="connsiteY9" fmla="*/ 111826 h 455921"/>
                <a:gd name="connsiteX10" fmla="*/ 305906 w 348035"/>
                <a:gd name="connsiteY10" fmla="*/ 50225 h 455921"/>
                <a:gd name="connsiteX11" fmla="*/ 249239 w 348035"/>
                <a:gd name="connsiteY11" fmla="*/ 12990 h 455921"/>
                <a:gd name="connsiteX12" fmla="*/ 173137 w 348035"/>
                <a:gd name="connsiteY12" fmla="*/ 23 h 455921"/>
                <a:gd name="connsiteX13" fmla="*/ 90069 w 348035"/>
                <a:gd name="connsiteY13" fmla="*/ 15824 h 455921"/>
                <a:gd name="connsiteX14" fmla="*/ 34501 w 348035"/>
                <a:gd name="connsiteY14" fmla="*/ 59725 h 455921"/>
                <a:gd name="connsiteX15" fmla="*/ 14500 w 348035"/>
                <a:gd name="connsiteY15" fmla="*/ 124459 h 455921"/>
                <a:gd name="connsiteX16" fmla="*/ 66901 w 348035"/>
                <a:gd name="connsiteY16" fmla="*/ 219828 h 455921"/>
                <a:gd name="connsiteX17" fmla="*/ 131836 w 348035"/>
                <a:gd name="connsiteY17" fmla="*/ 247495 h 455921"/>
                <a:gd name="connsiteX18" fmla="*/ 186171 w 348035"/>
                <a:gd name="connsiteY18" fmla="*/ 261996 h 455921"/>
                <a:gd name="connsiteX19" fmla="*/ 241105 w 348035"/>
                <a:gd name="connsiteY19" fmla="*/ 280963 h 455921"/>
                <a:gd name="connsiteX20" fmla="*/ 271739 w 348035"/>
                <a:gd name="connsiteY20" fmla="*/ 303997 h 455921"/>
                <a:gd name="connsiteX21" fmla="*/ 281539 w 348035"/>
                <a:gd name="connsiteY21" fmla="*/ 333997 h 455921"/>
                <a:gd name="connsiteX22" fmla="*/ 253739 w 348035"/>
                <a:gd name="connsiteY22" fmla="*/ 379498 h 455921"/>
                <a:gd name="connsiteX23" fmla="*/ 179204 w 348035"/>
                <a:gd name="connsiteY23" fmla="*/ 396532 h 455921"/>
                <a:gd name="connsiteX24" fmla="*/ 100569 w 348035"/>
                <a:gd name="connsiteY24" fmla="*/ 372865 h 455921"/>
                <a:gd name="connsiteX25" fmla="*/ 56668 w 348035"/>
                <a:gd name="connsiteY25" fmla="*/ 311897 h 455921"/>
                <a:gd name="connsiteX26" fmla="*/ 0 w 348035"/>
                <a:gd name="connsiteY26" fmla="*/ 335897 h 455921"/>
                <a:gd name="connsiteX27" fmla="*/ 36934 w 348035"/>
                <a:gd name="connsiteY27" fmla="*/ 399699 h 455921"/>
                <a:gd name="connsiteX28" fmla="*/ 98202 w 348035"/>
                <a:gd name="connsiteY28" fmla="*/ 441366 h 455921"/>
                <a:gd name="connsiteX29" fmla="*/ 179370 w 348035"/>
                <a:gd name="connsiteY29" fmla="*/ 455900 h 455921"/>
                <a:gd name="connsiteX30" fmla="*/ 269072 w 348035"/>
                <a:gd name="connsiteY30" fmla="*/ 439799 h 455921"/>
                <a:gd name="connsiteX31" fmla="*/ 327507 w 348035"/>
                <a:gd name="connsiteY31" fmla="*/ 395265 h 455921"/>
                <a:gd name="connsiteX32" fmla="*/ 348007 w 348035"/>
                <a:gd name="connsiteY32" fmla="*/ 328330 h 455921"/>
                <a:gd name="connsiteX33" fmla="*/ 333474 w 348035"/>
                <a:gd name="connsiteY33" fmla="*/ 273363 h 455921"/>
                <a:gd name="connsiteX34" fmla="*/ 289273 w 348035"/>
                <a:gd name="connsiteY34" fmla="*/ 231495 h 455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8035" h="455921">
                  <a:moveTo>
                    <a:pt x="289273" y="231495"/>
                  </a:moveTo>
                  <a:cubicBezTo>
                    <a:pt x="269672" y="219495"/>
                    <a:pt x="244928" y="209495"/>
                    <a:pt x="215038" y="201494"/>
                  </a:cubicBezTo>
                  <a:lnTo>
                    <a:pt x="160737" y="186961"/>
                  </a:lnTo>
                  <a:cubicBezTo>
                    <a:pt x="135469" y="179827"/>
                    <a:pt x="116092" y="171517"/>
                    <a:pt x="102602" y="162027"/>
                  </a:cubicBezTo>
                  <a:cubicBezTo>
                    <a:pt x="89112" y="152537"/>
                    <a:pt x="82378" y="138326"/>
                    <a:pt x="82402" y="119393"/>
                  </a:cubicBezTo>
                  <a:cubicBezTo>
                    <a:pt x="82402" y="101282"/>
                    <a:pt x="90725" y="86759"/>
                    <a:pt x="107369" y="75825"/>
                  </a:cubicBezTo>
                  <a:cubicBezTo>
                    <a:pt x="124013" y="64892"/>
                    <a:pt x="146236" y="59415"/>
                    <a:pt x="174037" y="59391"/>
                  </a:cubicBezTo>
                  <a:cubicBezTo>
                    <a:pt x="200548" y="59391"/>
                    <a:pt x="223381" y="65392"/>
                    <a:pt x="242538" y="77392"/>
                  </a:cubicBezTo>
                  <a:cubicBezTo>
                    <a:pt x="261696" y="89392"/>
                    <a:pt x="275029" y="108026"/>
                    <a:pt x="282539" y="133293"/>
                  </a:cubicBezTo>
                  <a:lnTo>
                    <a:pt x="340007" y="111826"/>
                  </a:lnTo>
                  <a:cubicBezTo>
                    <a:pt x="333510" y="88952"/>
                    <a:pt x="321843" y="67875"/>
                    <a:pt x="305906" y="50225"/>
                  </a:cubicBezTo>
                  <a:cubicBezTo>
                    <a:pt x="290129" y="33624"/>
                    <a:pt x="270739" y="20884"/>
                    <a:pt x="249239" y="12990"/>
                  </a:cubicBezTo>
                  <a:cubicBezTo>
                    <a:pt x="224881" y="4034"/>
                    <a:pt x="199084" y="-363"/>
                    <a:pt x="173137" y="23"/>
                  </a:cubicBezTo>
                  <a:cubicBezTo>
                    <a:pt x="141536" y="23"/>
                    <a:pt x="113846" y="5290"/>
                    <a:pt x="90069" y="15824"/>
                  </a:cubicBezTo>
                  <a:cubicBezTo>
                    <a:pt x="67871" y="25087"/>
                    <a:pt x="48651" y="40274"/>
                    <a:pt x="34501" y="59725"/>
                  </a:cubicBezTo>
                  <a:cubicBezTo>
                    <a:pt x="21137" y="78635"/>
                    <a:pt x="14134" y="101306"/>
                    <a:pt x="14500" y="124459"/>
                  </a:cubicBezTo>
                  <a:cubicBezTo>
                    <a:pt x="13357" y="163404"/>
                    <a:pt x="33414" y="199911"/>
                    <a:pt x="66901" y="219828"/>
                  </a:cubicBezTo>
                  <a:cubicBezTo>
                    <a:pt x="87065" y="232202"/>
                    <a:pt x="108946" y="241522"/>
                    <a:pt x="131836" y="247495"/>
                  </a:cubicBezTo>
                  <a:lnTo>
                    <a:pt x="186171" y="261996"/>
                  </a:lnTo>
                  <a:cubicBezTo>
                    <a:pt x="205044" y="266549"/>
                    <a:pt x="223441" y="272903"/>
                    <a:pt x="241105" y="280963"/>
                  </a:cubicBezTo>
                  <a:cubicBezTo>
                    <a:pt x="252972" y="286150"/>
                    <a:pt x="263462" y="294036"/>
                    <a:pt x="271739" y="303997"/>
                  </a:cubicBezTo>
                  <a:cubicBezTo>
                    <a:pt x="278269" y="312620"/>
                    <a:pt x="281723" y="323184"/>
                    <a:pt x="281539" y="333997"/>
                  </a:cubicBezTo>
                  <a:cubicBezTo>
                    <a:pt x="281539" y="352954"/>
                    <a:pt x="272272" y="368121"/>
                    <a:pt x="253739" y="379498"/>
                  </a:cubicBezTo>
                  <a:cubicBezTo>
                    <a:pt x="235205" y="390875"/>
                    <a:pt x="210361" y="396555"/>
                    <a:pt x="179204" y="396532"/>
                  </a:cubicBezTo>
                  <a:cubicBezTo>
                    <a:pt x="147626" y="396532"/>
                    <a:pt x="121412" y="388642"/>
                    <a:pt x="100569" y="372865"/>
                  </a:cubicBezTo>
                  <a:cubicBezTo>
                    <a:pt x="80048" y="357508"/>
                    <a:pt x="64725" y="336231"/>
                    <a:pt x="56668" y="311897"/>
                  </a:cubicBezTo>
                  <a:lnTo>
                    <a:pt x="0" y="335897"/>
                  </a:lnTo>
                  <a:cubicBezTo>
                    <a:pt x="7560" y="359581"/>
                    <a:pt x="20160" y="381348"/>
                    <a:pt x="36934" y="399699"/>
                  </a:cubicBezTo>
                  <a:cubicBezTo>
                    <a:pt x="53934" y="418052"/>
                    <a:pt x="74885" y="432299"/>
                    <a:pt x="98202" y="441366"/>
                  </a:cubicBezTo>
                  <a:cubicBezTo>
                    <a:pt x="124079" y="451363"/>
                    <a:pt x="151633" y="456297"/>
                    <a:pt x="179370" y="455900"/>
                  </a:cubicBezTo>
                  <a:cubicBezTo>
                    <a:pt x="213904" y="455900"/>
                    <a:pt x="243805" y="450533"/>
                    <a:pt x="269072" y="439799"/>
                  </a:cubicBezTo>
                  <a:cubicBezTo>
                    <a:pt x="294340" y="429066"/>
                    <a:pt x="313817" y="414222"/>
                    <a:pt x="327507" y="395265"/>
                  </a:cubicBezTo>
                  <a:cubicBezTo>
                    <a:pt x="341357" y="375738"/>
                    <a:pt x="348547" y="352264"/>
                    <a:pt x="348007" y="328330"/>
                  </a:cubicBezTo>
                  <a:cubicBezTo>
                    <a:pt x="348367" y="309013"/>
                    <a:pt x="343334" y="289980"/>
                    <a:pt x="333474" y="273363"/>
                  </a:cubicBezTo>
                  <a:cubicBezTo>
                    <a:pt x="322330" y="256049"/>
                    <a:pt x="307166" y="241685"/>
                    <a:pt x="289273" y="231495"/>
                  </a:cubicBezTo>
                  <a:close/>
                </a:path>
              </a:pathLst>
            </a:custGeom>
            <a:solidFill>
              <a:srgbClr val="00A443"/>
            </a:solidFill>
            <a:ln w="3333" cap="flat">
              <a:noFill/>
              <a:prstDash val="solid"/>
              <a:miter/>
            </a:ln>
          </p:spPr>
          <p:txBody>
            <a:bodyPr rtlCol="0" anchor="ctr"/>
            <a:lstStyle/>
            <a:p>
              <a:endParaRPr lang="es-ES" sz="1350"/>
            </a:p>
          </p:txBody>
        </p:sp>
        <p:sp>
          <p:nvSpPr>
            <p:cNvPr id="17" name="Forma libre: forma 16">
              <a:extLst>
                <a:ext uri="{FF2B5EF4-FFF2-40B4-BE49-F238E27FC236}">
                  <a16:creationId xmlns:a16="http://schemas.microsoft.com/office/drawing/2014/main" id="{98141B4E-9D23-D8E6-3BE3-A84ADC61C770}"/>
                </a:ext>
              </a:extLst>
            </p:cNvPr>
            <p:cNvSpPr/>
            <p:nvPr/>
          </p:nvSpPr>
          <p:spPr>
            <a:xfrm>
              <a:off x="2287261" y="3481452"/>
              <a:ext cx="304555" cy="333403"/>
            </a:xfrm>
            <a:custGeom>
              <a:avLst/>
              <a:gdLst>
                <a:gd name="connsiteX0" fmla="*/ 91585 w 304555"/>
                <a:gd name="connsiteY0" fmla="*/ 84011 h 333403"/>
                <a:gd name="connsiteX1" fmla="*/ 122219 w 304555"/>
                <a:gd name="connsiteY1" fmla="*/ 62844 h 333403"/>
                <a:gd name="connsiteX2" fmla="*/ 158553 w 304555"/>
                <a:gd name="connsiteY2" fmla="*/ 55577 h 333403"/>
                <a:gd name="connsiteX3" fmla="*/ 213587 w 304555"/>
                <a:gd name="connsiteY3" fmla="*/ 70444 h 333403"/>
                <a:gd name="connsiteX4" fmla="*/ 251488 w 304555"/>
                <a:gd name="connsiteY4" fmla="*/ 121278 h 333403"/>
                <a:gd name="connsiteX5" fmla="*/ 304556 w 304555"/>
                <a:gd name="connsiteY5" fmla="*/ 96011 h 333403"/>
                <a:gd name="connsiteX6" fmla="*/ 268855 w 304555"/>
                <a:gd name="connsiteY6" fmla="*/ 40110 h 333403"/>
                <a:gd name="connsiteX7" fmla="*/ 217687 w 304555"/>
                <a:gd name="connsiteY7" fmla="*/ 9476 h 333403"/>
                <a:gd name="connsiteX8" fmla="*/ 158653 w 304555"/>
                <a:gd name="connsiteY8" fmla="*/ 9 h 333403"/>
                <a:gd name="connsiteX9" fmla="*/ 95785 w 304555"/>
                <a:gd name="connsiteY9" fmla="*/ 12009 h 333403"/>
                <a:gd name="connsiteX10" fmla="*/ 45284 w 304555"/>
                <a:gd name="connsiteY10" fmla="*/ 46110 h 333403"/>
                <a:gd name="connsiteX11" fmla="*/ 11683 w 304555"/>
                <a:gd name="connsiteY11" fmla="*/ 98911 h 333403"/>
                <a:gd name="connsiteX12" fmla="*/ 16 w 304555"/>
                <a:gd name="connsiteY12" fmla="*/ 166813 h 333403"/>
                <a:gd name="connsiteX13" fmla="*/ 20550 w 304555"/>
                <a:gd name="connsiteY13" fmla="*/ 253681 h 333403"/>
                <a:gd name="connsiteX14" fmla="*/ 76918 w 304555"/>
                <a:gd name="connsiteY14" fmla="*/ 312249 h 333403"/>
                <a:gd name="connsiteX15" fmla="*/ 158420 w 304555"/>
                <a:gd name="connsiteY15" fmla="*/ 333383 h 333403"/>
                <a:gd name="connsiteX16" fmla="*/ 217454 w 304555"/>
                <a:gd name="connsiteY16" fmla="*/ 323916 h 333403"/>
                <a:gd name="connsiteX17" fmla="*/ 268622 w 304555"/>
                <a:gd name="connsiteY17" fmla="*/ 292982 h 333403"/>
                <a:gd name="connsiteX18" fmla="*/ 304323 w 304555"/>
                <a:gd name="connsiteY18" fmla="*/ 237381 h 333403"/>
                <a:gd name="connsiteX19" fmla="*/ 251388 w 304555"/>
                <a:gd name="connsiteY19" fmla="*/ 212247 h 333403"/>
                <a:gd name="connsiteX20" fmla="*/ 213487 w 304555"/>
                <a:gd name="connsiteY20" fmla="*/ 262781 h 333403"/>
                <a:gd name="connsiteX21" fmla="*/ 158553 w 304555"/>
                <a:gd name="connsiteY21" fmla="*/ 277948 h 333403"/>
                <a:gd name="connsiteX22" fmla="*/ 110852 w 304555"/>
                <a:gd name="connsiteY22" fmla="*/ 265315 h 333403"/>
                <a:gd name="connsiteX23" fmla="*/ 76118 w 304555"/>
                <a:gd name="connsiteY23" fmla="*/ 227747 h 333403"/>
                <a:gd name="connsiteX24" fmla="*/ 63184 w 304555"/>
                <a:gd name="connsiteY24" fmla="*/ 166779 h 333403"/>
                <a:gd name="connsiteX25" fmla="*/ 70751 w 304555"/>
                <a:gd name="connsiteY25" fmla="*/ 118778 h 333403"/>
                <a:gd name="connsiteX26" fmla="*/ 91585 w 304555"/>
                <a:gd name="connsiteY26" fmla="*/ 84011 h 33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04555" h="333403">
                  <a:moveTo>
                    <a:pt x="91585" y="84011"/>
                  </a:moveTo>
                  <a:cubicBezTo>
                    <a:pt x="100215" y="74904"/>
                    <a:pt x="110649" y="67694"/>
                    <a:pt x="122219" y="62844"/>
                  </a:cubicBezTo>
                  <a:cubicBezTo>
                    <a:pt x="133722" y="58017"/>
                    <a:pt x="146076" y="55547"/>
                    <a:pt x="158553" y="55577"/>
                  </a:cubicBezTo>
                  <a:cubicBezTo>
                    <a:pt x="177937" y="55217"/>
                    <a:pt x="197021" y="60374"/>
                    <a:pt x="213587" y="70444"/>
                  </a:cubicBezTo>
                  <a:cubicBezTo>
                    <a:pt x="229588" y="80354"/>
                    <a:pt x="242221" y="97301"/>
                    <a:pt x="251488" y="121278"/>
                  </a:cubicBezTo>
                  <a:lnTo>
                    <a:pt x="304556" y="96011"/>
                  </a:lnTo>
                  <a:cubicBezTo>
                    <a:pt x="297349" y="74764"/>
                    <a:pt x="285099" y="55584"/>
                    <a:pt x="268855" y="40110"/>
                  </a:cubicBezTo>
                  <a:cubicBezTo>
                    <a:pt x="254145" y="26410"/>
                    <a:pt x="236708" y="15973"/>
                    <a:pt x="217687" y="9476"/>
                  </a:cubicBezTo>
                  <a:cubicBezTo>
                    <a:pt x="198657" y="3126"/>
                    <a:pt x="178717" y="-74"/>
                    <a:pt x="158653" y="9"/>
                  </a:cubicBezTo>
                  <a:cubicBezTo>
                    <a:pt x="137106" y="-221"/>
                    <a:pt x="115732" y="3859"/>
                    <a:pt x="95785" y="12009"/>
                  </a:cubicBezTo>
                  <a:cubicBezTo>
                    <a:pt x="76831" y="19866"/>
                    <a:pt x="59654" y="31463"/>
                    <a:pt x="45284" y="46110"/>
                  </a:cubicBezTo>
                  <a:cubicBezTo>
                    <a:pt x="30513" y="61167"/>
                    <a:pt x="19067" y="79154"/>
                    <a:pt x="11683" y="98911"/>
                  </a:cubicBezTo>
                  <a:cubicBezTo>
                    <a:pt x="3666" y="120638"/>
                    <a:pt x="-287" y="143656"/>
                    <a:pt x="16" y="166813"/>
                  </a:cubicBezTo>
                  <a:cubicBezTo>
                    <a:pt x="16" y="199657"/>
                    <a:pt x="6860" y="228614"/>
                    <a:pt x="20550" y="253681"/>
                  </a:cubicBezTo>
                  <a:cubicBezTo>
                    <a:pt x="33607" y="278008"/>
                    <a:pt x="53107" y="298272"/>
                    <a:pt x="76918" y="312249"/>
                  </a:cubicBezTo>
                  <a:cubicBezTo>
                    <a:pt x="101672" y="326539"/>
                    <a:pt x="129839" y="333843"/>
                    <a:pt x="158420" y="333383"/>
                  </a:cubicBezTo>
                  <a:cubicBezTo>
                    <a:pt x="178483" y="333483"/>
                    <a:pt x="198427" y="330283"/>
                    <a:pt x="217454" y="323916"/>
                  </a:cubicBezTo>
                  <a:cubicBezTo>
                    <a:pt x="236534" y="317399"/>
                    <a:pt x="253985" y="306849"/>
                    <a:pt x="268622" y="292982"/>
                  </a:cubicBezTo>
                  <a:cubicBezTo>
                    <a:pt x="284729" y="277512"/>
                    <a:pt x="296959" y="258465"/>
                    <a:pt x="304323" y="237381"/>
                  </a:cubicBezTo>
                  <a:lnTo>
                    <a:pt x="251388" y="212247"/>
                  </a:lnTo>
                  <a:cubicBezTo>
                    <a:pt x="242121" y="235848"/>
                    <a:pt x="229488" y="252691"/>
                    <a:pt x="213487" y="262781"/>
                  </a:cubicBezTo>
                  <a:cubicBezTo>
                    <a:pt x="197017" y="273018"/>
                    <a:pt x="177943" y="278285"/>
                    <a:pt x="158553" y="277948"/>
                  </a:cubicBezTo>
                  <a:cubicBezTo>
                    <a:pt x="141806" y="278092"/>
                    <a:pt x="125332" y="273728"/>
                    <a:pt x="110852" y="265315"/>
                  </a:cubicBezTo>
                  <a:cubicBezTo>
                    <a:pt x="95885" y="256415"/>
                    <a:pt x="83818" y="243368"/>
                    <a:pt x="76118" y="227747"/>
                  </a:cubicBezTo>
                  <a:cubicBezTo>
                    <a:pt x="67494" y="211124"/>
                    <a:pt x="63184" y="190803"/>
                    <a:pt x="63184" y="166779"/>
                  </a:cubicBezTo>
                  <a:cubicBezTo>
                    <a:pt x="62884" y="150459"/>
                    <a:pt x="65444" y="134215"/>
                    <a:pt x="70751" y="118778"/>
                  </a:cubicBezTo>
                  <a:cubicBezTo>
                    <a:pt x="75191" y="105861"/>
                    <a:pt x="82288" y="94018"/>
                    <a:pt x="91585" y="84011"/>
                  </a:cubicBezTo>
                  <a:close/>
                </a:path>
              </a:pathLst>
            </a:custGeom>
            <a:solidFill>
              <a:srgbClr val="00A443"/>
            </a:solidFill>
            <a:ln w="3333" cap="flat">
              <a:noFill/>
              <a:prstDash val="solid"/>
              <a:miter/>
            </a:ln>
          </p:spPr>
          <p:txBody>
            <a:bodyPr rtlCol="0" anchor="ctr"/>
            <a:lstStyle/>
            <a:p>
              <a:endParaRPr lang="es-ES" sz="1350"/>
            </a:p>
          </p:txBody>
        </p:sp>
        <p:sp>
          <p:nvSpPr>
            <p:cNvPr id="18" name="Forma libre: forma 17">
              <a:extLst>
                <a:ext uri="{FF2B5EF4-FFF2-40B4-BE49-F238E27FC236}">
                  <a16:creationId xmlns:a16="http://schemas.microsoft.com/office/drawing/2014/main" id="{E985F44F-0BFA-AC66-9B15-84E724405547}"/>
                </a:ext>
              </a:extLst>
            </p:cNvPr>
            <p:cNvSpPr/>
            <p:nvPr/>
          </p:nvSpPr>
          <p:spPr>
            <a:xfrm>
              <a:off x="2608072" y="3481431"/>
              <a:ext cx="325300" cy="334137"/>
            </a:xfrm>
            <a:custGeom>
              <a:avLst/>
              <a:gdLst>
                <a:gd name="connsiteX0" fmla="*/ 246283 w 325300"/>
                <a:gd name="connsiteY0" fmla="*/ 20865 h 334137"/>
                <a:gd name="connsiteX1" fmla="*/ 162281 w 325300"/>
                <a:gd name="connsiteY1" fmla="*/ 31 h 334137"/>
                <a:gd name="connsiteX2" fmla="*/ 97847 w 325300"/>
                <a:gd name="connsiteY2" fmla="*/ 12031 h 334137"/>
                <a:gd name="connsiteX3" fmla="*/ 46112 w 325300"/>
                <a:gd name="connsiteY3" fmla="*/ 46465 h 334137"/>
                <a:gd name="connsiteX4" fmla="*/ 12012 w 325300"/>
                <a:gd name="connsiteY4" fmla="*/ 99500 h 334137"/>
                <a:gd name="connsiteX5" fmla="*/ 11 w 325300"/>
                <a:gd name="connsiteY5" fmla="*/ 166768 h 334137"/>
                <a:gd name="connsiteX6" fmla="*/ 21179 w 325300"/>
                <a:gd name="connsiteY6" fmla="*/ 253936 h 334137"/>
                <a:gd name="connsiteX7" fmla="*/ 79280 w 325300"/>
                <a:gd name="connsiteY7" fmla="*/ 313004 h 334137"/>
                <a:gd name="connsiteX8" fmla="*/ 227383 w 325300"/>
                <a:gd name="connsiteY8" fmla="*/ 321838 h 334137"/>
                <a:gd name="connsiteX9" fmla="*/ 279184 w 325300"/>
                <a:gd name="connsiteY9" fmla="*/ 287404 h 334137"/>
                <a:gd name="connsiteX10" fmla="*/ 313285 w 325300"/>
                <a:gd name="connsiteY10" fmla="*/ 234669 h 334137"/>
                <a:gd name="connsiteX11" fmla="*/ 325285 w 325300"/>
                <a:gd name="connsiteY11" fmla="*/ 166768 h 334137"/>
                <a:gd name="connsiteX12" fmla="*/ 304151 w 325300"/>
                <a:gd name="connsiteY12" fmla="*/ 79299 h 334137"/>
                <a:gd name="connsiteX13" fmla="*/ 246283 w 325300"/>
                <a:gd name="connsiteY13" fmla="*/ 20865 h 334137"/>
                <a:gd name="connsiteX14" fmla="*/ 254484 w 325300"/>
                <a:gd name="connsiteY14" fmla="*/ 213502 h 334137"/>
                <a:gd name="connsiteX15" fmla="*/ 233650 w 325300"/>
                <a:gd name="connsiteY15" fmla="*/ 248569 h 334137"/>
                <a:gd name="connsiteX16" fmla="*/ 202082 w 325300"/>
                <a:gd name="connsiteY16" fmla="*/ 270337 h 334137"/>
                <a:gd name="connsiteX17" fmla="*/ 162281 w 325300"/>
                <a:gd name="connsiteY17" fmla="*/ 277937 h 334137"/>
                <a:gd name="connsiteX18" fmla="*/ 112047 w 325300"/>
                <a:gd name="connsiteY18" fmla="*/ 264603 h 334137"/>
                <a:gd name="connsiteX19" fmla="*/ 76680 w 325300"/>
                <a:gd name="connsiteY19" fmla="*/ 226402 h 334137"/>
                <a:gd name="connsiteX20" fmla="*/ 63746 w 325300"/>
                <a:gd name="connsiteY20" fmla="*/ 166701 h 334137"/>
                <a:gd name="connsiteX21" fmla="*/ 71013 w 325300"/>
                <a:gd name="connsiteY21" fmla="*/ 120033 h 334137"/>
                <a:gd name="connsiteX22" fmla="*/ 91547 w 325300"/>
                <a:gd name="connsiteY22" fmla="*/ 85299 h 334137"/>
                <a:gd name="connsiteX23" fmla="*/ 123114 w 325300"/>
                <a:gd name="connsiteY23" fmla="*/ 63499 h 334137"/>
                <a:gd name="connsiteX24" fmla="*/ 162281 w 325300"/>
                <a:gd name="connsiteY24" fmla="*/ 56232 h 334137"/>
                <a:gd name="connsiteX25" fmla="*/ 213749 w 325300"/>
                <a:gd name="connsiteY25" fmla="*/ 69566 h 334137"/>
                <a:gd name="connsiteX26" fmla="*/ 249117 w 325300"/>
                <a:gd name="connsiteY26" fmla="*/ 107466 h 334137"/>
                <a:gd name="connsiteX27" fmla="*/ 262050 w 325300"/>
                <a:gd name="connsiteY27" fmla="*/ 166834 h 334137"/>
                <a:gd name="connsiteX28" fmla="*/ 254484 w 325300"/>
                <a:gd name="connsiteY28" fmla="*/ 213502 h 334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25300" h="334137">
                  <a:moveTo>
                    <a:pt x="246283" y="20865"/>
                  </a:moveTo>
                  <a:cubicBezTo>
                    <a:pt x="220603" y="6654"/>
                    <a:pt x="191626" y="-533"/>
                    <a:pt x="162281" y="31"/>
                  </a:cubicBezTo>
                  <a:cubicBezTo>
                    <a:pt x="140228" y="-179"/>
                    <a:pt x="118344" y="3898"/>
                    <a:pt x="97847" y="12031"/>
                  </a:cubicBezTo>
                  <a:cubicBezTo>
                    <a:pt x="78406" y="19811"/>
                    <a:pt x="60793" y="31535"/>
                    <a:pt x="46112" y="46465"/>
                  </a:cubicBezTo>
                  <a:cubicBezTo>
                    <a:pt x="31239" y="61625"/>
                    <a:pt x="19632" y="79676"/>
                    <a:pt x="12012" y="99500"/>
                  </a:cubicBezTo>
                  <a:cubicBezTo>
                    <a:pt x="3825" y="120970"/>
                    <a:pt x="-245" y="143790"/>
                    <a:pt x="11" y="166768"/>
                  </a:cubicBezTo>
                  <a:cubicBezTo>
                    <a:pt x="11" y="199612"/>
                    <a:pt x="7068" y="228669"/>
                    <a:pt x="21179" y="253936"/>
                  </a:cubicBezTo>
                  <a:cubicBezTo>
                    <a:pt x="34712" y="278617"/>
                    <a:pt x="54826" y="299064"/>
                    <a:pt x="79280" y="313004"/>
                  </a:cubicBezTo>
                  <a:cubicBezTo>
                    <a:pt x="124921" y="337678"/>
                    <a:pt x="179135" y="340911"/>
                    <a:pt x="227383" y="321838"/>
                  </a:cubicBezTo>
                  <a:cubicBezTo>
                    <a:pt x="246767" y="313917"/>
                    <a:pt x="264380" y="302214"/>
                    <a:pt x="279184" y="287404"/>
                  </a:cubicBezTo>
                  <a:cubicBezTo>
                    <a:pt x="294101" y="272393"/>
                    <a:pt x="305715" y="254429"/>
                    <a:pt x="313285" y="234669"/>
                  </a:cubicBezTo>
                  <a:cubicBezTo>
                    <a:pt x="321512" y="212989"/>
                    <a:pt x="325582" y="189955"/>
                    <a:pt x="325285" y="166768"/>
                  </a:cubicBezTo>
                  <a:cubicBezTo>
                    <a:pt x="325285" y="133434"/>
                    <a:pt x="318242" y="104276"/>
                    <a:pt x="304151" y="79299"/>
                  </a:cubicBezTo>
                  <a:cubicBezTo>
                    <a:pt x="290611" y="54862"/>
                    <a:pt x="270587" y="34641"/>
                    <a:pt x="246283" y="20865"/>
                  </a:cubicBezTo>
                  <a:close/>
                  <a:moveTo>
                    <a:pt x="254484" y="213502"/>
                  </a:moveTo>
                  <a:cubicBezTo>
                    <a:pt x="249977" y="226479"/>
                    <a:pt x="242890" y="238406"/>
                    <a:pt x="233650" y="248569"/>
                  </a:cubicBezTo>
                  <a:cubicBezTo>
                    <a:pt x="224823" y="258020"/>
                    <a:pt x="214056" y="265446"/>
                    <a:pt x="202082" y="270337"/>
                  </a:cubicBezTo>
                  <a:cubicBezTo>
                    <a:pt x="189449" y="275480"/>
                    <a:pt x="175922" y="278063"/>
                    <a:pt x="162281" y="277937"/>
                  </a:cubicBezTo>
                  <a:cubicBezTo>
                    <a:pt x="144635" y="278147"/>
                    <a:pt x="127268" y="273537"/>
                    <a:pt x="112047" y="264603"/>
                  </a:cubicBezTo>
                  <a:cubicBezTo>
                    <a:pt x="96857" y="255503"/>
                    <a:pt x="84587" y="242246"/>
                    <a:pt x="76680" y="226402"/>
                  </a:cubicBezTo>
                  <a:cubicBezTo>
                    <a:pt x="68056" y="209779"/>
                    <a:pt x="63746" y="189878"/>
                    <a:pt x="63746" y="166701"/>
                  </a:cubicBezTo>
                  <a:cubicBezTo>
                    <a:pt x="63456" y="150841"/>
                    <a:pt x="65913" y="135054"/>
                    <a:pt x="71013" y="120033"/>
                  </a:cubicBezTo>
                  <a:cubicBezTo>
                    <a:pt x="75470" y="107200"/>
                    <a:pt x="82450" y="95389"/>
                    <a:pt x="91547" y="85299"/>
                  </a:cubicBezTo>
                  <a:cubicBezTo>
                    <a:pt x="100240" y="75689"/>
                    <a:pt x="111047" y="68226"/>
                    <a:pt x="123114" y="63499"/>
                  </a:cubicBezTo>
                  <a:cubicBezTo>
                    <a:pt x="135588" y="58609"/>
                    <a:pt x="148881" y="56142"/>
                    <a:pt x="162281" y="56232"/>
                  </a:cubicBezTo>
                  <a:cubicBezTo>
                    <a:pt x="180329" y="55915"/>
                    <a:pt x="198122" y="60525"/>
                    <a:pt x="213749" y="69566"/>
                  </a:cubicBezTo>
                  <a:cubicBezTo>
                    <a:pt x="228880" y="78606"/>
                    <a:pt x="241143" y="91746"/>
                    <a:pt x="249117" y="107466"/>
                  </a:cubicBezTo>
                  <a:cubicBezTo>
                    <a:pt x="257760" y="123910"/>
                    <a:pt x="262074" y="143700"/>
                    <a:pt x="262050" y="166834"/>
                  </a:cubicBezTo>
                  <a:cubicBezTo>
                    <a:pt x="262277" y="182715"/>
                    <a:pt x="259717" y="198508"/>
                    <a:pt x="254484" y="213502"/>
                  </a:cubicBezTo>
                  <a:close/>
                </a:path>
              </a:pathLst>
            </a:custGeom>
            <a:solidFill>
              <a:srgbClr val="00A443"/>
            </a:solidFill>
            <a:ln w="3333" cap="flat">
              <a:noFill/>
              <a:prstDash val="solid"/>
              <a:miter/>
            </a:ln>
          </p:spPr>
          <p:txBody>
            <a:bodyPr rtlCol="0" anchor="ctr"/>
            <a:lstStyle/>
            <a:p>
              <a:endParaRPr lang="es-ES" sz="1350"/>
            </a:p>
          </p:txBody>
        </p:sp>
        <p:sp>
          <p:nvSpPr>
            <p:cNvPr id="19" name="Forma libre: forma 18">
              <a:extLst>
                <a:ext uri="{FF2B5EF4-FFF2-40B4-BE49-F238E27FC236}">
                  <a16:creationId xmlns:a16="http://schemas.microsoft.com/office/drawing/2014/main" id="{D8A50E0A-2CA1-DA51-EEFF-91C442B7A50D}"/>
                </a:ext>
              </a:extLst>
            </p:cNvPr>
            <p:cNvSpPr/>
            <p:nvPr/>
          </p:nvSpPr>
          <p:spPr>
            <a:xfrm>
              <a:off x="2932391" y="3382293"/>
              <a:ext cx="389074" cy="426609"/>
            </a:xfrm>
            <a:custGeom>
              <a:avLst/>
              <a:gdLst>
                <a:gd name="connsiteX0" fmla="*/ 315140 w 389074"/>
                <a:gd name="connsiteY0" fmla="*/ 0 h 426609"/>
                <a:gd name="connsiteX1" fmla="*/ 252639 w 389074"/>
                <a:gd name="connsiteY1" fmla="*/ 38067 h 426609"/>
                <a:gd name="connsiteX2" fmla="*/ 252639 w 389074"/>
                <a:gd name="connsiteY2" fmla="*/ 105636 h 426609"/>
                <a:gd name="connsiteX3" fmla="*/ 121803 w 389074"/>
                <a:gd name="connsiteY3" fmla="*/ 105636 h 426609"/>
                <a:gd name="connsiteX4" fmla="*/ 121803 w 389074"/>
                <a:gd name="connsiteY4" fmla="*/ 0 h 426609"/>
                <a:gd name="connsiteX5" fmla="*/ 59368 w 389074"/>
                <a:gd name="connsiteY5" fmla="*/ 38067 h 426609"/>
                <a:gd name="connsiteX6" fmla="*/ 59368 w 389074"/>
                <a:gd name="connsiteY6" fmla="*/ 105636 h 426609"/>
                <a:gd name="connsiteX7" fmla="*/ 0 w 389074"/>
                <a:gd name="connsiteY7" fmla="*/ 105636 h 426609"/>
                <a:gd name="connsiteX8" fmla="*/ 0 w 389074"/>
                <a:gd name="connsiteY8" fmla="*/ 157437 h 426609"/>
                <a:gd name="connsiteX9" fmla="*/ 59368 w 389074"/>
                <a:gd name="connsiteY9" fmla="*/ 157437 h 426609"/>
                <a:gd name="connsiteX10" fmla="*/ 59368 w 389074"/>
                <a:gd name="connsiteY10" fmla="*/ 327440 h 426609"/>
                <a:gd name="connsiteX11" fmla="*/ 70435 w 389074"/>
                <a:gd name="connsiteY11" fmla="*/ 379241 h 426609"/>
                <a:gd name="connsiteX12" fmla="*/ 102969 w 389074"/>
                <a:gd name="connsiteY12" fmla="*/ 414275 h 426609"/>
                <a:gd name="connsiteX13" fmla="*/ 156003 w 389074"/>
                <a:gd name="connsiteY13" fmla="*/ 426609 h 426609"/>
                <a:gd name="connsiteX14" fmla="*/ 195804 w 389074"/>
                <a:gd name="connsiteY14" fmla="*/ 426609 h 426609"/>
                <a:gd name="connsiteX15" fmla="*/ 195804 w 389074"/>
                <a:gd name="connsiteY15" fmla="*/ 372275 h 426609"/>
                <a:gd name="connsiteX16" fmla="*/ 162970 w 389074"/>
                <a:gd name="connsiteY16" fmla="*/ 372275 h 426609"/>
                <a:gd name="connsiteX17" fmla="*/ 131703 w 389074"/>
                <a:gd name="connsiteY17" fmla="*/ 359641 h 426609"/>
                <a:gd name="connsiteX18" fmla="*/ 121903 w 389074"/>
                <a:gd name="connsiteY18" fmla="*/ 322974 h 426609"/>
                <a:gd name="connsiteX19" fmla="*/ 121903 w 389074"/>
                <a:gd name="connsiteY19" fmla="*/ 157270 h 426609"/>
                <a:gd name="connsiteX20" fmla="*/ 252639 w 389074"/>
                <a:gd name="connsiteY20" fmla="*/ 157270 h 426609"/>
                <a:gd name="connsiteX21" fmla="*/ 252639 w 389074"/>
                <a:gd name="connsiteY21" fmla="*/ 327274 h 426609"/>
                <a:gd name="connsiteX22" fmla="*/ 263706 w 389074"/>
                <a:gd name="connsiteY22" fmla="*/ 379075 h 426609"/>
                <a:gd name="connsiteX23" fmla="*/ 296240 w 389074"/>
                <a:gd name="connsiteY23" fmla="*/ 414109 h 426609"/>
                <a:gd name="connsiteX24" fmla="*/ 349274 w 389074"/>
                <a:gd name="connsiteY24" fmla="*/ 426442 h 426609"/>
                <a:gd name="connsiteX25" fmla="*/ 389075 w 389074"/>
                <a:gd name="connsiteY25" fmla="*/ 426442 h 426609"/>
                <a:gd name="connsiteX26" fmla="*/ 389075 w 389074"/>
                <a:gd name="connsiteY26" fmla="*/ 372108 h 426609"/>
                <a:gd name="connsiteX27" fmla="*/ 356241 w 389074"/>
                <a:gd name="connsiteY27" fmla="*/ 372108 h 426609"/>
                <a:gd name="connsiteX28" fmla="*/ 324974 w 389074"/>
                <a:gd name="connsiteY28" fmla="*/ 359474 h 426609"/>
                <a:gd name="connsiteX29" fmla="*/ 315173 w 389074"/>
                <a:gd name="connsiteY29" fmla="*/ 322807 h 426609"/>
                <a:gd name="connsiteX30" fmla="*/ 315173 w 389074"/>
                <a:gd name="connsiteY30" fmla="*/ 157270 h 426609"/>
                <a:gd name="connsiteX31" fmla="*/ 389075 w 389074"/>
                <a:gd name="connsiteY31" fmla="*/ 157270 h 426609"/>
                <a:gd name="connsiteX32" fmla="*/ 389075 w 389074"/>
                <a:gd name="connsiteY32" fmla="*/ 105469 h 426609"/>
                <a:gd name="connsiteX33" fmla="*/ 315140 w 389074"/>
                <a:gd name="connsiteY33" fmla="*/ 105469 h 426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89074" h="426609">
                  <a:moveTo>
                    <a:pt x="315140" y="0"/>
                  </a:moveTo>
                  <a:lnTo>
                    <a:pt x="252639" y="38067"/>
                  </a:lnTo>
                  <a:lnTo>
                    <a:pt x="252639" y="105636"/>
                  </a:lnTo>
                  <a:lnTo>
                    <a:pt x="121803" y="105636"/>
                  </a:lnTo>
                  <a:lnTo>
                    <a:pt x="121803" y="0"/>
                  </a:lnTo>
                  <a:lnTo>
                    <a:pt x="59368" y="38067"/>
                  </a:lnTo>
                  <a:lnTo>
                    <a:pt x="59368" y="105636"/>
                  </a:lnTo>
                  <a:lnTo>
                    <a:pt x="0" y="105636"/>
                  </a:lnTo>
                  <a:lnTo>
                    <a:pt x="0" y="157437"/>
                  </a:lnTo>
                  <a:lnTo>
                    <a:pt x="59368" y="157437"/>
                  </a:lnTo>
                  <a:lnTo>
                    <a:pt x="59368" y="327440"/>
                  </a:lnTo>
                  <a:cubicBezTo>
                    <a:pt x="59051" y="345327"/>
                    <a:pt x="62838" y="363048"/>
                    <a:pt x="70435" y="379241"/>
                  </a:cubicBezTo>
                  <a:cubicBezTo>
                    <a:pt x="77421" y="393985"/>
                    <a:pt x="88782" y="406219"/>
                    <a:pt x="102969" y="414275"/>
                  </a:cubicBezTo>
                  <a:cubicBezTo>
                    <a:pt x="117259" y="422519"/>
                    <a:pt x="134936" y="426632"/>
                    <a:pt x="156003" y="426609"/>
                  </a:cubicBezTo>
                  <a:lnTo>
                    <a:pt x="195804" y="426609"/>
                  </a:lnTo>
                  <a:lnTo>
                    <a:pt x="195804" y="372275"/>
                  </a:lnTo>
                  <a:lnTo>
                    <a:pt x="162970" y="372275"/>
                  </a:lnTo>
                  <a:cubicBezTo>
                    <a:pt x="148636" y="372275"/>
                    <a:pt x="138213" y="368064"/>
                    <a:pt x="131703" y="359641"/>
                  </a:cubicBezTo>
                  <a:cubicBezTo>
                    <a:pt x="125193" y="351217"/>
                    <a:pt x="121926" y="338997"/>
                    <a:pt x="121903" y="322974"/>
                  </a:cubicBezTo>
                  <a:lnTo>
                    <a:pt x="121903" y="157270"/>
                  </a:lnTo>
                  <a:lnTo>
                    <a:pt x="252639" y="157270"/>
                  </a:lnTo>
                  <a:lnTo>
                    <a:pt x="252639" y="327274"/>
                  </a:lnTo>
                  <a:cubicBezTo>
                    <a:pt x="252322" y="345161"/>
                    <a:pt x="256109" y="362881"/>
                    <a:pt x="263706" y="379075"/>
                  </a:cubicBezTo>
                  <a:cubicBezTo>
                    <a:pt x="270692" y="393818"/>
                    <a:pt x="282052" y="406052"/>
                    <a:pt x="296240" y="414109"/>
                  </a:cubicBezTo>
                  <a:cubicBezTo>
                    <a:pt x="310530" y="422352"/>
                    <a:pt x="328207" y="426466"/>
                    <a:pt x="349274" y="426442"/>
                  </a:cubicBezTo>
                  <a:lnTo>
                    <a:pt x="389075" y="426442"/>
                  </a:lnTo>
                  <a:lnTo>
                    <a:pt x="389075" y="372108"/>
                  </a:lnTo>
                  <a:lnTo>
                    <a:pt x="356241" y="372108"/>
                  </a:lnTo>
                  <a:cubicBezTo>
                    <a:pt x="341907" y="372108"/>
                    <a:pt x="331484" y="367898"/>
                    <a:pt x="324974" y="359474"/>
                  </a:cubicBezTo>
                  <a:cubicBezTo>
                    <a:pt x="318463" y="351051"/>
                    <a:pt x="315197" y="338831"/>
                    <a:pt x="315173" y="322807"/>
                  </a:cubicBezTo>
                  <a:lnTo>
                    <a:pt x="315173" y="157270"/>
                  </a:lnTo>
                  <a:lnTo>
                    <a:pt x="389075" y="157270"/>
                  </a:lnTo>
                  <a:lnTo>
                    <a:pt x="389075" y="105469"/>
                  </a:lnTo>
                  <a:lnTo>
                    <a:pt x="315140" y="105469"/>
                  </a:lnTo>
                  <a:close/>
                </a:path>
              </a:pathLst>
            </a:custGeom>
            <a:solidFill>
              <a:srgbClr val="00A443"/>
            </a:solidFill>
            <a:ln w="3333" cap="flat">
              <a:noFill/>
              <a:prstDash val="solid"/>
              <a:miter/>
            </a:ln>
          </p:spPr>
          <p:txBody>
            <a:bodyPr rtlCol="0" anchor="ctr"/>
            <a:lstStyle/>
            <a:p>
              <a:endParaRPr lang="es-ES" sz="1350"/>
            </a:p>
          </p:txBody>
        </p:sp>
        <p:sp>
          <p:nvSpPr>
            <p:cNvPr id="20" name="Forma libre: forma 19">
              <a:extLst>
                <a:ext uri="{FF2B5EF4-FFF2-40B4-BE49-F238E27FC236}">
                  <a16:creationId xmlns:a16="http://schemas.microsoft.com/office/drawing/2014/main" id="{59092EB7-CE91-35D6-717A-31E865224AD1}"/>
                </a:ext>
              </a:extLst>
            </p:cNvPr>
            <p:cNvSpPr/>
            <p:nvPr/>
          </p:nvSpPr>
          <p:spPr>
            <a:xfrm>
              <a:off x="3363766" y="3487762"/>
              <a:ext cx="61901" cy="320840"/>
            </a:xfrm>
            <a:custGeom>
              <a:avLst/>
              <a:gdLst>
                <a:gd name="connsiteX0" fmla="*/ 0 w 61901"/>
                <a:gd name="connsiteY0" fmla="*/ 0 h 320840"/>
                <a:gd name="connsiteX1" fmla="*/ 61901 w 61901"/>
                <a:gd name="connsiteY1" fmla="*/ 0 h 320840"/>
                <a:gd name="connsiteX2" fmla="*/ 61901 w 61901"/>
                <a:gd name="connsiteY2" fmla="*/ 320840 h 320840"/>
                <a:gd name="connsiteX3" fmla="*/ 0 w 61901"/>
                <a:gd name="connsiteY3" fmla="*/ 320840 h 320840"/>
              </a:gdLst>
              <a:ahLst/>
              <a:cxnLst>
                <a:cxn ang="0">
                  <a:pos x="connsiteX0" y="connsiteY0"/>
                </a:cxn>
                <a:cxn ang="0">
                  <a:pos x="connsiteX1" y="connsiteY1"/>
                </a:cxn>
                <a:cxn ang="0">
                  <a:pos x="connsiteX2" y="connsiteY2"/>
                </a:cxn>
                <a:cxn ang="0">
                  <a:pos x="connsiteX3" y="connsiteY3"/>
                </a:cxn>
              </a:cxnLst>
              <a:rect l="l" t="t" r="r" b="b"/>
              <a:pathLst>
                <a:path w="61901" h="320840">
                  <a:moveTo>
                    <a:pt x="0" y="0"/>
                  </a:moveTo>
                  <a:lnTo>
                    <a:pt x="61901" y="0"/>
                  </a:lnTo>
                  <a:lnTo>
                    <a:pt x="61901" y="320840"/>
                  </a:lnTo>
                  <a:lnTo>
                    <a:pt x="0" y="320840"/>
                  </a:lnTo>
                  <a:close/>
                </a:path>
              </a:pathLst>
            </a:custGeom>
            <a:solidFill>
              <a:srgbClr val="00A443"/>
            </a:solidFill>
            <a:ln w="3333" cap="flat">
              <a:noFill/>
              <a:prstDash val="solid"/>
              <a:miter/>
            </a:ln>
          </p:spPr>
          <p:txBody>
            <a:bodyPr rtlCol="0" anchor="ctr"/>
            <a:lstStyle/>
            <a:p>
              <a:endParaRPr lang="es-ES" sz="1350"/>
            </a:p>
          </p:txBody>
        </p:sp>
        <p:sp>
          <p:nvSpPr>
            <p:cNvPr id="21" name="Forma libre: forma 20">
              <a:extLst>
                <a:ext uri="{FF2B5EF4-FFF2-40B4-BE49-F238E27FC236}">
                  <a16:creationId xmlns:a16="http://schemas.microsoft.com/office/drawing/2014/main" id="{4A77C654-8C9C-FBEF-2C7C-DA8B597152F8}"/>
                </a:ext>
              </a:extLst>
            </p:cNvPr>
            <p:cNvSpPr/>
            <p:nvPr/>
          </p:nvSpPr>
          <p:spPr>
            <a:xfrm>
              <a:off x="3352355" y="3351978"/>
              <a:ext cx="85223" cy="81495"/>
            </a:xfrm>
            <a:custGeom>
              <a:avLst/>
              <a:gdLst>
                <a:gd name="connsiteX0" fmla="*/ 72679 w 85223"/>
                <a:gd name="connsiteY0" fmla="*/ 11048 h 81495"/>
                <a:gd name="connsiteX1" fmla="*/ 42345 w 85223"/>
                <a:gd name="connsiteY1" fmla="*/ 14 h 81495"/>
                <a:gd name="connsiteX2" fmla="*/ 12344 w 85223"/>
                <a:gd name="connsiteY2" fmla="*/ 11048 h 81495"/>
                <a:gd name="connsiteX3" fmla="*/ 44 w 85223"/>
                <a:gd name="connsiteY3" fmla="*/ 41048 h 81495"/>
                <a:gd name="connsiteX4" fmla="*/ 12344 w 85223"/>
                <a:gd name="connsiteY4" fmla="*/ 70415 h 81495"/>
                <a:gd name="connsiteX5" fmla="*/ 42345 w 85223"/>
                <a:gd name="connsiteY5" fmla="*/ 81482 h 81495"/>
                <a:gd name="connsiteX6" fmla="*/ 72679 w 85223"/>
                <a:gd name="connsiteY6" fmla="*/ 70415 h 81495"/>
                <a:gd name="connsiteX7" fmla="*/ 85179 w 85223"/>
                <a:gd name="connsiteY7" fmla="*/ 41048 h 81495"/>
                <a:gd name="connsiteX8" fmla="*/ 72679 w 85223"/>
                <a:gd name="connsiteY8" fmla="*/ 11048 h 81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223" h="81495">
                  <a:moveTo>
                    <a:pt x="72679" y="11048"/>
                  </a:moveTo>
                  <a:cubicBezTo>
                    <a:pt x="64302" y="3707"/>
                    <a:pt x="53482" y="-229"/>
                    <a:pt x="42345" y="14"/>
                  </a:cubicBezTo>
                  <a:cubicBezTo>
                    <a:pt x="31305" y="-266"/>
                    <a:pt x="20574" y="3681"/>
                    <a:pt x="12344" y="11048"/>
                  </a:cubicBezTo>
                  <a:cubicBezTo>
                    <a:pt x="4004" y="18734"/>
                    <a:pt x="-499" y="29721"/>
                    <a:pt x="44" y="41048"/>
                  </a:cubicBezTo>
                  <a:cubicBezTo>
                    <a:pt x="-416" y="52178"/>
                    <a:pt x="4091" y="62935"/>
                    <a:pt x="12344" y="70415"/>
                  </a:cubicBezTo>
                  <a:cubicBezTo>
                    <a:pt x="20568" y="77796"/>
                    <a:pt x="31298" y="81752"/>
                    <a:pt x="42345" y="81482"/>
                  </a:cubicBezTo>
                  <a:cubicBezTo>
                    <a:pt x="53485" y="81719"/>
                    <a:pt x="64309" y="77769"/>
                    <a:pt x="72679" y="70415"/>
                  </a:cubicBezTo>
                  <a:cubicBezTo>
                    <a:pt x="81056" y="63009"/>
                    <a:pt x="85646" y="52218"/>
                    <a:pt x="85179" y="41048"/>
                  </a:cubicBezTo>
                  <a:cubicBezTo>
                    <a:pt x="85729" y="29678"/>
                    <a:pt x="81139" y="18664"/>
                    <a:pt x="72679" y="11048"/>
                  </a:cubicBezTo>
                  <a:close/>
                </a:path>
              </a:pathLst>
            </a:custGeom>
            <a:solidFill>
              <a:srgbClr val="00A443"/>
            </a:solidFill>
            <a:ln w="3333" cap="flat">
              <a:noFill/>
              <a:prstDash val="solid"/>
              <a:miter/>
            </a:ln>
          </p:spPr>
          <p:txBody>
            <a:bodyPr rtlCol="0" anchor="ctr"/>
            <a:lstStyle/>
            <a:p>
              <a:endParaRPr lang="es-ES" sz="1350"/>
            </a:p>
          </p:txBody>
        </p:sp>
        <p:sp>
          <p:nvSpPr>
            <p:cNvPr id="22" name="Forma libre: forma 21">
              <a:extLst>
                <a:ext uri="{FF2B5EF4-FFF2-40B4-BE49-F238E27FC236}">
                  <a16:creationId xmlns:a16="http://schemas.microsoft.com/office/drawing/2014/main" id="{35050761-98E4-4A72-04C2-CC93544BF091}"/>
                </a:ext>
              </a:extLst>
            </p:cNvPr>
            <p:cNvSpPr/>
            <p:nvPr/>
          </p:nvSpPr>
          <p:spPr>
            <a:xfrm>
              <a:off x="3467535" y="3481533"/>
              <a:ext cx="269009" cy="333907"/>
            </a:xfrm>
            <a:custGeom>
              <a:avLst/>
              <a:gdLst>
                <a:gd name="connsiteX0" fmla="*/ 244672 w 269009"/>
                <a:gd name="connsiteY0" fmla="*/ 179599 h 333907"/>
                <a:gd name="connsiteX1" fmla="*/ 169837 w 269009"/>
                <a:gd name="connsiteY1" fmla="*/ 143931 h 333907"/>
                <a:gd name="connsiteX2" fmla="*/ 138270 w 269009"/>
                <a:gd name="connsiteY2" fmla="*/ 136365 h 333907"/>
                <a:gd name="connsiteX3" fmla="*/ 104769 w 269009"/>
                <a:gd name="connsiteY3" fmla="*/ 125498 h 333907"/>
                <a:gd name="connsiteX4" fmla="*/ 81435 w 269009"/>
                <a:gd name="connsiteY4" fmla="*/ 111597 h 333907"/>
                <a:gd name="connsiteX5" fmla="*/ 72602 w 269009"/>
                <a:gd name="connsiteY5" fmla="*/ 90130 h 333907"/>
                <a:gd name="connsiteX6" fmla="*/ 89269 w 269009"/>
                <a:gd name="connsiteY6" fmla="*/ 63263 h 333907"/>
                <a:gd name="connsiteX7" fmla="*/ 133336 w 269009"/>
                <a:gd name="connsiteY7" fmla="*/ 52963 h 333907"/>
                <a:gd name="connsiteX8" fmla="*/ 182904 w 269009"/>
                <a:gd name="connsiteY8" fmla="*/ 65296 h 333907"/>
                <a:gd name="connsiteX9" fmla="*/ 213538 w 269009"/>
                <a:gd name="connsiteY9" fmla="*/ 107297 h 333907"/>
                <a:gd name="connsiteX10" fmla="*/ 265339 w 269009"/>
                <a:gd name="connsiteY10" fmla="*/ 88364 h 333907"/>
                <a:gd name="connsiteX11" fmla="*/ 238172 w 269009"/>
                <a:gd name="connsiteY11" fmla="*/ 39729 h 333907"/>
                <a:gd name="connsiteX12" fmla="*/ 192371 w 269009"/>
                <a:gd name="connsiteY12" fmla="*/ 10029 h 333907"/>
                <a:gd name="connsiteX13" fmla="*/ 133336 w 269009"/>
                <a:gd name="connsiteY13" fmla="*/ 28 h 333907"/>
                <a:gd name="connsiteX14" fmla="*/ 70001 w 269009"/>
                <a:gd name="connsiteY14" fmla="*/ 11695 h 333907"/>
                <a:gd name="connsiteX15" fmla="*/ 26667 w 269009"/>
                <a:gd name="connsiteY15" fmla="*/ 43829 h 333907"/>
                <a:gd name="connsiteX16" fmla="*/ 11200 w 269009"/>
                <a:gd name="connsiteY16" fmla="*/ 90864 h 333907"/>
                <a:gd name="connsiteX17" fmla="*/ 34534 w 269009"/>
                <a:gd name="connsiteY17" fmla="*/ 150565 h 333907"/>
                <a:gd name="connsiteX18" fmla="*/ 109702 w 269009"/>
                <a:gd name="connsiteY18" fmla="*/ 187532 h 333907"/>
                <a:gd name="connsiteX19" fmla="*/ 141903 w 269009"/>
                <a:gd name="connsiteY19" fmla="*/ 195733 h 333907"/>
                <a:gd name="connsiteX20" fmla="*/ 192104 w 269009"/>
                <a:gd name="connsiteY20" fmla="*/ 213100 h 333907"/>
                <a:gd name="connsiteX21" fmla="*/ 208238 w 269009"/>
                <a:gd name="connsiteY21" fmla="*/ 240567 h 333907"/>
                <a:gd name="connsiteX22" fmla="*/ 189271 w 269009"/>
                <a:gd name="connsiteY22" fmla="*/ 269934 h 333907"/>
                <a:gd name="connsiteX23" fmla="*/ 136870 w 269009"/>
                <a:gd name="connsiteY23" fmla="*/ 281634 h 333907"/>
                <a:gd name="connsiteX24" fmla="*/ 100202 w 269009"/>
                <a:gd name="connsiteY24" fmla="*/ 275301 h 333907"/>
                <a:gd name="connsiteX25" fmla="*/ 69568 w 269009"/>
                <a:gd name="connsiteY25" fmla="*/ 256034 h 333907"/>
                <a:gd name="connsiteX26" fmla="*/ 50301 w 269009"/>
                <a:gd name="connsiteY26" fmla="*/ 223500 h 333907"/>
                <a:gd name="connsiteX27" fmla="*/ 0 w 269009"/>
                <a:gd name="connsiteY27" fmla="*/ 245500 h 333907"/>
                <a:gd name="connsiteX28" fmla="*/ 78935 w 269009"/>
                <a:gd name="connsiteY28" fmla="*/ 324435 h 333907"/>
                <a:gd name="connsiteX29" fmla="*/ 137070 w 269009"/>
                <a:gd name="connsiteY29" fmla="*/ 333902 h 333907"/>
                <a:gd name="connsiteX30" fmla="*/ 207071 w 269009"/>
                <a:gd name="connsiteY30" fmla="*/ 321602 h 333907"/>
                <a:gd name="connsiteX31" fmla="*/ 252872 w 269009"/>
                <a:gd name="connsiteY31" fmla="*/ 287801 h 333907"/>
                <a:gd name="connsiteX32" fmla="*/ 269006 w 269009"/>
                <a:gd name="connsiteY32" fmla="*/ 238833 h 333907"/>
                <a:gd name="connsiteX33" fmla="*/ 244672 w 269009"/>
                <a:gd name="connsiteY33" fmla="*/ 179599 h 333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69009" h="333907">
                  <a:moveTo>
                    <a:pt x="244672" y="179599"/>
                  </a:moveTo>
                  <a:cubicBezTo>
                    <a:pt x="228471" y="164265"/>
                    <a:pt x="203528" y="152375"/>
                    <a:pt x="169837" y="143931"/>
                  </a:cubicBezTo>
                  <a:lnTo>
                    <a:pt x="138270" y="136365"/>
                  </a:lnTo>
                  <a:cubicBezTo>
                    <a:pt x="126913" y="133355"/>
                    <a:pt x="115729" y="129728"/>
                    <a:pt x="104769" y="125498"/>
                  </a:cubicBezTo>
                  <a:cubicBezTo>
                    <a:pt x="96195" y="122351"/>
                    <a:pt x="88285" y="117638"/>
                    <a:pt x="81435" y="111597"/>
                  </a:cubicBezTo>
                  <a:cubicBezTo>
                    <a:pt x="75512" y="106064"/>
                    <a:pt x="72288" y="98230"/>
                    <a:pt x="72602" y="90130"/>
                  </a:cubicBezTo>
                  <a:cubicBezTo>
                    <a:pt x="72602" y="79153"/>
                    <a:pt x="78158" y="70197"/>
                    <a:pt x="89269" y="63263"/>
                  </a:cubicBezTo>
                  <a:cubicBezTo>
                    <a:pt x="100379" y="56330"/>
                    <a:pt x="115069" y="52896"/>
                    <a:pt x="133336" y="52963"/>
                  </a:cubicBezTo>
                  <a:cubicBezTo>
                    <a:pt x="150653" y="52666"/>
                    <a:pt x="167744" y="56920"/>
                    <a:pt x="182904" y="65296"/>
                  </a:cubicBezTo>
                  <a:cubicBezTo>
                    <a:pt x="197437" y="73497"/>
                    <a:pt x="207648" y="87497"/>
                    <a:pt x="213538" y="107297"/>
                  </a:cubicBezTo>
                  <a:lnTo>
                    <a:pt x="265339" y="88364"/>
                  </a:lnTo>
                  <a:cubicBezTo>
                    <a:pt x="260509" y="70130"/>
                    <a:pt x="251165" y="53403"/>
                    <a:pt x="238172" y="39729"/>
                  </a:cubicBezTo>
                  <a:cubicBezTo>
                    <a:pt x="225325" y="26522"/>
                    <a:pt x="209671" y="16372"/>
                    <a:pt x="192371" y="10029"/>
                  </a:cubicBezTo>
                  <a:cubicBezTo>
                    <a:pt x="173460" y="3152"/>
                    <a:pt x="153457" y="-238"/>
                    <a:pt x="133336" y="28"/>
                  </a:cubicBezTo>
                  <a:cubicBezTo>
                    <a:pt x="111656" y="-378"/>
                    <a:pt x="90115" y="3592"/>
                    <a:pt x="70001" y="11695"/>
                  </a:cubicBezTo>
                  <a:cubicBezTo>
                    <a:pt x="52951" y="18352"/>
                    <a:pt x="37987" y="29446"/>
                    <a:pt x="26667" y="43829"/>
                  </a:cubicBezTo>
                  <a:cubicBezTo>
                    <a:pt x="16414" y="57346"/>
                    <a:pt x="10970" y="73900"/>
                    <a:pt x="11200" y="90864"/>
                  </a:cubicBezTo>
                  <a:cubicBezTo>
                    <a:pt x="10660" y="113087"/>
                    <a:pt x="19067" y="134598"/>
                    <a:pt x="34534" y="150565"/>
                  </a:cubicBezTo>
                  <a:cubicBezTo>
                    <a:pt x="50091" y="166765"/>
                    <a:pt x="75145" y="179089"/>
                    <a:pt x="109702" y="187532"/>
                  </a:cubicBezTo>
                  <a:lnTo>
                    <a:pt x="141903" y="195733"/>
                  </a:lnTo>
                  <a:cubicBezTo>
                    <a:pt x="164637" y="200776"/>
                    <a:pt x="181370" y="206566"/>
                    <a:pt x="192104" y="213100"/>
                  </a:cubicBezTo>
                  <a:cubicBezTo>
                    <a:pt x="202204" y="218510"/>
                    <a:pt x="208431" y="229110"/>
                    <a:pt x="208238" y="240567"/>
                  </a:cubicBezTo>
                  <a:cubicBezTo>
                    <a:pt x="208238" y="252367"/>
                    <a:pt x="201914" y="262157"/>
                    <a:pt x="189271" y="269934"/>
                  </a:cubicBezTo>
                  <a:cubicBezTo>
                    <a:pt x="176627" y="277711"/>
                    <a:pt x="159160" y="281611"/>
                    <a:pt x="136870" y="281634"/>
                  </a:cubicBezTo>
                  <a:cubicBezTo>
                    <a:pt x="124373" y="281671"/>
                    <a:pt x="111962" y="279528"/>
                    <a:pt x="100202" y="275301"/>
                  </a:cubicBezTo>
                  <a:cubicBezTo>
                    <a:pt x="88672" y="271264"/>
                    <a:pt x="78202" y="264677"/>
                    <a:pt x="69568" y="256034"/>
                  </a:cubicBezTo>
                  <a:cubicBezTo>
                    <a:pt x="60625" y="246897"/>
                    <a:pt x="54014" y="235737"/>
                    <a:pt x="50301" y="223500"/>
                  </a:cubicBezTo>
                  <a:lnTo>
                    <a:pt x="0" y="245500"/>
                  </a:lnTo>
                  <a:cubicBezTo>
                    <a:pt x="12404" y="282781"/>
                    <a:pt x="41654" y="312032"/>
                    <a:pt x="78935" y="324435"/>
                  </a:cubicBezTo>
                  <a:cubicBezTo>
                    <a:pt x="97639" y="330855"/>
                    <a:pt x="117296" y="334055"/>
                    <a:pt x="137070" y="333902"/>
                  </a:cubicBezTo>
                  <a:cubicBezTo>
                    <a:pt x="164004" y="333902"/>
                    <a:pt x="187337" y="329802"/>
                    <a:pt x="207071" y="321602"/>
                  </a:cubicBezTo>
                  <a:cubicBezTo>
                    <a:pt x="225125" y="314705"/>
                    <a:pt x="240958" y="303018"/>
                    <a:pt x="252872" y="287801"/>
                  </a:cubicBezTo>
                  <a:cubicBezTo>
                    <a:pt x="263506" y="273708"/>
                    <a:pt x="269179" y="256490"/>
                    <a:pt x="269006" y="238833"/>
                  </a:cubicBezTo>
                  <a:cubicBezTo>
                    <a:pt x="269006" y="214723"/>
                    <a:pt x="260896" y="194976"/>
                    <a:pt x="244672" y="179599"/>
                  </a:cubicBezTo>
                  <a:close/>
                </a:path>
              </a:pathLst>
            </a:custGeom>
            <a:solidFill>
              <a:srgbClr val="00A443"/>
            </a:solidFill>
            <a:ln w="3333" cap="flat">
              <a:noFill/>
              <a:prstDash val="solid"/>
              <a:miter/>
            </a:ln>
          </p:spPr>
          <p:txBody>
            <a:bodyPr rtlCol="0" anchor="ctr"/>
            <a:lstStyle/>
            <a:p>
              <a:endParaRPr lang="es-ES" sz="1350"/>
            </a:p>
          </p:txBody>
        </p:sp>
        <p:sp>
          <p:nvSpPr>
            <p:cNvPr id="23" name="Forma libre: forma 22">
              <a:extLst>
                <a:ext uri="{FF2B5EF4-FFF2-40B4-BE49-F238E27FC236}">
                  <a16:creationId xmlns:a16="http://schemas.microsoft.com/office/drawing/2014/main" id="{2273978A-FCF0-99AC-C0C7-9CF3B2225924}"/>
                </a:ext>
              </a:extLst>
            </p:cNvPr>
            <p:cNvSpPr/>
            <p:nvPr/>
          </p:nvSpPr>
          <p:spPr>
            <a:xfrm>
              <a:off x="3777708" y="3366492"/>
              <a:ext cx="275409" cy="442275"/>
            </a:xfrm>
            <a:custGeom>
              <a:avLst/>
              <a:gdLst>
                <a:gd name="connsiteX0" fmla="*/ 217905 w 275409"/>
                <a:gd name="connsiteY0" fmla="*/ 130136 h 442275"/>
                <a:gd name="connsiteX1" fmla="*/ 156637 w 275409"/>
                <a:gd name="connsiteY1" fmla="*/ 114969 h 442275"/>
                <a:gd name="connsiteX2" fmla="*/ 95035 w 275409"/>
                <a:gd name="connsiteY2" fmla="*/ 132336 h 442275"/>
                <a:gd name="connsiteX3" fmla="*/ 61901 w 275409"/>
                <a:gd name="connsiteY3" fmla="*/ 168737 h 442275"/>
                <a:gd name="connsiteX4" fmla="*/ 61901 w 275409"/>
                <a:gd name="connsiteY4" fmla="*/ 0 h 442275"/>
                <a:gd name="connsiteX5" fmla="*/ 0 w 275409"/>
                <a:gd name="connsiteY5" fmla="*/ 0 h 442275"/>
                <a:gd name="connsiteX6" fmla="*/ 0 w 275409"/>
                <a:gd name="connsiteY6" fmla="*/ 442143 h 442275"/>
                <a:gd name="connsiteX7" fmla="*/ 61901 w 275409"/>
                <a:gd name="connsiteY7" fmla="*/ 442143 h 442275"/>
                <a:gd name="connsiteX8" fmla="*/ 61901 w 275409"/>
                <a:gd name="connsiteY8" fmla="*/ 252139 h 442275"/>
                <a:gd name="connsiteX9" fmla="*/ 84302 w 275409"/>
                <a:gd name="connsiteY9" fmla="*/ 191837 h 442275"/>
                <a:gd name="connsiteX10" fmla="*/ 142103 w 275409"/>
                <a:gd name="connsiteY10" fmla="*/ 170037 h 442275"/>
                <a:gd name="connsiteX11" fmla="*/ 193271 w 275409"/>
                <a:gd name="connsiteY11" fmla="*/ 191537 h 442275"/>
                <a:gd name="connsiteX12" fmla="*/ 212838 w 275409"/>
                <a:gd name="connsiteY12" fmla="*/ 249639 h 442275"/>
                <a:gd name="connsiteX13" fmla="*/ 212838 w 275409"/>
                <a:gd name="connsiteY13" fmla="*/ 442276 h 442275"/>
                <a:gd name="connsiteX14" fmla="*/ 275373 w 275409"/>
                <a:gd name="connsiteY14" fmla="*/ 442276 h 442275"/>
                <a:gd name="connsiteX15" fmla="*/ 275373 w 275409"/>
                <a:gd name="connsiteY15" fmla="*/ 239405 h 442275"/>
                <a:gd name="connsiteX16" fmla="*/ 259906 w 275409"/>
                <a:gd name="connsiteY16" fmla="*/ 173404 h 442275"/>
                <a:gd name="connsiteX17" fmla="*/ 217905 w 275409"/>
                <a:gd name="connsiteY17" fmla="*/ 130136 h 44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5409" h="442275">
                  <a:moveTo>
                    <a:pt x="217905" y="130136"/>
                  </a:moveTo>
                  <a:cubicBezTo>
                    <a:pt x="199171" y="119756"/>
                    <a:pt x="178037" y="114522"/>
                    <a:pt x="156637" y="114969"/>
                  </a:cubicBezTo>
                  <a:cubicBezTo>
                    <a:pt x="134890" y="114932"/>
                    <a:pt x="113559" y="120943"/>
                    <a:pt x="95035" y="132336"/>
                  </a:cubicBezTo>
                  <a:cubicBezTo>
                    <a:pt x="80848" y="141186"/>
                    <a:pt x="69382" y="153783"/>
                    <a:pt x="61901" y="168737"/>
                  </a:cubicBezTo>
                  <a:lnTo>
                    <a:pt x="61901" y="0"/>
                  </a:lnTo>
                  <a:lnTo>
                    <a:pt x="0" y="0"/>
                  </a:lnTo>
                  <a:lnTo>
                    <a:pt x="0" y="442143"/>
                  </a:lnTo>
                  <a:lnTo>
                    <a:pt x="61901" y="442143"/>
                  </a:lnTo>
                  <a:lnTo>
                    <a:pt x="61901" y="252139"/>
                  </a:lnTo>
                  <a:cubicBezTo>
                    <a:pt x="61901" y="226471"/>
                    <a:pt x="69368" y="206371"/>
                    <a:pt x="84302" y="191837"/>
                  </a:cubicBezTo>
                  <a:cubicBezTo>
                    <a:pt x="99236" y="177304"/>
                    <a:pt x="118502" y="170037"/>
                    <a:pt x="142103" y="170037"/>
                  </a:cubicBezTo>
                  <a:cubicBezTo>
                    <a:pt x="163137" y="170037"/>
                    <a:pt x="180204" y="177204"/>
                    <a:pt x="193271" y="191537"/>
                  </a:cubicBezTo>
                  <a:cubicBezTo>
                    <a:pt x="206338" y="205871"/>
                    <a:pt x="212871" y="225238"/>
                    <a:pt x="212838" y="249639"/>
                  </a:cubicBezTo>
                  <a:lnTo>
                    <a:pt x="212838" y="442276"/>
                  </a:lnTo>
                  <a:lnTo>
                    <a:pt x="275373" y="442276"/>
                  </a:lnTo>
                  <a:lnTo>
                    <a:pt x="275373" y="239405"/>
                  </a:lnTo>
                  <a:cubicBezTo>
                    <a:pt x="275906" y="216448"/>
                    <a:pt x="270606" y="193727"/>
                    <a:pt x="259906" y="173404"/>
                  </a:cubicBezTo>
                  <a:cubicBezTo>
                    <a:pt x="250239" y="155337"/>
                    <a:pt x="235672" y="140346"/>
                    <a:pt x="217905" y="130136"/>
                  </a:cubicBezTo>
                  <a:close/>
                </a:path>
              </a:pathLst>
            </a:custGeom>
            <a:solidFill>
              <a:srgbClr val="00A443"/>
            </a:solidFill>
            <a:ln w="3333" cap="flat">
              <a:noFill/>
              <a:prstDash val="solid"/>
              <a:miter/>
            </a:ln>
          </p:spPr>
          <p:txBody>
            <a:bodyPr rtlCol="0" anchor="ctr"/>
            <a:lstStyle/>
            <a:p>
              <a:endParaRPr lang="es-ES" sz="1350"/>
            </a:p>
          </p:txBody>
        </p:sp>
        <p:sp>
          <p:nvSpPr>
            <p:cNvPr id="24" name="Forma libre: forma 23">
              <a:extLst>
                <a:ext uri="{FF2B5EF4-FFF2-40B4-BE49-F238E27FC236}">
                  <a16:creationId xmlns:a16="http://schemas.microsoft.com/office/drawing/2014/main" id="{A1A3BFC2-43E8-9018-FE8D-A5FD438ED256}"/>
                </a:ext>
              </a:extLst>
            </p:cNvPr>
            <p:cNvSpPr/>
            <p:nvPr/>
          </p:nvSpPr>
          <p:spPr>
            <a:xfrm>
              <a:off x="4111282" y="3366492"/>
              <a:ext cx="326640" cy="442142"/>
            </a:xfrm>
            <a:custGeom>
              <a:avLst/>
              <a:gdLst>
                <a:gd name="connsiteX0" fmla="*/ 282939 w 326640"/>
                <a:gd name="connsiteY0" fmla="*/ 38234 h 442142"/>
                <a:gd name="connsiteX1" fmla="*/ 162937 w 326640"/>
                <a:gd name="connsiteY1" fmla="*/ 0 h 442142"/>
                <a:gd name="connsiteX2" fmla="*/ 0 w 326640"/>
                <a:gd name="connsiteY2" fmla="*/ 0 h 442142"/>
                <a:gd name="connsiteX3" fmla="*/ 0 w 326640"/>
                <a:gd name="connsiteY3" fmla="*/ 442143 h 442142"/>
                <a:gd name="connsiteX4" fmla="*/ 65035 w 326640"/>
                <a:gd name="connsiteY4" fmla="*/ 442143 h 442142"/>
                <a:gd name="connsiteX5" fmla="*/ 65035 w 326640"/>
                <a:gd name="connsiteY5" fmla="*/ 285473 h 442142"/>
                <a:gd name="connsiteX6" fmla="*/ 163570 w 326640"/>
                <a:gd name="connsiteY6" fmla="*/ 285473 h 442142"/>
                <a:gd name="connsiteX7" fmla="*/ 250439 w 326640"/>
                <a:gd name="connsiteY7" fmla="*/ 268406 h 442142"/>
                <a:gd name="connsiteX8" fmla="*/ 306640 w 326640"/>
                <a:gd name="connsiteY8" fmla="*/ 219138 h 442142"/>
                <a:gd name="connsiteX9" fmla="*/ 326640 w 326640"/>
                <a:gd name="connsiteY9" fmla="*/ 143370 h 442142"/>
                <a:gd name="connsiteX10" fmla="*/ 282939 w 326640"/>
                <a:gd name="connsiteY10" fmla="*/ 38234 h 442142"/>
                <a:gd name="connsiteX11" fmla="*/ 231805 w 326640"/>
                <a:gd name="connsiteY11" fmla="*/ 206538 h 442142"/>
                <a:gd name="connsiteX12" fmla="*/ 157903 w 326640"/>
                <a:gd name="connsiteY12" fmla="*/ 228038 h 442142"/>
                <a:gd name="connsiteX13" fmla="*/ 64935 w 326640"/>
                <a:gd name="connsiteY13" fmla="*/ 228038 h 442142"/>
                <a:gd name="connsiteX14" fmla="*/ 64935 w 326640"/>
                <a:gd name="connsiteY14" fmla="*/ 58768 h 442142"/>
                <a:gd name="connsiteX15" fmla="*/ 157803 w 326640"/>
                <a:gd name="connsiteY15" fmla="*/ 58768 h 442142"/>
                <a:gd name="connsiteX16" fmla="*/ 231705 w 326640"/>
                <a:gd name="connsiteY16" fmla="*/ 79902 h 442142"/>
                <a:gd name="connsiteX17" fmla="*/ 258205 w 326640"/>
                <a:gd name="connsiteY17" fmla="*/ 143403 h 442142"/>
                <a:gd name="connsiteX18" fmla="*/ 231705 w 326640"/>
                <a:gd name="connsiteY18" fmla="*/ 206538 h 44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6640" h="442142">
                  <a:moveTo>
                    <a:pt x="282939" y="38234"/>
                  </a:moveTo>
                  <a:cubicBezTo>
                    <a:pt x="253906" y="12767"/>
                    <a:pt x="213905" y="23"/>
                    <a:pt x="162937" y="0"/>
                  </a:cubicBezTo>
                  <a:lnTo>
                    <a:pt x="0" y="0"/>
                  </a:lnTo>
                  <a:lnTo>
                    <a:pt x="0" y="442143"/>
                  </a:lnTo>
                  <a:lnTo>
                    <a:pt x="65035" y="442143"/>
                  </a:lnTo>
                  <a:lnTo>
                    <a:pt x="65035" y="285473"/>
                  </a:lnTo>
                  <a:lnTo>
                    <a:pt x="163570" y="285473"/>
                  </a:lnTo>
                  <a:cubicBezTo>
                    <a:pt x="197271" y="285473"/>
                    <a:pt x="226205" y="279783"/>
                    <a:pt x="250439" y="268406"/>
                  </a:cubicBezTo>
                  <a:cubicBezTo>
                    <a:pt x="273639" y="257922"/>
                    <a:pt x="293206" y="240772"/>
                    <a:pt x="306640" y="219138"/>
                  </a:cubicBezTo>
                  <a:cubicBezTo>
                    <a:pt x="319973" y="197671"/>
                    <a:pt x="326640" y="172414"/>
                    <a:pt x="326640" y="143370"/>
                  </a:cubicBezTo>
                  <a:cubicBezTo>
                    <a:pt x="326507" y="98745"/>
                    <a:pt x="311940" y="63701"/>
                    <a:pt x="282939" y="38234"/>
                  </a:cubicBezTo>
                  <a:close/>
                  <a:moveTo>
                    <a:pt x="231805" y="206538"/>
                  </a:moveTo>
                  <a:cubicBezTo>
                    <a:pt x="214038" y="220871"/>
                    <a:pt x="189404" y="228038"/>
                    <a:pt x="157903" y="228038"/>
                  </a:cubicBezTo>
                  <a:lnTo>
                    <a:pt x="64935" y="228038"/>
                  </a:lnTo>
                  <a:lnTo>
                    <a:pt x="64935" y="58768"/>
                  </a:lnTo>
                  <a:lnTo>
                    <a:pt x="157803" y="58768"/>
                  </a:lnTo>
                  <a:cubicBezTo>
                    <a:pt x="189371" y="58768"/>
                    <a:pt x="214004" y="65811"/>
                    <a:pt x="231705" y="79902"/>
                  </a:cubicBezTo>
                  <a:cubicBezTo>
                    <a:pt x="249405" y="93992"/>
                    <a:pt x="258239" y="115159"/>
                    <a:pt x="258205" y="143403"/>
                  </a:cubicBezTo>
                  <a:cubicBezTo>
                    <a:pt x="258205" y="171180"/>
                    <a:pt x="249372" y="192227"/>
                    <a:pt x="231705" y="206538"/>
                  </a:cubicBezTo>
                  <a:close/>
                </a:path>
              </a:pathLst>
            </a:custGeom>
            <a:solidFill>
              <a:srgbClr val="00A443"/>
            </a:solidFill>
            <a:ln w="3333" cap="flat">
              <a:noFill/>
              <a:prstDash val="solid"/>
              <a:miter/>
            </a:ln>
          </p:spPr>
          <p:txBody>
            <a:bodyPr rtlCol="0" anchor="ctr"/>
            <a:lstStyle/>
            <a:p>
              <a:endParaRPr lang="es-ES" sz="1350"/>
            </a:p>
          </p:txBody>
        </p:sp>
        <p:sp>
          <p:nvSpPr>
            <p:cNvPr id="25" name="Forma libre: forma 24">
              <a:extLst>
                <a:ext uri="{FF2B5EF4-FFF2-40B4-BE49-F238E27FC236}">
                  <a16:creationId xmlns:a16="http://schemas.microsoft.com/office/drawing/2014/main" id="{1918DEB0-7E38-56FB-6115-F8CBCB49B2BB}"/>
                </a:ext>
              </a:extLst>
            </p:cNvPr>
            <p:cNvSpPr/>
            <p:nvPr/>
          </p:nvSpPr>
          <p:spPr>
            <a:xfrm>
              <a:off x="4443077" y="3481431"/>
              <a:ext cx="325301" cy="334137"/>
            </a:xfrm>
            <a:custGeom>
              <a:avLst/>
              <a:gdLst>
                <a:gd name="connsiteX0" fmla="*/ 246351 w 325301"/>
                <a:gd name="connsiteY0" fmla="*/ 20865 h 334137"/>
                <a:gd name="connsiteX1" fmla="*/ 162349 w 325301"/>
                <a:gd name="connsiteY1" fmla="*/ 31 h 334137"/>
                <a:gd name="connsiteX2" fmla="*/ 97914 w 325301"/>
                <a:gd name="connsiteY2" fmla="*/ 12031 h 334137"/>
                <a:gd name="connsiteX3" fmla="*/ 46113 w 325301"/>
                <a:gd name="connsiteY3" fmla="*/ 46465 h 334137"/>
                <a:gd name="connsiteX4" fmla="*/ 12013 w 325301"/>
                <a:gd name="connsiteY4" fmla="*/ 99500 h 334137"/>
                <a:gd name="connsiteX5" fmla="*/ 12 w 325301"/>
                <a:gd name="connsiteY5" fmla="*/ 166768 h 334137"/>
                <a:gd name="connsiteX6" fmla="*/ 21179 w 325301"/>
                <a:gd name="connsiteY6" fmla="*/ 253936 h 334137"/>
                <a:gd name="connsiteX7" fmla="*/ 79280 w 325301"/>
                <a:gd name="connsiteY7" fmla="*/ 313004 h 334137"/>
                <a:gd name="connsiteX8" fmla="*/ 227384 w 325301"/>
                <a:gd name="connsiteY8" fmla="*/ 321838 h 334137"/>
                <a:gd name="connsiteX9" fmla="*/ 279185 w 325301"/>
                <a:gd name="connsiteY9" fmla="*/ 287404 h 334137"/>
                <a:gd name="connsiteX10" fmla="*/ 313286 w 325301"/>
                <a:gd name="connsiteY10" fmla="*/ 234669 h 334137"/>
                <a:gd name="connsiteX11" fmla="*/ 325286 w 325301"/>
                <a:gd name="connsiteY11" fmla="*/ 166768 h 334137"/>
                <a:gd name="connsiteX12" fmla="*/ 304152 w 325301"/>
                <a:gd name="connsiteY12" fmla="*/ 79299 h 334137"/>
                <a:gd name="connsiteX13" fmla="*/ 246351 w 325301"/>
                <a:gd name="connsiteY13" fmla="*/ 20865 h 334137"/>
                <a:gd name="connsiteX14" fmla="*/ 254551 w 325301"/>
                <a:gd name="connsiteY14" fmla="*/ 213502 h 334137"/>
                <a:gd name="connsiteX15" fmla="*/ 233717 w 325301"/>
                <a:gd name="connsiteY15" fmla="*/ 248569 h 334137"/>
                <a:gd name="connsiteX16" fmla="*/ 202117 w 325301"/>
                <a:gd name="connsiteY16" fmla="*/ 270337 h 334137"/>
                <a:gd name="connsiteX17" fmla="*/ 162349 w 325301"/>
                <a:gd name="connsiteY17" fmla="*/ 277937 h 334137"/>
                <a:gd name="connsiteX18" fmla="*/ 112115 w 325301"/>
                <a:gd name="connsiteY18" fmla="*/ 264603 h 334137"/>
                <a:gd name="connsiteX19" fmla="*/ 76747 w 325301"/>
                <a:gd name="connsiteY19" fmla="*/ 226402 h 334137"/>
                <a:gd name="connsiteX20" fmla="*/ 63814 w 325301"/>
                <a:gd name="connsiteY20" fmla="*/ 166701 h 334137"/>
                <a:gd name="connsiteX21" fmla="*/ 71080 w 325301"/>
                <a:gd name="connsiteY21" fmla="*/ 120033 h 334137"/>
                <a:gd name="connsiteX22" fmla="*/ 91614 w 325301"/>
                <a:gd name="connsiteY22" fmla="*/ 85299 h 334137"/>
                <a:gd name="connsiteX23" fmla="*/ 123181 w 325301"/>
                <a:gd name="connsiteY23" fmla="*/ 63499 h 334137"/>
                <a:gd name="connsiteX24" fmla="*/ 162349 w 325301"/>
                <a:gd name="connsiteY24" fmla="*/ 56232 h 334137"/>
                <a:gd name="connsiteX25" fmla="*/ 213817 w 325301"/>
                <a:gd name="connsiteY25" fmla="*/ 69566 h 334137"/>
                <a:gd name="connsiteX26" fmla="*/ 249184 w 325301"/>
                <a:gd name="connsiteY26" fmla="*/ 107466 h 334137"/>
                <a:gd name="connsiteX27" fmla="*/ 262118 w 325301"/>
                <a:gd name="connsiteY27" fmla="*/ 166834 h 334137"/>
                <a:gd name="connsiteX28" fmla="*/ 254484 w 325301"/>
                <a:gd name="connsiteY28" fmla="*/ 213502 h 334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25301" h="334137">
                  <a:moveTo>
                    <a:pt x="246351" y="20865"/>
                  </a:moveTo>
                  <a:cubicBezTo>
                    <a:pt x="220684" y="6654"/>
                    <a:pt x="191683" y="-533"/>
                    <a:pt x="162349" y="31"/>
                  </a:cubicBezTo>
                  <a:cubicBezTo>
                    <a:pt x="140282" y="-179"/>
                    <a:pt x="118415" y="3894"/>
                    <a:pt x="97914" y="12031"/>
                  </a:cubicBezTo>
                  <a:cubicBezTo>
                    <a:pt x="78447" y="19801"/>
                    <a:pt x="60814" y="31528"/>
                    <a:pt x="46113" y="46465"/>
                  </a:cubicBezTo>
                  <a:cubicBezTo>
                    <a:pt x="31246" y="61625"/>
                    <a:pt x="19646" y="79676"/>
                    <a:pt x="12013" y="99500"/>
                  </a:cubicBezTo>
                  <a:cubicBezTo>
                    <a:pt x="3812" y="120970"/>
                    <a:pt x="-255" y="143790"/>
                    <a:pt x="12" y="166768"/>
                  </a:cubicBezTo>
                  <a:cubicBezTo>
                    <a:pt x="12" y="199612"/>
                    <a:pt x="7079" y="228669"/>
                    <a:pt x="21179" y="253936"/>
                  </a:cubicBezTo>
                  <a:cubicBezTo>
                    <a:pt x="34713" y="278617"/>
                    <a:pt x="54813" y="299064"/>
                    <a:pt x="79280" y="313004"/>
                  </a:cubicBezTo>
                  <a:cubicBezTo>
                    <a:pt x="124915" y="337678"/>
                    <a:pt x="179149" y="340911"/>
                    <a:pt x="227384" y="321838"/>
                  </a:cubicBezTo>
                  <a:cubicBezTo>
                    <a:pt x="246784" y="313917"/>
                    <a:pt x="264384" y="302214"/>
                    <a:pt x="279185" y="287404"/>
                  </a:cubicBezTo>
                  <a:cubicBezTo>
                    <a:pt x="294119" y="272393"/>
                    <a:pt x="305719" y="254429"/>
                    <a:pt x="313286" y="234669"/>
                  </a:cubicBezTo>
                  <a:cubicBezTo>
                    <a:pt x="321519" y="212989"/>
                    <a:pt x="325586" y="189955"/>
                    <a:pt x="325286" y="166768"/>
                  </a:cubicBezTo>
                  <a:cubicBezTo>
                    <a:pt x="325286" y="133434"/>
                    <a:pt x="318252" y="104276"/>
                    <a:pt x="304152" y="79299"/>
                  </a:cubicBezTo>
                  <a:cubicBezTo>
                    <a:pt x="290618" y="54872"/>
                    <a:pt x="270618" y="34651"/>
                    <a:pt x="246351" y="20865"/>
                  </a:cubicBezTo>
                  <a:close/>
                  <a:moveTo>
                    <a:pt x="254551" y="213502"/>
                  </a:moveTo>
                  <a:cubicBezTo>
                    <a:pt x="250051" y="226479"/>
                    <a:pt x="242951" y="238406"/>
                    <a:pt x="233717" y="248569"/>
                  </a:cubicBezTo>
                  <a:cubicBezTo>
                    <a:pt x="224884" y="258030"/>
                    <a:pt x="214117" y="265456"/>
                    <a:pt x="202117" y="270337"/>
                  </a:cubicBezTo>
                  <a:cubicBezTo>
                    <a:pt x="189483" y="275483"/>
                    <a:pt x="175982" y="278067"/>
                    <a:pt x="162349" y="277937"/>
                  </a:cubicBezTo>
                  <a:cubicBezTo>
                    <a:pt x="144715" y="278150"/>
                    <a:pt x="127348" y="273540"/>
                    <a:pt x="112115" y="264603"/>
                  </a:cubicBezTo>
                  <a:cubicBezTo>
                    <a:pt x="96914" y="255503"/>
                    <a:pt x="84648" y="242246"/>
                    <a:pt x="76747" y="226402"/>
                  </a:cubicBezTo>
                  <a:cubicBezTo>
                    <a:pt x="68114" y="209779"/>
                    <a:pt x="63780" y="189878"/>
                    <a:pt x="63814" y="166701"/>
                  </a:cubicBezTo>
                  <a:cubicBezTo>
                    <a:pt x="63513" y="150841"/>
                    <a:pt x="65980" y="135054"/>
                    <a:pt x="71080" y="120033"/>
                  </a:cubicBezTo>
                  <a:cubicBezTo>
                    <a:pt x="75547" y="107200"/>
                    <a:pt x="82514" y="95389"/>
                    <a:pt x="91614" y="85299"/>
                  </a:cubicBezTo>
                  <a:cubicBezTo>
                    <a:pt x="100314" y="75689"/>
                    <a:pt x="111115" y="68226"/>
                    <a:pt x="123181" y="63499"/>
                  </a:cubicBezTo>
                  <a:cubicBezTo>
                    <a:pt x="135648" y="58609"/>
                    <a:pt x="148949" y="56142"/>
                    <a:pt x="162349" y="56232"/>
                  </a:cubicBezTo>
                  <a:cubicBezTo>
                    <a:pt x="180383" y="55919"/>
                    <a:pt x="198183" y="60529"/>
                    <a:pt x="213817" y="69566"/>
                  </a:cubicBezTo>
                  <a:cubicBezTo>
                    <a:pt x="228950" y="78606"/>
                    <a:pt x="241217" y="91746"/>
                    <a:pt x="249184" y="107466"/>
                  </a:cubicBezTo>
                  <a:cubicBezTo>
                    <a:pt x="257818" y="123910"/>
                    <a:pt x="262118" y="143700"/>
                    <a:pt x="262118" y="166834"/>
                  </a:cubicBezTo>
                  <a:cubicBezTo>
                    <a:pt x="262318" y="182718"/>
                    <a:pt x="259751" y="198512"/>
                    <a:pt x="254484" y="213502"/>
                  </a:cubicBezTo>
                  <a:close/>
                </a:path>
              </a:pathLst>
            </a:custGeom>
            <a:solidFill>
              <a:srgbClr val="00A443"/>
            </a:solidFill>
            <a:ln w="3333" cap="flat">
              <a:noFill/>
              <a:prstDash val="solid"/>
              <a:miter/>
            </a:ln>
          </p:spPr>
          <p:txBody>
            <a:bodyPr rtlCol="0" anchor="ctr"/>
            <a:lstStyle/>
            <a:p>
              <a:endParaRPr lang="es-ES" sz="1350"/>
            </a:p>
          </p:txBody>
        </p:sp>
        <p:sp>
          <p:nvSpPr>
            <p:cNvPr id="26" name="Forma libre: forma 25">
              <a:extLst>
                <a:ext uri="{FF2B5EF4-FFF2-40B4-BE49-F238E27FC236}">
                  <a16:creationId xmlns:a16="http://schemas.microsoft.com/office/drawing/2014/main" id="{2F70A1C7-4998-76AF-0BC8-0BCAFCD7B884}"/>
                </a:ext>
              </a:extLst>
            </p:cNvPr>
            <p:cNvSpPr/>
            <p:nvPr/>
          </p:nvSpPr>
          <p:spPr>
            <a:xfrm>
              <a:off x="4768096" y="3487762"/>
              <a:ext cx="464876" cy="321040"/>
            </a:xfrm>
            <a:custGeom>
              <a:avLst/>
              <a:gdLst>
                <a:gd name="connsiteX0" fmla="*/ 349274 w 464876"/>
                <a:gd name="connsiteY0" fmla="*/ 172604 h 321040"/>
                <a:gd name="connsiteX1" fmla="*/ 341074 w 464876"/>
                <a:gd name="connsiteY1" fmla="*/ 200071 h 321040"/>
                <a:gd name="connsiteX2" fmla="*/ 332874 w 464876"/>
                <a:gd name="connsiteY2" fmla="*/ 230072 h 321040"/>
                <a:gd name="connsiteX3" fmla="*/ 314540 w 464876"/>
                <a:gd name="connsiteY3" fmla="*/ 173204 h 321040"/>
                <a:gd name="connsiteX4" fmla="*/ 259472 w 464876"/>
                <a:gd name="connsiteY4" fmla="*/ 0 h 321040"/>
                <a:gd name="connsiteX5" fmla="*/ 205771 w 464876"/>
                <a:gd name="connsiteY5" fmla="*/ 0 h 321040"/>
                <a:gd name="connsiteX6" fmla="*/ 151603 w 464876"/>
                <a:gd name="connsiteY6" fmla="*/ 172604 h 321040"/>
                <a:gd name="connsiteX7" fmla="*/ 143069 w 464876"/>
                <a:gd name="connsiteY7" fmla="*/ 200704 h 321040"/>
                <a:gd name="connsiteX8" fmla="*/ 133903 w 464876"/>
                <a:gd name="connsiteY8" fmla="*/ 230705 h 321040"/>
                <a:gd name="connsiteX9" fmla="*/ 125069 w 464876"/>
                <a:gd name="connsiteY9" fmla="*/ 200704 h 321040"/>
                <a:gd name="connsiteX10" fmla="*/ 116836 w 464876"/>
                <a:gd name="connsiteY10" fmla="*/ 172604 h 321040"/>
                <a:gd name="connsiteX11" fmla="*/ 65701 w 464876"/>
                <a:gd name="connsiteY11" fmla="*/ 167 h 321040"/>
                <a:gd name="connsiteX12" fmla="*/ 0 w 464876"/>
                <a:gd name="connsiteY12" fmla="*/ 167 h 321040"/>
                <a:gd name="connsiteX13" fmla="*/ 101702 w 464876"/>
                <a:gd name="connsiteY13" fmla="*/ 321040 h 321040"/>
                <a:gd name="connsiteX14" fmla="*/ 160437 w 464876"/>
                <a:gd name="connsiteY14" fmla="*/ 321040 h 321040"/>
                <a:gd name="connsiteX15" fmla="*/ 214738 w 464876"/>
                <a:gd name="connsiteY15" fmla="*/ 148603 h 321040"/>
                <a:gd name="connsiteX16" fmla="*/ 231805 w 464876"/>
                <a:gd name="connsiteY16" fmla="*/ 92402 h 321040"/>
                <a:gd name="connsiteX17" fmla="*/ 250105 w 464876"/>
                <a:gd name="connsiteY17" fmla="*/ 148603 h 321040"/>
                <a:gd name="connsiteX18" fmla="*/ 304440 w 464876"/>
                <a:gd name="connsiteY18" fmla="*/ 321040 h 321040"/>
                <a:gd name="connsiteX19" fmla="*/ 363808 w 464876"/>
                <a:gd name="connsiteY19" fmla="*/ 321040 h 321040"/>
                <a:gd name="connsiteX20" fmla="*/ 464876 w 464876"/>
                <a:gd name="connsiteY20" fmla="*/ 167 h 321040"/>
                <a:gd name="connsiteX21" fmla="*/ 400442 w 464876"/>
                <a:gd name="connsiteY21" fmla="*/ 167 h 32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4876" h="321040">
                  <a:moveTo>
                    <a:pt x="349274" y="172604"/>
                  </a:moveTo>
                  <a:cubicBezTo>
                    <a:pt x="346341" y="181871"/>
                    <a:pt x="343607" y="191027"/>
                    <a:pt x="341074" y="200071"/>
                  </a:cubicBezTo>
                  <a:cubicBezTo>
                    <a:pt x="338540" y="209114"/>
                    <a:pt x="335807" y="219115"/>
                    <a:pt x="332874" y="230072"/>
                  </a:cubicBezTo>
                  <a:cubicBezTo>
                    <a:pt x="325273" y="206471"/>
                    <a:pt x="319173" y="187514"/>
                    <a:pt x="314540" y="173204"/>
                  </a:cubicBezTo>
                  <a:lnTo>
                    <a:pt x="259472" y="0"/>
                  </a:lnTo>
                  <a:lnTo>
                    <a:pt x="205771" y="0"/>
                  </a:lnTo>
                  <a:lnTo>
                    <a:pt x="151603" y="172604"/>
                  </a:lnTo>
                  <a:cubicBezTo>
                    <a:pt x="148636" y="182314"/>
                    <a:pt x="145770" y="191681"/>
                    <a:pt x="143069" y="200704"/>
                  </a:cubicBezTo>
                  <a:cubicBezTo>
                    <a:pt x="140303" y="209771"/>
                    <a:pt x="137269" y="219771"/>
                    <a:pt x="133903" y="230705"/>
                  </a:cubicBezTo>
                  <a:cubicBezTo>
                    <a:pt x="130569" y="219771"/>
                    <a:pt x="127569" y="209771"/>
                    <a:pt x="125069" y="200704"/>
                  </a:cubicBezTo>
                  <a:cubicBezTo>
                    <a:pt x="122569" y="191637"/>
                    <a:pt x="119802" y="182304"/>
                    <a:pt x="116836" y="172604"/>
                  </a:cubicBezTo>
                  <a:lnTo>
                    <a:pt x="65701" y="167"/>
                  </a:lnTo>
                  <a:lnTo>
                    <a:pt x="0" y="167"/>
                  </a:lnTo>
                  <a:lnTo>
                    <a:pt x="101702" y="321040"/>
                  </a:lnTo>
                  <a:lnTo>
                    <a:pt x="160437" y="321040"/>
                  </a:lnTo>
                  <a:lnTo>
                    <a:pt x="214738" y="148603"/>
                  </a:lnTo>
                  <a:cubicBezTo>
                    <a:pt x="219371" y="134713"/>
                    <a:pt x="225071" y="115979"/>
                    <a:pt x="231805" y="92402"/>
                  </a:cubicBezTo>
                  <a:cubicBezTo>
                    <a:pt x="239805" y="115979"/>
                    <a:pt x="245905" y="134713"/>
                    <a:pt x="250105" y="148603"/>
                  </a:cubicBezTo>
                  <a:lnTo>
                    <a:pt x="304440" y="321040"/>
                  </a:lnTo>
                  <a:lnTo>
                    <a:pt x="363808" y="321040"/>
                  </a:lnTo>
                  <a:lnTo>
                    <a:pt x="464876" y="167"/>
                  </a:lnTo>
                  <a:lnTo>
                    <a:pt x="400442" y="167"/>
                  </a:lnTo>
                  <a:close/>
                </a:path>
              </a:pathLst>
            </a:custGeom>
            <a:solidFill>
              <a:srgbClr val="00A443"/>
            </a:solidFill>
            <a:ln w="3333" cap="flat">
              <a:noFill/>
              <a:prstDash val="solid"/>
              <a:miter/>
            </a:ln>
          </p:spPr>
          <p:txBody>
            <a:bodyPr rtlCol="0" anchor="ctr"/>
            <a:lstStyle/>
            <a:p>
              <a:endParaRPr lang="es-ES" sz="1350"/>
            </a:p>
          </p:txBody>
        </p:sp>
        <p:sp>
          <p:nvSpPr>
            <p:cNvPr id="27" name="Forma libre: forma 26">
              <a:extLst>
                <a:ext uri="{FF2B5EF4-FFF2-40B4-BE49-F238E27FC236}">
                  <a16:creationId xmlns:a16="http://schemas.microsoft.com/office/drawing/2014/main" id="{092410E3-813D-D14C-C35A-6C4BE2B4FB5F}"/>
                </a:ext>
              </a:extLst>
            </p:cNvPr>
            <p:cNvSpPr/>
            <p:nvPr/>
          </p:nvSpPr>
          <p:spPr>
            <a:xfrm>
              <a:off x="5232952" y="3481440"/>
              <a:ext cx="302526" cy="334259"/>
            </a:xfrm>
            <a:custGeom>
              <a:avLst/>
              <a:gdLst>
                <a:gd name="connsiteX0" fmla="*/ 230559 w 302526"/>
                <a:gd name="connsiteY0" fmla="*/ 20555 h 334259"/>
                <a:gd name="connsiteX1" fmla="*/ 154124 w 302526"/>
                <a:gd name="connsiteY1" fmla="*/ 21 h 334259"/>
                <a:gd name="connsiteX2" fmla="*/ 91889 w 302526"/>
                <a:gd name="connsiteY2" fmla="*/ 11688 h 334259"/>
                <a:gd name="connsiteX3" fmla="*/ 42955 w 302526"/>
                <a:gd name="connsiteY3" fmla="*/ 45589 h 334259"/>
                <a:gd name="connsiteX4" fmla="*/ 11054 w 302526"/>
                <a:gd name="connsiteY4" fmla="*/ 98323 h 334259"/>
                <a:gd name="connsiteX5" fmla="*/ 20 w 302526"/>
                <a:gd name="connsiteY5" fmla="*/ 166858 h 334259"/>
                <a:gd name="connsiteX6" fmla="*/ 20221 w 302526"/>
                <a:gd name="connsiteY6" fmla="*/ 254327 h 334259"/>
                <a:gd name="connsiteX7" fmla="*/ 75789 w 302526"/>
                <a:gd name="connsiteY7" fmla="*/ 313095 h 334259"/>
                <a:gd name="connsiteX8" fmla="*/ 157291 w 302526"/>
                <a:gd name="connsiteY8" fmla="*/ 334228 h 334259"/>
                <a:gd name="connsiteX9" fmla="*/ 211258 w 302526"/>
                <a:gd name="connsiteY9" fmla="*/ 326328 h 334259"/>
                <a:gd name="connsiteX10" fmla="*/ 259293 w 302526"/>
                <a:gd name="connsiteY10" fmla="*/ 300461 h 334259"/>
                <a:gd name="connsiteX11" fmla="*/ 296860 w 302526"/>
                <a:gd name="connsiteY11" fmla="*/ 254027 h 334259"/>
                <a:gd name="connsiteX12" fmla="*/ 248859 w 302526"/>
                <a:gd name="connsiteY12" fmla="*/ 224326 h 334259"/>
                <a:gd name="connsiteX13" fmla="*/ 224858 w 302526"/>
                <a:gd name="connsiteY13" fmla="*/ 256227 h 334259"/>
                <a:gd name="connsiteX14" fmla="*/ 193891 w 302526"/>
                <a:gd name="connsiteY14" fmla="*/ 273927 h 334259"/>
                <a:gd name="connsiteX15" fmla="*/ 157224 w 302526"/>
                <a:gd name="connsiteY15" fmla="*/ 279294 h 334259"/>
                <a:gd name="connsiteX16" fmla="*/ 108589 w 302526"/>
                <a:gd name="connsiteY16" fmla="*/ 266660 h 334259"/>
                <a:gd name="connsiteX17" fmla="*/ 74855 w 302526"/>
                <a:gd name="connsiteY17" fmla="*/ 228926 h 334259"/>
                <a:gd name="connsiteX18" fmla="*/ 63089 w 302526"/>
                <a:gd name="connsiteY18" fmla="*/ 181258 h 334259"/>
                <a:gd name="connsiteX19" fmla="*/ 301927 w 302526"/>
                <a:gd name="connsiteY19" fmla="*/ 181258 h 334259"/>
                <a:gd name="connsiteX20" fmla="*/ 302527 w 302526"/>
                <a:gd name="connsiteY20" fmla="*/ 172425 h 334259"/>
                <a:gd name="connsiteX21" fmla="*/ 302527 w 302526"/>
                <a:gd name="connsiteY21" fmla="*/ 164191 h 334259"/>
                <a:gd name="connsiteX22" fmla="*/ 283293 w 302526"/>
                <a:gd name="connsiteY22" fmla="*/ 77990 h 334259"/>
                <a:gd name="connsiteX23" fmla="*/ 230559 w 302526"/>
                <a:gd name="connsiteY23" fmla="*/ 20555 h 334259"/>
                <a:gd name="connsiteX24" fmla="*/ 86856 w 302526"/>
                <a:gd name="connsiteY24" fmla="*/ 81823 h 334259"/>
                <a:gd name="connsiteX25" fmla="*/ 115590 w 302526"/>
                <a:gd name="connsiteY25" fmla="*/ 59723 h 334259"/>
                <a:gd name="connsiteX26" fmla="*/ 153491 w 302526"/>
                <a:gd name="connsiteY26" fmla="*/ 52456 h 334259"/>
                <a:gd name="connsiteX27" fmla="*/ 215692 w 302526"/>
                <a:gd name="connsiteY27" fmla="*/ 80223 h 334259"/>
                <a:gd name="connsiteX28" fmla="*/ 238026 w 302526"/>
                <a:gd name="connsiteY28" fmla="*/ 135191 h 334259"/>
                <a:gd name="connsiteX29" fmla="*/ 64922 w 302526"/>
                <a:gd name="connsiteY29" fmla="*/ 135191 h 334259"/>
                <a:gd name="connsiteX30" fmla="*/ 68855 w 302526"/>
                <a:gd name="connsiteY30" fmla="*/ 117824 h 334259"/>
                <a:gd name="connsiteX31" fmla="*/ 86856 w 302526"/>
                <a:gd name="connsiteY31" fmla="*/ 81823 h 33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02526" h="334259">
                  <a:moveTo>
                    <a:pt x="230559" y="20555"/>
                  </a:moveTo>
                  <a:cubicBezTo>
                    <a:pt x="207525" y="6671"/>
                    <a:pt x="181024" y="-442"/>
                    <a:pt x="154124" y="21"/>
                  </a:cubicBezTo>
                  <a:cubicBezTo>
                    <a:pt x="132823" y="-245"/>
                    <a:pt x="111656" y="3721"/>
                    <a:pt x="91889" y="11688"/>
                  </a:cubicBezTo>
                  <a:cubicBezTo>
                    <a:pt x="73355" y="19378"/>
                    <a:pt x="56655" y="30935"/>
                    <a:pt x="42955" y="45589"/>
                  </a:cubicBezTo>
                  <a:cubicBezTo>
                    <a:pt x="28788" y="60769"/>
                    <a:pt x="17921" y="78726"/>
                    <a:pt x="11054" y="98323"/>
                  </a:cubicBezTo>
                  <a:cubicBezTo>
                    <a:pt x="3421" y="120354"/>
                    <a:pt x="-313" y="143548"/>
                    <a:pt x="20" y="166858"/>
                  </a:cubicBezTo>
                  <a:cubicBezTo>
                    <a:pt x="20" y="200192"/>
                    <a:pt x="6754" y="229349"/>
                    <a:pt x="20221" y="254327"/>
                  </a:cubicBezTo>
                  <a:cubicBezTo>
                    <a:pt x="32988" y="278647"/>
                    <a:pt x="52222" y="298978"/>
                    <a:pt x="75789" y="313095"/>
                  </a:cubicBezTo>
                  <a:cubicBezTo>
                    <a:pt x="100489" y="327488"/>
                    <a:pt x="128690" y="334802"/>
                    <a:pt x="157291" y="334228"/>
                  </a:cubicBezTo>
                  <a:cubicBezTo>
                    <a:pt x="175558" y="334262"/>
                    <a:pt x="193758" y="331598"/>
                    <a:pt x="211258" y="326328"/>
                  </a:cubicBezTo>
                  <a:cubicBezTo>
                    <a:pt x="228859" y="321021"/>
                    <a:pt x="245193" y="312225"/>
                    <a:pt x="259293" y="300461"/>
                  </a:cubicBezTo>
                  <a:cubicBezTo>
                    <a:pt x="274593" y="287454"/>
                    <a:pt x="287327" y="271707"/>
                    <a:pt x="296860" y="254027"/>
                  </a:cubicBezTo>
                  <a:lnTo>
                    <a:pt x="248859" y="224326"/>
                  </a:lnTo>
                  <a:cubicBezTo>
                    <a:pt x="242926" y="236360"/>
                    <a:pt x="234759" y="247177"/>
                    <a:pt x="224858" y="256227"/>
                  </a:cubicBezTo>
                  <a:cubicBezTo>
                    <a:pt x="215925" y="264277"/>
                    <a:pt x="205358" y="270314"/>
                    <a:pt x="193891" y="273927"/>
                  </a:cubicBezTo>
                  <a:cubicBezTo>
                    <a:pt x="182024" y="277577"/>
                    <a:pt x="169657" y="279387"/>
                    <a:pt x="157224" y="279294"/>
                  </a:cubicBezTo>
                  <a:cubicBezTo>
                    <a:pt x="140157" y="279581"/>
                    <a:pt x="123356" y="275214"/>
                    <a:pt x="108589" y="266660"/>
                  </a:cubicBezTo>
                  <a:cubicBezTo>
                    <a:pt x="93823" y="257730"/>
                    <a:pt x="82089" y="244586"/>
                    <a:pt x="74855" y="228926"/>
                  </a:cubicBezTo>
                  <a:cubicBezTo>
                    <a:pt x="67889" y="213949"/>
                    <a:pt x="63889" y="197759"/>
                    <a:pt x="63089" y="181258"/>
                  </a:cubicBezTo>
                  <a:lnTo>
                    <a:pt x="301927" y="181258"/>
                  </a:lnTo>
                  <a:cubicBezTo>
                    <a:pt x="302327" y="178332"/>
                    <a:pt x="302527" y="175378"/>
                    <a:pt x="302527" y="172425"/>
                  </a:cubicBezTo>
                  <a:lnTo>
                    <a:pt x="302527" y="164191"/>
                  </a:lnTo>
                  <a:cubicBezTo>
                    <a:pt x="302527" y="131347"/>
                    <a:pt x="296127" y="102613"/>
                    <a:pt x="283293" y="77990"/>
                  </a:cubicBezTo>
                  <a:cubicBezTo>
                    <a:pt x="271326" y="54352"/>
                    <a:pt x="253093" y="34479"/>
                    <a:pt x="230559" y="20555"/>
                  </a:cubicBezTo>
                  <a:close/>
                  <a:moveTo>
                    <a:pt x="86856" y="81823"/>
                  </a:moveTo>
                  <a:cubicBezTo>
                    <a:pt x="94389" y="72116"/>
                    <a:pt x="104289" y="64506"/>
                    <a:pt x="115590" y="59723"/>
                  </a:cubicBezTo>
                  <a:cubicBezTo>
                    <a:pt x="127590" y="54742"/>
                    <a:pt x="140490" y="52269"/>
                    <a:pt x="153491" y="52456"/>
                  </a:cubicBezTo>
                  <a:cubicBezTo>
                    <a:pt x="177357" y="51832"/>
                    <a:pt x="200225" y="62039"/>
                    <a:pt x="215692" y="80223"/>
                  </a:cubicBezTo>
                  <a:cubicBezTo>
                    <a:pt x="227292" y="93557"/>
                    <a:pt x="234726" y="111880"/>
                    <a:pt x="238026" y="135191"/>
                  </a:cubicBezTo>
                  <a:lnTo>
                    <a:pt x="64922" y="135191"/>
                  </a:lnTo>
                  <a:cubicBezTo>
                    <a:pt x="65855" y="129324"/>
                    <a:pt x="67155" y="123521"/>
                    <a:pt x="68855" y="117824"/>
                  </a:cubicBezTo>
                  <a:cubicBezTo>
                    <a:pt x="72522" y="104787"/>
                    <a:pt x="78622" y="92570"/>
                    <a:pt x="86856" y="81823"/>
                  </a:cubicBezTo>
                  <a:close/>
                </a:path>
              </a:pathLst>
            </a:custGeom>
            <a:solidFill>
              <a:srgbClr val="00A443"/>
            </a:solidFill>
            <a:ln w="3333" cap="flat">
              <a:noFill/>
              <a:prstDash val="solid"/>
              <a:miter/>
            </a:ln>
          </p:spPr>
          <p:txBody>
            <a:bodyPr rtlCol="0" anchor="ctr"/>
            <a:lstStyle/>
            <a:p>
              <a:endParaRPr lang="es-ES" sz="1350"/>
            </a:p>
          </p:txBody>
        </p:sp>
        <p:sp>
          <p:nvSpPr>
            <p:cNvPr id="28" name="Forma libre: forma 27">
              <a:extLst>
                <a:ext uri="{FF2B5EF4-FFF2-40B4-BE49-F238E27FC236}">
                  <a16:creationId xmlns:a16="http://schemas.microsoft.com/office/drawing/2014/main" id="{CBF87BB0-F782-6C32-E0FC-484BD5C6EA64}"/>
                </a:ext>
              </a:extLst>
            </p:cNvPr>
            <p:cNvSpPr/>
            <p:nvPr/>
          </p:nvSpPr>
          <p:spPr>
            <a:xfrm>
              <a:off x="5575180" y="3481451"/>
              <a:ext cx="167370" cy="327184"/>
            </a:xfrm>
            <a:custGeom>
              <a:avLst/>
              <a:gdLst>
                <a:gd name="connsiteX0" fmla="*/ 149070 w 167370"/>
                <a:gd name="connsiteY0" fmla="*/ 11 h 327184"/>
                <a:gd name="connsiteX1" fmla="*/ 98202 w 167370"/>
                <a:gd name="connsiteY1" fmla="*/ 14545 h 327184"/>
                <a:gd name="connsiteX2" fmla="*/ 61901 w 167370"/>
                <a:gd name="connsiteY2" fmla="*/ 58746 h 327184"/>
                <a:gd name="connsiteX3" fmla="*/ 61901 w 167370"/>
                <a:gd name="connsiteY3" fmla="*/ 6311 h 327184"/>
                <a:gd name="connsiteX4" fmla="*/ 0 w 167370"/>
                <a:gd name="connsiteY4" fmla="*/ 6311 h 327184"/>
                <a:gd name="connsiteX5" fmla="*/ 0 w 167370"/>
                <a:gd name="connsiteY5" fmla="*/ 327185 h 327184"/>
                <a:gd name="connsiteX6" fmla="*/ 61901 w 167370"/>
                <a:gd name="connsiteY6" fmla="*/ 327185 h 327184"/>
                <a:gd name="connsiteX7" fmla="*/ 61901 w 167370"/>
                <a:gd name="connsiteY7" fmla="*/ 156014 h 327184"/>
                <a:gd name="connsiteX8" fmla="*/ 82735 w 167370"/>
                <a:gd name="connsiteY8" fmla="*/ 90346 h 327184"/>
                <a:gd name="connsiteX9" fmla="*/ 135803 w 167370"/>
                <a:gd name="connsiteY9" fmla="*/ 65712 h 327184"/>
                <a:gd name="connsiteX10" fmla="*/ 167370 w 167370"/>
                <a:gd name="connsiteY10" fmla="*/ 65712 h 327184"/>
                <a:gd name="connsiteX11" fmla="*/ 167370 w 167370"/>
                <a:gd name="connsiteY11" fmla="*/ 11 h 32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370" h="327184">
                  <a:moveTo>
                    <a:pt x="149070" y="11"/>
                  </a:moveTo>
                  <a:cubicBezTo>
                    <a:pt x="131036" y="-269"/>
                    <a:pt x="113369" y="4788"/>
                    <a:pt x="98202" y="14545"/>
                  </a:cubicBezTo>
                  <a:cubicBezTo>
                    <a:pt x="83268" y="24212"/>
                    <a:pt x="71168" y="38945"/>
                    <a:pt x="61901" y="58746"/>
                  </a:cubicBezTo>
                  <a:lnTo>
                    <a:pt x="61901" y="6311"/>
                  </a:lnTo>
                  <a:lnTo>
                    <a:pt x="0" y="6311"/>
                  </a:lnTo>
                  <a:lnTo>
                    <a:pt x="0" y="327185"/>
                  </a:lnTo>
                  <a:lnTo>
                    <a:pt x="61901" y="327185"/>
                  </a:lnTo>
                  <a:lnTo>
                    <a:pt x="61901" y="156014"/>
                  </a:lnTo>
                  <a:cubicBezTo>
                    <a:pt x="61901" y="128657"/>
                    <a:pt x="68835" y="106770"/>
                    <a:pt x="82735" y="90346"/>
                  </a:cubicBezTo>
                  <a:cubicBezTo>
                    <a:pt x="95669" y="74366"/>
                    <a:pt x="115269" y="65269"/>
                    <a:pt x="135803" y="65712"/>
                  </a:cubicBezTo>
                  <a:lnTo>
                    <a:pt x="167370" y="65712"/>
                  </a:lnTo>
                  <a:lnTo>
                    <a:pt x="167370" y="11"/>
                  </a:lnTo>
                  <a:close/>
                </a:path>
              </a:pathLst>
            </a:custGeom>
            <a:solidFill>
              <a:srgbClr val="00A443"/>
            </a:solidFill>
            <a:ln w="3333" cap="flat">
              <a:noFill/>
              <a:prstDash val="solid"/>
              <a:miter/>
            </a:ln>
          </p:spPr>
          <p:txBody>
            <a:bodyPr rtlCol="0" anchor="ctr"/>
            <a:lstStyle/>
            <a:p>
              <a:endParaRPr lang="es-ES" sz="1350"/>
            </a:p>
          </p:txBody>
        </p:sp>
        <p:sp>
          <p:nvSpPr>
            <p:cNvPr id="29" name="Forma libre: forma 28">
              <a:extLst>
                <a:ext uri="{FF2B5EF4-FFF2-40B4-BE49-F238E27FC236}">
                  <a16:creationId xmlns:a16="http://schemas.microsoft.com/office/drawing/2014/main" id="{A6AD719B-A1DD-A48B-1DB7-85770FD82F19}"/>
                </a:ext>
              </a:extLst>
            </p:cNvPr>
            <p:cNvSpPr/>
            <p:nvPr/>
          </p:nvSpPr>
          <p:spPr>
            <a:xfrm>
              <a:off x="1347857" y="3171155"/>
              <a:ext cx="420230" cy="673769"/>
            </a:xfrm>
            <a:custGeom>
              <a:avLst/>
              <a:gdLst>
                <a:gd name="connsiteX0" fmla="*/ 0 w 420230"/>
                <a:gd name="connsiteY0" fmla="*/ 480344 h 673769"/>
                <a:gd name="connsiteX1" fmla="*/ 55768 w 420230"/>
                <a:gd name="connsiteY1" fmla="*/ 616213 h 673769"/>
                <a:gd name="connsiteX2" fmla="*/ 278373 w 420230"/>
                <a:gd name="connsiteY2" fmla="*/ 652681 h 673769"/>
                <a:gd name="connsiteX3" fmla="*/ 345241 w 420230"/>
                <a:gd name="connsiteY3" fmla="*/ 0 h 673769"/>
                <a:gd name="connsiteX4" fmla="*/ 0 w 420230"/>
                <a:gd name="connsiteY4" fmla="*/ 480344 h 673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230" h="673769">
                  <a:moveTo>
                    <a:pt x="0" y="480344"/>
                  </a:moveTo>
                  <a:cubicBezTo>
                    <a:pt x="-76" y="531218"/>
                    <a:pt x="19971" y="580059"/>
                    <a:pt x="55768" y="616213"/>
                  </a:cubicBezTo>
                  <a:cubicBezTo>
                    <a:pt x="124836" y="685281"/>
                    <a:pt x="218605" y="685148"/>
                    <a:pt x="278373" y="652681"/>
                  </a:cubicBezTo>
                  <a:cubicBezTo>
                    <a:pt x="351541" y="612980"/>
                    <a:pt x="516145" y="493910"/>
                    <a:pt x="345241" y="0"/>
                  </a:cubicBezTo>
                  <a:cubicBezTo>
                    <a:pt x="345241" y="233138"/>
                    <a:pt x="0" y="256839"/>
                    <a:pt x="0" y="480344"/>
                  </a:cubicBezTo>
                  <a:close/>
                </a:path>
              </a:pathLst>
            </a:custGeom>
            <a:solidFill>
              <a:srgbClr val="FF9C1A"/>
            </a:solidFill>
            <a:ln w="3333" cap="flat">
              <a:noFill/>
              <a:prstDash val="solid"/>
              <a:miter/>
            </a:ln>
          </p:spPr>
          <p:txBody>
            <a:bodyPr rtlCol="0" anchor="ctr"/>
            <a:lstStyle/>
            <a:p>
              <a:endParaRPr lang="es-ES" sz="1350"/>
            </a:p>
          </p:txBody>
        </p:sp>
        <p:sp>
          <p:nvSpPr>
            <p:cNvPr id="30" name="Forma libre: forma 29">
              <a:extLst>
                <a:ext uri="{FF2B5EF4-FFF2-40B4-BE49-F238E27FC236}">
                  <a16:creationId xmlns:a16="http://schemas.microsoft.com/office/drawing/2014/main" id="{309C6785-B784-7C1B-831C-932CA1442888}"/>
                </a:ext>
              </a:extLst>
            </p:cNvPr>
            <p:cNvSpPr/>
            <p:nvPr/>
          </p:nvSpPr>
          <p:spPr>
            <a:xfrm>
              <a:off x="1103118" y="3171155"/>
              <a:ext cx="401942" cy="673740"/>
            </a:xfrm>
            <a:custGeom>
              <a:avLst/>
              <a:gdLst>
                <a:gd name="connsiteX0" fmla="*/ 401942 w 401942"/>
                <a:gd name="connsiteY0" fmla="*/ 204104 h 673740"/>
                <a:gd name="connsiteX1" fmla="*/ 345274 w 401942"/>
                <a:gd name="connsiteY1" fmla="*/ 0 h 673740"/>
                <a:gd name="connsiteX2" fmla="*/ 0 w 401942"/>
                <a:gd name="connsiteY2" fmla="*/ 480344 h 673740"/>
                <a:gd name="connsiteX3" fmla="*/ 55701 w 401942"/>
                <a:gd name="connsiteY3" fmla="*/ 616213 h 673740"/>
                <a:gd name="connsiteX4" fmla="*/ 278306 w 401942"/>
                <a:gd name="connsiteY4" fmla="*/ 652681 h 673740"/>
                <a:gd name="connsiteX5" fmla="*/ 401942 w 401942"/>
                <a:gd name="connsiteY5" fmla="*/ 204104 h 67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942" h="673740">
                  <a:moveTo>
                    <a:pt x="401942" y="204104"/>
                  </a:moveTo>
                  <a:cubicBezTo>
                    <a:pt x="390608" y="143003"/>
                    <a:pt x="372441" y="80435"/>
                    <a:pt x="345274" y="0"/>
                  </a:cubicBezTo>
                  <a:cubicBezTo>
                    <a:pt x="345274" y="233138"/>
                    <a:pt x="0" y="256839"/>
                    <a:pt x="0" y="480344"/>
                  </a:cubicBezTo>
                  <a:cubicBezTo>
                    <a:pt x="-76" y="531208"/>
                    <a:pt x="19941" y="580042"/>
                    <a:pt x="55701" y="616213"/>
                  </a:cubicBezTo>
                  <a:cubicBezTo>
                    <a:pt x="124770" y="685281"/>
                    <a:pt x="219272" y="685081"/>
                    <a:pt x="278306" y="652681"/>
                  </a:cubicBezTo>
                  <a:cubicBezTo>
                    <a:pt x="141037" y="506311"/>
                    <a:pt x="189371" y="336874"/>
                    <a:pt x="401942" y="204104"/>
                  </a:cubicBezTo>
                  <a:close/>
                </a:path>
              </a:pathLst>
            </a:custGeom>
            <a:solidFill>
              <a:srgbClr val="0DA9FF"/>
            </a:solidFill>
            <a:ln w="3333" cap="flat">
              <a:noFill/>
              <a:prstDash val="solid"/>
              <a:miter/>
            </a:ln>
          </p:spPr>
          <p:txBody>
            <a:bodyPr rtlCol="0" anchor="ctr"/>
            <a:lstStyle/>
            <a:p>
              <a:endParaRPr lang="es-ES" sz="1350"/>
            </a:p>
          </p:txBody>
        </p:sp>
        <p:sp>
          <p:nvSpPr>
            <p:cNvPr id="31" name="Forma libre: forma 30">
              <a:extLst>
                <a:ext uri="{FF2B5EF4-FFF2-40B4-BE49-F238E27FC236}">
                  <a16:creationId xmlns:a16="http://schemas.microsoft.com/office/drawing/2014/main" id="{F1DD5307-B316-0335-2E72-EE6244BD177B}"/>
                </a:ext>
              </a:extLst>
            </p:cNvPr>
            <p:cNvSpPr/>
            <p:nvPr/>
          </p:nvSpPr>
          <p:spPr>
            <a:xfrm>
              <a:off x="858380" y="3171155"/>
              <a:ext cx="401941" cy="832550"/>
            </a:xfrm>
            <a:custGeom>
              <a:avLst/>
              <a:gdLst>
                <a:gd name="connsiteX0" fmla="*/ 401942 w 401941"/>
                <a:gd name="connsiteY0" fmla="*/ 204104 h 832550"/>
                <a:gd name="connsiteX1" fmla="*/ 345274 w 401941"/>
                <a:gd name="connsiteY1" fmla="*/ 0 h 832550"/>
                <a:gd name="connsiteX2" fmla="*/ 0 w 401941"/>
                <a:gd name="connsiteY2" fmla="*/ 480344 h 832550"/>
                <a:gd name="connsiteX3" fmla="*/ 92869 w 401941"/>
                <a:gd name="connsiteY3" fmla="*/ 645447 h 832550"/>
                <a:gd name="connsiteX4" fmla="*/ 83968 w 401941"/>
                <a:gd name="connsiteY4" fmla="*/ 832551 h 832550"/>
                <a:gd name="connsiteX5" fmla="*/ 128269 w 401941"/>
                <a:gd name="connsiteY5" fmla="*/ 825184 h 832550"/>
                <a:gd name="connsiteX6" fmla="*/ 121269 w 401941"/>
                <a:gd name="connsiteY6" fmla="*/ 659781 h 832550"/>
                <a:gd name="connsiteX7" fmla="*/ 278306 w 401941"/>
                <a:gd name="connsiteY7" fmla="*/ 652747 h 832550"/>
                <a:gd name="connsiteX8" fmla="*/ 401942 w 401941"/>
                <a:gd name="connsiteY8" fmla="*/ 204104 h 83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1941" h="832550">
                  <a:moveTo>
                    <a:pt x="401942" y="204104"/>
                  </a:moveTo>
                  <a:cubicBezTo>
                    <a:pt x="390608" y="143003"/>
                    <a:pt x="372408" y="80435"/>
                    <a:pt x="345274" y="0"/>
                  </a:cubicBezTo>
                  <a:cubicBezTo>
                    <a:pt x="345274" y="233138"/>
                    <a:pt x="0" y="256839"/>
                    <a:pt x="0" y="480344"/>
                  </a:cubicBezTo>
                  <a:cubicBezTo>
                    <a:pt x="0" y="594979"/>
                    <a:pt x="92869" y="645447"/>
                    <a:pt x="92869" y="645447"/>
                  </a:cubicBezTo>
                  <a:cubicBezTo>
                    <a:pt x="78438" y="706738"/>
                    <a:pt x="75422" y="770166"/>
                    <a:pt x="83968" y="832551"/>
                  </a:cubicBezTo>
                  <a:lnTo>
                    <a:pt x="128269" y="825184"/>
                  </a:lnTo>
                  <a:cubicBezTo>
                    <a:pt x="106602" y="749849"/>
                    <a:pt x="119903" y="667814"/>
                    <a:pt x="121269" y="659781"/>
                  </a:cubicBezTo>
                  <a:cubicBezTo>
                    <a:pt x="177937" y="682481"/>
                    <a:pt x="236372" y="675748"/>
                    <a:pt x="278306" y="652747"/>
                  </a:cubicBezTo>
                  <a:cubicBezTo>
                    <a:pt x="140836" y="506311"/>
                    <a:pt x="189371" y="336907"/>
                    <a:pt x="401942" y="204104"/>
                  </a:cubicBezTo>
                  <a:close/>
                </a:path>
              </a:pathLst>
            </a:custGeom>
            <a:solidFill>
              <a:srgbClr val="00A443"/>
            </a:solidFill>
            <a:ln w="3333" cap="flat">
              <a:noFill/>
              <a:prstDash val="solid"/>
              <a:miter/>
            </a:ln>
          </p:spPr>
          <p:txBody>
            <a:bodyPr rtlCol="0" anchor="ctr"/>
            <a:lstStyle/>
            <a:p>
              <a:endParaRPr lang="es-ES" sz="1350"/>
            </a:p>
          </p:txBody>
        </p:sp>
      </p:grpSp>
    </p:spTree>
    <p:extLst>
      <p:ext uri="{BB962C8B-B14F-4D97-AF65-F5344CB8AC3E}">
        <p14:creationId xmlns:p14="http://schemas.microsoft.com/office/powerpoint/2010/main" val="1244166802"/>
      </p:ext>
    </p:extLst>
  </p:cSld>
  <p:clrMapOvr>
    <a:overrideClrMapping bg1="lt1" tx1="dk1" bg2="lt2" tx2="dk2" accent1="accent1" accent2="accent2" accent3="accent3" accent4="accent4" accent5="accent5" accent6="accent6" hlink="hlink" folHlink="folHlink"/>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Symbol Green">
    <p:bg>
      <p:bgPr>
        <a:solidFill>
          <a:schemeClr val="accent1"/>
        </a:solidFill>
        <a:effectLst/>
      </p:bgPr>
    </p:bg>
    <p:spTree>
      <p:nvGrpSpPr>
        <p:cNvPr id="1" name=""/>
        <p:cNvGrpSpPr/>
        <p:nvPr/>
      </p:nvGrpSpPr>
      <p:grpSpPr>
        <a:xfrm>
          <a:off x="0" y="0"/>
          <a:ext cx="0" cy="0"/>
          <a:chOff x="0" y="0"/>
          <a:chExt cx="0" cy="0"/>
        </a:xfrm>
      </p:grpSpPr>
      <p:pic>
        <p:nvPicPr>
          <p:cNvPr id="2" name="Gráfico 1">
            <a:extLst>
              <a:ext uri="{FF2B5EF4-FFF2-40B4-BE49-F238E27FC236}">
                <a16:creationId xmlns:a16="http://schemas.microsoft.com/office/drawing/2014/main" id="{1876BB3C-AA57-D420-4861-FBD3D021574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34868" y="1966914"/>
            <a:ext cx="1279548" cy="1209675"/>
          </a:xfrm>
          <a:prstGeom prst="rect">
            <a:avLst/>
          </a:prstGeom>
        </p:spPr>
      </p:pic>
    </p:spTree>
    <p:extLst>
      <p:ext uri="{BB962C8B-B14F-4D97-AF65-F5344CB8AC3E}">
        <p14:creationId xmlns:p14="http://schemas.microsoft.com/office/powerpoint/2010/main" val="324485288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Logo Green">
    <p:bg>
      <p:bgPr>
        <a:solidFill>
          <a:schemeClr val="accent1"/>
        </a:solidFill>
        <a:effectLst/>
      </p:bgPr>
    </p:bg>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11FF477C-4A34-B2AD-49A2-EA9214839A91}"/>
              </a:ext>
            </a:extLst>
          </p:cNvPr>
          <p:cNvGrpSpPr/>
          <p:nvPr userDrawn="1"/>
        </p:nvGrpSpPr>
        <p:grpSpPr>
          <a:xfrm>
            <a:off x="2843204" y="2277040"/>
            <a:ext cx="3457593" cy="589377"/>
            <a:chOff x="858380" y="3171155"/>
            <a:chExt cx="4884170" cy="832550"/>
          </a:xfrm>
          <a:solidFill>
            <a:schemeClr val="bg1"/>
          </a:solidFill>
        </p:grpSpPr>
        <p:sp>
          <p:nvSpPr>
            <p:cNvPr id="16" name="Forma libre: forma 15">
              <a:extLst>
                <a:ext uri="{FF2B5EF4-FFF2-40B4-BE49-F238E27FC236}">
                  <a16:creationId xmlns:a16="http://schemas.microsoft.com/office/drawing/2014/main" id="{423BB02C-B269-CE73-F696-AE16585F7164}"/>
                </a:ext>
              </a:extLst>
            </p:cNvPr>
            <p:cNvSpPr/>
            <p:nvPr/>
          </p:nvSpPr>
          <p:spPr>
            <a:xfrm>
              <a:off x="1915669" y="3359536"/>
              <a:ext cx="348035" cy="455921"/>
            </a:xfrm>
            <a:custGeom>
              <a:avLst/>
              <a:gdLst>
                <a:gd name="connsiteX0" fmla="*/ 289273 w 348035"/>
                <a:gd name="connsiteY0" fmla="*/ 231495 h 455921"/>
                <a:gd name="connsiteX1" fmla="*/ 215038 w 348035"/>
                <a:gd name="connsiteY1" fmla="*/ 201494 h 455921"/>
                <a:gd name="connsiteX2" fmla="*/ 160737 w 348035"/>
                <a:gd name="connsiteY2" fmla="*/ 186961 h 455921"/>
                <a:gd name="connsiteX3" fmla="*/ 102602 w 348035"/>
                <a:gd name="connsiteY3" fmla="*/ 162027 h 455921"/>
                <a:gd name="connsiteX4" fmla="*/ 82402 w 348035"/>
                <a:gd name="connsiteY4" fmla="*/ 119393 h 455921"/>
                <a:gd name="connsiteX5" fmla="*/ 107369 w 348035"/>
                <a:gd name="connsiteY5" fmla="*/ 75825 h 455921"/>
                <a:gd name="connsiteX6" fmla="*/ 174037 w 348035"/>
                <a:gd name="connsiteY6" fmla="*/ 59391 h 455921"/>
                <a:gd name="connsiteX7" fmla="*/ 242538 w 348035"/>
                <a:gd name="connsiteY7" fmla="*/ 77392 h 455921"/>
                <a:gd name="connsiteX8" fmla="*/ 282539 w 348035"/>
                <a:gd name="connsiteY8" fmla="*/ 133293 h 455921"/>
                <a:gd name="connsiteX9" fmla="*/ 340007 w 348035"/>
                <a:gd name="connsiteY9" fmla="*/ 111826 h 455921"/>
                <a:gd name="connsiteX10" fmla="*/ 305906 w 348035"/>
                <a:gd name="connsiteY10" fmla="*/ 50225 h 455921"/>
                <a:gd name="connsiteX11" fmla="*/ 249239 w 348035"/>
                <a:gd name="connsiteY11" fmla="*/ 12990 h 455921"/>
                <a:gd name="connsiteX12" fmla="*/ 173137 w 348035"/>
                <a:gd name="connsiteY12" fmla="*/ 23 h 455921"/>
                <a:gd name="connsiteX13" fmla="*/ 90069 w 348035"/>
                <a:gd name="connsiteY13" fmla="*/ 15824 h 455921"/>
                <a:gd name="connsiteX14" fmla="*/ 34501 w 348035"/>
                <a:gd name="connsiteY14" fmla="*/ 59725 h 455921"/>
                <a:gd name="connsiteX15" fmla="*/ 14500 w 348035"/>
                <a:gd name="connsiteY15" fmla="*/ 124459 h 455921"/>
                <a:gd name="connsiteX16" fmla="*/ 66901 w 348035"/>
                <a:gd name="connsiteY16" fmla="*/ 219828 h 455921"/>
                <a:gd name="connsiteX17" fmla="*/ 131836 w 348035"/>
                <a:gd name="connsiteY17" fmla="*/ 247495 h 455921"/>
                <a:gd name="connsiteX18" fmla="*/ 186171 w 348035"/>
                <a:gd name="connsiteY18" fmla="*/ 261996 h 455921"/>
                <a:gd name="connsiteX19" fmla="*/ 241105 w 348035"/>
                <a:gd name="connsiteY19" fmla="*/ 280963 h 455921"/>
                <a:gd name="connsiteX20" fmla="*/ 271739 w 348035"/>
                <a:gd name="connsiteY20" fmla="*/ 303997 h 455921"/>
                <a:gd name="connsiteX21" fmla="*/ 281539 w 348035"/>
                <a:gd name="connsiteY21" fmla="*/ 333997 h 455921"/>
                <a:gd name="connsiteX22" fmla="*/ 253739 w 348035"/>
                <a:gd name="connsiteY22" fmla="*/ 379498 h 455921"/>
                <a:gd name="connsiteX23" fmla="*/ 179204 w 348035"/>
                <a:gd name="connsiteY23" fmla="*/ 396532 h 455921"/>
                <a:gd name="connsiteX24" fmla="*/ 100569 w 348035"/>
                <a:gd name="connsiteY24" fmla="*/ 372865 h 455921"/>
                <a:gd name="connsiteX25" fmla="*/ 56668 w 348035"/>
                <a:gd name="connsiteY25" fmla="*/ 311897 h 455921"/>
                <a:gd name="connsiteX26" fmla="*/ 0 w 348035"/>
                <a:gd name="connsiteY26" fmla="*/ 335897 h 455921"/>
                <a:gd name="connsiteX27" fmla="*/ 36934 w 348035"/>
                <a:gd name="connsiteY27" fmla="*/ 399699 h 455921"/>
                <a:gd name="connsiteX28" fmla="*/ 98202 w 348035"/>
                <a:gd name="connsiteY28" fmla="*/ 441366 h 455921"/>
                <a:gd name="connsiteX29" fmla="*/ 179370 w 348035"/>
                <a:gd name="connsiteY29" fmla="*/ 455900 h 455921"/>
                <a:gd name="connsiteX30" fmla="*/ 269072 w 348035"/>
                <a:gd name="connsiteY30" fmla="*/ 439799 h 455921"/>
                <a:gd name="connsiteX31" fmla="*/ 327507 w 348035"/>
                <a:gd name="connsiteY31" fmla="*/ 395265 h 455921"/>
                <a:gd name="connsiteX32" fmla="*/ 348007 w 348035"/>
                <a:gd name="connsiteY32" fmla="*/ 328330 h 455921"/>
                <a:gd name="connsiteX33" fmla="*/ 333474 w 348035"/>
                <a:gd name="connsiteY33" fmla="*/ 273363 h 455921"/>
                <a:gd name="connsiteX34" fmla="*/ 289273 w 348035"/>
                <a:gd name="connsiteY34" fmla="*/ 231495 h 455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8035" h="455921">
                  <a:moveTo>
                    <a:pt x="289273" y="231495"/>
                  </a:moveTo>
                  <a:cubicBezTo>
                    <a:pt x="269672" y="219495"/>
                    <a:pt x="244928" y="209495"/>
                    <a:pt x="215038" y="201494"/>
                  </a:cubicBezTo>
                  <a:lnTo>
                    <a:pt x="160737" y="186961"/>
                  </a:lnTo>
                  <a:cubicBezTo>
                    <a:pt x="135469" y="179827"/>
                    <a:pt x="116092" y="171517"/>
                    <a:pt x="102602" y="162027"/>
                  </a:cubicBezTo>
                  <a:cubicBezTo>
                    <a:pt x="89112" y="152537"/>
                    <a:pt x="82378" y="138326"/>
                    <a:pt x="82402" y="119393"/>
                  </a:cubicBezTo>
                  <a:cubicBezTo>
                    <a:pt x="82402" y="101282"/>
                    <a:pt x="90725" y="86759"/>
                    <a:pt x="107369" y="75825"/>
                  </a:cubicBezTo>
                  <a:cubicBezTo>
                    <a:pt x="124013" y="64892"/>
                    <a:pt x="146236" y="59415"/>
                    <a:pt x="174037" y="59391"/>
                  </a:cubicBezTo>
                  <a:cubicBezTo>
                    <a:pt x="200548" y="59391"/>
                    <a:pt x="223381" y="65392"/>
                    <a:pt x="242538" y="77392"/>
                  </a:cubicBezTo>
                  <a:cubicBezTo>
                    <a:pt x="261696" y="89392"/>
                    <a:pt x="275029" y="108026"/>
                    <a:pt x="282539" y="133293"/>
                  </a:cubicBezTo>
                  <a:lnTo>
                    <a:pt x="340007" y="111826"/>
                  </a:lnTo>
                  <a:cubicBezTo>
                    <a:pt x="333510" y="88952"/>
                    <a:pt x="321843" y="67875"/>
                    <a:pt x="305906" y="50225"/>
                  </a:cubicBezTo>
                  <a:cubicBezTo>
                    <a:pt x="290129" y="33624"/>
                    <a:pt x="270739" y="20884"/>
                    <a:pt x="249239" y="12990"/>
                  </a:cubicBezTo>
                  <a:cubicBezTo>
                    <a:pt x="224881" y="4034"/>
                    <a:pt x="199084" y="-363"/>
                    <a:pt x="173137" y="23"/>
                  </a:cubicBezTo>
                  <a:cubicBezTo>
                    <a:pt x="141536" y="23"/>
                    <a:pt x="113846" y="5290"/>
                    <a:pt x="90069" y="15824"/>
                  </a:cubicBezTo>
                  <a:cubicBezTo>
                    <a:pt x="67871" y="25087"/>
                    <a:pt x="48651" y="40274"/>
                    <a:pt x="34501" y="59725"/>
                  </a:cubicBezTo>
                  <a:cubicBezTo>
                    <a:pt x="21137" y="78635"/>
                    <a:pt x="14134" y="101306"/>
                    <a:pt x="14500" y="124459"/>
                  </a:cubicBezTo>
                  <a:cubicBezTo>
                    <a:pt x="13357" y="163404"/>
                    <a:pt x="33414" y="199911"/>
                    <a:pt x="66901" y="219828"/>
                  </a:cubicBezTo>
                  <a:cubicBezTo>
                    <a:pt x="87065" y="232202"/>
                    <a:pt x="108946" y="241522"/>
                    <a:pt x="131836" y="247495"/>
                  </a:cubicBezTo>
                  <a:lnTo>
                    <a:pt x="186171" y="261996"/>
                  </a:lnTo>
                  <a:cubicBezTo>
                    <a:pt x="205044" y="266549"/>
                    <a:pt x="223441" y="272903"/>
                    <a:pt x="241105" y="280963"/>
                  </a:cubicBezTo>
                  <a:cubicBezTo>
                    <a:pt x="252972" y="286150"/>
                    <a:pt x="263462" y="294036"/>
                    <a:pt x="271739" y="303997"/>
                  </a:cubicBezTo>
                  <a:cubicBezTo>
                    <a:pt x="278269" y="312620"/>
                    <a:pt x="281723" y="323184"/>
                    <a:pt x="281539" y="333997"/>
                  </a:cubicBezTo>
                  <a:cubicBezTo>
                    <a:pt x="281539" y="352954"/>
                    <a:pt x="272272" y="368121"/>
                    <a:pt x="253739" y="379498"/>
                  </a:cubicBezTo>
                  <a:cubicBezTo>
                    <a:pt x="235205" y="390875"/>
                    <a:pt x="210361" y="396555"/>
                    <a:pt x="179204" y="396532"/>
                  </a:cubicBezTo>
                  <a:cubicBezTo>
                    <a:pt x="147626" y="396532"/>
                    <a:pt x="121412" y="388642"/>
                    <a:pt x="100569" y="372865"/>
                  </a:cubicBezTo>
                  <a:cubicBezTo>
                    <a:pt x="80048" y="357508"/>
                    <a:pt x="64725" y="336231"/>
                    <a:pt x="56668" y="311897"/>
                  </a:cubicBezTo>
                  <a:lnTo>
                    <a:pt x="0" y="335897"/>
                  </a:lnTo>
                  <a:cubicBezTo>
                    <a:pt x="7560" y="359581"/>
                    <a:pt x="20160" y="381348"/>
                    <a:pt x="36934" y="399699"/>
                  </a:cubicBezTo>
                  <a:cubicBezTo>
                    <a:pt x="53934" y="418052"/>
                    <a:pt x="74885" y="432299"/>
                    <a:pt x="98202" y="441366"/>
                  </a:cubicBezTo>
                  <a:cubicBezTo>
                    <a:pt x="124079" y="451363"/>
                    <a:pt x="151633" y="456297"/>
                    <a:pt x="179370" y="455900"/>
                  </a:cubicBezTo>
                  <a:cubicBezTo>
                    <a:pt x="213904" y="455900"/>
                    <a:pt x="243805" y="450533"/>
                    <a:pt x="269072" y="439799"/>
                  </a:cubicBezTo>
                  <a:cubicBezTo>
                    <a:pt x="294340" y="429066"/>
                    <a:pt x="313817" y="414222"/>
                    <a:pt x="327507" y="395265"/>
                  </a:cubicBezTo>
                  <a:cubicBezTo>
                    <a:pt x="341357" y="375738"/>
                    <a:pt x="348547" y="352264"/>
                    <a:pt x="348007" y="328330"/>
                  </a:cubicBezTo>
                  <a:cubicBezTo>
                    <a:pt x="348367" y="309013"/>
                    <a:pt x="343334" y="289980"/>
                    <a:pt x="333474" y="273363"/>
                  </a:cubicBezTo>
                  <a:cubicBezTo>
                    <a:pt x="322330" y="256049"/>
                    <a:pt x="307166" y="241685"/>
                    <a:pt x="289273" y="231495"/>
                  </a:cubicBezTo>
                  <a:close/>
                </a:path>
              </a:pathLst>
            </a:custGeom>
            <a:grpFill/>
            <a:ln w="3333" cap="flat">
              <a:noFill/>
              <a:prstDash val="solid"/>
              <a:miter/>
            </a:ln>
          </p:spPr>
          <p:txBody>
            <a:bodyPr rtlCol="0" anchor="ctr"/>
            <a:lstStyle/>
            <a:p>
              <a:endParaRPr lang="es-ES" sz="1350"/>
            </a:p>
          </p:txBody>
        </p:sp>
        <p:sp>
          <p:nvSpPr>
            <p:cNvPr id="17" name="Forma libre: forma 16">
              <a:extLst>
                <a:ext uri="{FF2B5EF4-FFF2-40B4-BE49-F238E27FC236}">
                  <a16:creationId xmlns:a16="http://schemas.microsoft.com/office/drawing/2014/main" id="{1132CE75-2FE1-90A9-88FE-0B7F2E42E45E}"/>
                </a:ext>
              </a:extLst>
            </p:cNvPr>
            <p:cNvSpPr/>
            <p:nvPr/>
          </p:nvSpPr>
          <p:spPr>
            <a:xfrm>
              <a:off x="2287261" y="3481452"/>
              <a:ext cx="304555" cy="333403"/>
            </a:xfrm>
            <a:custGeom>
              <a:avLst/>
              <a:gdLst>
                <a:gd name="connsiteX0" fmla="*/ 91585 w 304555"/>
                <a:gd name="connsiteY0" fmla="*/ 84011 h 333403"/>
                <a:gd name="connsiteX1" fmla="*/ 122219 w 304555"/>
                <a:gd name="connsiteY1" fmla="*/ 62844 h 333403"/>
                <a:gd name="connsiteX2" fmla="*/ 158553 w 304555"/>
                <a:gd name="connsiteY2" fmla="*/ 55577 h 333403"/>
                <a:gd name="connsiteX3" fmla="*/ 213587 w 304555"/>
                <a:gd name="connsiteY3" fmla="*/ 70444 h 333403"/>
                <a:gd name="connsiteX4" fmla="*/ 251488 w 304555"/>
                <a:gd name="connsiteY4" fmla="*/ 121278 h 333403"/>
                <a:gd name="connsiteX5" fmla="*/ 304556 w 304555"/>
                <a:gd name="connsiteY5" fmla="*/ 96011 h 333403"/>
                <a:gd name="connsiteX6" fmla="*/ 268855 w 304555"/>
                <a:gd name="connsiteY6" fmla="*/ 40110 h 333403"/>
                <a:gd name="connsiteX7" fmla="*/ 217687 w 304555"/>
                <a:gd name="connsiteY7" fmla="*/ 9476 h 333403"/>
                <a:gd name="connsiteX8" fmla="*/ 158653 w 304555"/>
                <a:gd name="connsiteY8" fmla="*/ 9 h 333403"/>
                <a:gd name="connsiteX9" fmla="*/ 95785 w 304555"/>
                <a:gd name="connsiteY9" fmla="*/ 12009 h 333403"/>
                <a:gd name="connsiteX10" fmla="*/ 45284 w 304555"/>
                <a:gd name="connsiteY10" fmla="*/ 46110 h 333403"/>
                <a:gd name="connsiteX11" fmla="*/ 11683 w 304555"/>
                <a:gd name="connsiteY11" fmla="*/ 98911 h 333403"/>
                <a:gd name="connsiteX12" fmla="*/ 16 w 304555"/>
                <a:gd name="connsiteY12" fmla="*/ 166813 h 333403"/>
                <a:gd name="connsiteX13" fmla="*/ 20550 w 304555"/>
                <a:gd name="connsiteY13" fmla="*/ 253681 h 333403"/>
                <a:gd name="connsiteX14" fmla="*/ 76918 w 304555"/>
                <a:gd name="connsiteY14" fmla="*/ 312249 h 333403"/>
                <a:gd name="connsiteX15" fmla="*/ 158420 w 304555"/>
                <a:gd name="connsiteY15" fmla="*/ 333383 h 333403"/>
                <a:gd name="connsiteX16" fmla="*/ 217454 w 304555"/>
                <a:gd name="connsiteY16" fmla="*/ 323916 h 333403"/>
                <a:gd name="connsiteX17" fmla="*/ 268622 w 304555"/>
                <a:gd name="connsiteY17" fmla="*/ 292982 h 333403"/>
                <a:gd name="connsiteX18" fmla="*/ 304323 w 304555"/>
                <a:gd name="connsiteY18" fmla="*/ 237381 h 333403"/>
                <a:gd name="connsiteX19" fmla="*/ 251388 w 304555"/>
                <a:gd name="connsiteY19" fmla="*/ 212247 h 333403"/>
                <a:gd name="connsiteX20" fmla="*/ 213487 w 304555"/>
                <a:gd name="connsiteY20" fmla="*/ 262781 h 333403"/>
                <a:gd name="connsiteX21" fmla="*/ 158553 w 304555"/>
                <a:gd name="connsiteY21" fmla="*/ 277948 h 333403"/>
                <a:gd name="connsiteX22" fmla="*/ 110852 w 304555"/>
                <a:gd name="connsiteY22" fmla="*/ 265315 h 333403"/>
                <a:gd name="connsiteX23" fmla="*/ 76118 w 304555"/>
                <a:gd name="connsiteY23" fmla="*/ 227747 h 333403"/>
                <a:gd name="connsiteX24" fmla="*/ 63184 w 304555"/>
                <a:gd name="connsiteY24" fmla="*/ 166779 h 333403"/>
                <a:gd name="connsiteX25" fmla="*/ 70751 w 304555"/>
                <a:gd name="connsiteY25" fmla="*/ 118778 h 333403"/>
                <a:gd name="connsiteX26" fmla="*/ 91585 w 304555"/>
                <a:gd name="connsiteY26" fmla="*/ 84011 h 33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04555" h="333403">
                  <a:moveTo>
                    <a:pt x="91585" y="84011"/>
                  </a:moveTo>
                  <a:cubicBezTo>
                    <a:pt x="100215" y="74904"/>
                    <a:pt x="110649" y="67694"/>
                    <a:pt x="122219" y="62844"/>
                  </a:cubicBezTo>
                  <a:cubicBezTo>
                    <a:pt x="133722" y="58017"/>
                    <a:pt x="146076" y="55547"/>
                    <a:pt x="158553" y="55577"/>
                  </a:cubicBezTo>
                  <a:cubicBezTo>
                    <a:pt x="177937" y="55217"/>
                    <a:pt x="197021" y="60374"/>
                    <a:pt x="213587" y="70444"/>
                  </a:cubicBezTo>
                  <a:cubicBezTo>
                    <a:pt x="229588" y="80354"/>
                    <a:pt x="242221" y="97301"/>
                    <a:pt x="251488" y="121278"/>
                  </a:cubicBezTo>
                  <a:lnTo>
                    <a:pt x="304556" y="96011"/>
                  </a:lnTo>
                  <a:cubicBezTo>
                    <a:pt x="297349" y="74764"/>
                    <a:pt x="285099" y="55584"/>
                    <a:pt x="268855" y="40110"/>
                  </a:cubicBezTo>
                  <a:cubicBezTo>
                    <a:pt x="254145" y="26410"/>
                    <a:pt x="236708" y="15973"/>
                    <a:pt x="217687" y="9476"/>
                  </a:cubicBezTo>
                  <a:cubicBezTo>
                    <a:pt x="198657" y="3126"/>
                    <a:pt x="178717" y="-74"/>
                    <a:pt x="158653" y="9"/>
                  </a:cubicBezTo>
                  <a:cubicBezTo>
                    <a:pt x="137106" y="-221"/>
                    <a:pt x="115732" y="3859"/>
                    <a:pt x="95785" y="12009"/>
                  </a:cubicBezTo>
                  <a:cubicBezTo>
                    <a:pt x="76831" y="19866"/>
                    <a:pt x="59654" y="31463"/>
                    <a:pt x="45284" y="46110"/>
                  </a:cubicBezTo>
                  <a:cubicBezTo>
                    <a:pt x="30513" y="61167"/>
                    <a:pt x="19067" y="79154"/>
                    <a:pt x="11683" y="98911"/>
                  </a:cubicBezTo>
                  <a:cubicBezTo>
                    <a:pt x="3666" y="120638"/>
                    <a:pt x="-287" y="143656"/>
                    <a:pt x="16" y="166813"/>
                  </a:cubicBezTo>
                  <a:cubicBezTo>
                    <a:pt x="16" y="199657"/>
                    <a:pt x="6860" y="228614"/>
                    <a:pt x="20550" y="253681"/>
                  </a:cubicBezTo>
                  <a:cubicBezTo>
                    <a:pt x="33607" y="278008"/>
                    <a:pt x="53107" y="298272"/>
                    <a:pt x="76918" y="312249"/>
                  </a:cubicBezTo>
                  <a:cubicBezTo>
                    <a:pt x="101672" y="326539"/>
                    <a:pt x="129839" y="333843"/>
                    <a:pt x="158420" y="333383"/>
                  </a:cubicBezTo>
                  <a:cubicBezTo>
                    <a:pt x="178483" y="333483"/>
                    <a:pt x="198427" y="330283"/>
                    <a:pt x="217454" y="323916"/>
                  </a:cubicBezTo>
                  <a:cubicBezTo>
                    <a:pt x="236534" y="317399"/>
                    <a:pt x="253985" y="306849"/>
                    <a:pt x="268622" y="292982"/>
                  </a:cubicBezTo>
                  <a:cubicBezTo>
                    <a:pt x="284729" y="277512"/>
                    <a:pt x="296959" y="258465"/>
                    <a:pt x="304323" y="237381"/>
                  </a:cubicBezTo>
                  <a:lnTo>
                    <a:pt x="251388" y="212247"/>
                  </a:lnTo>
                  <a:cubicBezTo>
                    <a:pt x="242121" y="235848"/>
                    <a:pt x="229488" y="252691"/>
                    <a:pt x="213487" y="262781"/>
                  </a:cubicBezTo>
                  <a:cubicBezTo>
                    <a:pt x="197017" y="273018"/>
                    <a:pt x="177943" y="278285"/>
                    <a:pt x="158553" y="277948"/>
                  </a:cubicBezTo>
                  <a:cubicBezTo>
                    <a:pt x="141806" y="278092"/>
                    <a:pt x="125332" y="273728"/>
                    <a:pt x="110852" y="265315"/>
                  </a:cubicBezTo>
                  <a:cubicBezTo>
                    <a:pt x="95885" y="256415"/>
                    <a:pt x="83818" y="243368"/>
                    <a:pt x="76118" y="227747"/>
                  </a:cubicBezTo>
                  <a:cubicBezTo>
                    <a:pt x="67494" y="211124"/>
                    <a:pt x="63184" y="190803"/>
                    <a:pt x="63184" y="166779"/>
                  </a:cubicBezTo>
                  <a:cubicBezTo>
                    <a:pt x="62884" y="150459"/>
                    <a:pt x="65444" y="134215"/>
                    <a:pt x="70751" y="118778"/>
                  </a:cubicBezTo>
                  <a:cubicBezTo>
                    <a:pt x="75191" y="105861"/>
                    <a:pt x="82288" y="94018"/>
                    <a:pt x="91585" y="84011"/>
                  </a:cubicBezTo>
                  <a:close/>
                </a:path>
              </a:pathLst>
            </a:custGeom>
            <a:grpFill/>
            <a:ln w="3333" cap="flat">
              <a:noFill/>
              <a:prstDash val="solid"/>
              <a:miter/>
            </a:ln>
          </p:spPr>
          <p:txBody>
            <a:bodyPr rtlCol="0" anchor="ctr"/>
            <a:lstStyle/>
            <a:p>
              <a:endParaRPr lang="es-ES" sz="1350"/>
            </a:p>
          </p:txBody>
        </p:sp>
        <p:sp>
          <p:nvSpPr>
            <p:cNvPr id="18" name="Forma libre: forma 17">
              <a:extLst>
                <a:ext uri="{FF2B5EF4-FFF2-40B4-BE49-F238E27FC236}">
                  <a16:creationId xmlns:a16="http://schemas.microsoft.com/office/drawing/2014/main" id="{3C0261C9-0C02-BE71-1384-AE8EEC577A06}"/>
                </a:ext>
              </a:extLst>
            </p:cNvPr>
            <p:cNvSpPr/>
            <p:nvPr/>
          </p:nvSpPr>
          <p:spPr>
            <a:xfrm>
              <a:off x="2608072" y="3481431"/>
              <a:ext cx="325300" cy="334137"/>
            </a:xfrm>
            <a:custGeom>
              <a:avLst/>
              <a:gdLst>
                <a:gd name="connsiteX0" fmla="*/ 246283 w 325300"/>
                <a:gd name="connsiteY0" fmla="*/ 20865 h 334137"/>
                <a:gd name="connsiteX1" fmla="*/ 162281 w 325300"/>
                <a:gd name="connsiteY1" fmla="*/ 31 h 334137"/>
                <a:gd name="connsiteX2" fmla="*/ 97847 w 325300"/>
                <a:gd name="connsiteY2" fmla="*/ 12031 h 334137"/>
                <a:gd name="connsiteX3" fmla="*/ 46112 w 325300"/>
                <a:gd name="connsiteY3" fmla="*/ 46465 h 334137"/>
                <a:gd name="connsiteX4" fmla="*/ 12012 w 325300"/>
                <a:gd name="connsiteY4" fmla="*/ 99500 h 334137"/>
                <a:gd name="connsiteX5" fmla="*/ 11 w 325300"/>
                <a:gd name="connsiteY5" fmla="*/ 166768 h 334137"/>
                <a:gd name="connsiteX6" fmla="*/ 21179 w 325300"/>
                <a:gd name="connsiteY6" fmla="*/ 253936 h 334137"/>
                <a:gd name="connsiteX7" fmla="*/ 79280 w 325300"/>
                <a:gd name="connsiteY7" fmla="*/ 313004 h 334137"/>
                <a:gd name="connsiteX8" fmla="*/ 227383 w 325300"/>
                <a:gd name="connsiteY8" fmla="*/ 321838 h 334137"/>
                <a:gd name="connsiteX9" fmla="*/ 279184 w 325300"/>
                <a:gd name="connsiteY9" fmla="*/ 287404 h 334137"/>
                <a:gd name="connsiteX10" fmla="*/ 313285 w 325300"/>
                <a:gd name="connsiteY10" fmla="*/ 234669 h 334137"/>
                <a:gd name="connsiteX11" fmla="*/ 325285 w 325300"/>
                <a:gd name="connsiteY11" fmla="*/ 166768 h 334137"/>
                <a:gd name="connsiteX12" fmla="*/ 304151 w 325300"/>
                <a:gd name="connsiteY12" fmla="*/ 79299 h 334137"/>
                <a:gd name="connsiteX13" fmla="*/ 246283 w 325300"/>
                <a:gd name="connsiteY13" fmla="*/ 20865 h 334137"/>
                <a:gd name="connsiteX14" fmla="*/ 254484 w 325300"/>
                <a:gd name="connsiteY14" fmla="*/ 213502 h 334137"/>
                <a:gd name="connsiteX15" fmla="*/ 233650 w 325300"/>
                <a:gd name="connsiteY15" fmla="*/ 248569 h 334137"/>
                <a:gd name="connsiteX16" fmla="*/ 202082 w 325300"/>
                <a:gd name="connsiteY16" fmla="*/ 270337 h 334137"/>
                <a:gd name="connsiteX17" fmla="*/ 162281 w 325300"/>
                <a:gd name="connsiteY17" fmla="*/ 277937 h 334137"/>
                <a:gd name="connsiteX18" fmla="*/ 112047 w 325300"/>
                <a:gd name="connsiteY18" fmla="*/ 264603 h 334137"/>
                <a:gd name="connsiteX19" fmla="*/ 76680 w 325300"/>
                <a:gd name="connsiteY19" fmla="*/ 226402 h 334137"/>
                <a:gd name="connsiteX20" fmla="*/ 63746 w 325300"/>
                <a:gd name="connsiteY20" fmla="*/ 166701 h 334137"/>
                <a:gd name="connsiteX21" fmla="*/ 71013 w 325300"/>
                <a:gd name="connsiteY21" fmla="*/ 120033 h 334137"/>
                <a:gd name="connsiteX22" fmla="*/ 91547 w 325300"/>
                <a:gd name="connsiteY22" fmla="*/ 85299 h 334137"/>
                <a:gd name="connsiteX23" fmla="*/ 123114 w 325300"/>
                <a:gd name="connsiteY23" fmla="*/ 63499 h 334137"/>
                <a:gd name="connsiteX24" fmla="*/ 162281 w 325300"/>
                <a:gd name="connsiteY24" fmla="*/ 56232 h 334137"/>
                <a:gd name="connsiteX25" fmla="*/ 213749 w 325300"/>
                <a:gd name="connsiteY25" fmla="*/ 69566 h 334137"/>
                <a:gd name="connsiteX26" fmla="*/ 249117 w 325300"/>
                <a:gd name="connsiteY26" fmla="*/ 107466 h 334137"/>
                <a:gd name="connsiteX27" fmla="*/ 262050 w 325300"/>
                <a:gd name="connsiteY27" fmla="*/ 166834 h 334137"/>
                <a:gd name="connsiteX28" fmla="*/ 254484 w 325300"/>
                <a:gd name="connsiteY28" fmla="*/ 213502 h 334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25300" h="334137">
                  <a:moveTo>
                    <a:pt x="246283" y="20865"/>
                  </a:moveTo>
                  <a:cubicBezTo>
                    <a:pt x="220603" y="6654"/>
                    <a:pt x="191626" y="-533"/>
                    <a:pt x="162281" y="31"/>
                  </a:cubicBezTo>
                  <a:cubicBezTo>
                    <a:pt x="140228" y="-179"/>
                    <a:pt x="118344" y="3898"/>
                    <a:pt x="97847" y="12031"/>
                  </a:cubicBezTo>
                  <a:cubicBezTo>
                    <a:pt x="78406" y="19811"/>
                    <a:pt x="60793" y="31535"/>
                    <a:pt x="46112" y="46465"/>
                  </a:cubicBezTo>
                  <a:cubicBezTo>
                    <a:pt x="31239" y="61625"/>
                    <a:pt x="19632" y="79676"/>
                    <a:pt x="12012" y="99500"/>
                  </a:cubicBezTo>
                  <a:cubicBezTo>
                    <a:pt x="3825" y="120970"/>
                    <a:pt x="-245" y="143790"/>
                    <a:pt x="11" y="166768"/>
                  </a:cubicBezTo>
                  <a:cubicBezTo>
                    <a:pt x="11" y="199612"/>
                    <a:pt x="7068" y="228669"/>
                    <a:pt x="21179" y="253936"/>
                  </a:cubicBezTo>
                  <a:cubicBezTo>
                    <a:pt x="34712" y="278617"/>
                    <a:pt x="54826" y="299064"/>
                    <a:pt x="79280" y="313004"/>
                  </a:cubicBezTo>
                  <a:cubicBezTo>
                    <a:pt x="124921" y="337678"/>
                    <a:pt x="179135" y="340911"/>
                    <a:pt x="227383" y="321838"/>
                  </a:cubicBezTo>
                  <a:cubicBezTo>
                    <a:pt x="246767" y="313917"/>
                    <a:pt x="264380" y="302214"/>
                    <a:pt x="279184" y="287404"/>
                  </a:cubicBezTo>
                  <a:cubicBezTo>
                    <a:pt x="294101" y="272393"/>
                    <a:pt x="305715" y="254429"/>
                    <a:pt x="313285" y="234669"/>
                  </a:cubicBezTo>
                  <a:cubicBezTo>
                    <a:pt x="321512" y="212989"/>
                    <a:pt x="325582" y="189955"/>
                    <a:pt x="325285" y="166768"/>
                  </a:cubicBezTo>
                  <a:cubicBezTo>
                    <a:pt x="325285" y="133434"/>
                    <a:pt x="318242" y="104276"/>
                    <a:pt x="304151" y="79299"/>
                  </a:cubicBezTo>
                  <a:cubicBezTo>
                    <a:pt x="290611" y="54862"/>
                    <a:pt x="270587" y="34641"/>
                    <a:pt x="246283" y="20865"/>
                  </a:cubicBezTo>
                  <a:close/>
                  <a:moveTo>
                    <a:pt x="254484" y="213502"/>
                  </a:moveTo>
                  <a:cubicBezTo>
                    <a:pt x="249977" y="226479"/>
                    <a:pt x="242890" y="238406"/>
                    <a:pt x="233650" y="248569"/>
                  </a:cubicBezTo>
                  <a:cubicBezTo>
                    <a:pt x="224823" y="258020"/>
                    <a:pt x="214056" y="265446"/>
                    <a:pt x="202082" y="270337"/>
                  </a:cubicBezTo>
                  <a:cubicBezTo>
                    <a:pt x="189449" y="275480"/>
                    <a:pt x="175922" y="278063"/>
                    <a:pt x="162281" y="277937"/>
                  </a:cubicBezTo>
                  <a:cubicBezTo>
                    <a:pt x="144635" y="278147"/>
                    <a:pt x="127268" y="273537"/>
                    <a:pt x="112047" y="264603"/>
                  </a:cubicBezTo>
                  <a:cubicBezTo>
                    <a:pt x="96857" y="255503"/>
                    <a:pt x="84587" y="242246"/>
                    <a:pt x="76680" y="226402"/>
                  </a:cubicBezTo>
                  <a:cubicBezTo>
                    <a:pt x="68056" y="209779"/>
                    <a:pt x="63746" y="189878"/>
                    <a:pt x="63746" y="166701"/>
                  </a:cubicBezTo>
                  <a:cubicBezTo>
                    <a:pt x="63456" y="150841"/>
                    <a:pt x="65913" y="135054"/>
                    <a:pt x="71013" y="120033"/>
                  </a:cubicBezTo>
                  <a:cubicBezTo>
                    <a:pt x="75470" y="107200"/>
                    <a:pt x="82450" y="95389"/>
                    <a:pt x="91547" y="85299"/>
                  </a:cubicBezTo>
                  <a:cubicBezTo>
                    <a:pt x="100240" y="75689"/>
                    <a:pt x="111047" y="68226"/>
                    <a:pt x="123114" y="63499"/>
                  </a:cubicBezTo>
                  <a:cubicBezTo>
                    <a:pt x="135588" y="58609"/>
                    <a:pt x="148881" y="56142"/>
                    <a:pt x="162281" y="56232"/>
                  </a:cubicBezTo>
                  <a:cubicBezTo>
                    <a:pt x="180329" y="55915"/>
                    <a:pt x="198122" y="60525"/>
                    <a:pt x="213749" y="69566"/>
                  </a:cubicBezTo>
                  <a:cubicBezTo>
                    <a:pt x="228880" y="78606"/>
                    <a:pt x="241143" y="91746"/>
                    <a:pt x="249117" y="107466"/>
                  </a:cubicBezTo>
                  <a:cubicBezTo>
                    <a:pt x="257760" y="123910"/>
                    <a:pt x="262074" y="143700"/>
                    <a:pt x="262050" y="166834"/>
                  </a:cubicBezTo>
                  <a:cubicBezTo>
                    <a:pt x="262277" y="182715"/>
                    <a:pt x="259717" y="198508"/>
                    <a:pt x="254484" y="213502"/>
                  </a:cubicBezTo>
                  <a:close/>
                </a:path>
              </a:pathLst>
            </a:custGeom>
            <a:grpFill/>
            <a:ln w="3333" cap="flat">
              <a:noFill/>
              <a:prstDash val="solid"/>
              <a:miter/>
            </a:ln>
          </p:spPr>
          <p:txBody>
            <a:bodyPr rtlCol="0" anchor="ctr"/>
            <a:lstStyle/>
            <a:p>
              <a:endParaRPr lang="es-ES" sz="1350"/>
            </a:p>
          </p:txBody>
        </p:sp>
        <p:sp>
          <p:nvSpPr>
            <p:cNvPr id="19" name="Forma libre: forma 18">
              <a:extLst>
                <a:ext uri="{FF2B5EF4-FFF2-40B4-BE49-F238E27FC236}">
                  <a16:creationId xmlns:a16="http://schemas.microsoft.com/office/drawing/2014/main" id="{070F3FE6-465B-8DE5-09ED-1D9A69F8C749}"/>
                </a:ext>
              </a:extLst>
            </p:cNvPr>
            <p:cNvSpPr/>
            <p:nvPr/>
          </p:nvSpPr>
          <p:spPr>
            <a:xfrm>
              <a:off x="2932391" y="3382293"/>
              <a:ext cx="389074" cy="426609"/>
            </a:xfrm>
            <a:custGeom>
              <a:avLst/>
              <a:gdLst>
                <a:gd name="connsiteX0" fmla="*/ 315140 w 389074"/>
                <a:gd name="connsiteY0" fmla="*/ 0 h 426609"/>
                <a:gd name="connsiteX1" fmla="*/ 252639 w 389074"/>
                <a:gd name="connsiteY1" fmla="*/ 38067 h 426609"/>
                <a:gd name="connsiteX2" fmla="*/ 252639 w 389074"/>
                <a:gd name="connsiteY2" fmla="*/ 105636 h 426609"/>
                <a:gd name="connsiteX3" fmla="*/ 121803 w 389074"/>
                <a:gd name="connsiteY3" fmla="*/ 105636 h 426609"/>
                <a:gd name="connsiteX4" fmla="*/ 121803 w 389074"/>
                <a:gd name="connsiteY4" fmla="*/ 0 h 426609"/>
                <a:gd name="connsiteX5" fmla="*/ 59368 w 389074"/>
                <a:gd name="connsiteY5" fmla="*/ 38067 h 426609"/>
                <a:gd name="connsiteX6" fmla="*/ 59368 w 389074"/>
                <a:gd name="connsiteY6" fmla="*/ 105636 h 426609"/>
                <a:gd name="connsiteX7" fmla="*/ 0 w 389074"/>
                <a:gd name="connsiteY7" fmla="*/ 105636 h 426609"/>
                <a:gd name="connsiteX8" fmla="*/ 0 w 389074"/>
                <a:gd name="connsiteY8" fmla="*/ 157437 h 426609"/>
                <a:gd name="connsiteX9" fmla="*/ 59368 w 389074"/>
                <a:gd name="connsiteY9" fmla="*/ 157437 h 426609"/>
                <a:gd name="connsiteX10" fmla="*/ 59368 w 389074"/>
                <a:gd name="connsiteY10" fmla="*/ 327440 h 426609"/>
                <a:gd name="connsiteX11" fmla="*/ 70435 w 389074"/>
                <a:gd name="connsiteY11" fmla="*/ 379241 h 426609"/>
                <a:gd name="connsiteX12" fmla="*/ 102969 w 389074"/>
                <a:gd name="connsiteY12" fmla="*/ 414275 h 426609"/>
                <a:gd name="connsiteX13" fmla="*/ 156003 w 389074"/>
                <a:gd name="connsiteY13" fmla="*/ 426609 h 426609"/>
                <a:gd name="connsiteX14" fmla="*/ 195804 w 389074"/>
                <a:gd name="connsiteY14" fmla="*/ 426609 h 426609"/>
                <a:gd name="connsiteX15" fmla="*/ 195804 w 389074"/>
                <a:gd name="connsiteY15" fmla="*/ 372275 h 426609"/>
                <a:gd name="connsiteX16" fmla="*/ 162970 w 389074"/>
                <a:gd name="connsiteY16" fmla="*/ 372275 h 426609"/>
                <a:gd name="connsiteX17" fmla="*/ 131703 w 389074"/>
                <a:gd name="connsiteY17" fmla="*/ 359641 h 426609"/>
                <a:gd name="connsiteX18" fmla="*/ 121903 w 389074"/>
                <a:gd name="connsiteY18" fmla="*/ 322974 h 426609"/>
                <a:gd name="connsiteX19" fmla="*/ 121903 w 389074"/>
                <a:gd name="connsiteY19" fmla="*/ 157270 h 426609"/>
                <a:gd name="connsiteX20" fmla="*/ 252639 w 389074"/>
                <a:gd name="connsiteY20" fmla="*/ 157270 h 426609"/>
                <a:gd name="connsiteX21" fmla="*/ 252639 w 389074"/>
                <a:gd name="connsiteY21" fmla="*/ 327274 h 426609"/>
                <a:gd name="connsiteX22" fmla="*/ 263706 w 389074"/>
                <a:gd name="connsiteY22" fmla="*/ 379075 h 426609"/>
                <a:gd name="connsiteX23" fmla="*/ 296240 w 389074"/>
                <a:gd name="connsiteY23" fmla="*/ 414109 h 426609"/>
                <a:gd name="connsiteX24" fmla="*/ 349274 w 389074"/>
                <a:gd name="connsiteY24" fmla="*/ 426442 h 426609"/>
                <a:gd name="connsiteX25" fmla="*/ 389075 w 389074"/>
                <a:gd name="connsiteY25" fmla="*/ 426442 h 426609"/>
                <a:gd name="connsiteX26" fmla="*/ 389075 w 389074"/>
                <a:gd name="connsiteY26" fmla="*/ 372108 h 426609"/>
                <a:gd name="connsiteX27" fmla="*/ 356241 w 389074"/>
                <a:gd name="connsiteY27" fmla="*/ 372108 h 426609"/>
                <a:gd name="connsiteX28" fmla="*/ 324974 w 389074"/>
                <a:gd name="connsiteY28" fmla="*/ 359474 h 426609"/>
                <a:gd name="connsiteX29" fmla="*/ 315173 w 389074"/>
                <a:gd name="connsiteY29" fmla="*/ 322807 h 426609"/>
                <a:gd name="connsiteX30" fmla="*/ 315173 w 389074"/>
                <a:gd name="connsiteY30" fmla="*/ 157270 h 426609"/>
                <a:gd name="connsiteX31" fmla="*/ 389075 w 389074"/>
                <a:gd name="connsiteY31" fmla="*/ 157270 h 426609"/>
                <a:gd name="connsiteX32" fmla="*/ 389075 w 389074"/>
                <a:gd name="connsiteY32" fmla="*/ 105469 h 426609"/>
                <a:gd name="connsiteX33" fmla="*/ 315140 w 389074"/>
                <a:gd name="connsiteY33" fmla="*/ 105469 h 426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89074" h="426609">
                  <a:moveTo>
                    <a:pt x="315140" y="0"/>
                  </a:moveTo>
                  <a:lnTo>
                    <a:pt x="252639" y="38067"/>
                  </a:lnTo>
                  <a:lnTo>
                    <a:pt x="252639" y="105636"/>
                  </a:lnTo>
                  <a:lnTo>
                    <a:pt x="121803" y="105636"/>
                  </a:lnTo>
                  <a:lnTo>
                    <a:pt x="121803" y="0"/>
                  </a:lnTo>
                  <a:lnTo>
                    <a:pt x="59368" y="38067"/>
                  </a:lnTo>
                  <a:lnTo>
                    <a:pt x="59368" y="105636"/>
                  </a:lnTo>
                  <a:lnTo>
                    <a:pt x="0" y="105636"/>
                  </a:lnTo>
                  <a:lnTo>
                    <a:pt x="0" y="157437"/>
                  </a:lnTo>
                  <a:lnTo>
                    <a:pt x="59368" y="157437"/>
                  </a:lnTo>
                  <a:lnTo>
                    <a:pt x="59368" y="327440"/>
                  </a:lnTo>
                  <a:cubicBezTo>
                    <a:pt x="59051" y="345327"/>
                    <a:pt x="62838" y="363048"/>
                    <a:pt x="70435" y="379241"/>
                  </a:cubicBezTo>
                  <a:cubicBezTo>
                    <a:pt x="77421" y="393985"/>
                    <a:pt x="88782" y="406219"/>
                    <a:pt x="102969" y="414275"/>
                  </a:cubicBezTo>
                  <a:cubicBezTo>
                    <a:pt x="117259" y="422519"/>
                    <a:pt x="134936" y="426632"/>
                    <a:pt x="156003" y="426609"/>
                  </a:cubicBezTo>
                  <a:lnTo>
                    <a:pt x="195804" y="426609"/>
                  </a:lnTo>
                  <a:lnTo>
                    <a:pt x="195804" y="372275"/>
                  </a:lnTo>
                  <a:lnTo>
                    <a:pt x="162970" y="372275"/>
                  </a:lnTo>
                  <a:cubicBezTo>
                    <a:pt x="148636" y="372275"/>
                    <a:pt x="138213" y="368064"/>
                    <a:pt x="131703" y="359641"/>
                  </a:cubicBezTo>
                  <a:cubicBezTo>
                    <a:pt x="125193" y="351217"/>
                    <a:pt x="121926" y="338997"/>
                    <a:pt x="121903" y="322974"/>
                  </a:cubicBezTo>
                  <a:lnTo>
                    <a:pt x="121903" y="157270"/>
                  </a:lnTo>
                  <a:lnTo>
                    <a:pt x="252639" y="157270"/>
                  </a:lnTo>
                  <a:lnTo>
                    <a:pt x="252639" y="327274"/>
                  </a:lnTo>
                  <a:cubicBezTo>
                    <a:pt x="252322" y="345161"/>
                    <a:pt x="256109" y="362881"/>
                    <a:pt x="263706" y="379075"/>
                  </a:cubicBezTo>
                  <a:cubicBezTo>
                    <a:pt x="270692" y="393818"/>
                    <a:pt x="282052" y="406052"/>
                    <a:pt x="296240" y="414109"/>
                  </a:cubicBezTo>
                  <a:cubicBezTo>
                    <a:pt x="310530" y="422352"/>
                    <a:pt x="328207" y="426466"/>
                    <a:pt x="349274" y="426442"/>
                  </a:cubicBezTo>
                  <a:lnTo>
                    <a:pt x="389075" y="426442"/>
                  </a:lnTo>
                  <a:lnTo>
                    <a:pt x="389075" y="372108"/>
                  </a:lnTo>
                  <a:lnTo>
                    <a:pt x="356241" y="372108"/>
                  </a:lnTo>
                  <a:cubicBezTo>
                    <a:pt x="341907" y="372108"/>
                    <a:pt x="331484" y="367898"/>
                    <a:pt x="324974" y="359474"/>
                  </a:cubicBezTo>
                  <a:cubicBezTo>
                    <a:pt x="318463" y="351051"/>
                    <a:pt x="315197" y="338831"/>
                    <a:pt x="315173" y="322807"/>
                  </a:cubicBezTo>
                  <a:lnTo>
                    <a:pt x="315173" y="157270"/>
                  </a:lnTo>
                  <a:lnTo>
                    <a:pt x="389075" y="157270"/>
                  </a:lnTo>
                  <a:lnTo>
                    <a:pt x="389075" y="105469"/>
                  </a:lnTo>
                  <a:lnTo>
                    <a:pt x="315140" y="105469"/>
                  </a:lnTo>
                  <a:close/>
                </a:path>
              </a:pathLst>
            </a:custGeom>
            <a:grpFill/>
            <a:ln w="3333" cap="flat">
              <a:noFill/>
              <a:prstDash val="solid"/>
              <a:miter/>
            </a:ln>
          </p:spPr>
          <p:txBody>
            <a:bodyPr rtlCol="0" anchor="ctr"/>
            <a:lstStyle/>
            <a:p>
              <a:endParaRPr lang="es-ES" sz="1350"/>
            </a:p>
          </p:txBody>
        </p:sp>
        <p:sp>
          <p:nvSpPr>
            <p:cNvPr id="20" name="Forma libre: forma 19">
              <a:extLst>
                <a:ext uri="{FF2B5EF4-FFF2-40B4-BE49-F238E27FC236}">
                  <a16:creationId xmlns:a16="http://schemas.microsoft.com/office/drawing/2014/main" id="{E14C44B9-0E9E-497C-5F76-AA42389A02C0}"/>
                </a:ext>
              </a:extLst>
            </p:cNvPr>
            <p:cNvSpPr/>
            <p:nvPr/>
          </p:nvSpPr>
          <p:spPr>
            <a:xfrm>
              <a:off x="3363766" y="3487762"/>
              <a:ext cx="61901" cy="320840"/>
            </a:xfrm>
            <a:custGeom>
              <a:avLst/>
              <a:gdLst>
                <a:gd name="connsiteX0" fmla="*/ 0 w 61901"/>
                <a:gd name="connsiteY0" fmla="*/ 0 h 320840"/>
                <a:gd name="connsiteX1" fmla="*/ 61901 w 61901"/>
                <a:gd name="connsiteY1" fmla="*/ 0 h 320840"/>
                <a:gd name="connsiteX2" fmla="*/ 61901 w 61901"/>
                <a:gd name="connsiteY2" fmla="*/ 320840 h 320840"/>
                <a:gd name="connsiteX3" fmla="*/ 0 w 61901"/>
                <a:gd name="connsiteY3" fmla="*/ 320840 h 320840"/>
              </a:gdLst>
              <a:ahLst/>
              <a:cxnLst>
                <a:cxn ang="0">
                  <a:pos x="connsiteX0" y="connsiteY0"/>
                </a:cxn>
                <a:cxn ang="0">
                  <a:pos x="connsiteX1" y="connsiteY1"/>
                </a:cxn>
                <a:cxn ang="0">
                  <a:pos x="connsiteX2" y="connsiteY2"/>
                </a:cxn>
                <a:cxn ang="0">
                  <a:pos x="connsiteX3" y="connsiteY3"/>
                </a:cxn>
              </a:cxnLst>
              <a:rect l="l" t="t" r="r" b="b"/>
              <a:pathLst>
                <a:path w="61901" h="320840">
                  <a:moveTo>
                    <a:pt x="0" y="0"/>
                  </a:moveTo>
                  <a:lnTo>
                    <a:pt x="61901" y="0"/>
                  </a:lnTo>
                  <a:lnTo>
                    <a:pt x="61901" y="320840"/>
                  </a:lnTo>
                  <a:lnTo>
                    <a:pt x="0" y="320840"/>
                  </a:lnTo>
                  <a:close/>
                </a:path>
              </a:pathLst>
            </a:custGeom>
            <a:grpFill/>
            <a:ln w="3333" cap="flat">
              <a:noFill/>
              <a:prstDash val="solid"/>
              <a:miter/>
            </a:ln>
          </p:spPr>
          <p:txBody>
            <a:bodyPr rtlCol="0" anchor="ctr"/>
            <a:lstStyle/>
            <a:p>
              <a:endParaRPr lang="es-ES" sz="1350"/>
            </a:p>
          </p:txBody>
        </p:sp>
        <p:sp>
          <p:nvSpPr>
            <p:cNvPr id="21" name="Forma libre: forma 20">
              <a:extLst>
                <a:ext uri="{FF2B5EF4-FFF2-40B4-BE49-F238E27FC236}">
                  <a16:creationId xmlns:a16="http://schemas.microsoft.com/office/drawing/2014/main" id="{1A66FA50-CCBA-E8F0-B8A4-47B8423ECB9D}"/>
                </a:ext>
              </a:extLst>
            </p:cNvPr>
            <p:cNvSpPr/>
            <p:nvPr/>
          </p:nvSpPr>
          <p:spPr>
            <a:xfrm>
              <a:off x="3352355" y="3351978"/>
              <a:ext cx="85223" cy="81495"/>
            </a:xfrm>
            <a:custGeom>
              <a:avLst/>
              <a:gdLst>
                <a:gd name="connsiteX0" fmla="*/ 72679 w 85223"/>
                <a:gd name="connsiteY0" fmla="*/ 11048 h 81495"/>
                <a:gd name="connsiteX1" fmla="*/ 42345 w 85223"/>
                <a:gd name="connsiteY1" fmla="*/ 14 h 81495"/>
                <a:gd name="connsiteX2" fmla="*/ 12344 w 85223"/>
                <a:gd name="connsiteY2" fmla="*/ 11048 h 81495"/>
                <a:gd name="connsiteX3" fmla="*/ 44 w 85223"/>
                <a:gd name="connsiteY3" fmla="*/ 41048 h 81495"/>
                <a:gd name="connsiteX4" fmla="*/ 12344 w 85223"/>
                <a:gd name="connsiteY4" fmla="*/ 70415 h 81495"/>
                <a:gd name="connsiteX5" fmla="*/ 42345 w 85223"/>
                <a:gd name="connsiteY5" fmla="*/ 81482 h 81495"/>
                <a:gd name="connsiteX6" fmla="*/ 72679 w 85223"/>
                <a:gd name="connsiteY6" fmla="*/ 70415 h 81495"/>
                <a:gd name="connsiteX7" fmla="*/ 85179 w 85223"/>
                <a:gd name="connsiteY7" fmla="*/ 41048 h 81495"/>
                <a:gd name="connsiteX8" fmla="*/ 72679 w 85223"/>
                <a:gd name="connsiteY8" fmla="*/ 11048 h 81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223" h="81495">
                  <a:moveTo>
                    <a:pt x="72679" y="11048"/>
                  </a:moveTo>
                  <a:cubicBezTo>
                    <a:pt x="64302" y="3707"/>
                    <a:pt x="53482" y="-229"/>
                    <a:pt x="42345" y="14"/>
                  </a:cubicBezTo>
                  <a:cubicBezTo>
                    <a:pt x="31305" y="-266"/>
                    <a:pt x="20574" y="3681"/>
                    <a:pt x="12344" y="11048"/>
                  </a:cubicBezTo>
                  <a:cubicBezTo>
                    <a:pt x="4004" y="18734"/>
                    <a:pt x="-499" y="29721"/>
                    <a:pt x="44" y="41048"/>
                  </a:cubicBezTo>
                  <a:cubicBezTo>
                    <a:pt x="-416" y="52178"/>
                    <a:pt x="4091" y="62935"/>
                    <a:pt x="12344" y="70415"/>
                  </a:cubicBezTo>
                  <a:cubicBezTo>
                    <a:pt x="20568" y="77796"/>
                    <a:pt x="31298" y="81752"/>
                    <a:pt x="42345" y="81482"/>
                  </a:cubicBezTo>
                  <a:cubicBezTo>
                    <a:pt x="53485" y="81719"/>
                    <a:pt x="64309" y="77769"/>
                    <a:pt x="72679" y="70415"/>
                  </a:cubicBezTo>
                  <a:cubicBezTo>
                    <a:pt x="81056" y="63009"/>
                    <a:pt x="85646" y="52218"/>
                    <a:pt x="85179" y="41048"/>
                  </a:cubicBezTo>
                  <a:cubicBezTo>
                    <a:pt x="85729" y="29678"/>
                    <a:pt x="81139" y="18664"/>
                    <a:pt x="72679" y="11048"/>
                  </a:cubicBezTo>
                  <a:close/>
                </a:path>
              </a:pathLst>
            </a:custGeom>
            <a:grpFill/>
            <a:ln w="3333" cap="flat">
              <a:noFill/>
              <a:prstDash val="solid"/>
              <a:miter/>
            </a:ln>
          </p:spPr>
          <p:txBody>
            <a:bodyPr rtlCol="0" anchor="ctr"/>
            <a:lstStyle/>
            <a:p>
              <a:endParaRPr lang="es-ES" sz="1350"/>
            </a:p>
          </p:txBody>
        </p:sp>
        <p:sp>
          <p:nvSpPr>
            <p:cNvPr id="22" name="Forma libre: forma 21">
              <a:extLst>
                <a:ext uri="{FF2B5EF4-FFF2-40B4-BE49-F238E27FC236}">
                  <a16:creationId xmlns:a16="http://schemas.microsoft.com/office/drawing/2014/main" id="{AA0B802F-3076-8129-0F76-9F8A831A4650}"/>
                </a:ext>
              </a:extLst>
            </p:cNvPr>
            <p:cNvSpPr/>
            <p:nvPr/>
          </p:nvSpPr>
          <p:spPr>
            <a:xfrm>
              <a:off x="3467535" y="3481533"/>
              <a:ext cx="269009" cy="333907"/>
            </a:xfrm>
            <a:custGeom>
              <a:avLst/>
              <a:gdLst>
                <a:gd name="connsiteX0" fmla="*/ 244672 w 269009"/>
                <a:gd name="connsiteY0" fmla="*/ 179599 h 333907"/>
                <a:gd name="connsiteX1" fmla="*/ 169837 w 269009"/>
                <a:gd name="connsiteY1" fmla="*/ 143931 h 333907"/>
                <a:gd name="connsiteX2" fmla="*/ 138270 w 269009"/>
                <a:gd name="connsiteY2" fmla="*/ 136365 h 333907"/>
                <a:gd name="connsiteX3" fmla="*/ 104769 w 269009"/>
                <a:gd name="connsiteY3" fmla="*/ 125498 h 333907"/>
                <a:gd name="connsiteX4" fmla="*/ 81435 w 269009"/>
                <a:gd name="connsiteY4" fmla="*/ 111597 h 333907"/>
                <a:gd name="connsiteX5" fmla="*/ 72602 w 269009"/>
                <a:gd name="connsiteY5" fmla="*/ 90130 h 333907"/>
                <a:gd name="connsiteX6" fmla="*/ 89269 w 269009"/>
                <a:gd name="connsiteY6" fmla="*/ 63263 h 333907"/>
                <a:gd name="connsiteX7" fmla="*/ 133336 w 269009"/>
                <a:gd name="connsiteY7" fmla="*/ 52963 h 333907"/>
                <a:gd name="connsiteX8" fmla="*/ 182904 w 269009"/>
                <a:gd name="connsiteY8" fmla="*/ 65296 h 333907"/>
                <a:gd name="connsiteX9" fmla="*/ 213538 w 269009"/>
                <a:gd name="connsiteY9" fmla="*/ 107297 h 333907"/>
                <a:gd name="connsiteX10" fmla="*/ 265339 w 269009"/>
                <a:gd name="connsiteY10" fmla="*/ 88364 h 333907"/>
                <a:gd name="connsiteX11" fmla="*/ 238172 w 269009"/>
                <a:gd name="connsiteY11" fmla="*/ 39729 h 333907"/>
                <a:gd name="connsiteX12" fmla="*/ 192371 w 269009"/>
                <a:gd name="connsiteY12" fmla="*/ 10029 h 333907"/>
                <a:gd name="connsiteX13" fmla="*/ 133336 w 269009"/>
                <a:gd name="connsiteY13" fmla="*/ 28 h 333907"/>
                <a:gd name="connsiteX14" fmla="*/ 70001 w 269009"/>
                <a:gd name="connsiteY14" fmla="*/ 11695 h 333907"/>
                <a:gd name="connsiteX15" fmla="*/ 26667 w 269009"/>
                <a:gd name="connsiteY15" fmla="*/ 43829 h 333907"/>
                <a:gd name="connsiteX16" fmla="*/ 11200 w 269009"/>
                <a:gd name="connsiteY16" fmla="*/ 90864 h 333907"/>
                <a:gd name="connsiteX17" fmla="*/ 34534 w 269009"/>
                <a:gd name="connsiteY17" fmla="*/ 150565 h 333907"/>
                <a:gd name="connsiteX18" fmla="*/ 109702 w 269009"/>
                <a:gd name="connsiteY18" fmla="*/ 187532 h 333907"/>
                <a:gd name="connsiteX19" fmla="*/ 141903 w 269009"/>
                <a:gd name="connsiteY19" fmla="*/ 195733 h 333907"/>
                <a:gd name="connsiteX20" fmla="*/ 192104 w 269009"/>
                <a:gd name="connsiteY20" fmla="*/ 213100 h 333907"/>
                <a:gd name="connsiteX21" fmla="*/ 208238 w 269009"/>
                <a:gd name="connsiteY21" fmla="*/ 240567 h 333907"/>
                <a:gd name="connsiteX22" fmla="*/ 189271 w 269009"/>
                <a:gd name="connsiteY22" fmla="*/ 269934 h 333907"/>
                <a:gd name="connsiteX23" fmla="*/ 136870 w 269009"/>
                <a:gd name="connsiteY23" fmla="*/ 281634 h 333907"/>
                <a:gd name="connsiteX24" fmla="*/ 100202 w 269009"/>
                <a:gd name="connsiteY24" fmla="*/ 275301 h 333907"/>
                <a:gd name="connsiteX25" fmla="*/ 69568 w 269009"/>
                <a:gd name="connsiteY25" fmla="*/ 256034 h 333907"/>
                <a:gd name="connsiteX26" fmla="*/ 50301 w 269009"/>
                <a:gd name="connsiteY26" fmla="*/ 223500 h 333907"/>
                <a:gd name="connsiteX27" fmla="*/ 0 w 269009"/>
                <a:gd name="connsiteY27" fmla="*/ 245500 h 333907"/>
                <a:gd name="connsiteX28" fmla="*/ 78935 w 269009"/>
                <a:gd name="connsiteY28" fmla="*/ 324435 h 333907"/>
                <a:gd name="connsiteX29" fmla="*/ 137070 w 269009"/>
                <a:gd name="connsiteY29" fmla="*/ 333902 h 333907"/>
                <a:gd name="connsiteX30" fmla="*/ 207071 w 269009"/>
                <a:gd name="connsiteY30" fmla="*/ 321602 h 333907"/>
                <a:gd name="connsiteX31" fmla="*/ 252872 w 269009"/>
                <a:gd name="connsiteY31" fmla="*/ 287801 h 333907"/>
                <a:gd name="connsiteX32" fmla="*/ 269006 w 269009"/>
                <a:gd name="connsiteY32" fmla="*/ 238833 h 333907"/>
                <a:gd name="connsiteX33" fmla="*/ 244672 w 269009"/>
                <a:gd name="connsiteY33" fmla="*/ 179599 h 333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69009" h="333907">
                  <a:moveTo>
                    <a:pt x="244672" y="179599"/>
                  </a:moveTo>
                  <a:cubicBezTo>
                    <a:pt x="228471" y="164265"/>
                    <a:pt x="203528" y="152375"/>
                    <a:pt x="169837" y="143931"/>
                  </a:cubicBezTo>
                  <a:lnTo>
                    <a:pt x="138270" y="136365"/>
                  </a:lnTo>
                  <a:cubicBezTo>
                    <a:pt x="126913" y="133355"/>
                    <a:pt x="115729" y="129728"/>
                    <a:pt x="104769" y="125498"/>
                  </a:cubicBezTo>
                  <a:cubicBezTo>
                    <a:pt x="96195" y="122351"/>
                    <a:pt x="88285" y="117638"/>
                    <a:pt x="81435" y="111597"/>
                  </a:cubicBezTo>
                  <a:cubicBezTo>
                    <a:pt x="75512" y="106064"/>
                    <a:pt x="72288" y="98230"/>
                    <a:pt x="72602" y="90130"/>
                  </a:cubicBezTo>
                  <a:cubicBezTo>
                    <a:pt x="72602" y="79153"/>
                    <a:pt x="78158" y="70197"/>
                    <a:pt x="89269" y="63263"/>
                  </a:cubicBezTo>
                  <a:cubicBezTo>
                    <a:pt x="100379" y="56330"/>
                    <a:pt x="115069" y="52896"/>
                    <a:pt x="133336" y="52963"/>
                  </a:cubicBezTo>
                  <a:cubicBezTo>
                    <a:pt x="150653" y="52666"/>
                    <a:pt x="167744" y="56920"/>
                    <a:pt x="182904" y="65296"/>
                  </a:cubicBezTo>
                  <a:cubicBezTo>
                    <a:pt x="197437" y="73497"/>
                    <a:pt x="207648" y="87497"/>
                    <a:pt x="213538" y="107297"/>
                  </a:cubicBezTo>
                  <a:lnTo>
                    <a:pt x="265339" y="88364"/>
                  </a:lnTo>
                  <a:cubicBezTo>
                    <a:pt x="260509" y="70130"/>
                    <a:pt x="251165" y="53403"/>
                    <a:pt x="238172" y="39729"/>
                  </a:cubicBezTo>
                  <a:cubicBezTo>
                    <a:pt x="225325" y="26522"/>
                    <a:pt x="209671" y="16372"/>
                    <a:pt x="192371" y="10029"/>
                  </a:cubicBezTo>
                  <a:cubicBezTo>
                    <a:pt x="173460" y="3152"/>
                    <a:pt x="153457" y="-238"/>
                    <a:pt x="133336" y="28"/>
                  </a:cubicBezTo>
                  <a:cubicBezTo>
                    <a:pt x="111656" y="-378"/>
                    <a:pt x="90115" y="3592"/>
                    <a:pt x="70001" y="11695"/>
                  </a:cubicBezTo>
                  <a:cubicBezTo>
                    <a:pt x="52951" y="18352"/>
                    <a:pt x="37987" y="29446"/>
                    <a:pt x="26667" y="43829"/>
                  </a:cubicBezTo>
                  <a:cubicBezTo>
                    <a:pt x="16414" y="57346"/>
                    <a:pt x="10970" y="73900"/>
                    <a:pt x="11200" y="90864"/>
                  </a:cubicBezTo>
                  <a:cubicBezTo>
                    <a:pt x="10660" y="113087"/>
                    <a:pt x="19067" y="134598"/>
                    <a:pt x="34534" y="150565"/>
                  </a:cubicBezTo>
                  <a:cubicBezTo>
                    <a:pt x="50091" y="166765"/>
                    <a:pt x="75145" y="179089"/>
                    <a:pt x="109702" y="187532"/>
                  </a:cubicBezTo>
                  <a:lnTo>
                    <a:pt x="141903" y="195733"/>
                  </a:lnTo>
                  <a:cubicBezTo>
                    <a:pt x="164637" y="200776"/>
                    <a:pt x="181370" y="206566"/>
                    <a:pt x="192104" y="213100"/>
                  </a:cubicBezTo>
                  <a:cubicBezTo>
                    <a:pt x="202204" y="218510"/>
                    <a:pt x="208431" y="229110"/>
                    <a:pt x="208238" y="240567"/>
                  </a:cubicBezTo>
                  <a:cubicBezTo>
                    <a:pt x="208238" y="252367"/>
                    <a:pt x="201914" y="262157"/>
                    <a:pt x="189271" y="269934"/>
                  </a:cubicBezTo>
                  <a:cubicBezTo>
                    <a:pt x="176627" y="277711"/>
                    <a:pt x="159160" y="281611"/>
                    <a:pt x="136870" y="281634"/>
                  </a:cubicBezTo>
                  <a:cubicBezTo>
                    <a:pt x="124373" y="281671"/>
                    <a:pt x="111962" y="279528"/>
                    <a:pt x="100202" y="275301"/>
                  </a:cubicBezTo>
                  <a:cubicBezTo>
                    <a:pt x="88672" y="271264"/>
                    <a:pt x="78202" y="264677"/>
                    <a:pt x="69568" y="256034"/>
                  </a:cubicBezTo>
                  <a:cubicBezTo>
                    <a:pt x="60625" y="246897"/>
                    <a:pt x="54014" y="235737"/>
                    <a:pt x="50301" y="223500"/>
                  </a:cubicBezTo>
                  <a:lnTo>
                    <a:pt x="0" y="245500"/>
                  </a:lnTo>
                  <a:cubicBezTo>
                    <a:pt x="12404" y="282781"/>
                    <a:pt x="41654" y="312032"/>
                    <a:pt x="78935" y="324435"/>
                  </a:cubicBezTo>
                  <a:cubicBezTo>
                    <a:pt x="97639" y="330855"/>
                    <a:pt x="117296" y="334055"/>
                    <a:pt x="137070" y="333902"/>
                  </a:cubicBezTo>
                  <a:cubicBezTo>
                    <a:pt x="164004" y="333902"/>
                    <a:pt x="187337" y="329802"/>
                    <a:pt x="207071" y="321602"/>
                  </a:cubicBezTo>
                  <a:cubicBezTo>
                    <a:pt x="225125" y="314705"/>
                    <a:pt x="240958" y="303018"/>
                    <a:pt x="252872" y="287801"/>
                  </a:cubicBezTo>
                  <a:cubicBezTo>
                    <a:pt x="263506" y="273708"/>
                    <a:pt x="269179" y="256490"/>
                    <a:pt x="269006" y="238833"/>
                  </a:cubicBezTo>
                  <a:cubicBezTo>
                    <a:pt x="269006" y="214723"/>
                    <a:pt x="260896" y="194976"/>
                    <a:pt x="244672" y="179599"/>
                  </a:cubicBezTo>
                  <a:close/>
                </a:path>
              </a:pathLst>
            </a:custGeom>
            <a:grpFill/>
            <a:ln w="3333" cap="flat">
              <a:noFill/>
              <a:prstDash val="solid"/>
              <a:miter/>
            </a:ln>
          </p:spPr>
          <p:txBody>
            <a:bodyPr rtlCol="0" anchor="ctr"/>
            <a:lstStyle/>
            <a:p>
              <a:endParaRPr lang="es-ES" sz="1350"/>
            </a:p>
          </p:txBody>
        </p:sp>
        <p:sp>
          <p:nvSpPr>
            <p:cNvPr id="23" name="Forma libre: forma 22">
              <a:extLst>
                <a:ext uri="{FF2B5EF4-FFF2-40B4-BE49-F238E27FC236}">
                  <a16:creationId xmlns:a16="http://schemas.microsoft.com/office/drawing/2014/main" id="{D301A9E6-53DC-4AC7-55B3-F260B686E0D6}"/>
                </a:ext>
              </a:extLst>
            </p:cNvPr>
            <p:cNvSpPr/>
            <p:nvPr/>
          </p:nvSpPr>
          <p:spPr>
            <a:xfrm>
              <a:off x="3777708" y="3366492"/>
              <a:ext cx="275409" cy="442275"/>
            </a:xfrm>
            <a:custGeom>
              <a:avLst/>
              <a:gdLst>
                <a:gd name="connsiteX0" fmla="*/ 217905 w 275409"/>
                <a:gd name="connsiteY0" fmla="*/ 130136 h 442275"/>
                <a:gd name="connsiteX1" fmla="*/ 156637 w 275409"/>
                <a:gd name="connsiteY1" fmla="*/ 114969 h 442275"/>
                <a:gd name="connsiteX2" fmla="*/ 95035 w 275409"/>
                <a:gd name="connsiteY2" fmla="*/ 132336 h 442275"/>
                <a:gd name="connsiteX3" fmla="*/ 61901 w 275409"/>
                <a:gd name="connsiteY3" fmla="*/ 168737 h 442275"/>
                <a:gd name="connsiteX4" fmla="*/ 61901 w 275409"/>
                <a:gd name="connsiteY4" fmla="*/ 0 h 442275"/>
                <a:gd name="connsiteX5" fmla="*/ 0 w 275409"/>
                <a:gd name="connsiteY5" fmla="*/ 0 h 442275"/>
                <a:gd name="connsiteX6" fmla="*/ 0 w 275409"/>
                <a:gd name="connsiteY6" fmla="*/ 442143 h 442275"/>
                <a:gd name="connsiteX7" fmla="*/ 61901 w 275409"/>
                <a:gd name="connsiteY7" fmla="*/ 442143 h 442275"/>
                <a:gd name="connsiteX8" fmla="*/ 61901 w 275409"/>
                <a:gd name="connsiteY8" fmla="*/ 252139 h 442275"/>
                <a:gd name="connsiteX9" fmla="*/ 84302 w 275409"/>
                <a:gd name="connsiteY9" fmla="*/ 191837 h 442275"/>
                <a:gd name="connsiteX10" fmla="*/ 142103 w 275409"/>
                <a:gd name="connsiteY10" fmla="*/ 170037 h 442275"/>
                <a:gd name="connsiteX11" fmla="*/ 193271 w 275409"/>
                <a:gd name="connsiteY11" fmla="*/ 191537 h 442275"/>
                <a:gd name="connsiteX12" fmla="*/ 212838 w 275409"/>
                <a:gd name="connsiteY12" fmla="*/ 249639 h 442275"/>
                <a:gd name="connsiteX13" fmla="*/ 212838 w 275409"/>
                <a:gd name="connsiteY13" fmla="*/ 442276 h 442275"/>
                <a:gd name="connsiteX14" fmla="*/ 275373 w 275409"/>
                <a:gd name="connsiteY14" fmla="*/ 442276 h 442275"/>
                <a:gd name="connsiteX15" fmla="*/ 275373 w 275409"/>
                <a:gd name="connsiteY15" fmla="*/ 239405 h 442275"/>
                <a:gd name="connsiteX16" fmla="*/ 259906 w 275409"/>
                <a:gd name="connsiteY16" fmla="*/ 173404 h 442275"/>
                <a:gd name="connsiteX17" fmla="*/ 217905 w 275409"/>
                <a:gd name="connsiteY17" fmla="*/ 130136 h 44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5409" h="442275">
                  <a:moveTo>
                    <a:pt x="217905" y="130136"/>
                  </a:moveTo>
                  <a:cubicBezTo>
                    <a:pt x="199171" y="119756"/>
                    <a:pt x="178037" y="114522"/>
                    <a:pt x="156637" y="114969"/>
                  </a:cubicBezTo>
                  <a:cubicBezTo>
                    <a:pt x="134890" y="114932"/>
                    <a:pt x="113559" y="120943"/>
                    <a:pt x="95035" y="132336"/>
                  </a:cubicBezTo>
                  <a:cubicBezTo>
                    <a:pt x="80848" y="141186"/>
                    <a:pt x="69382" y="153783"/>
                    <a:pt x="61901" y="168737"/>
                  </a:cubicBezTo>
                  <a:lnTo>
                    <a:pt x="61901" y="0"/>
                  </a:lnTo>
                  <a:lnTo>
                    <a:pt x="0" y="0"/>
                  </a:lnTo>
                  <a:lnTo>
                    <a:pt x="0" y="442143"/>
                  </a:lnTo>
                  <a:lnTo>
                    <a:pt x="61901" y="442143"/>
                  </a:lnTo>
                  <a:lnTo>
                    <a:pt x="61901" y="252139"/>
                  </a:lnTo>
                  <a:cubicBezTo>
                    <a:pt x="61901" y="226471"/>
                    <a:pt x="69368" y="206371"/>
                    <a:pt x="84302" y="191837"/>
                  </a:cubicBezTo>
                  <a:cubicBezTo>
                    <a:pt x="99236" y="177304"/>
                    <a:pt x="118502" y="170037"/>
                    <a:pt x="142103" y="170037"/>
                  </a:cubicBezTo>
                  <a:cubicBezTo>
                    <a:pt x="163137" y="170037"/>
                    <a:pt x="180204" y="177204"/>
                    <a:pt x="193271" y="191537"/>
                  </a:cubicBezTo>
                  <a:cubicBezTo>
                    <a:pt x="206338" y="205871"/>
                    <a:pt x="212871" y="225238"/>
                    <a:pt x="212838" y="249639"/>
                  </a:cubicBezTo>
                  <a:lnTo>
                    <a:pt x="212838" y="442276"/>
                  </a:lnTo>
                  <a:lnTo>
                    <a:pt x="275373" y="442276"/>
                  </a:lnTo>
                  <a:lnTo>
                    <a:pt x="275373" y="239405"/>
                  </a:lnTo>
                  <a:cubicBezTo>
                    <a:pt x="275906" y="216448"/>
                    <a:pt x="270606" y="193727"/>
                    <a:pt x="259906" y="173404"/>
                  </a:cubicBezTo>
                  <a:cubicBezTo>
                    <a:pt x="250239" y="155337"/>
                    <a:pt x="235672" y="140346"/>
                    <a:pt x="217905" y="130136"/>
                  </a:cubicBezTo>
                  <a:close/>
                </a:path>
              </a:pathLst>
            </a:custGeom>
            <a:grpFill/>
            <a:ln w="3333" cap="flat">
              <a:noFill/>
              <a:prstDash val="solid"/>
              <a:miter/>
            </a:ln>
          </p:spPr>
          <p:txBody>
            <a:bodyPr rtlCol="0" anchor="ctr"/>
            <a:lstStyle/>
            <a:p>
              <a:endParaRPr lang="es-ES" sz="1350"/>
            </a:p>
          </p:txBody>
        </p:sp>
        <p:sp>
          <p:nvSpPr>
            <p:cNvPr id="24" name="Forma libre: forma 23">
              <a:extLst>
                <a:ext uri="{FF2B5EF4-FFF2-40B4-BE49-F238E27FC236}">
                  <a16:creationId xmlns:a16="http://schemas.microsoft.com/office/drawing/2014/main" id="{4DDA8BBF-93D8-BBE7-A5AF-3B26F55E5DD9}"/>
                </a:ext>
              </a:extLst>
            </p:cNvPr>
            <p:cNvSpPr/>
            <p:nvPr/>
          </p:nvSpPr>
          <p:spPr>
            <a:xfrm>
              <a:off x="4111282" y="3366492"/>
              <a:ext cx="326640" cy="442142"/>
            </a:xfrm>
            <a:custGeom>
              <a:avLst/>
              <a:gdLst>
                <a:gd name="connsiteX0" fmla="*/ 282939 w 326640"/>
                <a:gd name="connsiteY0" fmla="*/ 38234 h 442142"/>
                <a:gd name="connsiteX1" fmla="*/ 162937 w 326640"/>
                <a:gd name="connsiteY1" fmla="*/ 0 h 442142"/>
                <a:gd name="connsiteX2" fmla="*/ 0 w 326640"/>
                <a:gd name="connsiteY2" fmla="*/ 0 h 442142"/>
                <a:gd name="connsiteX3" fmla="*/ 0 w 326640"/>
                <a:gd name="connsiteY3" fmla="*/ 442143 h 442142"/>
                <a:gd name="connsiteX4" fmla="*/ 65035 w 326640"/>
                <a:gd name="connsiteY4" fmla="*/ 442143 h 442142"/>
                <a:gd name="connsiteX5" fmla="*/ 65035 w 326640"/>
                <a:gd name="connsiteY5" fmla="*/ 285473 h 442142"/>
                <a:gd name="connsiteX6" fmla="*/ 163570 w 326640"/>
                <a:gd name="connsiteY6" fmla="*/ 285473 h 442142"/>
                <a:gd name="connsiteX7" fmla="*/ 250439 w 326640"/>
                <a:gd name="connsiteY7" fmla="*/ 268406 h 442142"/>
                <a:gd name="connsiteX8" fmla="*/ 306640 w 326640"/>
                <a:gd name="connsiteY8" fmla="*/ 219138 h 442142"/>
                <a:gd name="connsiteX9" fmla="*/ 326640 w 326640"/>
                <a:gd name="connsiteY9" fmla="*/ 143370 h 442142"/>
                <a:gd name="connsiteX10" fmla="*/ 282939 w 326640"/>
                <a:gd name="connsiteY10" fmla="*/ 38234 h 442142"/>
                <a:gd name="connsiteX11" fmla="*/ 231805 w 326640"/>
                <a:gd name="connsiteY11" fmla="*/ 206538 h 442142"/>
                <a:gd name="connsiteX12" fmla="*/ 157903 w 326640"/>
                <a:gd name="connsiteY12" fmla="*/ 228038 h 442142"/>
                <a:gd name="connsiteX13" fmla="*/ 64935 w 326640"/>
                <a:gd name="connsiteY13" fmla="*/ 228038 h 442142"/>
                <a:gd name="connsiteX14" fmla="*/ 64935 w 326640"/>
                <a:gd name="connsiteY14" fmla="*/ 58768 h 442142"/>
                <a:gd name="connsiteX15" fmla="*/ 157803 w 326640"/>
                <a:gd name="connsiteY15" fmla="*/ 58768 h 442142"/>
                <a:gd name="connsiteX16" fmla="*/ 231705 w 326640"/>
                <a:gd name="connsiteY16" fmla="*/ 79902 h 442142"/>
                <a:gd name="connsiteX17" fmla="*/ 258205 w 326640"/>
                <a:gd name="connsiteY17" fmla="*/ 143403 h 442142"/>
                <a:gd name="connsiteX18" fmla="*/ 231705 w 326640"/>
                <a:gd name="connsiteY18" fmla="*/ 206538 h 44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6640" h="442142">
                  <a:moveTo>
                    <a:pt x="282939" y="38234"/>
                  </a:moveTo>
                  <a:cubicBezTo>
                    <a:pt x="253906" y="12767"/>
                    <a:pt x="213905" y="23"/>
                    <a:pt x="162937" y="0"/>
                  </a:cubicBezTo>
                  <a:lnTo>
                    <a:pt x="0" y="0"/>
                  </a:lnTo>
                  <a:lnTo>
                    <a:pt x="0" y="442143"/>
                  </a:lnTo>
                  <a:lnTo>
                    <a:pt x="65035" y="442143"/>
                  </a:lnTo>
                  <a:lnTo>
                    <a:pt x="65035" y="285473"/>
                  </a:lnTo>
                  <a:lnTo>
                    <a:pt x="163570" y="285473"/>
                  </a:lnTo>
                  <a:cubicBezTo>
                    <a:pt x="197271" y="285473"/>
                    <a:pt x="226205" y="279783"/>
                    <a:pt x="250439" y="268406"/>
                  </a:cubicBezTo>
                  <a:cubicBezTo>
                    <a:pt x="273639" y="257922"/>
                    <a:pt x="293206" y="240772"/>
                    <a:pt x="306640" y="219138"/>
                  </a:cubicBezTo>
                  <a:cubicBezTo>
                    <a:pt x="319973" y="197671"/>
                    <a:pt x="326640" y="172414"/>
                    <a:pt x="326640" y="143370"/>
                  </a:cubicBezTo>
                  <a:cubicBezTo>
                    <a:pt x="326507" y="98745"/>
                    <a:pt x="311940" y="63701"/>
                    <a:pt x="282939" y="38234"/>
                  </a:cubicBezTo>
                  <a:close/>
                  <a:moveTo>
                    <a:pt x="231805" y="206538"/>
                  </a:moveTo>
                  <a:cubicBezTo>
                    <a:pt x="214038" y="220871"/>
                    <a:pt x="189404" y="228038"/>
                    <a:pt x="157903" y="228038"/>
                  </a:cubicBezTo>
                  <a:lnTo>
                    <a:pt x="64935" y="228038"/>
                  </a:lnTo>
                  <a:lnTo>
                    <a:pt x="64935" y="58768"/>
                  </a:lnTo>
                  <a:lnTo>
                    <a:pt x="157803" y="58768"/>
                  </a:lnTo>
                  <a:cubicBezTo>
                    <a:pt x="189371" y="58768"/>
                    <a:pt x="214004" y="65811"/>
                    <a:pt x="231705" y="79902"/>
                  </a:cubicBezTo>
                  <a:cubicBezTo>
                    <a:pt x="249405" y="93992"/>
                    <a:pt x="258239" y="115159"/>
                    <a:pt x="258205" y="143403"/>
                  </a:cubicBezTo>
                  <a:cubicBezTo>
                    <a:pt x="258205" y="171180"/>
                    <a:pt x="249372" y="192227"/>
                    <a:pt x="231705" y="206538"/>
                  </a:cubicBezTo>
                  <a:close/>
                </a:path>
              </a:pathLst>
            </a:custGeom>
            <a:grpFill/>
            <a:ln w="3333" cap="flat">
              <a:noFill/>
              <a:prstDash val="solid"/>
              <a:miter/>
            </a:ln>
          </p:spPr>
          <p:txBody>
            <a:bodyPr rtlCol="0" anchor="ctr"/>
            <a:lstStyle/>
            <a:p>
              <a:endParaRPr lang="es-ES" sz="1350"/>
            </a:p>
          </p:txBody>
        </p:sp>
        <p:sp>
          <p:nvSpPr>
            <p:cNvPr id="25" name="Forma libre: forma 24">
              <a:extLst>
                <a:ext uri="{FF2B5EF4-FFF2-40B4-BE49-F238E27FC236}">
                  <a16:creationId xmlns:a16="http://schemas.microsoft.com/office/drawing/2014/main" id="{6784D28F-D653-CB23-89FF-FDAA1F7B3AC7}"/>
                </a:ext>
              </a:extLst>
            </p:cNvPr>
            <p:cNvSpPr/>
            <p:nvPr/>
          </p:nvSpPr>
          <p:spPr>
            <a:xfrm>
              <a:off x="4443077" y="3481431"/>
              <a:ext cx="325301" cy="334137"/>
            </a:xfrm>
            <a:custGeom>
              <a:avLst/>
              <a:gdLst>
                <a:gd name="connsiteX0" fmla="*/ 246351 w 325301"/>
                <a:gd name="connsiteY0" fmla="*/ 20865 h 334137"/>
                <a:gd name="connsiteX1" fmla="*/ 162349 w 325301"/>
                <a:gd name="connsiteY1" fmla="*/ 31 h 334137"/>
                <a:gd name="connsiteX2" fmla="*/ 97914 w 325301"/>
                <a:gd name="connsiteY2" fmla="*/ 12031 h 334137"/>
                <a:gd name="connsiteX3" fmla="*/ 46113 w 325301"/>
                <a:gd name="connsiteY3" fmla="*/ 46465 h 334137"/>
                <a:gd name="connsiteX4" fmla="*/ 12013 w 325301"/>
                <a:gd name="connsiteY4" fmla="*/ 99500 h 334137"/>
                <a:gd name="connsiteX5" fmla="*/ 12 w 325301"/>
                <a:gd name="connsiteY5" fmla="*/ 166768 h 334137"/>
                <a:gd name="connsiteX6" fmla="*/ 21179 w 325301"/>
                <a:gd name="connsiteY6" fmla="*/ 253936 h 334137"/>
                <a:gd name="connsiteX7" fmla="*/ 79280 w 325301"/>
                <a:gd name="connsiteY7" fmla="*/ 313004 h 334137"/>
                <a:gd name="connsiteX8" fmla="*/ 227384 w 325301"/>
                <a:gd name="connsiteY8" fmla="*/ 321838 h 334137"/>
                <a:gd name="connsiteX9" fmla="*/ 279185 w 325301"/>
                <a:gd name="connsiteY9" fmla="*/ 287404 h 334137"/>
                <a:gd name="connsiteX10" fmla="*/ 313286 w 325301"/>
                <a:gd name="connsiteY10" fmla="*/ 234669 h 334137"/>
                <a:gd name="connsiteX11" fmla="*/ 325286 w 325301"/>
                <a:gd name="connsiteY11" fmla="*/ 166768 h 334137"/>
                <a:gd name="connsiteX12" fmla="*/ 304152 w 325301"/>
                <a:gd name="connsiteY12" fmla="*/ 79299 h 334137"/>
                <a:gd name="connsiteX13" fmla="*/ 246351 w 325301"/>
                <a:gd name="connsiteY13" fmla="*/ 20865 h 334137"/>
                <a:gd name="connsiteX14" fmla="*/ 254551 w 325301"/>
                <a:gd name="connsiteY14" fmla="*/ 213502 h 334137"/>
                <a:gd name="connsiteX15" fmla="*/ 233717 w 325301"/>
                <a:gd name="connsiteY15" fmla="*/ 248569 h 334137"/>
                <a:gd name="connsiteX16" fmla="*/ 202117 w 325301"/>
                <a:gd name="connsiteY16" fmla="*/ 270337 h 334137"/>
                <a:gd name="connsiteX17" fmla="*/ 162349 w 325301"/>
                <a:gd name="connsiteY17" fmla="*/ 277937 h 334137"/>
                <a:gd name="connsiteX18" fmla="*/ 112115 w 325301"/>
                <a:gd name="connsiteY18" fmla="*/ 264603 h 334137"/>
                <a:gd name="connsiteX19" fmla="*/ 76747 w 325301"/>
                <a:gd name="connsiteY19" fmla="*/ 226402 h 334137"/>
                <a:gd name="connsiteX20" fmla="*/ 63814 w 325301"/>
                <a:gd name="connsiteY20" fmla="*/ 166701 h 334137"/>
                <a:gd name="connsiteX21" fmla="*/ 71080 w 325301"/>
                <a:gd name="connsiteY21" fmla="*/ 120033 h 334137"/>
                <a:gd name="connsiteX22" fmla="*/ 91614 w 325301"/>
                <a:gd name="connsiteY22" fmla="*/ 85299 h 334137"/>
                <a:gd name="connsiteX23" fmla="*/ 123181 w 325301"/>
                <a:gd name="connsiteY23" fmla="*/ 63499 h 334137"/>
                <a:gd name="connsiteX24" fmla="*/ 162349 w 325301"/>
                <a:gd name="connsiteY24" fmla="*/ 56232 h 334137"/>
                <a:gd name="connsiteX25" fmla="*/ 213817 w 325301"/>
                <a:gd name="connsiteY25" fmla="*/ 69566 h 334137"/>
                <a:gd name="connsiteX26" fmla="*/ 249184 w 325301"/>
                <a:gd name="connsiteY26" fmla="*/ 107466 h 334137"/>
                <a:gd name="connsiteX27" fmla="*/ 262118 w 325301"/>
                <a:gd name="connsiteY27" fmla="*/ 166834 h 334137"/>
                <a:gd name="connsiteX28" fmla="*/ 254484 w 325301"/>
                <a:gd name="connsiteY28" fmla="*/ 213502 h 334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25301" h="334137">
                  <a:moveTo>
                    <a:pt x="246351" y="20865"/>
                  </a:moveTo>
                  <a:cubicBezTo>
                    <a:pt x="220684" y="6654"/>
                    <a:pt x="191683" y="-533"/>
                    <a:pt x="162349" y="31"/>
                  </a:cubicBezTo>
                  <a:cubicBezTo>
                    <a:pt x="140282" y="-179"/>
                    <a:pt x="118415" y="3894"/>
                    <a:pt x="97914" y="12031"/>
                  </a:cubicBezTo>
                  <a:cubicBezTo>
                    <a:pt x="78447" y="19801"/>
                    <a:pt x="60814" y="31528"/>
                    <a:pt x="46113" y="46465"/>
                  </a:cubicBezTo>
                  <a:cubicBezTo>
                    <a:pt x="31246" y="61625"/>
                    <a:pt x="19646" y="79676"/>
                    <a:pt x="12013" y="99500"/>
                  </a:cubicBezTo>
                  <a:cubicBezTo>
                    <a:pt x="3812" y="120970"/>
                    <a:pt x="-255" y="143790"/>
                    <a:pt x="12" y="166768"/>
                  </a:cubicBezTo>
                  <a:cubicBezTo>
                    <a:pt x="12" y="199612"/>
                    <a:pt x="7079" y="228669"/>
                    <a:pt x="21179" y="253936"/>
                  </a:cubicBezTo>
                  <a:cubicBezTo>
                    <a:pt x="34713" y="278617"/>
                    <a:pt x="54813" y="299064"/>
                    <a:pt x="79280" y="313004"/>
                  </a:cubicBezTo>
                  <a:cubicBezTo>
                    <a:pt x="124915" y="337678"/>
                    <a:pt x="179149" y="340911"/>
                    <a:pt x="227384" y="321838"/>
                  </a:cubicBezTo>
                  <a:cubicBezTo>
                    <a:pt x="246784" y="313917"/>
                    <a:pt x="264384" y="302214"/>
                    <a:pt x="279185" y="287404"/>
                  </a:cubicBezTo>
                  <a:cubicBezTo>
                    <a:pt x="294119" y="272393"/>
                    <a:pt x="305719" y="254429"/>
                    <a:pt x="313286" y="234669"/>
                  </a:cubicBezTo>
                  <a:cubicBezTo>
                    <a:pt x="321519" y="212989"/>
                    <a:pt x="325586" y="189955"/>
                    <a:pt x="325286" y="166768"/>
                  </a:cubicBezTo>
                  <a:cubicBezTo>
                    <a:pt x="325286" y="133434"/>
                    <a:pt x="318252" y="104276"/>
                    <a:pt x="304152" y="79299"/>
                  </a:cubicBezTo>
                  <a:cubicBezTo>
                    <a:pt x="290618" y="54872"/>
                    <a:pt x="270618" y="34651"/>
                    <a:pt x="246351" y="20865"/>
                  </a:cubicBezTo>
                  <a:close/>
                  <a:moveTo>
                    <a:pt x="254551" y="213502"/>
                  </a:moveTo>
                  <a:cubicBezTo>
                    <a:pt x="250051" y="226479"/>
                    <a:pt x="242951" y="238406"/>
                    <a:pt x="233717" y="248569"/>
                  </a:cubicBezTo>
                  <a:cubicBezTo>
                    <a:pt x="224884" y="258030"/>
                    <a:pt x="214117" y="265456"/>
                    <a:pt x="202117" y="270337"/>
                  </a:cubicBezTo>
                  <a:cubicBezTo>
                    <a:pt x="189483" y="275483"/>
                    <a:pt x="175982" y="278067"/>
                    <a:pt x="162349" y="277937"/>
                  </a:cubicBezTo>
                  <a:cubicBezTo>
                    <a:pt x="144715" y="278150"/>
                    <a:pt x="127348" y="273540"/>
                    <a:pt x="112115" y="264603"/>
                  </a:cubicBezTo>
                  <a:cubicBezTo>
                    <a:pt x="96914" y="255503"/>
                    <a:pt x="84648" y="242246"/>
                    <a:pt x="76747" y="226402"/>
                  </a:cubicBezTo>
                  <a:cubicBezTo>
                    <a:pt x="68114" y="209779"/>
                    <a:pt x="63780" y="189878"/>
                    <a:pt x="63814" y="166701"/>
                  </a:cubicBezTo>
                  <a:cubicBezTo>
                    <a:pt x="63513" y="150841"/>
                    <a:pt x="65980" y="135054"/>
                    <a:pt x="71080" y="120033"/>
                  </a:cubicBezTo>
                  <a:cubicBezTo>
                    <a:pt x="75547" y="107200"/>
                    <a:pt x="82514" y="95389"/>
                    <a:pt x="91614" y="85299"/>
                  </a:cubicBezTo>
                  <a:cubicBezTo>
                    <a:pt x="100314" y="75689"/>
                    <a:pt x="111115" y="68226"/>
                    <a:pt x="123181" y="63499"/>
                  </a:cubicBezTo>
                  <a:cubicBezTo>
                    <a:pt x="135648" y="58609"/>
                    <a:pt x="148949" y="56142"/>
                    <a:pt x="162349" y="56232"/>
                  </a:cubicBezTo>
                  <a:cubicBezTo>
                    <a:pt x="180383" y="55919"/>
                    <a:pt x="198183" y="60529"/>
                    <a:pt x="213817" y="69566"/>
                  </a:cubicBezTo>
                  <a:cubicBezTo>
                    <a:pt x="228950" y="78606"/>
                    <a:pt x="241217" y="91746"/>
                    <a:pt x="249184" y="107466"/>
                  </a:cubicBezTo>
                  <a:cubicBezTo>
                    <a:pt x="257818" y="123910"/>
                    <a:pt x="262118" y="143700"/>
                    <a:pt x="262118" y="166834"/>
                  </a:cubicBezTo>
                  <a:cubicBezTo>
                    <a:pt x="262318" y="182718"/>
                    <a:pt x="259751" y="198512"/>
                    <a:pt x="254484" y="213502"/>
                  </a:cubicBezTo>
                  <a:close/>
                </a:path>
              </a:pathLst>
            </a:custGeom>
            <a:grpFill/>
            <a:ln w="3333" cap="flat">
              <a:noFill/>
              <a:prstDash val="solid"/>
              <a:miter/>
            </a:ln>
          </p:spPr>
          <p:txBody>
            <a:bodyPr rtlCol="0" anchor="ctr"/>
            <a:lstStyle/>
            <a:p>
              <a:endParaRPr lang="es-ES" sz="1350"/>
            </a:p>
          </p:txBody>
        </p:sp>
        <p:sp>
          <p:nvSpPr>
            <p:cNvPr id="26" name="Forma libre: forma 25">
              <a:extLst>
                <a:ext uri="{FF2B5EF4-FFF2-40B4-BE49-F238E27FC236}">
                  <a16:creationId xmlns:a16="http://schemas.microsoft.com/office/drawing/2014/main" id="{E48BDB47-6B1C-FE94-0F92-46D915B47A18}"/>
                </a:ext>
              </a:extLst>
            </p:cNvPr>
            <p:cNvSpPr/>
            <p:nvPr/>
          </p:nvSpPr>
          <p:spPr>
            <a:xfrm>
              <a:off x="4768096" y="3487762"/>
              <a:ext cx="464876" cy="321040"/>
            </a:xfrm>
            <a:custGeom>
              <a:avLst/>
              <a:gdLst>
                <a:gd name="connsiteX0" fmla="*/ 349274 w 464876"/>
                <a:gd name="connsiteY0" fmla="*/ 172604 h 321040"/>
                <a:gd name="connsiteX1" fmla="*/ 341074 w 464876"/>
                <a:gd name="connsiteY1" fmla="*/ 200071 h 321040"/>
                <a:gd name="connsiteX2" fmla="*/ 332874 w 464876"/>
                <a:gd name="connsiteY2" fmla="*/ 230072 h 321040"/>
                <a:gd name="connsiteX3" fmla="*/ 314540 w 464876"/>
                <a:gd name="connsiteY3" fmla="*/ 173204 h 321040"/>
                <a:gd name="connsiteX4" fmla="*/ 259472 w 464876"/>
                <a:gd name="connsiteY4" fmla="*/ 0 h 321040"/>
                <a:gd name="connsiteX5" fmla="*/ 205771 w 464876"/>
                <a:gd name="connsiteY5" fmla="*/ 0 h 321040"/>
                <a:gd name="connsiteX6" fmla="*/ 151603 w 464876"/>
                <a:gd name="connsiteY6" fmla="*/ 172604 h 321040"/>
                <a:gd name="connsiteX7" fmla="*/ 143069 w 464876"/>
                <a:gd name="connsiteY7" fmla="*/ 200704 h 321040"/>
                <a:gd name="connsiteX8" fmla="*/ 133903 w 464876"/>
                <a:gd name="connsiteY8" fmla="*/ 230705 h 321040"/>
                <a:gd name="connsiteX9" fmla="*/ 125069 w 464876"/>
                <a:gd name="connsiteY9" fmla="*/ 200704 h 321040"/>
                <a:gd name="connsiteX10" fmla="*/ 116836 w 464876"/>
                <a:gd name="connsiteY10" fmla="*/ 172604 h 321040"/>
                <a:gd name="connsiteX11" fmla="*/ 65701 w 464876"/>
                <a:gd name="connsiteY11" fmla="*/ 167 h 321040"/>
                <a:gd name="connsiteX12" fmla="*/ 0 w 464876"/>
                <a:gd name="connsiteY12" fmla="*/ 167 h 321040"/>
                <a:gd name="connsiteX13" fmla="*/ 101702 w 464876"/>
                <a:gd name="connsiteY13" fmla="*/ 321040 h 321040"/>
                <a:gd name="connsiteX14" fmla="*/ 160437 w 464876"/>
                <a:gd name="connsiteY14" fmla="*/ 321040 h 321040"/>
                <a:gd name="connsiteX15" fmla="*/ 214738 w 464876"/>
                <a:gd name="connsiteY15" fmla="*/ 148603 h 321040"/>
                <a:gd name="connsiteX16" fmla="*/ 231805 w 464876"/>
                <a:gd name="connsiteY16" fmla="*/ 92402 h 321040"/>
                <a:gd name="connsiteX17" fmla="*/ 250105 w 464876"/>
                <a:gd name="connsiteY17" fmla="*/ 148603 h 321040"/>
                <a:gd name="connsiteX18" fmla="*/ 304440 w 464876"/>
                <a:gd name="connsiteY18" fmla="*/ 321040 h 321040"/>
                <a:gd name="connsiteX19" fmla="*/ 363808 w 464876"/>
                <a:gd name="connsiteY19" fmla="*/ 321040 h 321040"/>
                <a:gd name="connsiteX20" fmla="*/ 464876 w 464876"/>
                <a:gd name="connsiteY20" fmla="*/ 167 h 321040"/>
                <a:gd name="connsiteX21" fmla="*/ 400442 w 464876"/>
                <a:gd name="connsiteY21" fmla="*/ 167 h 32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4876" h="321040">
                  <a:moveTo>
                    <a:pt x="349274" y="172604"/>
                  </a:moveTo>
                  <a:cubicBezTo>
                    <a:pt x="346341" y="181871"/>
                    <a:pt x="343607" y="191027"/>
                    <a:pt x="341074" y="200071"/>
                  </a:cubicBezTo>
                  <a:cubicBezTo>
                    <a:pt x="338540" y="209114"/>
                    <a:pt x="335807" y="219115"/>
                    <a:pt x="332874" y="230072"/>
                  </a:cubicBezTo>
                  <a:cubicBezTo>
                    <a:pt x="325273" y="206471"/>
                    <a:pt x="319173" y="187514"/>
                    <a:pt x="314540" y="173204"/>
                  </a:cubicBezTo>
                  <a:lnTo>
                    <a:pt x="259472" y="0"/>
                  </a:lnTo>
                  <a:lnTo>
                    <a:pt x="205771" y="0"/>
                  </a:lnTo>
                  <a:lnTo>
                    <a:pt x="151603" y="172604"/>
                  </a:lnTo>
                  <a:cubicBezTo>
                    <a:pt x="148636" y="182314"/>
                    <a:pt x="145770" y="191681"/>
                    <a:pt x="143069" y="200704"/>
                  </a:cubicBezTo>
                  <a:cubicBezTo>
                    <a:pt x="140303" y="209771"/>
                    <a:pt x="137269" y="219771"/>
                    <a:pt x="133903" y="230705"/>
                  </a:cubicBezTo>
                  <a:cubicBezTo>
                    <a:pt x="130569" y="219771"/>
                    <a:pt x="127569" y="209771"/>
                    <a:pt x="125069" y="200704"/>
                  </a:cubicBezTo>
                  <a:cubicBezTo>
                    <a:pt x="122569" y="191637"/>
                    <a:pt x="119802" y="182304"/>
                    <a:pt x="116836" y="172604"/>
                  </a:cubicBezTo>
                  <a:lnTo>
                    <a:pt x="65701" y="167"/>
                  </a:lnTo>
                  <a:lnTo>
                    <a:pt x="0" y="167"/>
                  </a:lnTo>
                  <a:lnTo>
                    <a:pt x="101702" y="321040"/>
                  </a:lnTo>
                  <a:lnTo>
                    <a:pt x="160437" y="321040"/>
                  </a:lnTo>
                  <a:lnTo>
                    <a:pt x="214738" y="148603"/>
                  </a:lnTo>
                  <a:cubicBezTo>
                    <a:pt x="219371" y="134713"/>
                    <a:pt x="225071" y="115979"/>
                    <a:pt x="231805" y="92402"/>
                  </a:cubicBezTo>
                  <a:cubicBezTo>
                    <a:pt x="239805" y="115979"/>
                    <a:pt x="245905" y="134713"/>
                    <a:pt x="250105" y="148603"/>
                  </a:cubicBezTo>
                  <a:lnTo>
                    <a:pt x="304440" y="321040"/>
                  </a:lnTo>
                  <a:lnTo>
                    <a:pt x="363808" y="321040"/>
                  </a:lnTo>
                  <a:lnTo>
                    <a:pt x="464876" y="167"/>
                  </a:lnTo>
                  <a:lnTo>
                    <a:pt x="400442" y="167"/>
                  </a:lnTo>
                  <a:close/>
                </a:path>
              </a:pathLst>
            </a:custGeom>
            <a:grpFill/>
            <a:ln w="3333" cap="flat">
              <a:noFill/>
              <a:prstDash val="solid"/>
              <a:miter/>
            </a:ln>
          </p:spPr>
          <p:txBody>
            <a:bodyPr rtlCol="0" anchor="ctr"/>
            <a:lstStyle/>
            <a:p>
              <a:endParaRPr lang="es-ES" sz="1350"/>
            </a:p>
          </p:txBody>
        </p:sp>
        <p:sp>
          <p:nvSpPr>
            <p:cNvPr id="27" name="Forma libre: forma 26">
              <a:extLst>
                <a:ext uri="{FF2B5EF4-FFF2-40B4-BE49-F238E27FC236}">
                  <a16:creationId xmlns:a16="http://schemas.microsoft.com/office/drawing/2014/main" id="{87AB4AC4-22A3-CFD8-9083-CB4DF7BDCCB8}"/>
                </a:ext>
              </a:extLst>
            </p:cNvPr>
            <p:cNvSpPr/>
            <p:nvPr/>
          </p:nvSpPr>
          <p:spPr>
            <a:xfrm>
              <a:off x="5232952" y="3481440"/>
              <a:ext cx="302526" cy="334259"/>
            </a:xfrm>
            <a:custGeom>
              <a:avLst/>
              <a:gdLst>
                <a:gd name="connsiteX0" fmla="*/ 230559 w 302526"/>
                <a:gd name="connsiteY0" fmla="*/ 20555 h 334259"/>
                <a:gd name="connsiteX1" fmla="*/ 154124 w 302526"/>
                <a:gd name="connsiteY1" fmla="*/ 21 h 334259"/>
                <a:gd name="connsiteX2" fmla="*/ 91889 w 302526"/>
                <a:gd name="connsiteY2" fmla="*/ 11688 h 334259"/>
                <a:gd name="connsiteX3" fmla="*/ 42955 w 302526"/>
                <a:gd name="connsiteY3" fmla="*/ 45589 h 334259"/>
                <a:gd name="connsiteX4" fmla="*/ 11054 w 302526"/>
                <a:gd name="connsiteY4" fmla="*/ 98323 h 334259"/>
                <a:gd name="connsiteX5" fmla="*/ 20 w 302526"/>
                <a:gd name="connsiteY5" fmla="*/ 166858 h 334259"/>
                <a:gd name="connsiteX6" fmla="*/ 20221 w 302526"/>
                <a:gd name="connsiteY6" fmla="*/ 254327 h 334259"/>
                <a:gd name="connsiteX7" fmla="*/ 75789 w 302526"/>
                <a:gd name="connsiteY7" fmla="*/ 313095 h 334259"/>
                <a:gd name="connsiteX8" fmla="*/ 157291 w 302526"/>
                <a:gd name="connsiteY8" fmla="*/ 334228 h 334259"/>
                <a:gd name="connsiteX9" fmla="*/ 211258 w 302526"/>
                <a:gd name="connsiteY9" fmla="*/ 326328 h 334259"/>
                <a:gd name="connsiteX10" fmla="*/ 259293 w 302526"/>
                <a:gd name="connsiteY10" fmla="*/ 300461 h 334259"/>
                <a:gd name="connsiteX11" fmla="*/ 296860 w 302526"/>
                <a:gd name="connsiteY11" fmla="*/ 254027 h 334259"/>
                <a:gd name="connsiteX12" fmla="*/ 248859 w 302526"/>
                <a:gd name="connsiteY12" fmla="*/ 224326 h 334259"/>
                <a:gd name="connsiteX13" fmla="*/ 224858 w 302526"/>
                <a:gd name="connsiteY13" fmla="*/ 256227 h 334259"/>
                <a:gd name="connsiteX14" fmla="*/ 193891 w 302526"/>
                <a:gd name="connsiteY14" fmla="*/ 273927 h 334259"/>
                <a:gd name="connsiteX15" fmla="*/ 157224 w 302526"/>
                <a:gd name="connsiteY15" fmla="*/ 279294 h 334259"/>
                <a:gd name="connsiteX16" fmla="*/ 108589 w 302526"/>
                <a:gd name="connsiteY16" fmla="*/ 266660 h 334259"/>
                <a:gd name="connsiteX17" fmla="*/ 74855 w 302526"/>
                <a:gd name="connsiteY17" fmla="*/ 228926 h 334259"/>
                <a:gd name="connsiteX18" fmla="*/ 63089 w 302526"/>
                <a:gd name="connsiteY18" fmla="*/ 181258 h 334259"/>
                <a:gd name="connsiteX19" fmla="*/ 301927 w 302526"/>
                <a:gd name="connsiteY19" fmla="*/ 181258 h 334259"/>
                <a:gd name="connsiteX20" fmla="*/ 302527 w 302526"/>
                <a:gd name="connsiteY20" fmla="*/ 172425 h 334259"/>
                <a:gd name="connsiteX21" fmla="*/ 302527 w 302526"/>
                <a:gd name="connsiteY21" fmla="*/ 164191 h 334259"/>
                <a:gd name="connsiteX22" fmla="*/ 283293 w 302526"/>
                <a:gd name="connsiteY22" fmla="*/ 77990 h 334259"/>
                <a:gd name="connsiteX23" fmla="*/ 230559 w 302526"/>
                <a:gd name="connsiteY23" fmla="*/ 20555 h 334259"/>
                <a:gd name="connsiteX24" fmla="*/ 86856 w 302526"/>
                <a:gd name="connsiteY24" fmla="*/ 81823 h 334259"/>
                <a:gd name="connsiteX25" fmla="*/ 115590 w 302526"/>
                <a:gd name="connsiteY25" fmla="*/ 59723 h 334259"/>
                <a:gd name="connsiteX26" fmla="*/ 153491 w 302526"/>
                <a:gd name="connsiteY26" fmla="*/ 52456 h 334259"/>
                <a:gd name="connsiteX27" fmla="*/ 215692 w 302526"/>
                <a:gd name="connsiteY27" fmla="*/ 80223 h 334259"/>
                <a:gd name="connsiteX28" fmla="*/ 238026 w 302526"/>
                <a:gd name="connsiteY28" fmla="*/ 135191 h 334259"/>
                <a:gd name="connsiteX29" fmla="*/ 64922 w 302526"/>
                <a:gd name="connsiteY29" fmla="*/ 135191 h 334259"/>
                <a:gd name="connsiteX30" fmla="*/ 68855 w 302526"/>
                <a:gd name="connsiteY30" fmla="*/ 117824 h 334259"/>
                <a:gd name="connsiteX31" fmla="*/ 86856 w 302526"/>
                <a:gd name="connsiteY31" fmla="*/ 81823 h 33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02526" h="334259">
                  <a:moveTo>
                    <a:pt x="230559" y="20555"/>
                  </a:moveTo>
                  <a:cubicBezTo>
                    <a:pt x="207525" y="6671"/>
                    <a:pt x="181024" y="-442"/>
                    <a:pt x="154124" y="21"/>
                  </a:cubicBezTo>
                  <a:cubicBezTo>
                    <a:pt x="132823" y="-245"/>
                    <a:pt x="111656" y="3721"/>
                    <a:pt x="91889" y="11688"/>
                  </a:cubicBezTo>
                  <a:cubicBezTo>
                    <a:pt x="73355" y="19378"/>
                    <a:pt x="56655" y="30935"/>
                    <a:pt x="42955" y="45589"/>
                  </a:cubicBezTo>
                  <a:cubicBezTo>
                    <a:pt x="28788" y="60769"/>
                    <a:pt x="17921" y="78726"/>
                    <a:pt x="11054" y="98323"/>
                  </a:cubicBezTo>
                  <a:cubicBezTo>
                    <a:pt x="3421" y="120354"/>
                    <a:pt x="-313" y="143548"/>
                    <a:pt x="20" y="166858"/>
                  </a:cubicBezTo>
                  <a:cubicBezTo>
                    <a:pt x="20" y="200192"/>
                    <a:pt x="6754" y="229349"/>
                    <a:pt x="20221" y="254327"/>
                  </a:cubicBezTo>
                  <a:cubicBezTo>
                    <a:pt x="32988" y="278647"/>
                    <a:pt x="52222" y="298978"/>
                    <a:pt x="75789" y="313095"/>
                  </a:cubicBezTo>
                  <a:cubicBezTo>
                    <a:pt x="100489" y="327488"/>
                    <a:pt x="128690" y="334802"/>
                    <a:pt x="157291" y="334228"/>
                  </a:cubicBezTo>
                  <a:cubicBezTo>
                    <a:pt x="175558" y="334262"/>
                    <a:pt x="193758" y="331598"/>
                    <a:pt x="211258" y="326328"/>
                  </a:cubicBezTo>
                  <a:cubicBezTo>
                    <a:pt x="228859" y="321021"/>
                    <a:pt x="245193" y="312225"/>
                    <a:pt x="259293" y="300461"/>
                  </a:cubicBezTo>
                  <a:cubicBezTo>
                    <a:pt x="274593" y="287454"/>
                    <a:pt x="287327" y="271707"/>
                    <a:pt x="296860" y="254027"/>
                  </a:cubicBezTo>
                  <a:lnTo>
                    <a:pt x="248859" y="224326"/>
                  </a:lnTo>
                  <a:cubicBezTo>
                    <a:pt x="242926" y="236360"/>
                    <a:pt x="234759" y="247177"/>
                    <a:pt x="224858" y="256227"/>
                  </a:cubicBezTo>
                  <a:cubicBezTo>
                    <a:pt x="215925" y="264277"/>
                    <a:pt x="205358" y="270314"/>
                    <a:pt x="193891" y="273927"/>
                  </a:cubicBezTo>
                  <a:cubicBezTo>
                    <a:pt x="182024" y="277577"/>
                    <a:pt x="169657" y="279387"/>
                    <a:pt x="157224" y="279294"/>
                  </a:cubicBezTo>
                  <a:cubicBezTo>
                    <a:pt x="140157" y="279581"/>
                    <a:pt x="123356" y="275214"/>
                    <a:pt x="108589" y="266660"/>
                  </a:cubicBezTo>
                  <a:cubicBezTo>
                    <a:pt x="93823" y="257730"/>
                    <a:pt x="82089" y="244586"/>
                    <a:pt x="74855" y="228926"/>
                  </a:cubicBezTo>
                  <a:cubicBezTo>
                    <a:pt x="67889" y="213949"/>
                    <a:pt x="63889" y="197759"/>
                    <a:pt x="63089" y="181258"/>
                  </a:cubicBezTo>
                  <a:lnTo>
                    <a:pt x="301927" y="181258"/>
                  </a:lnTo>
                  <a:cubicBezTo>
                    <a:pt x="302327" y="178332"/>
                    <a:pt x="302527" y="175378"/>
                    <a:pt x="302527" y="172425"/>
                  </a:cubicBezTo>
                  <a:lnTo>
                    <a:pt x="302527" y="164191"/>
                  </a:lnTo>
                  <a:cubicBezTo>
                    <a:pt x="302527" y="131347"/>
                    <a:pt x="296127" y="102613"/>
                    <a:pt x="283293" y="77990"/>
                  </a:cubicBezTo>
                  <a:cubicBezTo>
                    <a:pt x="271326" y="54352"/>
                    <a:pt x="253093" y="34479"/>
                    <a:pt x="230559" y="20555"/>
                  </a:cubicBezTo>
                  <a:close/>
                  <a:moveTo>
                    <a:pt x="86856" y="81823"/>
                  </a:moveTo>
                  <a:cubicBezTo>
                    <a:pt x="94389" y="72116"/>
                    <a:pt x="104289" y="64506"/>
                    <a:pt x="115590" y="59723"/>
                  </a:cubicBezTo>
                  <a:cubicBezTo>
                    <a:pt x="127590" y="54742"/>
                    <a:pt x="140490" y="52269"/>
                    <a:pt x="153491" y="52456"/>
                  </a:cubicBezTo>
                  <a:cubicBezTo>
                    <a:pt x="177357" y="51832"/>
                    <a:pt x="200225" y="62039"/>
                    <a:pt x="215692" y="80223"/>
                  </a:cubicBezTo>
                  <a:cubicBezTo>
                    <a:pt x="227292" y="93557"/>
                    <a:pt x="234726" y="111880"/>
                    <a:pt x="238026" y="135191"/>
                  </a:cubicBezTo>
                  <a:lnTo>
                    <a:pt x="64922" y="135191"/>
                  </a:lnTo>
                  <a:cubicBezTo>
                    <a:pt x="65855" y="129324"/>
                    <a:pt x="67155" y="123521"/>
                    <a:pt x="68855" y="117824"/>
                  </a:cubicBezTo>
                  <a:cubicBezTo>
                    <a:pt x="72522" y="104787"/>
                    <a:pt x="78622" y="92570"/>
                    <a:pt x="86856" y="81823"/>
                  </a:cubicBezTo>
                  <a:close/>
                </a:path>
              </a:pathLst>
            </a:custGeom>
            <a:grpFill/>
            <a:ln w="3333" cap="flat">
              <a:noFill/>
              <a:prstDash val="solid"/>
              <a:miter/>
            </a:ln>
          </p:spPr>
          <p:txBody>
            <a:bodyPr rtlCol="0" anchor="ctr"/>
            <a:lstStyle/>
            <a:p>
              <a:endParaRPr lang="es-ES" sz="1350"/>
            </a:p>
          </p:txBody>
        </p:sp>
        <p:sp>
          <p:nvSpPr>
            <p:cNvPr id="28" name="Forma libre: forma 27">
              <a:extLst>
                <a:ext uri="{FF2B5EF4-FFF2-40B4-BE49-F238E27FC236}">
                  <a16:creationId xmlns:a16="http://schemas.microsoft.com/office/drawing/2014/main" id="{744D7BE0-3967-B17B-E8E2-8E8F3F86D1EC}"/>
                </a:ext>
              </a:extLst>
            </p:cNvPr>
            <p:cNvSpPr/>
            <p:nvPr/>
          </p:nvSpPr>
          <p:spPr>
            <a:xfrm>
              <a:off x="5575180" y="3481451"/>
              <a:ext cx="167370" cy="327184"/>
            </a:xfrm>
            <a:custGeom>
              <a:avLst/>
              <a:gdLst>
                <a:gd name="connsiteX0" fmla="*/ 149070 w 167370"/>
                <a:gd name="connsiteY0" fmla="*/ 11 h 327184"/>
                <a:gd name="connsiteX1" fmla="*/ 98202 w 167370"/>
                <a:gd name="connsiteY1" fmla="*/ 14545 h 327184"/>
                <a:gd name="connsiteX2" fmla="*/ 61901 w 167370"/>
                <a:gd name="connsiteY2" fmla="*/ 58746 h 327184"/>
                <a:gd name="connsiteX3" fmla="*/ 61901 w 167370"/>
                <a:gd name="connsiteY3" fmla="*/ 6311 h 327184"/>
                <a:gd name="connsiteX4" fmla="*/ 0 w 167370"/>
                <a:gd name="connsiteY4" fmla="*/ 6311 h 327184"/>
                <a:gd name="connsiteX5" fmla="*/ 0 w 167370"/>
                <a:gd name="connsiteY5" fmla="*/ 327185 h 327184"/>
                <a:gd name="connsiteX6" fmla="*/ 61901 w 167370"/>
                <a:gd name="connsiteY6" fmla="*/ 327185 h 327184"/>
                <a:gd name="connsiteX7" fmla="*/ 61901 w 167370"/>
                <a:gd name="connsiteY7" fmla="*/ 156014 h 327184"/>
                <a:gd name="connsiteX8" fmla="*/ 82735 w 167370"/>
                <a:gd name="connsiteY8" fmla="*/ 90346 h 327184"/>
                <a:gd name="connsiteX9" fmla="*/ 135803 w 167370"/>
                <a:gd name="connsiteY9" fmla="*/ 65712 h 327184"/>
                <a:gd name="connsiteX10" fmla="*/ 167370 w 167370"/>
                <a:gd name="connsiteY10" fmla="*/ 65712 h 327184"/>
                <a:gd name="connsiteX11" fmla="*/ 167370 w 167370"/>
                <a:gd name="connsiteY11" fmla="*/ 11 h 32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370" h="327184">
                  <a:moveTo>
                    <a:pt x="149070" y="11"/>
                  </a:moveTo>
                  <a:cubicBezTo>
                    <a:pt x="131036" y="-269"/>
                    <a:pt x="113369" y="4788"/>
                    <a:pt x="98202" y="14545"/>
                  </a:cubicBezTo>
                  <a:cubicBezTo>
                    <a:pt x="83268" y="24212"/>
                    <a:pt x="71168" y="38945"/>
                    <a:pt x="61901" y="58746"/>
                  </a:cubicBezTo>
                  <a:lnTo>
                    <a:pt x="61901" y="6311"/>
                  </a:lnTo>
                  <a:lnTo>
                    <a:pt x="0" y="6311"/>
                  </a:lnTo>
                  <a:lnTo>
                    <a:pt x="0" y="327185"/>
                  </a:lnTo>
                  <a:lnTo>
                    <a:pt x="61901" y="327185"/>
                  </a:lnTo>
                  <a:lnTo>
                    <a:pt x="61901" y="156014"/>
                  </a:lnTo>
                  <a:cubicBezTo>
                    <a:pt x="61901" y="128657"/>
                    <a:pt x="68835" y="106770"/>
                    <a:pt x="82735" y="90346"/>
                  </a:cubicBezTo>
                  <a:cubicBezTo>
                    <a:pt x="95669" y="74366"/>
                    <a:pt x="115269" y="65269"/>
                    <a:pt x="135803" y="65712"/>
                  </a:cubicBezTo>
                  <a:lnTo>
                    <a:pt x="167370" y="65712"/>
                  </a:lnTo>
                  <a:lnTo>
                    <a:pt x="167370" y="11"/>
                  </a:lnTo>
                  <a:close/>
                </a:path>
              </a:pathLst>
            </a:custGeom>
            <a:grpFill/>
            <a:ln w="3333" cap="flat">
              <a:noFill/>
              <a:prstDash val="solid"/>
              <a:miter/>
            </a:ln>
          </p:spPr>
          <p:txBody>
            <a:bodyPr rtlCol="0" anchor="ctr"/>
            <a:lstStyle/>
            <a:p>
              <a:endParaRPr lang="es-ES" sz="1350"/>
            </a:p>
          </p:txBody>
        </p:sp>
        <p:sp>
          <p:nvSpPr>
            <p:cNvPr id="29" name="Forma libre: forma 28">
              <a:extLst>
                <a:ext uri="{FF2B5EF4-FFF2-40B4-BE49-F238E27FC236}">
                  <a16:creationId xmlns:a16="http://schemas.microsoft.com/office/drawing/2014/main" id="{DB86C4DD-0086-F20E-8466-9217456E4348}"/>
                </a:ext>
              </a:extLst>
            </p:cNvPr>
            <p:cNvSpPr/>
            <p:nvPr/>
          </p:nvSpPr>
          <p:spPr>
            <a:xfrm>
              <a:off x="1347857" y="3171155"/>
              <a:ext cx="420230" cy="673769"/>
            </a:xfrm>
            <a:custGeom>
              <a:avLst/>
              <a:gdLst>
                <a:gd name="connsiteX0" fmla="*/ 0 w 420230"/>
                <a:gd name="connsiteY0" fmla="*/ 480344 h 673769"/>
                <a:gd name="connsiteX1" fmla="*/ 55768 w 420230"/>
                <a:gd name="connsiteY1" fmla="*/ 616213 h 673769"/>
                <a:gd name="connsiteX2" fmla="*/ 278373 w 420230"/>
                <a:gd name="connsiteY2" fmla="*/ 652681 h 673769"/>
                <a:gd name="connsiteX3" fmla="*/ 345241 w 420230"/>
                <a:gd name="connsiteY3" fmla="*/ 0 h 673769"/>
                <a:gd name="connsiteX4" fmla="*/ 0 w 420230"/>
                <a:gd name="connsiteY4" fmla="*/ 480344 h 673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230" h="673769">
                  <a:moveTo>
                    <a:pt x="0" y="480344"/>
                  </a:moveTo>
                  <a:cubicBezTo>
                    <a:pt x="-76" y="531218"/>
                    <a:pt x="19971" y="580059"/>
                    <a:pt x="55768" y="616213"/>
                  </a:cubicBezTo>
                  <a:cubicBezTo>
                    <a:pt x="124836" y="685281"/>
                    <a:pt x="218605" y="685148"/>
                    <a:pt x="278373" y="652681"/>
                  </a:cubicBezTo>
                  <a:cubicBezTo>
                    <a:pt x="351541" y="612980"/>
                    <a:pt x="516145" y="493910"/>
                    <a:pt x="345241" y="0"/>
                  </a:cubicBezTo>
                  <a:cubicBezTo>
                    <a:pt x="345241" y="233138"/>
                    <a:pt x="0" y="256839"/>
                    <a:pt x="0" y="480344"/>
                  </a:cubicBezTo>
                  <a:close/>
                </a:path>
              </a:pathLst>
            </a:custGeom>
            <a:grpFill/>
            <a:ln w="3333" cap="flat">
              <a:noFill/>
              <a:prstDash val="solid"/>
              <a:miter/>
            </a:ln>
          </p:spPr>
          <p:txBody>
            <a:bodyPr rtlCol="0" anchor="ctr"/>
            <a:lstStyle/>
            <a:p>
              <a:endParaRPr lang="es-ES" sz="1350"/>
            </a:p>
          </p:txBody>
        </p:sp>
        <p:sp>
          <p:nvSpPr>
            <p:cNvPr id="30" name="Forma libre: forma 29">
              <a:extLst>
                <a:ext uri="{FF2B5EF4-FFF2-40B4-BE49-F238E27FC236}">
                  <a16:creationId xmlns:a16="http://schemas.microsoft.com/office/drawing/2014/main" id="{60A4E346-8269-5BF1-B868-BB9BB22282B4}"/>
                </a:ext>
              </a:extLst>
            </p:cNvPr>
            <p:cNvSpPr/>
            <p:nvPr/>
          </p:nvSpPr>
          <p:spPr>
            <a:xfrm>
              <a:off x="1103118" y="3171155"/>
              <a:ext cx="401942" cy="673740"/>
            </a:xfrm>
            <a:custGeom>
              <a:avLst/>
              <a:gdLst>
                <a:gd name="connsiteX0" fmla="*/ 401942 w 401942"/>
                <a:gd name="connsiteY0" fmla="*/ 204104 h 673740"/>
                <a:gd name="connsiteX1" fmla="*/ 345274 w 401942"/>
                <a:gd name="connsiteY1" fmla="*/ 0 h 673740"/>
                <a:gd name="connsiteX2" fmla="*/ 0 w 401942"/>
                <a:gd name="connsiteY2" fmla="*/ 480344 h 673740"/>
                <a:gd name="connsiteX3" fmla="*/ 55701 w 401942"/>
                <a:gd name="connsiteY3" fmla="*/ 616213 h 673740"/>
                <a:gd name="connsiteX4" fmla="*/ 278306 w 401942"/>
                <a:gd name="connsiteY4" fmla="*/ 652681 h 673740"/>
                <a:gd name="connsiteX5" fmla="*/ 401942 w 401942"/>
                <a:gd name="connsiteY5" fmla="*/ 204104 h 67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942" h="673740">
                  <a:moveTo>
                    <a:pt x="401942" y="204104"/>
                  </a:moveTo>
                  <a:cubicBezTo>
                    <a:pt x="390608" y="143003"/>
                    <a:pt x="372441" y="80435"/>
                    <a:pt x="345274" y="0"/>
                  </a:cubicBezTo>
                  <a:cubicBezTo>
                    <a:pt x="345274" y="233138"/>
                    <a:pt x="0" y="256839"/>
                    <a:pt x="0" y="480344"/>
                  </a:cubicBezTo>
                  <a:cubicBezTo>
                    <a:pt x="-76" y="531208"/>
                    <a:pt x="19941" y="580042"/>
                    <a:pt x="55701" y="616213"/>
                  </a:cubicBezTo>
                  <a:cubicBezTo>
                    <a:pt x="124770" y="685281"/>
                    <a:pt x="219272" y="685081"/>
                    <a:pt x="278306" y="652681"/>
                  </a:cubicBezTo>
                  <a:cubicBezTo>
                    <a:pt x="141037" y="506311"/>
                    <a:pt x="189371" y="336874"/>
                    <a:pt x="401942" y="204104"/>
                  </a:cubicBezTo>
                  <a:close/>
                </a:path>
              </a:pathLst>
            </a:custGeom>
            <a:grpFill/>
            <a:ln w="3333" cap="flat">
              <a:noFill/>
              <a:prstDash val="solid"/>
              <a:miter/>
            </a:ln>
          </p:spPr>
          <p:txBody>
            <a:bodyPr rtlCol="0" anchor="ctr"/>
            <a:lstStyle/>
            <a:p>
              <a:endParaRPr lang="es-ES" sz="1350"/>
            </a:p>
          </p:txBody>
        </p:sp>
        <p:sp>
          <p:nvSpPr>
            <p:cNvPr id="31" name="Forma libre: forma 30">
              <a:extLst>
                <a:ext uri="{FF2B5EF4-FFF2-40B4-BE49-F238E27FC236}">
                  <a16:creationId xmlns:a16="http://schemas.microsoft.com/office/drawing/2014/main" id="{6D31F4D5-DD40-9086-B174-9C24BBFC95E0}"/>
                </a:ext>
              </a:extLst>
            </p:cNvPr>
            <p:cNvSpPr/>
            <p:nvPr/>
          </p:nvSpPr>
          <p:spPr>
            <a:xfrm>
              <a:off x="858380" y="3171155"/>
              <a:ext cx="401941" cy="832550"/>
            </a:xfrm>
            <a:custGeom>
              <a:avLst/>
              <a:gdLst>
                <a:gd name="connsiteX0" fmla="*/ 401942 w 401941"/>
                <a:gd name="connsiteY0" fmla="*/ 204104 h 832550"/>
                <a:gd name="connsiteX1" fmla="*/ 345274 w 401941"/>
                <a:gd name="connsiteY1" fmla="*/ 0 h 832550"/>
                <a:gd name="connsiteX2" fmla="*/ 0 w 401941"/>
                <a:gd name="connsiteY2" fmla="*/ 480344 h 832550"/>
                <a:gd name="connsiteX3" fmla="*/ 92869 w 401941"/>
                <a:gd name="connsiteY3" fmla="*/ 645447 h 832550"/>
                <a:gd name="connsiteX4" fmla="*/ 83968 w 401941"/>
                <a:gd name="connsiteY4" fmla="*/ 832551 h 832550"/>
                <a:gd name="connsiteX5" fmla="*/ 128269 w 401941"/>
                <a:gd name="connsiteY5" fmla="*/ 825184 h 832550"/>
                <a:gd name="connsiteX6" fmla="*/ 121269 w 401941"/>
                <a:gd name="connsiteY6" fmla="*/ 659781 h 832550"/>
                <a:gd name="connsiteX7" fmla="*/ 278306 w 401941"/>
                <a:gd name="connsiteY7" fmla="*/ 652747 h 832550"/>
                <a:gd name="connsiteX8" fmla="*/ 401942 w 401941"/>
                <a:gd name="connsiteY8" fmla="*/ 204104 h 83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1941" h="832550">
                  <a:moveTo>
                    <a:pt x="401942" y="204104"/>
                  </a:moveTo>
                  <a:cubicBezTo>
                    <a:pt x="390608" y="143003"/>
                    <a:pt x="372408" y="80435"/>
                    <a:pt x="345274" y="0"/>
                  </a:cubicBezTo>
                  <a:cubicBezTo>
                    <a:pt x="345274" y="233138"/>
                    <a:pt x="0" y="256839"/>
                    <a:pt x="0" y="480344"/>
                  </a:cubicBezTo>
                  <a:cubicBezTo>
                    <a:pt x="0" y="594979"/>
                    <a:pt x="92869" y="645447"/>
                    <a:pt x="92869" y="645447"/>
                  </a:cubicBezTo>
                  <a:cubicBezTo>
                    <a:pt x="78438" y="706738"/>
                    <a:pt x="75422" y="770166"/>
                    <a:pt x="83968" y="832551"/>
                  </a:cubicBezTo>
                  <a:lnTo>
                    <a:pt x="128269" y="825184"/>
                  </a:lnTo>
                  <a:cubicBezTo>
                    <a:pt x="106602" y="749849"/>
                    <a:pt x="119903" y="667814"/>
                    <a:pt x="121269" y="659781"/>
                  </a:cubicBezTo>
                  <a:cubicBezTo>
                    <a:pt x="177937" y="682481"/>
                    <a:pt x="236372" y="675748"/>
                    <a:pt x="278306" y="652747"/>
                  </a:cubicBezTo>
                  <a:cubicBezTo>
                    <a:pt x="140836" y="506311"/>
                    <a:pt x="189371" y="336907"/>
                    <a:pt x="401942" y="204104"/>
                  </a:cubicBezTo>
                  <a:close/>
                </a:path>
              </a:pathLst>
            </a:custGeom>
            <a:grpFill/>
            <a:ln w="3333" cap="flat">
              <a:noFill/>
              <a:prstDash val="solid"/>
              <a:miter/>
            </a:ln>
          </p:spPr>
          <p:txBody>
            <a:bodyPr rtlCol="0" anchor="ctr"/>
            <a:lstStyle/>
            <a:p>
              <a:endParaRPr lang="es-ES" sz="1350"/>
            </a:p>
          </p:txBody>
        </p:sp>
      </p:grpSp>
    </p:spTree>
    <p:extLst>
      <p:ext uri="{BB962C8B-B14F-4D97-AF65-F5344CB8AC3E}">
        <p14:creationId xmlns:p14="http://schemas.microsoft.com/office/powerpoint/2010/main" val="72936763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userDrawn="1">
  <p:cSld name="Introduction">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0EBD0-B985-36E9-EC04-37EDD383C943}"/>
              </a:ext>
            </a:extLst>
          </p:cNvPr>
          <p:cNvSpPr>
            <a:spLocks noGrp="1"/>
          </p:cNvSpPr>
          <p:nvPr>
            <p:ph type="title"/>
          </p:nvPr>
        </p:nvSpPr>
        <p:spPr/>
        <p:txBody>
          <a:bodyPr/>
          <a:lstStyle>
            <a:lvl1pPr>
              <a:defRPr>
                <a:solidFill>
                  <a:schemeClr val="bg1"/>
                </a:solidFill>
              </a:defRPr>
            </a:lvl1pPr>
          </a:lstStyle>
          <a:p>
            <a:r>
              <a:rPr lang="es-ES"/>
              <a:t>Haga clic para modificar el estilo de título del patrón</a:t>
            </a:r>
            <a:endParaRPr lang="en-US"/>
          </a:p>
        </p:txBody>
      </p:sp>
      <p:cxnSp>
        <p:nvCxnSpPr>
          <p:cNvPr id="3" name="Conector recto 17">
            <a:extLst>
              <a:ext uri="{FF2B5EF4-FFF2-40B4-BE49-F238E27FC236}">
                <a16:creationId xmlns:a16="http://schemas.microsoft.com/office/drawing/2014/main" id="{3252CBE0-AAB6-6994-625A-E7E9D17250E7}"/>
              </a:ext>
            </a:extLst>
          </p:cNvPr>
          <p:cNvCxnSpPr>
            <a:cxnSpLocks/>
          </p:cNvCxnSpPr>
          <p:nvPr userDrawn="1"/>
        </p:nvCxnSpPr>
        <p:spPr>
          <a:xfrm>
            <a:off x="304029" y="592268"/>
            <a:ext cx="853517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Text Placeholder 36">
            <a:extLst>
              <a:ext uri="{FF2B5EF4-FFF2-40B4-BE49-F238E27FC236}">
                <a16:creationId xmlns:a16="http://schemas.microsoft.com/office/drawing/2014/main" id="{4FD2D4D6-02AE-5AED-A4C9-4A9C7E8253DD}"/>
              </a:ext>
            </a:extLst>
          </p:cNvPr>
          <p:cNvSpPr>
            <a:spLocks noGrp="1"/>
          </p:cNvSpPr>
          <p:nvPr>
            <p:ph type="body" sz="quarter" idx="10"/>
          </p:nvPr>
        </p:nvSpPr>
        <p:spPr>
          <a:xfrm>
            <a:off x="304799" y="853200"/>
            <a:ext cx="2254500" cy="3879900"/>
          </a:xfrm>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SIPCMContentMarking" descr="{&quot;HashCode&quot;:1231056682,&quot;Placement&quot;:&quot;Footer&quot;,&quot;Top&quot;:516.65155,&quot;Left&quot;:437.819916,&quot;SlideWidth&quot;:960,&quot;SlideHeight&quot;:540}">
            <a:extLst>
              <a:ext uri="{FF2B5EF4-FFF2-40B4-BE49-F238E27FC236}">
                <a16:creationId xmlns:a16="http://schemas.microsoft.com/office/drawing/2014/main" id="{B7B6810D-5CB4-33AD-68D5-D98D018C61FA}"/>
              </a:ext>
            </a:extLst>
          </p:cNvPr>
          <p:cNvSpPr txBox="1"/>
          <p:nvPr userDrawn="1"/>
        </p:nvSpPr>
        <p:spPr>
          <a:xfrm>
            <a:off x="4170235" y="4841083"/>
            <a:ext cx="803531" cy="302418"/>
          </a:xfrm>
          <a:prstGeom prst="rect">
            <a:avLst/>
          </a:prstGeom>
          <a:noFill/>
        </p:spPr>
        <p:txBody>
          <a:bodyPr vert="horz" wrap="square" lIns="0" tIns="0" rIns="0" bIns="0" rtlCol="0" anchor="ctr" anchorCtr="1">
            <a:noAutofit/>
          </a:bodyPr>
          <a:lstStyle/>
          <a:p>
            <a:pPr algn="ctr">
              <a:spcBef>
                <a:spcPct val="0"/>
              </a:spcBef>
              <a:spcAft>
                <a:spcPct val="0"/>
              </a:spcAft>
            </a:pPr>
            <a:r>
              <a:rPr lang="es-ES" sz="825" b="0" i="0" err="1">
                <a:solidFill>
                  <a:schemeClr val="bg1"/>
                </a:solidFill>
                <a:latin typeface="+mn-lt"/>
                <a:ea typeface="IberPangea Text Light" panose="020B0404000000000000" pitchFamily="34" charset="0"/>
                <a:cs typeface="IberPangea Text Light" panose="020B0404000000000000" pitchFamily="34" charset="0"/>
              </a:rPr>
              <a:t>Internal</a:t>
            </a:r>
            <a:r>
              <a:rPr lang="es-ES" sz="825" b="0" i="0">
                <a:solidFill>
                  <a:schemeClr val="bg1"/>
                </a:solidFill>
                <a:latin typeface="+mn-lt"/>
                <a:ea typeface="IberPangea Text Light" panose="020B0404000000000000" pitchFamily="34" charset="0"/>
                <a:cs typeface="IberPangea Text Light" panose="020B0404000000000000" pitchFamily="34" charset="0"/>
              </a:rPr>
              <a:t> Use</a:t>
            </a:r>
          </a:p>
        </p:txBody>
      </p:sp>
      <p:sp>
        <p:nvSpPr>
          <p:cNvPr id="5" name="TextBox 4">
            <a:extLst>
              <a:ext uri="{FF2B5EF4-FFF2-40B4-BE49-F238E27FC236}">
                <a16:creationId xmlns:a16="http://schemas.microsoft.com/office/drawing/2014/main" id="{25CB5B48-338F-A2CB-4B11-5F282E9A803F}"/>
              </a:ext>
            </a:extLst>
          </p:cNvPr>
          <p:cNvSpPr txBox="1"/>
          <p:nvPr userDrawn="1"/>
        </p:nvSpPr>
        <p:spPr>
          <a:xfrm>
            <a:off x="8476138" y="4841082"/>
            <a:ext cx="363062" cy="156686"/>
          </a:xfrm>
          <a:prstGeom prst="rect">
            <a:avLst/>
          </a:prstGeom>
          <a:noFill/>
        </p:spPr>
        <p:txBody>
          <a:bodyPr wrap="square" lIns="0" tIns="0" rIns="0" bIns="0" rtlCol="0">
            <a:noAutofit/>
          </a:bodyPr>
          <a:lstStyle/>
          <a:p>
            <a:pPr algn="r"/>
            <a:fld id="{D5E78EB0-DDD2-2F40-8AB8-446A90E58D7D}" type="slidenum">
              <a:rPr lang="en-US" sz="675" smtClean="0">
                <a:solidFill>
                  <a:schemeClr val="bg1"/>
                </a:solidFill>
                <a:latin typeface="IberPangea Text Light" panose="020B0404000000000000" pitchFamily="34" charset="0"/>
                <a:ea typeface="IberPangea Text Light" panose="020B0404000000000000" pitchFamily="34" charset="0"/>
                <a:cs typeface="IberPangea Text Light" panose="020B0404000000000000" pitchFamily="34" charset="0"/>
              </a:rPr>
              <a:pPr algn="r"/>
              <a:t>‹#›</a:t>
            </a:fld>
            <a:endParaRPr lang="en-US" sz="675">
              <a:solidFill>
                <a:schemeClr val="bg1"/>
              </a:solidFill>
              <a:latin typeface="IberPangea Text Light" panose="020B0404000000000000" pitchFamily="34" charset="0"/>
              <a:ea typeface="IberPangea Text Light" panose="020B0404000000000000" pitchFamily="34" charset="0"/>
              <a:cs typeface="IberPangea Text Light" panose="020B0404000000000000" pitchFamily="34" charset="0"/>
            </a:endParaRPr>
          </a:p>
        </p:txBody>
      </p:sp>
      <p:grpSp>
        <p:nvGrpSpPr>
          <p:cNvPr id="6" name="Grupo 5">
            <a:extLst>
              <a:ext uri="{FF2B5EF4-FFF2-40B4-BE49-F238E27FC236}">
                <a16:creationId xmlns:a16="http://schemas.microsoft.com/office/drawing/2014/main" id="{5120900E-6237-EE38-AF80-AEF0A1580C6D}"/>
              </a:ext>
            </a:extLst>
          </p:cNvPr>
          <p:cNvGrpSpPr/>
          <p:nvPr userDrawn="1"/>
        </p:nvGrpSpPr>
        <p:grpSpPr>
          <a:xfrm>
            <a:off x="7681532" y="293069"/>
            <a:ext cx="1156221" cy="197088"/>
            <a:chOff x="858380" y="3171155"/>
            <a:chExt cx="4884170" cy="832550"/>
          </a:xfrm>
          <a:solidFill>
            <a:schemeClr val="bg1"/>
          </a:solidFill>
        </p:grpSpPr>
        <p:sp>
          <p:nvSpPr>
            <p:cNvPr id="7" name="Forma libre: forma 6">
              <a:extLst>
                <a:ext uri="{FF2B5EF4-FFF2-40B4-BE49-F238E27FC236}">
                  <a16:creationId xmlns:a16="http://schemas.microsoft.com/office/drawing/2014/main" id="{25A02A85-F829-A7DD-336A-65AF78236C62}"/>
                </a:ext>
              </a:extLst>
            </p:cNvPr>
            <p:cNvSpPr/>
            <p:nvPr/>
          </p:nvSpPr>
          <p:spPr>
            <a:xfrm>
              <a:off x="1915669" y="3359536"/>
              <a:ext cx="348035" cy="455921"/>
            </a:xfrm>
            <a:custGeom>
              <a:avLst/>
              <a:gdLst>
                <a:gd name="connsiteX0" fmla="*/ 289273 w 348035"/>
                <a:gd name="connsiteY0" fmla="*/ 231495 h 455921"/>
                <a:gd name="connsiteX1" fmla="*/ 215038 w 348035"/>
                <a:gd name="connsiteY1" fmla="*/ 201494 h 455921"/>
                <a:gd name="connsiteX2" fmla="*/ 160737 w 348035"/>
                <a:gd name="connsiteY2" fmla="*/ 186961 h 455921"/>
                <a:gd name="connsiteX3" fmla="*/ 102602 w 348035"/>
                <a:gd name="connsiteY3" fmla="*/ 162027 h 455921"/>
                <a:gd name="connsiteX4" fmla="*/ 82402 w 348035"/>
                <a:gd name="connsiteY4" fmla="*/ 119393 h 455921"/>
                <a:gd name="connsiteX5" fmla="*/ 107369 w 348035"/>
                <a:gd name="connsiteY5" fmla="*/ 75825 h 455921"/>
                <a:gd name="connsiteX6" fmla="*/ 174037 w 348035"/>
                <a:gd name="connsiteY6" fmla="*/ 59391 h 455921"/>
                <a:gd name="connsiteX7" fmla="*/ 242538 w 348035"/>
                <a:gd name="connsiteY7" fmla="*/ 77392 h 455921"/>
                <a:gd name="connsiteX8" fmla="*/ 282539 w 348035"/>
                <a:gd name="connsiteY8" fmla="*/ 133293 h 455921"/>
                <a:gd name="connsiteX9" fmla="*/ 340007 w 348035"/>
                <a:gd name="connsiteY9" fmla="*/ 111826 h 455921"/>
                <a:gd name="connsiteX10" fmla="*/ 305906 w 348035"/>
                <a:gd name="connsiteY10" fmla="*/ 50225 h 455921"/>
                <a:gd name="connsiteX11" fmla="*/ 249239 w 348035"/>
                <a:gd name="connsiteY11" fmla="*/ 12990 h 455921"/>
                <a:gd name="connsiteX12" fmla="*/ 173137 w 348035"/>
                <a:gd name="connsiteY12" fmla="*/ 23 h 455921"/>
                <a:gd name="connsiteX13" fmla="*/ 90069 w 348035"/>
                <a:gd name="connsiteY13" fmla="*/ 15824 h 455921"/>
                <a:gd name="connsiteX14" fmla="*/ 34501 w 348035"/>
                <a:gd name="connsiteY14" fmla="*/ 59725 h 455921"/>
                <a:gd name="connsiteX15" fmla="*/ 14500 w 348035"/>
                <a:gd name="connsiteY15" fmla="*/ 124459 h 455921"/>
                <a:gd name="connsiteX16" fmla="*/ 66901 w 348035"/>
                <a:gd name="connsiteY16" fmla="*/ 219828 h 455921"/>
                <a:gd name="connsiteX17" fmla="*/ 131836 w 348035"/>
                <a:gd name="connsiteY17" fmla="*/ 247495 h 455921"/>
                <a:gd name="connsiteX18" fmla="*/ 186171 w 348035"/>
                <a:gd name="connsiteY18" fmla="*/ 261996 h 455921"/>
                <a:gd name="connsiteX19" fmla="*/ 241105 w 348035"/>
                <a:gd name="connsiteY19" fmla="*/ 280963 h 455921"/>
                <a:gd name="connsiteX20" fmla="*/ 271739 w 348035"/>
                <a:gd name="connsiteY20" fmla="*/ 303997 h 455921"/>
                <a:gd name="connsiteX21" fmla="*/ 281539 w 348035"/>
                <a:gd name="connsiteY21" fmla="*/ 333997 h 455921"/>
                <a:gd name="connsiteX22" fmla="*/ 253739 w 348035"/>
                <a:gd name="connsiteY22" fmla="*/ 379498 h 455921"/>
                <a:gd name="connsiteX23" fmla="*/ 179204 w 348035"/>
                <a:gd name="connsiteY23" fmla="*/ 396532 h 455921"/>
                <a:gd name="connsiteX24" fmla="*/ 100569 w 348035"/>
                <a:gd name="connsiteY24" fmla="*/ 372865 h 455921"/>
                <a:gd name="connsiteX25" fmla="*/ 56668 w 348035"/>
                <a:gd name="connsiteY25" fmla="*/ 311897 h 455921"/>
                <a:gd name="connsiteX26" fmla="*/ 0 w 348035"/>
                <a:gd name="connsiteY26" fmla="*/ 335897 h 455921"/>
                <a:gd name="connsiteX27" fmla="*/ 36934 w 348035"/>
                <a:gd name="connsiteY27" fmla="*/ 399699 h 455921"/>
                <a:gd name="connsiteX28" fmla="*/ 98202 w 348035"/>
                <a:gd name="connsiteY28" fmla="*/ 441366 h 455921"/>
                <a:gd name="connsiteX29" fmla="*/ 179370 w 348035"/>
                <a:gd name="connsiteY29" fmla="*/ 455900 h 455921"/>
                <a:gd name="connsiteX30" fmla="*/ 269072 w 348035"/>
                <a:gd name="connsiteY30" fmla="*/ 439799 h 455921"/>
                <a:gd name="connsiteX31" fmla="*/ 327507 w 348035"/>
                <a:gd name="connsiteY31" fmla="*/ 395265 h 455921"/>
                <a:gd name="connsiteX32" fmla="*/ 348007 w 348035"/>
                <a:gd name="connsiteY32" fmla="*/ 328330 h 455921"/>
                <a:gd name="connsiteX33" fmla="*/ 333474 w 348035"/>
                <a:gd name="connsiteY33" fmla="*/ 273363 h 455921"/>
                <a:gd name="connsiteX34" fmla="*/ 289273 w 348035"/>
                <a:gd name="connsiteY34" fmla="*/ 231495 h 455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8035" h="455921">
                  <a:moveTo>
                    <a:pt x="289273" y="231495"/>
                  </a:moveTo>
                  <a:cubicBezTo>
                    <a:pt x="269672" y="219495"/>
                    <a:pt x="244928" y="209495"/>
                    <a:pt x="215038" y="201494"/>
                  </a:cubicBezTo>
                  <a:lnTo>
                    <a:pt x="160737" y="186961"/>
                  </a:lnTo>
                  <a:cubicBezTo>
                    <a:pt x="135469" y="179827"/>
                    <a:pt x="116092" y="171517"/>
                    <a:pt x="102602" y="162027"/>
                  </a:cubicBezTo>
                  <a:cubicBezTo>
                    <a:pt x="89112" y="152537"/>
                    <a:pt x="82378" y="138326"/>
                    <a:pt x="82402" y="119393"/>
                  </a:cubicBezTo>
                  <a:cubicBezTo>
                    <a:pt x="82402" y="101282"/>
                    <a:pt x="90725" y="86759"/>
                    <a:pt x="107369" y="75825"/>
                  </a:cubicBezTo>
                  <a:cubicBezTo>
                    <a:pt x="124013" y="64892"/>
                    <a:pt x="146236" y="59415"/>
                    <a:pt x="174037" y="59391"/>
                  </a:cubicBezTo>
                  <a:cubicBezTo>
                    <a:pt x="200548" y="59391"/>
                    <a:pt x="223381" y="65392"/>
                    <a:pt x="242538" y="77392"/>
                  </a:cubicBezTo>
                  <a:cubicBezTo>
                    <a:pt x="261696" y="89392"/>
                    <a:pt x="275029" y="108026"/>
                    <a:pt x="282539" y="133293"/>
                  </a:cubicBezTo>
                  <a:lnTo>
                    <a:pt x="340007" y="111826"/>
                  </a:lnTo>
                  <a:cubicBezTo>
                    <a:pt x="333510" y="88952"/>
                    <a:pt x="321843" y="67875"/>
                    <a:pt x="305906" y="50225"/>
                  </a:cubicBezTo>
                  <a:cubicBezTo>
                    <a:pt x="290129" y="33624"/>
                    <a:pt x="270739" y="20884"/>
                    <a:pt x="249239" y="12990"/>
                  </a:cubicBezTo>
                  <a:cubicBezTo>
                    <a:pt x="224881" y="4034"/>
                    <a:pt x="199084" y="-363"/>
                    <a:pt x="173137" y="23"/>
                  </a:cubicBezTo>
                  <a:cubicBezTo>
                    <a:pt x="141536" y="23"/>
                    <a:pt x="113846" y="5290"/>
                    <a:pt x="90069" y="15824"/>
                  </a:cubicBezTo>
                  <a:cubicBezTo>
                    <a:pt x="67871" y="25087"/>
                    <a:pt x="48651" y="40274"/>
                    <a:pt x="34501" y="59725"/>
                  </a:cubicBezTo>
                  <a:cubicBezTo>
                    <a:pt x="21137" y="78635"/>
                    <a:pt x="14134" y="101306"/>
                    <a:pt x="14500" y="124459"/>
                  </a:cubicBezTo>
                  <a:cubicBezTo>
                    <a:pt x="13357" y="163404"/>
                    <a:pt x="33414" y="199911"/>
                    <a:pt x="66901" y="219828"/>
                  </a:cubicBezTo>
                  <a:cubicBezTo>
                    <a:pt x="87065" y="232202"/>
                    <a:pt x="108946" y="241522"/>
                    <a:pt x="131836" y="247495"/>
                  </a:cubicBezTo>
                  <a:lnTo>
                    <a:pt x="186171" y="261996"/>
                  </a:lnTo>
                  <a:cubicBezTo>
                    <a:pt x="205044" y="266549"/>
                    <a:pt x="223441" y="272903"/>
                    <a:pt x="241105" y="280963"/>
                  </a:cubicBezTo>
                  <a:cubicBezTo>
                    <a:pt x="252972" y="286150"/>
                    <a:pt x="263462" y="294036"/>
                    <a:pt x="271739" y="303997"/>
                  </a:cubicBezTo>
                  <a:cubicBezTo>
                    <a:pt x="278269" y="312620"/>
                    <a:pt x="281723" y="323184"/>
                    <a:pt x="281539" y="333997"/>
                  </a:cubicBezTo>
                  <a:cubicBezTo>
                    <a:pt x="281539" y="352954"/>
                    <a:pt x="272272" y="368121"/>
                    <a:pt x="253739" y="379498"/>
                  </a:cubicBezTo>
                  <a:cubicBezTo>
                    <a:pt x="235205" y="390875"/>
                    <a:pt x="210361" y="396555"/>
                    <a:pt x="179204" y="396532"/>
                  </a:cubicBezTo>
                  <a:cubicBezTo>
                    <a:pt x="147626" y="396532"/>
                    <a:pt x="121412" y="388642"/>
                    <a:pt x="100569" y="372865"/>
                  </a:cubicBezTo>
                  <a:cubicBezTo>
                    <a:pt x="80048" y="357508"/>
                    <a:pt x="64725" y="336231"/>
                    <a:pt x="56668" y="311897"/>
                  </a:cubicBezTo>
                  <a:lnTo>
                    <a:pt x="0" y="335897"/>
                  </a:lnTo>
                  <a:cubicBezTo>
                    <a:pt x="7560" y="359581"/>
                    <a:pt x="20160" y="381348"/>
                    <a:pt x="36934" y="399699"/>
                  </a:cubicBezTo>
                  <a:cubicBezTo>
                    <a:pt x="53934" y="418052"/>
                    <a:pt x="74885" y="432299"/>
                    <a:pt x="98202" y="441366"/>
                  </a:cubicBezTo>
                  <a:cubicBezTo>
                    <a:pt x="124079" y="451363"/>
                    <a:pt x="151633" y="456297"/>
                    <a:pt x="179370" y="455900"/>
                  </a:cubicBezTo>
                  <a:cubicBezTo>
                    <a:pt x="213904" y="455900"/>
                    <a:pt x="243805" y="450533"/>
                    <a:pt x="269072" y="439799"/>
                  </a:cubicBezTo>
                  <a:cubicBezTo>
                    <a:pt x="294340" y="429066"/>
                    <a:pt x="313817" y="414222"/>
                    <a:pt x="327507" y="395265"/>
                  </a:cubicBezTo>
                  <a:cubicBezTo>
                    <a:pt x="341357" y="375738"/>
                    <a:pt x="348547" y="352264"/>
                    <a:pt x="348007" y="328330"/>
                  </a:cubicBezTo>
                  <a:cubicBezTo>
                    <a:pt x="348367" y="309013"/>
                    <a:pt x="343334" y="289980"/>
                    <a:pt x="333474" y="273363"/>
                  </a:cubicBezTo>
                  <a:cubicBezTo>
                    <a:pt x="322330" y="256049"/>
                    <a:pt x="307166" y="241685"/>
                    <a:pt x="289273" y="231495"/>
                  </a:cubicBezTo>
                  <a:close/>
                </a:path>
              </a:pathLst>
            </a:custGeom>
            <a:grpFill/>
            <a:ln w="3333" cap="flat">
              <a:noFill/>
              <a:prstDash val="solid"/>
              <a:miter/>
            </a:ln>
          </p:spPr>
          <p:txBody>
            <a:bodyPr rtlCol="0" anchor="ctr"/>
            <a:lstStyle/>
            <a:p>
              <a:endParaRPr lang="es-ES" sz="1350"/>
            </a:p>
          </p:txBody>
        </p:sp>
        <p:sp>
          <p:nvSpPr>
            <p:cNvPr id="8" name="Forma libre: forma 7">
              <a:extLst>
                <a:ext uri="{FF2B5EF4-FFF2-40B4-BE49-F238E27FC236}">
                  <a16:creationId xmlns:a16="http://schemas.microsoft.com/office/drawing/2014/main" id="{D8CA5E7F-45BE-D9AE-EDA0-E6B28069B0FB}"/>
                </a:ext>
              </a:extLst>
            </p:cNvPr>
            <p:cNvSpPr/>
            <p:nvPr/>
          </p:nvSpPr>
          <p:spPr>
            <a:xfrm>
              <a:off x="2287261" y="3481452"/>
              <a:ext cx="304555" cy="333403"/>
            </a:xfrm>
            <a:custGeom>
              <a:avLst/>
              <a:gdLst>
                <a:gd name="connsiteX0" fmla="*/ 91585 w 304555"/>
                <a:gd name="connsiteY0" fmla="*/ 84011 h 333403"/>
                <a:gd name="connsiteX1" fmla="*/ 122219 w 304555"/>
                <a:gd name="connsiteY1" fmla="*/ 62844 h 333403"/>
                <a:gd name="connsiteX2" fmla="*/ 158553 w 304555"/>
                <a:gd name="connsiteY2" fmla="*/ 55577 h 333403"/>
                <a:gd name="connsiteX3" fmla="*/ 213587 w 304555"/>
                <a:gd name="connsiteY3" fmla="*/ 70444 h 333403"/>
                <a:gd name="connsiteX4" fmla="*/ 251488 w 304555"/>
                <a:gd name="connsiteY4" fmla="*/ 121278 h 333403"/>
                <a:gd name="connsiteX5" fmla="*/ 304556 w 304555"/>
                <a:gd name="connsiteY5" fmla="*/ 96011 h 333403"/>
                <a:gd name="connsiteX6" fmla="*/ 268855 w 304555"/>
                <a:gd name="connsiteY6" fmla="*/ 40110 h 333403"/>
                <a:gd name="connsiteX7" fmla="*/ 217687 w 304555"/>
                <a:gd name="connsiteY7" fmla="*/ 9476 h 333403"/>
                <a:gd name="connsiteX8" fmla="*/ 158653 w 304555"/>
                <a:gd name="connsiteY8" fmla="*/ 9 h 333403"/>
                <a:gd name="connsiteX9" fmla="*/ 95785 w 304555"/>
                <a:gd name="connsiteY9" fmla="*/ 12009 h 333403"/>
                <a:gd name="connsiteX10" fmla="*/ 45284 w 304555"/>
                <a:gd name="connsiteY10" fmla="*/ 46110 h 333403"/>
                <a:gd name="connsiteX11" fmla="*/ 11683 w 304555"/>
                <a:gd name="connsiteY11" fmla="*/ 98911 h 333403"/>
                <a:gd name="connsiteX12" fmla="*/ 16 w 304555"/>
                <a:gd name="connsiteY12" fmla="*/ 166813 h 333403"/>
                <a:gd name="connsiteX13" fmla="*/ 20550 w 304555"/>
                <a:gd name="connsiteY13" fmla="*/ 253681 h 333403"/>
                <a:gd name="connsiteX14" fmla="*/ 76918 w 304555"/>
                <a:gd name="connsiteY14" fmla="*/ 312249 h 333403"/>
                <a:gd name="connsiteX15" fmla="*/ 158420 w 304555"/>
                <a:gd name="connsiteY15" fmla="*/ 333383 h 333403"/>
                <a:gd name="connsiteX16" fmla="*/ 217454 w 304555"/>
                <a:gd name="connsiteY16" fmla="*/ 323916 h 333403"/>
                <a:gd name="connsiteX17" fmla="*/ 268622 w 304555"/>
                <a:gd name="connsiteY17" fmla="*/ 292982 h 333403"/>
                <a:gd name="connsiteX18" fmla="*/ 304323 w 304555"/>
                <a:gd name="connsiteY18" fmla="*/ 237381 h 333403"/>
                <a:gd name="connsiteX19" fmla="*/ 251388 w 304555"/>
                <a:gd name="connsiteY19" fmla="*/ 212247 h 333403"/>
                <a:gd name="connsiteX20" fmla="*/ 213487 w 304555"/>
                <a:gd name="connsiteY20" fmla="*/ 262781 h 333403"/>
                <a:gd name="connsiteX21" fmla="*/ 158553 w 304555"/>
                <a:gd name="connsiteY21" fmla="*/ 277948 h 333403"/>
                <a:gd name="connsiteX22" fmla="*/ 110852 w 304555"/>
                <a:gd name="connsiteY22" fmla="*/ 265315 h 333403"/>
                <a:gd name="connsiteX23" fmla="*/ 76118 w 304555"/>
                <a:gd name="connsiteY23" fmla="*/ 227747 h 333403"/>
                <a:gd name="connsiteX24" fmla="*/ 63184 w 304555"/>
                <a:gd name="connsiteY24" fmla="*/ 166779 h 333403"/>
                <a:gd name="connsiteX25" fmla="*/ 70751 w 304555"/>
                <a:gd name="connsiteY25" fmla="*/ 118778 h 333403"/>
                <a:gd name="connsiteX26" fmla="*/ 91585 w 304555"/>
                <a:gd name="connsiteY26" fmla="*/ 84011 h 33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04555" h="333403">
                  <a:moveTo>
                    <a:pt x="91585" y="84011"/>
                  </a:moveTo>
                  <a:cubicBezTo>
                    <a:pt x="100215" y="74904"/>
                    <a:pt x="110649" y="67694"/>
                    <a:pt x="122219" y="62844"/>
                  </a:cubicBezTo>
                  <a:cubicBezTo>
                    <a:pt x="133722" y="58017"/>
                    <a:pt x="146076" y="55547"/>
                    <a:pt x="158553" y="55577"/>
                  </a:cubicBezTo>
                  <a:cubicBezTo>
                    <a:pt x="177937" y="55217"/>
                    <a:pt x="197021" y="60374"/>
                    <a:pt x="213587" y="70444"/>
                  </a:cubicBezTo>
                  <a:cubicBezTo>
                    <a:pt x="229588" y="80354"/>
                    <a:pt x="242221" y="97301"/>
                    <a:pt x="251488" y="121278"/>
                  </a:cubicBezTo>
                  <a:lnTo>
                    <a:pt x="304556" y="96011"/>
                  </a:lnTo>
                  <a:cubicBezTo>
                    <a:pt x="297349" y="74764"/>
                    <a:pt x="285099" y="55584"/>
                    <a:pt x="268855" y="40110"/>
                  </a:cubicBezTo>
                  <a:cubicBezTo>
                    <a:pt x="254145" y="26410"/>
                    <a:pt x="236708" y="15973"/>
                    <a:pt x="217687" y="9476"/>
                  </a:cubicBezTo>
                  <a:cubicBezTo>
                    <a:pt x="198657" y="3126"/>
                    <a:pt x="178717" y="-74"/>
                    <a:pt x="158653" y="9"/>
                  </a:cubicBezTo>
                  <a:cubicBezTo>
                    <a:pt x="137106" y="-221"/>
                    <a:pt x="115732" y="3859"/>
                    <a:pt x="95785" y="12009"/>
                  </a:cubicBezTo>
                  <a:cubicBezTo>
                    <a:pt x="76831" y="19866"/>
                    <a:pt x="59654" y="31463"/>
                    <a:pt x="45284" y="46110"/>
                  </a:cubicBezTo>
                  <a:cubicBezTo>
                    <a:pt x="30513" y="61167"/>
                    <a:pt x="19067" y="79154"/>
                    <a:pt x="11683" y="98911"/>
                  </a:cubicBezTo>
                  <a:cubicBezTo>
                    <a:pt x="3666" y="120638"/>
                    <a:pt x="-287" y="143656"/>
                    <a:pt x="16" y="166813"/>
                  </a:cubicBezTo>
                  <a:cubicBezTo>
                    <a:pt x="16" y="199657"/>
                    <a:pt x="6860" y="228614"/>
                    <a:pt x="20550" y="253681"/>
                  </a:cubicBezTo>
                  <a:cubicBezTo>
                    <a:pt x="33607" y="278008"/>
                    <a:pt x="53107" y="298272"/>
                    <a:pt x="76918" y="312249"/>
                  </a:cubicBezTo>
                  <a:cubicBezTo>
                    <a:pt x="101672" y="326539"/>
                    <a:pt x="129839" y="333843"/>
                    <a:pt x="158420" y="333383"/>
                  </a:cubicBezTo>
                  <a:cubicBezTo>
                    <a:pt x="178483" y="333483"/>
                    <a:pt x="198427" y="330283"/>
                    <a:pt x="217454" y="323916"/>
                  </a:cubicBezTo>
                  <a:cubicBezTo>
                    <a:pt x="236534" y="317399"/>
                    <a:pt x="253985" y="306849"/>
                    <a:pt x="268622" y="292982"/>
                  </a:cubicBezTo>
                  <a:cubicBezTo>
                    <a:pt x="284729" y="277512"/>
                    <a:pt x="296959" y="258465"/>
                    <a:pt x="304323" y="237381"/>
                  </a:cubicBezTo>
                  <a:lnTo>
                    <a:pt x="251388" y="212247"/>
                  </a:lnTo>
                  <a:cubicBezTo>
                    <a:pt x="242121" y="235848"/>
                    <a:pt x="229488" y="252691"/>
                    <a:pt x="213487" y="262781"/>
                  </a:cubicBezTo>
                  <a:cubicBezTo>
                    <a:pt x="197017" y="273018"/>
                    <a:pt x="177943" y="278285"/>
                    <a:pt x="158553" y="277948"/>
                  </a:cubicBezTo>
                  <a:cubicBezTo>
                    <a:pt x="141806" y="278092"/>
                    <a:pt x="125332" y="273728"/>
                    <a:pt x="110852" y="265315"/>
                  </a:cubicBezTo>
                  <a:cubicBezTo>
                    <a:pt x="95885" y="256415"/>
                    <a:pt x="83818" y="243368"/>
                    <a:pt x="76118" y="227747"/>
                  </a:cubicBezTo>
                  <a:cubicBezTo>
                    <a:pt x="67494" y="211124"/>
                    <a:pt x="63184" y="190803"/>
                    <a:pt x="63184" y="166779"/>
                  </a:cubicBezTo>
                  <a:cubicBezTo>
                    <a:pt x="62884" y="150459"/>
                    <a:pt x="65444" y="134215"/>
                    <a:pt x="70751" y="118778"/>
                  </a:cubicBezTo>
                  <a:cubicBezTo>
                    <a:pt x="75191" y="105861"/>
                    <a:pt x="82288" y="94018"/>
                    <a:pt x="91585" y="84011"/>
                  </a:cubicBezTo>
                  <a:close/>
                </a:path>
              </a:pathLst>
            </a:custGeom>
            <a:grpFill/>
            <a:ln w="3333" cap="flat">
              <a:noFill/>
              <a:prstDash val="solid"/>
              <a:miter/>
            </a:ln>
          </p:spPr>
          <p:txBody>
            <a:bodyPr rtlCol="0" anchor="ctr"/>
            <a:lstStyle/>
            <a:p>
              <a:endParaRPr lang="es-ES" sz="1350"/>
            </a:p>
          </p:txBody>
        </p:sp>
        <p:sp>
          <p:nvSpPr>
            <p:cNvPr id="22" name="Forma libre: forma 21">
              <a:extLst>
                <a:ext uri="{FF2B5EF4-FFF2-40B4-BE49-F238E27FC236}">
                  <a16:creationId xmlns:a16="http://schemas.microsoft.com/office/drawing/2014/main" id="{E0813508-004E-ED25-CD09-BF853DF7D072}"/>
                </a:ext>
              </a:extLst>
            </p:cNvPr>
            <p:cNvSpPr/>
            <p:nvPr/>
          </p:nvSpPr>
          <p:spPr>
            <a:xfrm>
              <a:off x="2608072" y="3481431"/>
              <a:ext cx="325300" cy="334137"/>
            </a:xfrm>
            <a:custGeom>
              <a:avLst/>
              <a:gdLst>
                <a:gd name="connsiteX0" fmla="*/ 246283 w 325300"/>
                <a:gd name="connsiteY0" fmla="*/ 20865 h 334137"/>
                <a:gd name="connsiteX1" fmla="*/ 162281 w 325300"/>
                <a:gd name="connsiteY1" fmla="*/ 31 h 334137"/>
                <a:gd name="connsiteX2" fmla="*/ 97847 w 325300"/>
                <a:gd name="connsiteY2" fmla="*/ 12031 h 334137"/>
                <a:gd name="connsiteX3" fmla="*/ 46112 w 325300"/>
                <a:gd name="connsiteY3" fmla="*/ 46465 h 334137"/>
                <a:gd name="connsiteX4" fmla="*/ 12012 w 325300"/>
                <a:gd name="connsiteY4" fmla="*/ 99500 h 334137"/>
                <a:gd name="connsiteX5" fmla="*/ 11 w 325300"/>
                <a:gd name="connsiteY5" fmla="*/ 166768 h 334137"/>
                <a:gd name="connsiteX6" fmla="*/ 21179 w 325300"/>
                <a:gd name="connsiteY6" fmla="*/ 253936 h 334137"/>
                <a:gd name="connsiteX7" fmla="*/ 79280 w 325300"/>
                <a:gd name="connsiteY7" fmla="*/ 313004 h 334137"/>
                <a:gd name="connsiteX8" fmla="*/ 227383 w 325300"/>
                <a:gd name="connsiteY8" fmla="*/ 321838 h 334137"/>
                <a:gd name="connsiteX9" fmla="*/ 279184 w 325300"/>
                <a:gd name="connsiteY9" fmla="*/ 287404 h 334137"/>
                <a:gd name="connsiteX10" fmla="*/ 313285 w 325300"/>
                <a:gd name="connsiteY10" fmla="*/ 234669 h 334137"/>
                <a:gd name="connsiteX11" fmla="*/ 325285 w 325300"/>
                <a:gd name="connsiteY11" fmla="*/ 166768 h 334137"/>
                <a:gd name="connsiteX12" fmla="*/ 304151 w 325300"/>
                <a:gd name="connsiteY12" fmla="*/ 79299 h 334137"/>
                <a:gd name="connsiteX13" fmla="*/ 246283 w 325300"/>
                <a:gd name="connsiteY13" fmla="*/ 20865 h 334137"/>
                <a:gd name="connsiteX14" fmla="*/ 254484 w 325300"/>
                <a:gd name="connsiteY14" fmla="*/ 213502 h 334137"/>
                <a:gd name="connsiteX15" fmla="*/ 233650 w 325300"/>
                <a:gd name="connsiteY15" fmla="*/ 248569 h 334137"/>
                <a:gd name="connsiteX16" fmla="*/ 202082 w 325300"/>
                <a:gd name="connsiteY16" fmla="*/ 270337 h 334137"/>
                <a:gd name="connsiteX17" fmla="*/ 162281 w 325300"/>
                <a:gd name="connsiteY17" fmla="*/ 277937 h 334137"/>
                <a:gd name="connsiteX18" fmla="*/ 112047 w 325300"/>
                <a:gd name="connsiteY18" fmla="*/ 264603 h 334137"/>
                <a:gd name="connsiteX19" fmla="*/ 76680 w 325300"/>
                <a:gd name="connsiteY19" fmla="*/ 226402 h 334137"/>
                <a:gd name="connsiteX20" fmla="*/ 63746 w 325300"/>
                <a:gd name="connsiteY20" fmla="*/ 166701 h 334137"/>
                <a:gd name="connsiteX21" fmla="*/ 71013 w 325300"/>
                <a:gd name="connsiteY21" fmla="*/ 120033 h 334137"/>
                <a:gd name="connsiteX22" fmla="*/ 91547 w 325300"/>
                <a:gd name="connsiteY22" fmla="*/ 85299 h 334137"/>
                <a:gd name="connsiteX23" fmla="*/ 123114 w 325300"/>
                <a:gd name="connsiteY23" fmla="*/ 63499 h 334137"/>
                <a:gd name="connsiteX24" fmla="*/ 162281 w 325300"/>
                <a:gd name="connsiteY24" fmla="*/ 56232 h 334137"/>
                <a:gd name="connsiteX25" fmla="*/ 213749 w 325300"/>
                <a:gd name="connsiteY25" fmla="*/ 69566 h 334137"/>
                <a:gd name="connsiteX26" fmla="*/ 249117 w 325300"/>
                <a:gd name="connsiteY26" fmla="*/ 107466 h 334137"/>
                <a:gd name="connsiteX27" fmla="*/ 262050 w 325300"/>
                <a:gd name="connsiteY27" fmla="*/ 166834 h 334137"/>
                <a:gd name="connsiteX28" fmla="*/ 254484 w 325300"/>
                <a:gd name="connsiteY28" fmla="*/ 213502 h 334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25300" h="334137">
                  <a:moveTo>
                    <a:pt x="246283" y="20865"/>
                  </a:moveTo>
                  <a:cubicBezTo>
                    <a:pt x="220603" y="6654"/>
                    <a:pt x="191626" y="-533"/>
                    <a:pt x="162281" y="31"/>
                  </a:cubicBezTo>
                  <a:cubicBezTo>
                    <a:pt x="140228" y="-179"/>
                    <a:pt x="118344" y="3898"/>
                    <a:pt x="97847" y="12031"/>
                  </a:cubicBezTo>
                  <a:cubicBezTo>
                    <a:pt x="78406" y="19811"/>
                    <a:pt x="60793" y="31535"/>
                    <a:pt x="46112" y="46465"/>
                  </a:cubicBezTo>
                  <a:cubicBezTo>
                    <a:pt x="31239" y="61625"/>
                    <a:pt x="19632" y="79676"/>
                    <a:pt x="12012" y="99500"/>
                  </a:cubicBezTo>
                  <a:cubicBezTo>
                    <a:pt x="3825" y="120970"/>
                    <a:pt x="-245" y="143790"/>
                    <a:pt x="11" y="166768"/>
                  </a:cubicBezTo>
                  <a:cubicBezTo>
                    <a:pt x="11" y="199612"/>
                    <a:pt x="7068" y="228669"/>
                    <a:pt x="21179" y="253936"/>
                  </a:cubicBezTo>
                  <a:cubicBezTo>
                    <a:pt x="34712" y="278617"/>
                    <a:pt x="54826" y="299064"/>
                    <a:pt x="79280" y="313004"/>
                  </a:cubicBezTo>
                  <a:cubicBezTo>
                    <a:pt x="124921" y="337678"/>
                    <a:pt x="179135" y="340911"/>
                    <a:pt x="227383" y="321838"/>
                  </a:cubicBezTo>
                  <a:cubicBezTo>
                    <a:pt x="246767" y="313917"/>
                    <a:pt x="264380" y="302214"/>
                    <a:pt x="279184" y="287404"/>
                  </a:cubicBezTo>
                  <a:cubicBezTo>
                    <a:pt x="294101" y="272393"/>
                    <a:pt x="305715" y="254429"/>
                    <a:pt x="313285" y="234669"/>
                  </a:cubicBezTo>
                  <a:cubicBezTo>
                    <a:pt x="321512" y="212989"/>
                    <a:pt x="325582" y="189955"/>
                    <a:pt x="325285" y="166768"/>
                  </a:cubicBezTo>
                  <a:cubicBezTo>
                    <a:pt x="325285" y="133434"/>
                    <a:pt x="318242" y="104276"/>
                    <a:pt x="304151" y="79299"/>
                  </a:cubicBezTo>
                  <a:cubicBezTo>
                    <a:pt x="290611" y="54862"/>
                    <a:pt x="270587" y="34641"/>
                    <a:pt x="246283" y="20865"/>
                  </a:cubicBezTo>
                  <a:close/>
                  <a:moveTo>
                    <a:pt x="254484" y="213502"/>
                  </a:moveTo>
                  <a:cubicBezTo>
                    <a:pt x="249977" y="226479"/>
                    <a:pt x="242890" y="238406"/>
                    <a:pt x="233650" y="248569"/>
                  </a:cubicBezTo>
                  <a:cubicBezTo>
                    <a:pt x="224823" y="258020"/>
                    <a:pt x="214056" y="265446"/>
                    <a:pt x="202082" y="270337"/>
                  </a:cubicBezTo>
                  <a:cubicBezTo>
                    <a:pt x="189449" y="275480"/>
                    <a:pt x="175922" y="278063"/>
                    <a:pt x="162281" y="277937"/>
                  </a:cubicBezTo>
                  <a:cubicBezTo>
                    <a:pt x="144635" y="278147"/>
                    <a:pt x="127268" y="273537"/>
                    <a:pt x="112047" y="264603"/>
                  </a:cubicBezTo>
                  <a:cubicBezTo>
                    <a:pt x="96857" y="255503"/>
                    <a:pt x="84587" y="242246"/>
                    <a:pt x="76680" y="226402"/>
                  </a:cubicBezTo>
                  <a:cubicBezTo>
                    <a:pt x="68056" y="209779"/>
                    <a:pt x="63746" y="189878"/>
                    <a:pt x="63746" y="166701"/>
                  </a:cubicBezTo>
                  <a:cubicBezTo>
                    <a:pt x="63456" y="150841"/>
                    <a:pt x="65913" y="135054"/>
                    <a:pt x="71013" y="120033"/>
                  </a:cubicBezTo>
                  <a:cubicBezTo>
                    <a:pt x="75470" y="107200"/>
                    <a:pt x="82450" y="95389"/>
                    <a:pt x="91547" y="85299"/>
                  </a:cubicBezTo>
                  <a:cubicBezTo>
                    <a:pt x="100240" y="75689"/>
                    <a:pt x="111047" y="68226"/>
                    <a:pt x="123114" y="63499"/>
                  </a:cubicBezTo>
                  <a:cubicBezTo>
                    <a:pt x="135588" y="58609"/>
                    <a:pt x="148881" y="56142"/>
                    <a:pt x="162281" y="56232"/>
                  </a:cubicBezTo>
                  <a:cubicBezTo>
                    <a:pt x="180329" y="55915"/>
                    <a:pt x="198122" y="60525"/>
                    <a:pt x="213749" y="69566"/>
                  </a:cubicBezTo>
                  <a:cubicBezTo>
                    <a:pt x="228880" y="78606"/>
                    <a:pt x="241143" y="91746"/>
                    <a:pt x="249117" y="107466"/>
                  </a:cubicBezTo>
                  <a:cubicBezTo>
                    <a:pt x="257760" y="123910"/>
                    <a:pt x="262074" y="143700"/>
                    <a:pt x="262050" y="166834"/>
                  </a:cubicBezTo>
                  <a:cubicBezTo>
                    <a:pt x="262277" y="182715"/>
                    <a:pt x="259717" y="198508"/>
                    <a:pt x="254484" y="213502"/>
                  </a:cubicBezTo>
                  <a:close/>
                </a:path>
              </a:pathLst>
            </a:custGeom>
            <a:grpFill/>
            <a:ln w="3333" cap="flat">
              <a:noFill/>
              <a:prstDash val="solid"/>
              <a:miter/>
            </a:ln>
          </p:spPr>
          <p:txBody>
            <a:bodyPr rtlCol="0" anchor="ctr"/>
            <a:lstStyle/>
            <a:p>
              <a:endParaRPr lang="es-ES" sz="1350"/>
            </a:p>
          </p:txBody>
        </p:sp>
        <p:sp>
          <p:nvSpPr>
            <p:cNvPr id="23" name="Forma libre: forma 22">
              <a:extLst>
                <a:ext uri="{FF2B5EF4-FFF2-40B4-BE49-F238E27FC236}">
                  <a16:creationId xmlns:a16="http://schemas.microsoft.com/office/drawing/2014/main" id="{B030F768-893F-8A62-CDFB-DDAA625C93C6}"/>
                </a:ext>
              </a:extLst>
            </p:cNvPr>
            <p:cNvSpPr/>
            <p:nvPr/>
          </p:nvSpPr>
          <p:spPr>
            <a:xfrm>
              <a:off x="2932391" y="3382293"/>
              <a:ext cx="389074" cy="426609"/>
            </a:xfrm>
            <a:custGeom>
              <a:avLst/>
              <a:gdLst>
                <a:gd name="connsiteX0" fmla="*/ 315140 w 389074"/>
                <a:gd name="connsiteY0" fmla="*/ 0 h 426609"/>
                <a:gd name="connsiteX1" fmla="*/ 252639 w 389074"/>
                <a:gd name="connsiteY1" fmla="*/ 38067 h 426609"/>
                <a:gd name="connsiteX2" fmla="*/ 252639 w 389074"/>
                <a:gd name="connsiteY2" fmla="*/ 105636 h 426609"/>
                <a:gd name="connsiteX3" fmla="*/ 121803 w 389074"/>
                <a:gd name="connsiteY3" fmla="*/ 105636 h 426609"/>
                <a:gd name="connsiteX4" fmla="*/ 121803 w 389074"/>
                <a:gd name="connsiteY4" fmla="*/ 0 h 426609"/>
                <a:gd name="connsiteX5" fmla="*/ 59368 w 389074"/>
                <a:gd name="connsiteY5" fmla="*/ 38067 h 426609"/>
                <a:gd name="connsiteX6" fmla="*/ 59368 w 389074"/>
                <a:gd name="connsiteY6" fmla="*/ 105636 h 426609"/>
                <a:gd name="connsiteX7" fmla="*/ 0 w 389074"/>
                <a:gd name="connsiteY7" fmla="*/ 105636 h 426609"/>
                <a:gd name="connsiteX8" fmla="*/ 0 w 389074"/>
                <a:gd name="connsiteY8" fmla="*/ 157437 h 426609"/>
                <a:gd name="connsiteX9" fmla="*/ 59368 w 389074"/>
                <a:gd name="connsiteY9" fmla="*/ 157437 h 426609"/>
                <a:gd name="connsiteX10" fmla="*/ 59368 w 389074"/>
                <a:gd name="connsiteY10" fmla="*/ 327440 h 426609"/>
                <a:gd name="connsiteX11" fmla="*/ 70435 w 389074"/>
                <a:gd name="connsiteY11" fmla="*/ 379241 h 426609"/>
                <a:gd name="connsiteX12" fmla="*/ 102969 w 389074"/>
                <a:gd name="connsiteY12" fmla="*/ 414275 h 426609"/>
                <a:gd name="connsiteX13" fmla="*/ 156003 w 389074"/>
                <a:gd name="connsiteY13" fmla="*/ 426609 h 426609"/>
                <a:gd name="connsiteX14" fmla="*/ 195804 w 389074"/>
                <a:gd name="connsiteY14" fmla="*/ 426609 h 426609"/>
                <a:gd name="connsiteX15" fmla="*/ 195804 w 389074"/>
                <a:gd name="connsiteY15" fmla="*/ 372275 h 426609"/>
                <a:gd name="connsiteX16" fmla="*/ 162970 w 389074"/>
                <a:gd name="connsiteY16" fmla="*/ 372275 h 426609"/>
                <a:gd name="connsiteX17" fmla="*/ 131703 w 389074"/>
                <a:gd name="connsiteY17" fmla="*/ 359641 h 426609"/>
                <a:gd name="connsiteX18" fmla="*/ 121903 w 389074"/>
                <a:gd name="connsiteY18" fmla="*/ 322974 h 426609"/>
                <a:gd name="connsiteX19" fmla="*/ 121903 w 389074"/>
                <a:gd name="connsiteY19" fmla="*/ 157270 h 426609"/>
                <a:gd name="connsiteX20" fmla="*/ 252639 w 389074"/>
                <a:gd name="connsiteY20" fmla="*/ 157270 h 426609"/>
                <a:gd name="connsiteX21" fmla="*/ 252639 w 389074"/>
                <a:gd name="connsiteY21" fmla="*/ 327274 h 426609"/>
                <a:gd name="connsiteX22" fmla="*/ 263706 w 389074"/>
                <a:gd name="connsiteY22" fmla="*/ 379075 h 426609"/>
                <a:gd name="connsiteX23" fmla="*/ 296240 w 389074"/>
                <a:gd name="connsiteY23" fmla="*/ 414109 h 426609"/>
                <a:gd name="connsiteX24" fmla="*/ 349274 w 389074"/>
                <a:gd name="connsiteY24" fmla="*/ 426442 h 426609"/>
                <a:gd name="connsiteX25" fmla="*/ 389075 w 389074"/>
                <a:gd name="connsiteY25" fmla="*/ 426442 h 426609"/>
                <a:gd name="connsiteX26" fmla="*/ 389075 w 389074"/>
                <a:gd name="connsiteY26" fmla="*/ 372108 h 426609"/>
                <a:gd name="connsiteX27" fmla="*/ 356241 w 389074"/>
                <a:gd name="connsiteY27" fmla="*/ 372108 h 426609"/>
                <a:gd name="connsiteX28" fmla="*/ 324974 w 389074"/>
                <a:gd name="connsiteY28" fmla="*/ 359474 h 426609"/>
                <a:gd name="connsiteX29" fmla="*/ 315173 w 389074"/>
                <a:gd name="connsiteY29" fmla="*/ 322807 h 426609"/>
                <a:gd name="connsiteX30" fmla="*/ 315173 w 389074"/>
                <a:gd name="connsiteY30" fmla="*/ 157270 h 426609"/>
                <a:gd name="connsiteX31" fmla="*/ 389075 w 389074"/>
                <a:gd name="connsiteY31" fmla="*/ 157270 h 426609"/>
                <a:gd name="connsiteX32" fmla="*/ 389075 w 389074"/>
                <a:gd name="connsiteY32" fmla="*/ 105469 h 426609"/>
                <a:gd name="connsiteX33" fmla="*/ 315140 w 389074"/>
                <a:gd name="connsiteY33" fmla="*/ 105469 h 426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89074" h="426609">
                  <a:moveTo>
                    <a:pt x="315140" y="0"/>
                  </a:moveTo>
                  <a:lnTo>
                    <a:pt x="252639" y="38067"/>
                  </a:lnTo>
                  <a:lnTo>
                    <a:pt x="252639" y="105636"/>
                  </a:lnTo>
                  <a:lnTo>
                    <a:pt x="121803" y="105636"/>
                  </a:lnTo>
                  <a:lnTo>
                    <a:pt x="121803" y="0"/>
                  </a:lnTo>
                  <a:lnTo>
                    <a:pt x="59368" y="38067"/>
                  </a:lnTo>
                  <a:lnTo>
                    <a:pt x="59368" y="105636"/>
                  </a:lnTo>
                  <a:lnTo>
                    <a:pt x="0" y="105636"/>
                  </a:lnTo>
                  <a:lnTo>
                    <a:pt x="0" y="157437"/>
                  </a:lnTo>
                  <a:lnTo>
                    <a:pt x="59368" y="157437"/>
                  </a:lnTo>
                  <a:lnTo>
                    <a:pt x="59368" y="327440"/>
                  </a:lnTo>
                  <a:cubicBezTo>
                    <a:pt x="59051" y="345327"/>
                    <a:pt x="62838" y="363048"/>
                    <a:pt x="70435" y="379241"/>
                  </a:cubicBezTo>
                  <a:cubicBezTo>
                    <a:pt x="77421" y="393985"/>
                    <a:pt x="88782" y="406219"/>
                    <a:pt x="102969" y="414275"/>
                  </a:cubicBezTo>
                  <a:cubicBezTo>
                    <a:pt x="117259" y="422519"/>
                    <a:pt x="134936" y="426632"/>
                    <a:pt x="156003" y="426609"/>
                  </a:cubicBezTo>
                  <a:lnTo>
                    <a:pt x="195804" y="426609"/>
                  </a:lnTo>
                  <a:lnTo>
                    <a:pt x="195804" y="372275"/>
                  </a:lnTo>
                  <a:lnTo>
                    <a:pt x="162970" y="372275"/>
                  </a:lnTo>
                  <a:cubicBezTo>
                    <a:pt x="148636" y="372275"/>
                    <a:pt x="138213" y="368064"/>
                    <a:pt x="131703" y="359641"/>
                  </a:cubicBezTo>
                  <a:cubicBezTo>
                    <a:pt x="125193" y="351217"/>
                    <a:pt x="121926" y="338997"/>
                    <a:pt x="121903" y="322974"/>
                  </a:cubicBezTo>
                  <a:lnTo>
                    <a:pt x="121903" y="157270"/>
                  </a:lnTo>
                  <a:lnTo>
                    <a:pt x="252639" y="157270"/>
                  </a:lnTo>
                  <a:lnTo>
                    <a:pt x="252639" y="327274"/>
                  </a:lnTo>
                  <a:cubicBezTo>
                    <a:pt x="252322" y="345161"/>
                    <a:pt x="256109" y="362881"/>
                    <a:pt x="263706" y="379075"/>
                  </a:cubicBezTo>
                  <a:cubicBezTo>
                    <a:pt x="270692" y="393818"/>
                    <a:pt x="282052" y="406052"/>
                    <a:pt x="296240" y="414109"/>
                  </a:cubicBezTo>
                  <a:cubicBezTo>
                    <a:pt x="310530" y="422352"/>
                    <a:pt x="328207" y="426466"/>
                    <a:pt x="349274" y="426442"/>
                  </a:cubicBezTo>
                  <a:lnTo>
                    <a:pt x="389075" y="426442"/>
                  </a:lnTo>
                  <a:lnTo>
                    <a:pt x="389075" y="372108"/>
                  </a:lnTo>
                  <a:lnTo>
                    <a:pt x="356241" y="372108"/>
                  </a:lnTo>
                  <a:cubicBezTo>
                    <a:pt x="341907" y="372108"/>
                    <a:pt x="331484" y="367898"/>
                    <a:pt x="324974" y="359474"/>
                  </a:cubicBezTo>
                  <a:cubicBezTo>
                    <a:pt x="318463" y="351051"/>
                    <a:pt x="315197" y="338831"/>
                    <a:pt x="315173" y="322807"/>
                  </a:cubicBezTo>
                  <a:lnTo>
                    <a:pt x="315173" y="157270"/>
                  </a:lnTo>
                  <a:lnTo>
                    <a:pt x="389075" y="157270"/>
                  </a:lnTo>
                  <a:lnTo>
                    <a:pt x="389075" y="105469"/>
                  </a:lnTo>
                  <a:lnTo>
                    <a:pt x="315140" y="105469"/>
                  </a:lnTo>
                  <a:close/>
                </a:path>
              </a:pathLst>
            </a:custGeom>
            <a:grpFill/>
            <a:ln w="3333" cap="flat">
              <a:noFill/>
              <a:prstDash val="solid"/>
              <a:miter/>
            </a:ln>
          </p:spPr>
          <p:txBody>
            <a:bodyPr rtlCol="0" anchor="ctr"/>
            <a:lstStyle/>
            <a:p>
              <a:endParaRPr lang="es-ES" sz="1350"/>
            </a:p>
          </p:txBody>
        </p:sp>
        <p:sp>
          <p:nvSpPr>
            <p:cNvPr id="24" name="Forma libre: forma 23">
              <a:extLst>
                <a:ext uri="{FF2B5EF4-FFF2-40B4-BE49-F238E27FC236}">
                  <a16:creationId xmlns:a16="http://schemas.microsoft.com/office/drawing/2014/main" id="{3FE607FC-DA4D-95AF-ADAC-2B192FA8CE79}"/>
                </a:ext>
              </a:extLst>
            </p:cNvPr>
            <p:cNvSpPr/>
            <p:nvPr/>
          </p:nvSpPr>
          <p:spPr>
            <a:xfrm>
              <a:off x="3363766" y="3487762"/>
              <a:ext cx="61901" cy="320840"/>
            </a:xfrm>
            <a:custGeom>
              <a:avLst/>
              <a:gdLst>
                <a:gd name="connsiteX0" fmla="*/ 0 w 61901"/>
                <a:gd name="connsiteY0" fmla="*/ 0 h 320840"/>
                <a:gd name="connsiteX1" fmla="*/ 61901 w 61901"/>
                <a:gd name="connsiteY1" fmla="*/ 0 h 320840"/>
                <a:gd name="connsiteX2" fmla="*/ 61901 w 61901"/>
                <a:gd name="connsiteY2" fmla="*/ 320840 h 320840"/>
                <a:gd name="connsiteX3" fmla="*/ 0 w 61901"/>
                <a:gd name="connsiteY3" fmla="*/ 320840 h 320840"/>
              </a:gdLst>
              <a:ahLst/>
              <a:cxnLst>
                <a:cxn ang="0">
                  <a:pos x="connsiteX0" y="connsiteY0"/>
                </a:cxn>
                <a:cxn ang="0">
                  <a:pos x="connsiteX1" y="connsiteY1"/>
                </a:cxn>
                <a:cxn ang="0">
                  <a:pos x="connsiteX2" y="connsiteY2"/>
                </a:cxn>
                <a:cxn ang="0">
                  <a:pos x="connsiteX3" y="connsiteY3"/>
                </a:cxn>
              </a:cxnLst>
              <a:rect l="l" t="t" r="r" b="b"/>
              <a:pathLst>
                <a:path w="61901" h="320840">
                  <a:moveTo>
                    <a:pt x="0" y="0"/>
                  </a:moveTo>
                  <a:lnTo>
                    <a:pt x="61901" y="0"/>
                  </a:lnTo>
                  <a:lnTo>
                    <a:pt x="61901" y="320840"/>
                  </a:lnTo>
                  <a:lnTo>
                    <a:pt x="0" y="320840"/>
                  </a:lnTo>
                  <a:close/>
                </a:path>
              </a:pathLst>
            </a:custGeom>
            <a:grpFill/>
            <a:ln w="3333" cap="flat">
              <a:noFill/>
              <a:prstDash val="solid"/>
              <a:miter/>
            </a:ln>
          </p:spPr>
          <p:txBody>
            <a:bodyPr rtlCol="0" anchor="ctr"/>
            <a:lstStyle/>
            <a:p>
              <a:endParaRPr lang="es-ES" sz="1350"/>
            </a:p>
          </p:txBody>
        </p:sp>
        <p:sp>
          <p:nvSpPr>
            <p:cNvPr id="25" name="Forma libre: forma 24">
              <a:extLst>
                <a:ext uri="{FF2B5EF4-FFF2-40B4-BE49-F238E27FC236}">
                  <a16:creationId xmlns:a16="http://schemas.microsoft.com/office/drawing/2014/main" id="{89E40B2B-047E-2A5B-00A8-FA77179F3EB1}"/>
                </a:ext>
              </a:extLst>
            </p:cNvPr>
            <p:cNvSpPr/>
            <p:nvPr/>
          </p:nvSpPr>
          <p:spPr>
            <a:xfrm>
              <a:off x="3352355" y="3351978"/>
              <a:ext cx="85223" cy="81495"/>
            </a:xfrm>
            <a:custGeom>
              <a:avLst/>
              <a:gdLst>
                <a:gd name="connsiteX0" fmla="*/ 72679 w 85223"/>
                <a:gd name="connsiteY0" fmla="*/ 11048 h 81495"/>
                <a:gd name="connsiteX1" fmla="*/ 42345 w 85223"/>
                <a:gd name="connsiteY1" fmla="*/ 14 h 81495"/>
                <a:gd name="connsiteX2" fmla="*/ 12344 w 85223"/>
                <a:gd name="connsiteY2" fmla="*/ 11048 h 81495"/>
                <a:gd name="connsiteX3" fmla="*/ 44 w 85223"/>
                <a:gd name="connsiteY3" fmla="*/ 41048 h 81495"/>
                <a:gd name="connsiteX4" fmla="*/ 12344 w 85223"/>
                <a:gd name="connsiteY4" fmla="*/ 70415 h 81495"/>
                <a:gd name="connsiteX5" fmla="*/ 42345 w 85223"/>
                <a:gd name="connsiteY5" fmla="*/ 81482 h 81495"/>
                <a:gd name="connsiteX6" fmla="*/ 72679 w 85223"/>
                <a:gd name="connsiteY6" fmla="*/ 70415 h 81495"/>
                <a:gd name="connsiteX7" fmla="*/ 85179 w 85223"/>
                <a:gd name="connsiteY7" fmla="*/ 41048 h 81495"/>
                <a:gd name="connsiteX8" fmla="*/ 72679 w 85223"/>
                <a:gd name="connsiteY8" fmla="*/ 11048 h 81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223" h="81495">
                  <a:moveTo>
                    <a:pt x="72679" y="11048"/>
                  </a:moveTo>
                  <a:cubicBezTo>
                    <a:pt x="64302" y="3707"/>
                    <a:pt x="53482" y="-229"/>
                    <a:pt x="42345" y="14"/>
                  </a:cubicBezTo>
                  <a:cubicBezTo>
                    <a:pt x="31305" y="-266"/>
                    <a:pt x="20574" y="3681"/>
                    <a:pt x="12344" y="11048"/>
                  </a:cubicBezTo>
                  <a:cubicBezTo>
                    <a:pt x="4004" y="18734"/>
                    <a:pt x="-499" y="29721"/>
                    <a:pt x="44" y="41048"/>
                  </a:cubicBezTo>
                  <a:cubicBezTo>
                    <a:pt x="-416" y="52178"/>
                    <a:pt x="4091" y="62935"/>
                    <a:pt x="12344" y="70415"/>
                  </a:cubicBezTo>
                  <a:cubicBezTo>
                    <a:pt x="20568" y="77796"/>
                    <a:pt x="31298" y="81752"/>
                    <a:pt x="42345" y="81482"/>
                  </a:cubicBezTo>
                  <a:cubicBezTo>
                    <a:pt x="53485" y="81719"/>
                    <a:pt x="64309" y="77769"/>
                    <a:pt x="72679" y="70415"/>
                  </a:cubicBezTo>
                  <a:cubicBezTo>
                    <a:pt x="81056" y="63009"/>
                    <a:pt x="85646" y="52218"/>
                    <a:pt x="85179" y="41048"/>
                  </a:cubicBezTo>
                  <a:cubicBezTo>
                    <a:pt x="85729" y="29678"/>
                    <a:pt x="81139" y="18664"/>
                    <a:pt x="72679" y="11048"/>
                  </a:cubicBezTo>
                  <a:close/>
                </a:path>
              </a:pathLst>
            </a:custGeom>
            <a:grpFill/>
            <a:ln w="3333" cap="flat">
              <a:noFill/>
              <a:prstDash val="solid"/>
              <a:miter/>
            </a:ln>
          </p:spPr>
          <p:txBody>
            <a:bodyPr rtlCol="0" anchor="ctr"/>
            <a:lstStyle/>
            <a:p>
              <a:endParaRPr lang="es-ES" sz="1350"/>
            </a:p>
          </p:txBody>
        </p:sp>
        <p:sp>
          <p:nvSpPr>
            <p:cNvPr id="26" name="Forma libre: forma 25">
              <a:extLst>
                <a:ext uri="{FF2B5EF4-FFF2-40B4-BE49-F238E27FC236}">
                  <a16:creationId xmlns:a16="http://schemas.microsoft.com/office/drawing/2014/main" id="{10D2BC53-022D-D06F-0B9C-999F6C144DDB}"/>
                </a:ext>
              </a:extLst>
            </p:cNvPr>
            <p:cNvSpPr/>
            <p:nvPr/>
          </p:nvSpPr>
          <p:spPr>
            <a:xfrm>
              <a:off x="3467535" y="3481533"/>
              <a:ext cx="269009" cy="333907"/>
            </a:xfrm>
            <a:custGeom>
              <a:avLst/>
              <a:gdLst>
                <a:gd name="connsiteX0" fmla="*/ 244672 w 269009"/>
                <a:gd name="connsiteY0" fmla="*/ 179599 h 333907"/>
                <a:gd name="connsiteX1" fmla="*/ 169837 w 269009"/>
                <a:gd name="connsiteY1" fmla="*/ 143931 h 333907"/>
                <a:gd name="connsiteX2" fmla="*/ 138270 w 269009"/>
                <a:gd name="connsiteY2" fmla="*/ 136365 h 333907"/>
                <a:gd name="connsiteX3" fmla="*/ 104769 w 269009"/>
                <a:gd name="connsiteY3" fmla="*/ 125498 h 333907"/>
                <a:gd name="connsiteX4" fmla="*/ 81435 w 269009"/>
                <a:gd name="connsiteY4" fmla="*/ 111597 h 333907"/>
                <a:gd name="connsiteX5" fmla="*/ 72602 w 269009"/>
                <a:gd name="connsiteY5" fmla="*/ 90130 h 333907"/>
                <a:gd name="connsiteX6" fmla="*/ 89269 w 269009"/>
                <a:gd name="connsiteY6" fmla="*/ 63263 h 333907"/>
                <a:gd name="connsiteX7" fmla="*/ 133336 w 269009"/>
                <a:gd name="connsiteY7" fmla="*/ 52963 h 333907"/>
                <a:gd name="connsiteX8" fmla="*/ 182904 w 269009"/>
                <a:gd name="connsiteY8" fmla="*/ 65296 h 333907"/>
                <a:gd name="connsiteX9" fmla="*/ 213538 w 269009"/>
                <a:gd name="connsiteY9" fmla="*/ 107297 h 333907"/>
                <a:gd name="connsiteX10" fmla="*/ 265339 w 269009"/>
                <a:gd name="connsiteY10" fmla="*/ 88364 h 333907"/>
                <a:gd name="connsiteX11" fmla="*/ 238172 w 269009"/>
                <a:gd name="connsiteY11" fmla="*/ 39729 h 333907"/>
                <a:gd name="connsiteX12" fmla="*/ 192371 w 269009"/>
                <a:gd name="connsiteY12" fmla="*/ 10029 h 333907"/>
                <a:gd name="connsiteX13" fmla="*/ 133336 w 269009"/>
                <a:gd name="connsiteY13" fmla="*/ 28 h 333907"/>
                <a:gd name="connsiteX14" fmla="*/ 70001 w 269009"/>
                <a:gd name="connsiteY14" fmla="*/ 11695 h 333907"/>
                <a:gd name="connsiteX15" fmla="*/ 26667 w 269009"/>
                <a:gd name="connsiteY15" fmla="*/ 43829 h 333907"/>
                <a:gd name="connsiteX16" fmla="*/ 11200 w 269009"/>
                <a:gd name="connsiteY16" fmla="*/ 90864 h 333907"/>
                <a:gd name="connsiteX17" fmla="*/ 34534 w 269009"/>
                <a:gd name="connsiteY17" fmla="*/ 150565 h 333907"/>
                <a:gd name="connsiteX18" fmla="*/ 109702 w 269009"/>
                <a:gd name="connsiteY18" fmla="*/ 187532 h 333907"/>
                <a:gd name="connsiteX19" fmla="*/ 141903 w 269009"/>
                <a:gd name="connsiteY19" fmla="*/ 195733 h 333907"/>
                <a:gd name="connsiteX20" fmla="*/ 192104 w 269009"/>
                <a:gd name="connsiteY20" fmla="*/ 213100 h 333907"/>
                <a:gd name="connsiteX21" fmla="*/ 208238 w 269009"/>
                <a:gd name="connsiteY21" fmla="*/ 240567 h 333907"/>
                <a:gd name="connsiteX22" fmla="*/ 189271 w 269009"/>
                <a:gd name="connsiteY22" fmla="*/ 269934 h 333907"/>
                <a:gd name="connsiteX23" fmla="*/ 136870 w 269009"/>
                <a:gd name="connsiteY23" fmla="*/ 281634 h 333907"/>
                <a:gd name="connsiteX24" fmla="*/ 100202 w 269009"/>
                <a:gd name="connsiteY24" fmla="*/ 275301 h 333907"/>
                <a:gd name="connsiteX25" fmla="*/ 69568 w 269009"/>
                <a:gd name="connsiteY25" fmla="*/ 256034 h 333907"/>
                <a:gd name="connsiteX26" fmla="*/ 50301 w 269009"/>
                <a:gd name="connsiteY26" fmla="*/ 223500 h 333907"/>
                <a:gd name="connsiteX27" fmla="*/ 0 w 269009"/>
                <a:gd name="connsiteY27" fmla="*/ 245500 h 333907"/>
                <a:gd name="connsiteX28" fmla="*/ 78935 w 269009"/>
                <a:gd name="connsiteY28" fmla="*/ 324435 h 333907"/>
                <a:gd name="connsiteX29" fmla="*/ 137070 w 269009"/>
                <a:gd name="connsiteY29" fmla="*/ 333902 h 333907"/>
                <a:gd name="connsiteX30" fmla="*/ 207071 w 269009"/>
                <a:gd name="connsiteY30" fmla="*/ 321602 h 333907"/>
                <a:gd name="connsiteX31" fmla="*/ 252872 w 269009"/>
                <a:gd name="connsiteY31" fmla="*/ 287801 h 333907"/>
                <a:gd name="connsiteX32" fmla="*/ 269006 w 269009"/>
                <a:gd name="connsiteY32" fmla="*/ 238833 h 333907"/>
                <a:gd name="connsiteX33" fmla="*/ 244672 w 269009"/>
                <a:gd name="connsiteY33" fmla="*/ 179599 h 333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69009" h="333907">
                  <a:moveTo>
                    <a:pt x="244672" y="179599"/>
                  </a:moveTo>
                  <a:cubicBezTo>
                    <a:pt x="228471" y="164265"/>
                    <a:pt x="203528" y="152375"/>
                    <a:pt x="169837" y="143931"/>
                  </a:cubicBezTo>
                  <a:lnTo>
                    <a:pt x="138270" y="136365"/>
                  </a:lnTo>
                  <a:cubicBezTo>
                    <a:pt x="126913" y="133355"/>
                    <a:pt x="115729" y="129728"/>
                    <a:pt x="104769" y="125498"/>
                  </a:cubicBezTo>
                  <a:cubicBezTo>
                    <a:pt x="96195" y="122351"/>
                    <a:pt x="88285" y="117638"/>
                    <a:pt x="81435" y="111597"/>
                  </a:cubicBezTo>
                  <a:cubicBezTo>
                    <a:pt x="75512" y="106064"/>
                    <a:pt x="72288" y="98230"/>
                    <a:pt x="72602" y="90130"/>
                  </a:cubicBezTo>
                  <a:cubicBezTo>
                    <a:pt x="72602" y="79153"/>
                    <a:pt x="78158" y="70197"/>
                    <a:pt x="89269" y="63263"/>
                  </a:cubicBezTo>
                  <a:cubicBezTo>
                    <a:pt x="100379" y="56330"/>
                    <a:pt x="115069" y="52896"/>
                    <a:pt x="133336" y="52963"/>
                  </a:cubicBezTo>
                  <a:cubicBezTo>
                    <a:pt x="150653" y="52666"/>
                    <a:pt x="167744" y="56920"/>
                    <a:pt x="182904" y="65296"/>
                  </a:cubicBezTo>
                  <a:cubicBezTo>
                    <a:pt x="197437" y="73497"/>
                    <a:pt x="207648" y="87497"/>
                    <a:pt x="213538" y="107297"/>
                  </a:cubicBezTo>
                  <a:lnTo>
                    <a:pt x="265339" y="88364"/>
                  </a:lnTo>
                  <a:cubicBezTo>
                    <a:pt x="260509" y="70130"/>
                    <a:pt x="251165" y="53403"/>
                    <a:pt x="238172" y="39729"/>
                  </a:cubicBezTo>
                  <a:cubicBezTo>
                    <a:pt x="225325" y="26522"/>
                    <a:pt x="209671" y="16372"/>
                    <a:pt x="192371" y="10029"/>
                  </a:cubicBezTo>
                  <a:cubicBezTo>
                    <a:pt x="173460" y="3152"/>
                    <a:pt x="153457" y="-238"/>
                    <a:pt x="133336" y="28"/>
                  </a:cubicBezTo>
                  <a:cubicBezTo>
                    <a:pt x="111656" y="-378"/>
                    <a:pt x="90115" y="3592"/>
                    <a:pt x="70001" y="11695"/>
                  </a:cubicBezTo>
                  <a:cubicBezTo>
                    <a:pt x="52951" y="18352"/>
                    <a:pt x="37987" y="29446"/>
                    <a:pt x="26667" y="43829"/>
                  </a:cubicBezTo>
                  <a:cubicBezTo>
                    <a:pt x="16414" y="57346"/>
                    <a:pt x="10970" y="73900"/>
                    <a:pt x="11200" y="90864"/>
                  </a:cubicBezTo>
                  <a:cubicBezTo>
                    <a:pt x="10660" y="113087"/>
                    <a:pt x="19067" y="134598"/>
                    <a:pt x="34534" y="150565"/>
                  </a:cubicBezTo>
                  <a:cubicBezTo>
                    <a:pt x="50091" y="166765"/>
                    <a:pt x="75145" y="179089"/>
                    <a:pt x="109702" y="187532"/>
                  </a:cubicBezTo>
                  <a:lnTo>
                    <a:pt x="141903" y="195733"/>
                  </a:lnTo>
                  <a:cubicBezTo>
                    <a:pt x="164637" y="200776"/>
                    <a:pt x="181370" y="206566"/>
                    <a:pt x="192104" y="213100"/>
                  </a:cubicBezTo>
                  <a:cubicBezTo>
                    <a:pt x="202204" y="218510"/>
                    <a:pt x="208431" y="229110"/>
                    <a:pt x="208238" y="240567"/>
                  </a:cubicBezTo>
                  <a:cubicBezTo>
                    <a:pt x="208238" y="252367"/>
                    <a:pt x="201914" y="262157"/>
                    <a:pt x="189271" y="269934"/>
                  </a:cubicBezTo>
                  <a:cubicBezTo>
                    <a:pt x="176627" y="277711"/>
                    <a:pt x="159160" y="281611"/>
                    <a:pt x="136870" y="281634"/>
                  </a:cubicBezTo>
                  <a:cubicBezTo>
                    <a:pt x="124373" y="281671"/>
                    <a:pt x="111962" y="279528"/>
                    <a:pt x="100202" y="275301"/>
                  </a:cubicBezTo>
                  <a:cubicBezTo>
                    <a:pt x="88672" y="271264"/>
                    <a:pt x="78202" y="264677"/>
                    <a:pt x="69568" y="256034"/>
                  </a:cubicBezTo>
                  <a:cubicBezTo>
                    <a:pt x="60625" y="246897"/>
                    <a:pt x="54014" y="235737"/>
                    <a:pt x="50301" y="223500"/>
                  </a:cubicBezTo>
                  <a:lnTo>
                    <a:pt x="0" y="245500"/>
                  </a:lnTo>
                  <a:cubicBezTo>
                    <a:pt x="12404" y="282781"/>
                    <a:pt x="41654" y="312032"/>
                    <a:pt x="78935" y="324435"/>
                  </a:cubicBezTo>
                  <a:cubicBezTo>
                    <a:pt x="97639" y="330855"/>
                    <a:pt x="117296" y="334055"/>
                    <a:pt x="137070" y="333902"/>
                  </a:cubicBezTo>
                  <a:cubicBezTo>
                    <a:pt x="164004" y="333902"/>
                    <a:pt x="187337" y="329802"/>
                    <a:pt x="207071" y="321602"/>
                  </a:cubicBezTo>
                  <a:cubicBezTo>
                    <a:pt x="225125" y="314705"/>
                    <a:pt x="240958" y="303018"/>
                    <a:pt x="252872" y="287801"/>
                  </a:cubicBezTo>
                  <a:cubicBezTo>
                    <a:pt x="263506" y="273708"/>
                    <a:pt x="269179" y="256490"/>
                    <a:pt x="269006" y="238833"/>
                  </a:cubicBezTo>
                  <a:cubicBezTo>
                    <a:pt x="269006" y="214723"/>
                    <a:pt x="260896" y="194976"/>
                    <a:pt x="244672" y="179599"/>
                  </a:cubicBezTo>
                  <a:close/>
                </a:path>
              </a:pathLst>
            </a:custGeom>
            <a:grpFill/>
            <a:ln w="3333" cap="flat">
              <a:noFill/>
              <a:prstDash val="solid"/>
              <a:miter/>
            </a:ln>
          </p:spPr>
          <p:txBody>
            <a:bodyPr rtlCol="0" anchor="ctr"/>
            <a:lstStyle/>
            <a:p>
              <a:endParaRPr lang="es-ES" sz="1350"/>
            </a:p>
          </p:txBody>
        </p:sp>
        <p:sp>
          <p:nvSpPr>
            <p:cNvPr id="27" name="Forma libre: forma 26">
              <a:extLst>
                <a:ext uri="{FF2B5EF4-FFF2-40B4-BE49-F238E27FC236}">
                  <a16:creationId xmlns:a16="http://schemas.microsoft.com/office/drawing/2014/main" id="{23E80BD1-0F0A-5CF9-F7B6-E60ACDF1EB45}"/>
                </a:ext>
              </a:extLst>
            </p:cNvPr>
            <p:cNvSpPr/>
            <p:nvPr/>
          </p:nvSpPr>
          <p:spPr>
            <a:xfrm>
              <a:off x="3777708" y="3366492"/>
              <a:ext cx="275409" cy="442275"/>
            </a:xfrm>
            <a:custGeom>
              <a:avLst/>
              <a:gdLst>
                <a:gd name="connsiteX0" fmla="*/ 217905 w 275409"/>
                <a:gd name="connsiteY0" fmla="*/ 130136 h 442275"/>
                <a:gd name="connsiteX1" fmla="*/ 156637 w 275409"/>
                <a:gd name="connsiteY1" fmla="*/ 114969 h 442275"/>
                <a:gd name="connsiteX2" fmla="*/ 95035 w 275409"/>
                <a:gd name="connsiteY2" fmla="*/ 132336 h 442275"/>
                <a:gd name="connsiteX3" fmla="*/ 61901 w 275409"/>
                <a:gd name="connsiteY3" fmla="*/ 168737 h 442275"/>
                <a:gd name="connsiteX4" fmla="*/ 61901 w 275409"/>
                <a:gd name="connsiteY4" fmla="*/ 0 h 442275"/>
                <a:gd name="connsiteX5" fmla="*/ 0 w 275409"/>
                <a:gd name="connsiteY5" fmla="*/ 0 h 442275"/>
                <a:gd name="connsiteX6" fmla="*/ 0 w 275409"/>
                <a:gd name="connsiteY6" fmla="*/ 442143 h 442275"/>
                <a:gd name="connsiteX7" fmla="*/ 61901 w 275409"/>
                <a:gd name="connsiteY7" fmla="*/ 442143 h 442275"/>
                <a:gd name="connsiteX8" fmla="*/ 61901 w 275409"/>
                <a:gd name="connsiteY8" fmla="*/ 252139 h 442275"/>
                <a:gd name="connsiteX9" fmla="*/ 84302 w 275409"/>
                <a:gd name="connsiteY9" fmla="*/ 191837 h 442275"/>
                <a:gd name="connsiteX10" fmla="*/ 142103 w 275409"/>
                <a:gd name="connsiteY10" fmla="*/ 170037 h 442275"/>
                <a:gd name="connsiteX11" fmla="*/ 193271 w 275409"/>
                <a:gd name="connsiteY11" fmla="*/ 191537 h 442275"/>
                <a:gd name="connsiteX12" fmla="*/ 212838 w 275409"/>
                <a:gd name="connsiteY12" fmla="*/ 249639 h 442275"/>
                <a:gd name="connsiteX13" fmla="*/ 212838 w 275409"/>
                <a:gd name="connsiteY13" fmla="*/ 442276 h 442275"/>
                <a:gd name="connsiteX14" fmla="*/ 275373 w 275409"/>
                <a:gd name="connsiteY14" fmla="*/ 442276 h 442275"/>
                <a:gd name="connsiteX15" fmla="*/ 275373 w 275409"/>
                <a:gd name="connsiteY15" fmla="*/ 239405 h 442275"/>
                <a:gd name="connsiteX16" fmla="*/ 259906 w 275409"/>
                <a:gd name="connsiteY16" fmla="*/ 173404 h 442275"/>
                <a:gd name="connsiteX17" fmla="*/ 217905 w 275409"/>
                <a:gd name="connsiteY17" fmla="*/ 130136 h 44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5409" h="442275">
                  <a:moveTo>
                    <a:pt x="217905" y="130136"/>
                  </a:moveTo>
                  <a:cubicBezTo>
                    <a:pt x="199171" y="119756"/>
                    <a:pt x="178037" y="114522"/>
                    <a:pt x="156637" y="114969"/>
                  </a:cubicBezTo>
                  <a:cubicBezTo>
                    <a:pt x="134890" y="114932"/>
                    <a:pt x="113559" y="120943"/>
                    <a:pt x="95035" y="132336"/>
                  </a:cubicBezTo>
                  <a:cubicBezTo>
                    <a:pt x="80848" y="141186"/>
                    <a:pt x="69382" y="153783"/>
                    <a:pt x="61901" y="168737"/>
                  </a:cubicBezTo>
                  <a:lnTo>
                    <a:pt x="61901" y="0"/>
                  </a:lnTo>
                  <a:lnTo>
                    <a:pt x="0" y="0"/>
                  </a:lnTo>
                  <a:lnTo>
                    <a:pt x="0" y="442143"/>
                  </a:lnTo>
                  <a:lnTo>
                    <a:pt x="61901" y="442143"/>
                  </a:lnTo>
                  <a:lnTo>
                    <a:pt x="61901" y="252139"/>
                  </a:lnTo>
                  <a:cubicBezTo>
                    <a:pt x="61901" y="226471"/>
                    <a:pt x="69368" y="206371"/>
                    <a:pt x="84302" y="191837"/>
                  </a:cubicBezTo>
                  <a:cubicBezTo>
                    <a:pt x="99236" y="177304"/>
                    <a:pt x="118502" y="170037"/>
                    <a:pt x="142103" y="170037"/>
                  </a:cubicBezTo>
                  <a:cubicBezTo>
                    <a:pt x="163137" y="170037"/>
                    <a:pt x="180204" y="177204"/>
                    <a:pt x="193271" y="191537"/>
                  </a:cubicBezTo>
                  <a:cubicBezTo>
                    <a:pt x="206338" y="205871"/>
                    <a:pt x="212871" y="225238"/>
                    <a:pt x="212838" y="249639"/>
                  </a:cubicBezTo>
                  <a:lnTo>
                    <a:pt x="212838" y="442276"/>
                  </a:lnTo>
                  <a:lnTo>
                    <a:pt x="275373" y="442276"/>
                  </a:lnTo>
                  <a:lnTo>
                    <a:pt x="275373" y="239405"/>
                  </a:lnTo>
                  <a:cubicBezTo>
                    <a:pt x="275906" y="216448"/>
                    <a:pt x="270606" y="193727"/>
                    <a:pt x="259906" y="173404"/>
                  </a:cubicBezTo>
                  <a:cubicBezTo>
                    <a:pt x="250239" y="155337"/>
                    <a:pt x="235672" y="140346"/>
                    <a:pt x="217905" y="130136"/>
                  </a:cubicBezTo>
                  <a:close/>
                </a:path>
              </a:pathLst>
            </a:custGeom>
            <a:grpFill/>
            <a:ln w="3333" cap="flat">
              <a:noFill/>
              <a:prstDash val="solid"/>
              <a:miter/>
            </a:ln>
          </p:spPr>
          <p:txBody>
            <a:bodyPr rtlCol="0" anchor="ctr"/>
            <a:lstStyle/>
            <a:p>
              <a:endParaRPr lang="es-ES" sz="1350"/>
            </a:p>
          </p:txBody>
        </p:sp>
        <p:sp>
          <p:nvSpPr>
            <p:cNvPr id="28" name="Forma libre: forma 27">
              <a:extLst>
                <a:ext uri="{FF2B5EF4-FFF2-40B4-BE49-F238E27FC236}">
                  <a16:creationId xmlns:a16="http://schemas.microsoft.com/office/drawing/2014/main" id="{6FB1B2EA-B257-4B6C-6D2E-7641B9AEBD12}"/>
                </a:ext>
              </a:extLst>
            </p:cNvPr>
            <p:cNvSpPr/>
            <p:nvPr/>
          </p:nvSpPr>
          <p:spPr>
            <a:xfrm>
              <a:off x="4111282" y="3366492"/>
              <a:ext cx="326640" cy="442142"/>
            </a:xfrm>
            <a:custGeom>
              <a:avLst/>
              <a:gdLst>
                <a:gd name="connsiteX0" fmla="*/ 282939 w 326640"/>
                <a:gd name="connsiteY0" fmla="*/ 38234 h 442142"/>
                <a:gd name="connsiteX1" fmla="*/ 162937 w 326640"/>
                <a:gd name="connsiteY1" fmla="*/ 0 h 442142"/>
                <a:gd name="connsiteX2" fmla="*/ 0 w 326640"/>
                <a:gd name="connsiteY2" fmla="*/ 0 h 442142"/>
                <a:gd name="connsiteX3" fmla="*/ 0 w 326640"/>
                <a:gd name="connsiteY3" fmla="*/ 442143 h 442142"/>
                <a:gd name="connsiteX4" fmla="*/ 65035 w 326640"/>
                <a:gd name="connsiteY4" fmla="*/ 442143 h 442142"/>
                <a:gd name="connsiteX5" fmla="*/ 65035 w 326640"/>
                <a:gd name="connsiteY5" fmla="*/ 285473 h 442142"/>
                <a:gd name="connsiteX6" fmla="*/ 163570 w 326640"/>
                <a:gd name="connsiteY6" fmla="*/ 285473 h 442142"/>
                <a:gd name="connsiteX7" fmla="*/ 250439 w 326640"/>
                <a:gd name="connsiteY7" fmla="*/ 268406 h 442142"/>
                <a:gd name="connsiteX8" fmla="*/ 306640 w 326640"/>
                <a:gd name="connsiteY8" fmla="*/ 219138 h 442142"/>
                <a:gd name="connsiteX9" fmla="*/ 326640 w 326640"/>
                <a:gd name="connsiteY9" fmla="*/ 143370 h 442142"/>
                <a:gd name="connsiteX10" fmla="*/ 282939 w 326640"/>
                <a:gd name="connsiteY10" fmla="*/ 38234 h 442142"/>
                <a:gd name="connsiteX11" fmla="*/ 231805 w 326640"/>
                <a:gd name="connsiteY11" fmla="*/ 206538 h 442142"/>
                <a:gd name="connsiteX12" fmla="*/ 157903 w 326640"/>
                <a:gd name="connsiteY12" fmla="*/ 228038 h 442142"/>
                <a:gd name="connsiteX13" fmla="*/ 64935 w 326640"/>
                <a:gd name="connsiteY13" fmla="*/ 228038 h 442142"/>
                <a:gd name="connsiteX14" fmla="*/ 64935 w 326640"/>
                <a:gd name="connsiteY14" fmla="*/ 58768 h 442142"/>
                <a:gd name="connsiteX15" fmla="*/ 157803 w 326640"/>
                <a:gd name="connsiteY15" fmla="*/ 58768 h 442142"/>
                <a:gd name="connsiteX16" fmla="*/ 231705 w 326640"/>
                <a:gd name="connsiteY16" fmla="*/ 79902 h 442142"/>
                <a:gd name="connsiteX17" fmla="*/ 258205 w 326640"/>
                <a:gd name="connsiteY17" fmla="*/ 143403 h 442142"/>
                <a:gd name="connsiteX18" fmla="*/ 231705 w 326640"/>
                <a:gd name="connsiteY18" fmla="*/ 206538 h 44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6640" h="442142">
                  <a:moveTo>
                    <a:pt x="282939" y="38234"/>
                  </a:moveTo>
                  <a:cubicBezTo>
                    <a:pt x="253906" y="12767"/>
                    <a:pt x="213905" y="23"/>
                    <a:pt x="162937" y="0"/>
                  </a:cubicBezTo>
                  <a:lnTo>
                    <a:pt x="0" y="0"/>
                  </a:lnTo>
                  <a:lnTo>
                    <a:pt x="0" y="442143"/>
                  </a:lnTo>
                  <a:lnTo>
                    <a:pt x="65035" y="442143"/>
                  </a:lnTo>
                  <a:lnTo>
                    <a:pt x="65035" y="285473"/>
                  </a:lnTo>
                  <a:lnTo>
                    <a:pt x="163570" y="285473"/>
                  </a:lnTo>
                  <a:cubicBezTo>
                    <a:pt x="197271" y="285473"/>
                    <a:pt x="226205" y="279783"/>
                    <a:pt x="250439" y="268406"/>
                  </a:cubicBezTo>
                  <a:cubicBezTo>
                    <a:pt x="273639" y="257922"/>
                    <a:pt x="293206" y="240772"/>
                    <a:pt x="306640" y="219138"/>
                  </a:cubicBezTo>
                  <a:cubicBezTo>
                    <a:pt x="319973" y="197671"/>
                    <a:pt x="326640" y="172414"/>
                    <a:pt x="326640" y="143370"/>
                  </a:cubicBezTo>
                  <a:cubicBezTo>
                    <a:pt x="326507" y="98745"/>
                    <a:pt x="311940" y="63701"/>
                    <a:pt x="282939" y="38234"/>
                  </a:cubicBezTo>
                  <a:close/>
                  <a:moveTo>
                    <a:pt x="231805" y="206538"/>
                  </a:moveTo>
                  <a:cubicBezTo>
                    <a:pt x="214038" y="220871"/>
                    <a:pt x="189404" y="228038"/>
                    <a:pt x="157903" y="228038"/>
                  </a:cubicBezTo>
                  <a:lnTo>
                    <a:pt x="64935" y="228038"/>
                  </a:lnTo>
                  <a:lnTo>
                    <a:pt x="64935" y="58768"/>
                  </a:lnTo>
                  <a:lnTo>
                    <a:pt x="157803" y="58768"/>
                  </a:lnTo>
                  <a:cubicBezTo>
                    <a:pt x="189371" y="58768"/>
                    <a:pt x="214004" y="65811"/>
                    <a:pt x="231705" y="79902"/>
                  </a:cubicBezTo>
                  <a:cubicBezTo>
                    <a:pt x="249405" y="93992"/>
                    <a:pt x="258239" y="115159"/>
                    <a:pt x="258205" y="143403"/>
                  </a:cubicBezTo>
                  <a:cubicBezTo>
                    <a:pt x="258205" y="171180"/>
                    <a:pt x="249372" y="192227"/>
                    <a:pt x="231705" y="206538"/>
                  </a:cubicBezTo>
                  <a:close/>
                </a:path>
              </a:pathLst>
            </a:custGeom>
            <a:grpFill/>
            <a:ln w="3333" cap="flat">
              <a:noFill/>
              <a:prstDash val="solid"/>
              <a:miter/>
            </a:ln>
          </p:spPr>
          <p:txBody>
            <a:bodyPr rtlCol="0" anchor="ctr"/>
            <a:lstStyle/>
            <a:p>
              <a:endParaRPr lang="es-ES" sz="1350"/>
            </a:p>
          </p:txBody>
        </p:sp>
        <p:sp>
          <p:nvSpPr>
            <p:cNvPr id="29" name="Forma libre: forma 28">
              <a:extLst>
                <a:ext uri="{FF2B5EF4-FFF2-40B4-BE49-F238E27FC236}">
                  <a16:creationId xmlns:a16="http://schemas.microsoft.com/office/drawing/2014/main" id="{51B5D577-F1D1-0473-FBF0-29427442EE51}"/>
                </a:ext>
              </a:extLst>
            </p:cNvPr>
            <p:cNvSpPr/>
            <p:nvPr/>
          </p:nvSpPr>
          <p:spPr>
            <a:xfrm>
              <a:off x="4443077" y="3481431"/>
              <a:ext cx="325301" cy="334137"/>
            </a:xfrm>
            <a:custGeom>
              <a:avLst/>
              <a:gdLst>
                <a:gd name="connsiteX0" fmla="*/ 246351 w 325301"/>
                <a:gd name="connsiteY0" fmla="*/ 20865 h 334137"/>
                <a:gd name="connsiteX1" fmla="*/ 162349 w 325301"/>
                <a:gd name="connsiteY1" fmla="*/ 31 h 334137"/>
                <a:gd name="connsiteX2" fmla="*/ 97914 w 325301"/>
                <a:gd name="connsiteY2" fmla="*/ 12031 h 334137"/>
                <a:gd name="connsiteX3" fmla="*/ 46113 w 325301"/>
                <a:gd name="connsiteY3" fmla="*/ 46465 h 334137"/>
                <a:gd name="connsiteX4" fmla="*/ 12013 w 325301"/>
                <a:gd name="connsiteY4" fmla="*/ 99500 h 334137"/>
                <a:gd name="connsiteX5" fmla="*/ 12 w 325301"/>
                <a:gd name="connsiteY5" fmla="*/ 166768 h 334137"/>
                <a:gd name="connsiteX6" fmla="*/ 21179 w 325301"/>
                <a:gd name="connsiteY6" fmla="*/ 253936 h 334137"/>
                <a:gd name="connsiteX7" fmla="*/ 79280 w 325301"/>
                <a:gd name="connsiteY7" fmla="*/ 313004 h 334137"/>
                <a:gd name="connsiteX8" fmla="*/ 227384 w 325301"/>
                <a:gd name="connsiteY8" fmla="*/ 321838 h 334137"/>
                <a:gd name="connsiteX9" fmla="*/ 279185 w 325301"/>
                <a:gd name="connsiteY9" fmla="*/ 287404 h 334137"/>
                <a:gd name="connsiteX10" fmla="*/ 313286 w 325301"/>
                <a:gd name="connsiteY10" fmla="*/ 234669 h 334137"/>
                <a:gd name="connsiteX11" fmla="*/ 325286 w 325301"/>
                <a:gd name="connsiteY11" fmla="*/ 166768 h 334137"/>
                <a:gd name="connsiteX12" fmla="*/ 304152 w 325301"/>
                <a:gd name="connsiteY12" fmla="*/ 79299 h 334137"/>
                <a:gd name="connsiteX13" fmla="*/ 246351 w 325301"/>
                <a:gd name="connsiteY13" fmla="*/ 20865 h 334137"/>
                <a:gd name="connsiteX14" fmla="*/ 254551 w 325301"/>
                <a:gd name="connsiteY14" fmla="*/ 213502 h 334137"/>
                <a:gd name="connsiteX15" fmla="*/ 233717 w 325301"/>
                <a:gd name="connsiteY15" fmla="*/ 248569 h 334137"/>
                <a:gd name="connsiteX16" fmla="*/ 202117 w 325301"/>
                <a:gd name="connsiteY16" fmla="*/ 270337 h 334137"/>
                <a:gd name="connsiteX17" fmla="*/ 162349 w 325301"/>
                <a:gd name="connsiteY17" fmla="*/ 277937 h 334137"/>
                <a:gd name="connsiteX18" fmla="*/ 112115 w 325301"/>
                <a:gd name="connsiteY18" fmla="*/ 264603 h 334137"/>
                <a:gd name="connsiteX19" fmla="*/ 76747 w 325301"/>
                <a:gd name="connsiteY19" fmla="*/ 226402 h 334137"/>
                <a:gd name="connsiteX20" fmla="*/ 63814 w 325301"/>
                <a:gd name="connsiteY20" fmla="*/ 166701 h 334137"/>
                <a:gd name="connsiteX21" fmla="*/ 71080 w 325301"/>
                <a:gd name="connsiteY21" fmla="*/ 120033 h 334137"/>
                <a:gd name="connsiteX22" fmla="*/ 91614 w 325301"/>
                <a:gd name="connsiteY22" fmla="*/ 85299 h 334137"/>
                <a:gd name="connsiteX23" fmla="*/ 123181 w 325301"/>
                <a:gd name="connsiteY23" fmla="*/ 63499 h 334137"/>
                <a:gd name="connsiteX24" fmla="*/ 162349 w 325301"/>
                <a:gd name="connsiteY24" fmla="*/ 56232 h 334137"/>
                <a:gd name="connsiteX25" fmla="*/ 213817 w 325301"/>
                <a:gd name="connsiteY25" fmla="*/ 69566 h 334137"/>
                <a:gd name="connsiteX26" fmla="*/ 249184 w 325301"/>
                <a:gd name="connsiteY26" fmla="*/ 107466 h 334137"/>
                <a:gd name="connsiteX27" fmla="*/ 262118 w 325301"/>
                <a:gd name="connsiteY27" fmla="*/ 166834 h 334137"/>
                <a:gd name="connsiteX28" fmla="*/ 254484 w 325301"/>
                <a:gd name="connsiteY28" fmla="*/ 213502 h 334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25301" h="334137">
                  <a:moveTo>
                    <a:pt x="246351" y="20865"/>
                  </a:moveTo>
                  <a:cubicBezTo>
                    <a:pt x="220684" y="6654"/>
                    <a:pt x="191683" y="-533"/>
                    <a:pt x="162349" y="31"/>
                  </a:cubicBezTo>
                  <a:cubicBezTo>
                    <a:pt x="140282" y="-179"/>
                    <a:pt x="118415" y="3894"/>
                    <a:pt x="97914" y="12031"/>
                  </a:cubicBezTo>
                  <a:cubicBezTo>
                    <a:pt x="78447" y="19801"/>
                    <a:pt x="60814" y="31528"/>
                    <a:pt x="46113" y="46465"/>
                  </a:cubicBezTo>
                  <a:cubicBezTo>
                    <a:pt x="31246" y="61625"/>
                    <a:pt x="19646" y="79676"/>
                    <a:pt x="12013" y="99500"/>
                  </a:cubicBezTo>
                  <a:cubicBezTo>
                    <a:pt x="3812" y="120970"/>
                    <a:pt x="-255" y="143790"/>
                    <a:pt x="12" y="166768"/>
                  </a:cubicBezTo>
                  <a:cubicBezTo>
                    <a:pt x="12" y="199612"/>
                    <a:pt x="7079" y="228669"/>
                    <a:pt x="21179" y="253936"/>
                  </a:cubicBezTo>
                  <a:cubicBezTo>
                    <a:pt x="34713" y="278617"/>
                    <a:pt x="54813" y="299064"/>
                    <a:pt x="79280" y="313004"/>
                  </a:cubicBezTo>
                  <a:cubicBezTo>
                    <a:pt x="124915" y="337678"/>
                    <a:pt x="179149" y="340911"/>
                    <a:pt x="227384" y="321838"/>
                  </a:cubicBezTo>
                  <a:cubicBezTo>
                    <a:pt x="246784" y="313917"/>
                    <a:pt x="264384" y="302214"/>
                    <a:pt x="279185" y="287404"/>
                  </a:cubicBezTo>
                  <a:cubicBezTo>
                    <a:pt x="294119" y="272393"/>
                    <a:pt x="305719" y="254429"/>
                    <a:pt x="313286" y="234669"/>
                  </a:cubicBezTo>
                  <a:cubicBezTo>
                    <a:pt x="321519" y="212989"/>
                    <a:pt x="325586" y="189955"/>
                    <a:pt x="325286" y="166768"/>
                  </a:cubicBezTo>
                  <a:cubicBezTo>
                    <a:pt x="325286" y="133434"/>
                    <a:pt x="318252" y="104276"/>
                    <a:pt x="304152" y="79299"/>
                  </a:cubicBezTo>
                  <a:cubicBezTo>
                    <a:pt x="290618" y="54872"/>
                    <a:pt x="270618" y="34651"/>
                    <a:pt x="246351" y="20865"/>
                  </a:cubicBezTo>
                  <a:close/>
                  <a:moveTo>
                    <a:pt x="254551" y="213502"/>
                  </a:moveTo>
                  <a:cubicBezTo>
                    <a:pt x="250051" y="226479"/>
                    <a:pt x="242951" y="238406"/>
                    <a:pt x="233717" y="248569"/>
                  </a:cubicBezTo>
                  <a:cubicBezTo>
                    <a:pt x="224884" y="258030"/>
                    <a:pt x="214117" y="265456"/>
                    <a:pt x="202117" y="270337"/>
                  </a:cubicBezTo>
                  <a:cubicBezTo>
                    <a:pt x="189483" y="275483"/>
                    <a:pt x="175982" y="278067"/>
                    <a:pt x="162349" y="277937"/>
                  </a:cubicBezTo>
                  <a:cubicBezTo>
                    <a:pt x="144715" y="278150"/>
                    <a:pt x="127348" y="273540"/>
                    <a:pt x="112115" y="264603"/>
                  </a:cubicBezTo>
                  <a:cubicBezTo>
                    <a:pt x="96914" y="255503"/>
                    <a:pt x="84648" y="242246"/>
                    <a:pt x="76747" y="226402"/>
                  </a:cubicBezTo>
                  <a:cubicBezTo>
                    <a:pt x="68114" y="209779"/>
                    <a:pt x="63780" y="189878"/>
                    <a:pt x="63814" y="166701"/>
                  </a:cubicBezTo>
                  <a:cubicBezTo>
                    <a:pt x="63513" y="150841"/>
                    <a:pt x="65980" y="135054"/>
                    <a:pt x="71080" y="120033"/>
                  </a:cubicBezTo>
                  <a:cubicBezTo>
                    <a:pt x="75547" y="107200"/>
                    <a:pt x="82514" y="95389"/>
                    <a:pt x="91614" y="85299"/>
                  </a:cubicBezTo>
                  <a:cubicBezTo>
                    <a:pt x="100314" y="75689"/>
                    <a:pt x="111115" y="68226"/>
                    <a:pt x="123181" y="63499"/>
                  </a:cubicBezTo>
                  <a:cubicBezTo>
                    <a:pt x="135648" y="58609"/>
                    <a:pt x="148949" y="56142"/>
                    <a:pt x="162349" y="56232"/>
                  </a:cubicBezTo>
                  <a:cubicBezTo>
                    <a:pt x="180383" y="55919"/>
                    <a:pt x="198183" y="60529"/>
                    <a:pt x="213817" y="69566"/>
                  </a:cubicBezTo>
                  <a:cubicBezTo>
                    <a:pt x="228950" y="78606"/>
                    <a:pt x="241217" y="91746"/>
                    <a:pt x="249184" y="107466"/>
                  </a:cubicBezTo>
                  <a:cubicBezTo>
                    <a:pt x="257818" y="123910"/>
                    <a:pt x="262118" y="143700"/>
                    <a:pt x="262118" y="166834"/>
                  </a:cubicBezTo>
                  <a:cubicBezTo>
                    <a:pt x="262318" y="182718"/>
                    <a:pt x="259751" y="198512"/>
                    <a:pt x="254484" y="213502"/>
                  </a:cubicBezTo>
                  <a:close/>
                </a:path>
              </a:pathLst>
            </a:custGeom>
            <a:grpFill/>
            <a:ln w="3333" cap="flat">
              <a:noFill/>
              <a:prstDash val="solid"/>
              <a:miter/>
            </a:ln>
          </p:spPr>
          <p:txBody>
            <a:bodyPr rtlCol="0" anchor="ctr"/>
            <a:lstStyle/>
            <a:p>
              <a:endParaRPr lang="es-ES" sz="1350"/>
            </a:p>
          </p:txBody>
        </p:sp>
        <p:sp>
          <p:nvSpPr>
            <p:cNvPr id="30" name="Forma libre: forma 29">
              <a:extLst>
                <a:ext uri="{FF2B5EF4-FFF2-40B4-BE49-F238E27FC236}">
                  <a16:creationId xmlns:a16="http://schemas.microsoft.com/office/drawing/2014/main" id="{46C48AED-B589-A98B-A29E-6044A21DDFF5}"/>
                </a:ext>
              </a:extLst>
            </p:cNvPr>
            <p:cNvSpPr/>
            <p:nvPr/>
          </p:nvSpPr>
          <p:spPr>
            <a:xfrm>
              <a:off x="4768096" y="3487762"/>
              <a:ext cx="464876" cy="321040"/>
            </a:xfrm>
            <a:custGeom>
              <a:avLst/>
              <a:gdLst>
                <a:gd name="connsiteX0" fmla="*/ 349274 w 464876"/>
                <a:gd name="connsiteY0" fmla="*/ 172604 h 321040"/>
                <a:gd name="connsiteX1" fmla="*/ 341074 w 464876"/>
                <a:gd name="connsiteY1" fmla="*/ 200071 h 321040"/>
                <a:gd name="connsiteX2" fmla="*/ 332874 w 464876"/>
                <a:gd name="connsiteY2" fmla="*/ 230072 h 321040"/>
                <a:gd name="connsiteX3" fmla="*/ 314540 w 464876"/>
                <a:gd name="connsiteY3" fmla="*/ 173204 h 321040"/>
                <a:gd name="connsiteX4" fmla="*/ 259472 w 464876"/>
                <a:gd name="connsiteY4" fmla="*/ 0 h 321040"/>
                <a:gd name="connsiteX5" fmla="*/ 205771 w 464876"/>
                <a:gd name="connsiteY5" fmla="*/ 0 h 321040"/>
                <a:gd name="connsiteX6" fmla="*/ 151603 w 464876"/>
                <a:gd name="connsiteY6" fmla="*/ 172604 h 321040"/>
                <a:gd name="connsiteX7" fmla="*/ 143069 w 464876"/>
                <a:gd name="connsiteY7" fmla="*/ 200704 h 321040"/>
                <a:gd name="connsiteX8" fmla="*/ 133903 w 464876"/>
                <a:gd name="connsiteY8" fmla="*/ 230705 h 321040"/>
                <a:gd name="connsiteX9" fmla="*/ 125069 w 464876"/>
                <a:gd name="connsiteY9" fmla="*/ 200704 h 321040"/>
                <a:gd name="connsiteX10" fmla="*/ 116836 w 464876"/>
                <a:gd name="connsiteY10" fmla="*/ 172604 h 321040"/>
                <a:gd name="connsiteX11" fmla="*/ 65701 w 464876"/>
                <a:gd name="connsiteY11" fmla="*/ 167 h 321040"/>
                <a:gd name="connsiteX12" fmla="*/ 0 w 464876"/>
                <a:gd name="connsiteY12" fmla="*/ 167 h 321040"/>
                <a:gd name="connsiteX13" fmla="*/ 101702 w 464876"/>
                <a:gd name="connsiteY13" fmla="*/ 321040 h 321040"/>
                <a:gd name="connsiteX14" fmla="*/ 160437 w 464876"/>
                <a:gd name="connsiteY14" fmla="*/ 321040 h 321040"/>
                <a:gd name="connsiteX15" fmla="*/ 214738 w 464876"/>
                <a:gd name="connsiteY15" fmla="*/ 148603 h 321040"/>
                <a:gd name="connsiteX16" fmla="*/ 231805 w 464876"/>
                <a:gd name="connsiteY16" fmla="*/ 92402 h 321040"/>
                <a:gd name="connsiteX17" fmla="*/ 250105 w 464876"/>
                <a:gd name="connsiteY17" fmla="*/ 148603 h 321040"/>
                <a:gd name="connsiteX18" fmla="*/ 304440 w 464876"/>
                <a:gd name="connsiteY18" fmla="*/ 321040 h 321040"/>
                <a:gd name="connsiteX19" fmla="*/ 363808 w 464876"/>
                <a:gd name="connsiteY19" fmla="*/ 321040 h 321040"/>
                <a:gd name="connsiteX20" fmla="*/ 464876 w 464876"/>
                <a:gd name="connsiteY20" fmla="*/ 167 h 321040"/>
                <a:gd name="connsiteX21" fmla="*/ 400442 w 464876"/>
                <a:gd name="connsiteY21" fmla="*/ 167 h 32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4876" h="321040">
                  <a:moveTo>
                    <a:pt x="349274" y="172604"/>
                  </a:moveTo>
                  <a:cubicBezTo>
                    <a:pt x="346341" y="181871"/>
                    <a:pt x="343607" y="191027"/>
                    <a:pt x="341074" y="200071"/>
                  </a:cubicBezTo>
                  <a:cubicBezTo>
                    <a:pt x="338540" y="209114"/>
                    <a:pt x="335807" y="219115"/>
                    <a:pt x="332874" y="230072"/>
                  </a:cubicBezTo>
                  <a:cubicBezTo>
                    <a:pt x="325273" y="206471"/>
                    <a:pt x="319173" y="187514"/>
                    <a:pt x="314540" y="173204"/>
                  </a:cubicBezTo>
                  <a:lnTo>
                    <a:pt x="259472" y="0"/>
                  </a:lnTo>
                  <a:lnTo>
                    <a:pt x="205771" y="0"/>
                  </a:lnTo>
                  <a:lnTo>
                    <a:pt x="151603" y="172604"/>
                  </a:lnTo>
                  <a:cubicBezTo>
                    <a:pt x="148636" y="182314"/>
                    <a:pt x="145770" y="191681"/>
                    <a:pt x="143069" y="200704"/>
                  </a:cubicBezTo>
                  <a:cubicBezTo>
                    <a:pt x="140303" y="209771"/>
                    <a:pt x="137269" y="219771"/>
                    <a:pt x="133903" y="230705"/>
                  </a:cubicBezTo>
                  <a:cubicBezTo>
                    <a:pt x="130569" y="219771"/>
                    <a:pt x="127569" y="209771"/>
                    <a:pt x="125069" y="200704"/>
                  </a:cubicBezTo>
                  <a:cubicBezTo>
                    <a:pt x="122569" y="191637"/>
                    <a:pt x="119802" y="182304"/>
                    <a:pt x="116836" y="172604"/>
                  </a:cubicBezTo>
                  <a:lnTo>
                    <a:pt x="65701" y="167"/>
                  </a:lnTo>
                  <a:lnTo>
                    <a:pt x="0" y="167"/>
                  </a:lnTo>
                  <a:lnTo>
                    <a:pt x="101702" y="321040"/>
                  </a:lnTo>
                  <a:lnTo>
                    <a:pt x="160437" y="321040"/>
                  </a:lnTo>
                  <a:lnTo>
                    <a:pt x="214738" y="148603"/>
                  </a:lnTo>
                  <a:cubicBezTo>
                    <a:pt x="219371" y="134713"/>
                    <a:pt x="225071" y="115979"/>
                    <a:pt x="231805" y="92402"/>
                  </a:cubicBezTo>
                  <a:cubicBezTo>
                    <a:pt x="239805" y="115979"/>
                    <a:pt x="245905" y="134713"/>
                    <a:pt x="250105" y="148603"/>
                  </a:cubicBezTo>
                  <a:lnTo>
                    <a:pt x="304440" y="321040"/>
                  </a:lnTo>
                  <a:lnTo>
                    <a:pt x="363808" y="321040"/>
                  </a:lnTo>
                  <a:lnTo>
                    <a:pt x="464876" y="167"/>
                  </a:lnTo>
                  <a:lnTo>
                    <a:pt x="400442" y="167"/>
                  </a:lnTo>
                  <a:close/>
                </a:path>
              </a:pathLst>
            </a:custGeom>
            <a:grpFill/>
            <a:ln w="3333" cap="flat">
              <a:noFill/>
              <a:prstDash val="solid"/>
              <a:miter/>
            </a:ln>
          </p:spPr>
          <p:txBody>
            <a:bodyPr rtlCol="0" anchor="ctr"/>
            <a:lstStyle/>
            <a:p>
              <a:endParaRPr lang="es-ES" sz="1350"/>
            </a:p>
          </p:txBody>
        </p:sp>
        <p:sp>
          <p:nvSpPr>
            <p:cNvPr id="31" name="Forma libre: forma 30">
              <a:extLst>
                <a:ext uri="{FF2B5EF4-FFF2-40B4-BE49-F238E27FC236}">
                  <a16:creationId xmlns:a16="http://schemas.microsoft.com/office/drawing/2014/main" id="{E5864F73-0E74-75BB-AE6A-B381A417DA4C}"/>
                </a:ext>
              </a:extLst>
            </p:cNvPr>
            <p:cNvSpPr/>
            <p:nvPr/>
          </p:nvSpPr>
          <p:spPr>
            <a:xfrm>
              <a:off x="5232952" y="3481440"/>
              <a:ext cx="302526" cy="334259"/>
            </a:xfrm>
            <a:custGeom>
              <a:avLst/>
              <a:gdLst>
                <a:gd name="connsiteX0" fmla="*/ 230559 w 302526"/>
                <a:gd name="connsiteY0" fmla="*/ 20555 h 334259"/>
                <a:gd name="connsiteX1" fmla="*/ 154124 w 302526"/>
                <a:gd name="connsiteY1" fmla="*/ 21 h 334259"/>
                <a:gd name="connsiteX2" fmla="*/ 91889 w 302526"/>
                <a:gd name="connsiteY2" fmla="*/ 11688 h 334259"/>
                <a:gd name="connsiteX3" fmla="*/ 42955 w 302526"/>
                <a:gd name="connsiteY3" fmla="*/ 45589 h 334259"/>
                <a:gd name="connsiteX4" fmla="*/ 11054 w 302526"/>
                <a:gd name="connsiteY4" fmla="*/ 98323 h 334259"/>
                <a:gd name="connsiteX5" fmla="*/ 20 w 302526"/>
                <a:gd name="connsiteY5" fmla="*/ 166858 h 334259"/>
                <a:gd name="connsiteX6" fmla="*/ 20221 w 302526"/>
                <a:gd name="connsiteY6" fmla="*/ 254327 h 334259"/>
                <a:gd name="connsiteX7" fmla="*/ 75789 w 302526"/>
                <a:gd name="connsiteY7" fmla="*/ 313095 h 334259"/>
                <a:gd name="connsiteX8" fmla="*/ 157291 w 302526"/>
                <a:gd name="connsiteY8" fmla="*/ 334228 h 334259"/>
                <a:gd name="connsiteX9" fmla="*/ 211258 w 302526"/>
                <a:gd name="connsiteY9" fmla="*/ 326328 h 334259"/>
                <a:gd name="connsiteX10" fmla="*/ 259293 w 302526"/>
                <a:gd name="connsiteY10" fmla="*/ 300461 h 334259"/>
                <a:gd name="connsiteX11" fmla="*/ 296860 w 302526"/>
                <a:gd name="connsiteY11" fmla="*/ 254027 h 334259"/>
                <a:gd name="connsiteX12" fmla="*/ 248859 w 302526"/>
                <a:gd name="connsiteY12" fmla="*/ 224326 h 334259"/>
                <a:gd name="connsiteX13" fmla="*/ 224858 w 302526"/>
                <a:gd name="connsiteY13" fmla="*/ 256227 h 334259"/>
                <a:gd name="connsiteX14" fmla="*/ 193891 w 302526"/>
                <a:gd name="connsiteY14" fmla="*/ 273927 h 334259"/>
                <a:gd name="connsiteX15" fmla="*/ 157224 w 302526"/>
                <a:gd name="connsiteY15" fmla="*/ 279294 h 334259"/>
                <a:gd name="connsiteX16" fmla="*/ 108589 w 302526"/>
                <a:gd name="connsiteY16" fmla="*/ 266660 h 334259"/>
                <a:gd name="connsiteX17" fmla="*/ 74855 w 302526"/>
                <a:gd name="connsiteY17" fmla="*/ 228926 h 334259"/>
                <a:gd name="connsiteX18" fmla="*/ 63089 w 302526"/>
                <a:gd name="connsiteY18" fmla="*/ 181258 h 334259"/>
                <a:gd name="connsiteX19" fmla="*/ 301927 w 302526"/>
                <a:gd name="connsiteY19" fmla="*/ 181258 h 334259"/>
                <a:gd name="connsiteX20" fmla="*/ 302527 w 302526"/>
                <a:gd name="connsiteY20" fmla="*/ 172425 h 334259"/>
                <a:gd name="connsiteX21" fmla="*/ 302527 w 302526"/>
                <a:gd name="connsiteY21" fmla="*/ 164191 h 334259"/>
                <a:gd name="connsiteX22" fmla="*/ 283293 w 302526"/>
                <a:gd name="connsiteY22" fmla="*/ 77990 h 334259"/>
                <a:gd name="connsiteX23" fmla="*/ 230559 w 302526"/>
                <a:gd name="connsiteY23" fmla="*/ 20555 h 334259"/>
                <a:gd name="connsiteX24" fmla="*/ 86856 w 302526"/>
                <a:gd name="connsiteY24" fmla="*/ 81823 h 334259"/>
                <a:gd name="connsiteX25" fmla="*/ 115590 w 302526"/>
                <a:gd name="connsiteY25" fmla="*/ 59723 h 334259"/>
                <a:gd name="connsiteX26" fmla="*/ 153491 w 302526"/>
                <a:gd name="connsiteY26" fmla="*/ 52456 h 334259"/>
                <a:gd name="connsiteX27" fmla="*/ 215692 w 302526"/>
                <a:gd name="connsiteY27" fmla="*/ 80223 h 334259"/>
                <a:gd name="connsiteX28" fmla="*/ 238026 w 302526"/>
                <a:gd name="connsiteY28" fmla="*/ 135191 h 334259"/>
                <a:gd name="connsiteX29" fmla="*/ 64922 w 302526"/>
                <a:gd name="connsiteY29" fmla="*/ 135191 h 334259"/>
                <a:gd name="connsiteX30" fmla="*/ 68855 w 302526"/>
                <a:gd name="connsiteY30" fmla="*/ 117824 h 334259"/>
                <a:gd name="connsiteX31" fmla="*/ 86856 w 302526"/>
                <a:gd name="connsiteY31" fmla="*/ 81823 h 33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02526" h="334259">
                  <a:moveTo>
                    <a:pt x="230559" y="20555"/>
                  </a:moveTo>
                  <a:cubicBezTo>
                    <a:pt x="207525" y="6671"/>
                    <a:pt x="181024" y="-442"/>
                    <a:pt x="154124" y="21"/>
                  </a:cubicBezTo>
                  <a:cubicBezTo>
                    <a:pt x="132823" y="-245"/>
                    <a:pt x="111656" y="3721"/>
                    <a:pt x="91889" y="11688"/>
                  </a:cubicBezTo>
                  <a:cubicBezTo>
                    <a:pt x="73355" y="19378"/>
                    <a:pt x="56655" y="30935"/>
                    <a:pt x="42955" y="45589"/>
                  </a:cubicBezTo>
                  <a:cubicBezTo>
                    <a:pt x="28788" y="60769"/>
                    <a:pt x="17921" y="78726"/>
                    <a:pt x="11054" y="98323"/>
                  </a:cubicBezTo>
                  <a:cubicBezTo>
                    <a:pt x="3421" y="120354"/>
                    <a:pt x="-313" y="143548"/>
                    <a:pt x="20" y="166858"/>
                  </a:cubicBezTo>
                  <a:cubicBezTo>
                    <a:pt x="20" y="200192"/>
                    <a:pt x="6754" y="229349"/>
                    <a:pt x="20221" y="254327"/>
                  </a:cubicBezTo>
                  <a:cubicBezTo>
                    <a:pt x="32988" y="278647"/>
                    <a:pt x="52222" y="298978"/>
                    <a:pt x="75789" y="313095"/>
                  </a:cubicBezTo>
                  <a:cubicBezTo>
                    <a:pt x="100489" y="327488"/>
                    <a:pt x="128690" y="334802"/>
                    <a:pt x="157291" y="334228"/>
                  </a:cubicBezTo>
                  <a:cubicBezTo>
                    <a:pt x="175558" y="334262"/>
                    <a:pt x="193758" y="331598"/>
                    <a:pt x="211258" y="326328"/>
                  </a:cubicBezTo>
                  <a:cubicBezTo>
                    <a:pt x="228859" y="321021"/>
                    <a:pt x="245193" y="312225"/>
                    <a:pt x="259293" y="300461"/>
                  </a:cubicBezTo>
                  <a:cubicBezTo>
                    <a:pt x="274593" y="287454"/>
                    <a:pt x="287327" y="271707"/>
                    <a:pt x="296860" y="254027"/>
                  </a:cubicBezTo>
                  <a:lnTo>
                    <a:pt x="248859" y="224326"/>
                  </a:lnTo>
                  <a:cubicBezTo>
                    <a:pt x="242926" y="236360"/>
                    <a:pt x="234759" y="247177"/>
                    <a:pt x="224858" y="256227"/>
                  </a:cubicBezTo>
                  <a:cubicBezTo>
                    <a:pt x="215925" y="264277"/>
                    <a:pt x="205358" y="270314"/>
                    <a:pt x="193891" y="273927"/>
                  </a:cubicBezTo>
                  <a:cubicBezTo>
                    <a:pt x="182024" y="277577"/>
                    <a:pt x="169657" y="279387"/>
                    <a:pt x="157224" y="279294"/>
                  </a:cubicBezTo>
                  <a:cubicBezTo>
                    <a:pt x="140157" y="279581"/>
                    <a:pt x="123356" y="275214"/>
                    <a:pt x="108589" y="266660"/>
                  </a:cubicBezTo>
                  <a:cubicBezTo>
                    <a:pt x="93823" y="257730"/>
                    <a:pt x="82089" y="244586"/>
                    <a:pt x="74855" y="228926"/>
                  </a:cubicBezTo>
                  <a:cubicBezTo>
                    <a:pt x="67889" y="213949"/>
                    <a:pt x="63889" y="197759"/>
                    <a:pt x="63089" y="181258"/>
                  </a:cubicBezTo>
                  <a:lnTo>
                    <a:pt x="301927" y="181258"/>
                  </a:lnTo>
                  <a:cubicBezTo>
                    <a:pt x="302327" y="178332"/>
                    <a:pt x="302527" y="175378"/>
                    <a:pt x="302527" y="172425"/>
                  </a:cubicBezTo>
                  <a:lnTo>
                    <a:pt x="302527" y="164191"/>
                  </a:lnTo>
                  <a:cubicBezTo>
                    <a:pt x="302527" y="131347"/>
                    <a:pt x="296127" y="102613"/>
                    <a:pt x="283293" y="77990"/>
                  </a:cubicBezTo>
                  <a:cubicBezTo>
                    <a:pt x="271326" y="54352"/>
                    <a:pt x="253093" y="34479"/>
                    <a:pt x="230559" y="20555"/>
                  </a:cubicBezTo>
                  <a:close/>
                  <a:moveTo>
                    <a:pt x="86856" y="81823"/>
                  </a:moveTo>
                  <a:cubicBezTo>
                    <a:pt x="94389" y="72116"/>
                    <a:pt x="104289" y="64506"/>
                    <a:pt x="115590" y="59723"/>
                  </a:cubicBezTo>
                  <a:cubicBezTo>
                    <a:pt x="127590" y="54742"/>
                    <a:pt x="140490" y="52269"/>
                    <a:pt x="153491" y="52456"/>
                  </a:cubicBezTo>
                  <a:cubicBezTo>
                    <a:pt x="177357" y="51832"/>
                    <a:pt x="200225" y="62039"/>
                    <a:pt x="215692" y="80223"/>
                  </a:cubicBezTo>
                  <a:cubicBezTo>
                    <a:pt x="227292" y="93557"/>
                    <a:pt x="234726" y="111880"/>
                    <a:pt x="238026" y="135191"/>
                  </a:cubicBezTo>
                  <a:lnTo>
                    <a:pt x="64922" y="135191"/>
                  </a:lnTo>
                  <a:cubicBezTo>
                    <a:pt x="65855" y="129324"/>
                    <a:pt x="67155" y="123521"/>
                    <a:pt x="68855" y="117824"/>
                  </a:cubicBezTo>
                  <a:cubicBezTo>
                    <a:pt x="72522" y="104787"/>
                    <a:pt x="78622" y="92570"/>
                    <a:pt x="86856" y="81823"/>
                  </a:cubicBezTo>
                  <a:close/>
                </a:path>
              </a:pathLst>
            </a:custGeom>
            <a:grpFill/>
            <a:ln w="3333" cap="flat">
              <a:noFill/>
              <a:prstDash val="solid"/>
              <a:miter/>
            </a:ln>
          </p:spPr>
          <p:txBody>
            <a:bodyPr rtlCol="0" anchor="ctr"/>
            <a:lstStyle/>
            <a:p>
              <a:endParaRPr lang="es-ES" sz="1350"/>
            </a:p>
          </p:txBody>
        </p:sp>
        <p:sp>
          <p:nvSpPr>
            <p:cNvPr id="32" name="Forma libre: forma 31">
              <a:extLst>
                <a:ext uri="{FF2B5EF4-FFF2-40B4-BE49-F238E27FC236}">
                  <a16:creationId xmlns:a16="http://schemas.microsoft.com/office/drawing/2014/main" id="{5699DE6E-D273-BF77-B76F-D9B2AD883658}"/>
                </a:ext>
              </a:extLst>
            </p:cNvPr>
            <p:cNvSpPr/>
            <p:nvPr/>
          </p:nvSpPr>
          <p:spPr>
            <a:xfrm>
              <a:off x="5575180" y="3481451"/>
              <a:ext cx="167370" cy="327184"/>
            </a:xfrm>
            <a:custGeom>
              <a:avLst/>
              <a:gdLst>
                <a:gd name="connsiteX0" fmla="*/ 149070 w 167370"/>
                <a:gd name="connsiteY0" fmla="*/ 11 h 327184"/>
                <a:gd name="connsiteX1" fmla="*/ 98202 w 167370"/>
                <a:gd name="connsiteY1" fmla="*/ 14545 h 327184"/>
                <a:gd name="connsiteX2" fmla="*/ 61901 w 167370"/>
                <a:gd name="connsiteY2" fmla="*/ 58746 h 327184"/>
                <a:gd name="connsiteX3" fmla="*/ 61901 w 167370"/>
                <a:gd name="connsiteY3" fmla="*/ 6311 h 327184"/>
                <a:gd name="connsiteX4" fmla="*/ 0 w 167370"/>
                <a:gd name="connsiteY4" fmla="*/ 6311 h 327184"/>
                <a:gd name="connsiteX5" fmla="*/ 0 w 167370"/>
                <a:gd name="connsiteY5" fmla="*/ 327185 h 327184"/>
                <a:gd name="connsiteX6" fmla="*/ 61901 w 167370"/>
                <a:gd name="connsiteY6" fmla="*/ 327185 h 327184"/>
                <a:gd name="connsiteX7" fmla="*/ 61901 w 167370"/>
                <a:gd name="connsiteY7" fmla="*/ 156014 h 327184"/>
                <a:gd name="connsiteX8" fmla="*/ 82735 w 167370"/>
                <a:gd name="connsiteY8" fmla="*/ 90346 h 327184"/>
                <a:gd name="connsiteX9" fmla="*/ 135803 w 167370"/>
                <a:gd name="connsiteY9" fmla="*/ 65712 h 327184"/>
                <a:gd name="connsiteX10" fmla="*/ 167370 w 167370"/>
                <a:gd name="connsiteY10" fmla="*/ 65712 h 327184"/>
                <a:gd name="connsiteX11" fmla="*/ 167370 w 167370"/>
                <a:gd name="connsiteY11" fmla="*/ 11 h 32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370" h="327184">
                  <a:moveTo>
                    <a:pt x="149070" y="11"/>
                  </a:moveTo>
                  <a:cubicBezTo>
                    <a:pt x="131036" y="-269"/>
                    <a:pt x="113369" y="4788"/>
                    <a:pt x="98202" y="14545"/>
                  </a:cubicBezTo>
                  <a:cubicBezTo>
                    <a:pt x="83268" y="24212"/>
                    <a:pt x="71168" y="38945"/>
                    <a:pt x="61901" y="58746"/>
                  </a:cubicBezTo>
                  <a:lnTo>
                    <a:pt x="61901" y="6311"/>
                  </a:lnTo>
                  <a:lnTo>
                    <a:pt x="0" y="6311"/>
                  </a:lnTo>
                  <a:lnTo>
                    <a:pt x="0" y="327185"/>
                  </a:lnTo>
                  <a:lnTo>
                    <a:pt x="61901" y="327185"/>
                  </a:lnTo>
                  <a:lnTo>
                    <a:pt x="61901" y="156014"/>
                  </a:lnTo>
                  <a:cubicBezTo>
                    <a:pt x="61901" y="128657"/>
                    <a:pt x="68835" y="106770"/>
                    <a:pt x="82735" y="90346"/>
                  </a:cubicBezTo>
                  <a:cubicBezTo>
                    <a:pt x="95669" y="74366"/>
                    <a:pt x="115269" y="65269"/>
                    <a:pt x="135803" y="65712"/>
                  </a:cubicBezTo>
                  <a:lnTo>
                    <a:pt x="167370" y="65712"/>
                  </a:lnTo>
                  <a:lnTo>
                    <a:pt x="167370" y="11"/>
                  </a:lnTo>
                  <a:close/>
                </a:path>
              </a:pathLst>
            </a:custGeom>
            <a:grpFill/>
            <a:ln w="3333" cap="flat">
              <a:noFill/>
              <a:prstDash val="solid"/>
              <a:miter/>
            </a:ln>
          </p:spPr>
          <p:txBody>
            <a:bodyPr rtlCol="0" anchor="ctr"/>
            <a:lstStyle/>
            <a:p>
              <a:endParaRPr lang="es-ES" sz="1350"/>
            </a:p>
          </p:txBody>
        </p:sp>
        <p:sp>
          <p:nvSpPr>
            <p:cNvPr id="33" name="Forma libre: forma 32">
              <a:extLst>
                <a:ext uri="{FF2B5EF4-FFF2-40B4-BE49-F238E27FC236}">
                  <a16:creationId xmlns:a16="http://schemas.microsoft.com/office/drawing/2014/main" id="{B32E32F2-D447-442C-0D29-760DA57DFD8D}"/>
                </a:ext>
              </a:extLst>
            </p:cNvPr>
            <p:cNvSpPr/>
            <p:nvPr/>
          </p:nvSpPr>
          <p:spPr>
            <a:xfrm>
              <a:off x="1347857" y="3171155"/>
              <a:ext cx="420230" cy="673769"/>
            </a:xfrm>
            <a:custGeom>
              <a:avLst/>
              <a:gdLst>
                <a:gd name="connsiteX0" fmla="*/ 0 w 420230"/>
                <a:gd name="connsiteY0" fmla="*/ 480344 h 673769"/>
                <a:gd name="connsiteX1" fmla="*/ 55768 w 420230"/>
                <a:gd name="connsiteY1" fmla="*/ 616213 h 673769"/>
                <a:gd name="connsiteX2" fmla="*/ 278373 w 420230"/>
                <a:gd name="connsiteY2" fmla="*/ 652681 h 673769"/>
                <a:gd name="connsiteX3" fmla="*/ 345241 w 420230"/>
                <a:gd name="connsiteY3" fmla="*/ 0 h 673769"/>
                <a:gd name="connsiteX4" fmla="*/ 0 w 420230"/>
                <a:gd name="connsiteY4" fmla="*/ 480344 h 673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230" h="673769">
                  <a:moveTo>
                    <a:pt x="0" y="480344"/>
                  </a:moveTo>
                  <a:cubicBezTo>
                    <a:pt x="-76" y="531218"/>
                    <a:pt x="19971" y="580059"/>
                    <a:pt x="55768" y="616213"/>
                  </a:cubicBezTo>
                  <a:cubicBezTo>
                    <a:pt x="124836" y="685281"/>
                    <a:pt x="218605" y="685148"/>
                    <a:pt x="278373" y="652681"/>
                  </a:cubicBezTo>
                  <a:cubicBezTo>
                    <a:pt x="351541" y="612980"/>
                    <a:pt x="516145" y="493910"/>
                    <a:pt x="345241" y="0"/>
                  </a:cubicBezTo>
                  <a:cubicBezTo>
                    <a:pt x="345241" y="233138"/>
                    <a:pt x="0" y="256839"/>
                    <a:pt x="0" y="480344"/>
                  </a:cubicBezTo>
                  <a:close/>
                </a:path>
              </a:pathLst>
            </a:custGeom>
            <a:grpFill/>
            <a:ln w="3333" cap="flat">
              <a:noFill/>
              <a:prstDash val="solid"/>
              <a:miter/>
            </a:ln>
          </p:spPr>
          <p:txBody>
            <a:bodyPr rtlCol="0" anchor="ctr"/>
            <a:lstStyle/>
            <a:p>
              <a:endParaRPr lang="es-ES" sz="1350"/>
            </a:p>
          </p:txBody>
        </p:sp>
        <p:sp>
          <p:nvSpPr>
            <p:cNvPr id="34" name="Forma libre: forma 33">
              <a:extLst>
                <a:ext uri="{FF2B5EF4-FFF2-40B4-BE49-F238E27FC236}">
                  <a16:creationId xmlns:a16="http://schemas.microsoft.com/office/drawing/2014/main" id="{67A373A8-6064-1899-A5D4-BDDBF7709C08}"/>
                </a:ext>
              </a:extLst>
            </p:cNvPr>
            <p:cNvSpPr/>
            <p:nvPr/>
          </p:nvSpPr>
          <p:spPr>
            <a:xfrm>
              <a:off x="1103118" y="3171155"/>
              <a:ext cx="401942" cy="673740"/>
            </a:xfrm>
            <a:custGeom>
              <a:avLst/>
              <a:gdLst>
                <a:gd name="connsiteX0" fmla="*/ 401942 w 401942"/>
                <a:gd name="connsiteY0" fmla="*/ 204104 h 673740"/>
                <a:gd name="connsiteX1" fmla="*/ 345274 w 401942"/>
                <a:gd name="connsiteY1" fmla="*/ 0 h 673740"/>
                <a:gd name="connsiteX2" fmla="*/ 0 w 401942"/>
                <a:gd name="connsiteY2" fmla="*/ 480344 h 673740"/>
                <a:gd name="connsiteX3" fmla="*/ 55701 w 401942"/>
                <a:gd name="connsiteY3" fmla="*/ 616213 h 673740"/>
                <a:gd name="connsiteX4" fmla="*/ 278306 w 401942"/>
                <a:gd name="connsiteY4" fmla="*/ 652681 h 673740"/>
                <a:gd name="connsiteX5" fmla="*/ 401942 w 401942"/>
                <a:gd name="connsiteY5" fmla="*/ 204104 h 67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942" h="673740">
                  <a:moveTo>
                    <a:pt x="401942" y="204104"/>
                  </a:moveTo>
                  <a:cubicBezTo>
                    <a:pt x="390608" y="143003"/>
                    <a:pt x="372441" y="80435"/>
                    <a:pt x="345274" y="0"/>
                  </a:cubicBezTo>
                  <a:cubicBezTo>
                    <a:pt x="345274" y="233138"/>
                    <a:pt x="0" y="256839"/>
                    <a:pt x="0" y="480344"/>
                  </a:cubicBezTo>
                  <a:cubicBezTo>
                    <a:pt x="-76" y="531208"/>
                    <a:pt x="19941" y="580042"/>
                    <a:pt x="55701" y="616213"/>
                  </a:cubicBezTo>
                  <a:cubicBezTo>
                    <a:pt x="124770" y="685281"/>
                    <a:pt x="219272" y="685081"/>
                    <a:pt x="278306" y="652681"/>
                  </a:cubicBezTo>
                  <a:cubicBezTo>
                    <a:pt x="141037" y="506311"/>
                    <a:pt x="189371" y="336874"/>
                    <a:pt x="401942" y="204104"/>
                  </a:cubicBezTo>
                  <a:close/>
                </a:path>
              </a:pathLst>
            </a:custGeom>
            <a:grpFill/>
            <a:ln w="3333" cap="flat">
              <a:noFill/>
              <a:prstDash val="solid"/>
              <a:miter/>
            </a:ln>
          </p:spPr>
          <p:txBody>
            <a:bodyPr rtlCol="0" anchor="ctr"/>
            <a:lstStyle/>
            <a:p>
              <a:endParaRPr lang="es-ES" sz="1350"/>
            </a:p>
          </p:txBody>
        </p:sp>
        <p:sp>
          <p:nvSpPr>
            <p:cNvPr id="35" name="Forma libre: forma 34">
              <a:extLst>
                <a:ext uri="{FF2B5EF4-FFF2-40B4-BE49-F238E27FC236}">
                  <a16:creationId xmlns:a16="http://schemas.microsoft.com/office/drawing/2014/main" id="{A001D36E-A47E-2614-9613-0BBEF0B82C87}"/>
                </a:ext>
              </a:extLst>
            </p:cNvPr>
            <p:cNvSpPr/>
            <p:nvPr/>
          </p:nvSpPr>
          <p:spPr>
            <a:xfrm>
              <a:off x="858380" y="3171155"/>
              <a:ext cx="401941" cy="832550"/>
            </a:xfrm>
            <a:custGeom>
              <a:avLst/>
              <a:gdLst>
                <a:gd name="connsiteX0" fmla="*/ 401942 w 401941"/>
                <a:gd name="connsiteY0" fmla="*/ 204104 h 832550"/>
                <a:gd name="connsiteX1" fmla="*/ 345274 w 401941"/>
                <a:gd name="connsiteY1" fmla="*/ 0 h 832550"/>
                <a:gd name="connsiteX2" fmla="*/ 0 w 401941"/>
                <a:gd name="connsiteY2" fmla="*/ 480344 h 832550"/>
                <a:gd name="connsiteX3" fmla="*/ 92869 w 401941"/>
                <a:gd name="connsiteY3" fmla="*/ 645447 h 832550"/>
                <a:gd name="connsiteX4" fmla="*/ 83968 w 401941"/>
                <a:gd name="connsiteY4" fmla="*/ 832551 h 832550"/>
                <a:gd name="connsiteX5" fmla="*/ 128269 w 401941"/>
                <a:gd name="connsiteY5" fmla="*/ 825184 h 832550"/>
                <a:gd name="connsiteX6" fmla="*/ 121269 w 401941"/>
                <a:gd name="connsiteY6" fmla="*/ 659781 h 832550"/>
                <a:gd name="connsiteX7" fmla="*/ 278306 w 401941"/>
                <a:gd name="connsiteY7" fmla="*/ 652747 h 832550"/>
                <a:gd name="connsiteX8" fmla="*/ 401942 w 401941"/>
                <a:gd name="connsiteY8" fmla="*/ 204104 h 83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1941" h="832550">
                  <a:moveTo>
                    <a:pt x="401942" y="204104"/>
                  </a:moveTo>
                  <a:cubicBezTo>
                    <a:pt x="390608" y="143003"/>
                    <a:pt x="372408" y="80435"/>
                    <a:pt x="345274" y="0"/>
                  </a:cubicBezTo>
                  <a:cubicBezTo>
                    <a:pt x="345274" y="233138"/>
                    <a:pt x="0" y="256839"/>
                    <a:pt x="0" y="480344"/>
                  </a:cubicBezTo>
                  <a:cubicBezTo>
                    <a:pt x="0" y="594979"/>
                    <a:pt x="92869" y="645447"/>
                    <a:pt x="92869" y="645447"/>
                  </a:cubicBezTo>
                  <a:cubicBezTo>
                    <a:pt x="78438" y="706738"/>
                    <a:pt x="75422" y="770166"/>
                    <a:pt x="83968" y="832551"/>
                  </a:cubicBezTo>
                  <a:lnTo>
                    <a:pt x="128269" y="825184"/>
                  </a:lnTo>
                  <a:cubicBezTo>
                    <a:pt x="106602" y="749849"/>
                    <a:pt x="119903" y="667814"/>
                    <a:pt x="121269" y="659781"/>
                  </a:cubicBezTo>
                  <a:cubicBezTo>
                    <a:pt x="177937" y="682481"/>
                    <a:pt x="236372" y="675748"/>
                    <a:pt x="278306" y="652747"/>
                  </a:cubicBezTo>
                  <a:cubicBezTo>
                    <a:pt x="140836" y="506311"/>
                    <a:pt x="189371" y="336907"/>
                    <a:pt x="401942" y="204104"/>
                  </a:cubicBezTo>
                  <a:close/>
                </a:path>
              </a:pathLst>
            </a:custGeom>
            <a:grpFill/>
            <a:ln w="3333" cap="flat">
              <a:noFill/>
              <a:prstDash val="solid"/>
              <a:miter/>
            </a:ln>
          </p:spPr>
          <p:txBody>
            <a:bodyPr rtlCol="0" anchor="ctr"/>
            <a:lstStyle/>
            <a:p>
              <a:endParaRPr lang="es-ES" sz="1350"/>
            </a:p>
          </p:txBody>
        </p:sp>
      </p:grpSp>
    </p:spTree>
    <p:extLst>
      <p:ext uri="{BB962C8B-B14F-4D97-AF65-F5344CB8AC3E}">
        <p14:creationId xmlns:p14="http://schemas.microsoft.com/office/powerpoint/2010/main" val="378898406"/>
      </p:ext>
    </p:extLst>
  </p:cSld>
  <p:clrMapOvr>
    <a:masterClrMapping/>
  </p:clrMapOvr>
  <p:extLst>
    <p:ext uri="{DCECCB84-F9BA-43D5-87BE-67443E8EF086}">
      <p15:sldGuideLst xmlns:p15="http://schemas.microsoft.com/office/powerpoint/2012/main"/>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2 Column Tex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4F8BF6-7E77-F788-BFD0-A013FA7134CE}"/>
              </a:ext>
            </a:extLst>
          </p:cNvPr>
          <p:cNvSpPr>
            <a:spLocks noGrp="1"/>
          </p:cNvSpPr>
          <p:nvPr>
            <p:ph type="title"/>
          </p:nvPr>
        </p:nvSpPr>
        <p:spPr/>
        <p:txBody>
          <a:bodyPr/>
          <a:lstStyle/>
          <a:p>
            <a:r>
              <a:rPr lang="es-ES"/>
              <a:t>Haga clic para modificar el estilo de título del patrón</a:t>
            </a:r>
            <a:endParaRPr lang="en-US"/>
          </a:p>
        </p:txBody>
      </p:sp>
      <p:sp>
        <p:nvSpPr>
          <p:cNvPr id="6" name="Text Placeholder 5">
            <a:extLst>
              <a:ext uri="{FF2B5EF4-FFF2-40B4-BE49-F238E27FC236}">
                <a16:creationId xmlns:a16="http://schemas.microsoft.com/office/drawing/2014/main" id="{926C930B-6D68-CE32-C8C3-D2DBAE6260A1}"/>
              </a:ext>
            </a:extLst>
          </p:cNvPr>
          <p:cNvSpPr>
            <a:spLocks noGrp="1"/>
          </p:cNvSpPr>
          <p:nvPr>
            <p:ph type="body" sz="quarter" idx="10"/>
          </p:nvPr>
        </p:nvSpPr>
        <p:spPr>
          <a:xfrm>
            <a:off x="304800" y="853200"/>
            <a:ext cx="2254500" cy="38799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2" name="Text Placeholder 5">
            <a:extLst>
              <a:ext uri="{FF2B5EF4-FFF2-40B4-BE49-F238E27FC236}">
                <a16:creationId xmlns:a16="http://schemas.microsoft.com/office/drawing/2014/main" id="{D4AB3612-54C6-B940-1741-814CFD8D57B1}"/>
              </a:ext>
            </a:extLst>
          </p:cNvPr>
          <p:cNvSpPr>
            <a:spLocks noGrp="1"/>
          </p:cNvSpPr>
          <p:nvPr>
            <p:ph type="body" sz="quarter" idx="11"/>
          </p:nvPr>
        </p:nvSpPr>
        <p:spPr>
          <a:xfrm>
            <a:off x="2726850" y="853200"/>
            <a:ext cx="2254500" cy="38799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Tree>
    <p:extLst>
      <p:ext uri="{BB962C8B-B14F-4D97-AF65-F5344CB8AC3E}">
        <p14:creationId xmlns:p14="http://schemas.microsoft.com/office/powerpoint/2010/main" val="28608226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Turquoise">
    <p:bg bwMode="ltGray">
      <p:bgPr>
        <a:solidFill>
          <a:schemeClr val="accent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D5B482-99FC-46D1-9967-0EBFF52E6B3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472176"/>
            <a:ext cx="6948000" cy="3687538"/>
          </a:xfrm>
          <a:prstGeom prst="rect">
            <a:avLst/>
          </a:prstGeom>
        </p:spPr>
      </p:pic>
      <p:sp>
        <p:nvSpPr>
          <p:cNvPr id="10" name="Text Placeholder 9">
            <a:extLst>
              <a:ext uri="{FF2B5EF4-FFF2-40B4-BE49-F238E27FC236}">
                <a16:creationId xmlns:a16="http://schemas.microsoft.com/office/drawing/2014/main" id="{08CDCF25-D7EC-4BC0-988F-AB2E28759953}"/>
              </a:ext>
            </a:extLst>
          </p:cNvPr>
          <p:cNvSpPr>
            <a:spLocks noGrp="1"/>
          </p:cNvSpPr>
          <p:nvPr>
            <p:ph type="body" sz="quarter" idx="14"/>
          </p:nvPr>
        </p:nvSpPr>
        <p:spPr>
          <a:xfrm>
            <a:off x="792001" y="4252501"/>
            <a:ext cx="3047441" cy="353270"/>
          </a:xfrm>
        </p:spPr>
        <p:txBody>
          <a:bodyPr/>
          <a:lstStyle>
            <a:lvl1pPr>
              <a:spcAft>
                <a:spcPts val="0"/>
              </a:spcAft>
              <a:defRPr sz="1200"/>
            </a:lvl1pPr>
          </a:lstStyle>
          <a:p>
            <a:pPr lvl="0"/>
            <a:r>
              <a:rPr lang="en-US"/>
              <a:t>Click to edit Master text styles</a:t>
            </a:r>
          </a:p>
        </p:txBody>
      </p:sp>
      <p:cxnSp>
        <p:nvCxnSpPr>
          <p:cNvPr id="11" name="Straight Connector 10">
            <a:extLst>
              <a:ext uri="{FF2B5EF4-FFF2-40B4-BE49-F238E27FC236}">
                <a16:creationId xmlns:a16="http://schemas.microsoft.com/office/drawing/2014/main" id="{B9DBEFCF-17D2-4B4F-9CCB-D86F53AA7277}"/>
              </a:ext>
            </a:extLst>
          </p:cNvPr>
          <p:cNvCxnSpPr/>
          <p:nvPr userDrawn="1"/>
        </p:nvCxnSpPr>
        <p:spPr>
          <a:xfrm>
            <a:off x="792000" y="3407400"/>
            <a:ext cx="648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52607B7E-2055-414F-A33B-0E2289E3ABE3}"/>
              </a:ext>
            </a:extLst>
          </p:cNvPr>
          <p:cNvSpPr>
            <a:spLocks noGrp="1"/>
          </p:cNvSpPr>
          <p:nvPr>
            <p:ph type="ctrTitle"/>
          </p:nvPr>
        </p:nvSpPr>
        <p:spPr>
          <a:xfrm>
            <a:off x="792000" y="2640108"/>
            <a:ext cx="4176000" cy="618562"/>
          </a:xfrm>
        </p:spPr>
        <p:txBody>
          <a:bodyPr anchor="b" anchorCtr="0"/>
          <a:lstStyle>
            <a:lvl1pPr algn="l">
              <a:defRPr sz="3000"/>
            </a:lvl1pPr>
          </a:lstStyle>
          <a:p>
            <a:r>
              <a:rPr lang="en-US"/>
              <a:t>Click to edit Master title style</a:t>
            </a:r>
            <a:endParaRPr lang="en-GB"/>
          </a:p>
        </p:txBody>
      </p:sp>
      <p:sp>
        <p:nvSpPr>
          <p:cNvPr id="9" name="Subtitle 2">
            <a:extLst>
              <a:ext uri="{FF2B5EF4-FFF2-40B4-BE49-F238E27FC236}">
                <a16:creationId xmlns:a16="http://schemas.microsoft.com/office/drawing/2014/main" id="{0D1C1C5B-96DC-46A4-AD20-40757B580105}"/>
              </a:ext>
            </a:extLst>
          </p:cNvPr>
          <p:cNvSpPr>
            <a:spLocks noGrp="1"/>
          </p:cNvSpPr>
          <p:nvPr>
            <p:ph type="subTitle" idx="1"/>
          </p:nvPr>
        </p:nvSpPr>
        <p:spPr>
          <a:xfrm>
            <a:off x="792001" y="3574172"/>
            <a:ext cx="4176000" cy="618561"/>
          </a:xfrm>
        </p:spPr>
        <p:txBody>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2" name="Picture 11">
            <a:extLst>
              <a:ext uri="{FF2B5EF4-FFF2-40B4-BE49-F238E27FC236}">
                <a16:creationId xmlns:a16="http://schemas.microsoft.com/office/drawing/2014/main" id="{A2A1ABBF-00DF-4E17-8D1B-B2E7DC6D416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06266" y="2938399"/>
            <a:ext cx="1108667" cy="1108667"/>
          </a:xfrm>
          <a:prstGeom prst="rect">
            <a:avLst/>
          </a:prstGeom>
        </p:spPr>
      </p:pic>
    </p:spTree>
    <p:extLst>
      <p:ext uri="{BB962C8B-B14F-4D97-AF65-F5344CB8AC3E}">
        <p14:creationId xmlns:p14="http://schemas.microsoft.com/office/powerpoint/2010/main" val="376875038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3 Column Tex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4F8BF6-7E77-F788-BFD0-A013FA7134CE}"/>
              </a:ext>
            </a:extLst>
          </p:cNvPr>
          <p:cNvSpPr>
            <a:spLocks noGrp="1"/>
          </p:cNvSpPr>
          <p:nvPr>
            <p:ph type="title"/>
          </p:nvPr>
        </p:nvSpPr>
        <p:spPr/>
        <p:txBody>
          <a:bodyPr/>
          <a:lstStyle/>
          <a:p>
            <a:r>
              <a:rPr lang="es-ES"/>
              <a:t>Haga clic para modificar el estilo de título del patrón</a:t>
            </a:r>
            <a:endParaRPr lang="en-US"/>
          </a:p>
        </p:txBody>
      </p:sp>
      <p:sp>
        <p:nvSpPr>
          <p:cNvPr id="6" name="Text Placeholder 5">
            <a:extLst>
              <a:ext uri="{FF2B5EF4-FFF2-40B4-BE49-F238E27FC236}">
                <a16:creationId xmlns:a16="http://schemas.microsoft.com/office/drawing/2014/main" id="{926C930B-6D68-CE32-C8C3-D2DBAE6260A1}"/>
              </a:ext>
            </a:extLst>
          </p:cNvPr>
          <p:cNvSpPr>
            <a:spLocks noGrp="1"/>
          </p:cNvSpPr>
          <p:nvPr>
            <p:ph type="body" sz="quarter" idx="10"/>
          </p:nvPr>
        </p:nvSpPr>
        <p:spPr>
          <a:xfrm>
            <a:off x="304800" y="853200"/>
            <a:ext cx="2254500" cy="38799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2" name="Text Placeholder 5">
            <a:extLst>
              <a:ext uri="{FF2B5EF4-FFF2-40B4-BE49-F238E27FC236}">
                <a16:creationId xmlns:a16="http://schemas.microsoft.com/office/drawing/2014/main" id="{D4AB3612-54C6-B940-1741-814CFD8D57B1}"/>
              </a:ext>
            </a:extLst>
          </p:cNvPr>
          <p:cNvSpPr>
            <a:spLocks noGrp="1"/>
          </p:cNvSpPr>
          <p:nvPr>
            <p:ph type="body" sz="quarter" idx="11"/>
          </p:nvPr>
        </p:nvSpPr>
        <p:spPr>
          <a:xfrm>
            <a:off x="2726850" y="853200"/>
            <a:ext cx="2254500" cy="38799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3" name="Text Placeholder 5">
            <a:extLst>
              <a:ext uri="{FF2B5EF4-FFF2-40B4-BE49-F238E27FC236}">
                <a16:creationId xmlns:a16="http://schemas.microsoft.com/office/drawing/2014/main" id="{F4F073CB-A76A-70CA-0AD1-B67EDF2E4628}"/>
              </a:ext>
            </a:extLst>
          </p:cNvPr>
          <p:cNvSpPr>
            <a:spLocks noGrp="1"/>
          </p:cNvSpPr>
          <p:nvPr>
            <p:ph type="body" sz="quarter" idx="12"/>
          </p:nvPr>
        </p:nvSpPr>
        <p:spPr>
          <a:xfrm>
            <a:off x="5148900" y="853200"/>
            <a:ext cx="2254500" cy="38799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Tree>
    <p:extLst>
      <p:ext uri="{BB962C8B-B14F-4D97-AF65-F5344CB8AC3E}">
        <p14:creationId xmlns:p14="http://schemas.microsoft.com/office/powerpoint/2010/main" val="94852101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Text and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9CEEF4A-7598-08FC-4508-B7EB08BD0A5A}"/>
              </a:ext>
            </a:extLst>
          </p:cNvPr>
          <p:cNvSpPr>
            <a:spLocks noGrp="1"/>
          </p:cNvSpPr>
          <p:nvPr>
            <p:ph type="pic" sz="quarter" idx="13" hasCustomPrompt="1"/>
          </p:nvPr>
        </p:nvSpPr>
        <p:spPr>
          <a:xfrm>
            <a:off x="2789816" y="853888"/>
            <a:ext cx="6048770" cy="3878102"/>
          </a:xfrm>
          <a:prstGeom prst="roundRect">
            <a:avLst>
              <a:gd name="adj" fmla="val 1974"/>
            </a:avLst>
          </a:prstGeom>
        </p:spPr>
        <p:txBody>
          <a:bodyPr/>
          <a:lstStyle>
            <a:lvl1pPr>
              <a:defRPr>
                <a:solidFill>
                  <a:schemeClr val="tx1">
                    <a:lumMod val="75000"/>
                    <a:lumOff val="25000"/>
                  </a:schemeClr>
                </a:solidFill>
              </a:defRPr>
            </a:lvl1pPr>
          </a:lstStyle>
          <a:p>
            <a:r>
              <a:rPr lang="en-US"/>
              <a:t>Click on the icon to add an image</a:t>
            </a:r>
          </a:p>
        </p:txBody>
      </p:sp>
      <p:sp>
        <p:nvSpPr>
          <p:cNvPr id="5" name="Title 4">
            <a:extLst>
              <a:ext uri="{FF2B5EF4-FFF2-40B4-BE49-F238E27FC236}">
                <a16:creationId xmlns:a16="http://schemas.microsoft.com/office/drawing/2014/main" id="{1BDCFE08-A158-401C-30C4-DCDDCB04F7E2}"/>
              </a:ext>
            </a:extLst>
          </p:cNvPr>
          <p:cNvSpPr>
            <a:spLocks noGrp="1"/>
          </p:cNvSpPr>
          <p:nvPr>
            <p:ph type="title"/>
          </p:nvPr>
        </p:nvSpPr>
        <p:spPr/>
        <p:txBody>
          <a:bodyPr/>
          <a:lstStyle/>
          <a:p>
            <a:r>
              <a:rPr lang="es-ES"/>
              <a:t>Haga clic para modificar el estilo de título del patrón</a:t>
            </a:r>
            <a:endParaRPr lang="en-US"/>
          </a:p>
        </p:txBody>
      </p:sp>
      <p:sp>
        <p:nvSpPr>
          <p:cNvPr id="8" name="Text Placeholder 7">
            <a:extLst>
              <a:ext uri="{FF2B5EF4-FFF2-40B4-BE49-F238E27FC236}">
                <a16:creationId xmlns:a16="http://schemas.microsoft.com/office/drawing/2014/main" id="{76CDA7D8-C2DA-A45E-2DDF-74ED78083653}"/>
              </a:ext>
            </a:extLst>
          </p:cNvPr>
          <p:cNvSpPr>
            <a:spLocks noGrp="1"/>
          </p:cNvSpPr>
          <p:nvPr>
            <p:ph type="body" sz="quarter" idx="14"/>
          </p:nvPr>
        </p:nvSpPr>
        <p:spPr>
          <a:xfrm>
            <a:off x="305100" y="853200"/>
            <a:ext cx="2254500" cy="38799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Tree>
    <p:extLst>
      <p:ext uri="{BB962C8B-B14F-4D97-AF65-F5344CB8AC3E}">
        <p14:creationId xmlns:p14="http://schemas.microsoft.com/office/powerpoint/2010/main" val="153746057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Graph">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33531F1D-68D3-F018-376E-EB795F473F3B}"/>
              </a:ext>
            </a:extLst>
          </p:cNvPr>
          <p:cNvSpPr>
            <a:spLocks noGrp="1"/>
          </p:cNvSpPr>
          <p:nvPr>
            <p:ph type="body" sz="quarter" idx="18"/>
          </p:nvPr>
        </p:nvSpPr>
        <p:spPr>
          <a:xfrm>
            <a:off x="304800" y="4189810"/>
            <a:ext cx="8534400" cy="542925"/>
          </a:xfrm>
          <a:prstGeom prst="roundRect">
            <a:avLst>
              <a:gd name="adj" fmla="val 9211"/>
            </a:avLst>
          </a:prstGeom>
          <a:solidFill>
            <a:schemeClr val="accent1"/>
          </a:solidFill>
        </p:spPr>
        <p:txBody>
          <a:bodyPr lIns="144000" tIns="0" rIns="144000" anchor="ctr" anchorCtr="1"/>
          <a:lstStyle>
            <a:lvl1pPr>
              <a:lnSpc>
                <a:spcPct val="90000"/>
              </a:lnSpc>
              <a:spcBef>
                <a:spcPts val="0"/>
              </a:spcBef>
              <a:defRPr sz="1350">
                <a:solidFill>
                  <a:schemeClr val="bg1"/>
                </a:solidFill>
              </a:defRPr>
            </a:lvl1pPr>
          </a:lstStyle>
          <a:p>
            <a:pPr lvl="0"/>
            <a:r>
              <a:rPr lang="es-ES"/>
              <a:t>Haga clic para modificar los estilos de texto del patrón</a:t>
            </a:r>
          </a:p>
        </p:txBody>
      </p:sp>
      <p:sp>
        <p:nvSpPr>
          <p:cNvPr id="6" name="9 Marcador de texto">
            <a:extLst>
              <a:ext uri="{FF2B5EF4-FFF2-40B4-BE49-F238E27FC236}">
                <a16:creationId xmlns:a16="http://schemas.microsoft.com/office/drawing/2014/main" id="{C5730698-EE2F-48E6-829A-0F1E5E6BE097}"/>
              </a:ext>
            </a:extLst>
          </p:cNvPr>
          <p:cNvSpPr>
            <a:spLocks noGrp="1"/>
          </p:cNvSpPr>
          <p:nvPr>
            <p:ph type="body" sz="quarter" idx="13" hasCustomPrompt="1"/>
          </p:nvPr>
        </p:nvSpPr>
        <p:spPr>
          <a:xfrm>
            <a:off x="309867" y="4841081"/>
            <a:ext cx="3386645" cy="302419"/>
          </a:xfrm>
          <a:prstGeom prst="rect">
            <a:avLst/>
          </a:prstGeom>
        </p:spPr>
        <p:txBody>
          <a:bodyPr lIns="0" tIns="0" rIns="0" bIns="0" anchor="t" anchorCtr="0"/>
          <a:lstStyle>
            <a:lvl1pPr marL="0" indent="0">
              <a:buNone/>
              <a:defRPr kumimoji="0" lang="en-GB" sz="600" b="0" i="1" u="none" strike="noStrike" kern="1200" cap="none" spc="0" normalizeH="0" baseline="0" dirty="0">
                <a:ln>
                  <a:noFill/>
                </a:ln>
                <a:solidFill>
                  <a:schemeClr val="tx1"/>
                </a:solidFill>
                <a:effectLst/>
                <a:uLnTx/>
                <a:uFillTx/>
                <a:latin typeface="IberPangea Text Light" panose="020B0404000000000000" pitchFamily="34" charset="0"/>
                <a:ea typeface="IberPangea Text Light" panose="020B0404000000000000" pitchFamily="34" charset="0"/>
                <a:cs typeface="IberPangea Text Light" panose="020B0404000000000000" pitchFamily="34" charset="0"/>
              </a:defRPr>
            </a:lvl1pPr>
            <a:lvl2pPr>
              <a:defRPr>
                <a:solidFill>
                  <a:srgbClr val="6B882B"/>
                </a:solidFill>
              </a:defRPr>
            </a:lvl2pPr>
            <a:lvl3pPr>
              <a:defRPr>
                <a:solidFill>
                  <a:srgbClr val="6B882B"/>
                </a:solidFill>
              </a:defRPr>
            </a:lvl3pPr>
            <a:lvl4pPr>
              <a:defRPr>
                <a:solidFill>
                  <a:srgbClr val="6B882B"/>
                </a:solidFill>
              </a:defRPr>
            </a:lvl4pPr>
            <a:lvl5pPr>
              <a:defRPr>
                <a:solidFill>
                  <a:srgbClr val="6B882B"/>
                </a:solidFill>
              </a:defRPr>
            </a:lvl5pPr>
          </a:lstStyle>
          <a:p>
            <a:pPr lvl="0"/>
            <a:r>
              <a:rPr lang="es-ES"/>
              <a:t>* </a:t>
            </a:r>
            <a:r>
              <a:rPr lang="es-ES" err="1"/>
              <a:t>Click</a:t>
            </a:r>
            <a:r>
              <a:rPr lang="es-ES"/>
              <a:t> </a:t>
            </a:r>
            <a:r>
              <a:rPr lang="es-ES" err="1"/>
              <a:t>for</a:t>
            </a:r>
            <a:r>
              <a:rPr lang="es-ES"/>
              <a:t> </a:t>
            </a:r>
            <a:r>
              <a:rPr lang="es-ES" err="1"/>
              <a:t>clarification</a:t>
            </a:r>
            <a:r>
              <a:rPr lang="es-ES"/>
              <a:t> </a:t>
            </a:r>
            <a:r>
              <a:rPr lang="es-ES" err="1"/>
              <a:t>footer</a:t>
            </a:r>
            <a:endParaRPr lang="en-GB"/>
          </a:p>
        </p:txBody>
      </p:sp>
      <p:sp>
        <p:nvSpPr>
          <p:cNvPr id="11" name="Chart Placeholder 10">
            <a:extLst>
              <a:ext uri="{FF2B5EF4-FFF2-40B4-BE49-F238E27FC236}">
                <a16:creationId xmlns:a16="http://schemas.microsoft.com/office/drawing/2014/main" id="{7E992A42-F35F-42DD-40D0-7E6628866775}"/>
              </a:ext>
            </a:extLst>
          </p:cNvPr>
          <p:cNvSpPr>
            <a:spLocks noGrp="1"/>
          </p:cNvSpPr>
          <p:nvPr>
            <p:ph type="chart" sz="quarter" idx="19"/>
          </p:nvPr>
        </p:nvSpPr>
        <p:spPr>
          <a:xfrm>
            <a:off x="304800" y="860612"/>
            <a:ext cx="8534400" cy="3329198"/>
          </a:xfrm>
        </p:spPr>
        <p:txBody>
          <a:bodyPr/>
          <a:lstStyle/>
          <a:p>
            <a:r>
              <a:rPr lang="es-ES"/>
              <a:t>Haga clic en el icono para agregar un gráfico</a:t>
            </a:r>
            <a:endParaRPr lang="en-US"/>
          </a:p>
        </p:txBody>
      </p:sp>
      <p:sp>
        <p:nvSpPr>
          <p:cNvPr id="2" name="Title 1">
            <a:extLst>
              <a:ext uri="{FF2B5EF4-FFF2-40B4-BE49-F238E27FC236}">
                <a16:creationId xmlns:a16="http://schemas.microsoft.com/office/drawing/2014/main" id="{89DF15B6-51F3-EDE7-D1C4-1C1475CD7559}"/>
              </a:ext>
            </a:extLst>
          </p:cNvPr>
          <p:cNvSpPr>
            <a:spLocks noGrp="1"/>
          </p:cNvSpPr>
          <p:nvPr>
            <p:ph type="title"/>
          </p:nvPr>
        </p:nvSpPr>
        <p:spPr/>
        <p:txBody>
          <a:bodyPr/>
          <a:lstStyle/>
          <a:p>
            <a:r>
              <a:rPr lang="es-ES"/>
              <a:t>Haga clic para modificar el estilo de título del patrón</a:t>
            </a:r>
            <a:endParaRPr lang="en-US"/>
          </a:p>
        </p:txBody>
      </p:sp>
    </p:spTree>
    <p:extLst>
      <p:ext uri="{BB962C8B-B14F-4D97-AF65-F5344CB8AC3E}">
        <p14:creationId xmlns:p14="http://schemas.microsoft.com/office/powerpoint/2010/main" val="548867256"/>
      </p:ext>
    </p:extLst>
  </p:cSld>
  <p:clrMapOvr>
    <a:overrideClrMapping bg1="lt1" tx1="dk1" bg2="lt2" tx2="dk2" accent1="accent1" accent2="accent2" accent3="accent3" accent4="accent4" accent5="accent5" accent6="accent6" hlink="hlink" folHlink="folHlink"/>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4F8BF6-7E77-F788-BFD0-A013FA7134CE}"/>
              </a:ext>
            </a:extLst>
          </p:cNvPr>
          <p:cNvSpPr>
            <a:spLocks noGrp="1"/>
          </p:cNvSpPr>
          <p:nvPr>
            <p:ph type="title"/>
          </p:nvPr>
        </p:nvSpPr>
        <p:spPr/>
        <p:txBody>
          <a:bodyPr/>
          <a:lstStyle>
            <a:lvl1pPr>
              <a:defRPr>
                <a:solidFill>
                  <a:schemeClr val="accent1"/>
                </a:solidFill>
              </a:defRPr>
            </a:lvl1pPr>
          </a:lstStyle>
          <a:p>
            <a:r>
              <a:rPr lang="es-ES"/>
              <a:t>Haga clic para modificar el estilo de título del patrón</a:t>
            </a:r>
            <a:endParaRPr lang="en-US"/>
          </a:p>
        </p:txBody>
      </p:sp>
      <p:sp>
        <p:nvSpPr>
          <p:cNvPr id="2" name="Chart Placeholder 10">
            <a:extLst>
              <a:ext uri="{FF2B5EF4-FFF2-40B4-BE49-F238E27FC236}">
                <a16:creationId xmlns:a16="http://schemas.microsoft.com/office/drawing/2014/main" id="{83DEE1B1-D578-2495-5895-0E8DF8ED1DA2}"/>
              </a:ext>
            </a:extLst>
          </p:cNvPr>
          <p:cNvSpPr>
            <a:spLocks noGrp="1"/>
          </p:cNvSpPr>
          <p:nvPr>
            <p:ph type="chart" sz="quarter" idx="19"/>
          </p:nvPr>
        </p:nvSpPr>
        <p:spPr>
          <a:xfrm>
            <a:off x="2789816" y="1227514"/>
            <a:ext cx="6049384" cy="3505586"/>
          </a:xfrm>
        </p:spPr>
        <p:txBody>
          <a:bodyPr/>
          <a:lstStyle/>
          <a:p>
            <a:r>
              <a:rPr lang="es-ES"/>
              <a:t>Haga clic en el icono para agregar un gráfico</a:t>
            </a:r>
            <a:endParaRPr lang="en-US"/>
          </a:p>
        </p:txBody>
      </p:sp>
      <p:sp>
        <p:nvSpPr>
          <p:cNvPr id="3" name="Text Placeholder 9">
            <a:extLst>
              <a:ext uri="{FF2B5EF4-FFF2-40B4-BE49-F238E27FC236}">
                <a16:creationId xmlns:a16="http://schemas.microsoft.com/office/drawing/2014/main" id="{DC5C9BCD-1A41-A785-6F85-890E05CCCB29}"/>
              </a:ext>
            </a:extLst>
          </p:cNvPr>
          <p:cNvSpPr>
            <a:spLocks noGrp="1"/>
          </p:cNvSpPr>
          <p:nvPr>
            <p:ph type="body" sz="quarter" idx="22"/>
          </p:nvPr>
        </p:nvSpPr>
        <p:spPr>
          <a:xfrm>
            <a:off x="2781482" y="848916"/>
            <a:ext cx="6049384" cy="378599"/>
          </a:xfrm>
        </p:spPr>
        <p:txBody>
          <a:bodyPr/>
          <a:lstStyle>
            <a:lvl1pPr algn="ctr">
              <a:defRPr sz="1050" b="1">
                <a:solidFill>
                  <a:schemeClr val="tx1"/>
                </a:solidFill>
              </a:defRPr>
            </a:lvl1pPr>
          </a:lstStyle>
          <a:p>
            <a:pPr lvl="0"/>
            <a:r>
              <a:rPr lang="es-ES"/>
              <a:t>Haga clic para modificar los estilos de texto del patrón</a:t>
            </a:r>
          </a:p>
        </p:txBody>
      </p:sp>
      <p:sp>
        <p:nvSpPr>
          <p:cNvPr id="5" name="Text Placeholder 7">
            <a:extLst>
              <a:ext uri="{FF2B5EF4-FFF2-40B4-BE49-F238E27FC236}">
                <a16:creationId xmlns:a16="http://schemas.microsoft.com/office/drawing/2014/main" id="{0F315508-DEBA-4C80-9B83-14DFEC4F07AE}"/>
              </a:ext>
            </a:extLst>
          </p:cNvPr>
          <p:cNvSpPr>
            <a:spLocks noGrp="1"/>
          </p:cNvSpPr>
          <p:nvPr>
            <p:ph type="body" sz="quarter" idx="14"/>
          </p:nvPr>
        </p:nvSpPr>
        <p:spPr>
          <a:xfrm>
            <a:off x="305100" y="853200"/>
            <a:ext cx="2254500" cy="38799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Tree>
    <p:extLst>
      <p:ext uri="{BB962C8B-B14F-4D97-AF65-F5344CB8AC3E}">
        <p14:creationId xmlns:p14="http://schemas.microsoft.com/office/powerpoint/2010/main" val="248886427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Chart and Chart">
    <p:spTree>
      <p:nvGrpSpPr>
        <p:cNvPr id="1" name=""/>
        <p:cNvGrpSpPr/>
        <p:nvPr/>
      </p:nvGrpSpPr>
      <p:grpSpPr>
        <a:xfrm>
          <a:off x="0" y="0"/>
          <a:ext cx="0" cy="0"/>
          <a:chOff x="0" y="0"/>
          <a:chExt cx="0" cy="0"/>
        </a:xfrm>
      </p:grpSpPr>
      <p:sp>
        <p:nvSpPr>
          <p:cNvPr id="6" name="9 Marcador de texto">
            <a:extLst>
              <a:ext uri="{FF2B5EF4-FFF2-40B4-BE49-F238E27FC236}">
                <a16:creationId xmlns:a16="http://schemas.microsoft.com/office/drawing/2014/main" id="{C5730698-EE2F-48E6-829A-0F1E5E6BE097}"/>
              </a:ext>
            </a:extLst>
          </p:cNvPr>
          <p:cNvSpPr>
            <a:spLocks noGrp="1"/>
          </p:cNvSpPr>
          <p:nvPr>
            <p:ph type="body" sz="quarter" idx="13" hasCustomPrompt="1"/>
          </p:nvPr>
        </p:nvSpPr>
        <p:spPr>
          <a:xfrm>
            <a:off x="309867" y="4841081"/>
            <a:ext cx="3386645" cy="302419"/>
          </a:xfrm>
          <a:prstGeom prst="rect">
            <a:avLst/>
          </a:prstGeom>
        </p:spPr>
        <p:txBody>
          <a:bodyPr lIns="0" tIns="0" rIns="0" bIns="0" anchor="t" anchorCtr="0"/>
          <a:lstStyle>
            <a:lvl1pPr marL="0" indent="0">
              <a:buNone/>
              <a:defRPr kumimoji="0" lang="en-GB" sz="600" b="0" i="1" u="none" strike="noStrike" kern="1200" cap="none" spc="0" normalizeH="0" baseline="0" dirty="0">
                <a:ln>
                  <a:noFill/>
                </a:ln>
                <a:solidFill>
                  <a:schemeClr val="tx1"/>
                </a:solidFill>
                <a:effectLst/>
                <a:uLnTx/>
                <a:uFillTx/>
                <a:latin typeface="IberPangea Text Light" panose="020B0404000000000000" pitchFamily="34" charset="0"/>
                <a:ea typeface="IberPangea Text Light" panose="020B0404000000000000" pitchFamily="34" charset="0"/>
                <a:cs typeface="IberPangea Text Light" panose="020B0404000000000000" pitchFamily="34" charset="0"/>
              </a:defRPr>
            </a:lvl1pPr>
            <a:lvl2pPr>
              <a:defRPr>
                <a:solidFill>
                  <a:srgbClr val="6B882B"/>
                </a:solidFill>
              </a:defRPr>
            </a:lvl2pPr>
            <a:lvl3pPr>
              <a:defRPr>
                <a:solidFill>
                  <a:srgbClr val="6B882B"/>
                </a:solidFill>
              </a:defRPr>
            </a:lvl3pPr>
            <a:lvl4pPr>
              <a:defRPr>
                <a:solidFill>
                  <a:srgbClr val="6B882B"/>
                </a:solidFill>
              </a:defRPr>
            </a:lvl4pPr>
            <a:lvl5pPr>
              <a:defRPr>
                <a:solidFill>
                  <a:srgbClr val="6B882B"/>
                </a:solidFill>
              </a:defRPr>
            </a:lvl5pPr>
          </a:lstStyle>
          <a:p>
            <a:pPr lvl="0"/>
            <a:r>
              <a:rPr lang="es-ES"/>
              <a:t>* </a:t>
            </a:r>
            <a:r>
              <a:rPr lang="es-ES" err="1"/>
              <a:t>Click</a:t>
            </a:r>
            <a:r>
              <a:rPr lang="es-ES"/>
              <a:t> </a:t>
            </a:r>
            <a:r>
              <a:rPr lang="es-ES" err="1"/>
              <a:t>for</a:t>
            </a:r>
            <a:r>
              <a:rPr lang="es-ES"/>
              <a:t> </a:t>
            </a:r>
            <a:r>
              <a:rPr lang="es-ES" err="1"/>
              <a:t>clarification</a:t>
            </a:r>
            <a:r>
              <a:rPr lang="es-ES"/>
              <a:t> </a:t>
            </a:r>
            <a:r>
              <a:rPr lang="es-ES" err="1"/>
              <a:t>footer</a:t>
            </a:r>
            <a:endParaRPr lang="en-GB"/>
          </a:p>
        </p:txBody>
      </p:sp>
      <p:sp>
        <p:nvSpPr>
          <p:cNvPr id="11" name="Chart Placeholder 10">
            <a:extLst>
              <a:ext uri="{FF2B5EF4-FFF2-40B4-BE49-F238E27FC236}">
                <a16:creationId xmlns:a16="http://schemas.microsoft.com/office/drawing/2014/main" id="{7E992A42-F35F-42DD-40D0-7E6628866775}"/>
              </a:ext>
            </a:extLst>
          </p:cNvPr>
          <p:cNvSpPr>
            <a:spLocks noGrp="1"/>
          </p:cNvSpPr>
          <p:nvPr>
            <p:ph type="chart" sz="quarter" idx="19"/>
          </p:nvPr>
        </p:nvSpPr>
        <p:spPr>
          <a:xfrm>
            <a:off x="4652962" y="1227515"/>
            <a:ext cx="4186238" cy="2962295"/>
          </a:xfrm>
        </p:spPr>
        <p:txBody>
          <a:bodyPr/>
          <a:lstStyle/>
          <a:p>
            <a:r>
              <a:rPr lang="es-ES"/>
              <a:t>Haga clic en el icono para agregar un gráfico</a:t>
            </a:r>
            <a:endParaRPr lang="en-US"/>
          </a:p>
        </p:txBody>
      </p:sp>
      <p:sp>
        <p:nvSpPr>
          <p:cNvPr id="12" name="Text Placeholder 9">
            <a:extLst>
              <a:ext uri="{FF2B5EF4-FFF2-40B4-BE49-F238E27FC236}">
                <a16:creationId xmlns:a16="http://schemas.microsoft.com/office/drawing/2014/main" id="{602D8C37-9FF7-5666-94AA-4281459D32B5}"/>
              </a:ext>
            </a:extLst>
          </p:cNvPr>
          <p:cNvSpPr>
            <a:spLocks noGrp="1"/>
          </p:cNvSpPr>
          <p:nvPr>
            <p:ph type="body" sz="quarter" idx="22"/>
          </p:nvPr>
        </p:nvSpPr>
        <p:spPr>
          <a:xfrm>
            <a:off x="4649390" y="848916"/>
            <a:ext cx="4181475" cy="378599"/>
          </a:xfrm>
        </p:spPr>
        <p:txBody>
          <a:bodyPr/>
          <a:lstStyle>
            <a:lvl1pPr>
              <a:defRPr sz="1050" b="1">
                <a:solidFill>
                  <a:schemeClr val="tx1"/>
                </a:solidFill>
              </a:defRPr>
            </a:lvl1pPr>
          </a:lstStyle>
          <a:p>
            <a:pPr lvl="0"/>
            <a:r>
              <a:rPr lang="es-ES"/>
              <a:t>Haga clic para modificar los estilos de texto del patrón</a:t>
            </a:r>
          </a:p>
        </p:txBody>
      </p:sp>
      <p:sp>
        <p:nvSpPr>
          <p:cNvPr id="2" name="Title 1">
            <a:extLst>
              <a:ext uri="{FF2B5EF4-FFF2-40B4-BE49-F238E27FC236}">
                <a16:creationId xmlns:a16="http://schemas.microsoft.com/office/drawing/2014/main" id="{F57C55E7-4386-BDD3-9564-DACFCCFECE91}"/>
              </a:ext>
            </a:extLst>
          </p:cNvPr>
          <p:cNvSpPr>
            <a:spLocks noGrp="1"/>
          </p:cNvSpPr>
          <p:nvPr>
            <p:ph type="title"/>
          </p:nvPr>
        </p:nvSpPr>
        <p:spPr/>
        <p:txBody>
          <a:bodyPr/>
          <a:lstStyle/>
          <a:p>
            <a:r>
              <a:rPr lang="es-ES"/>
              <a:t>Haga clic para modificar el estilo de título del patrón</a:t>
            </a:r>
            <a:endParaRPr lang="en-US"/>
          </a:p>
        </p:txBody>
      </p:sp>
      <p:sp>
        <p:nvSpPr>
          <p:cNvPr id="3" name="Text Placeholder 7">
            <a:extLst>
              <a:ext uri="{FF2B5EF4-FFF2-40B4-BE49-F238E27FC236}">
                <a16:creationId xmlns:a16="http://schemas.microsoft.com/office/drawing/2014/main" id="{AAF66B1B-0F4A-47D6-A736-8AA2C2EEF108}"/>
              </a:ext>
            </a:extLst>
          </p:cNvPr>
          <p:cNvSpPr>
            <a:spLocks noGrp="1"/>
          </p:cNvSpPr>
          <p:nvPr>
            <p:ph type="body" sz="quarter" idx="18"/>
          </p:nvPr>
        </p:nvSpPr>
        <p:spPr>
          <a:xfrm>
            <a:off x="304800" y="4189810"/>
            <a:ext cx="8534400" cy="542925"/>
          </a:xfrm>
          <a:prstGeom prst="roundRect">
            <a:avLst>
              <a:gd name="adj" fmla="val 9211"/>
            </a:avLst>
          </a:prstGeom>
          <a:solidFill>
            <a:schemeClr val="accent1"/>
          </a:solidFill>
        </p:spPr>
        <p:txBody>
          <a:bodyPr lIns="144000" tIns="0" rIns="144000" anchor="ctr" anchorCtr="1"/>
          <a:lstStyle>
            <a:lvl1pPr>
              <a:lnSpc>
                <a:spcPct val="90000"/>
              </a:lnSpc>
              <a:spcBef>
                <a:spcPts val="0"/>
              </a:spcBef>
              <a:defRPr sz="1350">
                <a:solidFill>
                  <a:schemeClr val="bg1"/>
                </a:solidFill>
              </a:defRPr>
            </a:lvl1pPr>
          </a:lstStyle>
          <a:p>
            <a:pPr lvl="0"/>
            <a:r>
              <a:rPr lang="es-ES"/>
              <a:t>Haga clic para modificar los estilos de texto del patrón</a:t>
            </a:r>
          </a:p>
        </p:txBody>
      </p:sp>
      <p:sp>
        <p:nvSpPr>
          <p:cNvPr id="5" name="Chart Placeholder 10">
            <a:extLst>
              <a:ext uri="{FF2B5EF4-FFF2-40B4-BE49-F238E27FC236}">
                <a16:creationId xmlns:a16="http://schemas.microsoft.com/office/drawing/2014/main" id="{21DB2CC3-C86D-3C8E-DC88-B72BFDC7CA7D}"/>
              </a:ext>
            </a:extLst>
          </p:cNvPr>
          <p:cNvSpPr>
            <a:spLocks noGrp="1"/>
          </p:cNvSpPr>
          <p:nvPr>
            <p:ph type="chart" sz="quarter" idx="23"/>
          </p:nvPr>
        </p:nvSpPr>
        <p:spPr>
          <a:xfrm>
            <a:off x="313439" y="1227515"/>
            <a:ext cx="4186238" cy="2962295"/>
          </a:xfrm>
        </p:spPr>
        <p:txBody>
          <a:bodyPr/>
          <a:lstStyle/>
          <a:p>
            <a:r>
              <a:rPr lang="es-ES"/>
              <a:t>Haga clic en el icono para agregar un gráfico</a:t>
            </a:r>
            <a:endParaRPr lang="en-US"/>
          </a:p>
        </p:txBody>
      </p:sp>
      <p:sp>
        <p:nvSpPr>
          <p:cNvPr id="7" name="Text Placeholder 9">
            <a:extLst>
              <a:ext uri="{FF2B5EF4-FFF2-40B4-BE49-F238E27FC236}">
                <a16:creationId xmlns:a16="http://schemas.microsoft.com/office/drawing/2014/main" id="{36846BFC-6D77-0C78-04E9-206EEB38B687}"/>
              </a:ext>
            </a:extLst>
          </p:cNvPr>
          <p:cNvSpPr>
            <a:spLocks noGrp="1"/>
          </p:cNvSpPr>
          <p:nvPr>
            <p:ph type="body" sz="quarter" idx="24"/>
          </p:nvPr>
        </p:nvSpPr>
        <p:spPr>
          <a:xfrm>
            <a:off x="309867" y="848916"/>
            <a:ext cx="4181475" cy="378599"/>
          </a:xfrm>
        </p:spPr>
        <p:txBody>
          <a:bodyPr/>
          <a:lstStyle>
            <a:lvl1pPr>
              <a:defRPr sz="1050" b="1">
                <a:solidFill>
                  <a:schemeClr val="tx1"/>
                </a:solidFill>
              </a:defRPr>
            </a:lvl1pPr>
          </a:lstStyle>
          <a:p>
            <a:pPr lvl="0"/>
            <a:r>
              <a:rPr lang="es-ES"/>
              <a:t>Haga clic para modificar los estilos de texto del patrón</a:t>
            </a:r>
          </a:p>
        </p:txBody>
      </p:sp>
    </p:spTree>
    <p:extLst>
      <p:ext uri="{BB962C8B-B14F-4D97-AF65-F5344CB8AC3E}">
        <p14:creationId xmlns:p14="http://schemas.microsoft.com/office/powerpoint/2010/main" val="292683557"/>
      </p:ext>
    </p:extLst>
  </p:cSld>
  <p:clrMapOvr>
    <a:overrideClrMapping bg1="lt1" tx1="dk1" bg2="lt2" tx2="dk2" accent1="accent1" accent2="accent2" accent3="accent3" accent4="accent4" accent5="accent5" accent6="accent6" hlink="hlink" folHlink="folHlink"/>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Table and Graph">
    <p:spTree>
      <p:nvGrpSpPr>
        <p:cNvPr id="1" name=""/>
        <p:cNvGrpSpPr/>
        <p:nvPr/>
      </p:nvGrpSpPr>
      <p:grpSpPr>
        <a:xfrm>
          <a:off x="0" y="0"/>
          <a:ext cx="0" cy="0"/>
          <a:chOff x="0" y="0"/>
          <a:chExt cx="0" cy="0"/>
        </a:xfrm>
      </p:grpSpPr>
      <p:sp>
        <p:nvSpPr>
          <p:cNvPr id="6" name="9 Marcador de texto">
            <a:extLst>
              <a:ext uri="{FF2B5EF4-FFF2-40B4-BE49-F238E27FC236}">
                <a16:creationId xmlns:a16="http://schemas.microsoft.com/office/drawing/2014/main" id="{C5730698-EE2F-48E6-829A-0F1E5E6BE097}"/>
              </a:ext>
            </a:extLst>
          </p:cNvPr>
          <p:cNvSpPr>
            <a:spLocks noGrp="1"/>
          </p:cNvSpPr>
          <p:nvPr>
            <p:ph type="body" sz="quarter" idx="13" hasCustomPrompt="1"/>
          </p:nvPr>
        </p:nvSpPr>
        <p:spPr>
          <a:xfrm>
            <a:off x="309867" y="4841081"/>
            <a:ext cx="3386645" cy="302419"/>
          </a:xfrm>
          <a:prstGeom prst="rect">
            <a:avLst/>
          </a:prstGeom>
        </p:spPr>
        <p:txBody>
          <a:bodyPr lIns="0" tIns="0" rIns="0" bIns="0" anchor="t" anchorCtr="0"/>
          <a:lstStyle>
            <a:lvl1pPr marL="0" indent="0">
              <a:buNone/>
              <a:defRPr kumimoji="0" lang="en-GB" sz="600" b="0" i="1" u="none" strike="noStrike" kern="1200" cap="none" spc="0" normalizeH="0" baseline="0" dirty="0">
                <a:ln>
                  <a:noFill/>
                </a:ln>
                <a:solidFill>
                  <a:schemeClr val="tx1"/>
                </a:solidFill>
                <a:effectLst/>
                <a:uLnTx/>
                <a:uFillTx/>
                <a:latin typeface="IberPangea Text Light" panose="020B0404000000000000" pitchFamily="34" charset="0"/>
                <a:ea typeface="IberPangea Text Light" panose="020B0404000000000000" pitchFamily="34" charset="0"/>
                <a:cs typeface="IberPangea Text Light" panose="020B0404000000000000" pitchFamily="34" charset="0"/>
              </a:defRPr>
            </a:lvl1pPr>
            <a:lvl2pPr>
              <a:defRPr>
                <a:solidFill>
                  <a:srgbClr val="6B882B"/>
                </a:solidFill>
              </a:defRPr>
            </a:lvl2pPr>
            <a:lvl3pPr>
              <a:defRPr>
                <a:solidFill>
                  <a:srgbClr val="6B882B"/>
                </a:solidFill>
              </a:defRPr>
            </a:lvl3pPr>
            <a:lvl4pPr>
              <a:defRPr>
                <a:solidFill>
                  <a:srgbClr val="6B882B"/>
                </a:solidFill>
              </a:defRPr>
            </a:lvl4pPr>
            <a:lvl5pPr>
              <a:defRPr>
                <a:solidFill>
                  <a:srgbClr val="6B882B"/>
                </a:solidFill>
              </a:defRPr>
            </a:lvl5pPr>
          </a:lstStyle>
          <a:p>
            <a:pPr lvl="0"/>
            <a:r>
              <a:rPr lang="es-ES"/>
              <a:t>* </a:t>
            </a:r>
            <a:r>
              <a:rPr lang="es-ES" err="1"/>
              <a:t>Click</a:t>
            </a:r>
            <a:r>
              <a:rPr lang="es-ES"/>
              <a:t> </a:t>
            </a:r>
            <a:r>
              <a:rPr lang="es-ES" err="1"/>
              <a:t>for</a:t>
            </a:r>
            <a:r>
              <a:rPr lang="es-ES"/>
              <a:t> </a:t>
            </a:r>
            <a:r>
              <a:rPr lang="es-ES" err="1"/>
              <a:t>clarification</a:t>
            </a:r>
            <a:r>
              <a:rPr lang="es-ES"/>
              <a:t> </a:t>
            </a:r>
            <a:r>
              <a:rPr lang="es-ES" err="1"/>
              <a:t>footer</a:t>
            </a:r>
            <a:endParaRPr lang="en-GB"/>
          </a:p>
        </p:txBody>
      </p:sp>
      <p:sp>
        <p:nvSpPr>
          <p:cNvPr id="11" name="Chart Placeholder 10">
            <a:extLst>
              <a:ext uri="{FF2B5EF4-FFF2-40B4-BE49-F238E27FC236}">
                <a16:creationId xmlns:a16="http://schemas.microsoft.com/office/drawing/2014/main" id="{7E992A42-F35F-42DD-40D0-7E6628866775}"/>
              </a:ext>
            </a:extLst>
          </p:cNvPr>
          <p:cNvSpPr>
            <a:spLocks noGrp="1"/>
          </p:cNvSpPr>
          <p:nvPr>
            <p:ph type="chart" sz="quarter" idx="19"/>
          </p:nvPr>
        </p:nvSpPr>
        <p:spPr>
          <a:xfrm>
            <a:off x="4652962" y="1227515"/>
            <a:ext cx="4186238" cy="2962295"/>
          </a:xfrm>
        </p:spPr>
        <p:txBody>
          <a:bodyPr/>
          <a:lstStyle/>
          <a:p>
            <a:r>
              <a:rPr lang="es-ES"/>
              <a:t>Haga clic en el icono para agregar un gráfico</a:t>
            </a:r>
            <a:endParaRPr lang="en-US"/>
          </a:p>
        </p:txBody>
      </p:sp>
      <p:sp>
        <p:nvSpPr>
          <p:cNvPr id="4" name="Table Placeholder 3">
            <a:extLst>
              <a:ext uri="{FF2B5EF4-FFF2-40B4-BE49-F238E27FC236}">
                <a16:creationId xmlns:a16="http://schemas.microsoft.com/office/drawing/2014/main" id="{D2693685-2866-4E38-4F04-DC47DA5C9ADA}"/>
              </a:ext>
            </a:extLst>
          </p:cNvPr>
          <p:cNvSpPr>
            <a:spLocks noGrp="1"/>
          </p:cNvSpPr>
          <p:nvPr>
            <p:ph type="tbl" sz="quarter" idx="20"/>
          </p:nvPr>
        </p:nvSpPr>
        <p:spPr>
          <a:xfrm>
            <a:off x="304800" y="1227515"/>
            <a:ext cx="4186238" cy="2962296"/>
          </a:xfrm>
        </p:spPr>
        <p:txBody>
          <a:bodyPr/>
          <a:lstStyle>
            <a:lvl1pPr>
              <a:defRPr>
                <a:solidFill>
                  <a:schemeClr val="accent1"/>
                </a:solidFill>
              </a:defRPr>
            </a:lvl1pPr>
          </a:lstStyle>
          <a:p>
            <a:r>
              <a:rPr lang="es-ES"/>
              <a:t>Haga clic en el icono para agregar una tabla</a:t>
            </a:r>
            <a:endParaRPr lang="en-US"/>
          </a:p>
        </p:txBody>
      </p:sp>
      <p:sp>
        <p:nvSpPr>
          <p:cNvPr id="10" name="Text Placeholder 9">
            <a:extLst>
              <a:ext uri="{FF2B5EF4-FFF2-40B4-BE49-F238E27FC236}">
                <a16:creationId xmlns:a16="http://schemas.microsoft.com/office/drawing/2014/main" id="{27204796-9B6C-580B-F53A-6A6847627AB9}"/>
              </a:ext>
            </a:extLst>
          </p:cNvPr>
          <p:cNvSpPr>
            <a:spLocks noGrp="1"/>
          </p:cNvSpPr>
          <p:nvPr>
            <p:ph type="body" sz="quarter" idx="21"/>
          </p:nvPr>
        </p:nvSpPr>
        <p:spPr>
          <a:xfrm>
            <a:off x="309563" y="848916"/>
            <a:ext cx="4181475" cy="378599"/>
          </a:xfrm>
        </p:spPr>
        <p:txBody>
          <a:bodyPr/>
          <a:lstStyle>
            <a:lvl1pPr>
              <a:defRPr sz="1050" b="1">
                <a:solidFill>
                  <a:schemeClr val="tx1"/>
                </a:solidFill>
              </a:defRPr>
            </a:lvl1pPr>
          </a:lstStyle>
          <a:p>
            <a:pPr lvl="0"/>
            <a:r>
              <a:rPr lang="es-ES"/>
              <a:t>Haga clic para modificar los estilos de texto del patrón</a:t>
            </a:r>
          </a:p>
        </p:txBody>
      </p:sp>
      <p:sp>
        <p:nvSpPr>
          <p:cNvPr id="12" name="Text Placeholder 9">
            <a:extLst>
              <a:ext uri="{FF2B5EF4-FFF2-40B4-BE49-F238E27FC236}">
                <a16:creationId xmlns:a16="http://schemas.microsoft.com/office/drawing/2014/main" id="{602D8C37-9FF7-5666-94AA-4281459D32B5}"/>
              </a:ext>
            </a:extLst>
          </p:cNvPr>
          <p:cNvSpPr>
            <a:spLocks noGrp="1"/>
          </p:cNvSpPr>
          <p:nvPr>
            <p:ph type="body" sz="quarter" idx="22"/>
          </p:nvPr>
        </p:nvSpPr>
        <p:spPr>
          <a:xfrm>
            <a:off x="4649390" y="848916"/>
            <a:ext cx="4181475" cy="378599"/>
          </a:xfrm>
        </p:spPr>
        <p:txBody>
          <a:bodyPr/>
          <a:lstStyle>
            <a:lvl1pPr>
              <a:defRPr sz="1050" b="1">
                <a:solidFill>
                  <a:schemeClr val="tx1"/>
                </a:solidFill>
              </a:defRPr>
            </a:lvl1pPr>
          </a:lstStyle>
          <a:p>
            <a:pPr lvl="0"/>
            <a:r>
              <a:rPr lang="es-ES"/>
              <a:t>Haga clic para modificar los estilos de texto del patrón</a:t>
            </a:r>
          </a:p>
        </p:txBody>
      </p:sp>
      <p:sp>
        <p:nvSpPr>
          <p:cNvPr id="2" name="Title 1">
            <a:extLst>
              <a:ext uri="{FF2B5EF4-FFF2-40B4-BE49-F238E27FC236}">
                <a16:creationId xmlns:a16="http://schemas.microsoft.com/office/drawing/2014/main" id="{F57C55E7-4386-BDD3-9564-DACFCCFECE91}"/>
              </a:ext>
            </a:extLst>
          </p:cNvPr>
          <p:cNvSpPr>
            <a:spLocks noGrp="1"/>
          </p:cNvSpPr>
          <p:nvPr>
            <p:ph type="title"/>
          </p:nvPr>
        </p:nvSpPr>
        <p:spPr/>
        <p:txBody>
          <a:bodyPr/>
          <a:lstStyle/>
          <a:p>
            <a:r>
              <a:rPr lang="es-ES"/>
              <a:t>Haga clic para modificar el estilo de título del patrón</a:t>
            </a:r>
            <a:endParaRPr lang="en-US"/>
          </a:p>
        </p:txBody>
      </p:sp>
      <p:sp>
        <p:nvSpPr>
          <p:cNvPr id="3" name="Text Placeholder 7">
            <a:extLst>
              <a:ext uri="{FF2B5EF4-FFF2-40B4-BE49-F238E27FC236}">
                <a16:creationId xmlns:a16="http://schemas.microsoft.com/office/drawing/2014/main" id="{AAF66B1B-0F4A-47D6-A736-8AA2C2EEF108}"/>
              </a:ext>
            </a:extLst>
          </p:cNvPr>
          <p:cNvSpPr>
            <a:spLocks noGrp="1"/>
          </p:cNvSpPr>
          <p:nvPr>
            <p:ph type="body" sz="quarter" idx="18"/>
          </p:nvPr>
        </p:nvSpPr>
        <p:spPr>
          <a:xfrm>
            <a:off x="304800" y="4189810"/>
            <a:ext cx="8534400" cy="542925"/>
          </a:xfrm>
          <a:prstGeom prst="roundRect">
            <a:avLst>
              <a:gd name="adj" fmla="val 9211"/>
            </a:avLst>
          </a:prstGeom>
          <a:solidFill>
            <a:schemeClr val="accent1"/>
          </a:solidFill>
        </p:spPr>
        <p:txBody>
          <a:bodyPr lIns="144000" tIns="0" rIns="144000" anchor="ctr" anchorCtr="1"/>
          <a:lstStyle>
            <a:lvl1pPr>
              <a:lnSpc>
                <a:spcPct val="90000"/>
              </a:lnSpc>
              <a:spcBef>
                <a:spcPts val="0"/>
              </a:spcBef>
              <a:defRPr sz="1350">
                <a:solidFill>
                  <a:schemeClr val="bg1"/>
                </a:solidFill>
              </a:defRPr>
            </a:lvl1pPr>
          </a:lstStyle>
          <a:p>
            <a:pPr lvl="0"/>
            <a:r>
              <a:rPr lang="es-ES"/>
              <a:t>Haga clic para modificar los estilos de texto del patrón</a:t>
            </a:r>
          </a:p>
        </p:txBody>
      </p:sp>
    </p:spTree>
    <p:extLst>
      <p:ext uri="{BB962C8B-B14F-4D97-AF65-F5344CB8AC3E}">
        <p14:creationId xmlns:p14="http://schemas.microsoft.com/office/powerpoint/2010/main" val="211545902"/>
      </p:ext>
    </p:extLst>
  </p:cSld>
  <p:clrMapOvr>
    <a:overrideClrMapping bg1="lt1" tx1="dk1" bg2="lt2" tx2="dk2" accent1="accent1" accent2="accent2" accent3="accent3" accent4="accent4" accent5="accent5" accent6="accent6" hlink="hlink" folHlink="folHlink"/>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Graph and Text">
    <p:spTree>
      <p:nvGrpSpPr>
        <p:cNvPr id="1" name=""/>
        <p:cNvGrpSpPr/>
        <p:nvPr/>
      </p:nvGrpSpPr>
      <p:grpSpPr>
        <a:xfrm>
          <a:off x="0" y="0"/>
          <a:ext cx="0" cy="0"/>
          <a:chOff x="0" y="0"/>
          <a:chExt cx="0" cy="0"/>
        </a:xfrm>
      </p:grpSpPr>
      <p:sp>
        <p:nvSpPr>
          <p:cNvPr id="6" name="9 Marcador de texto">
            <a:extLst>
              <a:ext uri="{FF2B5EF4-FFF2-40B4-BE49-F238E27FC236}">
                <a16:creationId xmlns:a16="http://schemas.microsoft.com/office/drawing/2014/main" id="{C5730698-EE2F-48E6-829A-0F1E5E6BE097}"/>
              </a:ext>
            </a:extLst>
          </p:cNvPr>
          <p:cNvSpPr>
            <a:spLocks noGrp="1"/>
          </p:cNvSpPr>
          <p:nvPr>
            <p:ph type="body" sz="quarter" idx="13" hasCustomPrompt="1"/>
          </p:nvPr>
        </p:nvSpPr>
        <p:spPr>
          <a:xfrm>
            <a:off x="309867" y="4841081"/>
            <a:ext cx="3386645" cy="302419"/>
          </a:xfrm>
          <a:prstGeom prst="rect">
            <a:avLst/>
          </a:prstGeom>
        </p:spPr>
        <p:txBody>
          <a:bodyPr lIns="0" tIns="0" rIns="0" bIns="0" anchor="t" anchorCtr="0"/>
          <a:lstStyle>
            <a:lvl1pPr marL="0" indent="0">
              <a:buNone/>
              <a:defRPr kumimoji="0" lang="en-GB" sz="600" b="0" i="1" u="none" strike="noStrike" kern="1200" cap="none" spc="0" normalizeH="0" baseline="0" dirty="0">
                <a:ln>
                  <a:noFill/>
                </a:ln>
                <a:solidFill>
                  <a:schemeClr val="tx1"/>
                </a:solidFill>
                <a:effectLst/>
                <a:uLnTx/>
                <a:uFillTx/>
                <a:latin typeface="IberPangea Text Light" panose="020B0404000000000000" pitchFamily="34" charset="0"/>
                <a:ea typeface="IberPangea Text Light" panose="020B0404000000000000" pitchFamily="34" charset="0"/>
                <a:cs typeface="IberPangea Text Light" panose="020B0404000000000000" pitchFamily="34" charset="0"/>
              </a:defRPr>
            </a:lvl1pPr>
            <a:lvl2pPr>
              <a:defRPr>
                <a:solidFill>
                  <a:srgbClr val="6B882B"/>
                </a:solidFill>
              </a:defRPr>
            </a:lvl2pPr>
            <a:lvl3pPr>
              <a:defRPr>
                <a:solidFill>
                  <a:srgbClr val="6B882B"/>
                </a:solidFill>
              </a:defRPr>
            </a:lvl3pPr>
            <a:lvl4pPr>
              <a:defRPr>
                <a:solidFill>
                  <a:srgbClr val="6B882B"/>
                </a:solidFill>
              </a:defRPr>
            </a:lvl4pPr>
            <a:lvl5pPr>
              <a:defRPr>
                <a:solidFill>
                  <a:srgbClr val="6B882B"/>
                </a:solidFill>
              </a:defRPr>
            </a:lvl5pPr>
          </a:lstStyle>
          <a:p>
            <a:pPr lvl="0"/>
            <a:r>
              <a:rPr lang="es-ES"/>
              <a:t>* </a:t>
            </a:r>
            <a:r>
              <a:rPr lang="es-ES" err="1"/>
              <a:t>Click</a:t>
            </a:r>
            <a:r>
              <a:rPr lang="es-ES"/>
              <a:t> </a:t>
            </a:r>
            <a:r>
              <a:rPr lang="es-ES" err="1"/>
              <a:t>for</a:t>
            </a:r>
            <a:r>
              <a:rPr lang="es-ES"/>
              <a:t> </a:t>
            </a:r>
            <a:r>
              <a:rPr lang="es-ES" err="1"/>
              <a:t>clarification</a:t>
            </a:r>
            <a:r>
              <a:rPr lang="es-ES"/>
              <a:t> </a:t>
            </a:r>
            <a:r>
              <a:rPr lang="es-ES" err="1"/>
              <a:t>footer</a:t>
            </a:r>
            <a:endParaRPr lang="en-GB"/>
          </a:p>
        </p:txBody>
      </p:sp>
      <p:sp>
        <p:nvSpPr>
          <p:cNvPr id="4" name="Table Placeholder 3">
            <a:extLst>
              <a:ext uri="{FF2B5EF4-FFF2-40B4-BE49-F238E27FC236}">
                <a16:creationId xmlns:a16="http://schemas.microsoft.com/office/drawing/2014/main" id="{D2693685-2866-4E38-4F04-DC47DA5C9ADA}"/>
              </a:ext>
            </a:extLst>
          </p:cNvPr>
          <p:cNvSpPr>
            <a:spLocks noGrp="1"/>
          </p:cNvSpPr>
          <p:nvPr>
            <p:ph type="tbl" sz="quarter" idx="20"/>
          </p:nvPr>
        </p:nvSpPr>
        <p:spPr>
          <a:xfrm>
            <a:off x="304800" y="1227515"/>
            <a:ext cx="4186238" cy="2962296"/>
          </a:xfrm>
        </p:spPr>
        <p:txBody>
          <a:bodyPr/>
          <a:lstStyle>
            <a:lvl1pPr>
              <a:defRPr>
                <a:solidFill>
                  <a:schemeClr val="accent1"/>
                </a:solidFill>
              </a:defRPr>
            </a:lvl1pPr>
          </a:lstStyle>
          <a:p>
            <a:r>
              <a:rPr lang="es-ES"/>
              <a:t>Haga clic en el icono para agregar una tabla</a:t>
            </a:r>
            <a:endParaRPr lang="en-US"/>
          </a:p>
        </p:txBody>
      </p:sp>
      <p:sp>
        <p:nvSpPr>
          <p:cNvPr id="10" name="Text Placeholder 9">
            <a:extLst>
              <a:ext uri="{FF2B5EF4-FFF2-40B4-BE49-F238E27FC236}">
                <a16:creationId xmlns:a16="http://schemas.microsoft.com/office/drawing/2014/main" id="{27204796-9B6C-580B-F53A-6A6847627AB9}"/>
              </a:ext>
            </a:extLst>
          </p:cNvPr>
          <p:cNvSpPr>
            <a:spLocks noGrp="1"/>
          </p:cNvSpPr>
          <p:nvPr>
            <p:ph type="body" sz="quarter" idx="21"/>
          </p:nvPr>
        </p:nvSpPr>
        <p:spPr>
          <a:xfrm>
            <a:off x="309563" y="848916"/>
            <a:ext cx="4181475" cy="378599"/>
          </a:xfrm>
        </p:spPr>
        <p:txBody>
          <a:bodyPr/>
          <a:lstStyle>
            <a:lvl1pPr>
              <a:defRPr sz="1050" b="1">
                <a:solidFill>
                  <a:schemeClr val="tx1"/>
                </a:solidFill>
              </a:defRPr>
            </a:lvl1pPr>
          </a:lstStyle>
          <a:p>
            <a:pPr lvl="0"/>
            <a:r>
              <a:rPr lang="es-ES"/>
              <a:t>Haga clic para modificar los estilos de texto del patrón</a:t>
            </a:r>
          </a:p>
        </p:txBody>
      </p:sp>
      <p:sp>
        <p:nvSpPr>
          <p:cNvPr id="2" name="Title 1">
            <a:extLst>
              <a:ext uri="{FF2B5EF4-FFF2-40B4-BE49-F238E27FC236}">
                <a16:creationId xmlns:a16="http://schemas.microsoft.com/office/drawing/2014/main" id="{F57C55E7-4386-BDD3-9564-DACFCCFECE91}"/>
              </a:ext>
            </a:extLst>
          </p:cNvPr>
          <p:cNvSpPr>
            <a:spLocks noGrp="1"/>
          </p:cNvSpPr>
          <p:nvPr>
            <p:ph type="title"/>
          </p:nvPr>
        </p:nvSpPr>
        <p:spPr/>
        <p:txBody>
          <a:bodyPr/>
          <a:lstStyle/>
          <a:p>
            <a:r>
              <a:rPr lang="es-ES"/>
              <a:t>Haga clic para modificar el estilo de título del patrón</a:t>
            </a:r>
            <a:endParaRPr lang="en-US"/>
          </a:p>
        </p:txBody>
      </p:sp>
      <p:sp>
        <p:nvSpPr>
          <p:cNvPr id="3" name="Text Placeholder 7">
            <a:extLst>
              <a:ext uri="{FF2B5EF4-FFF2-40B4-BE49-F238E27FC236}">
                <a16:creationId xmlns:a16="http://schemas.microsoft.com/office/drawing/2014/main" id="{AAF66B1B-0F4A-47D6-A736-8AA2C2EEF108}"/>
              </a:ext>
            </a:extLst>
          </p:cNvPr>
          <p:cNvSpPr>
            <a:spLocks noGrp="1"/>
          </p:cNvSpPr>
          <p:nvPr>
            <p:ph type="body" sz="quarter" idx="18"/>
          </p:nvPr>
        </p:nvSpPr>
        <p:spPr>
          <a:xfrm>
            <a:off x="304800" y="4189810"/>
            <a:ext cx="8534400" cy="542925"/>
          </a:xfrm>
          <a:prstGeom prst="roundRect">
            <a:avLst>
              <a:gd name="adj" fmla="val 9211"/>
            </a:avLst>
          </a:prstGeom>
          <a:solidFill>
            <a:schemeClr val="accent1"/>
          </a:solidFill>
        </p:spPr>
        <p:txBody>
          <a:bodyPr lIns="144000" tIns="0" rIns="144000" anchor="ctr" anchorCtr="1"/>
          <a:lstStyle>
            <a:lvl1pPr>
              <a:lnSpc>
                <a:spcPct val="90000"/>
              </a:lnSpc>
              <a:spcBef>
                <a:spcPts val="0"/>
              </a:spcBef>
              <a:defRPr sz="1350">
                <a:solidFill>
                  <a:schemeClr val="bg1"/>
                </a:solidFill>
              </a:defRPr>
            </a:lvl1pPr>
          </a:lstStyle>
          <a:p>
            <a:pPr lvl="0"/>
            <a:r>
              <a:rPr lang="es-ES"/>
              <a:t>Haga clic para modificar los estilos de texto del patrón</a:t>
            </a:r>
          </a:p>
        </p:txBody>
      </p:sp>
    </p:spTree>
    <p:extLst>
      <p:ext uri="{BB962C8B-B14F-4D97-AF65-F5344CB8AC3E}">
        <p14:creationId xmlns:p14="http://schemas.microsoft.com/office/powerpoint/2010/main" val="2084674993"/>
      </p:ext>
    </p:extLst>
  </p:cSld>
  <p:clrMapOvr>
    <a:overrideClrMapping bg1="lt1" tx1="dk1" bg2="lt2" tx2="dk2" accent1="accent1" accent2="accent2" accent3="accent3" accent4="accent4" accent5="accent5" accent6="accent6" hlink="hlink" folHlink="folHlink"/>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userDrawn="1">
  <p:cSld name="En blanco">
    <p:bg>
      <p:bgPr>
        <a:solidFill>
          <a:schemeClr val="bg1"/>
        </a:soli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2614C848-8922-A25B-1109-44ED20D6E31F}"/>
              </a:ext>
            </a:extLst>
          </p:cNvPr>
          <p:cNvSpPr txBox="1"/>
          <p:nvPr userDrawn="1"/>
        </p:nvSpPr>
        <p:spPr>
          <a:xfrm>
            <a:off x="421056" y="4870049"/>
            <a:ext cx="0" cy="0"/>
          </a:xfrm>
          <a:prstGeom prst="rect">
            <a:avLst/>
          </a:prstGeom>
          <a:noFill/>
        </p:spPr>
        <p:txBody>
          <a:bodyPr wrap="none" lIns="0" tIns="0" rIns="0" bIns="0" rtlCol="0">
            <a:noAutofit/>
          </a:bodyPr>
          <a:lstStyle/>
          <a:p>
            <a:pPr algn="l"/>
            <a:endParaRPr lang="en-GB" sz="750" err="1">
              <a:solidFill>
                <a:schemeClr val="accent4"/>
              </a:solidFill>
              <a:latin typeface="IberPangea Text Light" panose="020B0404000000000000" pitchFamily="34" charset="0"/>
              <a:ea typeface="IberPangea Text Light" panose="020B0404000000000000" pitchFamily="34" charset="0"/>
              <a:cs typeface="IberPangea Text Light" panose="020B0404000000000000" pitchFamily="34" charset="0"/>
            </a:endParaRPr>
          </a:p>
        </p:txBody>
      </p:sp>
      <p:sp>
        <p:nvSpPr>
          <p:cNvPr id="4" name="TextBox 3">
            <a:extLst>
              <a:ext uri="{FF2B5EF4-FFF2-40B4-BE49-F238E27FC236}">
                <a16:creationId xmlns:a16="http://schemas.microsoft.com/office/drawing/2014/main" id="{6A1844B3-DB52-C12F-FEE1-B24DD89FD74D}"/>
              </a:ext>
            </a:extLst>
          </p:cNvPr>
          <p:cNvSpPr txBox="1"/>
          <p:nvPr userDrawn="1"/>
        </p:nvSpPr>
        <p:spPr>
          <a:xfrm>
            <a:off x="8476138" y="4841082"/>
            <a:ext cx="363062" cy="156686"/>
          </a:xfrm>
          <a:prstGeom prst="rect">
            <a:avLst/>
          </a:prstGeom>
          <a:noFill/>
        </p:spPr>
        <p:txBody>
          <a:bodyPr wrap="square" lIns="0" tIns="0" rIns="0" bIns="0" rtlCol="0">
            <a:noAutofit/>
          </a:bodyPr>
          <a:lstStyle/>
          <a:p>
            <a:pPr algn="r"/>
            <a:fld id="{D5E78EB0-DDD2-2F40-8AB8-446A90E58D7D}" type="slidenum">
              <a:rPr lang="en-US" sz="675" smtClean="0">
                <a:solidFill>
                  <a:schemeClr val="tx1"/>
                </a:solidFill>
                <a:latin typeface="IberPangea Text Light" panose="020B0404000000000000" pitchFamily="34" charset="0"/>
                <a:ea typeface="IberPangea Text Light" panose="020B0404000000000000" pitchFamily="34" charset="0"/>
                <a:cs typeface="IberPangea Text Light" panose="020B0404000000000000" pitchFamily="34" charset="0"/>
              </a:rPr>
              <a:pPr algn="r"/>
              <a:t>‹#›</a:t>
            </a:fld>
            <a:endParaRPr lang="en-US" sz="675">
              <a:solidFill>
                <a:schemeClr val="tx1"/>
              </a:solidFill>
              <a:latin typeface="IberPangea Text Light" panose="020B0404000000000000" pitchFamily="34" charset="0"/>
              <a:ea typeface="IberPangea Text Light" panose="020B0404000000000000" pitchFamily="34" charset="0"/>
              <a:cs typeface="IberPangea Text Light" panose="020B0404000000000000" pitchFamily="34" charset="0"/>
            </a:endParaRPr>
          </a:p>
        </p:txBody>
      </p:sp>
      <p:sp>
        <p:nvSpPr>
          <p:cNvPr id="5" name="MSIPCMContentMarking" descr="{&quot;HashCode&quot;:1231056682,&quot;Placement&quot;:&quot;Footer&quot;,&quot;Top&quot;:516.65155,&quot;Left&quot;:437.819916,&quot;SlideWidth&quot;:960,&quot;SlideHeight&quot;:540}">
            <a:extLst>
              <a:ext uri="{FF2B5EF4-FFF2-40B4-BE49-F238E27FC236}">
                <a16:creationId xmlns:a16="http://schemas.microsoft.com/office/drawing/2014/main" id="{5EECC6AC-2237-349C-2976-049FC1C915B0}"/>
              </a:ext>
            </a:extLst>
          </p:cNvPr>
          <p:cNvSpPr txBox="1"/>
          <p:nvPr userDrawn="1"/>
        </p:nvSpPr>
        <p:spPr>
          <a:xfrm>
            <a:off x="4170235" y="4841083"/>
            <a:ext cx="803531" cy="302418"/>
          </a:xfrm>
          <a:prstGeom prst="rect">
            <a:avLst/>
          </a:prstGeom>
          <a:noFill/>
        </p:spPr>
        <p:txBody>
          <a:bodyPr vert="horz" wrap="square" lIns="0" tIns="0" rIns="0" bIns="0" rtlCol="0" anchor="ctr" anchorCtr="1">
            <a:noAutofit/>
          </a:bodyPr>
          <a:lstStyle/>
          <a:p>
            <a:pPr algn="ctr">
              <a:spcBef>
                <a:spcPct val="0"/>
              </a:spcBef>
              <a:spcAft>
                <a:spcPct val="0"/>
              </a:spcAft>
            </a:pPr>
            <a:r>
              <a:rPr lang="es-ES" sz="825" b="0" i="0" err="1">
                <a:solidFill>
                  <a:schemeClr val="accent1"/>
                </a:solidFill>
                <a:latin typeface="+mn-lt"/>
                <a:ea typeface="IberPangea Text Light" panose="020B0404000000000000" pitchFamily="34" charset="0"/>
                <a:cs typeface="IberPangea Text Light" panose="020B0404000000000000" pitchFamily="34" charset="0"/>
              </a:rPr>
              <a:t>Internal</a:t>
            </a:r>
            <a:r>
              <a:rPr lang="es-ES" sz="825" b="0" i="0">
                <a:solidFill>
                  <a:schemeClr val="accent1"/>
                </a:solidFill>
                <a:latin typeface="+mn-lt"/>
                <a:ea typeface="IberPangea Text Light" panose="020B0404000000000000" pitchFamily="34" charset="0"/>
                <a:cs typeface="IberPangea Text Light" panose="020B0404000000000000" pitchFamily="34" charset="0"/>
              </a:rPr>
              <a:t> Use</a:t>
            </a:r>
          </a:p>
        </p:txBody>
      </p:sp>
      <p:grpSp>
        <p:nvGrpSpPr>
          <p:cNvPr id="3" name="Grupo 2">
            <a:extLst>
              <a:ext uri="{FF2B5EF4-FFF2-40B4-BE49-F238E27FC236}">
                <a16:creationId xmlns:a16="http://schemas.microsoft.com/office/drawing/2014/main" id="{62B9BE27-1A31-E7A7-0D5B-926B614E5A61}"/>
              </a:ext>
            </a:extLst>
          </p:cNvPr>
          <p:cNvGrpSpPr/>
          <p:nvPr userDrawn="1"/>
        </p:nvGrpSpPr>
        <p:grpSpPr>
          <a:xfrm>
            <a:off x="7681532" y="293069"/>
            <a:ext cx="1156221" cy="197088"/>
            <a:chOff x="858380" y="3171155"/>
            <a:chExt cx="4884170" cy="832550"/>
          </a:xfrm>
        </p:grpSpPr>
        <p:sp>
          <p:nvSpPr>
            <p:cNvPr id="6" name="Forma libre: forma 5">
              <a:extLst>
                <a:ext uri="{FF2B5EF4-FFF2-40B4-BE49-F238E27FC236}">
                  <a16:creationId xmlns:a16="http://schemas.microsoft.com/office/drawing/2014/main" id="{87AED311-9141-2881-3F3D-EBBC2AB76CCB}"/>
                </a:ext>
              </a:extLst>
            </p:cNvPr>
            <p:cNvSpPr/>
            <p:nvPr/>
          </p:nvSpPr>
          <p:spPr>
            <a:xfrm>
              <a:off x="1915669" y="3359536"/>
              <a:ext cx="348035" cy="455921"/>
            </a:xfrm>
            <a:custGeom>
              <a:avLst/>
              <a:gdLst>
                <a:gd name="connsiteX0" fmla="*/ 289273 w 348035"/>
                <a:gd name="connsiteY0" fmla="*/ 231495 h 455921"/>
                <a:gd name="connsiteX1" fmla="*/ 215038 w 348035"/>
                <a:gd name="connsiteY1" fmla="*/ 201494 h 455921"/>
                <a:gd name="connsiteX2" fmla="*/ 160737 w 348035"/>
                <a:gd name="connsiteY2" fmla="*/ 186961 h 455921"/>
                <a:gd name="connsiteX3" fmla="*/ 102602 w 348035"/>
                <a:gd name="connsiteY3" fmla="*/ 162027 h 455921"/>
                <a:gd name="connsiteX4" fmla="*/ 82402 w 348035"/>
                <a:gd name="connsiteY4" fmla="*/ 119393 h 455921"/>
                <a:gd name="connsiteX5" fmla="*/ 107369 w 348035"/>
                <a:gd name="connsiteY5" fmla="*/ 75825 h 455921"/>
                <a:gd name="connsiteX6" fmla="*/ 174037 w 348035"/>
                <a:gd name="connsiteY6" fmla="*/ 59391 h 455921"/>
                <a:gd name="connsiteX7" fmla="*/ 242538 w 348035"/>
                <a:gd name="connsiteY7" fmla="*/ 77392 h 455921"/>
                <a:gd name="connsiteX8" fmla="*/ 282539 w 348035"/>
                <a:gd name="connsiteY8" fmla="*/ 133293 h 455921"/>
                <a:gd name="connsiteX9" fmla="*/ 340007 w 348035"/>
                <a:gd name="connsiteY9" fmla="*/ 111826 h 455921"/>
                <a:gd name="connsiteX10" fmla="*/ 305906 w 348035"/>
                <a:gd name="connsiteY10" fmla="*/ 50225 h 455921"/>
                <a:gd name="connsiteX11" fmla="*/ 249239 w 348035"/>
                <a:gd name="connsiteY11" fmla="*/ 12990 h 455921"/>
                <a:gd name="connsiteX12" fmla="*/ 173137 w 348035"/>
                <a:gd name="connsiteY12" fmla="*/ 23 h 455921"/>
                <a:gd name="connsiteX13" fmla="*/ 90069 w 348035"/>
                <a:gd name="connsiteY13" fmla="*/ 15824 h 455921"/>
                <a:gd name="connsiteX14" fmla="*/ 34501 w 348035"/>
                <a:gd name="connsiteY14" fmla="*/ 59725 h 455921"/>
                <a:gd name="connsiteX15" fmla="*/ 14500 w 348035"/>
                <a:gd name="connsiteY15" fmla="*/ 124459 h 455921"/>
                <a:gd name="connsiteX16" fmla="*/ 66901 w 348035"/>
                <a:gd name="connsiteY16" fmla="*/ 219828 h 455921"/>
                <a:gd name="connsiteX17" fmla="*/ 131836 w 348035"/>
                <a:gd name="connsiteY17" fmla="*/ 247495 h 455921"/>
                <a:gd name="connsiteX18" fmla="*/ 186171 w 348035"/>
                <a:gd name="connsiteY18" fmla="*/ 261996 h 455921"/>
                <a:gd name="connsiteX19" fmla="*/ 241105 w 348035"/>
                <a:gd name="connsiteY19" fmla="*/ 280963 h 455921"/>
                <a:gd name="connsiteX20" fmla="*/ 271739 w 348035"/>
                <a:gd name="connsiteY20" fmla="*/ 303997 h 455921"/>
                <a:gd name="connsiteX21" fmla="*/ 281539 w 348035"/>
                <a:gd name="connsiteY21" fmla="*/ 333997 h 455921"/>
                <a:gd name="connsiteX22" fmla="*/ 253739 w 348035"/>
                <a:gd name="connsiteY22" fmla="*/ 379498 h 455921"/>
                <a:gd name="connsiteX23" fmla="*/ 179204 w 348035"/>
                <a:gd name="connsiteY23" fmla="*/ 396532 h 455921"/>
                <a:gd name="connsiteX24" fmla="*/ 100569 w 348035"/>
                <a:gd name="connsiteY24" fmla="*/ 372865 h 455921"/>
                <a:gd name="connsiteX25" fmla="*/ 56668 w 348035"/>
                <a:gd name="connsiteY25" fmla="*/ 311897 h 455921"/>
                <a:gd name="connsiteX26" fmla="*/ 0 w 348035"/>
                <a:gd name="connsiteY26" fmla="*/ 335897 h 455921"/>
                <a:gd name="connsiteX27" fmla="*/ 36934 w 348035"/>
                <a:gd name="connsiteY27" fmla="*/ 399699 h 455921"/>
                <a:gd name="connsiteX28" fmla="*/ 98202 w 348035"/>
                <a:gd name="connsiteY28" fmla="*/ 441366 h 455921"/>
                <a:gd name="connsiteX29" fmla="*/ 179370 w 348035"/>
                <a:gd name="connsiteY29" fmla="*/ 455900 h 455921"/>
                <a:gd name="connsiteX30" fmla="*/ 269072 w 348035"/>
                <a:gd name="connsiteY30" fmla="*/ 439799 h 455921"/>
                <a:gd name="connsiteX31" fmla="*/ 327507 w 348035"/>
                <a:gd name="connsiteY31" fmla="*/ 395265 h 455921"/>
                <a:gd name="connsiteX32" fmla="*/ 348007 w 348035"/>
                <a:gd name="connsiteY32" fmla="*/ 328330 h 455921"/>
                <a:gd name="connsiteX33" fmla="*/ 333474 w 348035"/>
                <a:gd name="connsiteY33" fmla="*/ 273363 h 455921"/>
                <a:gd name="connsiteX34" fmla="*/ 289273 w 348035"/>
                <a:gd name="connsiteY34" fmla="*/ 231495 h 455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8035" h="455921">
                  <a:moveTo>
                    <a:pt x="289273" y="231495"/>
                  </a:moveTo>
                  <a:cubicBezTo>
                    <a:pt x="269672" y="219495"/>
                    <a:pt x="244928" y="209495"/>
                    <a:pt x="215038" y="201494"/>
                  </a:cubicBezTo>
                  <a:lnTo>
                    <a:pt x="160737" y="186961"/>
                  </a:lnTo>
                  <a:cubicBezTo>
                    <a:pt x="135469" y="179827"/>
                    <a:pt x="116092" y="171517"/>
                    <a:pt x="102602" y="162027"/>
                  </a:cubicBezTo>
                  <a:cubicBezTo>
                    <a:pt x="89112" y="152537"/>
                    <a:pt x="82378" y="138326"/>
                    <a:pt x="82402" y="119393"/>
                  </a:cubicBezTo>
                  <a:cubicBezTo>
                    <a:pt x="82402" y="101282"/>
                    <a:pt x="90725" y="86759"/>
                    <a:pt x="107369" y="75825"/>
                  </a:cubicBezTo>
                  <a:cubicBezTo>
                    <a:pt x="124013" y="64892"/>
                    <a:pt x="146236" y="59415"/>
                    <a:pt x="174037" y="59391"/>
                  </a:cubicBezTo>
                  <a:cubicBezTo>
                    <a:pt x="200548" y="59391"/>
                    <a:pt x="223381" y="65392"/>
                    <a:pt x="242538" y="77392"/>
                  </a:cubicBezTo>
                  <a:cubicBezTo>
                    <a:pt x="261696" y="89392"/>
                    <a:pt x="275029" y="108026"/>
                    <a:pt x="282539" y="133293"/>
                  </a:cubicBezTo>
                  <a:lnTo>
                    <a:pt x="340007" y="111826"/>
                  </a:lnTo>
                  <a:cubicBezTo>
                    <a:pt x="333510" y="88952"/>
                    <a:pt x="321843" y="67875"/>
                    <a:pt x="305906" y="50225"/>
                  </a:cubicBezTo>
                  <a:cubicBezTo>
                    <a:pt x="290129" y="33624"/>
                    <a:pt x="270739" y="20884"/>
                    <a:pt x="249239" y="12990"/>
                  </a:cubicBezTo>
                  <a:cubicBezTo>
                    <a:pt x="224881" y="4034"/>
                    <a:pt x="199084" y="-363"/>
                    <a:pt x="173137" y="23"/>
                  </a:cubicBezTo>
                  <a:cubicBezTo>
                    <a:pt x="141536" y="23"/>
                    <a:pt x="113846" y="5290"/>
                    <a:pt x="90069" y="15824"/>
                  </a:cubicBezTo>
                  <a:cubicBezTo>
                    <a:pt x="67871" y="25087"/>
                    <a:pt x="48651" y="40274"/>
                    <a:pt x="34501" y="59725"/>
                  </a:cubicBezTo>
                  <a:cubicBezTo>
                    <a:pt x="21137" y="78635"/>
                    <a:pt x="14134" y="101306"/>
                    <a:pt x="14500" y="124459"/>
                  </a:cubicBezTo>
                  <a:cubicBezTo>
                    <a:pt x="13357" y="163404"/>
                    <a:pt x="33414" y="199911"/>
                    <a:pt x="66901" y="219828"/>
                  </a:cubicBezTo>
                  <a:cubicBezTo>
                    <a:pt x="87065" y="232202"/>
                    <a:pt x="108946" y="241522"/>
                    <a:pt x="131836" y="247495"/>
                  </a:cubicBezTo>
                  <a:lnTo>
                    <a:pt x="186171" y="261996"/>
                  </a:lnTo>
                  <a:cubicBezTo>
                    <a:pt x="205044" y="266549"/>
                    <a:pt x="223441" y="272903"/>
                    <a:pt x="241105" y="280963"/>
                  </a:cubicBezTo>
                  <a:cubicBezTo>
                    <a:pt x="252972" y="286150"/>
                    <a:pt x="263462" y="294036"/>
                    <a:pt x="271739" y="303997"/>
                  </a:cubicBezTo>
                  <a:cubicBezTo>
                    <a:pt x="278269" y="312620"/>
                    <a:pt x="281723" y="323184"/>
                    <a:pt x="281539" y="333997"/>
                  </a:cubicBezTo>
                  <a:cubicBezTo>
                    <a:pt x="281539" y="352954"/>
                    <a:pt x="272272" y="368121"/>
                    <a:pt x="253739" y="379498"/>
                  </a:cubicBezTo>
                  <a:cubicBezTo>
                    <a:pt x="235205" y="390875"/>
                    <a:pt x="210361" y="396555"/>
                    <a:pt x="179204" y="396532"/>
                  </a:cubicBezTo>
                  <a:cubicBezTo>
                    <a:pt x="147626" y="396532"/>
                    <a:pt x="121412" y="388642"/>
                    <a:pt x="100569" y="372865"/>
                  </a:cubicBezTo>
                  <a:cubicBezTo>
                    <a:pt x="80048" y="357508"/>
                    <a:pt x="64725" y="336231"/>
                    <a:pt x="56668" y="311897"/>
                  </a:cubicBezTo>
                  <a:lnTo>
                    <a:pt x="0" y="335897"/>
                  </a:lnTo>
                  <a:cubicBezTo>
                    <a:pt x="7560" y="359581"/>
                    <a:pt x="20160" y="381348"/>
                    <a:pt x="36934" y="399699"/>
                  </a:cubicBezTo>
                  <a:cubicBezTo>
                    <a:pt x="53934" y="418052"/>
                    <a:pt x="74885" y="432299"/>
                    <a:pt x="98202" y="441366"/>
                  </a:cubicBezTo>
                  <a:cubicBezTo>
                    <a:pt x="124079" y="451363"/>
                    <a:pt x="151633" y="456297"/>
                    <a:pt x="179370" y="455900"/>
                  </a:cubicBezTo>
                  <a:cubicBezTo>
                    <a:pt x="213904" y="455900"/>
                    <a:pt x="243805" y="450533"/>
                    <a:pt x="269072" y="439799"/>
                  </a:cubicBezTo>
                  <a:cubicBezTo>
                    <a:pt x="294340" y="429066"/>
                    <a:pt x="313817" y="414222"/>
                    <a:pt x="327507" y="395265"/>
                  </a:cubicBezTo>
                  <a:cubicBezTo>
                    <a:pt x="341357" y="375738"/>
                    <a:pt x="348547" y="352264"/>
                    <a:pt x="348007" y="328330"/>
                  </a:cubicBezTo>
                  <a:cubicBezTo>
                    <a:pt x="348367" y="309013"/>
                    <a:pt x="343334" y="289980"/>
                    <a:pt x="333474" y="273363"/>
                  </a:cubicBezTo>
                  <a:cubicBezTo>
                    <a:pt x="322330" y="256049"/>
                    <a:pt x="307166" y="241685"/>
                    <a:pt x="289273" y="231495"/>
                  </a:cubicBezTo>
                  <a:close/>
                </a:path>
              </a:pathLst>
            </a:custGeom>
            <a:solidFill>
              <a:srgbClr val="00A443"/>
            </a:solidFill>
            <a:ln w="3333" cap="flat">
              <a:noFill/>
              <a:prstDash val="solid"/>
              <a:miter/>
            </a:ln>
          </p:spPr>
          <p:txBody>
            <a:bodyPr rtlCol="0" anchor="ctr"/>
            <a:lstStyle/>
            <a:p>
              <a:endParaRPr lang="es-ES" sz="1350"/>
            </a:p>
          </p:txBody>
        </p:sp>
        <p:sp>
          <p:nvSpPr>
            <p:cNvPr id="20" name="Forma libre: forma 19">
              <a:extLst>
                <a:ext uri="{FF2B5EF4-FFF2-40B4-BE49-F238E27FC236}">
                  <a16:creationId xmlns:a16="http://schemas.microsoft.com/office/drawing/2014/main" id="{5B8FB031-B9E2-5DA1-85E5-0117BE2CD454}"/>
                </a:ext>
              </a:extLst>
            </p:cNvPr>
            <p:cNvSpPr/>
            <p:nvPr/>
          </p:nvSpPr>
          <p:spPr>
            <a:xfrm>
              <a:off x="2287261" y="3481452"/>
              <a:ext cx="304555" cy="333403"/>
            </a:xfrm>
            <a:custGeom>
              <a:avLst/>
              <a:gdLst>
                <a:gd name="connsiteX0" fmla="*/ 91585 w 304555"/>
                <a:gd name="connsiteY0" fmla="*/ 84011 h 333403"/>
                <a:gd name="connsiteX1" fmla="*/ 122219 w 304555"/>
                <a:gd name="connsiteY1" fmla="*/ 62844 h 333403"/>
                <a:gd name="connsiteX2" fmla="*/ 158553 w 304555"/>
                <a:gd name="connsiteY2" fmla="*/ 55577 h 333403"/>
                <a:gd name="connsiteX3" fmla="*/ 213587 w 304555"/>
                <a:gd name="connsiteY3" fmla="*/ 70444 h 333403"/>
                <a:gd name="connsiteX4" fmla="*/ 251488 w 304555"/>
                <a:gd name="connsiteY4" fmla="*/ 121278 h 333403"/>
                <a:gd name="connsiteX5" fmla="*/ 304556 w 304555"/>
                <a:gd name="connsiteY5" fmla="*/ 96011 h 333403"/>
                <a:gd name="connsiteX6" fmla="*/ 268855 w 304555"/>
                <a:gd name="connsiteY6" fmla="*/ 40110 h 333403"/>
                <a:gd name="connsiteX7" fmla="*/ 217687 w 304555"/>
                <a:gd name="connsiteY7" fmla="*/ 9476 h 333403"/>
                <a:gd name="connsiteX8" fmla="*/ 158653 w 304555"/>
                <a:gd name="connsiteY8" fmla="*/ 9 h 333403"/>
                <a:gd name="connsiteX9" fmla="*/ 95785 w 304555"/>
                <a:gd name="connsiteY9" fmla="*/ 12009 h 333403"/>
                <a:gd name="connsiteX10" fmla="*/ 45284 w 304555"/>
                <a:gd name="connsiteY10" fmla="*/ 46110 h 333403"/>
                <a:gd name="connsiteX11" fmla="*/ 11683 w 304555"/>
                <a:gd name="connsiteY11" fmla="*/ 98911 h 333403"/>
                <a:gd name="connsiteX12" fmla="*/ 16 w 304555"/>
                <a:gd name="connsiteY12" fmla="*/ 166813 h 333403"/>
                <a:gd name="connsiteX13" fmla="*/ 20550 w 304555"/>
                <a:gd name="connsiteY13" fmla="*/ 253681 h 333403"/>
                <a:gd name="connsiteX14" fmla="*/ 76918 w 304555"/>
                <a:gd name="connsiteY14" fmla="*/ 312249 h 333403"/>
                <a:gd name="connsiteX15" fmla="*/ 158420 w 304555"/>
                <a:gd name="connsiteY15" fmla="*/ 333383 h 333403"/>
                <a:gd name="connsiteX16" fmla="*/ 217454 w 304555"/>
                <a:gd name="connsiteY16" fmla="*/ 323916 h 333403"/>
                <a:gd name="connsiteX17" fmla="*/ 268622 w 304555"/>
                <a:gd name="connsiteY17" fmla="*/ 292982 h 333403"/>
                <a:gd name="connsiteX18" fmla="*/ 304323 w 304555"/>
                <a:gd name="connsiteY18" fmla="*/ 237381 h 333403"/>
                <a:gd name="connsiteX19" fmla="*/ 251388 w 304555"/>
                <a:gd name="connsiteY19" fmla="*/ 212247 h 333403"/>
                <a:gd name="connsiteX20" fmla="*/ 213487 w 304555"/>
                <a:gd name="connsiteY20" fmla="*/ 262781 h 333403"/>
                <a:gd name="connsiteX21" fmla="*/ 158553 w 304555"/>
                <a:gd name="connsiteY21" fmla="*/ 277948 h 333403"/>
                <a:gd name="connsiteX22" fmla="*/ 110852 w 304555"/>
                <a:gd name="connsiteY22" fmla="*/ 265315 h 333403"/>
                <a:gd name="connsiteX23" fmla="*/ 76118 w 304555"/>
                <a:gd name="connsiteY23" fmla="*/ 227747 h 333403"/>
                <a:gd name="connsiteX24" fmla="*/ 63184 w 304555"/>
                <a:gd name="connsiteY24" fmla="*/ 166779 h 333403"/>
                <a:gd name="connsiteX25" fmla="*/ 70751 w 304555"/>
                <a:gd name="connsiteY25" fmla="*/ 118778 h 333403"/>
                <a:gd name="connsiteX26" fmla="*/ 91585 w 304555"/>
                <a:gd name="connsiteY26" fmla="*/ 84011 h 33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04555" h="333403">
                  <a:moveTo>
                    <a:pt x="91585" y="84011"/>
                  </a:moveTo>
                  <a:cubicBezTo>
                    <a:pt x="100215" y="74904"/>
                    <a:pt x="110649" y="67694"/>
                    <a:pt x="122219" y="62844"/>
                  </a:cubicBezTo>
                  <a:cubicBezTo>
                    <a:pt x="133722" y="58017"/>
                    <a:pt x="146076" y="55547"/>
                    <a:pt x="158553" y="55577"/>
                  </a:cubicBezTo>
                  <a:cubicBezTo>
                    <a:pt x="177937" y="55217"/>
                    <a:pt x="197021" y="60374"/>
                    <a:pt x="213587" y="70444"/>
                  </a:cubicBezTo>
                  <a:cubicBezTo>
                    <a:pt x="229588" y="80354"/>
                    <a:pt x="242221" y="97301"/>
                    <a:pt x="251488" y="121278"/>
                  </a:cubicBezTo>
                  <a:lnTo>
                    <a:pt x="304556" y="96011"/>
                  </a:lnTo>
                  <a:cubicBezTo>
                    <a:pt x="297349" y="74764"/>
                    <a:pt x="285099" y="55584"/>
                    <a:pt x="268855" y="40110"/>
                  </a:cubicBezTo>
                  <a:cubicBezTo>
                    <a:pt x="254145" y="26410"/>
                    <a:pt x="236708" y="15973"/>
                    <a:pt x="217687" y="9476"/>
                  </a:cubicBezTo>
                  <a:cubicBezTo>
                    <a:pt x="198657" y="3126"/>
                    <a:pt x="178717" y="-74"/>
                    <a:pt x="158653" y="9"/>
                  </a:cubicBezTo>
                  <a:cubicBezTo>
                    <a:pt x="137106" y="-221"/>
                    <a:pt x="115732" y="3859"/>
                    <a:pt x="95785" y="12009"/>
                  </a:cubicBezTo>
                  <a:cubicBezTo>
                    <a:pt x="76831" y="19866"/>
                    <a:pt x="59654" y="31463"/>
                    <a:pt x="45284" y="46110"/>
                  </a:cubicBezTo>
                  <a:cubicBezTo>
                    <a:pt x="30513" y="61167"/>
                    <a:pt x="19067" y="79154"/>
                    <a:pt x="11683" y="98911"/>
                  </a:cubicBezTo>
                  <a:cubicBezTo>
                    <a:pt x="3666" y="120638"/>
                    <a:pt x="-287" y="143656"/>
                    <a:pt x="16" y="166813"/>
                  </a:cubicBezTo>
                  <a:cubicBezTo>
                    <a:pt x="16" y="199657"/>
                    <a:pt x="6860" y="228614"/>
                    <a:pt x="20550" y="253681"/>
                  </a:cubicBezTo>
                  <a:cubicBezTo>
                    <a:pt x="33607" y="278008"/>
                    <a:pt x="53107" y="298272"/>
                    <a:pt x="76918" y="312249"/>
                  </a:cubicBezTo>
                  <a:cubicBezTo>
                    <a:pt x="101672" y="326539"/>
                    <a:pt x="129839" y="333843"/>
                    <a:pt x="158420" y="333383"/>
                  </a:cubicBezTo>
                  <a:cubicBezTo>
                    <a:pt x="178483" y="333483"/>
                    <a:pt x="198427" y="330283"/>
                    <a:pt x="217454" y="323916"/>
                  </a:cubicBezTo>
                  <a:cubicBezTo>
                    <a:pt x="236534" y="317399"/>
                    <a:pt x="253985" y="306849"/>
                    <a:pt x="268622" y="292982"/>
                  </a:cubicBezTo>
                  <a:cubicBezTo>
                    <a:pt x="284729" y="277512"/>
                    <a:pt x="296959" y="258465"/>
                    <a:pt x="304323" y="237381"/>
                  </a:cubicBezTo>
                  <a:lnTo>
                    <a:pt x="251388" y="212247"/>
                  </a:lnTo>
                  <a:cubicBezTo>
                    <a:pt x="242121" y="235848"/>
                    <a:pt x="229488" y="252691"/>
                    <a:pt x="213487" y="262781"/>
                  </a:cubicBezTo>
                  <a:cubicBezTo>
                    <a:pt x="197017" y="273018"/>
                    <a:pt x="177943" y="278285"/>
                    <a:pt x="158553" y="277948"/>
                  </a:cubicBezTo>
                  <a:cubicBezTo>
                    <a:pt x="141806" y="278092"/>
                    <a:pt x="125332" y="273728"/>
                    <a:pt x="110852" y="265315"/>
                  </a:cubicBezTo>
                  <a:cubicBezTo>
                    <a:pt x="95885" y="256415"/>
                    <a:pt x="83818" y="243368"/>
                    <a:pt x="76118" y="227747"/>
                  </a:cubicBezTo>
                  <a:cubicBezTo>
                    <a:pt x="67494" y="211124"/>
                    <a:pt x="63184" y="190803"/>
                    <a:pt x="63184" y="166779"/>
                  </a:cubicBezTo>
                  <a:cubicBezTo>
                    <a:pt x="62884" y="150459"/>
                    <a:pt x="65444" y="134215"/>
                    <a:pt x="70751" y="118778"/>
                  </a:cubicBezTo>
                  <a:cubicBezTo>
                    <a:pt x="75191" y="105861"/>
                    <a:pt x="82288" y="94018"/>
                    <a:pt x="91585" y="84011"/>
                  </a:cubicBezTo>
                  <a:close/>
                </a:path>
              </a:pathLst>
            </a:custGeom>
            <a:solidFill>
              <a:srgbClr val="00A443"/>
            </a:solidFill>
            <a:ln w="3333" cap="flat">
              <a:noFill/>
              <a:prstDash val="solid"/>
              <a:miter/>
            </a:ln>
          </p:spPr>
          <p:txBody>
            <a:bodyPr rtlCol="0" anchor="ctr"/>
            <a:lstStyle/>
            <a:p>
              <a:endParaRPr lang="es-ES" sz="1350"/>
            </a:p>
          </p:txBody>
        </p:sp>
        <p:sp>
          <p:nvSpPr>
            <p:cNvPr id="21" name="Forma libre: forma 20">
              <a:extLst>
                <a:ext uri="{FF2B5EF4-FFF2-40B4-BE49-F238E27FC236}">
                  <a16:creationId xmlns:a16="http://schemas.microsoft.com/office/drawing/2014/main" id="{7DADA30E-E4AE-15D6-3C53-EF09B1A056BF}"/>
                </a:ext>
              </a:extLst>
            </p:cNvPr>
            <p:cNvSpPr/>
            <p:nvPr/>
          </p:nvSpPr>
          <p:spPr>
            <a:xfrm>
              <a:off x="2608072" y="3481431"/>
              <a:ext cx="325300" cy="334137"/>
            </a:xfrm>
            <a:custGeom>
              <a:avLst/>
              <a:gdLst>
                <a:gd name="connsiteX0" fmla="*/ 246283 w 325300"/>
                <a:gd name="connsiteY0" fmla="*/ 20865 h 334137"/>
                <a:gd name="connsiteX1" fmla="*/ 162281 w 325300"/>
                <a:gd name="connsiteY1" fmla="*/ 31 h 334137"/>
                <a:gd name="connsiteX2" fmla="*/ 97847 w 325300"/>
                <a:gd name="connsiteY2" fmla="*/ 12031 h 334137"/>
                <a:gd name="connsiteX3" fmla="*/ 46112 w 325300"/>
                <a:gd name="connsiteY3" fmla="*/ 46465 h 334137"/>
                <a:gd name="connsiteX4" fmla="*/ 12012 w 325300"/>
                <a:gd name="connsiteY4" fmla="*/ 99500 h 334137"/>
                <a:gd name="connsiteX5" fmla="*/ 11 w 325300"/>
                <a:gd name="connsiteY5" fmla="*/ 166768 h 334137"/>
                <a:gd name="connsiteX6" fmla="*/ 21179 w 325300"/>
                <a:gd name="connsiteY6" fmla="*/ 253936 h 334137"/>
                <a:gd name="connsiteX7" fmla="*/ 79280 w 325300"/>
                <a:gd name="connsiteY7" fmla="*/ 313004 h 334137"/>
                <a:gd name="connsiteX8" fmla="*/ 227383 w 325300"/>
                <a:gd name="connsiteY8" fmla="*/ 321838 h 334137"/>
                <a:gd name="connsiteX9" fmla="*/ 279184 w 325300"/>
                <a:gd name="connsiteY9" fmla="*/ 287404 h 334137"/>
                <a:gd name="connsiteX10" fmla="*/ 313285 w 325300"/>
                <a:gd name="connsiteY10" fmla="*/ 234669 h 334137"/>
                <a:gd name="connsiteX11" fmla="*/ 325285 w 325300"/>
                <a:gd name="connsiteY11" fmla="*/ 166768 h 334137"/>
                <a:gd name="connsiteX12" fmla="*/ 304151 w 325300"/>
                <a:gd name="connsiteY12" fmla="*/ 79299 h 334137"/>
                <a:gd name="connsiteX13" fmla="*/ 246283 w 325300"/>
                <a:gd name="connsiteY13" fmla="*/ 20865 h 334137"/>
                <a:gd name="connsiteX14" fmla="*/ 254484 w 325300"/>
                <a:gd name="connsiteY14" fmla="*/ 213502 h 334137"/>
                <a:gd name="connsiteX15" fmla="*/ 233650 w 325300"/>
                <a:gd name="connsiteY15" fmla="*/ 248569 h 334137"/>
                <a:gd name="connsiteX16" fmla="*/ 202082 w 325300"/>
                <a:gd name="connsiteY16" fmla="*/ 270337 h 334137"/>
                <a:gd name="connsiteX17" fmla="*/ 162281 w 325300"/>
                <a:gd name="connsiteY17" fmla="*/ 277937 h 334137"/>
                <a:gd name="connsiteX18" fmla="*/ 112047 w 325300"/>
                <a:gd name="connsiteY18" fmla="*/ 264603 h 334137"/>
                <a:gd name="connsiteX19" fmla="*/ 76680 w 325300"/>
                <a:gd name="connsiteY19" fmla="*/ 226402 h 334137"/>
                <a:gd name="connsiteX20" fmla="*/ 63746 w 325300"/>
                <a:gd name="connsiteY20" fmla="*/ 166701 h 334137"/>
                <a:gd name="connsiteX21" fmla="*/ 71013 w 325300"/>
                <a:gd name="connsiteY21" fmla="*/ 120033 h 334137"/>
                <a:gd name="connsiteX22" fmla="*/ 91547 w 325300"/>
                <a:gd name="connsiteY22" fmla="*/ 85299 h 334137"/>
                <a:gd name="connsiteX23" fmla="*/ 123114 w 325300"/>
                <a:gd name="connsiteY23" fmla="*/ 63499 h 334137"/>
                <a:gd name="connsiteX24" fmla="*/ 162281 w 325300"/>
                <a:gd name="connsiteY24" fmla="*/ 56232 h 334137"/>
                <a:gd name="connsiteX25" fmla="*/ 213749 w 325300"/>
                <a:gd name="connsiteY25" fmla="*/ 69566 h 334137"/>
                <a:gd name="connsiteX26" fmla="*/ 249117 w 325300"/>
                <a:gd name="connsiteY26" fmla="*/ 107466 h 334137"/>
                <a:gd name="connsiteX27" fmla="*/ 262050 w 325300"/>
                <a:gd name="connsiteY27" fmla="*/ 166834 h 334137"/>
                <a:gd name="connsiteX28" fmla="*/ 254484 w 325300"/>
                <a:gd name="connsiteY28" fmla="*/ 213502 h 334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25300" h="334137">
                  <a:moveTo>
                    <a:pt x="246283" y="20865"/>
                  </a:moveTo>
                  <a:cubicBezTo>
                    <a:pt x="220603" y="6654"/>
                    <a:pt x="191626" y="-533"/>
                    <a:pt x="162281" y="31"/>
                  </a:cubicBezTo>
                  <a:cubicBezTo>
                    <a:pt x="140228" y="-179"/>
                    <a:pt x="118344" y="3898"/>
                    <a:pt x="97847" y="12031"/>
                  </a:cubicBezTo>
                  <a:cubicBezTo>
                    <a:pt x="78406" y="19811"/>
                    <a:pt x="60793" y="31535"/>
                    <a:pt x="46112" y="46465"/>
                  </a:cubicBezTo>
                  <a:cubicBezTo>
                    <a:pt x="31239" y="61625"/>
                    <a:pt x="19632" y="79676"/>
                    <a:pt x="12012" y="99500"/>
                  </a:cubicBezTo>
                  <a:cubicBezTo>
                    <a:pt x="3825" y="120970"/>
                    <a:pt x="-245" y="143790"/>
                    <a:pt x="11" y="166768"/>
                  </a:cubicBezTo>
                  <a:cubicBezTo>
                    <a:pt x="11" y="199612"/>
                    <a:pt x="7068" y="228669"/>
                    <a:pt x="21179" y="253936"/>
                  </a:cubicBezTo>
                  <a:cubicBezTo>
                    <a:pt x="34712" y="278617"/>
                    <a:pt x="54826" y="299064"/>
                    <a:pt x="79280" y="313004"/>
                  </a:cubicBezTo>
                  <a:cubicBezTo>
                    <a:pt x="124921" y="337678"/>
                    <a:pt x="179135" y="340911"/>
                    <a:pt x="227383" y="321838"/>
                  </a:cubicBezTo>
                  <a:cubicBezTo>
                    <a:pt x="246767" y="313917"/>
                    <a:pt x="264380" y="302214"/>
                    <a:pt x="279184" y="287404"/>
                  </a:cubicBezTo>
                  <a:cubicBezTo>
                    <a:pt x="294101" y="272393"/>
                    <a:pt x="305715" y="254429"/>
                    <a:pt x="313285" y="234669"/>
                  </a:cubicBezTo>
                  <a:cubicBezTo>
                    <a:pt x="321512" y="212989"/>
                    <a:pt x="325582" y="189955"/>
                    <a:pt x="325285" y="166768"/>
                  </a:cubicBezTo>
                  <a:cubicBezTo>
                    <a:pt x="325285" y="133434"/>
                    <a:pt x="318242" y="104276"/>
                    <a:pt x="304151" y="79299"/>
                  </a:cubicBezTo>
                  <a:cubicBezTo>
                    <a:pt x="290611" y="54862"/>
                    <a:pt x="270587" y="34641"/>
                    <a:pt x="246283" y="20865"/>
                  </a:cubicBezTo>
                  <a:close/>
                  <a:moveTo>
                    <a:pt x="254484" y="213502"/>
                  </a:moveTo>
                  <a:cubicBezTo>
                    <a:pt x="249977" y="226479"/>
                    <a:pt x="242890" y="238406"/>
                    <a:pt x="233650" y="248569"/>
                  </a:cubicBezTo>
                  <a:cubicBezTo>
                    <a:pt x="224823" y="258020"/>
                    <a:pt x="214056" y="265446"/>
                    <a:pt x="202082" y="270337"/>
                  </a:cubicBezTo>
                  <a:cubicBezTo>
                    <a:pt x="189449" y="275480"/>
                    <a:pt x="175922" y="278063"/>
                    <a:pt x="162281" y="277937"/>
                  </a:cubicBezTo>
                  <a:cubicBezTo>
                    <a:pt x="144635" y="278147"/>
                    <a:pt x="127268" y="273537"/>
                    <a:pt x="112047" y="264603"/>
                  </a:cubicBezTo>
                  <a:cubicBezTo>
                    <a:pt x="96857" y="255503"/>
                    <a:pt x="84587" y="242246"/>
                    <a:pt x="76680" y="226402"/>
                  </a:cubicBezTo>
                  <a:cubicBezTo>
                    <a:pt x="68056" y="209779"/>
                    <a:pt x="63746" y="189878"/>
                    <a:pt x="63746" y="166701"/>
                  </a:cubicBezTo>
                  <a:cubicBezTo>
                    <a:pt x="63456" y="150841"/>
                    <a:pt x="65913" y="135054"/>
                    <a:pt x="71013" y="120033"/>
                  </a:cubicBezTo>
                  <a:cubicBezTo>
                    <a:pt x="75470" y="107200"/>
                    <a:pt x="82450" y="95389"/>
                    <a:pt x="91547" y="85299"/>
                  </a:cubicBezTo>
                  <a:cubicBezTo>
                    <a:pt x="100240" y="75689"/>
                    <a:pt x="111047" y="68226"/>
                    <a:pt x="123114" y="63499"/>
                  </a:cubicBezTo>
                  <a:cubicBezTo>
                    <a:pt x="135588" y="58609"/>
                    <a:pt x="148881" y="56142"/>
                    <a:pt x="162281" y="56232"/>
                  </a:cubicBezTo>
                  <a:cubicBezTo>
                    <a:pt x="180329" y="55915"/>
                    <a:pt x="198122" y="60525"/>
                    <a:pt x="213749" y="69566"/>
                  </a:cubicBezTo>
                  <a:cubicBezTo>
                    <a:pt x="228880" y="78606"/>
                    <a:pt x="241143" y="91746"/>
                    <a:pt x="249117" y="107466"/>
                  </a:cubicBezTo>
                  <a:cubicBezTo>
                    <a:pt x="257760" y="123910"/>
                    <a:pt x="262074" y="143700"/>
                    <a:pt x="262050" y="166834"/>
                  </a:cubicBezTo>
                  <a:cubicBezTo>
                    <a:pt x="262277" y="182715"/>
                    <a:pt x="259717" y="198508"/>
                    <a:pt x="254484" y="213502"/>
                  </a:cubicBezTo>
                  <a:close/>
                </a:path>
              </a:pathLst>
            </a:custGeom>
            <a:solidFill>
              <a:srgbClr val="00A443"/>
            </a:solidFill>
            <a:ln w="3333" cap="flat">
              <a:noFill/>
              <a:prstDash val="solid"/>
              <a:miter/>
            </a:ln>
          </p:spPr>
          <p:txBody>
            <a:bodyPr rtlCol="0" anchor="ctr"/>
            <a:lstStyle/>
            <a:p>
              <a:endParaRPr lang="es-ES" sz="1350"/>
            </a:p>
          </p:txBody>
        </p:sp>
        <p:sp>
          <p:nvSpPr>
            <p:cNvPr id="22" name="Forma libre: forma 21">
              <a:extLst>
                <a:ext uri="{FF2B5EF4-FFF2-40B4-BE49-F238E27FC236}">
                  <a16:creationId xmlns:a16="http://schemas.microsoft.com/office/drawing/2014/main" id="{236778DB-7E4B-23E4-F54E-57C88E7783F9}"/>
                </a:ext>
              </a:extLst>
            </p:cNvPr>
            <p:cNvSpPr/>
            <p:nvPr/>
          </p:nvSpPr>
          <p:spPr>
            <a:xfrm>
              <a:off x="2932391" y="3382293"/>
              <a:ext cx="389074" cy="426609"/>
            </a:xfrm>
            <a:custGeom>
              <a:avLst/>
              <a:gdLst>
                <a:gd name="connsiteX0" fmla="*/ 315140 w 389074"/>
                <a:gd name="connsiteY0" fmla="*/ 0 h 426609"/>
                <a:gd name="connsiteX1" fmla="*/ 252639 w 389074"/>
                <a:gd name="connsiteY1" fmla="*/ 38067 h 426609"/>
                <a:gd name="connsiteX2" fmla="*/ 252639 w 389074"/>
                <a:gd name="connsiteY2" fmla="*/ 105636 h 426609"/>
                <a:gd name="connsiteX3" fmla="*/ 121803 w 389074"/>
                <a:gd name="connsiteY3" fmla="*/ 105636 h 426609"/>
                <a:gd name="connsiteX4" fmla="*/ 121803 w 389074"/>
                <a:gd name="connsiteY4" fmla="*/ 0 h 426609"/>
                <a:gd name="connsiteX5" fmla="*/ 59368 w 389074"/>
                <a:gd name="connsiteY5" fmla="*/ 38067 h 426609"/>
                <a:gd name="connsiteX6" fmla="*/ 59368 w 389074"/>
                <a:gd name="connsiteY6" fmla="*/ 105636 h 426609"/>
                <a:gd name="connsiteX7" fmla="*/ 0 w 389074"/>
                <a:gd name="connsiteY7" fmla="*/ 105636 h 426609"/>
                <a:gd name="connsiteX8" fmla="*/ 0 w 389074"/>
                <a:gd name="connsiteY8" fmla="*/ 157437 h 426609"/>
                <a:gd name="connsiteX9" fmla="*/ 59368 w 389074"/>
                <a:gd name="connsiteY9" fmla="*/ 157437 h 426609"/>
                <a:gd name="connsiteX10" fmla="*/ 59368 w 389074"/>
                <a:gd name="connsiteY10" fmla="*/ 327440 h 426609"/>
                <a:gd name="connsiteX11" fmla="*/ 70435 w 389074"/>
                <a:gd name="connsiteY11" fmla="*/ 379241 h 426609"/>
                <a:gd name="connsiteX12" fmla="*/ 102969 w 389074"/>
                <a:gd name="connsiteY12" fmla="*/ 414275 h 426609"/>
                <a:gd name="connsiteX13" fmla="*/ 156003 w 389074"/>
                <a:gd name="connsiteY13" fmla="*/ 426609 h 426609"/>
                <a:gd name="connsiteX14" fmla="*/ 195804 w 389074"/>
                <a:gd name="connsiteY14" fmla="*/ 426609 h 426609"/>
                <a:gd name="connsiteX15" fmla="*/ 195804 w 389074"/>
                <a:gd name="connsiteY15" fmla="*/ 372275 h 426609"/>
                <a:gd name="connsiteX16" fmla="*/ 162970 w 389074"/>
                <a:gd name="connsiteY16" fmla="*/ 372275 h 426609"/>
                <a:gd name="connsiteX17" fmla="*/ 131703 w 389074"/>
                <a:gd name="connsiteY17" fmla="*/ 359641 h 426609"/>
                <a:gd name="connsiteX18" fmla="*/ 121903 w 389074"/>
                <a:gd name="connsiteY18" fmla="*/ 322974 h 426609"/>
                <a:gd name="connsiteX19" fmla="*/ 121903 w 389074"/>
                <a:gd name="connsiteY19" fmla="*/ 157270 h 426609"/>
                <a:gd name="connsiteX20" fmla="*/ 252639 w 389074"/>
                <a:gd name="connsiteY20" fmla="*/ 157270 h 426609"/>
                <a:gd name="connsiteX21" fmla="*/ 252639 w 389074"/>
                <a:gd name="connsiteY21" fmla="*/ 327274 h 426609"/>
                <a:gd name="connsiteX22" fmla="*/ 263706 w 389074"/>
                <a:gd name="connsiteY22" fmla="*/ 379075 h 426609"/>
                <a:gd name="connsiteX23" fmla="*/ 296240 w 389074"/>
                <a:gd name="connsiteY23" fmla="*/ 414109 h 426609"/>
                <a:gd name="connsiteX24" fmla="*/ 349274 w 389074"/>
                <a:gd name="connsiteY24" fmla="*/ 426442 h 426609"/>
                <a:gd name="connsiteX25" fmla="*/ 389075 w 389074"/>
                <a:gd name="connsiteY25" fmla="*/ 426442 h 426609"/>
                <a:gd name="connsiteX26" fmla="*/ 389075 w 389074"/>
                <a:gd name="connsiteY26" fmla="*/ 372108 h 426609"/>
                <a:gd name="connsiteX27" fmla="*/ 356241 w 389074"/>
                <a:gd name="connsiteY27" fmla="*/ 372108 h 426609"/>
                <a:gd name="connsiteX28" fmla="*/ 324974 w 389074"/>
                <a:gd name="connsiteY28" fmla="*/ 359474 h 426609"/>
                <a:gd name="connsiteX29" fmla="*/ 315173 w 389074"/>
                <a:gd name="connsiteY29" fmla="*/ 322807 h 426609"/>
                <a:gd name="connsiteX30" fmla="*/ 315173 w 389074"/>
                <a:gd name="connsiteY30" fmla="*/ 157270 h 426609"/>
                <a:gd name="connsiteX31" fmla="*/ 389075 w 389074"/>
                <a:gd name="connsiteY31" fmla="*/ 157270 h 426609"/>
                <a:gd name="connsiteX32" fmla="*/ 389075 w 389074"/>
                <a:gd name="connsiteY32" fmla="*/ 105469 h 426609"/>
                <a:gd name="connsiteX33" fmla="*/ 315140 w 389074"/>
                <a:gd name="connsiteY33" fmla="*/ 105469 h 426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89074" h="426609">
                  <a:moveTo>
                    <a:pt x="315140" y="0"/>
                  </a:moveTo>
                  <a:lnTo>
                    <a:pt x="252639" y="38067"/>
                  </a:lnTo>
                  <a:lnTo>
                    <a:pt x="252639" y="105636"/>
                  </a:lnTo>
                  <a:lnTo>
                    <a:pt x="121803" y="105636"/>
                  </a:lnTo>
                  <a:lnTo>
                    <a:pt x="121803" y="0"/>
                  </a:lnTo>
                  <a:lnTo>
                    <a:pt x="59368" y="38067"/>
                  </a:lnTo>
                  <a:lnTo>
                    <a:pt x="59368" y="105636"/>
                  </a:lnTo>
                  <a:lnTo>
                    <a:pt x="0" y="105636"/>
                  </a:lnTo>
                  <a:lnTo>
                    <a:pt x="0" y="157437"/>
                  </a:lnTo>
                  <a:lnTo>
                    <a:pt x="59368" y="157437"/>
                  </a:lnTo>
                  <a:lnTo>
                    <a:pt x="59368" y="327440"/>
                  </a:lnTo>
                  <a:cubicBezTo>
                    <a:pt x="59051" y="345327"/>
                    <a:pt x="62838" y="363048"/>
                    <a:pt x="70435" y="379241"/>
                  </a:cubicBezTo>
                  <a:cubicBezTo>
                    <a:pt x="77421" y="393985"/>
                    <a:pt x="88782" y="406219"/>
                    <a:pt x="102969" y="414275"/>
                  </a:cubicBezTo>
                  <a:cubicBezTo>
                    <a:pt x="117259" y="422519"/>
                    <a:pt x="134936" y="426632"/>
                    <a:pt x="156003" y="426609"/>
                  </a:cubicBezTo>
                  <a:lnTo>
                    <a:pt x="195804" y="426609"/>
                  </a:lnTo>
                  <a:lnTo>
                    <a:pt x="195804" y="372275"/>
                  </a:lnTo>
                  <a:lnTo>
                    <a:pt x="162970" y="372275"/>
                  </a:lnTo>
                  <a:cubicBezTo>
                    <a:pt x="148636" y="372275"/>
                    <a:pt x="138213" y="368064"/>
                    <a:pt x="131703" y="359641"/>
                  </a:cubicBezTo>
                  <a:cubicBezTo>
                    <a:pt x="125193" y="351217"/>
                    <a:pt x="121926" y="338997"/>
                    <a:pt x="121903" y="322974"/>
                  </a:cubicBezTo>
                  <a:lnTo>
                    <a:pt x="121903" y="157270"/>
                  </a:lnTo>
                  <a:lnTo>
                    <a:pt x="252639" y="157270"/>
                  </a:lnTo>
                  <a:lnTo>
                    <a:pt x="252639" y="327274"/>
                  </a:lnTo>
                  <a:cubicBezTo>
                    <a:pt x="252322" y="345161"/>
                    <a:pt x="256109" y="362881"/>
                    <a:pt x="263706" y="379075"/>
                  </a:cubicBezTo>
                  <a:cubicBezTo>
                    <a:pt x="270692" y="393818"/>
                    <a:pt x="282052" y="406052"/>
                    <a:pt x="296240" y="414109"/>
                  </a:cubicBezTo>
                  <a:cubicBezTo>
                    <a:pt x="310530" y="422352"/>
                    <a:pt x="328207" y="426466"/>
                    <a:pt x="349274" y="426442"/>
                  </a:cubicBezTo>
                  <a:lnTo>
                    <a:pt x="389075" y="426442"/>
                  </a:lnTo>
                  <a:lnTo>
                    <a:pt x="389075" y="372108"/>
                  </a:lnTo>
                  <a:lnTo>
                    <a:pt x="356241" y="372108"/>
                  </a:lnTo>
                  <a:cubicBezTo>
                    <a:pt x="341907" y="372108"/>
                    <a:pt x="331484" y="367898"/>
                    <a:pt x="324974" y="359474"/>
                  </a:cubicBezTo>
                  <a:cubicBezTo>
                    <a:pt x="318463" y="351051"/>
                    <a:pt x="315197" y="338831"/>
                    <a:pt x="315173" y="322807"/>
                  </a:cubicBezTo>
                  <a:lnTo>
                    <a:pt x="315173" y="157270"/>
                  </a:lnTo>
                  <a:lnTo>
                    <a:pt x="389075" y="157270"/>
                  </a:lnTo>
                  <a:lnTo>
                    <a:pt x="389075" y="105469"/>
                  </a:lnTo>
                  <a:lnTo>
                    <a:pt x="315140" y="105469"/>
                  </a:lnTo>
                  <a:close/>
                </a:path>
              </a:pathLst>
            </a:custGeom>
            <a:solidFill>
              <a:srgbClr val="00A443"/>
            </a:solidFill>
            <a:ln w="3333" cap="flat">
              <a:noFill/>
              <a:prstDash val="solid"/>
              <a:miter/>
            </a:ln>
          </p:spPr>
          <p:txBody>
            <a:bodyPr rtlCol="0" anchor="ctr"/>
            <a:lstStyle/>
            <a:p>
              <a:endParaRPr lang="es-ES" sz="1350"/>
            </a:p>
          </p:txBody>
        </p:sp>
        <p:sp>
          <p:nvSpPr>
            <p:cNvPr id="23" name="Forma libre: forma 22">
              <a:extLst>
                <a:ext uri="{FF2B5EF4-FFF2-40B4-BE49-F238E27FC236}">
                  <a16:creationId xmlns:a16="http://schemas.microsoft.com/office/drawing/2014/main" id="{4522D77C-03E9-9E74-C250-7C9C4EB895AF}"/>
                </a:ext>
              </a:extLst>
            </p:cNvPr>
            <p:cNvSpPr/>
            <p:nvPr/>
          </p:nvSpPr>
          <p:spPr>
            <a:xfrm>
              <a:off x="3363766" y="3487762"/>
              <a:ext cx="61901" cy="320840"/>
            </a:xfrm>
            <a:custGeom>
              <a:avLst/>
              <a:gdLst>
                <a:gd name="connsiteX0" fmla="*/ 0 w 61901"/>
                <a:gd name="connsiteY0" fmla="*/ 0 h 320840"/>
                <a:gd name="connsiteX1" fmla="*/ 61901 w 61901"/>
                <a:gd name="connsiteY1" fmla="*/ 0 h 320840"/>
                <a:gd name="connsiteX2" fmla="*/ 61901 w 61901"/>
                <a:gd name="connsiteY2" fmla="*/ 320840 h 320840"/>
                <a:gd name="connsiteX3" fmla="*/ 0 w 61901"/>
                <a:gd name="connsiteY3" fmla="*/ 320840 h 320840"/>
              </a:gdLst>
              <a:ahLst/>
              <a:cxnLst>
                <a:cxn ang="0">
                  <a:pos x="connsiteX0" y="connsiteY0"/>
                </a:cxn>
                <a:cxn ang="0">
                  <a:pos x="connsiteX1" y="connsiteY1"/>
                </a:cxn>
                <a:cxn ang="0">
                  <a:pos x="connsiteX2" y="connsiteY2"/>
                </a:cxn>
                <a:cxn ang="0">
                  <a:pos x="connsiteX3" y="connsiteY3"/>
                </a:cxn>
              </a:cxnLst>
              <a:rect l="l" t="t" r="r" b="b"/>
              <a:pathLst>
                <a:path w="61901" h="320840">
                  <a:moveTo>
                    <a:pt x="0" y="0"/>
                  </a:moveTo>
                  <a:lnTo>
                    <a:pt x="61901" y="0"/>
                  </a:lnTo>
                  <a:lnTo>
                    <a:pt x="61901" y="320840"/>
                  </a:lnTo>
                  <a:lnTo>
                    <a:pt x="0" y="320840"/>
                  </a:lnTo>
                  <a:close/>
                </a:path>
              </a:pathLst>
            </a:custGeom>
            <a:solidFill>
              <a:srgbClr val="00A443"/>
            </a:solidFill>
            <a:ln w="3333" cap="flat">
              <a:noFill/>
              <a:prstDash val="solid"/>
              <a:miter/>
            </a:ln>
          </p:spPr>
          <p:txBody>
            <a:bodyPr rtlCol="0" anchor="ctr"/>
            <a:lstStyle/>
            <a:p>
              <a:endParaRPr lang="es-ES" sz="1350"/>
            </a:p>
          </p:txBody>
        </p:sp>
        <p:sp>
          <p:nvSpPr>
            <p:cNvPr id="24" name="Forma libre: forma 23">
              <a:extLst>
                <a:ext uri="{FF2B5EF4-FFF2-40B4-BE49-F238E27FC236}">
                  <a16:creationId xmlns:a16="http://schemas.microsoft.com/office/drawing/2014/main" id="{18387937-9C94-7C56-C0F2-22B6E4676F03}"/>
                </a:ext>
              </a:extLst>
            </p:cNvPr>
            <p:cNvSpPr/>
            <p:nvPr/>
          </p:nvSpPr>
          <p:spPr>
            <a:xfrm>
              <a:off x="3352355" y="3351978"/>
              <a:ext cx="85223" cy="81495"/>
            </a:xfrm>
            <a:custGeom>
              <a:avLst/>
              <a:gdLst>
                <a:gd name="connsiteX0" fmla="*/ 72679 w 85223"/>
                <a:gd name="connsiteY0" fmla="*/ 11048 h 81495"/>
                <a:gd name="connsiteX1" fmla="*/ 42345 w 85223"/>
                <a:gd name="connsiteY1" fmla="*/ 14 h 81495"/>
                <a:gd name="connsiteX2" fmla="*/ 12344 w 85223"/>
                <a:gd name="connsiteY2" fmla="*/ 11048 h 81495"/>
                <a:gd name="connsiteX3" fmla="*/ 44 w 85223"/>
                <a:gd name="connsiteY3" fmla="*/ 41048 h 81495"/>
                <a:gd name="connsiteX4" fmla="*/ 12344 w 85223"/>
                <a:gd name="connsiteY4" fmla="*/ 70415 h 81495"/>
                <a:gd name="connsiteX5" fmla="*/ 42345 w 85223"/>
                <a:gd name="connsiteY5" fmla="*/ 81482 h 81495"/>
                <a:gd name="connsiteX6" fmla="*/ 72679 w 85223"/>
                <a:gd name="connsiteY6" fmla="*/ 70415 h 81495"/>
                <a:gd name="connsiteX7" fmla="*/ 85179 w 85223"/>
                <a:gd name="connsiteY7" fmla="*/ 41048 h 81495"/>
                <a:gd name="connsiteX8" fmla="*/ 72679 w 85223"/>
                <a:gd name="connsiteY8" fmla="*/ 11048 h 81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223" h="81495">
                  <a:moveTo>
                    <a:pt x="72679" y="11048"/>
                  </a:moveTo>
                  <a:cubicBezTo>
                    <a:pt x="64302" y="3707"/>
                    <a:pt x="53482" y="-229"/>
                    <a:pt x="42345" y="14"/>
                  </a:cubicBezTo>
                  <a:cubicBezTo>
                    <a:pt x="31305" y="-266"/>
                    <a:pt x="20574" y="3681"/>
                    <a:pt x="12344" y="11048"/>
                  </a:cubicBezTo>
                  <a:cubicBezTo>
                    <a:pt x="4004" y="18734"/>
                    <a:pt x="-499" y="29721"/>
                    <a:pt x="44" y="41048"/>
                  </a:cubicBezTo>
                  <a:cubicBezTo>
                    <a:pt x="-416" y="52178"/>
                    <a:pt x="4091" y="62935"/>
                    <a:pt x="12344" y="70415"/>
                  </a:cubicBezTo>
                  <a:cubicBezTo>
                    <a:pt x="20568" y="77796"/>
                    <a:pt x="31298" y="81752"/>
                    <a:pt x="42345" y="81482"/>
                  </a:cubicBezTo>
                  <a:cubicBezTo>
                    <a:pt x="53485" y="81719"/>
                    <a:pt x="64309" y="77769"/>
                    <a:pt x="72679" y="70415"/>
                  </a:cubicBezTo>
                  <a:cubicBezTo>
                    <a:pt x="81056" y="63009"/>
                    <a:pt x="85646" y="52218"/>
                    <a:pt x="85179" y="41048"/>
                  </a:cubicBezTo>
                  <a:cubicBezTo>
                    <a:pt x="85729" y="29678"/>
                    <a:pt x="81139" y="18664"/>
                    <a:pt x="72679" y="11048"/>
                  </a:cubicBezTo>
                  <a:close/>
                </a:path>
              </a:pathLst>
            </a:custGeom>
            <a:solidFill>
              <a:srgbClr val="00A443"/>
            </a:solidFill>
            <a:ln w="3333" cap="flat">
              <a:noFill/>
              <a:prstDash val="solid"/>
              <a:miter/>
            </a:ln>
          </p:spPr>
          <p:txBody>
            <a:bodyPr rtlCol="0" anchor="ctr"/>
            <a:lstStyle/>
            <a:p>
              <a:endParaRPr lang="es-ES" sz="1350"/>
            </a:p>
          </p:txBody>
        </p:sp>
        <p:sp>
          <p:nvSpPr>
            <p:cNvPr id="25" name="Forma libre: forma 24">
              <a:extLst>
                <a:ext uri="{FF2B5EF4-FFF2-40B4-BE49-F238E27FC236}">
                  <a16:creationId xmlns:a16="http://schemas.microsoft.com/office/drawing/2014/main" id="{EBA2EA39-78BA-33BB-B129-63E93BDA1B8F}"/>
                </a:ext>
              </a:extLst>
            </p:cNvPr>
            <p:cNvSpPr/>
            <p:nvPr/>
          </p:nvSpPr>
          <p:spPr>
            <a:xfrm>
              <a:off x="3467535" y="3481533"/>
              <a:ext cx="269009" cy="333907"/>
            </a:xfrm>
            <a:custGeom>
              <a:avLst/>
              <a:gdLst>
                <a:gd name="connsiteX0" fmla="*/ 244672 w 269009"/>
                <a:gd name="connsiteY0" fmla="*/ 179599 h 333907"/>
                <a:gd name="connsiteX1" fmla="*/ 169837 w 269009"/>
                <a:gd name="connsiteY1" fmla="*/ 143931 h 333907"/>
                <a:gd name="connsiteX2" fmla="*/ 138270 w 269009"/>
                <a:gd name="connsiteY2" fmla="*/ 136365 h 333907"/>
                <a:gd name="connsiteX3" fmla="*/ 104769 w 269009"/>
                <a:gd name="connsiteY3" fmla="*/ 125498 h 333907"/>
                <a:gd name="connsiteX4" fmla="*/ 81435 w 269009"/>
                <a:gd name="connsiteY4" fmla="*/ 111597 h 333907"/>
                <a:gd name="connsiteX5" fmla="*/ 72602 w 269009"/>
                <a:gd name="connsiteY5" fmla="*/ 90130 h 333907"/>
                <a:gd name="connsiteX6" fmla="*/ 89269 w 269009"/>
                <a:gd name="connsiteY6" fmla="*/ 63263 h 333907"/>
                <a:gd name="connsiteX7" fmla="*/ 133336 w 269009"/>
                <a:gd name="connsiteY7" fmla="*/ 52963 h 333907"/>
                <a:gd name="connsiteX8" fmla="*/ 182904 w 269009"/>
                <a:gd name="connsiteY8" fmla="*/ 65296 h 333907"/>
                <a:gd name="connsiteX9" fmla="*/ 213538 w 269009"/>
                <a:gd name="connsiteY9" fmla="*/ 107297 h 333907"/>
                <a:gd name="connsiteX10" fmla="*/ 265339 w 269009"/>
                <a:gd name="connsiteY10" fmla="*/ 88364 h 333907"/>
                <a:gd name="connsiteX11" fmla="*/ 238172 w 269009"/>
                <a:gd name="connsiteY11" fmla="*/ 39729 h 333907"/>
                <a:gd name="connsiteX12" fmla="*/ 192371 w 269009"/>
                <a:gd name="connsiteY12" fmla="*/ 10029 h 333907"/>
                <a:gd name="connsiteX13" fmla="*/ 133336 w 269009"/>
                <a:gd name="connsiteY13" fmla="*/ 28 h 333907"/>
                <a:gd name="connsiteX14" fmla="*/ 70001 w 269009"/>
                <a:gd name="connsiteY14" fmla="*/ 11695 h 333907"/>
                <a:gd name="connsiteX15" fmla="*/ 26667 w 269009"/>
                <a:gd name="connsiteY15" fmla="*/ 43829 h 333907"/>
                <a:gd name="connsiteX16" fmla="*/ 11200 w 269009"/>
                <a:gd name="connsiteY16" fmla="*/ 90864 h 333907"/>
                <a:gd name="connsiteX17" fmla="*/ 34534 w 269009"/>
                <a:gd name="connsiteY17" fmla="*/ 150565 h 333907"/>
                <a:gd name="connsiteX18" fmla="*/ 109702 w 269009"/>
                <a:gd name="connsiteY18" fmla="*/ 187532 h 333907"/>
                <a:gd name="connsiteX19" fmla="*/ 141903 w 269009"/>
                <a:gd name="connsiteY19" fmla="*/ 195733 h 333907"/>
                <a:gd name="connsiteX20" fmla="*/ 192104 w 269009"/>
                <a:gd name="connsiteY20" fmla="*/ 213100 h 333907"/>
                <a:gd name="connsiteX21" fmla="*/ 208238 w 269009"/>
                <a:gd name="connsiteY21" fmla="*/ 240567 h 333907"/>
                <a:gd name="connsiteX22" fmla="*/ 189271 w 269009"/>
                <a:gd name="connsiteY22" fmla="*/ 269934 h 333907"/>
                <a:gd name="connsiteX23" fmla="*/ 136870 w 269009"/>
                <a:gd name="connsiteY23" fmla="*/ 281634 h 333907"/>
                <a:gd name="connsiteX24" fmla="*/ 100202 w 269009"/>
                <a:gd name="connsiteY24" fmla="*/ 275301 h 333907"/>
                <a:gd name="connsiteX25" fmla="*/ 69568 w 269009"/>
                <a:gd name="connsiteY25" fmla="*/ 256034 h 333907"/>
                <a:gd name="connsiteX26" fmla="*/ 50301 w 269009"/>
                <a:gd name="connsiteY26" fmla="*/ 223500 h 333907"/>
                <a:gd name="connsiteX27" fmla="*/ 0 w 269009"/>
                <a:gd name="connsiteY27" fmla="*/ 245500 h 333907"/>
                <a:gd name="connsiteX28" fmla="*/ 78935 w 269009"/>
                <a:gd name="connsiteY28" fmla="*/ 324435 h 333907"/>
                <a:gd name="connsiteX29" fmla="*/ 137070 w 269009"/>
                <a:gd name="connsiteY29" fmla="*/ 333902 h 333907"/>
                <a:gd name="connsiteX30" fmla="*/ 207071 w 269009"/>
                <a:gd name="connsiteY30" fmla="*/ 321602 h 333907"/>
                <a:gd name="connsiteX31" fmla="*/ 252872 w 269009"/>
                <a:gd name="connsiteY31" fmla="*/ 287801 h 333907"/>
                <a:gd name="connsiteX32" fmla="*/ 269006 w 269009"/>
                <a:gd name="connsiteY32" fmla="*/ 238833 h 333907"/>
                <a:gd name="connsiteX33" fmla="*/ 244672 w 269009"/>
                <a:gd name="connsiteY33" fmla="*/ 179599 h 333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69009" h="333907">
                  <a:moveTo>
                    <a:pt x="244672" y="179599"/>
                  </a:moveTo>
                  <a:cubicBezTo>
                    <a:pt x="228471" y="164265"/>
                    <a:pt x="203528" y="152375"/>
                    <a:pt x="169837" y="143931"/>
                  </a:cubicBezTo>
                  <a:lnTo>
                    <a:pt x="138270" y="136365"/>
                  </a:lnTo>
                  <a:cubicBezTo>
                    <a:pt x="126913" y="133355"/>
                    <a:pt x="115729" y="129728"/>
                    <a:pt x="104769" y="125498"/>
                  </a:cubicBezTo>
                  <a:cubicBezTo>
                    <a:pt x="96195" y="122351"/>
                    <a:pt x="88285" y="117638"/>
                    <a:pt x="81435" y="111597"/>
                  </a:cubicBezTo>
                  <a:cubicBezTo>
                    <a:pt x="75512" y="106064"/>
                    <a:pt x="72288" y="98230"/>
                    <a:pt x="72602" y="90130"/>
                  </a:cubicBezTo>
                  <a:cubicBezTo>
                    <a:pt x="72602" y="79153"/>
                    <a:pt x="78158" y="70197"/>
                    <a:pt x="89269" y="63263"/>
                  </a:cubicBezTo>
                  <a:cubicBezTo>
                    <a:pt x="100379" y="56330"/>
                    <a:pt x="115069" y="52896"/>
                    <a:pt x="133336" y="52963"/>
                  </a:cubicBezTo>
                  <a:cubicBezTo>
                    <a:pt x="150653" y="52666"/>
                    <a:pt x="167744" y="56920"/>
                    <a:pt x="182904" y="65296"/>
                  </a:cubicBezTo>
                  <a:cubicBezTo>
                    <a:pt x="197437" y="73497"/>
                    <a:pt x="207648" y="87497"/>
                    <a:pt x="213538" y="107297"/>
                  </a:cubicBezTo>
                  <a:lnTo>
                    <a:pt x="265339" y="88364"/>
                  </a:lnTo>
                  <a:cubicBezTo>
                    <a:pt x="260509" y="70130"/>
                    <a:pt x="251165" y="53403"/>
                    <a:pt x="238172" y="39729"/>
                  </a:cubicBezTo>
                  <a:cubicBezTo>
                    <a:pt x="225325" y="26522"/>
                    <a:pt x="209671" y="16372"/>
                    <a:pt x="192371" y="10029"/>
                  </a:cubicBezTo>
                  <a:cubicBezTo>
                    <a:pt x="173460" y="3152"/>
                    <a:pt x="153457" y="-238"/>
                    <a:pt x="133336" y="28"/>
                  </a:cubicBezTo>
                  <a:cubicBezTo>
                    <a:pt x="111656" y="-378"/>
                    <a:pt x="90115" y="3592"/>
                    <a:pt x="70001" y="11695"/>
                  </a:cubicBezTo>
                  <a:cubicBezTo>
                    <a:pt x="52951" y="18352"/>
                    <a:pt x="37987" y="29446"/>
                    <a:pt x="26667" y="43829"/>
                  </a:cubicBezTo>
                  <a:cubicBezTo>
                    <a:pt x="16414" y="57346"/>
                    <a:pt x="10970" y="73900"/>
                    <a:pt x="11200" y="90864"/>
                  </a:cubicBezTo>
                  <a:cubicBezTo>
                    <a:pt x="10660" y="113087"/>
                    <a:pt x="19067" y="134598"/>
                    <a:pt x="34534" y="150565"/>
                  </a:cubicBezTo>
                  <a:cubicBezTo>
                    <a:pt x="50091" y="166765"/>
                    <a:pt x="75145" y="179089"/>
                    <a:pt x="109702" y="187532"/>
                  </a:cubicBezTo>
                  <a:lnTo>
                    <a:pt x="141903" y="195733"/>
                  </a:lnTo>
                  <a:cubicBezTo>
                    <a:pt x="164637" y="200776"/>
                    <a:pt x="181370" y="206566"/>
                    <a:pt x="192104" y="213100"/>
                  </a:cubicBezTo>
                  <a:cubicBezTo>
                    <a:pt x="202204" y="218510"/>
                    <a:pt x="208431" y="229110"/>
                    <a:pt x="208238" y="240567"/>
                  </a:cubicBezTo>
                  <a:cubicBezTo>
                    <a:pt x="208238" y="252367"/>
                    <a:pt x="201914" y="262157"/>
                    <a:pt x="189271" y="269934"/>
                  </a:cubicBezTo>
                  <a:cubicBezTo>
                    <a:pt x="176627" y="277711"/>
                    <a:pt x="159160" y="281611"/>
                    <a:pt x="136870" y="281634"/>
                  </a:cubicBezTo>
                  <a:cubicBezTo>
                    <a:pt x="124373" y="281671"/>
                    <a:pt x="111962" y="279528"/>
                    <a:pt x="100202" y="275301"/>
                  </a:cubicBezTo>
                  <a:cubicBezTo>
                    <a:pt x="88672" y="271264"/>
                    <a:pt x="78202" y="264677"/>
                    <a:pt x="69568" y="256034"/>
                  </a:cubicBezTo>
                  <a:cubicBezTo>
                    <a:pt x="60625" y="246897"/>
                    <a:pt x="54014" y="235737"/>
                    <a:pt x="50301" y="223500"/>
                  </a:cubicBezTo>
                  <a:lnTo>
                    <a:pt x="0" y="245500"/>
                  </a:lnTo>
                  <a:cubicBezTo>
                    <a:pt x="12404" y="282781"/>
                    <a:pt x="41654" y="312032"/>
                    <a:pt x="78935" y="324435"/>
                  </a:cubicBezTo>
                  <a:cubicBezTo>
                    <a:pt x="97639" y="330855"/>
                    <a:pt x="117296" y="334055"/>
                    <a:pt x="137070" y="333902"/>
                  </a:cubicBezTo>
                  <a:cubicBezTo>
                    <a:pt x="164004" y="333902"/>
                    <a:pt x="187337" y="329802"/>
                    <a:pt x="207071" y="321602"/>
                  </a:cubicBezTo>
                  <a:cubicBezTo>
                    <a:pt x="225125" y="314705"/>
                    <a:pt x="240958" y="303018"/>
                    <a:pt x="252872" y="287801"/>
                  </a:cubicBezTo>
                  <a:cubicBezTo>
                    <a:pt x="263506" y="273708"/>
                    <a:pt x="269179" y="256490"/>
                    <a:pt x="269006" y="238833"/>
                  </a:cubicBezTo>
                  <a:cubicBezTo>
                    <a:pt x="269006" y="214723"/>
                    <a:pt x="260896" y="194976"/>
                    <a:pt x="244672" y="179599"/>
                  </a:cubicBezTo>
                  <a:close/>
                </a:path>
              </a:pathLst>
            </a:custGeom>
            <a:solidFill>
              <a:srgbClr val="00A443"/>
            </a:solidFill>
            <a:ln w="3333" cap="flat">
              <a:noFill/>
              <a:prstDash val="solid"/>
              <a:miter/>
            </a:ln>
          </p:spPr>
          <p:txBody>
            <a:bodyPr rtlCol="0" anchor="ctr"/>
            <a:lstStyle/>
            <a:p>
              <a:endParaRPr lang="es-ES" sz="1350"/>
            </a:p>
          </p:txBody>
        </p:sp>
        <p:sp>
          <p:nvSpPr>
            <p:cNvPr id="26" name="Forma libre: forma 25">
              <a:extLst>
                <a:ext uri="{FF2B5EF4-FFF2-40B4-BE49-F238E27FC236}">
                  <a16:creationId xmlns:a16="http://schemas.microsoft.com/office/drawing/2014/main" id="{0ED2557E-8BE8-037D-9DB9-76F0F2E51851}"/>
                </a:ext>
              </a:extLst>
            </p:cNvPr>
            <p:cNvSpPr/>
            <p:nvPr/>
          </p:nvSpPr>
          <p:spPr>
            <a:xfrm>
              <a:off x="3777708" y="3366492"/>
              <a:ext cx="275409" cy="442275"/>
            </a:xfrm>
            <a:custGeom>
              <a:avLst/>
              <a:gdLst>
                <a:gd name="connsiteX0" fmla="*/ 217905 w 275409"/>
                <a:gd name="connsiteY0" fmla="*/ 130136 h 442275"/>
                <a:gd name="connsiteX1" fmla="*/ 156637 w 275409"/>
                <a:gd name="connsiteY1" fmla="*/ 114969 h 442275"/>
                <a:gd name="connsiteX2" fmla="*/ 95035 w 275409"/>
                <a:gd name="connsiteY2" fmla="*/ 132336 h 442275"/>
                <a:gd name="connsiteX3" fmla="*/ 61901 w 275409"/>
                <a:gd name="connsiteY3" fmla="*/ 168737 h 442275"/>
                <a:gd name="connsiteX4" fmla="*/ 61901 w 275409"/>
                <a:gd name="connsiteY4" fmla="*/ 0 h 442275"/>
                <a:gd name="connsiteX5" fmla="*/ 0 w 275409"/>
                <a:gd name="connsiteY5" fmla="*/ 0 h 442275"/>
                <a:gd name="connsiteX6" fmla="*/ 0 w 275409"/>
                <a:gd name="connsiteY6" fmla="*/ 442143 h 442275"/>
                <a:gd name="connsiteX7" fmla="*/ 61901 w 275409"/>
                <a:gd name="connsiteY7" fmla="*/ 442143 h 442275"/>
                <a:gd name="connsiteX8" fmla="*/ 61901 w 275409"/>
                <a:gd name="connsiteY8" fmla="*/ 252139 h 442275"/>
                <a:gd name="connsiteX9" fmla="*/ 84302 w 275409"/>
                <a:gd name="connsiteY9" fmla="*/ 191837 h 442275"/>
                <a:gd name="connsiteX10" fmla="*/ 142103 w 275409"/>
                <a:gd name="connsiteY10" fmla="*/ 170037 h 442275"/>
                <a:gd name="connsiteX11" fmla="*/ 193271 w 275409"/>
                <a:gd name="connsiteY11" fmla="*/ 191537 h 442275"/>
                <a:gd name="connsiteX12" fmla="*/ 212838 w 275409"/>
                <a:gd name="connsiteY12" fmla="*/ 249639 h 442275"/>
                <a:gd name="connsiteX13" fmla="*/ 212838 w 275409"/>
                <a:gd name="connsiteY13" fmla="*/ 442276 h 442275"/>
                <a:gd name="connsiteX14" fmla="*/ 275373 w 275409"/>
                <a:gd name="connsiteY14" fmla="*/ 442276 h 442275"/>
                <a:gd name="connsiteX15" fmla="*/ 275373 w 275409"/>
                <a:gd name="connsiteY15" fmla="*/ 239405 h 442275"/>
                <a:gd name="connsiteX16" fmla="*/ 259906 w 275409"/>
                <a:gd name="connsiteY16" fmla="*/ 173404 h 442275"/>
                <a:gd name="connsiteX17" fmla="*/ 217905 w 275409"/>
                <a:gd name="connsiteY17" fmla="*/ 130136 h 44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5409" h="442275">
                  <a:moveTo>
                    <a:pt x="217905" y="130136"/>
                  </a:moveTo>
                  <a:cubicBezTo>
                    <a:pt x="199171" y="119756"/>
                    <a:pt x="178037" y="114522"/>
                    <a:pt x="156637" y="114969"/>
                  </a:cubicBezTo>
                  <a:cubicBezTo>
                    <a:pt x="134890" y="114932"/>
                    <a:pt x="113559" y="120943"/>
                    <a:pt x="95035" y="132336"/>
                  </a:cubicBezTo>
                  <a:cubicBezTo>
                    <a:pt x="80848" y="141186"/>
                    <a:pt x="69382" y="153783"/>
                    <a:pt x="61901" y="168737"/>
                  </a:cubicBezTo>
                  <a:lnTo>
                    <a:pt x="61901" y="0"/>
                  </a:lnTo>
                  <a:lnTo>
                    <a:pt x="0" y="0"/>
                  </a:lnTo>
                  <a:lnTo>
                    <a:pt x="0" y="442143"/>
                  </a:lnTo>
                  <a:lnTo>
                    <a:pt x="61901" y="442143"/>
                  </a:lnTo>
                  <a:lnTo>
                    <a:pt x="61901" y="252139"/>
                  </a:lnTo>
                  <a:cubicBezTo>
                    <a:pt x="61901" y="226471"/>
                    <a:pt x="69368" y="206371"/>
                    <a:pt x="84302" y="191837"/>
                  </a:cubicBezTo>
                  <a:cubicBezTo>
                    <a:pt x="99236" y="177304"/>
                    <a:pt x="118502" y="170037"/>
                    <a:pt x="142103" y="170037"/>
                  </a:cubicBezTo>
                  <a:cubicBezTo>
                    <a:pt x="163137" y="170037"/>
                    <a:pt x="180204" y="177204"/>
                    <a:pt x="193271" y="191537"/>
                  </a:cubicBezTo>
                  <a:cubicBezTo>
                    <a:pt x="206338" y="205871"/>
                    <a:pt x="212871" y="225238"/>
                    <a:pt x="212838" y="249639"/>
                  </a:cubicBezTo>
                  <a:lnTo>
                    <a:pt x="212838" y="442276"/>
                  </a:lnTo>
                  <a:lnTo>
                    <a:pt x="275373" y="442276"/>
                  </a:lnTo>
                  <a:lnTo>
                    <a:pt x="275373" y="239405"/>
                  </a:lnTo>
                  <a:cubicBezTo>
                    <a:pt x="275906" y="216448"/>
                    <a:pt x="270606" y="193727"/>
                    <a:pt x="259906" y="173404"/>
                  </a:cubicBezTo>
                  <a:cubicBezTo>
                    <a:pt x="250239" y="155337"/>
                    <a:pt x="235672" y="140346"/>
                    <a:pt x="217905" y="130136"/>
                  </a:cubicBezTo>
                  <a:close/>
                </a:path>
              </a:pathLst>
            </a:custGeom>
            <a:solidFill>
              <a:srgbClr val="00A443"/>
            </a:solidFill>
            <a:ln w="3333" cap="flat">
              <a:noFill/>
              <a:prstDash val="solid"/>
              <a:miter/>
            </a:ln>
          </p:spPr>
          <p:txBody>
            <a:bodyPr rtlCol="0" anchor="ctr"/>
            <a:lstStyle/>
            <a:p>
              <a:endParaRPr lang="es-ES" sz="1350"/>
            </a:p>
          </p:txBody>
        </p:sp>
        <p:sp>
          <p:nvSpPr>
            <p:cNvPr id="27" name="Forma libre: forma 26">
              <a:extLst>
                <a:ext uri="{FF2B5EF4-FFF2-40B4-BE49-F238E27FC236}">
                  <a16:creationId xmlns:a16="http://schemas.microsoft.com/office/drawing/2014/main" id="{15E18D47-29AC-F76F-90AE-3E1628AF5CE2}"/>
                </a:ext>
              </a:extLst>
            </p:cNvPr>
            <p:cNvSpPr/>
            <p:nvPr/>
          </p:nvSpPr>
          <p:spPr>
            <a:xfrm>
              <a:off x="4111282" y="3366492"/>
              <a:ext cx="326640" cy="442142"/>
            </a:xfrm>
            <a:custGeom>
              <a:avLst/>
              <a:gdLst>
                <a:gd name="connsiteX0" fmla="*/ 282939 w 326640"/>
                <a:gd name="connsiteY0" fmla="*/ 38234 h 442142"/>
                <a:gd name="connsiteX1" fmla="*/ 162937 w 326640"/>
                <a:gd name="connsiteY1" fmla="*/ 0 h 442142"/>
                <a:gd name="connsiteX2" fmla="*/ 0 w 326640"/>
                <a:gd name="connsiteY2" fmla="*/ 0 h 442142"/>
                <a:gd name="connsiteX3" fmla="*/ 0 w 326640"/>
                <a:gd name="connsiteY3" fmla="*/ 442143 h 442142"/>
                <a:gd name="connsiteX4" fmla="*/ 65035 w 326640"/>
                <a:gd name="connsiteY4" fmla="*/ 442143 h 442142"/>
                <a:gd name="connsiteX5" fmla="*/ 65035 w 326640"/>
                <a:gd name="connsiteY5" fmla="*/ 285473 h 442142"/>
                <a:gd name="connsiteX6" fmla="*/ 163570 w 326640"/>
                <a:gd name="connsiteY6" fmla="*/ 285473 h 442142"/>
                <a:gd name="connsiteX7" fmla="*/ 250439 w 326640"/>
                <a:gd name="connsiteY7" fmla="*/ 268406 h 442142"/>
                <a:gd name="connsiteX8" fmla="*/ 306640 w 326640"/>
                <a:gd name="connsiteY8" fmla="*/ 219138 h 442142"/>
                <a:gd name="connsiteX9" fmla="*/ 326640 w 326640"/>
                <a:gd name="connsiteY9" fmla="*/ 143370 h 442142"/>
                <a:gd name="connsiteX10" fmla="*/ 282939 w 326640"/>
                <a:gd name="connsiteY10" fmla="*/ 38234 h 442142"/>
                <a:gd name="connsiteX11" fmla="*/ 231805 w 326640"/>
                <a:gd name="connsiteY11" fmla="*/ 206538 h 442142"/>
                <a:gd name="connsiteX12" fmla="*/ 157903 w 326640"/>
                <a:gd name="connsiteY12" fmla="*/ 228038 h 442142"/>
                <a:gd name="connsiteX13" fmla="*/ 64935 w 326640"/>
                <a:gd name="connsiteY13" fmla="*/ 228038 h 442142"/>
                <a:gd name="connsiteX14" fmla="*/ 64935 w 326640"/>
                <a:gd name="connsiteY14" fmla="*/ 58768 h 442142"/>
                <a:gd name="connsiteX15" fmla="*/ 157803 w 326640"/>
                <a:gd name="connsiteY15" fmla="*/ 58768 h 442142"/>
                <a:gd name="connsiteX16" fmla="*/ 231705 w 326640"/>
                <a:gd name="connsiteY16" fmla="*/ 79902 h 442142"/>
                <a:gd name="connsiteX17" fmla="*/ 258205 w 326640"/>
                <a:gd name="connsiteY17" fmla="*/ 143403 h 442142"/>
                <a:gd name="connsiteX18" fmla="*/ 231705 w 326640"/>
                <a:gd name="connsiteY18" fmla="*/ 206538 h 44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6640" h="442142">
                  <a:moveTo>
                    <a:pt x="282939" y="38234"/>
                  </a:moveTo>
                  <a:cubicBezTo>
                    <a:pt x="253906" y="12767"/>
                    <a:pt x="213905" y="23"/>
                    <a:pt x="162937" y="0"/>
                  </a:cubicBezTo>
                  <a:lnTo>
                    <a:pt x="0" y="0"/>
                  </a:lnTo>
                  <a:lnTo>
                    <a:pt x="0" y="442143"/>
                  </a:lnTo>
                  <a:lnTo>
                    <a:pt x="65035" y="442143"/>
                  </a:lnTo>
                  <a:lnTo>
                    <a:pt x="65035" y="285473"/>
                  </a:lnTo>
                  <a:lnTo>
                    <a:pt x="163570" y="285473"/>
                  </a:lnTo>
                  <a:cubicBezTo>
                    <a:pt x="197271" y="285473"/>
                    <a:pt x="226205" y="279783"/>
                    <a:pt x="250439" y="268406"/>
                  </a:cubicBezTo>
                  <a:cubicBezTo>
                    <a:pt x="273639" y="257922"/>
                    <a:pt x="293206" y="240772"/>
                    <a:pt x="306640" y="219138"/>
                  </a:cubicBezTo>
                  <a:cubicBezTo>
                    <a:pt x="319973" y="197671"/>
                    <a:pt x="326640" y="172414"/>
                    <a:pt x="326640" y="143370"/>
                  </a:cubicBezTo>
                  <a:cubicBezTo>
                    <a:pt x="326507" y="98745"/>
                    <a:pt x="311940" y="63701"/>
                    <a:pt x="282939" y="38234"/>
                  </a:cubicBezTo>
                  <a:close/>
                  <a:moveTo>
                    <a:pt x="231805" y="206538"/>
                  </a:moveTo>
                  <a:cubicBezTo>
                    <a:pt x="214038" y="220871"/>
                    <a:pt x="189404" y="228038"/>
                    <a:pt x="157903" y="228038"/>
                  </a:cubicBezTo>
                  <a:lnTo>
                    <a:pt x="64935" y="228038"/>
                  </a:lnTo>
                  <a:lnTo>
                    <a:pt x="64935" y="58768"/>
                  </a:lnTo>
                  <a:lnTo>
                    <a:pt x="157803" y="58768"/>
                  </a:lnTo>
                  <a:cubicBezTo>
                    <a:pt x="189371" y="58768"/>
                    <a:pt x="214004" y="65811"/>
                    <a:pt x="231705" y="79902"/>
                  </a:cubicBezTo>
                  <a:cubicBezTo>
                    <a:pt x="249405" y="93992"/>
                    <a:pt x="258239" y="115159"/>
                    <a:pt x="258205" y="143403"/>
                  </a:cubicBezTo>
                  <a:cubicBezTo>
                    <a:pt x="258205" y="171180"/>
                    <a:pt x="249372" y="192227"/>
                    <a:pt x="231705" y="206538"/>
                  </a:cubicBezTo>
                  <a:close/>
                </a:path>
              </a:pathLst>
            </a:custGeom>
            <a:solidFill>
              <a:srgbClr val="00A443"/>
            </a:solidFill>
            <a:ln w="3333" cap="flat">
              <a:noFill/>
              <a:prstDash val="solid"/>
              <a:miter/>
            </a:ln>
          </p:spPr>
          <p:txBody>
            <a:bodyPr rtlCol="0" anchor="ctr"/>
            <a:lstStyle/>
            <a:p>
              <a:endParaRPr lang="es-ES" sz="1350"/>
            </a:p>
          </p:txBody>
        </p:sp>
        <p:sp>
          <p:nvSpPr>
            <p:cNvPr id="28" name="Forma libre: forma 27">
              <a:extLst>
                <a:ext uri="{FF2B5EF4-FFF2-40B4-BE49-F238E27FC236}">
                  <a16:creationId xmlns:a16="http://schemas.microsoft.com/office/drawing/2014/main" id="{61F59D6F-C042-2785-4758-BEAC3AE4EE9B}"/>
                </a:ext>
              </a:extLst>
            </p:cNvPr>
            <p:cNvSpPr/>
            <p:nvPr/>
          </p:nvSpPr>
          <p:spPr>
            <a:xfrm>
              <a:off x="4443077" y="3481431"/>
              <a:ext cx="325301" cy="334137"/>
            </a:xfrm>
            <a:custGeom>
              <a:avLst/>
              <a:gdLst>
                <a:gd name="connsiteX0" fmla="*/ 246351 w 325301"/>
                <a:gd name="connsiteY0" fmla="*/ 20865 h 334137"/>
                <a:gd name="connsiteX1" fmla="*/ 162349 w 325301"/>
                <a:gd name="connsiteY1" fmla="*/ 31 h 334137"/>
                <a:gd name="connsiteX2" fmla="*/ 97914 w 325301"/>
                <a:gd name="connsiteY2" fmla="*/ 12031 h 334137"/>
                <a:gd name="connsiteX3" fmla="*/ 46113 w 325301"/>
                <a:gd name="connsiteY3" fmla="*/ 46465 h 334137"/>
                <a:gd name="connsiteX4" fmla="*/ 12013 w 325301"/>
                <a:gd name="connsiteY4" fmla="*/ 99500 h 334137"/>
                <a:gd name="connsiteX5" fmla="*/ 12 w 325301"/>
                <a:gd name="connsiteY5" fmla="*/ 166768 h 334137"/>
                <a:gd name="connsiteX6" fmla="*/ 21179 w 325301"/>
                <a:gd name="connsiteY6" fmla="*/ 253936 h 334137"/>
                <a:gd name="connsiteX7" fmla="*/ 79280 w 325301"/>
                <a:gd name="connsiteY7" fmla="*/ 313004 h 334137"/>
                <a:gd name="connsiteX8" fmla="*/ 227384 w 325301"/>
                <a:gd name="connsiteY8" fmla="*/ 321838 h 334137"/>
                <a:gd name="connsiteX9" fmla="*/ 279185 w 325301"/>
                <a:gd name="connsiteY9" fmla="*/ 287404 h 334137"/>
                <a:gd name="connsiteX10" fmla="*/ 313286 w 325301"/>
                <a:gd name="connsiteY10" fmla="*/ 234669 h 334137"/>
                <a:gd name="connsiteX11" fmla="*/ 325286 w 325301"/>
                <a:gd name="connsiteY11" fmla="*/ 166768 h 334137"/>
                <a:gd name="connsiteX12" fmla="*/ 304152 w 325301"/>
                <a:gd name="connsiteY12" fmla="*/ 79299 h 334137"/>
                <a:gd name="connsiteX13" fmla="*/ 246351 w 325301"/>
                <a:gd name="connsiteY13" fmla="*/ 20865 h 334137"/>
                <a:gd name="connsiteX14" fmla="*/ 254551 w 325301"/>
                <a:gd name="connsiteY14" fmla="*/ 213502 h 334137"/>
                <a:gd name="connsiteX15" fmla="*/ 233717 w 325301"/>
                <a:gd name="connsiteY15" fmla="*/ 248569 h 334137"/>
                <a:gd name="connsiteX16" fmla="*/ 202117 w 325301"/>
                <a:gd name="connsiteY16" fmla="*/ 270337 h 334137"/>
                <a:gd name="connsiteX17" fmla="*/ 162349 w 325301"/>
                <a:gd name="connsiteY17" fmla="*/ 277937 h 334137"/>
                <a:gd name="connsiteX18" fmla="*/ 112115 w 325301"/>
                <a:gd name="connsiteY18" fmla="*/ 264603 h 334137"/>
                <a:gd name="connsiteX19" fmla="*/ 76747 w 325301"/>
                <a:gd name="connsiteY19" fmla="*/ 226402 h 334137"/>
                <a:gd name="connsiteX20" fmla="*/ 63814 w 325301"/>
                <a:gd name="connsiteY20" fmla="*/ 166701 h 334137"/>
                <a:gd name="connsiteX21" fmla="*/ 71080 w 325301"/>
                <a:gd name="connsiteY21" fmla="*/ 120033 h 334137"/>
                <a:gd name="connsiteX22" fmla="*/ 91614 w 325301"/>
                <a:gd name="connsiteY22" fmla="*/ 85299 h 334137"/>
                <a:gd name="connsiteX23" fmla="*/ 123181 w 325301"/>
                <a:gd name="connsiteY23" fmla="*/ 63499 h 334137"/>
                <a:gd name="connsiteX24" fmla="*/ 162349 w 325301"/>
                <a:gd name="connsiteY24" fmla="*/ 56232 h 334137"/>
                <a:gd name="connsiteX25" fmla="*/ 213817 w 325301"/>
                <a:gd name="connsiteY25" fmla="*/ 69566 h 334137"/>
                <a:gd name="connsiteX26" fmla="*/ 249184 w 325301"/>
                <a:gd name="connsiteY26" fmla="*/ 107466 h 334137"/>
                <a:gd name="connsiteX27" fmla="*/ 262118 w 325301"/>
                <a:gd name="connsiteY27" fmla="*/ 166834 h 334137"/>
                <a:gd name="connsiteX28" fmla="*/ 254484 w 325301"/>
                <a:gd name="connsiteY28" fmla="*/ 213502 h 334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25301" h="334137">
                  <a:moveTo>
                    <a:pt x="246351" y="20865"/>
                  </a:moveTo>
                  <a:cubicBezTo>
                    <a:pt x="220684" y="6654"/>
                    <a:pt x="191683" y="-533"/>
                    <a:pt x="162349" y="31"/>
                  </a:cubicBezTo>
                  <a:cubicBezTo>
                    <a:pt x="140282" y="-179"/>
                    <a:pt x="118415" y="3894"/>
                    <a:pt x="97914" y="12031"/>
                  </a:cubicBezTo>
                  <a:cubicBezTo>
                    <a:pt x="78447" y="19801"/>
                    <a:pt x="60814" y="31528"/>
                    <a:pt x="46113" y="46465"/>
                  </a:cubicBezTo>
                  <a:cubicBezTo>
                    <a:pt x="31246" y="61625"/>
                    <a:pt x="19646" y="79676"/>
                    <a:pt x="12013" y="99500"/>
                  </a:cubicBezTo>
                  <a:cubicBezTo>
                    <a:pt x="3812" y="120970"/>
                    <a:pt x="-255" y="143790"/>
                    <a:pt x="12" y="166768"/>
                  </a:cubicBezTo>
                  <a:cubicBezTo>
                    <a:pt x="12" y="199612"/>
                    <a:pt x="7079" y="228669"/>
                    <a:pt x="21179" y="253936"/>
                  </a:cubicBezTo>
                  <a:cubicBezTo>
                    <a:pt x="34713" y="278617"/>
                    <a:pt x="54813" y="299064"/>
                    <a:pt x="79280" y="313004"/>
                  </a:cubicBezTo>
                  <a:cubicBezTo>
                    <a:pt x="124915" y="337678"/>
                    <a:pt x="179149" y="340911"/>
                    <a:pt x="227384" y="321838"/>
                  </a:cubicBezTo>
                  <a:cubicBezTo>
                    <a:pt x="246784" y="313917"/>
                    <a:pt x="264384" y="302214"/>
                    <a:pt x="279185" y="287404"/>
                  </a:cubicBezTo>
                  <a:cubicBezTo>
                    <a:pt x="294119" y="272393"/>
                    <a:pt x="305719" y="254429"/>
                    <a:pt x="313286" y="234669"/>
                  </a:cubicBezTo>
                  <a:cubicBezTo>
                    <a:pt x="321519" y="212989"/>
                    <a:pt x="325586" y="189955"/>
                    <a:pt x="325286" y="166768"/>
                  </a:cubicBezTo>
                  <a:cubicBezTo>
                    <a:pt x="325286" y="133434"/>
                    <a:pt x="318252" y="104276"/>
                    <a:pt x="304152" y="79299"/>
                  </a:cubicBezTo>
                  <a:cubicBezTo>
                    <a:pt x="290618" y="54872"/>
                    <a:pt x="270618" y="34651"/>
                    <a:pt x="246351" y="20865"/>
                  </a:cubicBezTo>
                  <a:close/>
                  <a:moveTo>
                    <a:pt x="254551" y="213502"/>
                  </a:moveTo>
                  <a:cubicBezTo>
                    <a:pt x="250051" y="226479"/>
                    <a:pt x="242951" y="238406"/>
                    <a:pt x="233717" y="248569"/>
                  </a:cubicBezTo>
                  <a:cubicBezTo>
                    <a:pt x="224884" y="258030"/>
                    <a:pt x="214117" y="265456"/>
                    <a:pt x="202117" y="270337"/>
                  </a:cubicBezTo>
                  <a:cubicBezTo>
                    <a:pt x="189483" y="275483"/>
                    <a:pt x="175982" y="278067"/>
                    <a:pt x="162349" y="277937"/>
                  </a:cubicBezTo>
                  <a:cubicBezTo>
                    <a:pt x="144715" y="278150"/>
                    <a:pt x="127348" y="273540"/>
                    <a:pt x="112115" y="264603"/>
                  </a:cubicBezTo>
                  <a:cubicBezTo>
                    <a:pt x="96914" y="255503"/>
                    <a:pt x="84648" y="242246"/>
                    <a:pt x="76747" y="226402"/>
                  </a:cubicBezTo>
                  <a:cubicBezTo>
                    <a:pt x="68114" y="209779"/>
                    <a:pt x="63780" y="189878"/>
                    <a:pt x="63814" y="166701"/>
                  </a:cubicBezTo>
                  <a:cubicBezTo>
                    <a:pt x="63513" y="150841"/>
                    <a:pt x="65980" y="135054"/>
                    <a:pt x="71080" y="120033"/>
                  </a:cubicBezTo>
                  <a:cubicBezTo>
                    <a:pt x="75547" y="107200"/>
                    <a:pt x="82514" y="95389"/>
                    <a:pt x="91614" y="85299"/>
                  </a:cubicBezTo>
                  <a:cubicBezTo>
                    <a:pt x="100314" y="75689"/>
                    <a:pt x="111115" y="68226"/>
                    <a:pt x="123181" y="63499"/>
                  </a:cubicBezTo>
                  <a:cubicBezTo>
                    <a:pt x="135648" y="58609"/>
                    <a:pt x="148949" y="56142"/>
                    <a:pt x="162349" y="56232"/>
                  </a:cubicBezTo>
                  <a:cubicBezTo>
                    <a:pt x="180383" y="55919"/>
                    <a:pt x="198183" y="60529"/>
                    <a:pt x="213817" y="69566"/>
                  </a:cubicBezTo>
                  <a:cubicBezTo>
                    <a:pt x="228950" y="78606"/>
                    <a:pt x="241217" y="91746"/>
                    <a:pt x="249184" y="107466"/>
                  </a:cubicBezTo>
                  <a:cubicBezTo>
                    <a:pt x="257818" y="123910"/>
                    <a:pt x="262118" y="143700"/>
                    <a:pt x="262118" y="166834"/>
                  </a:cubicBezTo>
                  <a:cubicBezTo>
                    <a:pt x="262318" y="182718"/>
                    <a:pt x="259751" y="198512"/>
                    <a:pt x="254484" y="213502"/>
                  </a:cubicBezTo>
                  <a:close/>
                </a:path>
              </a:pathLst>
            </a:custGeom>
            <a:solidFill>
              <a:srgbClr val="00A443"/>
            </a:solidFill>
            <a:ln w="3333" cap="flat">
              <a:noFill/>
              <a:prstDash val="solid"/>
              <a:miter/>
            </a:ln>
          </p:spPr>
          <p:txBody>
            <a:bodyPr rtlCol="0" anchor="ctr"/>
            <a:lstStyle/>
            <a:p>
              <a:endParaRPr lang="es-ES" sz="1350"/>
            </a:p>
          </p:txBody>
        </p:sp>
        <p:sp>
          <p:nvSpPr>
            <p:cNvPr id="29" name="Forma libre: forma 28">
              <a:extLst>
                <a:ext uri="{FF2B5EF4-FFF2-40B4-BE49-F238E27FC236}">
                  <a16:creationId xmlns:a16="http://schemas.microsoft.com/office/drawing/2014/main" id="{BD3F64C7-DBF9-EF37-98A5-965B8A25530E}"/>
                </a:ext>
              </a:extLst>
            </p:cNvPr>
            <p:cNvSpPr/>
            <p:nvPr/>
          </p:nvSpPr>
          <p:spPr>
            <a:xfrm>
              <a:off x="4768096" y="3487762"/>
              <a:ext cx="464876" cy="321040"/>
            </a:xfrm>
            <a:custGeom>
              <a:avLst/>
              <a:gdLst>
                <a:gd name="connsiteX0" fmla="*/ 349274 w 464876"/>
                <a:gd name="connsiteY0" fmla="*/ 172604 h 321040"/>
                <a:gd name="connsiteX1" fmla="*/ 341074 w 464876"/>
                <a:gd name="connsiteY1" fmla="*/ 200071 h 321040"/>
                <a:gd name="connsiteX2" fmla="*/ 332874 w 464876"/>
                <a:gd name="connsiteY2" fmla="*/ 230072 h 321040"/>
                <a:gd name="connsiteX3" fmla="*/ 314540 w 464876"/>
                <a:gd name="connsiteY3" fmla="*/ 173204 h 321040"/>
                <a:gd name="connsiteX4" fmla="*/ 259472 w 464876"/>
                <a:gd name="connsiteY4" fmla="*/ 0 h 321040"/>
                <a:gd name="connsiteX5" fmla="*/ 205771 w 464876"/>
                <a:gd name="connsiteY5" fmla="*/ 0 h 321040"/>
                <a:gd name="connsiteX6" fmla="*/ 151603 w 464876"/>
                <a:gd name="connsiteY6" fmla="*/ 172604 h 321040"/>
                <a:gd name="connsiteX7" fmla="*/ 143069 w 464876"/>
                <a:gd name="connsiteY7" fmla="*/ 200704 h 321040"/>
                <a:gd name="connsiteX8" fmla="*/ 133903 w 464876"/>
                <a:gd name="connsiteY8" fmla="*/ 230705 h 321040"/>
                <a:gd name="connsiteX9" fmla="*/ 125069 w 464876"/>
                <a:gd name="connsiteY9" fmla="*/ 200704 h 321040"/>
                <a:gd name="connsiteX10" fmla="*/ 116836 w 464876"/>
                <a:gd name="connsiteY10" fmla="*/ 172604 h 321040"/>
                <a:gd name="connsiteX11" fmla="*/ 65701 w 464876"/>
                <a:gd name="connsiteY11" fmla="*/ 167 h 321040"/>
                <a:gd name="connsiteX12" fmla="*/ 0 w 464876"/>
                <a:gd name="connsiteY12" fmla="*/ 167 h 321040"/>
                <a:gd name="connsiteX13" fmla="*/ 101702 w 464876"/>
                <a:gd name="connsiteY13" fmla="*/ 321040 h 321040"/>
                <a:gd name="connsiteX14" fmla="*/ 160437 w 464876"/>
                <a:gd name="connsiteY14" fmla="*/ 321040 h 321040"/>
                <a:gd name="connsiteX15" fmla="*/ 214738 w 464876"/>
                <a:gd name="connsiteY15" fmla="*/ 148603 h 321040"/>
                <a:gd name="connsiteX16" fmla="*/ 231805 w 464876"/>
                <a:gd name="connsiteY16" fmla="*/ 92402 h 321040"/>
                <a:gd name="connsiteX17" fmla="*/ 250105 w 464876"/>
                <a:gd name="connsiteY17" fmla="*/ 148603 h 321040"/>
                <a:gd name="connsiteX18" fmla="*/ 304440 w 464876"/>
                <a:gd name="connsiteY18" fmla="*/ 321040 h 321040"/>
                <a:gd name="connsiteX19" fmla="*/ 363808 w 464876"/>
                <a:gd name="connsiteY19" fmla="*/ 321040 h 321040"/>
                <a:gd name="connsiteX20" fmla="*/ 464876 w 464876"/>
                <a:gd name="connsiteY20" fmla="*/ 167 h 321040"/>
                <a:gd name="connsiteX21" fmla="*/ 400442 w 464876"/>
                <a:gd name="connsiteY21" fmla="*/ 167 h 32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4876" h="321040">
                  <a:moveTo>
                    <a:pt x="349274" y="172604"/>
                  </a:moveTo>
                  <a:cubicBezTo>
                    <a:pt x="346341" y="181871"/>
                    <a:pt x="343607" y="191027"/>
                    <a:pt x="341074" y="200071"/>
                  </a:cubicBezTo>
                  <a:cubicBezTo>
                    <a:pt x="338540" y="209114"/>
                    <a:pt x="335807" y="219115"/>
                    <a:pt x="332874" y="230072"/>
                  </a:cubicBezTo>
                  <a:cubicBezTo>
                    <a:pt x="325273" y="206471"/>
                    <a:pt x="319173" y="187514"/>
                    <a:pt x="314540" y="173204"/>
                  </a:cubicBezTo>
                  <a:lnTo>
                    <a:pt x="259472" y="0"/>
                  </a:lnTo>
                  <a:lnTo>
                    <a:pt x="205771" y="0"/>
                  </a:lnTo>
                  <a:lnTo>
                    <a:pt x="151603" y="172604"/>
                  </a:lnTo>
                  <a:cubicBezTo>
                    <a:pt x="148636" y="182314"/>
                    <a:pt x="145770" y="191681"/>
                    <a:pt x="143069" y="200704"/>
                  </a:cubicBezTo>
                  <a:cubicBezTo>
                    <a:pt x="140303" y="209771"/>
                    <a:pt x="137269" y="219771"/>
                    <a:pt x="133903" y="230705"/>
                  </a:cubicBezTo>
                  <a:cubicBezTo>
                    <a:pt x="130569" y="219771"/>
                    <a:pt x="127569" y="209771"/>
                    <a:pt x="125069" y="200704"/>
                  </a:cubicBezTo>
                  <a:cubicBezTo>
                    <a:pt x="122569" y="191637"/>
                    <a:pt x="119802" y="182304"/>
                    <a:pt x="116836" y="172604"/>
                  </a:cubicBezTo>
                  <a:lnTo>
                    <a:pt x="65701" y="167"/>
                  </a:lnTo>
                  <a:lnTo>
                    <a:pt x="0" y="167"/>
                  </a:lnTo>
                  <a:lnTo>
                    <a:pt x="101702" y="321040"/>
                  </a:lnTo>
                  <a:lnTo>
                    <a:pt x="160437" y="321040"/>
                  </a:lnTo>
                  <a:lnTo>
                    <a:pt x="214738" y="148603"/>
                  </a:lnTo>
                  <a:cubicBezTo>
                    <a:pt x="219371" y="134713"/>
                    <a:pt x="225071" y="115979"/>
                    <a:pt x="231805" y="92402"/>
                  </a:cubicBezTo>
                  <a:cubicBezTo>
                    <a:pt x="239805" y="115979"/>
                    <a:pt x="245905" y="134713"/>
                    <a:pt x="250105" y="148603"/>
                  </a:cubicBezTo>
                  <a:lnTo>
                    <a:pt x="304440" y="321040"/>
                  </a:lnTo>
                  <a:lnTo>
                    <a:pt x="363808" y="321040"/>
                  </a:lnTo>
                  <a:lnTo>
                    <a:pt x="464876" y="167"/>
                  </a:lnTo>
                  <a:lnTo>
                    <a:pt x="400442" y="167"/>
                  </a:lnTo>
                  <a:close/>
                </a:path>
              </a:pathLst>
            </a:custGeom>
            <a:solidFill>
              <a:srgbClr val="00A443"/>
            </a:solidFill>
            <a:ln w="3333" cap="flat">
              <a:noFill/>
              <a:prstDash val="solid"/>
              <a:miter/>
            </a:ln>
          </p:spPr>
          <p:txBody>
            <a:bodyPr rtlCol="0" anchor="ctr"/>
            <a:lstStyle/>
            <a:p>
              <a:endParaRPr lang="es-ES" sz="1350"/>
            </a:p>
          </p:txBody>
        </p:sp>
        <p:sp>
          <p:nvSpPr>
            <p:cNvPr id="30" name="Forma libre: forma 29">
              <a:extLst>
                <a:ext uri="{FF2B5EF4-FFF2-40B4-BE49-F238E27FC236}">
                  <a16:creationId xmlns:a16="http://schemas.microsoft.com/office/drawing/2014/main" id="{DF512854-6075-91EF-2FF2-8180678AD879}"/>
                </a:ext>
              </a:extLst>
            </p:cNvPr>
            <p:cNvSpPr/>
            <p:nvPr/>
          </p:nvSpPr>
          <p:spPr>
            <a:xfrm>
              <a:off x="5232952" y="3481440"/>
              <a:ext cx="302526" cy="334259"/>
            </a:xfrm>
            <a:custGeom>
              <a:avLst/>
              <a:gdLst>
                <a:gd name="connsiteX0" fmla="*/ 230559 w 302526"/>
                <a:gd name="connsiteY0" fmla="*/ 20555 h 334259"/>
                <a:gd name="connsiteX1" fmla="*/ 154124 w 302526"/>
                <a:gd name="connsiteY1" fmla="*/ 21 h 334259"/>
                <a:gd name="connsiteX2" fmla="*/ 91889 w 302526"/>
                <a:gd name="connsiteY2" fmla="*/ 11688 h 334259"/>
                <a:gd name="connsiteX3" fmla="*/ 42955 w 302526"/>
                <a:gd name="connsiteY3" fmla="*/ 45589 h 334259"/>
                <a:gd name="connsiteX4" fmla="*/ 11054 w 302526"/>
                <a:gd name="connsiteY4" fmla="*/ 98323 h 334259"/>
                <a:gd name="connsiteX5" fmla="*/ 20 w 302526"/>
                <a:gd name="connsiteY5" fmla="*/ 166858 h 334259"/>
                <a:gd name="connsiteX6" fmla="*/ 20221 w 302526"/>
                <a:gd name="connsiteY6" fmla="*/ 254327 h 334259"/>
                <a:gd name="connsiteX7" fmla="*/ 75789 w 302526"/>
                <a:gd name="connsiteY7" fmla="*/ 313095 h 334259"/>
                <a:gd name="connsiteX8" fmla="*/ 157291 w 302526"/>
                <a:gd name="connsiteY8" fmla="*/ 334228 h 334259"/>
                <a:gd name="connsiteX9" fmla="*/ 211258 w 302526"/>
                <a:gd name="connsiteY9" fmla="*/ 326328 h 334259"/>
                <a:gd name="connsiteX10" fmla="*/ 259293 w 302526"/>
                <a:gd name="connsiteY10" fmla="*/ 300461 h 334259"/>
                <a:gd name="connsiteX11" fmla="*/ 296860 w 302526"/>
                <a:gd name="connsiteY11" fmla="*/ 254027 h 334259"/>
                <a:gd name="connsiteX12" fmla="*/ 248859 w 302526"/>
                <a:gd name="connsiteY12" fmla="*/ 224326 h 334259"/>
                <a:gd name="connsiteX13" fmla="*/ 224858 w 302526"/>
                <a:gd name="connsiteY13" fmla="*/ 256227 h 334259"/>
                <a:gd name="connsiteX14" fmla="*/ 193891 w 302526"/>
                <a:gd name="connsiteY14" fmla="*/ 273927 h 334259"/>
                <a:gd name="connsiteX15" fmla="*/ 157224 w 302526"/>
                <a:gd name="connsiteY15" fmla="*/ 279294 h 334259"/>
                <a:gd name="connsiteX16" fmla="*/ 108589 w 302526"/>
                <a:gd name="connsiteY16" fmla="*/ 266660 h 334259"/>
                <a:gd name="connsiteX17" fmla="*/ 74855 w 302526"/>
                <a:gd name="connsiteY17" fmla="*/ 228926 h 334259"/>
                <a:gd name="connsiteX18" fmla="*/ 63089 w 302526"/>
                <a:gd name="connsiteY18" fmla="*/ 181258 h 334259"/>
                <a:gd name="connsiteX19" fmla="*/ 301927 w 302526"/>
                <a:gd name="connsiteY19" fmla="*/ 181258 h 334259"/>
                <a:gd name="connsiteX20" fmla="*/ 302527 w 302526"/>
                <a:gd name="connsiteY20" fmla="*/ 172425 h 334259"/>
                <a:gd name="connsiteX21" fmla="*/ 302527 w 302526"/>
                <a:gd name="connsiteY21" fmla="*/ 164191 h 334259"/>
                <a:gd name="connsiteX22" fmla="*/ 283293 w 302526"/>
                <a:gd name="connsiteY22" fmla="*/ 77990 h 334259"/>
                <a:gd name="connsiteX23" fmla="*/ 230559 w 302526"/>
                <a:gd name="connsiteY23" fmla="*/ 20555 h 334259"/>
                <a:gd name="connsiteX24" fmla="*/ 86856 w 302526"/>
                <a:gd name="connsiteY24" fmla="*/ 81823 h 334259"/>
                <a:gd name="connsiteX25" fmla="*/ 115590 w 302526"/>
                <a:gd name="connsiteY25" fmla="*/ 59723 h 334259"/>
                <a:gd name="connsiteX26" fmla="*/ 153491 w 302526"/>
                <a:gd name="connsiteY26" fmla="*/ 52456 h 334259"/>
                <a:gd name="connsiteX27" fmla="*/ 215692 w 302526"/>
                <a:gd name="connsiteY27" fmla="*/ 80223 h 334259"/>
                <a:gd name="connsiteX28" fmla="*/ 238026 w 302526"/>
                <a:gd name="connsiteY28" fmla="*/ 135191 h 334259"/>
                <a:gd name="connsiteX29" fmla="*/ 64922 w 302526"/>
                <a:gd name="connsiteY29" fmla="*/ 135191 h 334259"/>
                <a:gd name="connsiteX30" fmla="*/ 68855 w 302526"/>
                <a:gd name="connsiteY30" fmla="*/ 117824 h 334259"/>
                <a:gd name="connsiteX31" fmla="*/ 86856 w 302526"/>
                <a:gd name="connsiteY31" fmla="*/ 81823 h 33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02526" h="334259">
                  <a:moveTo>
                    <a:pt x="230559" y="20555"/>
                  </a:moveTo>
                  <a:cubicBezTo>
                    <a:pt x="207525" y="6671"/>
                    <a:pt x="181024" y="-442"/>
                    <a:pt x="154124" y="21"/>
                  </a:cubicBezTo>
                  <a:cubicBezTo>
                    <a:pt x="132823" y="-245"/>
                    <a:pt x="111656" y="3721"/>
                    <a:pt x="91889" y="11688"/>
                  </a:cubicBezTo>
                  <a:cubicBezTo>
                    <a:pt x="73355" y="19378"/>
                    <a:pt x="56655" y="30935"/>
                    <a:pt x="42955" y="45589"/>
                  </a:cubicBezTo>
                  <a:cubicBezTo>
                    <a:pt x="28788" y="60769"/>
                    <a:pt x="17921" y="78726"/>
                    <a:pt x="11054" y="98323"/>
                  </a:cubicBezTo>
                  <a:cubicBezTo>
                    <a:pt x="3421" y="120354"/>
                    <a:pt x="-313" y="143548"/>
                    <a:pt x="20" y="166858"/>
                  </a:cubicBezTo>
                  <a:cubicBezTo>
                    <a:pt x="20" y="200192"/>
                    <a:pt x="6754" y="229349"/>
                    <a:pt x="20221" y="254327"/>
                  </a:cubicBezTo>
                  <a:cubicBezTo>
                    <a:pt x="32988" y="278647"/>
                    <a:pt x="52222" y="298978"/>
                    <a:pt x="75789" y="313095"/>
                  </a:cubicBezTo>
                  <a:cubicBezTo>
                    <a:pt x="100489" y="327488"/>
                    <a:pt x="128690" y="334802"/>
                    <a:pt x="157291" y="334228"/>
                  </a:cubicBezTo>
                  <a:cubicBezTo>
                    <a:pt x="175558" y="334262"/>
                    <a:pt x="193758" y="331598"/>
                    <a:pt x="211258" y="326328"/>
                  </a:cubicBezTo>
                  <a:cubicBezTo>
                    <a:pt x="228859" y="321021"/>
                    <a:pt x="245193" y="312225"/>
                    <a:pt x="259293" y="300461"/>
                  </a:cubicBezTo>
                  <a:cubicBezTo>
                    <a:pt x="274593" y="287454"/>
                    <a:pt x="287327" y="271707"/>
                    <a:pt x="296860" y="254027"/>
                  </a:cubicBezTo>
                  <a:lnTo>
                    <a:pt x="248859" y="224326"/>
                  </a:lnTo>
                  <a:cubicBezTo>
                    <a:pt x="242926" y="236360"/>
                    <a:pt x="234759" y="247177"/>
                    <a:pt x="224858" y="256227"/>
                  </a:cubicBezTo>
                  <a:cubicBezTo>
                    <a:pt x="215925" y="264277"/>
                    <a:pt x="205358" y="270314"/>
                    <a:pt x="193891" y="273927"/>
                  </a:cubicBezTo>
                  <a:cubicBezTo>
                    <a:pt x="182024" y="277577"/>
                    <a:pt x="169657" y="279387"/>
                    <a:pt x="157224" y="279294"/>
                  </a:cubicBezTo>
                  <a:cubicBezTo>
                    <a:pt x="140157" y="279581"/>
                    <a:pt x="123356" y="275214"/>
                    <a:pt x="108589" y="266660"/>
                  </a:cubicBezTo>
                  <a:cubicBezTo>
                    <a:pt x="93823" y="257730"/>
                    <a:pt x="82089" y="244586"/>
                    <a:pt x="74855" y="228926"/>
                  </a:cubicBezTo>
                  <a:cubicBezTo>
                    <a:pt x="67889" y="213949"/>
                    <a:pt x="63889" y="197759"/>
                    <a:pt x="63089" y="181258"/>
                  </a:cubicBezTo>
                  <a:lnTo>
                    <a:pt x="301927" y="181258"/>
                  </a:lnTo>
                  <a:cubicBezTo>
                    <a:pt x="302327" y="178332"/>
                    <a:pt x="302527" y="175378"/>
                    <a:pt x="302527" y="172425"/>
                  </a:cubicBezTo>
                  <a:lnTo>
                    <a:pt x="302527" y="164191"/>
                  </a:lnTo>
                  <a:cubicBezTo>
                    <a:pt x="302527" y="131347"/>
                    <a:pt x="296127" y="102613"/>
                    <a:pt x="283293" y="77990"/>
                  </a:cubicBezTo>
                  <a:cubicBezTo>
                    <a:pt x="271326" y="54352"/>
                    <a:pt x="253093" y="34479"/>
                    <a:pt x="230559" y="20555"/>
                  </a:cubicBezTo>
                  <a:close/>
                  <a:moveTo>
                    <a:pt x="86856" y="81823"/>
                  </a:moveTo>
                  <a:cubicBezTo>
                    <a:pt x="94389" y="72116"/>
                    <a:pt x="104289" y="64506"/>
                    <a:pt x="115590" y="59723"/>
                  </a:cubicBezTo>
                  <a:cubicBezTo>
                    <a:pt x="127590" y="54742"/>
                    <a:pt x="140490" y="52269"/>
                    <a:pt x="153491" y="52456"/>
                  </a:cubicBezTo>
                  <a:cubicBezTo>
                    <a:pt x="177357" y="51832"/>
                    <a:pt x="200225" y="62039"/>
                    <a:pt x="215692" y="80223"/>
                  </a:cubicBezTo>
                  <a:cubicBezTo>
                    <a:pt x="227292" y="93557"/>
                    <a:pt x="234726" y="111880"/>
                    <a:pt x="238026" y="135191"/>
                  </a:cubicBezTo>
                  <a:lnTo>
                    <a:pt x="64922" y="135191"/>
                  </a:lnTo>
                  <a:cubicBezTo>
                    <a:pt x="65855" y="129324"/>
                    <a:pt x="67155" y="123521"/>
                    <a:pt x="68855" y="117824"/>
                  </a:cubicBezTo>
                  <a:cubicBezTo>
                    <a:pt x="72522" y="104787"/>
                    <a:pt x="78622" y="92570"/>
                    <a:pt x="86856" y="81823"/>
                  </a:cubicBezTo>
                  <a:close/>
                </a:path>
              </a:pathLst>
            </a:custGeom>
            <a:solidFill>
              <a:srgbClr val="00A443"/>
            </a:solidFill>
            <a:ln w="3333" cap="flat">
              <a:noFill/>
              <a:prstDash val="solid"/>
              <a:miter/>
            </a:ln>
          </p:spPr>
          <p:txBody>
            <a:bodyPr rtlCol="0" anchor="ctr"/>
            <a:lstStyle/>
            <a:p>
              <a:endParaRPr lang="es-ES" sz="1350"/>
            </a:p>
          </p:txBody>
        </p:sp>
        <p:sp>
          <p:nvSpPr>
            <p:cNvPr id="31" name="Forma libre: forma 30">
              <a:extLst>
                <a:ext uri="{FF2B5EF4-FFF2-40B4-BE49-F238E27FC236}">
                  <a16:creationId xmlns:a16="http://schemas.microsoft.com/office/drawing/2014/main" id="{5D13E5DE-2820-8497-3B94-1FA1C4A7FF54}"/>
                </a:ext>
              </a:extLst>
            </p:cNvPr>
            <p:cNvSpPr/>
            <p:nvPr/>
          </p:nvSpPr>
          <p:spPr>
            <a:xfrm>
              <a:off x="5575180" y="3481451"/>
              <a:ext cx="167370" cy="327184"/>
            </a:xfrm>
            <a:custGeom>
              <a:avLst/>
              <a:gdLst>
                <a:gd name="connsiteX0" fmla="*/ 149070 w 167370"/>
                <a:gd name="connsiteY0" fmla="*/ 11 h 327184"/>
                <a:gd name="connsiteX1" fmla="*/ 98202 w 167370"/>
                <a:gd name="connsiteY1" fmla="*/ 14545 h 327184"/>
                <a:gd name="connsiteX2" fmla="*/ 61901 w 167370"/>
                <a:gd name="connsiteY2" fmla="*/ 58746 h 327184"/>
                <a:gd name="connsiteX3" fmla="*/ 61901 w 167370"/>
                <a:gd name="connsiteY3" fmla="*/ 6311 h 327184"/>
                <a:gd name="connsiteX4" fmla="*/ 0 w 167370"/>
                <a:gd name="connsiteY4" fmla="*/ 6311 h 327184"/>
                <a:gd name="connsiteX5" fmla="*/ 0 w 167370"/>
                <a:gd name="connsiteY5" fmla="*/ 327185 h 327184"/>
                <a:gd name="connsiteX6" fmla="*/ 61901 w 167370"/>
                <a:gd name="connsiteY6" fmla="*/ 327185 h 327184"/>
                <a:gd name="connsiteX7" fmla="*/ 61901 w 167370"/>
                <a:gd name="connsiteY7" fmla="*/ 156014 h 327184"/>
                <a:gd name="connsiteX8" fmla="*/ 82735 w 167370"/>
                <a:gd name="connsiteY8" fmla="*/ 90346 h 327184"/>
                <a:gd name="connsiteX9" fmla="*/ 135803 w 167370"/>
                <a:gd name="connsiteY9" fmla="*/ 65712 h 327184"/>
                <a:gd name="connsiteX10" fmla="*/ 167370 w 167370"/>
                <a:gd name="connsiteY10" fmla="*/ 65712 h 327184"/>
                <a:gd name="connsiteX11" fmla="*/ 167370 w 167370"/>
                <a:gd name="connsiteY11" fmla="*/ 11 h 32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370" h="327184">
                  <a:moveTo>
                    <a:pt x="149070" y="11"/>
                  </a:moveTo>
                  <a:cubicBezTo>
                    <a:pt x="131036" y="-269"/>
                    <a:pt x="113369" y="4788"/>
                    <a:pt x="98202" y="14545"/>
                  </a:cubicBezTo>
                  <a:cubicBezTo>
                    <a:pt x="83268" y="24212"/>
                    <a:pt x="71168" y="38945"/>
                    <a:pt x="61901" y="58746"/>
                  </a:cubicBezTo>
                  <a:lnTo>
                    <a:pt x="61901" y="6311"/>
                  </a:lnTo>
                  <a:lnTo>
                    <a:pt x="0" y="6311"/>
                  </a:lnTo>
                  <a:lnTo>
                    <a:pt x="0" y="327185"/>
                  </a:lnTo>
                  <a:lnTo>
                    <a:pt x="61901" y="327185"/>
                  </a:lnTo>
                  <a:lnTo>
                    <a:pt x="61901" y="156014"/>
                  </a:lnTo>
                  <a:cubicBezTo>
                    <a:pt x="61901" y="128657"/>
                    <a:pt x="68835" y="106770"/>
                    <a:pt x="82735" y="90346"/>
                  </a:cubicBezTo>
                  <a:cubicBezTo>
                    <a:pt x="95669" y="74366"/>
                    <a:pt x="115269" y="65269"/>
                    <a:pt x="135803" y="65712"/>
                  </a:cubicBezTo>
                  <a:lnTo>
                    <a:pt x="167370" y="65712"/>
                  </a:lnTo>
                  <a:lnTo>
                    <a:pt x="167370" y="11"/>
                  </a:lnTo>
                  <a:close/>
                </a:path>
              </a:pathLst>
            </a:custGeom>
            <a:solidFill>
              <a:srgbClr val="00A443"/>
            </a:solidFill>
            <a:ln w="3333" cap="flat">
              <a:noFill/>
              <a:prstDash val="solid"/>
              <a:miter/>
            </a:ln>
          </p:spPr>
          <p:txBody>
            <a:bodyPr rtlCol="0" anchor="ctr"/>
            <a:lstStyle/>
            <a:p>
              <a:endParaRPr lang="es-ES" sz="1350"/>
            </a:p>
          </p:txBody>
        </p:sp>
        <p:sp>
          <p:nvSpPr>
            <p:cNvPr id="32" name="Forma libre: forma 31">
              <a:extLst>
                <a:ext uri="{FF2B5EF4-FFF2-40B4-BE49-F238E27FC236}">
                  <a16:creationId xmlns:a16="http://schemas.microsoft.com/office/drawing/2014/main" id="{4371137F-9787-021E-CFC2-27A4DA4B3982}"/>
                </a:ext>
              </a:extLst>
            </p:cNvPr>
            <p:cNvSpPr/>
            <p:nvPr/>
          </p:nvSpPr>
          <p:spPr>
            <a:xfrm>
              <a:off x="1347857" y="3171155"/>
              <a:ext cx="420230" cy="673769"/>
            </a:xfrm>
            <a:custGeom>
              <a:avLst/>
              <a:gdLst>
                <a:gd name="connsiteX0" fmla="*/ 0 w 420230"/>
                <a:gd name="connsiteY0" fmla="*/ 480344 h 673769"/>
                <a:gd name="connsiteX1" fmla="*/ 55768 w 420230"/>
                <a:gd name="connsiteY1" fmla="*/ 616213 h 673769"/>
                <a:gd name="connsiteX2" fmla="*/ 278373 w 420230"/>
                <a:gd name="connsiteY2" fmla="*/ 652681 h 673769"/>
                <a:gd name="connsiteX3" fmla="*/ 345241 w 420230"/>
                <a:gd name="connsiteY3" fmla="*/ 0 h 673769"/>
                <a:gd name="connsiteX4" fmla="*/ 0 w 420230"/>
                <a:gd name="connsiteY4" fmla="*/ 480344 h 673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230" h="673769">
                  <a:moveTo>
                    <a:pt x="0" y="480344"/>
                  </a:moveTo>
                  <a:cubicBezTo>
                    <a:pt x="-76" y="531218"/>
                    <a:pt x="19971" y="580059"/>
                    <a:pt x="55768" y="616213"/>
                  </a:cubicBezTo>
                  <a:cubicBezTo>
                    <a:pt x="124836" y="685281"/>
                    <a:pt x="218605" y="685148"/>
                    <a:pt x="278373" y="652681"/>
                  </a:cubicBezTo>
                  <a:cubicBezTo>
                    <a:pt x="351541" y="612980"/>
                    <a:pt x="516145" y="493910"/>
                    <a:pt x="345241" y="0"/>
                  </a:cubicBezTo>
                  <a:cubicBezTo>
                    <a:pt x="345241" y="233138"/>
                    <a:pt x="0" y="256839"/>
                    <a:pt x="0" y="480344"/>
                  </a:cubicBezTo>
                  <a:close/>
                </a:path>
              </a:pathLst>
            </a:custGeom>
            <a:solidFill>
              <a:srgbClr val="FF9C1A"/>
            </a:solidFill>
            <a:ln w="3333" cap="flat">
              <a:noFill/>
              <a:prstDash val="solid"/>
              <a:miter/>
            </a:ln>
          </p:spPr>
          <p:txBody>
            <a:bodyPr rtlCol="0" anchor="ctr"/>
            <a:lstStyle/>
            <a:p>
              <a:endParaRPr lang="es-ES" sz="1350"/>
            </a:p>
          </p:txBody>
        </p:sp>
        <p:sp>
          <p:nvSpPr>
            <p:cNvPr id="33" name="Forma libre: forma 32">
              <a:extLst>
                <a:ext uri="{FF2B5EF4-FFF2-40B4-BE49-F238E27FC236}">
                  <a16:creationId xmlns:a16="http://schemas.microsoft.com/office/drawing/2014/main" id="{C9806BB1-2ED7-5098-2729-5CBF1974F57E}"/>
                </a:ext>
              </a:extLst>
            </p:cNvPr>
            <p:cNvSpPr/>
            <p:nvPr/>
          </p:nvSpPr>
          <p:spPr>
            <a:xfrm>
              <a:off x="1103118" y="3171155"/>
              <a:ext cx="401942" cy="673740"/>
            </a:xfrm>
            <a:custGeom>
              <a:avLst/>
              <a:gdLst>
                <a:gd name="connsiteX0" fmla="*/ 401942 w 401942"/>
                <a:gd name="connsiteY0" fmla="*/ 204104 h 673740"/>
                <a:gd name="connsiteX1" fmla="*/ 345274 w 401942"/>
                <a:gd name="connsiteY1" fmla="*/ 0 h 673740"/>
                <a:gd name="connsiteX2" fmla="*/ 0 w 401942"/>
                <a:gd name="connsiteY2" fmla="*/ 480344 h 673740"/>
                <a:gd name="connsiteX3" fmla="*/ 55701 w 401942"/>
                <a:gd name="connsiteY3" fmla="*/ 616213 h 673740"/>
                <a:gd name="connsiteX4" fmla="*/ 278306 w 401942"/>
                <a:gd name="connsiteY4" fmla="*/ 652681 h 673740"/>
                <a:gd name="connsiteX5" fmla="*/ 401942 w 401942"/>
                <a:gd name="connsiteY5" fmla="*/ 204104 h 67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942" h="673740">
                  <a:moveTo>
                    <a:pt x="401942" y="204104"/>
                  </a:moveTo>
                  <a:cubicBezTo>
                    <a:pt x="390608" y="143003"/>
                    <a:pt x="372441" y="80435"/>
                    <a:pt x="345274" y="0"/>
                  </a:cubicBezTo>
                  <a:cubicBezTo>
                    <a:pt x="345274" y="233138"/>
                    <a:pt x="0" y="256839"/>
                    <a:pt x="0" y="480344"/>
                  </a:cubicBezTo>
                  <a:cubicBezTo>
                    <a:pt x="-76" y="531208"/>
                    <a:pt x="19941" y="580042"/>
                    <a:pt x="55701" y="616213"/>
                  </a:cubicBezTo>
                  <a:cubicBezTo>
                    <a:pt x="124770" y="685281"/>
                    <a:pt x="219272" y="685081"/>
                    <a:pt x="278306" y="652681"/>
                  </a:cubicBezTo>
                  <a:cubicBezTo>
                    <a:pt x="141037" y="506311"/>
                    <a:pt x="189371" y="336874"/>
                    <a:pt x="401942" y="204104"/>
                  </a:cubicBezTo>
                  <a:close/>
                </a:path>
              </a:pathLst>
            </a:custGeom>
            <a:solidFill>
              <a:srgbClr val="0DA9FF"/>
            </a:solidFill>
            <a:ln w="3333" cap="flat">
              <a:noFill/>
              <a:prstDash val="solid"/>
              <a:miter/>
            </a:ln>
          </p:spPr>
          <p:txBody>
            <a:bodyPr rtlCol="0" anchor="ctr"/>
            <a:lstStyle/>
            <a:p>
              <a:endParaRPr lang="es-ES" sz="1350"/>
            </a:p>
          </p:txBody>
        </p:sp>
        <p:sp>
          <p:nvSpPr>
            <p:cNvPr id="34" name="Forma libre: forma 33">
              <a:extLst>
                <a:ext uri="{FF2B5EF4-FFF2-40B4-BE49-F238E27FC236}">
                  <a16:creationId xmlns:a16="http://schemas.microsoft.com/office/drawing/2014/main" id="{71C44A54-0F8D-B0B0-422E-E68E21166B5C}"/>
                </a:ext>
              </a:extLst>
            </p:cNvPr>
            <p:cNvSpPr/>
            <p:nvPr/>
          </p:nvSpPr>
          <p:spPr>
            <a:xfrm>
              <a:off x="858380" y="3171155"/>
              <a:ext cx="401941" cy="832550"/>
            </a:xfrm>
            <a:custGeom>
              <a:avLst/>
              <a:gdLst>
                <a:gd name="connsiteX0" fmla="*/ 401942 w 401941"/>
                <a:gd name="connsiteY0" fmla="*/ 204104 h 832550"/>
                <a:gd name="connsiteX1" fmla="*/ 345274 w 401941"/>
                <a:gd name="connsiteY1" fmla="*/ 0 h 832550"/>
                <a:gd name="connsiteX2" fmla="*/ 0 w 401941"/>
                <a:gd name="connsiteY2" fmla="*/ 480344 h 832550"/>
                <a:gd name="connsiteX3" fmla="*/ 92869 w 401941"/>
                <a:gd name="connsiteY3" fmla="*/ 645447 h 832550"/>
                <a:gd name="connsiteX4" fmla="*/ 83968 w 401941"/>
                <a:gd name="connsiteY4" fmla="*/ 832551 h 832550"/>
                <a:gd name="connsiteX5" fmla="*/ 128269 w 401941"/>
                <a:gd name="connsiteY5" fmla="*/ 825184 h 832550"/>
                <a:gd name="connsiteX6" fmla="*/ 121269 w 401941"/>
                <a:gd name="connsiteY6" fmla="*/ 659781 h 832550"/>
                <a:gd name="connsiteX7" fmla="*/ 278306 w 401941"/>
                <a:gd name="connsiteY7" fmla="*/ 652747 h 832550"/>
                <a:gd name="connsiteX8" fmla="*/ 401942 w 401941"/>
                <a:gd name="connsiteY8" fmla="*/ 204104 h 83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1941" h="832550">
                  <a:moveTo>
                    <a:pt x="401942" y="204104"/>
                  </a:moveTo>
                  <a:cubicBezTo>
                    <a:pt x="390608" y="143003"/>
                    <a:pt x="372408" y="80435"/>
                    <a:pt x="345274" y="0"/>
                  </a:cubicBezTo>
                  <a:cubicBezTo>
                    <a:pt x="345274" y="233138"/>
                    <a:pt x="0" y="256839"/>
                    <a:pt x="0" y="480344"/>
                  </a:cubicBezTo>
                  <a:cubicBezTo>
                    <a:pt x="0" y="594979"/>
                    <a:pt x="92869" y="645447"/>
                    <a:pt x="92869" y="645447"/>
                  </a:cubicBezTo>
                  <a:cubicBezTo>
                    <a:pt x="78438" y="706738"/>
                    <a:pt x="75422" y="770166"/>
                    <a:pt x="83968" y="832551"/>
                  </a:cubicBezTo>
                  <a:lnTo>
                    <a:pt x="128269" y="825184"/>
                  </a:lnTo>
                  <a:cubicBezTo>
                    <a:pt x="106602" y="749849"/>
                    <a:pt x="119903" y="667814"/>
                    <a:pt x="121269" y="659781"/>
                  </a:cubicBezTo>
                  <a:cubicBezTo>
                    <a:pt x="177937" y="682481"/>
                    <a:pt x="236372" y="675748"/>
                    <a:pt x="278306" y="652747"/>
                  </a:cubicBezTo>
                  <a:cubicBezTo>
                    <a:pt x="140836" y="506311"/>
                    <a:pt x="189371" y="336907"/>
                    <a:pt x="401942" y="204104"/>
                  </a:cubicBezTo>
                  <a:close/>
                </a:path>
              </a:pathLst>
            </a:custGeom>
            <a:solidFill>
              <a:srgbClr val="00A443"/>
            </a:solidFill>
            <a:ln w="3333" cap="flat">
              <a:noFill/>
              <a:prstDash val="solid"/>
              <a:miter/>
            </a:ln>
          </p:spPr>
          <p:txBody>
            <a:bodyPr rtlCol="0" anchor="ctr"/>
            <a:lstStyle/>
            <a:p>
              <a:endParaRPr lang="es-ES" sz="1350"/>
            </a:p>
          </p:txBody>
        </p:sp>
      </p:grpSp>
    </p:spTree>
    <p:extLst>
      <p:ext uri="{BB962C8B-B14F-4D97-AF65-F5344CB8AC3E}">
        <p14:creationId xmlns:p14="http://schemas.microsoft.com/office/powerpoint/2010/main" val="273099557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1_Introduction">
    <p:bg>
      <p:bgPr>
        <a:solidFill>
          <a:schemeClr val="accent1"/>
        </a:solidFill>
        <a:effectLst/>
      </p:bgPr>
    </p:bg>
    <p:spTree>
      <p:nvGrpSpPr>
        <p:cNvPr id="1" name=""/>
        <p:cNvGrpSpPr/>
        <p:nvPr/>
      </p:nvGrpSpPr>
      <p:grpSpPr>
        <a:xfrm>
          <a:off x="0" y="0"/>
          <a:ext cx="0" cy="0"/>
          <a:chOff x="0" y="0"/>
          <a:chExt cx="0" cy="0"/>
        </a:xfrm>
      </p:grpSpPr>
      <p:sp>
        <p:nvSpPr>
          <p:cNvPr id="4" name="MSIPCMContentMarking" descr="{&quot;HashCode&quot;:1231056682,&quot;Placement&quot;:&quot;Footer&quot;,&quot;Top&quot;:516.65155,&quot;Left&quot;:437.819916,&quot;SlideWidth&quot;:960,&quot;SlideHeight&quot;:540}">
            <a:extLst>
              <a:ext uri="{FF2B5EF4-FFF2-40B4-BE49-F238E27FC236}">
                <a16:creationId xmlns:a16="http://schemas.microsoft.com/office/drawing/2014/main" id="{B7B6810D-5CB4-33AD-68D5-D98D018C61FA}"/>
              </a:ext>
            </a:extLst>
          </p:cNvPr>
          <p:cNvSpPr txBox="1"/>
          <p:nvPr userDrawn="1"/>
        </p:nvSpPr>
        <p:spPr>
          <a:xfrm>
            <a:off x="4170235" y="4841083"/>
            <a:ext cx="803531" cy="302418"/>
          </a:xfrm>
          <a:prstGeom prst="rect">
            <a:avLst/>
          </a:prstGeom>
          <a:noFill/>
        </p:spPr>
        <p:txBody>
          <a:bodyPr vert="horz" wrap="square" lIns="0" tIns="0" rIns="0" bIns="0" rtlCol="0" anchor="ctr" anchorCtr="1">
            <a:noAutofit/>
          </a:bodyPr>
          <a:lstStyle/>
          <a:p>
            <a:pPr algn="ctr">
              <a:spcBef>
                <a:spcPct val="0"/>
              </a:spcBef>
              <a:spcAft>
                <a:spcPct val="0"/>
              </a:spcAft>
            </a:pPr>
            <a:r>
              <a:rPr lang="es-ES" sz="825" b="0" i="0" err="1">
                <a:solidFill>
                  <a:schemeClr val="bg1"/>
                </a:solidFill>
                <a:latin typeface="+mn-lt"/>
                <a:ea typeface="IberPangea Text Light" panose="020B0404000000000000" pitchFamily="34" charset="0"/>
                <a:cs typeface="IberPangea Text Light" panose="020B0404000000000000" pitchFamily="34" charset="0"/>
              </a:rPr>
              <a:t>Internal</a:t>
            </a:r>
            <a:r>
              <a:rPr lang="es-ES" sz="825" b="0" i="0">
                <a:solidFill>
                  <a:schemeClr val="bg1"/>
                </a:solidFill>
                <a:latin typeface="+mn-lt"/>
                <a:ea typeface="IberPangea Text Light" panose="020B0404000000000000" pitchFamily="34" charset="0"/>
                <a:cs typeface="IberPangea Text Light" panose="020B0404000000000000" pitchFamily="34" charset="0"/>
              </a:rPr>
              <a:t> Use</a:t>
            </a:r>
          </a:p>
        </p:txBody>
      </p:sp>
      <p:sp>
        <p:nvSpPr>
          <p:cNvPr id="5" name="TextBox 4">
            <a:extLst>
              <a:ext uri="{FF2B5EF4-FFF2-40B4-BE49-F238E27FC236}">
                <a16:creationId xmlns:a16="http://schemas.microsoft.com/office/drawing/2014/main" id="{25CB5B48-338F-A2CB-4B11-5F282E9A803F}"/>
              </a:ext>
            </a:extLst>
          </p:cNvPr>
          <p:cNvSpPr txBox="1"/>
          <p:nvPr userDrawn="1"/>
        </p:nvSpPr>
        <p:spPr>
          <a:xfrm>
            <a:off x="8476138" y="4841082"/>
            <a:ext cx="363062" cy="156686"/>
          </a:xfrm>
          <a:prstGeom prst="rect">
            <a:avLst/>
          </a:prstGeom>
          <a:noFill/>
        </p:spPr>
        <p:txBody>
          <a:bodyPr wrap="square" lIns="0" tIns="0" rIns="0" bIns="0" rtlCol="0">
            <a:noAutofit/>
          </a:bodyPr>
          <a:lstStyle/>
          <a:p>
            <a:pPr algn="r"/>
            <a:fld id="{D5E78EB0-DDD2-2F40-8AB8-446A90E58D7D}" type="slidenum">
              <a:rPr lang="en-US" sz="675" smtClean="0">
                <a:solidFill>
                  <a:schemeClr val="bg1"/>
                </a:solidFill>
                <a:latin typeface="IberPangea Text Light" panose="020B0404000000000000" pitchFamily="34" charset="0"/>
                <a:ea typeface="IberPangea Text Light" panose="020B0404000000000000" pitchFamily="34" charset="0"/>
                <a:cs typeface="IberPangea Text Light" panose="020B0404000000000000" pitchFamily="34" charset="0"/>
              </a:rPr>
              <a:pPr algn="r"/>
              <a:t>‹#›</a:t>
            </a:fld>
            <a:endParaRPr lang="en-US" sz="675">
              <a:solidFill>
                <a:schemeClr val="bg1"/>
              </a:solidFill>
              <a:latin typeface="IberPangea Text Light" panose="020B0404000000000000" pitchFamily="34" charset="0"/>
              <a:ea typeface="IberPangea Text Light" panose="020B0404000000000000" pitchFamily="34" charset="0"/>
              <a:cs typeface="IberPangea Text Light" panose="020B0404000000000000" pitchFamily="34" charset="0"/>
            </a:endParaRPr>
          </a:p>
        </p:txBody>
      </p:sp>
      <p:grpSp>
        <p:nvGrpSpPr>
          <p:cNvPr id="6" name="Grupo 5">
            <a:extLst>
              <a:ext uri="{FF2B5EF4-FFF2-40B4-BE49-F238E27FC236}">
                <a16:creationId xmlns:a16="http://schemas.microsoft.com/office/drawing/2014/main" id="{5120900E-6237-EE38-AF80-AEF0A1580C6D}"/>
              </a:ext>
            </a:extLst>
          </p:cNvPr>
          <p:cNvGrpSpPr/>
          <p:nvPr userDrawn="1"/>
        </p:nvGrpSpPr>
        <p:grpSpPr>
          <a:xfrm>
            <a:off x="7681532" y="293069"/>
            <a:ext cx="1156221" cy="197088"/>
            <a:chOff x="858380" y="3171155"/>
            <a:chExt cx="4884170" cy="832550"/>
          </a:xfrm>
          <a:solidFill>
            <a:schemeClr val="bg1"/>
          </a:solidFill>
        </p:grpSpPr>
        <p:sp>
          <p:nvSpPr>
            <p:cNvPr id="7" name="Forma libre: forma 6">
              <a:extLst>
                <a:ext uri="{FF2B5EF4-FFF2-40B4-BE49-F238E27FC236}">
                  <a16:creationId xmlns:a16="http://schemas.microsoft.com/office/drawing/2014/main" id="{25A02A85-F829-A7DD-336A-65AF78236C62}"/>
                </a:ext>
              </a:extLst>
            </p:cNvPr>
            <p:cNvSpPr/>
            <p:nvPr/>
          </p:nvSpPr>
          <p:spPr>
            <a:xfrm>
              <a:off x="1915669" y="3359536"/>
              <a:ext cx="348035" cy="455921"/>
            </a:xfrm>
            <a:custGeom>
              <a:avLst/>
              <a:gdLst>
                <a:gd name="connsiteX0" fmla="*/ 289273 w 348035"/>
                <a:gd name="connsiteY0" fmla="*/ 231495 h 455921"/>
                <a:gd name="connsiteX1" fmla="*/ 215038 w 348035"/>
                <a:gd name="connsiteY1" fmla="*/ 201494 h 455921"/>
                <a:gd name="connsiteX2" fmla="*/ 160737 w 348035"/>
                <a:gd name="connsiteY2" fmla="*/ 186961 h 455921"/>
                <a:gd name="connsiteX3" fmla="*/ 102602 w 348035"/>
                <a:gd name="connsiteY3" fmla="*/ 162027 h 455921"/>
                <a:gd name="connsiteX4" fmla="*/ 82402 w 348035"/>
                <a:gd name="connsiteY4" fmla="*/ 119393 h 455921"/>
                <a:gd name="connsiteX5" fmla="*/ 107369 w 348035"/>
                <a:gd name="connsiteY5" fmla="*/ 75825 h 455921"/>
                <a:gd name="connsiteX6" fmla="*/ 174037 w 348035"/>
                <a:gd name="connsiteY6" fmla="*/ 59391 h 455921"/>
                <a:gd name="connsiteX7" fmla="*/ 242538 w 348035"/>
                <a:gd name="connsiteY7" fmla="*/ 77392 h 455921"/>
                <a:gd name="connsiteX8" fmla="*/ 282539 w 348035"/>
                <a:gd name="connsiteY8" fmla="*/ 133293 h 455921"/>
                <a:gd name="connsiteX9" fmla="*/ 340007 w 348035"/>
                <a:gd name="connsiteY9" fmla="*/ 111826 h 455921"/>
                <a:gd name="connsiteX10" fmla="*/ 305906 w 348035"/>
                <a:gd name="connsiteY10" fmla="*/ 50225 h 455921"/>
                <a:gd name="connsiteX11" fmla="*/ 249239 w 348035"/>
                <a:gd name="connsiteY11" fmla="*/ 12990 h 455921"/>
                <a:gd name="connsiteX12" fmla="*/ 173137 w 348035"/>
                <a:gd name="connsiteY12" fmla="*/ 23 h 455921"/>
                <a:gd name="connsiteX13" fmla="*/ 90069 w 348035"/>
                <a:gd name="connsiteY13" fmla="*/ 15824 h 455921"/>
                <a:gd name="connsiteX14" fmla="*/ 34501 w 348035"/>
                <a:gd name="connsiteY14" fmla="*/ 59725 h 455921"/>
                <a:gd name="connsiteX15" fmla="*/ 14500 w 348035"/>
                <a:gd name="connsiteY15" fmla="*/ 124459 h 455921"/>
                <a:gd name="connsiteX16" fmla="*/ 66901 w 348035"/>
                <a:gd name="connsiteY16" fmla="*/ 219828 h 455921"/>
                <a:gd name="connsiteX17" fmla="*/ 131836 w 348035"/>
                <a:gd name="connsiteY17" fmla="*/ 247495 h 455921"/>
                <a:gd name="connsiteX18" fmla="*/ 186171 w 348035"/>
                <a:gd name="connsiteY18" fmla="*/ 261996 h 455921"/>
                <a:gd name="connsiteX19" fmla="*/ 241105 w 348035"/>
                <a:gd name="connsiteY19" fmla="*/ 280963 h 455921"/>
                <a:gd name="connsiteX20" fmla="*/ 271739 w 348035"/>
                <a:gd name="connsiteY20" fmla="*/ 303997 h 455921"/>
                <a:gd name="connsiteX21" fmla="*/ 281539 w 348035"/>
                <a:gd name="connsiteY21" fmla="*/ 333997 h 455921"/>
                <a:gd name="connsiteX22" fmla="*/ 253739 w 348035"/>
                <a:gd name="connsiteY22" fmla="*/ 379498 h 455921"/>
                <a:gd name="connsiteX23" fmla="*/ 179204 w 348035"/>
                <a:gd name="connsiteY23" fmla="*/ 396532 h 455921"/>
                <a:gd name="connsiteX24" fmla="*/ 100569 w 348035"/>
                <a:gd name="connsiteY24" fmla="*/ 372865 h 455921"/>
                <a:gd name="connsiteX25" fmla="*/ 56668 w 348035"/>
                <a:gd name="connsiteY25" fmla="*/ 311897 h 455921"/>
                <a:gd name="connsiteX26" fmla="*/ 0 w 348035"/>
                <a:gd name="connsiteY26" fmla="*/ 335897 h 455921"/>
                <a:gd name="connsiteX27" fmla="*/ 36934 w 348035"/>
                <a:gd name="connsiteY27" fmla="*/ 399699 h 455921"/>
                <a:gd name="connsiteX28" fmla="*/ 98202 w 348035"/>
                <a:gd name="connsiteY28" fmla="*/ 441366 h 455921"/>
                <a:gd name="connsiteX29" fmla="*/ 179370 w 348035"/>
                <a:gd name="connsiteY29" fmla="*/ 455900 h 455921"/>
                <a:gd name="connsiteX30" fmla="*/ 269072 w 348035"/>
                <a:gd name="connsiteY30" fmla="*/ 439799 h 455921"/>
                <a:gd name="connsiteX31" fmla="*/ 327507 w 348035"/>
                <a:gd name="connsiteY31" fmla="*/ 395265 h 455921"/>
                <a:gd name="connsiteX32" fmla="*/ 348007 w 348035"/>
                <a:gd name="connsiteY32" fmla="*/ 328330 h 455921"/>
                <a:gd name="connsiteX33" fmla="*/ 333474 w 348035"/>
                <a:gd name="connsiteY33" fmla="*/ 273363 h 455921"/>
                <a:gd name="connsiteX34" fmla="*/ 289273 w 348035"/>
                <a:gd name="connsiteY34" fmla="*/ 231495 h 455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8035" h="455921">
                  <a:moveTo>
                    <a:pt x="289273" y="231495"/>
                  </a:moveTo>
                  <a:cubicBezTo>
                    <a:pt x="269672" y="219495"/>
                    <a:pt x="244928" y="209495"/>
                    <a:pt x="215038" y="201494"/>
                  </a:cubicBezTo>
                  <a:lnTo>
                    <a:pt x="160737" y="186961"/>
                  </a:lnTo>
                  <a:cubicBezTo>
                    <a:pt x="135469" y="179827"/>
                    <a:pt x="116092" y="171517"/>
                    <a:pt x="102602" y="162027"/>
                  </a:cubicBezTo>
                  <a:cubicBezTo>
                    <a:pt x="89112" y="152537"/>
                    <a:pt x="82378" y="138326"/>
                    <a:pt x="82402" y="119393"/>
                  </a:cubicBezTo>
                  <a:cubicBezTo>
                    <a:pt x="82402" y="101282"/>
                    <a:pt x="90725" y="86759"/>
                    <a:pt x="107369" y="75825"/>
                  </a:cubicBezTo>
                  <a:cubicBezTo>
                    <a:pt x="124013" y="64892"/>
                    <a:pt x="146236" y="59415"/>
                    <a:pt x="174037" y="59391"/>
                  </a:cubicBezTo>
                  <a:cubicBezTo>
                    <a:pt x="200548" y="59391"/>
                    <a:pt x="223381" y="65392"/>
                    <a:pt x="242538" y="77392"/>
                  </a:cubicBezTo>
                  <a:cubicBezTo>
                    <a:pt x="261696" y="89392"/>
                    <a:pt x="275029" y="108026"/>
                    <a:pt x="282539" y="133293"/>
                  </a:cubicBezTo>
                  <a:lnTo>
                    <a:pt x="340007" y="111826"/>
                  </a:lnTo>
                  <a:cubicBezTo>
                    <a:pt x="333510" y="88952"/>
                    <a:pt x="321843" y="67875"/>
                    <a:pt x="305906" y="50225"/>
                  </a:cubicBezTo>
                  <a:cubicBezTo>
                    <a:pt x="290129" y="33624"/>
                    <a:pt x="270739" y="20884"/>
                    <a:pt x="249239" y="12990"/>
                  </a:cubicBezTo>
                  <a:cubicBezTo>
                    <a:pt x="224881" y="4034"/>
                    <a:pt x="199084" y="-363"/>
                    <a:pt x="173137" y="23"/>
                  </a:cubicBezTo>
                  <a:cubicBezTo>
                    <a:pt x="141536" y="23"/>
                    <a:pt x="113846" y="5290"/>
                    <a:pt x="90069" y="15824"/>
                  </a:cubicBezTo>
                  <a:cubicBezTo>
                    <a:pt x="67871" y="25087"/>
                    <a:pt x="48651" y="40274"/>
                    <a:pt x="34501" y="59725"/>
                  </a:cubicBezTo>
                  <a:cubicBezTo>
                    <a:pt x="21137" y="78635"/>
                    <a:pt x="14134" y="101306"/>
                    <a:pt x="14500" y="124459"/>
                  </a:cubicBezTo>
                  <a:cubicBezTo>
                    <a:pt x="13357" y="163404"/>
                    <a:pt x="33414" y="199911"/>
                    <a:pt x="66901" y="219828"/>
                  </a:cubicBezTo>
                  <a:cubicBezTo>
                    <a:pt x="87065" y="232202"/>
                    <a:pt x="108946" y="241522"/>
                    <a:pt x="131836" y="247495"/>
                  </a:cubicBezTo>
                  <a:lnTo>
                    <a:pt x="186171" y="261996"/>
                  </a:lnTo>
                  <a:cubicBezTo>
                    <a:pt x="205044" y="266549"/>
                    <a:pt x="223441" y="272903"/>
                    <a:pt x="241105" y="280963"/>
                  </a:cubicBezTo>
                  <a:cubicBezTo>
                    <a:pt x="252972" y="286150"/>
                    <a:pt x="263462" y="294036"/>
                    <a:pt x="271739" y="303997"/>
                  </a:cubicBezTo>
                  <a:cubicBezTo>
                    <a:pt x="278269" y="312620"/>
                    <a:pt x="281723" y="323184"/>
                    <a:pt x="281539" y="333997"/>
                  </a:cubicBezTo>
                  <a:cubicBezTo>
                    <a:pt x="281539" y="352954"/>
                    <a:pt x="272272" y="368121"/>
                    <a:pt x="253739" y="379498"/>
                  </a:cubicBezTo>
                  <a:cubicBezTo>
                    <a:pt x="235205" y="390875"/>
                    <a:pt x="210361" y="396555"/>
                    <a:pt x="179204" y="396532"/>
                  </a:cubicBezTo>
                  <a:cubicBezTo>
                    <a:pt x="147626" y="396532"/>
                    <a:pt x="121412" y="388642"/>
                    <a:pt x="100569" y="372865"/>
                  </a:cubicBezTo>
                  <a:cubicBezTo>
                    <a:pt x="80048" y="357508"/>
                    <a:pt x="64725" y="336231"/>
                    <a:pt x="56668" y="311897"/>
                  </a:cubicBezTo>
                  <a:lnTo>
                    <a:pt x="0" y="335897"/>
                  </a:lnTo>
                  <a:cubicBezTo>
                    <a:pt x="7560" y="359581"/>
                    <a:pt x="20160" y="381348"/>
                    <a:pt x="36934" y="399699"/>
                  </a:cubicBezTo>
                  <a:cubicBezTo>
                    <a:pt x="53934" y="418052"/>
                    <a:pt x="74885" y="432299"/>
                    <a:pt x="98202" y="441366"/>
                  </a:cubicBezTo>
                  <a:cubicBezTo>
                    <a:pt x="124079" y="451363"/>
                    <a:pt x="151633" y="456297"/>
                    <a:pt x="179370" y="455900"/>
                  </a:cubicBezTo>
                  <a:cubicBezTo>
                    <a:pt x="213904" y="455900"/>
                    <a:pt x="243805" y="450533"/>
                    <a:pt x="269072" y="439799"/>
                  </a:cubicBezTo>
                  <a:cubicBezTo>
                    <a:pt x="294340" y="429066"/>
                    <a:pt x="313817" y="414222"/>
                    <a:pt x="327507" y="395265"/>
                  </a:cubicBezTo>
                  <a:cubicBezTo>
                    <a:pt x="341357" y="375738"/>
                    <a:pt x="348547" y="352264"/>
                    <a:pt x="348007" y="328330"/>
                  </a:cubicBezTo>
                  <a:cubicBezTo>
                    <a:pt x="348367" y="309013"/>
                    <a:pt x="343334" y="289980"/>
                    <a:pt x="333474" y="273363"/>
                  </a:cubicBezTo>
                  <a:cubicBezTo>
                    <a:pt x="322330" y="256049"/>
                    <a:pt x="307166" y="241685"/>
                    <a:pt x="289273" y="231495"/>
                  </a:cubicBezTo>
                  <a:close/>
                </a:path>
              </a:pathLst>
            </a:custGeom>
            <a:grpFill/>
            <a:ln w="3333" cap="flat">
              <a:noFill/>
              <a:prstDash val="solid"/>
              <a:miter/>
            </a:ln>
          </p:spPr>
          <p:txBody>
            <a:bodyPr rtlCol="0" anchor="ctr"/>
            <a:lstStyle/>
            <a:p>
              <a:endParaRPr lang="es-ES" sz="1350"/>
            </a:p>
          </p:txBody>
        </p:sp>
        <p:sp>
          <p:nvSpPr>
            <p:cNvPr id="8" name="Forma libre: forma 7">
              <a:extLst>
                <a:ext uri="{FF2B5EF4-FFF2-40B4-BE49-F238E27FC236}">
                  <a16:creationId xmlns:a16="http://schemas.microsoft.com/office/drawing/2014/main" id="{D8CA5E7F-45BE-D9AE-EDA0-E6B28069B0FB}"/>
                </a:ext>
              </a:extLst>
            </p:cNvPr>
            <p:cNvSpPr/>
            <p:nvPr/>
          </p:nvSpPr>
          <p:spPr>
            <a:xfrm>
              <a:off x="2287261" y="3481452"/>
              <a:ext cx="304555" cy="333403"/>
            </a:xfrm>
            <a:custGeom>
              <a:avLst/>
              <a:gdLst>
                <a:gd name="connsiteX0" fmla="*/ 91585 w 304555"/>
                <a:gd name="connsiteY0" fmla="*/ 84011 h 333403"/>
                <a:gd name="connsiteX1" fmla="*/ 122219 w 304555"/>
                <a:gd name="connsiteY1" fmla="*/ 62844 h 333403"/>
                <a:gd name="connsiteX2" fmla="*/ 158553 w 304555"/>
                <a:gd name="connsiteY2" fmla="*/ 55577 h 333403"/>
                <a:gd name="connsiteX3" fmla="*/ 213587 w 304555"/>
                <a:gd name="connsiteY3" fmla="*/ 70444 h 333403"/>
                <a:gd name="connsiteX4" fmla="*/ 251488 w 304555"/>
                <a:gd name="connsiteY4" fmla="*/ 121278 h 333403"/>
                <a:gd name="connsiteX5" fmla="*/ 304556 w 304555"/>
                <a:gd name="connsiteY5" fmla="*/ 96011 h 333403"/>
                <a:gd name="connsiteX6" fmla="*/ 268855 w 304555"/>
                <a:gd name="connsiteY6" fmla="*/ 40110 h 333403"/>
                <a:gd name="connsiteX7" fmla="*/ 217687 w 304555"/>
                <a:gd name="connsiteY7" fmla="*/ 9476 h 333403"/>
                <a:gd name="connsiteX8" fmla="*/ 158653 w 304555"/>
                <a:gd name="connsiteY8" fmla="*/ 9 h 333403"/>
                <a:gd name="connsiteX9" fmla="*/ 95785 w 304555"/>
                <a:gd name="connsiteY9" fmla="*/ 12009 h 333403"/>
                <a:gd name="connsiteX10" fmla="*/ 45284 w 304555"/>
                <a:gd name="connsiteY10" fmla="*/ 46110 h 333403"/>
                <a:gd name="connsiteX11" fmla="*/ 11683 w 304555"/>
                <a:gd name="connsiteY11" fmla="*/ 98911 h 333403"/>
                <a:gd name="connsiteX12" fmla="*/ 16 w 304555"/>
                <a:gd name="connsiteY12" fmla="*/ 166813 h 333403"/>
                <a:gd name="connsiteX13" fmla="*/ 20550 w 304555"/>
                <a:gd name="connsiteY13" fmla="*/ 253681 h 333403"/>
                <a:gd name="connsiteX14" fmla="*/ 76918 w 304555"/>
                <a:gd name="connsiteY14" fmla="*/ 312249 h 333403"/>
                <a:gd name="connsiteX15" fmla="*/ 158420 w 304555"/>
                <a:gd name="connsiteY15" fmla="*/ 333383 h 333403"/>
                <a:gd name="connsiteX16" fmla="*/ 217454 w 304555"/>
                <a:gd name="connsiteY16" fmla="*/ 323916 h 333403"/>
                <a:gd name="connsiteX17" fmla="*/ 268622 w 304555"/>
                <a:gd name="connsiteY17" fmla="*/ 292982 h 333403"/>
                <a:gd name="connsiteX18" fmla="*/ 304323 w 304555"/>
                <a:gd name="connsiteY18" fmla="*/ 237381 h 333403"/>
                <a:gd name="connsiteX19" fmla="*/ 251388 w 304555"/>
                <a:gd name="connsiteY19" fmla="*/ 212247 h 333403"/>
                <a:gd name="connsiteX20" fmla="*/ 213487 w 304555"/>
                <a:gd name="connsiteY20" fmla="*/ 262781 h 333403"/>
                <a:gd name="connsiteX21" fmla="*/ 158553 w 304555"/>
                <a:gd name="connsiteY21" fmla="*/ 277948 h 333403"/>
                <a:gd name="connsiteX22" fmla="*/ 110852 w 304555"/>
                <a:gd name="connsiteY22" fmla="*/ 265315 h 333403"/>
                <a:gd name="connsiteX23" fmla="*/ 76118 w 304555"/>
                <a:gd name="connsiteY23" fmla="*/ 227747 h 333403"/>
                <a:gd name="connsiteX24" fmla="*/ 63184 w 304555"/>
                <a:gd name="connsiteY24" fmla="*/ 166779 h 333403"/>
                <a:gd name="connsiteX25" fmla="*/ 70751 w 304555"/>
                <a:gd name="connsiteY25" fmla="*/ 118778 h 333403"/>
                <a:gd name="connsiteX26" fmla="*/ 91585 w 304555"/>
                <a:gd name="connsiteY26" fmla="*/ 84011 h 33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04555" h="333403">
                  <a:moveTo>
                    <a:pt x="91585" y="84011"/>
                  </a:moveTo>
                  <a:cubicBezTo>
                    <a:pt x="100215" y="74904"/>
                    <a:pt x="110649" y="67694"/>
                    <a:pt x="122219" y="62844"/>
                  </a:cubicBezTo>
                  <a:cubicBezTo>
                    <a:pt x="133722" y="58017"/>
                    <a:pt x="146076" y="55547"/>
                    <a:pt x="158553" y="55577"/>
                  </a:cubicBezTo>
                  <a:cubicBezTo>
                    <a:pt x="177937" y="55217"/>
                    <a:pt x="197021" y="60374"/>
                    <a:pt x="213587" y="70444"/>
                  </a:cubicBezTo>
                  <a:cubicBezTo>
                    <a:pt x="229588" y="80354"/>
                    <a:pt x="242221" y="97301"/>
                    <a:pt x="251488" y="121278"/>
                  </a:cubicBezTo>
                  <a:lnTo>
                    <a:pt x="304556" y="96011"/>
                  </a:lnTo>
                  <a:cubicBezTo>
                    <a:pt x="297349" y="74764"/>
                    <a:pt x="285099" y="55584"/>
                    <a:pt x="268855" y="40110"/>
                  </a:cubicBezTo>
                  <a:cubicBezTo>
                    <a:pt x="254145" y="26410"/>
                    <a:pt x="236708" y="15973"/>
                    <a:pt x="217687" y="9476"/>
                  </a:cubicBezTo>
                  <a:cubicBezTo>
                    <a:pt x="198657" y="3126"/>
                    <a:pt x="178717" y="-74"/>
                    <a:pt x="158653" y="9"/>
                  </a:cubicBezTo>
                  <a:cubicBezTo>
                    <a:pt x="137106" y="-221"/>
                    <a:pt x="115732" y="3859"/>
                    <a:pt x="95785" y="12009"/>
                  </a:cubicBezTo>
                  <a:cubicBezTo>
                    <a:pt x="76831" y="19866"/>
                    <a:pt x="59654" y="31463"/>
                    <a:pt x="45284" y="46110"/>
                  </a:cubicBezTo>
                  <a:cubicBezTo>
                    <a:pt x="30513" y="61167"/>
                    <a:pt x="19067" y="79154"/>
                    <a:pt x="11683" y="98911"/>
                  </a:cubicBezTo>
                  <a:cubicBezTo>
                    <a:pt x="3666" y="120638"/>
                    <a:pt x="-287" y="143656"/>
                    <a:pt x="16" y="166813"/>
                  </a:cubicBezTo>
                  <a:cubicBezTo>
                    <a:pt x="16" y="199657"/>
                    <a:pt x="6860" y="228614"/>
                    <a:pt x="20550" y="253681"/>
                  </a:cubicBezTo>
                  <a:cubicBezTo>
                    <a:pt x="33607" y="278008"/>
                    <a:pt x="53107" y="298272"/>
                    <a:pt x="76918" y="312249"/>
                  </a:cubicBezTo>
                  <a:cubicBezTo>
                    <a:pt x="101672" y="326539"/>
                    <a:pt x="129839" y="333843"/>
                    <a:pt x="158420" y="333383"/>
                  </a:cubicBezTo>
                  <a:cubicBezTo>
                    <a:pt x="178483" y="333483"/>
                    <a:pt x="198427" y="330283"/>
                    <a:pt x="217454" y="323916"/>
                  </a:cubicBezTo>
                  <a:cubicBezTo>
                    <a:pt x="236534" y="317399"/>
                    <a:pt x="253985" y="306849"/>
                    <a:pt x="268622" y="292982"/>
                  </a:cubicBezTo>
                  <a:cubicBezTo>
                    <a:pt x="284729" y="277512"/>
                    <a:pt x="296959" y="258465"/>
                    <a:pt x="304323" y="237381"/>
                  </a:cubicBezTo>
                  <a:lnTo>
                    <a:pt x="251388" y="212247"/>
                  </a:lnTo>
                  <a:cubicBezTo>
                    <a:pt x="242121" y="235848"/>
                    <a:pt x="229488" y="252691"/>
                    <a:pt x="213487" y="262781"/>
                  </a:cubicBezTo>
                  <a:cubicBezTo>
                    <a:pt x="197017" y="273018"/>
                    <a:pt x="177943" y="278285"/>
                    <a:pt x="158553" y="277948"/>
                  </a:cubicBezTo>
                  <a:cubicBezTo>
                    <a:pt x="141806" y="278092"/>
                    <a:pt x="125332" y="273728"/>
                    <a:pt x="110852" y="265315"/>
                  </a:cubicBezTo>
                  <a:cubicBezTo>
                    <a:pt x="95885" y="256415"/>
                    <a:pt x="83818" y="243368"/>
                    <a:pt x="76118" y="227747"/>
                  </a:cubicBezTo>
                  <a:cubicBezTo>
                    <a:pt x="67494" y="211124"/>
                    <a:pt x="63184" y="190803"/>
                    <a:pt x="63184" y="166779"/>
                  </a:cubicBezTo>
                  <a:cubicBezTo>
                    <a:pt x="62884" y="150459"/>
                    <a:pt x="65444" y="134215"/>
                    <a:pt x="70751" y="118778"/>
                  </a:cubicBezTo>
                  <a:cubicBezTo>
                    <a:pt x="75191" y="105861"/>
                    <a:pt x="82288" y="94018"/>
                    <a:pt x="91585" y="84011"/>
                  </a:cubicBezTo>
                  <a:close/>
                </a:path>
              </a:pathLst>
            </a:custGeom>
            <a:grpFill/>
            <a:ln w="3333" cap="flat">
              <a:noFill/>
              <a:prstDash val="solid"/>
              <a:miter/>
            </a:ln>
          </p:spPr>
          <p:txBody>
            <a:bodyPr rtlCol="0" anchor="ctr"/>
            <a:lstStyle/>
            <a:p>
              <a:endParaRPr lang="es-ES" sz="1350"/>
            </a:p>
          </p:txBody>
        </p:sp>
        <p:sp>
          <p:nvSpPr>
            <p:cNvPr id="22" name="Forma libre: forma 21">
              <a:extLst>
                <a:ext uri="{FF2B5EF4-FFF2-40B4-BE49-F238E27FC236}">
                  <a16:creationId xmlns:a16="http://schemas.microsoft.com/office/drawing/2014/main" id="{E0813508-004E-ED25-CD09-BF853DF7D072}"/>
                </a:ext>
              </a:extLst>
            </p:cNvPr>
            <p:cNvSpPr/>
            <p:nvPr/>
          </p:nvSpPr>
          <p:spPr>
            <a:xfrm>
              <a:off x="2608072" y="3481431"/>
              <a:ext cx="325300" cy="334137"/>
            </a:xfrm>
            <a:custGeom>
              <a:avLst/>
              <a:gdLst>
                <a:gd name="connsiteX0" fmla="*/ 246283 w 325300"/>
                <a:gd name="connsiteY0" fmla="*/ 20865 h 334137"/>
                <a:gd name="connsiteX1" fmla="*/ 162281 w 325300"/>
                <a:gd name="connsiteY1" fmla="*/ 31 h 334137"/>
                <a:gd name="connsiteX2" fmla="*/ 97847 w 325300"/>
                <a:gd name="connsiteY2" fmla="*/ 12031 h 334137"/>
                <a:gd name="connsiteX3" fmla="*/ 46112 w 325300"/>
                <a:gd name="connsiteY3" fmla="*/ 46465 h 334137"/>
                <a:gd name="connsiteX4" fmla="*/ 12012 w 325300"/>
                <a:gd name="connsiteY4" fmla="*/ 99500 h 334137"/>
                <a:gd name="connsiteX5" fmla="*/ 11 w 325300"/>
                <a:gd name="connsiteY5" fmla="*/ 166768 h 334137"/>
                <a:gd name="connsiteX6" fmla="*/ 21179 w 325300"/>
                <a:gd name="connsiteY6" fmla="*/ 253936 h 334137"/>
                <a:gd name="connsiteX7" fmla="*/ 79280 w 325300"/>
                <a:gd name="connsiteY7" fmla="*/ 313004 h 334137"/>
                <a:gd name="connsiteX8" fmla="*/ 227383 w 325300"/>
                <a:gd name="connsiteY8" fmla="*/ 321838 h 334137"/>
                <a:gd name="connsiteX9" fmla="*/ 279184 w 325300"/>
                <a:gd name="connsiteY9" fmla="*/ 287404 h 334137"/>
                <a:gd name="connsiteX10" fmla="*/ 313285 w 325300"/>
                <a:gd name="connsiteY10" fmla="*/ 234669 h 334137"/>
                <a:gd name="connsiteX11" fmla="*/ 325285 w 325300"/>
                <a:gd name="connsiteY11" fmla="*/ 166768 h 334137"/>
                <a:gd name="connsiteX12" fmla="*/ 304151 w 325300"/>
                <a:gd name="connsiteY12" fmla="*/ 79299 h 334137"/>
                <a:gd name="connsiteX13" fmla="*/ 246283 w 325300"/>
                <a:gd name="connsiteY13" fmla="*/ 20865 h 334137"/>
                <a:gd name="connsiteX14" fmla="*/ 254484 w 325300"/>
                <a:gd name="connsiteY14" fmla="*/ 213502 h 334137"/>
                <a:gd name="connsiteX15" fmla="*/ 233650 w 325300"/>
                <a:gd name="connsiteY15" fmla="*/ 248569 h 334137"/>
                <a:gd name="connsiteX16" fmla="*/ 202082 w 325300"/>
                <a:gd name="connsiteY16" fmla="*/ 270337 h 334137"/>
                <a:gd name="connsiteX17" fmla="*/ 162281 w 325300"/>
                <a:gd name="connsiteY17" fmla="*/ 277937 h 334137"/>
                <a:gd name="connsiteX18" fmla="*/ 112047 w 325300"/>
                <a:gd name="connsiteY18" fmla="*/ 264603 h 334137"/>
                <a:gd name="connsiteX19" fmla="*/ 76680 w 325300"/>
                <a:gd name="connsiteY19" fmla="*/ 226402 h 334137"/>
                <a:gd name="connsiteX20" fmla="*/ 63746 w 325300"/>
                <a:gd name="connsiteY20" fmla="*/ 166701 h 334137"/>
                <a:gd name="connsiteX21" fmla="*/ 71013 w 325300"/>
                <a:gd name="connsiteY21" fmla="*/ 120033 h 334137"/>
                <a:gd name="connsiteX22" fmla="*/ 91547 w 325300"/>
                <a:gd name="connsiteY22" fmla="*/ 85299 h 334137"/>
                <a:gd name="connsiteX23" fmla="*/ 123114 w 325300"/>
                <a:gd name="connsiteY23" fmla="*/ 63499 h 334137"/>
                <a:gd name="connsiteX24" fmla="*/ 162281 w 325300"/>
                <a:gd name="connsiteY24" fmla="*/ 56232 h 334137"/>
                <a:gd name="connsiteX25" fmla="*/ 213749 w 325300"/>
                <a:gd name="connsiteY25" fmla="*/ 69566 h 334137"/>
                <a:gd name="connsiteX26" fmla="*/ 249117 w 325300"/>
                <a:gd name="connsiteY26" fmla="*/ 107466 h 334137"/>
                <a:gd name="connsiteX27" fmla="*/ 262050 w 325300"/>
                <a:gd name="connsiteY27" fmla="*/ 166834 h 334137"/>
                <a:gd name="connsiteX28" fmla="*/ 254484 w 325300"/>
                <a:gd name="connsiteY28" fmla="*/ 213502 h 334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25300" h="334137">
                  <a:moveTo>
                    <a:pt x="246283" y="20865"/>
                  </a:moveTo>
                  <a:cubicBezTo>
                    <a:pt x="220603" y="6654"/>
                    <a:pt x="191626" y="-533"/>
                    <a:pt x="162281" y="31"/>
                  </a:cubicBezTo>
                  <a:cubicBezTo>
                    <a:pt x="140228" y="-179"/>
                    <a:pt x="118344" y="3898"/>
                    <a:pt x="97847" y="12031"/>
                  </a:cubicBezTo>
                  <a:cubicBezTo>
                    <a:pt x="78406" y="19811"/>
                    <a:pt x="60793" y="31535"/>
                    <a:pt x="46112" y="46465"/>
                  </a:cubicBezTo>
                  <a:cubicBezTo>
                    <a:pt x="31239" y="61625"/>
                    <a:pt x="19632" y="79676"/>
                    <a:pt x="12012" y="99500"/>
                  </a:cubicBezTo>
                  <a:cubicBezTo>
                    <a:pt x="3825" y="120970"/>
                    <a:pt x="-245" y="143790"/>
                    <a:pt x="11" y="166768"/>
                  </a:cubicBezTo>
                  <a:cubicBezTo>
                    <a:pt x="11" y="199612"/>
                    <a:pt x="7068" y="228669"/>
                    <a:pt x="21179" y="253936"/>
                  </a:cubicBezTo>
                  <a:cubicBezTo>
                    <a:pt x="34712" y="278617"/>
                    <a:pt x="54826" y="299064"/>
                    <a:pt x="79280" y="313004"/>
                  </a:cubicBezTo>
                  <a:cubicBezTo>
                    <a:pt x="124921" y="337678"/>
                    <a:pt x="179135" y="340911"/>
                    <a:pt x="227383" y="321838"/>
                  </a:cubicBezTo>
                  <a:cubicBezTo>
                    <a:pt x="246767" y="313917"/>
                    <a:pt x="264380" y="302214"/>
                    <a:pt x="279184" y="287404"/>
                  </a:cubicBezTo>
                  <a:cubicBezTo>
                    <a:pt x="294101" y="272393"/>
                    <a:pt x="305715" y="254429"/>
                    <a:pt x="313285" y="234669"/>
                  </a:cubicBezTo>
                  <a:cubicBezTo>
                    <a:pt x="321512" y="212989"/>
                    <a:pt x="325582" y="189955"/>
                    <a:pt x="325285" y="166768"/>
                  </a:cubicBezTo>
                  <a:cubicBezTo>
                    <a:pt x="325285" y="133434"/>
                    <a:pt x="318242" y="104276"/>
                    <a:pt x="304151" y="79299"/>
                  </a:cubicBezTo>
                  <a:cubicBezTo>
                    <a:pt x="290611" y="54862"/>
                    <a:pt x="270587" y="34641"/>
                    <a:pt x="246283" y="20865"/>
                  </a:cubicBezTo>
                  <a:close/>
                  <a:moveTo>
                    <a:pt x="254484" y="213502"/>
                  </a:moveTo>
                  <a:cubicBezTo>
                    <a:pt x="249977" y="226479"/>
                    <a:pt x="242890" y="238406"/>
                    <a:pt x="233650" y="248569"/>
                  </a:cubicBezTo>
                  <a:cubicBezTo>
                    <a:pt x="224823" y="258020"/>
                    <a:pt x="214056" y="265446"/>
                    <a:pt x="202082" y="270337"/>
                  </a:cubicBezTo>
                  <a:cubicBezTo>
                    <a:pt x="189449" y="275480"/>
                    <a:pt x="175922" y="278063"/>
                    <a:pt x="162281" y="277937"/>
                  </a:cubicBezTo>
                  <a:cubicBezTo>
                    <a:pt x="144635" y="278147"/>
                    <a:pt x="127268" y="273537"/>
                    <a:pt x="112047" y="264603"/>
                  </a:cubicBezTo>
                  <a:cubicBezTo>
                    <a:pt x="96857" y="255503"/>
                    <a:pt x="84587" y="242246"/>
                    <a:pt x="76680" y="226402"/>
                  </a:cubicBezTo>
                  <a:cubicBezTo>
                    <a:pt x="68056" y="209779"/>
                    <a:pt x="63746" y="189878"/>
                    <a:pt x="63746" y="166701"/>
                  </a:cubicBezTo>
                  <a:cubicBezTo>
                    <a:pt x="63456" y="150841"/>
                    <a:pt x="65913" y="135054"/>
                    <a:pt x="71013" y="120033"/>
                  </a:cubicBezTo>
                  <a:cubicBezTo>
                    <a:pt x="75470" y="107200"/>
                    <a:pt x="82450" y="95389"/>
                    <a:pt x="91547" y="85299"/>
                  </a:cubicBezTo>
                  <a:cubicBezTo>
                    <a:pt x="100240" y="75689"/>
                    <a:pt x="111047" y="68226"/>
                    <a:pt x="123114" y="63499"/>
                  </a:cubicBezTo>
                  <a:cubicBezTo>
                    <a:pt x="135588" y="58609"/>
                    <a:pt x="148881" y="56142"/>
                    <a:pt x="162281" y="56232"/>
                  </a:cubicBezTo>
                  <a:cubicBezTo>
                    <a:pt x="180329" y="55915"/>
                    <a:pt x="198122" y="60525"/>
                    <a:pt x="213749" y="69566"/>
                  </a:cubicBezTo>
                  <a:cubicBezTo>
                    <a:pt x="228880" y="78606"/>
                    <a:pt x="241143" y="91746"/>
                    <a:pt x="249117" y="107466"/>
                  </a:cubicBezTo>
                  <a:cubicBezTo>
                    <a:pt x="257760" y="123910"/>
                    <a:pt x="262074" y="143700"/>
                    <a:pt x="262050" y="166834"/>
                  </a:cubicBezTo>
                  <a:cubicBezTo>
                    <a:pt x="262277" y="182715"/>
                    <a:pt x="259717" y="198508"/>
                    <a:pt x="254484" y="213502"/>
                  </a:cubicBezTo>
                  <a:close/>
                </a:path>
              </a:pathLst>
            </a:custGeom>
            <a:grpFill/>
            <a:ln w="3333" cap="flat">
              <a:noFill/>
              <a:prstDash val="solid"/>
              <a:miter/>
            </a:ln>
          </p:spPr>
          <p:txBody>
            <a:bodyPr rtlCol="0" anchor="ctr"/>
            <a:lstStyle/>
            <a:p>
              <a:endParaRPr lang="es-ES" sz="1350"/>
            </a:p>
          </p:txBody>
        </p:sp>
        <p:sp>
          <p:nvSpPr>
            <p:cNvPr id="23" name="Forma libre: forma 22">
              <a:extLst>
                <a:ext uri="{FF2B5EF4-FFF2-40B4-BE49-F238E27FC236}">
                  <a16:creationId xmlns:a16="http://schemas.microsoft.com/office/drawing/2014/main" id="{B030F768-893F-8A62-CDFB-DDAA625C93C6}"/>
                </a:ext>
              </a:extLst>
            </p:cNvPr>
            <p:cNvSpPr/>
            <p:nvPr/>
          </p:nvSpPr>
          <p:spPr>
            <a:xfrm>
              <a:off x="2932391" y="3382293"/>
              <a:ext cx="389074" cy="426609"/>
            </a:xfrm>
            <a:custGeom>
              <a:avLst/>
              <a:gdLst>
                <a:gd name="connsiteX0" fmla="*/ 315140 w 389074"/>
                <a:gd name="connsiteY0" fmla="*/ 0 h 426609"/>
                <a:gd name="connsiteX1" fmla="*/ 252639 w 389074"/>
                <a:gd name="connsiteY1" fmla="*/ 38067 h 426609"/>
                <a:gd name="connsiteX2" fmla="*/ 252639 w 389074"/>
                <a:gd name="connsiteY2" fmla="*/ 105636 h 426609"/>
                <a:gd name="connsiteX3" fmla="*/ 121803 w 389074"/>
                <a:gd name="connsiteY3" fmla="*/ 105636 h 426609"/>
                <a:gd name="connsiteX4" fmla="*/ 121803 w 389074"/>
                <a:gd name="connsiteY4" fmla="*/ 0 h 426609"/>
                <a:gd name="connsiteX5" fmla="*/ 59368 w 389074"/>
                <a:gd name="connsiteY5" fmla="*/ 38067 h 426609"/>
                <a:gd name="connsiteX6" fmla="*/ 59368 w 389074"/>
                <a:gd name="connsiteY6" fmla="*/ 105636 h 426609"/>
                <a:gd name="connsiteX7" fmla="*/ 0 w 389074"/>
                <a:gd name="connsiteY7" fmla="*/ 105636 h 426609"/>
                <a:gd name="connsiteX8" fmla="*/ 0 w 389074"/>
                <a:gd name="connsiteY8" fmla="*/ 157437 h 426609"/>
                <a:gd name="connsiteX9" fmla="*/ 59368 w 389074"/>
                <a:gd name="connsiteY9" fmla="*/ 157437 h 426609"/>
                <a:gd name="connsiteX10" fmla="*/ 59368 w 389074"/>
                <a:gd name="connsiteY10" fmla="*/ 327440 h 426609"/>
                <a:gd name="connsiteX11" fmla="*/ 70435 w 389074"/>
                <a:gd name="connsiteY11" fmla="*/ 379241 h 426609"/>
                <a:gd name="connsiteX12" fmla="*/ 102969 w 389074"/>
                <a:gd name="connsiteY12" fmla="*/ 414275 h 426609"/>
                <a:gd name="connsiteX13" fmla="*/ 156003 w 389074"/>
                <a:gd name="connsiteY13" fmla="*/ 426609 h 426609"/>
                <a:gd name="connsiteX14" fmla="*/ 195804 w 389074"/>
                <a:gd name="connsiteY14" fmla="*/ 426609 h 426609"/>
                <a:gd name="connsiteX15" fmla="*/ 195804 w 389074"/>
                <a:gd name="connsiteY15" fmla="*/ 372275 h 426609"/>
                <a:gd name="connsiteX16" fmla="*/ 162970 w 389074"/>
                <a:gd name="connsiteY16" fmla="*/ 372275 h 426609"/>
                <a:gd name="connsiteX17" fmla="*/ 131703 w 389074"/>
                <a:gd name="connsiteY17" fmla="*/ 359641 h 426609"/>
                <a:gd name="connsiteX18" fmla="*/ 121903 w 389074"/>
                <a:gd name="connsiteY18" fmla="*/ 322974 h 426609"/>
                <a:gd name="connsiteX19" fmla="*/ 121903 w 389074"/>
                <a:gd name="connsiteY19" fmla="*/ 157270 h 426609"/>
                <a:gd name="connsiteX20" fmla="*/ 252639 w 389074"/>
                <a:gd name="connsiteY20" fmla="*/ 157270 h 426609"/>
                <a:gd name="connsiteX21" fmla="*/ 252639 w 389074"/>
                <a:gd name="connsiteY21" fmla="*/ 327274 h 426609"/>
                <a:gd name="connsiteX22" fmla="*/ 263706 w 389074"/>
                <a:gd name="connsiteY22" fmla="*/ 379075 h 426609"/>
                <a:gd name="connsiteX23" fmla="*/ 296240 w 389074"/>
                <a:gd name="connsiteY23" fmla="*/ 414109 h 426609"/>
                <a:gd name="connsiteX24" fmla="*/ 349274 w 389074"/>
                <a:gd name="connsiteY24" fmla="*/ 426442 h 426609"/>
                <a:gd name="connsiteX25" fmla="*/ 389075 w 389074"/>
                <a:gd name="connsiteY25" fmla="*/ 426442 h 426609"/>
                <a:gd name="connsiteX26" fmla="*/ 389075 w 389074"/>
                <a:gd name="connsiteY26" fmla="*/ 372108 h 426609"/>
                <a:gd name="connsiteX27" fmla="*/ 356241 w 389074"/>
                <a:gd name="connsiteY27" fmla="*/ 372108 h 426609"/>
                <a:gd name="connsiteX28" fmla="*/ 324974 w 389074"/>
                <a:gd name="connsiteY28" fmla="*/ 359474 h 426609"/>
                <a:gd name="connsiteX29" fmla="*/ 315173 w 389074"/>
                <a:gd name="connsiteY29" fmla="*/ 322807 h 426609"/>
                <a:gd name="connsiteX30" fmla="*/ 315173 w 389074"/>
                <a:gd name="connsiteY30" fmla="*/ 157270 h 426609"/>
                <a:gd name="connsiteX31" fmla="*/ 389075 w 389074"/>
                <a:gd name="connsiteY31" fmla="*/ 157270 h 426609"/>
                <a:gd name="connsiteX32" fmla="*/ 389075 w 389074"/>
                <a:gd name="connsiteY32" fmla="*/ 105469 h 426609"/>
                <a:gd name="connsiteX33" fmla="*/ 315140 w 389074"/>
                <a:gd name="connsiteY33" fmla="*/ 105469 h 426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89074" h="426609">
                  <a:moveTo>
                    <a:pt x="315140" y="0"/>
                  </a:moveTo>
                  <a:lnTo>
                    <a:pt x="252639" y="38067"/>
                  </a:lnTo>
                  <a:lnTo>
                    <a:pt x="252639" y="105636"/>
                  </a:lnTo>
                  <a:lnTo>
                    <a:pt x="121803" y="105636"/>
                  </a:lnTo>
                  <a:lnTo>
                    <a:pt x="121803" y="0"/>
                  </a:lnTo>
                  <a:lnTo>
                    <a:pt x="59368" y="38067"/>
                  </a:lnTo>
                  <a:lnTo>
                    <a:pt x="59368" y="105636"/>
                  </a:lnTo>
                  <a:lnTo>
                    <a:pt x="0" y="105636"/>
                  </a:lnTo>
                  <a:lnTo>
                    <a:pt x="0" y="157437"/>
                  </a:lnTo>
                  <a:lnTo>
                    <a:pt x="59368" y="157437"/>
                  </a:lnTo>
                  <a:lnTo>
                    <a:pt x="59368" y="327440"/>
                  </a:lnTo>
                  <a:cubicBezTo>
                    <a:pt x="59051" y="345327"/>
                    <a:pt x="62838" y="363048"/>
                    <a:pt x="70435" y="379241"/>
                  </a:cubicBezTo>
                  <a:cubicBezTo>
                    <a:pt x="77421" y="393985"/>
                    <a:pt x="88782" y="406219"/>
                    <a:pt x="102969" y="414275"/>
                  </a:cubicBezTo>
                  <a:cubicBezTo>
                    <a:pt x="117259" y="422519"/>
                    <a:pt x="134936" y="426632"/>
                    <a:pt x="156003" y="426609"/>
                  </a:cubicBezTo>
                  <a:lnTo>
                    <a:pt x="195804" y="426609"/>
                  </a:lnTo>
                  <a:lnTo>
                    <a:pt x="195804" y="372275"/>
                  </a:lnTo>
                  <a:lnTo>
                    <a:pt x="162970" y="372275"/>
                  </a:lnTo>
                  <a:cubicBezTo>
                    <a:pt x="148636" y="372275"/>
                    <a:pt x="138213" y="368064"/>
                    <a:pt x="131703" y="359641"/>
                  </a:cubicBezTo>
                  <a:cubicBezTo>
                    <a:pt x="125193" y="351217"/>
                    <a:pt x="121926" y="338997"/>
                    <a:pt x="121903" y="322974"/>
                  </a:cubicBezTo>
                  <a:lnTo>
                    <a:pt x="121903" y="157270"/>
                  </a:lnTo>
                  <a:lnTo>
                    <a:pt x="252639" y="157270"/>
                  </a:lnTo>
                  <a:lnTo>
                    <a:pt x="252639" y="327274"/>
                  </a:lnTo>
                  <a:cubicBezTo>
                    <a:pt x="252322" y="345161"/>
                    <a:pt x="256109" y="362881"/>
                    <a:pt x="263706" y="379075"/>
                  </a:cubicBezTo>
                  <a:cubicBezTo>
                    <a:pt x="270692" y="393818"/>
                    <a:pt x="282052" y="406052"/>
                    <a:pt x="296240" y="414109"/>
                  </a:cubicBezTo>
                  <a:cubicBezTo>
                    <a:pt x="310530" y="422352"/>
                    <a:pt x="328207" y="426466"/>
                    <a:pt x="349274" y="426442"/>
                  </a:cubicBezTo>
                  <a:lnTo>
                    <a:pt x="389075" y="426442"/>
                  </a:lnTo>
                  <a:lnTo>
                    <a:pt x="389075" y="372108"/>
                  </a:lnTo>
                  <a:lnTo>
                    <a:pt x="356241" y="372108"/>
                  </a:lnTo>
                  <a:cubicBezTo>
                    <a:pt x="341907" y="372108"/>
                    <a:pt x="331484" y="367898"/>
                    <a:pt x="324974" y="359474"/>
                  </a:cubicBezTo>
                  <a:cubicBezTo>
                    <a:pt x="318463" y="351051"/>
                    <a:pt x="315197" y="338831"/>
                    <a:pt x="315173" y="322807"/>
                  </a:cubicBezTo>
                  <a:lnTo>
                    <a:pt x="315173" y="157270"/>
                  </a:lnTo>
                  <a:lnTo>
                    <a:pt x="389075" y="157270"/>
                  </a:lnTo>
                  <a:lnTo>
                    <a:pt x="389075" y="105469"/>
                  </a:lnTo>
                  <a:lnTo>
                    <a:pt x="315140" y="105469"/>
                  </a:lnTo>
                  <a:close/>
                </a:path>
              </a:pathLst>
            </a:custGeom>
            <a:grpFill/>
            <a:ln w="3333" cap="flat">
              <a:noFill/>
              <a:prstDash val="solid"/>
              <a:miter/>
            </a:ln>
          </p:spPr>
          <p:txBody>
            <a:bodyPr rtlCol="0" anchor="ctr"/>
            <a:lstStyle/>
            <a:p>
              <a:endParaRPr lang="es-ES" sz="1350"/>
            </a:p>
          </p:txBody>
        </p:sp>
        <p:sp>
          <p:nvSpPr>
            <p:cNvPr id="24" name="Forma libre: forma 23">
              <a:extLst>
                <a:ext uri="{FF2B5EF4-FFF2-40B4-BE49-F238E27FC236}">
                  <a16:creationId xmlns:a16="http://schemas.microsoft.com/office/drawing/2014/main" id="{3FE607FC-DA4D-95AF-ADAC-2B192FA8CE79}"/>
                </a:ext>
              </a:extLst>
            </p:cNvPr>
            <p:cNvSpPr/>
            <p:nvPr/>
          </p:nvSpPr>
          <p:spPr>
            <a:xfrm>
              <a:off x="3363766" y="3487762"/>
              <a:ext cx="61901" cy="320840"/>
            </a:xfrm>
            <a:custGeom>
              <a:avLst/>
              <a:gdLst>
                <a:gd name="connsiteX0" fmla="*/ 0 w 61901"/>
                <a:gd name="connsiteY0" fmla="*/ 0 h 320840"/>
                <a:gd name="connsiteX1" fmla="*/ 61901 w 61901"/>
                <a:gd name="connsiteY1" fmla="*/ 0 h 320840"/>
                <a:gd name="connsiteX2" fmla="*/ 61901 w 61901"/>
                <a:gd name="connsiteY2" fmla="*/ 320840 h 320840"/>
                <a:gd name="connsiteX3" fmla="*/ 0 w 61901"/>
                <a:gd name="connsiteY3" fmla="*/ 320840 h 320840"/>
              </a:gdLst>
              <a:ahLst/>
              <a:cxnLst>
                <a:cxn ang="0">
                  <a:pos x="connsiteX0" y="connsiteY0"/>
                </a:cxn>
                <a:cxn ang="0">
                  <a:pos x="connsiteX1" y="connsiteY1"/>
                </a:cxn>
                <a:cxn ang="0">
                  <a:pos x="connsiteX2" y="connsiteY2"/>
                </a:cxn>
                <a:cxn ang="0">
                  <a:pos x="connsiteX3" y="connsiteY3"/>
                </a:cxn>
              </a:cxnLst>
              <a:rect l="l" t="t" r="r" b="b"/>
              <a:pathLst>
                <a:path w="61901" h="320840">
                  <a:moveTo>
                    <a:pt x="0" y="0"/>
                  </a:moveTo>
                  <a:lnTo>
                    <a:pt x="61901" y="0"/>
                  </a:lnTo>
                  <a:lnTo>
                    <a:pt x="61901" y="320840"/>
                  </a:lnTo>
                  <a:lnTo>
                    <a:pt x="0" y="320840"/>
                  </a:lnTo>
                  <a:close/>
                </a:path>
              </a:pathLst>
            </a:custGeom>
            <a:grpFill/>
            <a:ln w="3333" cap="flat">
              <a:noFill/>
              <a:prstDash val="solid"/>
              <a:miter/>
            </a:ln>
          </p:spPr>
          <p:txBody>
            <a:bodyPr rtlCol="0" anchor="ctr"/>
            <a:lstStyle/>
            <a:p>
              <a:endParaRPr lang="es-ES" sz="1350"/>
            </a:p>
          </p:txBody>
        </p:sp>
        <p:sp>
          <p:nvSpPr>
            <p:cNvPr id="25" name="Forma libre: forma 24">
              <a:extLst>
                <a:ext uri="{FF2B5EF4-FFF2-40B4-BE49-F238E27FC236}">
                  <a16:creationId xmlns:a16="http://schemas.microsoft.com/office/drawing/2014/main" id="{89E40B2B-047E-2A5B-00A8-FA77179F3EB1}"/>
                </a:ext>
              </a:extLst>
            </p:cNvPr>
            <p:cNvSpPr/>
            <p:nvPr/>
          </p:nvSpPr>
          <p:spPr>
            <a:xfrm>
              <a:off x="3352355" y="3351978"/>
              <a:ext cx="85223" cy="81495"/>
            </a:xfrm>
            <a:custGeom>
              <a:avLst/>
              <a:gdLst>
                <a:gd name="connsiteX0" fmla="*/ 72679 w 85223"/>
                <a:gd name="connsiteY0" fmla="*/ 11048 h 81495"/>
                <a:gd name="connsiteX1" fmla="*/ 42345 w 85223"/>
                <a:gd name="connsiteY1" fmla="*/ 14 h 81495"/>
                <a:gd name="connsiteX2" fmla="*/ 12344 w 85223"/>
                <a:gd name="connsiteY2" fmla="*/ 11048 h 81495"/>
                <a:gd name="connsiteX3" fmla="*/ 44 w 85223"/>
                <a:gd name="connsiteY3" fmla="*/ 41048 h 81495"/>
                <a:gd name="connsiteX4" fmla="*/ 12344 w 85223"/>
                <a:gd name="connsiteY4" fmla="*/ 70415 h 81495"/>
                <a:gd name="connsiteX5" fmla="*/ 42345 w 85223"/>
                <a:gd name="connsiteY5" fmla="*/ 81482 h 81495"/>
                <a:gd name="connsiteX6" fmla="*/ 72679 w 85223"/>
                <a:gd name="connsiteY6" fmla="*/ 70415 h 81495"/>
                <a:gd name="connsiteX7" fmla="*/ 85179 w 85223"/>
                <a:gd name="connsiteY7" fmla="*/ 41048 h 81495"/>
                <a:gd name="connsiteX8" fmla="*/ 72679 w 85223"/>
                <a:gd name="connsiteY8" fmla="*/ 11048 h 81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223" h="81495">
                  <a:moveTo>
                    <a:pt x="72679" y="11048"/>
                  </a:moveTo>
                  <a:cubicBezTo>
                    <a:pt x="64302" y="3707"/>
                    <a:pt x="53482" y="-229"/>
                    <a:pt x="42345" y="14"/>
                  </a:cubicBezTo>
                  <a:cubicBezTo>
                    <a:pt x="31305" y="-266"/>
                    <a:pt x="20574" y="3681"/>
                    <a:pt x="12344" y="11048"/>
                  </a:cubicBezTo>
                  <a:cubicBezTo>
                    <a:pt x="4004" y="18734"/>
                    <a:pt x="-499" y="29721"/>
                    <a:pt x="44" y="41048"/>
                  </a:cubicBezTo>
                  <a:cubicBezTo>
                    <a:pt x="-416" y="52178"/>
                    <a:pt x="4091" y="62935"/>
                    <a:pt x="12344" y="70415"/>
                  </a:cubicBezTo>
                  <a:cubicBezTo>
                    <a:pt x="20568" y="77796"/>
                    <a:pt x="31298" y="81752"/>
                    <a:pt x="42345" y="81482"/>
                  </a:cubicBezTo>
                  <a:cubicBezTo>
                    <a:pt x="53485" y="81719"/>
                    <a:pt x="64309" y="77769"/>
                    <a:pt x="72679" y="70415"/>
                  </a:cubicBezTo>
                  <a:cubicBezTo>
                    <a:pt x="81056" y="63009"/>
                    <a:pt x="85646" y="52218"/>
                    <a:pt x="85179" y="41048"/>
                  </a:cubicBezTo>
                  <a:cubicBezTo>
                    <a:pt x="85729" y="29678"/>
                    <a:pt x="81139" y="18664"/>
                    <a:pt x="72679" y="11048"/>
                  </a:cubicBezTo>
                  <a:close/>
                </a:path>
              </a:pathLst>
            </a:custGeom>
            <a:grpFill/>
            <a:ln w="3333" cap="flat">
              <a:noFill/>
              <a:prstDash val="solid"/>
              <a:miter/>
            </a:ln>
          </p:spPr>
          <p:txBody>
            <a:bodyPr rtlCol="0" anchor="ctr"/>
            <a:lstStyle/>
            <a:p>
              <a:endParaRPr lang="es-ES" sz="1350"/>
            </a:p>
          </p:txBody>
        </p:sp>
        <p:sp>
          <p:nvSpPr>
            <p:cNvPr id="26" name="Forma libre: forma 25">
              <a:extLst>
                <a:ext uri="{FF2B5EF4-FFF2-40B4-BE49-F238E27FC236}">
                  <a16:creationId xmlns:a16="http://schemas.microsoft.com/office/drawing/2014/main" id="{10D2BC53-022D-D06F-0B9C-999F6C144DDB}"/>
                </a:ext>
              </a:extLst>
            </p:cNvPr>
            <p:cNvSpPr/>
            <p:nvPr/>
          </p:nvSpPr>
          <p:spPr>
            <a:xfrm>
              <a:off x="3467535" y="3481533"/>
              <a:ext cx="269009" cy="333907"/>
            </a:xfrm>
            <a:custGeom>
              <a:avLst/>
              <a:gdLst>
                <a:gd name="connsiteX0" fmla="*/ 244672 w 269009"/>
                <a:gd name="connsiteY0" fmla="*/ 179599 h 333907"/>
                <a:gd name="connsiteX1" fmla="*/ 169837 w 269009"/>
                <a:gd name="connsiteY1" fmla="*/ 143931 h 333907"/>
                <a:gd name="connsiteX2" fmla="*/ 138270 w 269009"/>
                <a:gd name="connsiteY2" fmla="*/ 136365 h 333907"/>
                <a:gd name="connsiteX3" fmla="*/ 104769 w 269009"/>
                <a:gd name="connsiteY3" fmla="*/ 125498 h 333907"/>
                <a:gd name="connsiteX4" fmla="*/ 81435 w 269009"/>
                <a:gd name="connsiteY4" fmla="*/ 111597 h 333907"/>
                <a:gd name="connsiteX5" fmla="*/ 72602 w 269009"/>
                <a:gd name="connsiteY5" fmla="*/ 90130 h 333907"/>
                <a:gd name="connsiteX6" fmla="*/ 89269 w 269009"/>
                <a:gd name="connsiteY6" fmla="*/ 63263 h 333907"/>
                <a:gd name="connsiteX7" fmla="*/ 133336 w 269009"/>
                <a:gd name="connsiteY7" fmla="*/ 52963 h 333907"/>
                <a:gd name="connsiteX8" fmla="*/ 182904 w 269009"/>
                <a:gd name="connsiteY8" fmla="*/ 65296 h 333907"/>
                <a:gd name="connsiteX9" fmla="*/ 213538 w 269009"/>
                <a:gd name="connsiteY9" fmla="*/ 107297 h 333907"/>
                <a:gd name="connsiteX10" fmla="*/ 265339 w 269009"/>
                <a:gd name="connsiteY10" fmla="*/ 88364 h 333907"/>
                <a:gd name="connsiteX11" fmla="*/ 238172 w 269009"/>
                <a:gd name="connsiteY11" fmla="*/ 39729 h 333907"/>
                <a:gd name="connsiteX12" fmla="*/ 192371 w 269009"/>
                <a:gd name="connsiteY12" fmla="*/ 10029 h 333907"/>
                <a:gd name="connsiteX13" fmla="*/ 133336 w 269009"/>
                <a:gd name="connsiteY13" fmla="*/ 28 h 333907"/>
                <a:gd name="connsiteX14" fmla="*/ 70001 w 269009"/>
                <a:gd name="connsiteY14" fmla="*/ 11695 h 333907"/>
                <a:gd name="connsiteX15" fmla="*/ 26667 w 269009"/>
                <a:gd name="connsiteY15" fmla="*/ 43829 h 333907"/>
                <a:gd name="connsiteX16" fmla="*/ 11200 w 269009"/>
                <a:gd name="connsiteY16" fmla="*/ 90864 h 333907"/>
                <a:gd name="connsiteX17" fmla="*/ 34534 w 269009"/>
                <a:gd name="connsiteY17" fmla="*/ 150565 h 333907"/>
                <a:gd name="connsiteX18" fmla="*/ 109702 w 269009"/>
                <a:gd name="connsiteY18" fmla="*/ 187532 h 333907"/>
                <a:gd name="connsiteX19" fmla="*/ 141903 w 269009"/>
                <a:gd name="connsiteY19" fmla="*/ 195733 h 333907"/>
                <a:gd name="connsiteX20" fmla="*/ 192104 w 269009"/>
                <a:gd name="connsiteY20" fmla="*/ 213100 h 333907"/>
                <a:gd name="connsiteX21" fmla="*/ 208238 w 269009"/>
                <a:gd name="connsiteY21" fmla="*/ 240567 h 333907"/>
                <a:gd name="connsiteX22" fmla="*/ 189271 w 269009"/>
                <a:gd name="connsiteY22" fmla="*/ 269934 h 333907"/>
                <a:gd name="connsiteX23" fmla="*/ 136870 w 269009"/>
                <a:gd name="connsiteY23" fmla="*/ 281634 h 333907"/>
                <a:gd name="connsiteX24" fmla="*/ 100202 w 269009"/>
                <a:gd name="connsiteY24" fmla="*/ 275301 h 333907"/>
                <a:gd name="connsiteX25" fmla="*/ 69568 w 269009"/>
                <a:gd name="connsiteY25" fmla="*/ 256034 h 333907"/>
                <a:gd name="connsiteX26" fmla="*/ 50301 w 269009"/>
                <a:gd name="connsiteY26" fmla="*/ 223500 h 333907"/>
                <a:gd name="connsiteX27" fmla="*/ 0 w 269009"/>
                <a:gd name="connsiteY27" fmla="*/ 245500 h 333907"/>
                <a:gd name="connsiteX28" fmla="*/ 78935 w 269009"/>
                <a:gd name="connsiteY28" fmla="*/ 324435 h 333907"/>
                <a:gd name="connsiteX29" fmla="*/ 137070 w 269009"/>
                <a:gd name="connsiteY29" fmla="*/ 333902 h 333907"/>
                <a:gd name="connsiteX30" fmla="*/ 207071 w 269009"/>
                <a:gd name="connsiteY30" fmla="*/ 321602 h 333907"/>
                <a:gd name="connsiteX31" fmla="*/ 252872 w 269009"/>
                <a:gd name="connsiteY31" fmla="*/ 287801 h 333907"/>
                <a:gd name="connsiteX32" fmla="*/ 269006 w 269009"/>
                <a:gd name="connsiteY32" fmla="*/ 238833 h 333907"/>
                <a:gd name="connsiteX33" fmla="*/ 244672 w 269009"/>
                <a:gd name="connsiteY33" fmla="*/ 179599 h 333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69009" h="333907">
                  <a:moveTo>
                    <a:pt x="244672" y="179599"/>
                  </a:moveTo>
                  <a:cubicBezTo>
                    <a:pt x="228471" y="164265"/>
                    <a:pt x="203528" y="152375"/>
                    <a:pt x="169837" y="143931"/>
                  </a:cubicBezTo>
                  <a:lnTo>
                    <a:pt x="138270" y="136365"/>
                  </a:lnTo>
                  <a:cubicBezTo>
                    <a:pt x="126913" y="133355"/>
                    <a:pt x="115729" y="129728"/>
                    <a:pt x="104769" y="125498"/>
                  </a:cubicBezTo>
                  <a:cubicBezTo>
                    <a:pt x="96195" y="122351"/>
                    <a:pt x="88285" y="117638"/>
                    <a:pt x="81435" y="111597"/>
                  </a:cubicBezTo>
                  <a:cubicBezTo>
                    <a:pt x="75512" y="106064"/>
                    <a:pt x="72288" y="98230"/>
                    <a:pt x="72602" y="90130"/>
                  </a:cubicBezTo>
                  <a:cubicBezTo>
                    <a:pt x="72602" y="79153"/>
                    <a:pt x="78158" y="70197"/>
                    <a:pt x="89269" y="63263"/>
                  </a:cubicBezTo>
                  <a:cubicBezTo>
                    <a:pt x="100379" y="56330"/>
                    <a:pt x="115069" y="52896"/>
                    <a:pt x="133336" y="52963"/>
                  </a:cubicBezTo>
                  <a:cubicBezTo>
                    <a:pt x="150653" y="52666"/>
                    <a:pt x="167744" y="56920"/>
                    <a:pt x="182904" y="65296"/>
                  </a:cubicBezTo>
                  <a:cubicBezTo>
                    <a:pt x="197437" y="73497"/>
                    <a:pt x="207648" y="87497"/>
                    <a:pt x="213538" y="107297"/>
                  </a:cubicBezTo>
                  <a:lnTo>
                    <a:pt x="265339" y="88364"/>
                  </a:lnTo>
                  <a:cubicBezTo>
                    <a:pt x="260509" y="70130"/>
                    <a:pt x="251165" y="53403"/>
                    <a:pt x="238172" y="39729"/>
                  </a:cubicBezTo>
                  <a:cubicBezTo>
                    <a:pt x="225325" y="26522"/>
                    <a:pt x="209671" y="16372"/>
                    <a:pt x="192371" y="10029"/>
                  </a:cubicBezTo>
                  <a:cubicBezTo>
                    <a:pt x="173460" y="3152"/>
                    <a:pt x="153457" y="-238"/>
                    <a:pt x="133336" y="28"/>
                  </a:cubicBezTo>
                  <a:cubicBezTo>
                    <a:pt x="111656" y="-378"/>
                    <a:pt x="90115" y="3592"/>
                    <a:pt x="70001" y="11695"/>
                  </a:cubicBezTo>
                  <a:cubicBezTo>
                    <a:pt x="52951" y="18352"/>
                    <a:pt x="37987" y="29446"/>
                    <a:pt x="26667" y="43829"/>
                  </a:cubicBezTo>
                  <a:cubicBezTo>
                    <a:pt x="16414" y="57346"/>
                    <a:pt x="10970" y="73900"/>
                    <a:pt x="11200" y="90864"/>
                  </a:cubicBezTo>
                  <a:cubicBezTo>
                    <a:pt x="10660" y="113087"/>
                    <a:pt x="19067" y="134598"/>
                    <a:pt x="34534" y="150565"/>
                  </a:cubicBezTo>
                  <a:cubicBezTo>
                    <a:pt x="50091" y="166765"/>
                    <a:pt x="75145" y="179089"/>
                    <a:pt x="109702" y="187532"/>
                  </a:cubicBezTo>
                  <a:lnTo>
                    <a:pt x="141903" y="195733"/>
                  </a:lnTo>
                  <a:cubicBezTo>
                    <a:pt x="164637" y="200776"/>
                    <a:pt x="181370" y="206566"/>
                    <a:pt x="192104" y="213100"/>
                  </a:cubicBezTo>
                  <a:cubicBezTo>
                    <a:pt x="202204" y="218510"/>
                    <a:pt x="208431" y="229110"/>
                    <a:pt x="208238" y="240567"/>
                  </a:cubicBezTo>
                  <a:cubicBezTo>
                    <a:pt x="208238" y="252367"/>
                    <a:pt x="201914" y="262157"/>
                    <a:pt x="189271" y="269934"/>
                  </a:cubicBezTo>
                  <a:cubicBezTo>
                    <a:pt x="176627" y="277711"/>
                    <a:pt x="159160" y="281611"/>
                    <a:pt x="136870" y="281634"/>
                  </a:cubicBezTo>
                  <a:cubicBezTo>
                    <a:pt x="124373" y="281671"/>
                    <a:pt x="111962" y="279528"/>
                    <a:pt x="100202" y="275301"/>
                  </a:cubicBezTo>
                  <a:cubicBezTo>
                    <a:pt x="88672" y="271264"/>
                    <a:pt x="78202" y="264677"/>
                    <a:pt x="69568" y="256034"/>
                  </a:cubicBezTo>
                  <a:cubicBezTo>
                    <a:pt x="60625" y="246897"/>
                    <a:pt x="54014" y="235737"/>
                    <a:pt x="50301" y="223500"/>
                  </a:cubicBezTo>
                  <a:lnTo>
                    <a:pt x="0" y="245500"/>
                  </a:lnTo>
                  <a:cubicBezTo>
                    <a:pt x="12404" y="282781"/>
                    <a:pt x="41654" y="312032"/>
                    <a:pt x="78935" y="324435"/>
                  </a:cubicBezTo>
                  <a:cubicBezTo>
                    <a:pt x="97639" y="330855"/>
                    <a:pt x="117296" y="334055"/>
                    <a:pt x="137070" y="333902"/>
                  </a:cubicBezTo>
                  <a:cubicBezTo>
                    <a:pt x="164004" y="333902"/>
                    <a:pt x="187337" y="329802"/>
                    <a:pt x="207071" y="321602"/>
                  </a:cubicBezTo>
                  <a:cubicBezTo>
                    <a:pt x="225125" y="314705"/>
                    <a:pt x="240958" y="303018"/>
                    <a:pt x="252872" y="287801"/>
                  </a:cubicBezTo>
                  <a:cubicBezTo>
                    <a:pt x="263506" y="273708"/>
                    <a:pt x="269179" y="256490"/>
                    <a:pt x="269006" y="238833"/>
                  </a:cubicBezTo>
                  <a:cubicBezTo>
                    <a:pt x="269006" y="214723"/>
                    <a:pt x="260896" y="194976"/>
                    <a:pt x="244672" y="179599"/>
                  </a:cubicBezTo>
                  <a:close/>
                </a:path>
              </a:pathLst>
            </a:custGeom>
            <a:grpFill/>
            <a:ln w="3333" cap="flat">
              <a:noFill/>
              <a:prstDash val="solid"/>
              <a:miter/>
            </a:ln>
          </p:spPr>
          <p:txBody>
            <a:bodyPr rtlCol="0" anchor="ctr"/>
            <a:lstStyle/>
            <a:p>
              <a:endParaRPr lang="es-ES" sz="1350"/>
            </a:p>
          </p:txBody>
        </p:sp>
        <p:sp>
          <p:nvSpPr>
            <p:cNvPr id="27" name="Forma libre: forma 26">
              <a:extLst>
                <a:ext uri="{FF2B5EF4-FFF2-40B4-BE49-F238E27FC236}">
                  <a16:creationId xmlns:a16="http://schemas.microsoft.com/office/drawing/2014/main" id="{23E80BD1-0F0A-5CF9-F7B6-E60ACDF1EB45}"/>
                </a:ext>
              </a:extLst>
            </p:cNvPr>
            <p:cNvSpPr/>
            <p:nvPr/>
          </p:nvSpPr>
          <p:spPr>
            <a:xfrm>
              <a:off x="3777708" y="3366492"/>
              <a:ext cx="275409" cy="442275"/>
            </a:xfrm>
            <a:custGeom>
              <a:avLst/>
              <a:gdLst>
                <a:gd name="connsiteX0" fmla="*/ 217905 w 275409"/>
                <a:gd name="connsiteY0" fmla="*/ 130136 h 442275"/>
                <a:gd name="connsiteX1" fmla="*/ 156637 w 275409"/>
                <a:gd name="connsiteY1" fmla="*/ 114969 h 442275"/>
                <a:gd name="connsiteX2" fmla="*/ 95035 w 275409"/>
                <a:gd name="connsiteY2" fmla="*/ 132336 h 442275"/>
                <a:gd name="connsiteX3" fmla="*/ 61901 w 275409"/>
                <a:gd name="connsiteY3" fmla="*/ 168737 h 442275"/>
                <a:gd name="connsiteX4" fmla="*/ 61901 w 275409"/>
                <a:gd name="connsiteY4" fmla="*/ 0 h 442275"/>
                <a:gd name="connsiteX5" fmla="*/ 0 w 275409"/>
                <a:gd name="connsiteY5" fmla="*/ 0 h 442275"/>
                <a:gd name="connsiteX6" fmla="*/ 0 w 275409"/>
                <a:gd name="connsiteY6" fmla="*/ 442143 h 442275"/>
                <a:gd name="connsiteX7" fmla="*/ 61901 w 275409"/>
                <a:gd name="connsiteY7" fmla="*/ 442143 h 442275"/>
                <a:gd name="connsiteX8" fmla="*/ 61901 w 275409"/>
                <a:gd name="connsiteY8" fmla="*/ 252139 h 442275"/>
                <a:gd name="connsiteX9" fmla="*/ 84302 w 275409"/>
                <a:gd name="connsiteY9" fmla="*/ 191837 h 442275"/>
                <a:gd name="connsiteX10" fmla="*/ 142103 w 275409"/>
                <a:gd name="connsiteY10" fmla="*/ 170037 h 442275"/>
                <a:gd name="connsiteX11" fmla="*/ 193271 w 275409"/>
                <a:gd name="connsiteY11" fmla="*/ 191537 h 442275"/>
                <a:gd name="connsiteX12" fmla="*/ 212838 w 275409"/>
                <a:gd name="connsiteY12" fmla="*/ 249639 h 442275"/>
                <a:gd name="connsiteX13" fmla="*/ 212838 w 275409"/>
                <a:gd name="connsiteY13" fmla="*/ 442276 h 442275"/>
                <a:gd name="connsiteX14" fmla="*/ 275373 w 275409"/>
                <a:gd name="connsiteY14" fmla="*/ 442276 h 442275"/>
                <a:gd name="connsiteX15" fmla="*/ 275373 w 275409"/>
                <a:gd name="connsiteY15" fmla="*/ 239405 h 442275"/>
                <a:gd name="connsiteX16" fmla="*/ 259906 w 275409"/>
                <a:gd name="connsiteY16" fmla="*/ 173404 h 442275"/>
                <a:gd name="connsiteX17" fmla="*/ 217905 w 275409"/>
                <a:gd name="connsiteY17" fmla="*/ 130136 h 44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5409" h="442275">
                  <a:moveTo>
                    <a:pt x="217905" y="130136"/>
                  </a:moveTo>
                  <a:cubicBezTo>
                    <a:pt x="199171" y="119756"/>
                    <a:pt x="178037" y="114522"/>
                    <a:pt x="156637" y="114969"/>
                  </a:cubicBezTo>
                  <a:cubicBezTo>
                    <a:pt x="134890" y="114932"/>
                    <a:pt x="113559" y="120943"/>
                    <a:pt x="95035" y="132336"/>
                  </a:cubicBezTo>
                  <a:cubicBezTo>
                    <a:pt x="80848" y="141186"/>
                    <a:pt x="69382" y="153783"/>
                    <a:pt x="61901" y="168737"/>
                  </a:cubicBezTo>
                  <a:lnTo>
                    <a:pt x="61901" y="0"/>
                  </a:lnTo>
                  <a:lnTo>
                    <a:pt x="0" y="0"/>
                  </a:lnTo>
                  <a:lnTo>
                    <a:pt x="0" y="442143"/>
                  </a:lnTo>
                  <a:lnTo>
                    <a:pt x="61901" y="442143"/>
                  </a:lnTo>
                  <a:lnTo>
                    <a:pt x="61901" y="252139"/>
                  </a:lnTo>
                  <a:cubicBezTo>
                    <a:pt x="61901" y="226471"/>
                    <a:pt x="69368" y="206371"/>
                    <a:pt x="84302" y="191837"/>
                  </a:cubicBezTo>
                  <a:cubicBezTo>
                    <a:pt x="99236" y="177304"/>
                    <a:pt x="118502" y="170037"/>
                    <a:pt x="142103" y="170037"/>
                  </a:cubicBezTo>
                  <a:cubicBezTo>
                    <a:pt x="163137" y="170037"/>
                    <a:pt x="180204" y="177204"/>
                    <a:pt x="193271" y="191537"/>
                  </a:cubicBezTo>
                  <a:cubicBezTo>
                    <a:pt x="206338" y="205871"/>
                    <a:pt x="212871" y="225238"/>
                    <a:pt x="212838" y="249639"/>
                  </a:cubicBezTo>
                  <a:lnTo>
                    <a:pt x="212838" y="442276"/>
                  </a:lnTo>
                  <a:lnTo>
                    <a:pt x="275373" y="442276"/>
                  </a:lnTo>
                  <a:lnTo>
                    <a:pt x="275373" y="239405"/>
                  </a:lnTo>
                  <a:cubicBezTo>
                    <a:pt x="275906" y="216448"/>
                    <a:pt x="270606" y="193727"/>
                    <a:pt x="259906" y="173404"/>
                  </a:cubicBezTo>
                  <a:cubicBezTo>
                    <a:pt x="250239" y="155337"/>
                    <a:pt x="235672" y="140346"/>
                    <a:pt x="217905" y="130136"/>
                  </a:cubicBezTo>
                  <a:close/>
                </a:path>
              </a:pathLst>
            </a:custGeom>
            <a:grpFill/>
            <a:ln w="3333" cap="flat">
              <a:noFill/>
              <a:prstDash val="solid"/>
              <a:miter/>
            </a:ln>
          </p:spPr>
          <p:txBody>
            <a:bodyPr rtlCol="0" anchor="ctr"/>
            <a:lstStyle/>
            <a:p>
              <a:endParaRPr lang="es-ES" sz="1350"/>
            </a:p>
          </p:txBody>
        </p:sp>
        <p:sp>
          <p:nvSpPr>
            <p:cNvPr id="28" name="Forma libre: forma 27">
              <a:extLst>
                <a:ext uri="{FF2B5EF4-FFF2-40B4-BE49-F238E27FC236}">
                  <a16:creationId xmlns:a16="http://schemas.microsoft.com/office/drawing/2014/main" id="{6FB1B2EA-B257-4B6C-6D2E-7641B9AEBD12}"/>
                </a:ext>
              </a:extLst>
            </p:cNvPr>
            <p:cNvSpPr/>
            <p:nvPr/>
          </p:nvSpPr>
          <p:spPr>
            <a:xfrm>
              <a:off x="4111282" y="3366492"/>
              <a:ext cx="326640" cy="442142"/>
            </a:xfrm>
            <a:custGeom>
              <a:avLst/>
              <a:gdLst>
                <a:gd name="connsiteX0" fmla="*/ 282939 w 326640"/>
                <a:gd name="connsiteY0" fmla="*/ 38234 h 442142"/>
                <a:gd name="connsiteX1" fmla="*/ 162937 w 326640"/>
                <a:gd name="connsiteY1" fmla="*/ 0 h 442142"/>
                <a:gd name="connsiteX2" fmla="*/ 0 w 326640"/>
                <a:gd name="connsiteY2" fmla="*/ 0 h 442142"/>
                <a:gd name="connsiteX3" fmla="*/ 0 w 326640"/>
                <a:gd name="connsiteY3" fmla="*/ 442143 h 442142"/>
                <a:gd name="connsiteX4" fmla="*/ 65035 w 326640"/>
                <a:gd name="connsiteY4" fmla="*/ 442143 h 442142"/>
                <a:gd name="connsiteX5" fmla="*/ 65035 w 326640"/>
                <a:gd name="connsiteY5" fmla="*/ 285473 h 442142"/>
                <a:gd name="connsiteX6" fmla="*/ 163570 w 326640"/>
                <a:gd name="connsiteY6" fmla="*/ 285473 h 442142"/>
                <a:gd name="connsiteX7" fmla="*/ 250439 w 326640"/>
                <a:gd name="connsiteY7" fmla="*/ 268406 h 442142"/>
                <a:gd name="connsiteX8" fmla="*/ 306640 w 326640"/>
                <a:gd name="connsiteY8" fmla="*/ 219138 h 442142"/>
                <a:gd name="connsiteX9" fmla="*/ 326640 w 326640"/>
                <a:gd name="connsiteY9" fmla="*/ 143370 h 442142"/>
                <a:gd name="connsiteX10" fmla="*/ 282939 w 326640"/>
                <a:gd name="connsiteY10" fmla="*/ 38234 h 442142"/>
                <a:gd name="connsiteX11" fmla="*/ 231805 w 326640"/>
                <a:gd name="connsiteY11" fmla="*/ 206538 h 442142"/>
                <a:gd name="connsiteX12" fmla="*/ 157903 w 326640"/>
                <a:gd name="connsiteY12" fmla="*/ 228038 h 442142"/>
                <a:gd name="connsiteX13" fmla="*/ 64935 w 326640"/>
                <a:gd name="connsiteY13" fmla="*/ 228038 h 442142"/>
                <a:gd name="connsiteX14" fmla="*/ 64935 w 326640"/>
                <a:gd name="connsiteY14" fmla="*/ 58768 h 442142"/>
                <a:gd name="connsiteX15" fmla="*/ 157803 w 326640"/>
                <a:gd name="connsiteY15" fmla="*/ 58768 h 442142"/>
                <a:gd name="connsiteX16" fmla="*/ 231705 w 326640"/>
                <a:gd name="connsiteY16" fmla="*/ 79902 h 442142"/>
                <a:gd name="connsiteX17" fmla="*/ 258205 w 326640"/>
                <a:gd name="connsiteY17" fmla="*/ 143403 h 442142"/>
                <a:gd name="connsiteX18" fmla="*/ 231705 w 326640"/>
                <a:gd name="connsiteY18" fmla="*/ 206538 h 44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6640" h="442142">
                  <a:moveTo>
                    <a:pt x="282939" y="38234"/>
                  </a:moveTo>
                  <a:cubicBezTo>
                    <a:pt x="253906" y="12767"/>
                    <a:pt x="213905" y="23"/>
                    <a:pt x="162937" y="0"/>
                  </a:cubicBezTo>
                  <a:lnTo>
                    <a:pt x="0" y="0"/>
                  </a:lnTo>
                  <a:lnTo>
                    <a:pt x="0" y="442143"/>
                  </a:lnTo>
                  <a:lnTo>
                    <a:pt x="65035" y="442143"/>
                  </a:lnTo>
                  <a:lnTo>
                    <a:pt x="65035" y="285473"/>
                  </a:lnTo>
                  <a:lnTo>
                    <a:pt x="163570" y="285473"/>
                  </a:lnTo>
                  <a:cubicBezTo>
                    <a:pt x="197271" y="285473"/>
                    <a:pt x="226205" y="279783"/>
                    <a:pt x="250439" y="268406"/>
                  </a:cubicBezTo>
                  <a:cubicBezTo>
                    <a:pt x="273639" y="257922"/>
                    <a:pt x="293206" y="240772"/>
                    <a:pt x="306640" y="219138"/>
                  </a:cubicBezTo>
                  <a:cubicBezTo>
                    <a:pt x="319973" y="197671"/>
                    <a:pt x="326640" y="172414"/>
                    <a:pt x="326640" y="143370"/>
                  </a:cubicBezTo>
                  <a:cubicBezTo>
                    <a:pt x="326507" y="98745"/>
                    <a:pt x="311940" y="63701"/>
                    <a:pt x="282939" y="38234"/>
                  </a:cubicBezTo>
                  <a:close/>
                  <a:moveTo>
                    <a:pt x="231805" y="206538"/>
                  </a:moveTo>
                  <a:cubicBezTo>
                    <a:pt x="214038" y="220871"/>
                    <a:pt x="189404" y="228038"/>
                    <a:pt x="157903" y="228038"/>
                  </a:cubicBezTo>
                  <a:lnTo>
                    <a:pt x="64935" y="228038"/>
                  </a:lnTo>
                  <a:lnTo>
                    <a:pt x="64935" y="58768"/>
                  </a:lnTo>
                  <a:lnTo>
                    <a:pt x="157803" y="58768"/>
                  </a:lnTo>
                  <a:cubicBezTo>
                    <a:pt x="189371" y="58768"/>
                    <a:pt x="214004" y="65811"/>
                    <a:pt x="231705" y="79902"/>
                  </a:cubicBezTo>
                  <a:cubicBezTo>
                    <a:pt x="249405" y="93992"/>
                    <a:pt x="258239" y="115159"/>
                    <a:pt x="258205" y="143403"/>
                  </a:cubicBezTo>
                  <a:cubicBezTo>
                    <a:pt x="258205" y="171180"/>
                    <a:pt x="249372" y="192227"/>
                    <a:pt x="231705" y="206538"/>
                  </a:cubicBezTo>
                  <a:close/>
                </a:path>
              </a:pathLst>
            </a:custGeom>
            <a:grpFill/>
            <a:ln w="3333" cap="flat">
              <a:noFill/>
              <a:prstDash val="solid"/>
              <a:miter/>
            </a:ln>
          </p:spPr>
          <p:txBody>
            <a:bodyPr rtlCol="0" anchor="ctr"/>
            <a:lstStyle/>
            <a:p>
              <a:endParaRPr lang="es-ES" sz="1350"/>
            </a:p>
          </p:txBody>
        </p:sp>
        <p:sp>
          <p:nvSpPr>
            <p:cNvPr id="29" name="Forma libre: forma 28">
              <a:extLst>
                <a:ext uri="{FF2B5EF4-FFF2-40B4-BE49-F238E27FC236}">
                  <a16:creationId xmlns:a16="http://schemas.microsoft.com/office/drawing/2014/main" id="{51B5D577-F1D1-0473-FBF0-29427442EE51}"/>
                </a:ext>
              </a:extLst>
            </p:cNvPr>
            <p:cNvSpPr/>
            <p:nvPr/>
          </p:nvSpPr>
          <p:spPr>
            <a:xfrm>
              <a:off x="4443077" y="3481431"/>
              <a:ext cx="325301" cy="334137"/>
            </a:xfrm>
            <a:custGeom>
              <a:avLst/>
              <a:gdLst>
                <a:gd name="connsiteX0" fmla="*/ 246351 w 325301"/>
                <a:gd name="connsiteY0" fmla="*/ 20865 h 334137"/>
                <a:gd name="connsiteX1" fmla="*/ 162349 w 325301"/>
                <a:gd name="connsiteY1" fmla="*/ 31 h 334137"/>
                <a:gd name="connsiteX2" fmla="*/ 97914 w 325301"/>
                <a:gd name="connsiteY2" fmla="*/ 12031 h 334137"/>
                <a:gd name="connsiteX3" fmla="*/ 46113 w 325301"/>
                <a:gd name="connsiteY3" fmla="*/ 46465 h 334137"/>
                <a:gd name="connsiteX4" fmla="*/ 12013 w 325301"/>
                <a:gd name="connsiteY4" fmla="*/ 99500 h 334137"/>
                <a:gd name="connsiteX5" fmla="*/ 12 w 325301"/>
                <a:gd name="connsiteY5" fmla="*/ 166768 h 334137"/>
                <a:gd name="connsiteX6" fmla="*/ 21179 w 325301"/>
                <a:gd name="connsiteY6" fmla="*/ 253936 h 334137"/>
                <a:gd name="connsiteX7" fmla="*/ 79280 w 325301"/>
                <a:gd name="connsiteY7" fmla="*/ 313004 h 334137"/>
                <a:gd name="connsiteX8" fmla="*/ 227384 w 325301"/>
                <a:gd name="connsiteY8" fmla="*/ 321838 h 334137"/>
                <a:gd name="connsiteX9" fmla="*/ 279185 w 325301"/>
                <a:gd name="connsiteY9" fmla="*/ 287404 h 334137"/>
                <a:gd name="connsiteX10" fmla="*/ 313286 w 325301"/>
                <a:gd name="connsiteY10" fmla="*/ 234669 h 334137"/>
                <a:gd name="connsiteX11" fmla="*/ 325286 w 325301"/>
                <a:gd name="connsiteY11" fmla="*/ 166768 h 334137"/>
                <a:gd name="connsiteX12" fmla="*/ 304152 w 325301"/>
                <a:gd name="connsiteY12" fmla="*/ 79299 h 334137"/>
                <a:gd name="connsiteX13" fmla="*/ 246351 w 325301"/>
                <a:gd name="connsiteY13" fmla="*/ 20865 h 334137"/>
                <a:gd name="connsiteX14" fmla="*/ 254551 w 325301"/>
                <a:gd name="connsiteY14" fmla="*/ 213502 h 334137"/>
                <a:gd name="connsiteX15" fmla="*/ 233717 w 325301"/>
                <a:gd name="connsiteY15" fmla="*/ 248569 h 334137"/>
                <a:gd name="connsiteX16" fmla="*/ 202117 w 325301"/>
                <a:gd name="connsiteY16" fmla="*/ 270337 h 334137"/>
                <a:gd name="connsiteX17" fmla="*/ 162349 w 325301"/>
                <a:gd name="connsiteY17" fmla="*/ 277937 h 334137"/>
                <a:gd name="connsiteX18" fmla="*/ 112115 w 325301"/>
                <a:gd name="connsiteY18" fmla="*/ 264603 h 334137"/>
                <a:gd name="connsiteX19" fmla="*/ 76747 w 325301"/>
                <a:gd name="connsiteY19" fmla="*/ 226402 h 334137"/>
                <a:gd name="connsiteX20" fmla="*/ 63814 w 325301"/>
                <a:gd name="connsiteY20" fmla="*/ 166701 h 334137"/>
                <a:gd name="connsiteX21" fmla="*/ 71080 w 325301"/>
                <a:gd name="connsiteY21" fmla="*/ 120033 h 334137"/>
                <a:gd name="connsiteX22" fmla="*/ 91614 w 325301"/>
                <a:gd name="connsiteY22" fmla="*/ 85299 h 334137"/>
                <a:gd name="connsiteX23" fmla="*/ 123181 w 325301"/>
                <a:gd name="connsiteY23" fmla="*/ 63499 h 334137"/>
                <a:gd name="connsiteX24" fmla="*/ 162349 w 325301"/>
                <a:gd name="connsiteY24" fmla="*/ 56232 h 334137"/>
                <a:gd name="connsiteX25" fmla="*/ 213817 w 325301"/>
                <a:gd name="connsiteY25" fmla="*/ 69566 h 334137"/>
                <a:gd name="connsiteX26" fmla="*/ 249184 w 325301"/>
                <a:gd name="connsiteY26" fmla="*/ 107466 h 334137"/>
                <a:gd name="connsiteX27" fmla="*/ 262118 w 325301"/>
                <a:gd name="connsiteY27" fmla="*/ 166834 h 334137"/>
                <a:gd name="connsiteX28" fmla="*/ 254484 w 325301"/>
                <a:gd name="connsiteY28" fmla="*/ 213502 h 334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25301" h="334137">
                  <a:moveTo>
                    <a:pt x="246351" y="20865"/>
                  </a:moveTo>
                  <a:cubicBezTo>
                    <a:pt x="220684" y="6654"/>
                    <a:pt x="191683" y="-533"/>
                    <a:pt x="162349" y="31"/>
                  </a:cubicBezTo>
                  <a:cubicBezTo>
                    <a:pt x="140282" y="-179"/>
                    <a:pt x="118415" y="3894"/>
                    <a:pt x="97914" y="12031"/>
                  </a:cubicBezTo>
                  <a:cubicBezTo>
                    <a:pt x="78447" y="19801"/>
                    <a:pt x="60814" y="31528"/>
                    <a:pt x="46113" y="46465"/>
                  </a:cubicBezTo>
                  <a:cubicBezTo>
                    <a:pt x="31246" y="61625"/>
                    <a:pt x="19646" y="79676"/>
                    <a:pt x="12013" y="99500"/>
                  </a:cubicBezTo>
                  <a:cubicBezTo>
                    <a:pt x="3812" y="120970"/>
                    <a:pt x="-255" y="143790"/>
                    <a:pt x="12" y="166768"/>
                  </a:cubicBezTo>
                  <a:cubicBezTo>
                    <a:pt x="12" y="199612"/>
                    <a:pt x="7079" y="228669"/>
                    <a:pt x="21179" y="253936"/>
                  </a:cubicBezTo>
                  <a:cubicBezTo>
                    <a:pt x="34713" y="278617"/>
                    <a:pt x="54813" y="299064"/>
                    <a:pt x="79280" y="313004"/>
                  </a:cubicBezTo>
                  <a:cubicBezTo>
                    <a:pt x="124915" y="337678"/>
                    <a:pt x="179149" y="340911"/>
                    <a:pt x="227384" y="321838"/>
                  </a:cubicBezTo>
                  <a:cubicBezTo>
                    <a:pt x="246784" y="313917"/>
                    <a:pt x="264384" y="302214"/>
                    <a:pt x="279185" y="287404"/>
                  </a:cubicBezTo>
                  <a:cubicBezTo>
                    <a:pt x="294119" y="272393"/>
                    <a:pt x="305719" y="254429"/>
                    <a:pt x="313286" y="234669"/>
                  </a:cubicBezTo>
                  <a:cubicBezTo>
                    <a:pt x="321519" y="212989"/>
                    <a:pt x="325586" y="189955"/>
                    <a:pt x="325286" y="166768"/>
                  </a:cubicBezTo>
                  <a:cubicBezTo>
                    <a:pt x="325286" y="133434"/>
                    <a:pt x="318252" y="104276"/>
                    <a:pt x="304152" y="79299"/>
                  </a:cubicBezTo>
                  <a:cubicBezTo>
                    <a:pt x="290618" y="54872"/>
                    <a:pt x="270618" y="34651"/>
                    <a:pt x="246351" y="20865"/>
                  </a:cubicBezTo>
                  <a:close/>
                  <a:moveTo>
                    <a:pt x="254551" y="213502"/>
                  </a:moveTo>
                  <a:cubicBezTo>
                    <a:pt x="250051" y="226479"/>
                    <a:pt x="242951" y="238406"/>
                    <a:pt x="233717" y="248569"/>
                  </a:cubicBezTo>
                  <a:cubicBezTo>
                    <a:pt x="224884" y="258030"/>
                    <a:pt x="214117" y="265456"/>
                    <a:pt x="202117" y="270337"/>
                  </a:cubicBezTo>
                  <a:cubicBezTo>
                    <a:pt x="189483" y="275483"/>
                    <a:pt x="175982" y="278067"/>
                    <a:pt x="162349" y="277937"/>
                  </a:cubicBezTo>
                  <a:cubicBezTo>
                    <a:pt x="144715" y="278150"/>
                    <a:pt x="127348" y="273540"/>
                    <a:pt x="112115" y="264603"/>
                  </a:cubicBezTo>
                  <a:cubicBezTo>
                    <a:pt x="96914" y="255503"/>
                    <a:pt x="84648" y="242246"/>
                    <a:pt x="76747" y="226402"/>
                  </a:cubicBezTo>
                  <a:cubicBezTo>
                    <a:pt x="68114" y="209779"/>
                    <a:pt x="63780" y="189878"/>
                    <a:pt x="63814" y="166701"/>
                  </a:cubicBezTo>
                  <a:cubicBezTo>
                    <a:pt x="63513" y="150841"/>
                    <a:pt x="65980" y="135054"/>
                    <a:pt x="71080" y="120033"/>
                  </a:cubicBezTo>
                  <a:cubicBezTo>
                    <a:pt x="75547" y="107200"/>
                    <a:pt x="82514" y="95389"/>
                    <a:pt x="91614" y="85299"/>
                  </a:cubicBezTo>
                  <a:cubicBezTo>
                    <a:pt x="100314" y="75689"/>
                    <a:pt x="111115" y="68226"/>
                    <a:pt x="123181" y="63499"/>
                  </a:cubicBezTo>
                  <a:cubicBezTo>
                    <a:pt x="135648" y="58609"/>
                    <a:pt x="148949" y="56142"/>
                    <a:pt x="162349" y="56232"/>
                  </a:cubicBezTo>
                  <a:cubicBezTo>
                    <a:pt x="180383" y="55919"/>
                    <a:pt x="198183" y="60529"/>
                    <a:pt x="213817" y="69566"/>
                  </a:cubicBezTo>
                  <a:cubicBezTo>
                    <a:pt x="228950" y="78606"/>
                    <a:pt x="241217" y="91746"/>
                    <a:pt x="249184" y="107466"/>
                  </a:cubicBezTo>
                  <a:cubicBezTo>
                    <a:pt x="257818" y="123910"/>
                    <a:pt x="262118" y="143700"/>
                    <a:pt x="262118" y="166834"/>
                  </a:cubicBezTo>
                  <a:cubicBezTo>
                    <a:pt x="262318" y="182718"/>
                    <a:pt x="259751" y="198512"/>
                    <a:pt x="254484" y="213502"/>
                  </a:cubicBezTo>
                  <a:close/>
                </a:path>
              </a:pathLst>
            </a:custGeom>
            <a:grpFill/>
            <a:ln w="3333" cap="flat">
              <a:noFill/>
              <a:prstDash val="solid"/>
              <a:miter/>
            </a:ln>
          </p:spPr>
          <p:txBody>
            <a:bodyPr rtlCol="0" anchor="ctr"/>
            <a:lstStyle/>
            <a:p>
              <a:endParaRPr lang="es-ES" sz="1350"/>
            </a:p>
          </p:txBody>
        </p:sp>
        <p:sp>
          <p:nvSpPr>
            <p:cNvPr id="30" name="Forma libre: forma 29">
              <a:extLst>
                <a:ext uri="{FF2B5EF4-FFF2-40B4-BE49-F238E27FC236}">
                  <a16:creationId xmlns:a16="http://schemas.microsoft.com/office/drawing/2014/main" id="{46C48AED-B589-A98B-A29E-6044A21DDFF5}"/>
                </a:ext>
              </a:extLst>
            </p:cNvPr>
            <p:cNvSpPr/>
            <p:nvPr/>
          </p:nvSpPr>
          <p:spPr>
            <a:xfrm>
              <a:off x="4768096" y="3487762"/>
              <a:ext cx="464876" cy="321040"/>
            </a:xfrm>
            <a:custGeom>
              <a:avLst/>
              <a:gdLst>
                <a:gd name="connsiteX0" fmla="*/ 349274 w 464876"/>
                <a:gd name="connsiteY0" fmla="*/ 172604 h 321040"/>
                <a:gd name="connsiteX1" fmla="*/ 341074 w 464876"/>
                <a:gd name="connsiteY1" fmla="*/ 200071 h 321040"/>
                <a:gd name="connsiteX2" fmla="*/ 332874 w 464876"/>
                <a:gd name="connsiteY2" fmla="*/ 230072 h 321040"/>
                <a:gd name="connsiteX3" fmla="*/ 314540 w 464876"/>
                <a:gd name="connsiteY3" fmla="*/ 173204 h 321040"/>
                <a:gd name="connsiteX4" fmla="*/ 259472 w 464876"/>
                <a:gd name="connsiteY4" fmla="*/ 0 h 321040"/>
                <a:gd name="connsiteX5" fmla="*/ 205771 w 464876"/>
                <a:gd name="connsiteY5" fmla="*/ 0 h 321040"/>
                <a:gd name="connsiteX6" fmla="*/ 151603 w 464876"/>
                <a:gd name="connsiteY6" fmla="*/ 172604 h 321040"/>
                <a:gd name="connsiteX7" fmla="*/ 143069 w 464876"/>
                <a:gd name="connsiteY7" fmla="*/ 200704 h 321040"/>
                <a:gd name="connsiteX8" fmla="*/ 133903 w 464876"/>
                <a:gd name="connsiteY8" fmla="*/ 230705 h 321040"/>
                <a:gd name="connsiteX9" fmla="*/ 125069 w 464876"/>
                <a:gd name="connsiteY9" fmla="*/ 200704 h 321040"/>
                <a:gd name="connsiteX10" fmla="*/ 116836 w 464876"/>
                <a:gd name="connsiteY10" fmla="*/ 172604 h 321040"/>
                <a:gd name="connsiteX11" fmla="*/ 65701 w 464876"/>
                <a:gd name="connsiteY11" fmla="*/ 167 h 321040"/>
                <a:gd name="connsiteX12" fmla="*/ 0 w 464876"/>
                <a:gd name="connsiteY12" fmla="*/ 167 h 321040"/>
                <a:gd name="connsiteX13" fmla="*/ 101702 w 464876"/>
                <a:gd name="connsiteY13" fmla="*/ 321040 h 321040"/>
                <a:gd name="connsiteX14" fmla="*/ 160437 w 464876"/>
                <a:gd name="connsiteY14" fmla="*/ 321040 h 321040"/>
                <a:gd name="connsiteX15" fmla="*/ 214738 w 464876"/>
                <a:gd name="connsiteY15" fmla="*/ 148603 h 321040"/>
                <a:gd name="connsiteX16" fmla="*/ 231805 w 464876"/>
                <a:gd name="connsiteY16" fmla="*/ 92402 h 321040"/>
                <a:gd name="connsiteX17" fmla="*/ 250105 w 464876"/>
                <a:gd name="connsiteY17" fmla="*/ 148603 h 321040"/>
                <a:gd name="connsiteX18" fmla="*/ 304440 w 464876"/>
                <a:gd name="connsiteY18" fmla="*/ 321040 h 321040"/>
                <a:gd name="connsiteX19" fmla="*/ 363808 w 464876"/>
                <a:gd name="connsiteY19" fmla="*/ 321040 h 321040"/>
                <a:gd name="connsiteX20" fmla="*/ 464876 w 464876"/>
                <a:gd name="connsiteY20" fmla="*/ 167 h 321040"/>
                <a:gd name="connsiteX21" fmla="*/ 400442 w 464876"/>
                <a:gd name="connsiteY21" fmla="*/ 167 h 32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4876" h="321040">
                  <a:moveTo>
                    <a:pt x="349274" y="172604"/>
                  </a:moveTo>
                  <a:cubicBezTo>
                    <a:pt x="346341" y="181871"/>
                    <a:pt x="343607" y="191027"/>
                    <a:pt x="341074" y="200071"/>
                  </a:cubicBezTo>
                  <a:cubicBezTo>
                    <a:pt x="338540" y="209114"/>
                    <a:pt x="335807" y="219115"/>
                    <a:pt x="332874" y="230072"/>
                  </a:cubicBezTo>
                  <a:cubicBezTo>
                    <a:pt x="325273" y="206471"/>
                    <a:pt x="319173" y="187514"/>
                    <a:pt x="314540" y="173204"/>
                  </a:cubicBezTo>
                  <a:lnTo>
                    <a:pt x="259472" y="0"/>
                  </a:lnTo>
                  <a:lnTo>
                    <a:pt x="205771" y="0"/>
                  </a:lnTo>
                  <a:lnTo>
                    <a:pt x="151603" y="172604"/>
                  </a:lnTo>
                  <a:cubicBezTo>
                    <a:pt x="148636" y="182314"/>
                    <a:pt x="145770" y="191681"/>
                    <a:pt x="143069" y="200704"/>
                  </a:cubicBezTo>
                  <a:cubicBezTo>
                    <a:pt x="140303" y="209771"/>
                    <a:pt x="137269" y="219771"/>
                    <a:pt x="133903" y="230705"/>
                  </a:cubicBezTo>
                  <a:cubicBezTo>
                    <a:pt x="130569" y="219771"/>
                    <a:pt x="127569" y="209771"/>
                    <a:pt x="125069" y="200704"/>
                  </a:cubicBezTo>
                  <a:cubicBezTo>
                    <a:pt x="122569" y="191637"/>
                    <a:pt x="119802" y="182304"/>
                    <a:pt x="116836" y="172604"/>
                  </a:cubicBezTo>
                  <a:lnTo>
                    <a:pt x="65701" y="167"/>
                  </a:lnTo>
                  <a:lnTo>
                    <a:pt x="0" y="167"/>
                  </a:lnTo>
                  <a:lnTo>
                    <a:pt x="101702" y="321040"/>
                  </a:lnTo>
                  <a:lnTo>
                    <a:pt x="160437" y="321040"/>
                  </a:lnTo>
                  <a:lnTo>
                    <a:pt x="214738" y="148603"/>
                  </a:lnTo>
                  <a:cubicBezTo>
                    <a:pt x="219371" y="134713"/>
                    <a:pt x="225071" y="115979"/>
                    <a:pt x="231805" y="92402"/>
                  </a:cubicBezTo>
                  <a:cubicBezTo>
                    <a:pt x="239805" y="115979"/>
                    <a:pt x="245905" y="134713"/>
                    <a:pt x="250105" y="148603"/>
                  </a:cubicBezTo>
                  <a:lnTo>
                    <a:pt x="304440" y="321040"/>
                  </a:lnTo>
                  <a:lnTo>
                    <a:pt x="363808" y="321040"/>
                  </a:lnTo>
                  <a:lnTo>
                    <a:pt x="464876" y="167"/>
                  </a:lnTo>
                  <a:lnTo>
                    <a:pt x="400442" y="167"/>
                  </a:lnTo>
                  <a:close/>
                </a:path>
              </a:pathLst>
            </a:custGeom>
            <a:grpFill/>
            <a:ln w="3333" cap="flat">
              <a:noFill/>
              <a:prstDash val="solid"/>
              <a:miter/>
            </a:ln>
          </p:spPr>
          <p:txBody>
            <a:bodyPr rtlCol="0" anchor="ctr"/>
            <a:lstStyle/>
            <a:p>
              <a:endParaRPr lang="es-ES" sz="1350"/>
            </a:p>
          </p:txBody>
        </p:sp>
        <p:sp>
          <p:nvSpPr>
            <p:cNvPr id="31" name="Forma libre: forma 30">
              <a:extLst>
                <a:ext uri="{FF2B5EF4-FFF2-40B4-BE49-F238E27FC236}">
                  <a16:creationId xmlns:a16="http://schemas.microsoft.com/office/drawing/2014/main" id="{E5864F73-0E74-75BB-AE6A-B381A417DA4C}"/>
                </a:ext>
              </a:extLst>
            </p:cNvPr>
            <p:cNvSpPr/>
            <p:nvPr/>
          </p:nvSpPr>
          <p:spPr>
            <a:xfrm>
              <a:off x="5232952" y="3481440"/>
              <a:ext cx="302526" cy="334259"/>
            </a:xfrm>
            <a:custGeom>
              <a:avLst/>
              <a:gdLst>
                <a:gd name="connsiteX0" fmla="*/ 230559 w 302526"/>
                <a:gd name="connsiteY0" fmla="*/ 20555 h 334259"/>
                <a:gd name="connsiteX1" fmla="*/ 154124 w 302526"/>
                <a:gd name="connsiteY1" fmla="*/ 21 h 334259"/>
                <a:gd name="connsiteX2" fmla="*/ 91889 w 302526"/>
                <a:gd name="connsiteY2" fmla="*/ 11688 h 334259"/>
                <a:gd name="connsiteX3" fmla="*/ 42955 w 302526"/>
                <a:gd name="connsiteY3" fmla="*/ 45589 h 334259"/>
                <a:gd name="connsiteX4" fmla="*/ 11054 w 302526"/>
                <a:gd name="connsiteY4" fmla="*/ 98323 h 334259"/>
                <a:gd name="connsiteX5" fmla="*/ 20 w 302526"/>
                <a:gd name="connsiteY5" fmla="*/ 166858 h 334259"/>
                <a:gd name="connsiteX6" fmla="*/ 20221 w 302526"/>
                <a:gd name="connsiteY6" fmla="*/ 254327 h 334259"/>
                <a:gd name="connsiteX7" fmla="*/ 75789 w 302526"/>
                <a:gd name="connsiteY7" fmla="*/ 313095 h 334259"/>
                <a:gd name="connsiteX8" fmla="*/ 157291 w 302526"/>
                <a:gd name="connsiteY8" fmla="*/ 334228 h 334259"/>
                <a:gd name="connsiteX9" fmla="*/ 211258 w 302526"/>
                <a:gd name="connsiteY9" fmla="*/ 326328 h 334259"/>
                <a:gd name="connsiteX10" fmla="*/ 259293 w 302526"/>
                <a:gd name="connsiteY10" fmla="*/ 300461 h 334259"/>
                <a:gd name="connsiteX11" fmla="*/ 296860 w 302526"/>
                <a:gd name="connsiteY11" fmla="*/ 254027 h 334259"/>
                <a:gd name="connsiteX12" fmla="*/ 248859 w 302526"/>
                <a:gd name="connsiteY12" fmla="*/ 224326 h 334259"/>
                <a:gd name="connsiteX13" fmla="*/ 224858 w 302526"/>
                <a:gd name="connsiteY13" fmla="*/ 256227 h 334259"/>
                <a:gd name="connsiteX14" fmla="*/ 193891 w 302526"/>
                <a:gd name="connsiteY14" fmla="*/ 273927 h 334259"/>
                <a:gd name="connsiteX15" fmla="*/ 157224 w 302526"/>
                <a:gd name="connsiteY15" fmla="*/ 279294 h 334259"/>
                <a:gd name="connsiteX16" fmla="*/ 108589 w 302526"/>
                <a:gd name="connsiteY16" fmla="*/ 266660 h 334259"/>
                <a:gd name="connsiteX17" fmla="*/ 74855 w 302526"/>
                <a:gd name="connsiteY17" fmla="*/ 228926 h 334259"/>
                <a:gd name="connsiteX18" fmla="*/ 63089 w 302526"/>
                <a:gd name="connsiteY18" fmla="*/ 181258 h 334259"/>
                <a:gd name="connsiteX19" fmla="*/ 301927 w 302526"/>
                <a:gd name="connsiteY19" fmla="*/ 181258 h 334259"/>
                <a:gd name="connsiteX20" fmla="*/ 302527 w 302526"/>
                <a:gd name="connsiteY20" fmla="*/ 172425 h 334259"/>
                <a:gd name="connsiteX21" fmla="*/ 302527 w 302526"/>
                <a:gd name="connsiteY21" fmla="*/ 164191 h 334259"/>
                <a:gd name="connsiteX22" fmla="*/ 283293 w 302526"/>
                <a:gd name="connsiteY22" fmla="*/ 77990 h 334259"/>
                <a:gd name="connsiteX23" fmla="*/ 230559 w 302526"/>
                <a:gd name="connsiteY23" fmla="*/ 20555 h 334259"/>
                <a:gd name="connsiteX24" fmla="*/ 86856 w 302526"/>
                <a:gd name="connsiteY24" fmla="*/ 81823 h 334259"/>
                <a:gd name="connsiteX25" fmla="*/ 115590 w 302526"/>
                <a:gd name="connsiteY25" fmla="*/ 59723 h 334259"/>
                <a:gd name="connsiteX26" fmla="*/ 153491 w 302526"/>
                <a:gd name="connsiteY26" fmla="*/ 52456 h 334259"/>
                <a:gd name="connsiteX27" fmla="*/ 215692 w 302526"/>
                <a:gd name="connsiteY27" fmla="*/ 80223 h 334259"/>
                <a:gd name="connsiteX28" fmla="*/ 238026 w 302526"/>
                <a:gd name="connsiteY28" fmla="*/ 135191 h 334259"/>
                <a:gd name="connsiteX29" fmla="*/ 64922 w 302526"/>
                <a:gd name="connsiteY29" fmla="*/ 135191 h 334259"/>
                <a:gd name="connsiteX30" fmla="*/ 68855 w 302526"/>
                <a:gd name="connsiteY30" fmla="*/ 117824 h 334259"/>
                <a:gd name="connsiteX31" fmla="*/ 86856 w 302526"/>
                <a:gd name="connsiteY31" fmla="*/ 81823 h 33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02526" h="334259">
                  <a:moveTo>
                    <a:pt x="230559" y="20555"/>
                  </a:moveTo>
                  <a:cubicBezTo>
                    <a:pt x="207525" y="6671"/>
                    <a:pt x="181024" y="-442"/>
                    <a:pt x="154124" y="21"/>
                  </a:cubicBezTo>
                  <a:cubicBezTo>
                    <a:pt x="132823" y="-245"/>
                    <a:pt x="111656" y="3721"/>
                    <a:pt x="91889" y="11688"/>
                  </a:cubicBezTo>
                  <a:cubicBezTo>
                    <a:pt x="73355" y="19378"/>
                    <a:pt x="56655" y="30935"/>
                    <a:pt x="42955" y="45589"/>
                  </a:cubicBezTo>
                  <a:cubicBezTo>
                    <a:pt x="28788" y="60769"/>
                    <a:pt x="17921" y="78726"/>
                    <a:pt x="11054" y="98323"/>
                  </a:cubicBezTo>
                  <a:cubicBezTo>
                    <a:pt x="3421" y="120354"/>
                    <a:pt x="-313" y="143548"/>
                    <a:pt x="20" y="166858"/>
                  </a:cubicBezTo>
                  <a:cubicBezTo>
                    <a:pt x="20" y="200192"/>
                    <a:pt x="6754" y="229349"/>
                    <a:pt x="20221" y="254327"/>
                  </a:cubicBezTo>
                  <a:cubicBezTo>
                    <a:pt x="32988" y="278647"/>
                    <a:pt x="52222" y="298978"/>
                    <a:pt x="75789" y="313095"/>
                  </a:cubicBezTo>
                  <a:cubicBezTo>
                    <a:pt x="100489" y="327488"/>
                    <a:pt x="128690" y="334802"/>
                    <a:pt x="157291" y="334228"/>
                  </a:cubicBezTo>
                  <a:cubicBezTo>
                    <a:pt x="175558" y="334262"/>
                    <a:pt x="193758" y="331598"/>
                    <a:pt x="211258" y="326328"/>
                  </a:cubicBezTo>
                  <a:cubicBezTo>
                    <a:pt x="228859" y="321021"/>
                    <a:pt x="245193" y="312225"/>
                    <a:pt x="259293" y="300461"/>
                  </a:cubicBezTo>
                  <a:cubicBezTo>
                    <a:pt x="274593" y="287454"/>
                    <a:pt x="287327" y="271707"/>
                    <a:pt x="296860" y="254027"/>
                  </a:cubicBezTo>
                  <a:lnTo>
                    <a:pt x="248859" y="224326"/>
                  </a:lnTo>
                  <a:cubicBezTo>
                    <a:pt x="242926" y="236360"/>
                    <a:pt x="234759" y="247177"/>
                    <a:pt x="224858" y="256227"/>
                  </a:cubicBezTo>
                  <a:cubicBezTo>
                    <a:pt x="215925" y="264277"/>
                    <a:pt x="205358" y="270314"/>
                    <a:pt x="193891" y="273927"/>
                  </a:cubicBezTo>
                  <a:cubicBezTo>
                    <a:pt x="182024" y="277577"/>
                    <a:pt x="169657" y="279387"/>
                    <a:pt x="157224" y="279294"/>
                  </a:cubicBezTo>
                  <a:cubicBezTo>
                    <a:pt x="140157" y="279581"/>
                    <a:pt x="123356" y="275214"/>
                    <a:pt x="108589" y="266660"/>
                  </a:cubicBezTo>
                  <a:cubicBezTo>
                    <a:pt x="93823" y="257730"/>
                    <a:pt x="82089" y="244586"/>
                    <a:pt x="74855" y="228926"/>
                  </a:cubicBezTo>
                  <a:cubicBezTo>
                    <a:pt x="67889" y="213949"/>
                    <a:pt x="63889" y="197759"/>
                    <a:pt x="63089" y="181258"/>
                  </a:cubicBezTo>
                  <a:lnTo>
                    <a:pt x="301927" y="181258"/>
                  </a:lnTo>
                  <a:cubicBezTo>
                    <a:pt x="302327" y="178332"/>
                    <a:pt x="302527" y="175378"/>
                    <a:pt x="302527" y="172425"/>
                  </a:cubicBezTo>
                  <a:lnTo>
                    <a:pt x="302527" y="164191"/>
                  </a:lnTo>
                  <a:cubicBezTo>
                    <a:pt x="302527" y="131347"/>
                    <a:pt x="296127" y="102613"/>
                    <a:pt x="283293" y="77990"/>
                  </a:cubicBezTo>
                  <a:cubicBezTo>
                    <a:pt x="271326" y="54352"/>
                    <a:pt x="253093" y="34479"/>
                    <a:pt x="230559" y="20555"/>
                  </a:cubicBezTo>
                  <a:close/>
                  <a:moveTo>
                    <a:pt x="86856" y="81823"/>
                  </a:moveTo>
                  <a:cubicBezTo>
                    <a:pt x="94389" y="72116"/>
                    <a:pt x="104289" y="64506"/>
                    <a:pt x="115590" y="59723"/>
                  </a:cubicBezTo>
                  <a:cubicBezTo>
                    <a:pt x="127590" y="54742"/>
                    <a:pt x="140490" y="52269"/>
                    <a:pt x="153491" y="52456"/>
                  </a:cubicBezTo>
                  <a:cubicBezTo>
                    <a:pt x="177357" y="51832"/>
                    <a:pt x="200225" y="62039"/>
                    <a:pt x="215692" y="80223"/>
                  </a:cubicBezTo>
                  <a:cubicBezTo>
                    <a:pt x="227292" y="93557"/>
                    <a:pt x="234726" y="111880"/>
                    <a:pt x="238026" y="135191"/>
                  </a:cubicBezTo>
                  <a:lnTo>
                    <a:pt x="64922" y="135191"/>
                  </a:lnTo>
                  <a:cubicBezTo>
                    <a:pt x="65855" y="129324"/>
                    <a:pt x="67155" y="123521"/>
                    <a:pt x="68855" y="117824"/>
                  </a:cubicBezTo>
                  <a:cubicBezTo>
                    <a:pt x="72522" y="104787"/>
                    <a:pt x="78622" y="92570"/>
                    <a:pt x="86856" y="81823"/>
                  </a:cubicBezTo>
                  <a:close/>
                </a:path>
              </a:pathLst>
            </a:custGeom>
            <a:grpFill/>
            <a:ln w="3333" cap="flat">
              <a:noFill/>
              <a:prstDash val="solid"/>
              <a:miter/>
            </a:ln>
          </p:spPr>
          <p:txBody>
            <a:bodyPr rtlCol="0" anchor="ctr"/>
            <a:lstStyle/>
            <a:p>
              <a:endParaRPr lang="es-ES" sz="1350"/>
            </a:p>
          </p:txBody>
        </p:sp>
        <p:sp>
          <p:nvSpPr>
            <p:cNvPr id="32" name="Forma libre: forma 31">
              <a:extLst>
                <a:ext uri="{FF2B5EF4-FFF2-40B4-BE49-F238E27FC236}">
                  <a16:creationId xmlns:a16="http://schemas.microsoft.com/office/drawing/2014/main" id="{5699DE6E-D273-BF77-B76F-D9B2AD883658}"/>
                </a:ext>
              </a:extLst>
            </p:cNvPr>
            <p:cNvSpPr/>
            <p:nvPr/>
          </p:nvSpPr>
          <p:spPr>
            <a:xfrm>
              <a:off x="5575180" y="3481451"/>
              <a:ext cx="167370" cy="327184"/>
            </a:xfrm>
            <a:custGeom>
              <a:avLst/>
              <a:gdLst>
                <a:gd name="connsiteX0" fmla="*/ 149070 w 167370"/>
                <a:gd name="connsiteY0" fmla="*/ 11 h 327184"/>
                <a:gd name="connsiteX1" fmla="*/ 98202 w 167370"/>
                <a:gd name="connsiteY1" fmla="*/ 14545 h 327184"/>
                <a:gd name="connsiteX2" fmla="*/ 61901 w 167370"/>
                <a:gd name="connsiteY2" fmla="*/ 58746 h 327184"/>
                <a:gd name="connsiteX3" fmla="*/ 61901 w 167370"/>
                <a:gd name="connsiteY3" fmla="*/ 6311 h 327184"/>
                <a:gd name="connsiteX4" fmla="*/ 0 w 167370"/>
                <a:gd name="connsiteY4" fmla="*/ 6311 h 327184"/>
                <a:gd name="connsiteX5" fmla="*/ 0 w 167370"/>
                <a:gd name="connsiteY5" fmla="*/ 327185 h 327184"/>
                <a:gd name="connsiteX6" fmla="*/ 61901 w 167370"/>
                <a:gd name="connsiteY6" fmla="*/ 327185 h 327184"/>
                <a:gd name="connsiteX7" fmla="*/ 61901 w 167370"/>
                <a:gd name="connsiteY7" fmla="*/ 156014 h 327184"/>
                <a:gd name="connsiteX8" fmla="*/ 82735 w 167370"/>
                <a:gd name="connsiteY8" fmla="*/ 90346 h 327184"/>
                <a:gd name="connsiteX9" fmla="*/ 135803 w 167370"/>
                <a:gd name="connsiteY9" fmla="*/ 65712 h 327184"/>
                <a:gd name="connsiteX10" fmla="*/ 167370 w 167370"/>
                <a:gd name="connsiteY10" fmla="*/ 65712 h 327184"/>
                <a:gd name="connsiteX11" fmla="*/ 167370 w 167370"/>
                <a:gd name="connsiteY11" fmla="*/ 11 h 32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370" h="327184">
                  <a:moveTo>
                    <a:pt x="149070" y="11"/>
                  </a:moveTo>
                  <a:cubicBezTo>
                    <a:pt x="131036" y="-269"/>
                    <a:pt x="113369" y="4788"/>
                    <a:pt x="98202" y="14545"/>
                  </a:cubicBezTo>
                  <a:cubicBezTo>
                    <a:pt x="83268" y="24212"/>
                    <a:pt x="71168" y="38945"/>
                    <a:pt x="61901" y="58746"/>
                  </a:cubicBezTo>
                  <a:lnTo>
                    <a:pt x="61901" y="6311"/>
                  </a:lnTo>
                  <a:lnTo>
                    <a:pt x="0" y="6311"/>
                  </a:lnTo>
                  <a:lnTo>
                    <a:pt x="0" y="327185"/>
                  </a:lnTo>
                  <a:lnTo>
                    <a:pt x="61901" y="327185"/>
                  </a:lnTo>
                  <a:lnTo>
                    <a:pt x="61901" y="156014"/>
                  </a:lnTo>
                  <a:cubicBezTo>
                    <a:pt x="61901" y="128657"/>
                    <a:pt x="68835" y="106770"/>
                    <a:pt x="82735" y="90346"/>
                  </a:cubicBezTo>
                  <a:cubicBezTo>
                    <a:pt x="95669" y="74366"/>
                    <a:pt x="115269" y="65269"/>
                    <a:pt x="135803" y="65712"/>
                  </a:cubicBezTo>
                  <a:lnTo>
                    <a:pt x="167370" y="65712"/>
                  </a:lnTo>
                  <a:lnTo>
                    <a:pt x="167370" y="11"/>
                  </a:lnTo>
                  <a:close/>
                </a:path>
              </a:pathLst>
            </a:custGeom>
            <a:grpFill/>
            <a:ln w="3333" cap="flat">
              <a:noFill/>
              <a:prstDash val="solid"/>
              <a:miter/>
            </a:ln>
          </p:spPr>
          <p:txBody>
            <a:bodyPr rtlCol="0" anchor="ctr"/>
            <a:lstStyle/>
            <a:p>
              <a:endParaRPr lang="es-ES" sz="1350"/>
            </a:p>
          </p:txBody>
        </p:sp>
        <p:sp>
          <p:nvSpPr>
            <p:cNvPr id="33" name="Forma libre: forma 32">
              <a:extLst>
                <a:ext uri="{FF2B5EF4-FFF2-40B4-BE49-F238E27FC236}">
                  <a16:creationId xmlns:a16="http://schemas.microsoft.com/office/drawing/2014/main" id="{B32E32F2-D447-442C-0D29-760DA57DFD8D}"/>
                </a:ext>
              </a:extLst>
            </p:cNvPr>
            <p:cNvSpPr/>
            <p:nvPr/>
          </p:nvSpPr>
          <p:spPr>
            <a:xfrm>
              <a:off x="1347857" y="3171155"/>
              <a:ext cx="420230" cy="673769"/>
            </a:xfrm>
            <a:custGeom>
              <a:avLst/>
              <a:gdLst>
                <a:gd name="connsiteX0" fmla="*/ 0 w 420230"/>
                <a:gd name="connsiteY0" fmla="*/ 480344 h 673769"/>
                <a:gd name="connsiteX1" fmla="*/ 55768 w 420230"/>
                <a:gd name="connsiteY1" fmla="*/ 616213 h 673769"/>
                <a:gd name="connsiteX2" fmla="*/ 278373 w 420230"/>
                <a:gd name="connsiteY2" fmla="*/ 652681 h 673769"/>
                <a:gd name="connsiteX3" fmla="*/ 345241 w 420230"/>
                <a:gd name="connsiteY3" fmla="*/ 0 h 673769"/>
                <a:gd name="connsiteX4" fmla="*/ 0 w 420230"/>
                <a:gd name="connsiteY4" fmla="*/ 480344 h 673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230" h="673769">
                  <a:moveTo>
                    <a:pt x="0" y="480344"/>
                  </a:moveTo>
                  <a:cubicBezTo>
                    <a:pt x="-76" y="531218"/>
                    <a:pt x="19971" y="580059"/>
                    <a:pt x="55768" y="616213"/>
                  </a:cubicBezTo>
                  <a:cubicBezTo>
                    <a:pt x="124836" y="685281"/>
                    <a:pt x="218605" y="685148"/>
                    <a:pt x="278373" y="652681"/>
                  </a:cubicBezTo>
                  <a:cubicBezTo>
                    <a:pt x="351541" y="612980"/>
                    <a:pt x="516145" y="493910"/>
                    <a:pt x="345241" y="0"/>
                  </a:cubicBezTo>
                  <a:cubicBezTo>
                    <a:pt x="345241" y="233138"/>
                    <a:pt x="0" y="256839"/>
                    <a:pt x="0" y="480344"/>
                  </a:cubicBezTo>
                  <a:close/>
                </a:path>
              </a:pathLst>
            </a:custGeom>
            <a:grpFill/>
            <a:ln w="3333" cap="flat">
              <a:noFill/>
              <a:prstDash val="solid"/>
              <a:miter/>
            </a:ln>
          </p:spPr>
          <p:txBody>
            <a:bodyPr rtlCol="0" anchor="ctr"/>
            <a:lstStyle/>
            <a:p>
              <a:endParaRPr lang="es-ES" sz="1350"/>
            </a:p>
          </p:txBody>
        </p:sp>
        <p:sp>
          <p:nvSpPr>
            <p:cNvPr id="34" name="Forma libre: forma 33">
              <a:extLst>
                <a:ext uri="{FF2B5EF4-FFF2-40B4-BE49-F238E27FC236}">
                  <a16:creationId xmlns:a16="http://schemas.microsoft.com/office/drawing/2014/main" id="{67A373A8-6064-1899-A5D4-BDDBF7709C08}"/>
                </a:ext>
              </a:extLst>
            </p:cNvPr>
            <p:cNvSpPr/>
            <p:nvPr/>
          </p:nvSpPr>
          <p:spPr>
            <a:xfrm>
              <a:off x="1103118" y="3171155"/>
              <a:ext cx="401942" cy="673740"/>
            </a:xfrm>
            <a:custGeom>
              <a:avLst/>
              <a:gdLst>
                <a:gd name="connsiteX0" fmla="*/ 401942 w 401942"/>
                <a:gd name="connsiteY0" fmla="*/ 204104 h 673740"/>
                <a:gd name="connsiteX1" fmla="*/ 345274 w 401942"/>
                <a:gd name="connsiteY1" fmla="*/ 0 h 673740"/>
                <a:gd name="connsiteX2" fmla="*/ 0 w 401942"/>
                <a:gd name="connsiteY2" fmla="*/ 480344 h 673740"/>
                <a:gd name="connsiteX3" fmla="*/ 55701 w 401942"/>
                <a:gd name="connsiteY3" fmla="*/ 616213 h 673740"/>
                <a:gd name="connsiteX4" fmla="*/ 278306 w 401942"/>
                <a:gd name="connsiteY4" fmla="*/ 652681 h 673740"/>
                <a:gd name="connsiteX5" fmla="*/ 401942 w 401942"/>
                <a:gd name="connsiteY5" fmla="*/ 204104 h 67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942" h="673740">
                  <a:moveTo>
                    <a:pt x="401942" y="204104"/>
                  </a:moveTo>
                  <a:cubicBezTo>
                    <a:pt x="390608" y="143003"/>
                    <a:pt x="372441" y="80435"/>
                    <a:pt x="345274" y="0"/>
                  </a:cubicBezTo>
                  <a:cubicBezTo>
                    <a:pt x="345274" y="233138"/>
                    <a:pt x="0" y="256839"/>
                    <a:pt x="0" y="480344"/>
                  </a:cubicBezTo>
                  <a:cubicBezTo>
                    <a:pt x="-76" y="531208"/>
                    <a:pt x="19941" y="580042"/>
                    <a:pt x="55701" y="616213"/>
                  </a:cubicBezTo>
                  <a:cubicBezTo>
                    <a:pt x="124770" y="685281"/>
                    <a:pt x="219272" y="685081"/>
                    <a:pt x="278306" y="652681"/>
                  </a:cubicBezTo>
                  <a:cubicBezTo>
                    <a:pt x="141037" y="506311"/>
                    <a:pt x="189371" y="336874"/>
                    <a:pt x="401942" y="204104"/>
                  </a:cubicBezTo>
                  <a:close/>
                </a:path>
              </a:pathLst>
            </a:custGeom>
            <a:grpFill/>
            <a:ln w="3333" cap="flat">
              <a:noFill/>
              <a:prstDash val="solid"/>
              <a:miter/>
            </a:ln>
          </p:spPr>
          <p:txBody>
            <a:bodyPr rtlCol="0" anchor="ctr"/>
            <a:lstStyle/>
            <a:p>
              <a:endParaRPr lang="es-ES" sz="1350"/>
            </a:p>
          </p:txBody>
        </p:sp>
        <p:sp>
          <p:nvSpPr>
            <p:cNvPr id="35" name="Forma libre: forma 34">
              <a:extLst>
                <a:ext uri="{FF2B5EF4-FFF2-40B4-BE49-F238E27FC236}">
                  <a16:creationId xmlns:a16="http://schemas.microsoft.com/office/drawing/2014/main" id="{A001D36E-A47E-2614-9613-0BBEF0B82C87}"/>
                </a:ext>
              </a:extLst>
            </p:cNvPr>
            <p:cNvSpPr/>
            <p:nvPr/>
          </p:nvSpPr>
          <p:spPr>
            <a:xfrm>
              <a:off x="858380" y="3171155"/>
              <a:ext cx="401941" cy="832550"/>
            </a:xfrm>
            <a:custGeom>
              <a:avLst/>
              <a:gdLst>
                <a:gd name="connsiteX0" fmla="*/ 401942 w 401941"/>
                <a:gd name="connsiteY0" fmla="*/ 204104 h 832550"/>
                <a:gd name="connsiteX1" fmla="*/ 345274 w 401941"/>
                <a:gd name="connsiteY1" fmla="*/ 0 h 832550"/>
                <a:gd name="connsiteX2" fmla="*/ 0 w 401941"/>
                <a:gd name="connsiteY2" fmla="*/ 480344 h 832550"/>
                <a:gd name="connsiteX3" fmla="*/ 92869 w 401941"/>
                <a:gd name="connsiteY3" fmla="*/ 645447 h 832550"/>
                <a:gd name="connsiteX4" fmla="*/ 83968 w 401941"/>
                <a:gd name="connsiteY4" fmla="*/ 832551 h 832550"/>
                <a:gd name="connsiteX5" fmla="*/ 128269 w 401941"/>
                <a:gd name="connsiteY5" fmla="*/ 825184 h 832550"/>
                <a:gd name="connsiteX6" fmla="*/ 121269 w 401941"/>
                <a:gd name="connsiteY6" fmla="*/ 659781 h 832550"/>
                <a:gd name="connsiteX7" fmla="*/ 278306 w 401941"/>
                <a:gd name="connsiteY7" fmla="*/ 652747 h 832550"/>
                <a:gd name="connsiteX8" fmla="*/ 401942 w 401941"/>
                <a:gd name="connsiteY8" fmla="*/ 204104 h 83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1941" h="832550">
                  <a:moveTo>
                    <a:pt x="401942" y="204104"/>
                  </a:moveTo>
                  <a:cubicBezTo>
                    <a:pt x="390608" y="143003"/>
                    <a:pt x="372408" y="80435"/>
                    <a:pt x="345274" y="0"/>
                  </a:cubicBezTo>
                  <a:cubicBezTo>
                    <a:pt x="345274" y="233138"/>
                    <a:pt x="0" y="256839"/>
                    <a:pt x="0" y="480344"/>
                  </a:cubicBezTo>
                  <a:cubicBezTo>
                    <a:pt x="0" y="594979"/>
                    <a:pt x="92869" y="645447"/>
                    <a:pt x="92869" y="645447"/>
                  </a:cubicBezTo>
                  <a:cubicBezTo>
                    <a:pt x="78438" y="706738"/>
                    <a:pt x="75422" y="770166"/>
                    <a:pt x="83968" y="832551"/>
                  </a:cubicBezTo>
                  <a:lnTo>
                    <a:pt x="128269" y="825184"/>
                  </a:lnTo>
                  <a:cubicBezTo>
                    <a:pt x="106602" y="749849"/>
                    <a:pt x="119903" y="667814"/>
                    <a:pt x="121269" y="659781"/>
                  </a:cubicBezTo>
                  <a:cubicBezTo>
                    <a:pt x="177937" y="682481"/>
                    <a:pt x="236372" y="675748"/>
                    <a:pt x="278306" y="652747"/>
                  </a:cubicBezTo>
                  <a:cubicBezTo>
                    <a:pt x="140836" y="506311"/>
                    <a:pt x="189371" y="336907"/>
                    <a:pt x="401942" y="204104"/>
                  </a:cubicBezTo>
                  <a:close/>
                </a:path>
              </a:pathLst>
            </a:custGeom>
            <a:grpFill/>
            <a:ln w="3333" cap="flat">
              <a:noFill/>
              <a:prstDash val="solid"/>
              <a:miter/>
            </a:ln>
          </p:spPr>
          <p:txBody>
            <a:bodyPr rtlCol="0" anchor="ctr"/>
            <a:lstStyle/>
            <a:p>
              <a:endParaRPr lang="es-ES" sz="1350"/>
            </a:p>
          </p:txBody>
        </p:sp>
      </p:grpSp>
    </p:spTree>
    <p:extLst>
      <p:ext uri="{BB962C8B-B14F-4D97-AF65-F5344CB8AC3E}">
        <p14:creationId xmlns:p14="http://schemas.microsoft.com/office/powerpoint/2010/main" val="440646856"/>
      </p:ext>
    </p:extLst>
  </p:cSld>
  <p:clrMapOvr>
    <a:masterClrMapping/>
  </p:clrMapOvr>
  <p:extLst>
    <p:ext uri="{DCECCB84-F9BA-43D5-87BE-67443E8EF086}">
      <p15:sldGuideLst xmlns:p15="http://schemas.microsoft.com/office/powerpoint/2012/main"/>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Featured conten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1969847-35B6-B0B5-56CB-CA233A723946}"/>
              </a:ext>
            </a:extLst>
          </p:cNvPr>
          <p:cNvSpPr>
            <a:spLocks noGrp="1"/>
          </p:cNvSpPr>
          <p:nvPr>
            <p:ph type="body" sz="quarter" idx="26" hasCustomPrompt="1"/>
          </p:nvPr>
        </p:nvSpPr>
        <p:spPr>
          <a:xfrm>
            <a:off x="305415" y="1600158"/>
            <a:ext cx="2544107" cy="3129058"/>
          </a:xfrm>
          <a:prstGeom prst="rect">
            <a:avLst/>
          </a:prstGeom>
        </p:spPr>
        <p:txBody>
          <a:bodyPr/>
          <a:lstStyle>
            <a:lvl1pPr>
              <a:defRPr>
                <a:solidFill>
                  <a:srgbClr val="000000"/>
                </a:solidFill>
                <a:latin typeface="+mn-lt"/>
              </a:defRPr>
            </a:lvl1pPr>
            <a:lvl2pPr>
              <a:defRPr>
                <a:solidFill>
                  <a:srgbClr val="000000"/>
                </a:solidFill>
                <a:latin typeface="+mn-lt"/>
              </a:defRPr>
            </a:lvl2pPr>
            <a:lvl3pPr>
              <a:defRPr>
                <a:solidFill>
                  <a:srgbClr val="000000"/>
                </a:solidFill>
                <a:latin typeface="+mn-lt"/>
              </a:defRPr>
            </a:lvl3pPr>
            <a:lvl4pPr>
              <a:defRPr>
                <a:solidFill>
                  <a:srgbClr val="000000"/>
                </a:solidFill>
                <a:latin typeface="+mn-lt"/>
              </a:defRPr>
            </a:lvl4pPr>
            <a:lvl5pPr>
              <a:defRPr>
                <a:solidFill>
                  <a:srgbClr val="000000"/>
                </a:solidFill>
                <a:latin typeface="+mn-lt"/>
              </a:defRPr>
            </a:lvl5pPr>
          </a:lstStyle>
          <a:p>
            <a:pPr lvl="0"/>
            <a:r>
              <a:rPr lang="en-US" noProof="0"/>
              <a:t>Click to modify the pattern title style</a:t>
            </a:r>
          </a:p>
          <a:p>
            <a:pPr lvl="1"/>
            <a:r>
              <a:rPr lang="en-US" noProof="0"/>
              <a:t>Second Level</a:t>
            </a:r>
          </a:p>
          <a:p>
            <a:pPr lvl="2"/>
            <a:r>
              <a:rPr lang="en-US"/>
              <a:t>Third</a:t>
            </a:r>
            <a:r>
              <a:rPr lang="en-US" noProof="0"/>
              <a:t> Level</a:t>
            </a:r>
          </a:p>
          <a:p>
            <a:pPr lvl="3"/>
            <a:r>
              <a:rPr lang="en-US"/>
              <a:t>Fourth</a:t>
            </a:r>
            <a:r>
              <a:rPr lang="en-US" noProof="0"/>
              <a:t> Level</a:t>
            </a:r>
          </a:p>
          <a:p>
            <a:pPr lvl="4"/>
            <a:r>
              <a:rPr lang="en-US"/>
              <a:t>Fifth</a:t>
            </a:r>
            <a:r>
              <a:rPr lang="en-US" noProof="0"/>
              <a:t> Level</a:t>
            </a:r>
          </a:p>
        </p:txBody>
      </p:sp>
      <p:sp>
        <p:nvSpPr>
          <p:cNvPr id="11" name="Rounded Rectangle 19">
            <a:extLst>
              <a:ext uri="{FF2B5EF4-FFF2-40B4-BE49-F238E27FC236}">
                <a16:creationId xmlns:a16="http://schemas.microsoft.com/office/drawing/2014/main" id="{550245DF-D392-8A50-1B81-8080793F046E}"/>
              </a:ext>
            </a:extLst>
          </p:cNvPr>
          <p:cNvSpPr/>
          <p:nvPr userDrawn="1"/>
        </p:nvSpPr>
        <p:spPr>
          <a:xfrm>
            <a:off x="305119" y="1593149"/>
            <a:ext cx="2544107" cy="945000"/>
          </a:xfrm>
          <a:prstGeom prst="roundRect">
            <a:avLst>
              <a:gd name="adj" fmla="val 187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0" fontAlgn="base" latinLnBrk="0" hangingPunct="0">
              <a:lnSpc>
                <a:spcPct val="100000"/>
              </a:lnSpc>
              <a:spcBef>
                <a:spcPct val="0"/>
              </a:spcBef>
              <a:spcAft>
                <a:spcPct val="0"/>
              </a:spcAft>
              <a:buClrTx/>
              <a:buSzTx/>
              <a:buFontTx/>
              <a:buNone/>
              <a:tabLst/>
              <a:defRPr/>
            </a:pPr>
            <a:endParaRPr kumimoji="0" lang="en-US" sz="675" b="0" i="0" u="none" strike="noStrike" kern="1200" cap="none" spc="0" normalizeH="0" baseline="0" noProof="0">
              <a:ln>
                <a:noFill/>
              </a:ln>
              <a:solidFill>
                <a:srgbClr val="FFFFFF"/>
              </a:solidFill>
              <a:effectLst/>
              <a:uLnTx/>
              <a:uFillTx/>
              <a:latin typeface="IberPangea Text Light" panose="020B0404000000000000" pitchFamily="34" charset="0"/>
              <a:ea typeface="+mn-ea"/>
              <a:cs typeface="+mn-cs"/>
            </a:endParaRPr>
          </a:p>
        </p:txBody>
      </p:sp>
      <p:sp>
        <p:nvSpPr>
          <p:cNvPr id="7" name="Picture Placeholder 6">
            <a:extLst>
              <a:ext uri="{FF2B5EF4-FFF2-40B4-BE49-F238E27FC236}">
                <a16:creationId xmlns:a16="http://schemas.microsoft.com/office/drawing/2014/main" id="{39CEEF4A-7598-08FC-4508-B7EB08BD0A5A}"/>
              </a:ext>
            </a:extLst>
          </p:cNvPr>
          <p:cNvSpPr>
            <a:spLocks noGrp="1"/>
          </p:cNvSpPr>
          <p:nvPr>
            <p:ph type="pic" sz="quarter" idx="13" hasCustomPrompt="1"/>
          </p:nvPr>
        </p:nvSpPr>
        <p:spPr>
          <a:xfrm>
            <a:off x="5291031" y="1602932"/>
            <a:ext cx="3547554" cy="3129058"/>
          </a:xfrm>
          <a:prstGeom prst="roundRect">
            <a:avLst>
              <a:gd name="adj" fmla="val 1974"/>
            </a:avLst>
          </a:prstGeom>
        </p:spPr>
        <p:txBody>
          <a:bodyPr/>
          <a:lstStyle/>
          <a:p>
            <a:r>
              <a:rPr lang="en-US"/>
              <a:t>Click on the icon to add an image</a:t>
            </a:r>
          </a:p>
        </p:txBody>
      </p:sp>
      <p:sp>
        <p:nvSpPr>
          <p:cNvPr id="9" name="Text Placeholder 32">
            <a:extLst>
              <a:ext uri="{FF2B5EF4-FFF2-40B4-BE49-F238E27FC236}">
                <a16:creationId xmlns:a16="http://schemas.microsoft.com/office/drawing/2014/main" id="{C9179BF4-1D27-9C70-FF1F-C39F60EB1322}"/>
              </a:ext>
            </a:extLst>
          </p:cNvPr>
          <p:cNvSpPr>
            <a:spLocks noGrp="1"/>
          </p:cNvSpPr>
          <p:nvPr>
            <p:ph type="body" sz="quarter" idx="19" hasCustomPrompt="1"/>
          </p:nvPr>
        </p:nvSpPr>
        <p:spPr>
          <a:xfrm>
            <a:off x="305416" y="1154664"/>
            <a:ext cx="2254595" cy="250274"/>
          </a:xfrm>
          <a:prstGeom prst="rect">
            <a:avLst/>
          </a:prstGeom>
        </p:spPr>
        <p:txBody>
          <a:bodyPr>
            <a:normAutofit/>
          </a:bodyPr>
          <a:lstStyle>
            <a:lvl1pPr>
              <a:defRPr sz="900" b="0" i="0">
                <a:solidFill>
                  <a:schemeClr val="tx2"/>
                </a:solidFill>
                <a:latin typeface="+mn-lt"/>
                <a:ea typeface="IberPangea Text Light" panose="020B0404000000000000" pitchFamily="34" charset="0"/>
                <a:cs typeface="IberPangea Text Light" panose="020B0404000000000000" pitchFamily="34" charset="0"/>
              </a:defRPr>
            </a:lvl1pPr>
          </a:lstStyle>
          <a:p>
            <a:pPr lvl="0"/>
            <a:r>
              <a:rPr lang="en-US"/>
              <a:t>Click here to add your Section Subtitle</a:t>
            </a:r>
          </a:p>
        </p:txBody>
      </p:sp>
      <p:sp>
        <p:nvSpPr>
          <p:cNvPr id="10" name="Text Placeholder 30">
            <a:extLst>
              <a:ext uri="{FF2B5EF4-FFF2-40B4-BE49-F238E27FC236}">
                <a16:creationId xmlns:a16="http://schemas.microsoft.com/office/drawing/2014/main" id="{46456586-42A8-B27E-6BC1-67EB153A67E2}"/>
              </a:ext>
            </a:extLst>
          </p:cNvPr>
          <p:cNvSpPr>
            <a:spLocks noGrp="1"/>
          </p:cNvSpPr>
          <p:nvPr>
            <p:ph type="body" sz="quarter" idx="20" hasCustomPrompt="1"/>
          </p:nvPr>
        </p:nvSpPr>
        <p:spPr>
          <a:xfrm>
            <a:off x="3319813" y="1668905"/>
            <a:ext cx="1971218" cy="162018"/>
          </a:xfrm>
          <a:prstGeom prst="rect">
            <a:avLst/>
          </a:prstGeom>
        </p:spPr>
        <p:txBody>
          <a:bodyPr>
            <a:noAutofit/>
          </a:bodyPr>
          <a:lstStyle>
            <a:lvl1pPr>
              <a:defRPr sz="975" b="1" i="0">
                <a:solidFill>
                  <a:schemeClr val="bg1"/>
                </a:solidFill>
                <a:latin typeface="IberPangea Text" panose="020B0504000000000000" pitchFamily="34" charset="0"/>
                <a:ea typeface="IberPangea Text" panose="020B0504000000000000" pitchFamily="34" charset="0"/>
                <a:cs typeface="IberPangea Text" panose="020B0504000000000000" pitchFamily="34" charset="0"/>
              </a:defRPr>
            </a:lvl1pPr>
          </a:lstStyle>
          <a:p>
            <a:pPr lvl="0"/>
            <a:r>
              <a:rPr lang="en-US"/>
              <a:t>Featured text</a:t>
            </a:r>
          </a:p>
        </p:txBody>
      </p:sp>
      <p:sp>
        <p:nvSpPr>
          <p:cNvPr id="13" name="Text Placeholder 30">
            <a:extLst>
              <a:ext uri="{FF2B5EF4-FFF2-40B4-BE49-F238E27FC236}">
                <a16:creationId xmlns:a16="http://schemas.microsoft.com/office/drawing/2014/main" id="{9121CE62-B6B1-3679-80C7-A805C18369EB}"/>
              </a:ext>
            </a:extLst>
          </p:cNvPr>
          <p:cNvSpPr>
            <a:spLocks noGrp="1"/>
          </p:cNvSpPr>
          <p:nvPr>
            <p:ph type="body" sz="quarter" idx="21" hasCustomPrompt="1"/>
          </p:nvPr>
        </p:nvSpPr>
        <p:spPr>
          <a:xfrm>
            <a:off x="3319813" y="1866881"/>
            <a:ext cx="1971218" cy="482301"/>
          </a:xfrm>
          <a:prstGeom prst="rect">
            <a:avLst/>
          </a:prstGeom>
        </p:spPr>
        <p:txBody>
          <a:bodyPr>
            <a:normAutofit/>
          </a:bodyPr>
          <a:lstStyle>
            <a:lvl1pPr>
              <a:defRPr sz="900" b="0" i="0">
                <a:solidFill>
                  <a:schemeClr val="bg1"/>
                </a:solidFill>
                <a:latin typeface="IberPangea Text Light" panose="020B0404000000000000" pitchFamily="34" charset="0"/>
                <a:ea typeface="IberPangea Text Light" panose="020B0404000000000000" pitchFamily="34" charset="0"/>
                <a:cs typeface="IberPangea Text Light" panose="020B0404000000000000"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26" name="Rounded Rectangle 19">
            <a:extLst>
              <a:ext uri="{FF2B5EF4-FFF2-40B4-BE49-F238E27FC236}">
                <a16:creationId xmlns:a16="http://schemas.microsoft.com/office/drawing/2014/main" id="{DFCF5CDA-08D9-E712-0323-64F6129B5571}"/>
              </a:ext>
            </a:extLst>
          </p:cNvPr>
          <p:cNvSpPr/>
          <p:nvPr userDrawn="1"/>
        </p:nvSpPr>
        <p:spPr>
          <a:xfrm>
            <a:off x="305120" y="2713370"/>
            <a:ext cx="2544107" cy="945000"/>
          </a:xfrm>
          <a:prstGeom prst="roundRect">
            <a:avLst>
              <a:gd name="adj" fmla="val 187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0" fontAlgn="base" latinLnBrk="0" hangingPunct="0">
              <a:lnSpc>
                <a:spcPct val="100000"/>
              </a:lnSpc>
              <a:spcBef>
                <a:spcPct val="0"/>
              </a:spcBef>
              <a:spcAft>
                <a:spcPct val="0"/>
              </a:spcAft>
              <a:buClrTx/>
              <a:buSzTx/>
              <a:buFontTx/>
              <a:buNone/>
              <a:tabLst/>
              <a:defRPr/>
            </a:pPr>
            <a:endParaRPr kumimoji="0" lang="en-US" sz="675" b="0" i="0" u="none" strike="noStrike" kern="1200" cap="none" spc="0" normalizeH="0" baseline="0" noProof="0">
              <a:ln>
                <a:noFill/>
              </a:ln>
              <a:solidFill>
                <a:srgbClr val="FFFFFF"/>
              </a:solidFill>
              <a:effectLst/>
              <a:uLnTx/>
              <a:uFillTx/>
              <a:latin typeface="IberPangea Text Light" panose="020B0404000000000000" pitchFamily="34" charset="0"/>
              <a:ea typeface="+mn-ea"/>
              <a:cs typeface="+mn-cs"/>
            </a:endParaRPr>
          </a:p>
        </p:txBody>
      </p:sp>
      <p:sp>
        <p:nvSpPr>
          <p:cNvPr id="27" name="Text Placeholder 30">
            <a:extLst>
              <a:ext uri="{FF2B5EF4-FFF2-40B4-BE49-F238E27FC236}">
                <a16:creationId xmlns:a16="http://schemas.microsoft.com/office/drawing/2014/main" id="{D2E01EB2-E2AE-E389-5581-1C80778696C5}"/>
              </a:ext>
            </a:extLst>
          </p:cNvPr>
          <p:cNvSpPr>
            <a:spLocks noGrp="1"/>
          </p:cNvSpPr>
          <p:nvPr>
            <p:ph type="body" sz="quarter" idx="22" hasCustomPrompt="1"/>
          </p:nvPr>
        </p:nvSpPr>
        <p:spPr>
          <a:xfrm>
            <a:off x="3319813" y="2789126"/>
            <a:ext cx="1971218" cy="162018"/>
          </a:xfrm>
          <a:prstGeom prst="rect">
            <a:avLst/>
          </a:prstGeom>
        </p:spPr>
        <p:txBody>
          <a:bodyPr>
            <a:noAutofit/>
          </a:bodyPr>
          <a:lstStyle>
            <a:lvl1pPr>
              <a:defRPr sz="975" b="1" i="0">
                <a:solidFill>
                  <a:schemeClr val="bg1"/>
                </a:solidFill>
                <a:latin typeface="IberPangea Text" panose="020B0504000000000000" pitchFamily="34" charset="0"/>
                <a:ea typeface="IberPangea Text" panose="020B0504000000000000" pitchFamily="34" charset="0"/>
                <a:cs typeface="IberPangea Text" panose="020B0504000000000000" pitchFamily="34" charset="0"/>
              </a:defRPr>
            </a:lvl1pPr>
          </a:lstStyle>
          <a:p>
            <a:pPr lvl="0"/>
            <a:r>
              <a:rPr lang="en-US"/>
              <a:t>Featured text</a:t>
            </a:r>
          </a:p>
        </p:txBody>
      </p:sp>
      <p:sp>
        <p:nvSpPr>
          <p:cNvPr id="28" name="Text Placeholder 30">
            <a:extLst>
              <a:ext uri="{FF2B5EF4-FFF2-40B4-BE49-F238E27FC236}">
                <a16:creationId xmlns:a16="http://schemas.microsoft.com/office/drawing/2014/main" id="{8B7A17DC-4298-674C-F651-BB8B94C9A888}"/>
              </a:ext>
            </a:extLst>
          </p:cNvPr>
          <p:cNvSpPr>
            <a:spLocks noGrp="1"/>
          </p:cNvSpPr>
          <p:nvPr>
            <p:ph type="body" sz="quarter" idx="23" hasCustomPrompt="1"/>
          </p:nvPr>
        </p:nvSpPr>
        <p:spPr>
          <a:xfrm>
            <a:off x="3319813" y="2987102"/>
            <a:ext cx="1971218" cy="482301"/>
          </a:xfrm>
          <a:prstGeom prst="rect">
            <a:avLst/>
          </a:prstGeom>
        </p:spPr>
        <p:txBody>
          <a:bodyPr>
            <a:normAutofit/>
          </a:bodyPr>
          <a:lstStyle>
            <a:lvl1pPr>
              <a:defRPr sz="900" b="0" i="0">
                <a:solidFill>
                  <a:schemeClr val="bg1"/>
                </a:solidFill>
                <a:latin typeface="IberPangea Text Light" panose="020B0404000000000000" pitchFamily="34" charset="0"/>
                <a:ea typeface="IberPangea Text Light" panose="020B0404000000000000" pitchFamily="34" charset="0"/>
                <a:cs typeface="IberPangea Text Light" panose="020B0404000000000000" pitchFamily="34" charset="0"/>
              </a:defRPr>
            </a:lvl1pPr>
          </a:lstStyle>
          <a:p>
            <a:pPr lvl="0"/>
            <a:r>
              <a:rPr lang="en-US"/>
              <a:t>Lorem ipsum dolor sit amet, consectetur adipiscing elit.</a:t>
            </a:r>
          </a:p>
        </p:txBody>
      </p:sp>
      <p:sp>
        <p:nvSpPr>
          <p:cNvPr id="29" name="Rounded Rectangle 19">
            <a:extLst>
              <a:ext uri="{FF2B5EF4-FFF2-40B4-BE49-F238E27FC236}">
                <a16:creationId xmlns:a16="http://schemas.microsoft.com/office/drawing/2014/main" id="{9EB8C76A-F90C-ECC6-B023-DB9686248FF3}"/>
              </a:ext>
            </a:extLst>
          </p:cNvPr>
          <p:cNvSpPr/>
          <p:nvPr userDrawn="1"/>
        </p:nvSpPr>
        <p:spPr>
          <a:xfrm>
            <a:off x="305120" y="3801446"/>
            <a:ext cx="2544107" cy="945000"/>
          </a:xfrm>
          <a:prstGeom prst="roundRect">
            <a:avLst>
              <a:gd name="adj" fmla="val 187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0" fontAlgn="base" latinLnBrk="0" hangingPunct="0">
              <a:lnSpc>
                <a:spcPct val="100000"/>
              </a:lnSpc>
              <a:spcBef>
                <a:spcPct val="0"/>
              </a:spcBef>
              <a:spcAft>
                <a:spcPct val="0"/>
              </a:spcAft>
              <a:buClrTx/>
              <a:buSzTx/>
              <a:buFontTx/>
              <a:buNone/>
              <a:tabLst/>
              <a:defRPr/>
            </a:pPr>
            <a:endParaRPr kumimoji="0" lang="en-US" sz="675" b="0" i="0" u="none" strike="noStrike" kern="1200" cap="none" spc="0" normalizeH="0" baseline="0" noProof="0">
              <a:ln>
                <a:noFill/>
              </a:ln>
              <a:solidFill>
                <a:srgbClr val="FFFFFF"/>
              </a:solidFill>
              <a:effectLst/>
              <a:uLnTx/>
              <a:uFillTx/>
              <a:latin typeface="IberPangea Text Light" panose="020B0404000000000000" pitchFamily="34" charset="0"/>
              <a:ea typeface="+mn-ea"/>
              <a:cs typeface="+mn-cs"/>
            </a:endParaRPr>
          </a:p>
        </p:txBody>
      </p:sp>
      <p:sp>
        <p:nvSpPr>
          <p:cNvPr id="30" name="Text Placeholder 30">
            <a:extLst>
              <a:ext uri="{FF2B5EF4-FFF2-40B4-BE49-F238E27FC236}">
                <a16:creationId xmlns:a16="http://schemas.microsoft.com/office/drawing/2014/main" id="{2F3FD46C-9991-8287-7DFB-B7D239610F67}"/>
              </a:ext>
            </a:extLst>
          </p:cNvPr>
          <p:cNvSpPr>
            <a:spLocks noGrp="1"/>
          </p:cNvSpPr>
          <p:nvPr>
            <p:ph type="body" sz="quarter" idx="24" hasCustomPrompt="1"/>
          </p:nvPr>
        </p:nvSpPr>
        <p:spPr>
          <a:xfrm>
            <a:off x="3319813" y="3877202"/>
            <a:ext cx="1971218" cy="162018"/>
          </a:xfrm>
          <a:prstGeom prst="rect">
            <a:avLst/>
          </a:prstGeom>
        </p:spPr>
        <p:txBody>
          <a:bodyPr>
            <a:noAutofit/>
          </a:bodyPr>
          <a:lstStyle>
            <a:lvl1pPr>
              <a:defRPr sz="975" b="1" i="0">
                <a:solidFill>
                  <a:schemeClr val="bg1"/>
                </a:solidFill>
                <a:latin typeface="IberPangea Text" panose="020B0504000000000000" pitchFamily="34" charset="0"/>
                <a:ea typeface="IberPangea Text" panose="020B0504000000000000" pitchFamily="34" charset="0"/>
                <a:cs typeface="IberPangea Text" panose="020B0504000000000000" pitchFamily="34" charset="0"/>
              </a:defRPr>
            </a:lvl1pPr>
          </a:lstStyle>
          <a:p>
            <a:pPr lvl="0"/>
            <a:r>
              <a:rPr lang="en-US"/>
              <a:t>Featured text</a:t>
            </a:r>
          </a:p>
        </p:txBody>
      </p:sp>
      <p:sp>
        <p:nvSpPr>
          <p:cNvPr id="31" name="Text Placeholder 30">
            <a:extLst>
              <a:ext uri="{FF2B5EF4-FFF2-40B4-BE49-F238E27FC236}">
                <a16:creationId xmlns:a16="http://schemas.microsoft.com/office/drawing/2014/main" id="{F9CD1E48-76FC-FE23-184B-97B2379370BF}"/>
              </a:ext>
            </a:extLst>
          </p:cNvPr>
          <p:cNvSpPr>
            <a:spLocks noGrp="1"/>
          </p:cNvSpPr>
          <p:nvPr>
            <p:ph type="body" sz="quarter" idx="25" hasCustomPrompt="1"/>
          </p:nvPr>
        </p:nvSpPr>
        <p:spPr>
          <a:xfrm>
            <a:off x="3319813" y="4075177"/>
            <a:ext cx="1971218" cy="482301"/>
          </a:xfrm>
          <a:prstGeom prst="rect">
            <a:avLst/>
          </a:prstGeom>
        </p:spPr>
        <p:txBody>
          <a:bodyPr>
            <a:normAutofit/>
          </a:bodyPr>
          <a:lstStyle>
            <a:lvl1pPr>
              <a:defRPr sz="900" b="0" i="0">
                <a:solidFill>
                  <a:schemeClr val="bg1"/>
                </a:solidFill>
                <a:latin typeface="IberPangea Text Light" panose="020B0404000000000000" pitchFamily="34" charset="0"/>
                <a:ea typeface="IberPangea Text Light" panose="020B0404000000000000" pitchFamily="34" charset="0"/>
                <a:cs typeface="IberPangea Text Light" panose="020B0404000000000000"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4" name="Marcador de número de diapositiva 5">
            <a:extLst>
              <a:ext uri="{FF2B5EF4-FFF2-40B4-BE49-F238E27FC236}">
                <a16:creationId xmlns:a16="http://schemas.microsoft.com/office/drawing/2014/main" id="{4141D2F5-B474-929C-175A-FF8182E428A9}"/>
              </a:ext>
            </a:extLst>
          </p:cNvPr>
          <p:cNvSpPr>
            <a:spLocks noGrp="1"/>
          </p:cNvSpPr>
          <p:nvPr>
            <p:ph type="sldNum" sz="quarter" idx="4"/>
          </p:nvPr>
        </p:nvSpPr>
        <p:spPr>
          <a:xfrm>
            <a:off x="8373624" y="4840002"/>
            <a:ext cx="464962" cy="180415"/>
          </a:xfrm>
          <a:prstGeom prst="rect">
            <a:avLst/>
          </a:prstGeom>
        </p:spPr>
        <p:txBody>
          <a:bodyPr anchor="b"/>
          <a:lstStyle>
            <a:lvl1pPr algn="r">
              <a:defRPr sz="450" b="0" i="0">
                <a:solidFill>
                  <a:schemeClr val="tx2"/>
                </a:solidFill>
                <a:latin typeface="IberPangea Text Light" panose="020B0404000000000000" pitchFamily="34" charset="0"/>
                <a:ea typeface="IberPangea Text Light" panose="020B0404000000000000" pitchFamily="34" charset="0"/>
                <a:cs typeface="IberPangea Text Light" panose="020B0404000000000000" pitchFamily="34" charset="0"/>
              </a:defRPr>
            </a:lvl1pPr>
          </a:lstStyle>
          <a:p>
            <a:fld id="{92A49E42-579D-0A4D-A382-D64C66A04E33}" type="slidenum">
              <a:rPr lang="en-US" smtClean="0"/>
              <a:pPr/>
              <a:t>‹#›</a:t>
            </a:fld>
            <a:endParaRPr lang="en-US"/>
          </a:p>
        </p:txBody>
      </p:sp>
      <p:sp>
        <p:nvSpPr>
          <p:cNvPr id="2" name="Title 1">
            <a:extLst>
              <a:ext uri="{FF2B5EF4-FFF2-40B4-BE49-F238E27FC236}">
                <a16:creationId xmlns:a16="http://schemas.microsoft.com/office/drawing/2014/main" id="{FE700F6B-AA5E-2A59-997F-81C17AF88A61}"/>
              </a:ext>
            </a:extLst>
          </p:cNvPr>
          <p:cNvSpPr>
            <a:spLocks noGrp="1"/>
          </p:cNvSpPr>
          <p:nvPr>
            <p:ph type="title" hasCustomPrompt="1"/>
          </p:nvPr>
        </p:nvSpPr>
        <p:spPr>
          <a:xfrm>
            <a:off x="305120" y="1405350"/>
            <a:ext cx="2254647" cy="677700"/>
          </a:xfrm>
          <a:prstGeom prst="rect">
            <a:avLst/>
          </a:prstGeom>
        </p:spPr>
        <p:txBody>
          <a:bodyPr/>
          <a:lstStyle>
            <a:lvl1pPr>
              <a:defRPr>
                <a:solidFill>
                  <a:schemeClr val="tx2"/>
                </a:solidFill>
              </a:defRPr>
            </a:lvl1pPr>
          </a:lstStyle>
          <a:p>
            <a:r>
              <a:rPr lang="en-US"/>
              <a:t>Click to modify the pattern title style</a:t>
            </a:r>
          </a:p>
        </p:txBody>
      </p:sp>
      <p:sp>
        <p:nvSpPr>
          <p:cNvPr id="8" name="Text Placeholder 32">
            <a:extLst>
              <a:ext uri="{FF2B5EF4-FFF2-40B4-BE49-F238E27FC236}">
                <a16:creationId xmlns:a16="http://schemas.microsoft.com/office/drawing/2014/main" id="{0470711C-3246-99C2-7AD2-59356A4A4691}"/>
              </a:ext>
            </a:extLst>
          </p:cNvPr>
          <p:cNvSpPr>
            <a:spLocks noGrp="1"/>
          </p:cNvSpPr>
          <p:nvPr>
            <p:ph type="body" sz="quarter" idx="27" hasCustomPrompt="1"/>
          </p:nvPr>
        </p:nvSpPr>
        <p:spPr>
          <a:xfrm>
            <a:off x="305416" y="303610"/>
            <a:ext cx="7198799" cy="243572"/>
          </a:xfrm>
          <a:prstGeom prst="rect">
            <a:avLst/>
          </a:prstGeom>
        </p:spPr>
        <p:txBody>
          <a:bodyPr>
            <a:noAutofit/>
          </a:bodyPr>
          <a:lstStyle>
            <a:lvl1pPr>
              <a:defRPr sz="1350" b="1"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1pPr>
          </a:lstStyle>
          <a:p>
            <a:pPr lvl="0"/>
            <a:r>
              <a:rPr lang="es-ES"/>
              <a:t>Haga clic para modificar el estilo de título del patrón</a:t>
            </a:r>
            <a:endParaRPr lang="es-ES_tradnl"/>
          </a:p>
        </p:txBody>
      </p:sp>
      <p:sp>
        <p:nvSpPr>
          <p:cNvPr id="12" name="Text Placeholder 32">
            <a:extLst>
              <a:ext uri="{FF2B5EF4-FFF2-40B4-BE49-F238E27FC236}">
                <a16:creationId xmlns:a16="http://schemas.microsoft.com/office/drawing/2014/main" id="{F47901D8-88B6-26B7-8F2B-5644CF308855}"/>
              </a:ext>
            </a:extLst>
          </p:cNvPr>
          <p:cNvSpPr>
            <a:spLocks noGrp="1"/>
          </p:cNvSpPr>
          <p:nvPr>
            <p:ph type="body" sz="quarter" idx="28" hasCustomPrompt="1"/>
          </p:nvPr>
        </p:nvSpPr>
        <p:spPr>
          <a:xfrm>
            <a:off x="305416" y="568400"/>
            <a:ext cx="8533169" cy="173588"/>
          </a:xfrm>
          <a:prstGeom prst="rect">
            <a:avLst/>
          </a:prstGeom>
        </p:spPr>
        <p:txBody>
          <a:bodyPr>
            <a:noAutofit/>
          </a:bodyPr>
          <a:lstStyle>
            <a:lvl1pPr>
              <a:defRPr sz="105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1pPr>
          </a:lstStyle>
          <a:p>
            <a:pPr lvl="0"/>
            <a:r>
              <a:rPr lang="es-ES_tradnl" err="1"/>
              <a:t>Caption</a:t>
            </a:r>
            <a:endParaRPr lang="es-ES_tradnl"/>
          </a:p>
        </p:txBody>
      </p:sp>
      <p:grpSp>
        <p:nvGrpSpPr>
          <p:cNvPr id="25" name="Grupo 24">
            <a:extLst>
              <a:ext uri="{FF2B5EF4-FFF2-40B4-BE49-F238E27FC236}">
                <a16:creationId xmlns:a16="http://schemas.microsoft.com/office/drawing/2014/main" id="{5CB470DF-4EE9-AAAF-7563-A1914D076917}"/>
              </a:ext>
            </a:extLst>
          </p:cNvPr>
          <p:cNvGrpSpPr/>
          <p:nvPr userDrawn="1"/>
        </p:nvGrpSpPr>
        <p:grpSpPr>
          <a:xfrm>
            <a:off x="7693757" y="276454"/>
            <a:ext cx="1164430" cy="198475"/>
            <a:chOff x="20515348" y="737210"/>
            <a:chExt cx="3104944" cy="529266"/>
          </a:xfrm>
        </p:grpSpPr>
        <p:sp>
          <p:nvSpPr>
            <p:cNvPr id="32" name="Forma libre: forma 31">
              <a:extLst>
                <a:ext uri="{FF2B5EF4-FFF2-40B4-BE49-F238E27FC236}">
                  <a16:creationId xmlns:a16="http://schemas.microsoft.com/office/drawing/2014/main" id="{111FB265-5801-0A18-15AE-C9AAE46C3A84}"/>
                </a:ext>
              </a:extLst>
            </p:cNvPr>
            <p:cNvSpPr/>
            <p:nvPr/>
          </p:nvSpPr>
          <p:spPr>
            <a:xfrm>
              <a:off x="21187483" y="856967"/>
              <a:ext cx="221251" cy="289836"/>
            </a:xfrm>
            <a:custGeom>
              <a:avLst/>
              <a:gdLst>
                <a:gd name="connsiteX0" fmla="*/ 183895 w 221251"/>
                <a:gd name="connsiteY0" fmla="*/ 147165 h 289836"/>
                <a:gd name="connsiteX1" fmla="*/ 136703 w 221251"/>
                <a:gd name="connsiteY1" fmla="*/ 128093 h 289836"/>
                <a:gd name="connsiteX2" fmla="*/ 102183 w 221251"/>
                <a:gd name="connsiteY2" fmla="*/ 118854 h 289836"/>
                <a:gd name="connsiteX3" fmla="*/ 65226 w 221251"/>
                <a:gd name="connsiteY3" fmla="*/ 103003 h 289836"/>
                <a:gd name="connsiteX4" fmla="*/ 52384 w 221251"/>
                <a:gd name="connsiteY4" fmla="*/ 75900 h 289836"/>
                <a:gd name="connsiteX5" fmla="*/ 68256 w 221251"/>
                <a:gd name="connsiteY5" fmla="*/ 48203 h 289836"/>
                <a:gd name="connsiteX6" fmla="*/ 110638 w 221251"/>
                <a:gd name="connsiteY6" fmla="*/ 37756 h 289836"/>
                <a:gd name="connsiteX7" fmla="*/ 154186 w 221251"/>
                <a:gd name="connsiteY7" fmla="*/ 49199 h 289836"/>
                <a:gd name="connsiteX8" fmla="*/ 179615 w 221251"/>
                <a:gd name="connsiteY8" fmla="*/ 84736 h 289836"/>
                <a:gd name="connsiteX9" fmla="*/ 216148 w 221251"/>
                <a:gd name="connsiteY9" fmla="*/ 71089 h 289836"/>
                <a:gd name="connsiteX10" fmla="*/ 194470 w 221251"/>
                <a:gd name="connsiteY10" fmla="*/ 31929 h 289836"/>
                <a:gd name="connsiteX11" fmla="*/ 158445 w 221251"/>
                <a:gd name="connsiteY11" fmla="*/ 8258 h 289836"/>
                <a:gd name="connsiteX12" fmla="*/ 110066 w 221251"/>
                <a:gd name="connsiteY12" fmla="*/ 15 h 289836"/>
                <a:gd name="connsiteX13" fmla="*/ 57258 w 221251"/>
                <a:gd name="connsiteY13" fmla="*/ 10059 h 289836"/>
                <a:gd name="connsiteX14" fmla="*/ 21933 w 221251"/>
                <a:gd name="connsiteY14" fmla="*/ 37968 h 289836"/>
                <a:gd name="connsiteX15" fmla="*/ 9218 w 221251"/>
                <a:gd name="connsiteY15" fmla="*/ 79121 h 289836"/>
                <a:gd name="connsiteX16" fmla="*/ 42530 w 221251"/>
                <a:gd name="connsiteY16" fmla="*/ 139748 h 289836"/>
                <a:gd name="connsiteX17" fmla="*/ 83810 w 221251"/>
                <a:gd name="connsiteY17" fmla="*/ 157337 h 289836"/>
                <a:gd name="connsiteX18" fmla="*/ 118352 w 221251"/>
                <a:gd name="connsiteY18" fmla="*/ 166555 h 289836"/>
                <a:gd name="connsiteX19" fmla="*/ 153274 w 221251"/>
                <a:gd name="connsiteY19" fmla="*/ 178613 h 289836"/>
                <a:gd name="connsiteX20" fmla="*/ 172749 w 221251"/>
                <a:gd name="connsiteY20" fmla="*/ 193256 h 289836"/>
                <a:gd name="connsiteX21" fmla="*/ 178979 w 221251"/>
                <a:gd name="connsiteY21" fmla="*/ 212327 h 289836"/>
                <a:gd name="connsiteX22" fmla="*/ 161306 w 221251"/>
                <a:gd name="connsiteY22" fmla="*/ 241253 h 289836"/>
                <a:gd name="connsiteX23" fmla="*/ 113923 w 221251"/>
                <a:gd name="connsiteY23" fmla="*/ 252082 h 289836"/>
                <a:gd name="connsiteX24" fmla="*/ 63933 w 221251"/>
                <a:gd name="connsiteY24" fmla="*/ 237036 h 289836"/>
                <a:gd name="connsiteX25" fmla="*/ 36025 w 221251"/>
                <a:gd name="connsiteY25" fmla="*/ 198278 h 289836"/>
                <a:gd name="connsiteX26" fmla="*/ 0 w 221251"/>
                <a:gd name="connsiteY26" fmla="*/ 213535 h 289836"/>
                <a:gd name="connsiteX27" fmla="*/ 23480 w 221251"/>
                <a:gd name="connsiteY27" fmla="*/ 254095 h 289836"/>
                <a:gd name="connsiteX28" fmla="*/ 62429 w 221251"/>
                <a:gd name="connsiteY28" fmla="*/ 280584 h 289836"/>
                <a:gd name="connsiteX29" fmla="*/ 114029 w 221251"/>
                <a:gd name="connsiteY29" fmla="*/ 289823 h 289836"/>
                <a:gd name="connsiteX30" fmla="*/ 171054 w 221251"/>
                <a:gd name="connsiteY30" fmla="*/ 279588 h 289836"/>
                <a:gd name="connsiteX31" fmla="*/ 208201 w 221251"/>
                <a:gd name="connsiteY31" fmla="*/ 251276 h 289836"/>
                <a:gd name="connsiteX32" fmla="*/ 221234 w 221251"/>
                <a:gd name="connsiteY32" fmla="*/ 208725 h 289836"/>
                <a:gd name="connsiteX33" fmla="*/ 211995 w 221251"/>
                <a:gd name="connsiteY33" fmla="*/ 173781 h 289836"/>
                <a:gd name="connsiteX34" fmla="*/ 183895 w 221251"/>
                <a:gd name="connsiteY34" fmla="*/ 147165 h 289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21251" h="289836">
                  <a:moveTo>
                    <a:pt x="183895" y="147165"/>
                  </a:moveTo>
                  <a:cubicBezTo>
                    <a:pt x="171435" y="139536"/>
                    <a:pt x="155705" y="133179"/>
                    <a:pt x="136703" y="128093"/>
                  </a:cubicBezTo>
                  <a:lnTo>
                    <a:pt x="102183" y="118854"/>
                  </a:lnTo>
                  <a:cubicBezTo>
                    <a:pt x="86120" y="114319"/>
                    <a:pt x="73802" y="109036"/>
                    <a:pt x="65226" y="103003"/>
                  </a:cubicBezTo>
                  <a:cubicBezTo>
                    <a:pt x="56650" y="96970"/>
                    <a:pt x="52369" y="87936"/>
                    <a:pt x="52384" y="75900"/>
                  </a:cubicBezTo>
                  <a:cubicBezTo>
                    <a:pt x="52384" y="64387"/>
                    <a:pt x="57675" y="55154"/>
                    <a:pt x="68256" y="48203"/>
                  </a:cubicBezTo>
                  <a:cubicBezTo>
                    <a:pt x="78837" y="41253"/>
                    <a:pt x="92965" y="37771"/>
                    <a:pt x="110638" y="37756"/>
                  </a:cubicBezTo>
                  <a:cubicBezTo>
                    <a:pt x="127491" y="37756"/>
                    <a:pt x="142007" y="41570"/>
                    <a:pt x="154186" y="49199"/>
                  </a:cubicBezTo>
                  <a:cubicBezTo>
                    <a:pt x="166364" y="56828"/>
                    <a:pt x="174840" y="68674"/>
                    <a:pt x="179615" y="84736"/>
                  </a:cubicBezTo>
                  <a:lnTo>
                    <a:pt x="216148" y="71089"/>
                  </a:lnTo>
                  <a:cubicBezTo>
                    <a:pt x="212018" y="56548"/>
                    <a:pt x="204601" y="43149"/>
                    <a:pt x="194470" y="31929"/>
                  </a:cubicBezTo>
                  <a:cubicBezTo>
                    <a:pt x="184440" y="21375"/>
                    <a:pt x="172113" y="13276"/>
                    <a:pt x="158445" y="8258"/>
                  </a:cubicBezTo>
                  <a:cubicBezTo>
                    <a:pt x="142961" y="2564"/>
                    <a:pt x="126561" y="-231"/>
                    <a:pt x="110066" y="15"/>
                  </a:cubicBezTo>
                  <a:cubicBezTo>
                    <a:pt x="89977" y="15"/>
                    <a:pt x="72374" y="3363"/>
                    <a:pt x="57258" y="10059"/>
                  </a:cubicBezTo>
                  <a:cubicBezTo>
                    <a:pt x="43147" y="15948"/>
                    <a:pt x="30928" y="25603"/>
                    <a:pt x="21933" y="37968"/>
                  </a:cubicBezTo>
                  <a:cubicBezTo>
                    <a:pt x="13437" y="49990"/>
                    <a:pt x="8985" y="64402"/>
                    <a:pt x="9218" y="79121"/>
                  </a:cubicBezTo>
                  <a:cubicBezTo>
                    <a:pt x="8491" y="103878"/>
                    <a:pt x="21242" y="127087"/>
                    <a:pt x="42530" y="139748"/>
                  </a:cubicBezTo>
                  <a:cubicBezTo>
                    <a:pt x="55349" y="147614"/>
                    <a:pt x="69258" y="153539"/>
                    <a:pt x="83810" y="157337"/>
                  </a:cubicBezTo>
                  <a:lnTo>
                    <a:pt x="118352" y="166555"/>
                  </a:lnTo>
                  <a:cubicBezTo>
                    <a:pt x="130350" y="169450"/>
                    <a:pt x="142045" y="173489"/>
                    <a:pt x="153274" y="178613"/>
                  </a:cubicBezTo>
                  <a:cubicBezTo>
                    <a:pt x="160818" y="181910"/>
                    <a:pt x="167487" y="186924"/>
                    <a:pt x="172749" y="193256"/>
                  </a:cubicBezTo>
                  <a:cubicBezTo>
                    <a:pt x="176900" y="198738"/>
                    <a:pt x="179096" y="205453"/>
                    <a:pt x="178979" y="212327"/>
                  </a:cubicBezTo>
                  <a:cubicBezTo>
                    <a:pt x="178979" y="224379"/>
                    <a:pt x="173088" y="234021"/>
                    <a:pt x="161306" y="241253"/>
                  </a:cubicBezTo>
                  <a:cubicBezTo>
                    <a:pt x="149524" y="248486"/>
                    <a:pt x="133730" y="252097"/>
                    <a:pt x="113923" y="252082"/>
                  </a:cubicBezTo>
                  <a:cubicBezTo>
                    <a:pt x="93848" y="252082"/>
                    <a:pt x="77184" y="247066"/>
                    <a:pt x="63933" y="237036"/>
                  </a:cubicBezTo>
                  <a:cubicBezTo>
                    <a:pt x="50888" y="227273"/>
                    <a:pt x="41147" y="213747"/>
                    <a:pt x="36025" y="198278"/>
                  </a:cubicBezTo>
                  <a:lnTo>
                    <a:pt x="0" y="213535"/>
                  </a:lnTo>
                  <a:cubicBezTo>
                    <a:pt x="4806" y="228591"/>
                    <a:pt x="12816" y="242429"/>
                    <a:pt x="23480" y="254095"/>
                  </a:cubicBezTo>
                  <a:cubicBezTo>
                    <a:pt x="34287" y="265763"/>
                    <a:pt x="47606" y="274820"/>
                    <a:pt x="62429" y="280584"/>
                  </a:cubicBezTo>
                  <a:cubicBezTo>
                    <a:pt x="78879" y="286939"/>
                    <a:pt x="96396" y="290075"/>
                    <a:pt x="114029" y="289823"/>
                  </a:cubicBezTo>
                  <a:cubicBezTo>
                    <a:pt x="135982" y="289823"/>
                    <a:pt x="154991" y="286411"/>
                    <a:pt x="171054" y="279588"/>
                  </a:cubicBezTo>
                  <a:cubicBezTo>
                    <a:pt x="187116" y="272764"/>
                    <a:pt x="199498" y="263328"/>
                    <a:pt x="208201" y="251276"/>
                  </a:cubicBezTo>
                  <a:cubicBezTo>
                    <a:pt x="217006" y="238863"/>
                    <a:pt x="221577" y="223940"/>
                    <a:pt x="221234" y="208725"/>
                  </a:cubicBezTo>
                  <a:cubicBezTo>
                    <a:pt x="221463" y="196445"/>
                    <a:pt x="218263" y="184345"/>
                    <a:pt x="211995" y="173781"/>
                  </a:cubicBezTo>
                  <a:cubicBezTo>
                    <a:pt x="204910" y="162774"/>
                    <a:pt x="195271" y="153643"/>
                    <a:pt x="183895" y="147165"/>
                  </a:cubicBezTo>
                  <a:close/>
                </a:path>
              </a:pathLst>
            </a:custGeom>
            <a:solidFill>
              <a:srgbClr val="00A443"/>
            </a:solidFill>
            <a:ln w="2119" cap="flat">
              <a:noFill/>
              <a:prstDash val="solid"/>
              <a:miter/>
            </a:ln>
          </p:spPr>
          <p:txBody>
            <a:bodyPr rtlCol="0" anchor="ctr"/>
            <a:lstStyle/>
            <a:p>
              <a:endParaRPr lang="es-ES" sz="1350"/>
            </a:p>
          </p:txBody>
        </p:sp>
        <p:sp>
          <p:nvSpPr>
            <p:cNvPr id="33" name="Forma libre: forma 32">
              <a:extLst>
                <a:ext uri="{FF2B5EF4-FFF2-40B4-BE49-F238E27FC236}">
                  <a16:creationId xmlns:a16="http://schemas.microsoft.com/office/drawing/2014/main" id="{A5DB323C-764E-30DE-BD00-F386BB337627}"/>
                </a:ext>
              </a:extLst>
            </p:cNvPr>
            <p:cNvSpPr/>
            <p:nvPr/>
          </p:nvSpPr>
          <p:spPr>
            <a:xfrm>
              <a:off x="21423710" y="934471"/>
              <a:ext cx="193611" cy="211949"/>
            </a:xfrm>
            <a:custGeom>
              <a:avLst/>
              <a:gdLst>
                <a:gd name="connsiteX0" fmla="*/ 58222 w 193611"/>
                <a:gd name="connsiteY0" fmla="*/ 53407 h 211949"/>
                <a:gd name="connsiteX1" fmla="*/ 77697 w 193611"/>
                <a:gd name="connsiteY1" fmla="*/ 39951 h 211949"/>
                <a:gd name="connsiteX2" fmla="*/ 100795 w 193611"/>
                <a:gd name="connsiteY2" fmla="*/ 35331 h 211949"/>
                <a:gd name="connsiteX3" fmla="*/ 135781 w 193611"/>
                <a:gd name="connsiteY3" fmla="*/ 44782 h 211949"/>
                <a:gd name="connsiteX4" fmla="*/ 159875 w 193611"/>
                <a:gd name="connsiteY4" fmla="*/ 77099 h 211949"/>
                <a:gd name="connsiteX5" fmla="*/ 193611 w 193611"/>
                <a:gd name="connsiteY5" fmla="*/ 61036 h 211949"/>
                <a:gd name="connsiteX6" fmla="*/ 170916 w 193611"/>
                <a:gd name="connsiteY6" fmla="*/ 25499 h 211949"/>
                <a:gd name="connsiteX7" fmla="*/ 138387 w 193611"/>
                <a:gd name="connsiteY7" fmla="*/ 6024 h 211949"/>
                <a:gd name="connsiteX8" fmla="*/ 100858 w 193611"/>
                <a:gd name="connsiteY8" fmla="*/ 6 h 211949"/>
                <a:gd name="connsiteX9" fmla="*/ 60892 w 193611"/>
                <a:gd name="connsiteY9" fmla="*/ 7635 h 211949"/>
                <a:gd name="connsiteX10" fmla="*/ 28788 w 193611"/>
                <a:gd name="connsiteY10" fmla="*/ 29313 h 211949"/>
                <a:gd name="connsiteX11" fmla="*/ 7427 w 193611"/>
                <a:gd name="connsiteY11" fmla="*/ 62880 h 211949"/>
                <a:gd name="connsiteX12" fmla="*/ 10 w 193611"/>
                <a:gd name="connsiteY12" fmla="*/ 106046 h 211949"/>
                <a:gd name="connsiteX13" fmla="*/ 13064 w 193611"/>
                <a:gd name="connsiteY13" fmla="*/ 161269 h 211949"/>
                <a:gd name="connsiteX14" fmla="*/ 48898 w 193611"/>
                <a:gd name="connsiteY14" fmla="*/ 198502 h 211949"/>
                <a:gd name="connsiteX15" fmla="*/ 100710 w 193611"/>
                <a:gd name="connsiteY15" fmla="*/ 211937 h 211949"/>
                <a:gd name="connsiteX16" fmla="*/ 138239 w 193611"/>
                <a:gd name="connsiteY16" fmla="*/ 205919 h 211949"/>
                <a:gd name="connsiteX17" fmla="*/ 170767 w 193611"/>
                <a:gd name="connsiteY17" fmla="*/ 186253 h 211949"/>
                <a:gd name="connsiteX18" fmla="*/ 193463 w 193611"/>
                <a:gd name="connsiteY18" fmla="*/ 150907 h 211949"/>
                <a:gd name="connsiteX19" fmla="*/ 159812 w 193611"/>
                <a:gd name="connsiteY19" fmla="*/ 134929 h 211949"/>
                <a:gd name="connsiteX20" fmla="*/ 135717 w 193611"/>
                <a:gd name="connsiteY20" fmla="*/ 167054 h 211949"/>
                <a:gd name="connsiteX21" fmla="*/ 100795 w 193611"/>
                <a:gd name="connsiteY21" fmla="*/ 176696 h 211949"/>
                <a:gd name="connsiteX22" fmla="*/ 70470 w 193611"/>
                <a:gd name="connsiteY22" fmla="*/ 168665 h 211949"/>
                <a:gd name="connsiteX23" fmla="*/ 48389 w 193611"/>
                <a:gd name="connsiteY23" fmla="*/ 144783 h 211949"/>
                <a:gd name="connsiteX24" fmla="*/ 40167 w 193611"/>
                <a:gd name="connsiteY24" fmla="*/ 106024 h 211949"/>
                <a:gd name="connsiteX25" fmla="*/ 44978 w 193611"/>
                <a:gd name="connsiteY25" fmla="*/ 75509 h 211949"/>
                <a:gd name="connsiteX26" fmla="*/ 58222 w 193611"/>
                <a:gd name="connsiteY26" fmla="*/ 53407 h 21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93611" h="211949">
                  <a:moveTo>
                    <a:pt x="58222" y="53407"/>
                  </a:moveTo>
                  <a:cubicBezTo>
                    <a:pt x="63708" y="47618"/>
                    <a:pt x="70341" y="43034"/>
                    <a:pt x="77697" y="39951"/>
                  </a:cubicBezTo>
                  <a:cubicBezTo>
                    <a:pt x="85010" y="36882"/>
                    <a:pt x="92863" y="35312"/>
                    <a:pt x="100795" y="35331"/>
                  </a:cubicBezTo>
                  <a:cubicBezTo>
                    <a:pt x="113117" y="35102"/>
                    <a:pt x="125249" y="38381"/>
                    <a:pt x="135781" y="44782"/>
                  </a:cubicBezTo>
                  <a:cubicBezTo>
                    <a:pt x="145953" y="51082"/>
                    <a:pt x="153984" y="61856"/>
                    <a:pt x="159875" y="77099"/>
                  </a:cubicBezTo>
                  <a:lnTo>
                    <a:pt x="193611" y="61036"/>
                  </a:lnTo>
                  <a:cubicBezTo>
                    <a:pt x="189030" y="47529"/>
                    <a:pt x="181242" y="35335"/>
                    <a:pt x="170916" y="25499"/>
                  </a:cubicBezTo>
                  <a:cubicBezTo>
                    <a:pt x="161564" y="16789"/>
                    <a:pt x="150479" y="10154"/>
                    <a:pt x="138387" y="6024"/>
                  </a:cubicBezTo>
                  <a:cubicBezTo>
                    <a:pt x="126289" y="1987"/>
                    <a:pt x="113613" y="-47"/>
                    <a:pt x="100858" y="6"/>
                  </a:cubicBezTo>
                  <a:cubicBezTo>
                    <a:pt x="87160" y="-140"/>
                    <a:pt x="73573" y="2453"/>
                    <a:pt x="60892" y="7635"/>
                  </a:cubicBezTo>
                  <a:cubicBezTo>
                    <a:pt x="48843" y="12629"/>
                    <a:pt x="37923" y="20002"/>
                    <a:pt x="28788" y="29313"/>
                  </a:cubicBezTo>
                  <a:cubicBezTo>
                    <a:pt x="19398" y="38885"/>
                    <a:pt x="12121" y="50320"/>
                    <a:pt x="7427" y="62880"/>
                  </a:cubicBezTo>
                  <a:cubicBezTo>
                    <a:pt x="2331" y="76692"/>
                    <a:pt x="-183" y="91324"/>
                    <a:pt x="10" y="106046"/>
                  </a:cubicBezTo>
                  <a:cubicBezTo>
                    <a:pt x="10" y="126925"/>
                    <a:pt x="4361" y="145334"/>
                    <a:pt x="13064" y="161269"/>
                  </a:cubicBezTo>
                  <a:cubicBezTo>
                    <a:pt x="21365" y="176734"/>
                    <a:pt x="33761" y="189616"/>
                    <a:pt x="48898" y="198502"/>
                  </a:cubicBezTo>
                  <a:cubicBezTo>
                    <a:pt x="64634" y="207586"/>
                    <a:pt x="82541" y="212229"/>
                    <a:pt x="100710" y="211937"/>
                  </a:cubicBezTo>
                  <a:cubicBezTo>
                    <a:pt x="113465" y="212000"/>
                    <a:pt x="126143" y="209966"/>
                    <a:pt x="138239" y="205919"/>
                  </a:cubicBezTo>
                  <a:cubicBezTo>
                    <a:pt x="150369" y="201776"/>
                    <a:pt x="161462" y="195069"/>
                    <a:pt x="170767" y="186253"/>
                  </a:cubicBezTo>
                  <a:cubicBezTo>
                    <a:pt x="181007" y="176419"/>
                    <a:pt x="188782" y="164310"/>
                    <a:pt x="193463" y="150907"/>
                  </a:cubicBezTo>
                  <a:lnTo>
                    <a:pt x="159812" y="134929"/>
                  </a:lnTo>
                  <a:cubicBezTo>
                    <a:pt x="153920" y="149932"/>
                    <a:pt x="145889" y="160640"/>
                    <a:pt x="135717" y="167054"/>
                  </a:cubicBezTo>
                  <a:cubicBezTo>
                    <a:pt x="125247" y="173562"/>
                    <a:pt x="113121" y="176910"/>
                    <a:pt x="100795" y="176696"/>
                  </a:cubicBezTo>
                  <a:cubicBezTo>
                    <a:pt x="90148" y="176787"/>
                    <a:pt x="79676" y="174014"/>
                    <a:pt x="70470" y="168665"/>
                  </a:cubicBezTo>
                  <a:cubicBezTo>
                    <a:pt x="60956" y="163007"/>
                    <a:pt x="53284" y="154713"/>
                    <a:pt x="48389" y="144783"/>
                  </a:cubicBezTo>
                  <a:cubicBezTo>
                    <a:pt x="42907" y="134215"/>
                    <a:pt x="40167" y="121297"/>
                    <a:pt x="40167" y="106024"/>
                  </a:cubicBezTo>
                  <a:cubicBezTo>
                    <a:pt x="39976" y="95649"/>
                    <a:pt x="41604" y="85323"/>
                    <a:pt x="44978" y="75509"/>
                  </a:cubicBezTo>
                  <a:cubicBezTo>
                    <a:pt x="47800" y="67298"/>
                    <a:pt x="52312" y="59769"/>
                    <a:pt x="58222" y="53407"/>
                  </a:cubicBezTo>
                  <a:close/>
                </a:path>
              </a:pathLst>
            </a:custGeom>
            <a:solidFill>
              <a:srgbClr val="00A443"/>
            </a:solidFill>
            <a:ln w="2119" cap="flat">
              <a:noFill/>
              <a:prstDash val="solid"/>
              <a:miter/>
            </a:ln>
          </p:spPr>
          <p:txBody>
            <a:bodyPr rtlCol="0" anchor="ctr"/>
            <a:lstStyle/>
            <a:p>
              <a:endParaRPr lang="es-ES" sz="1350"/>
            </a:p>
          </p:txBody>
        </p:sp>
        <p:sp>
          <p:nvSpPr>
            <p:cNvPr id="34" name="Forma libre: forma 33">
              <a:extLst>
                <a:ext uri="{FF2B5EF4-FFF2-40B4-BE49-F238E27FC236}">
                  <a16:creationId xmlns:a16="http://schemas.microsoft.com/office/drawing/2014/main" id="{96419FD9-7BCC-690A-55E2-8BFECE8F6D23}"/>
                </a:ext>
              </a:extLst>
            </p:cNvPr>
            <p:cNvSpPr/>
            <p:nvPr/>
          </p:nvSpPr>
          <p:spPr>
            <a:xfrm>
              <a:off x="21627655" y="934458"/>
              <a:ext cx="206798" cy="212416"/>
            </a:xfrm>
            <a:custGeom>
              <a:avLst/>
              <a:gdLst>
                <a:gd name="connsiteX0" fmla="*/ 156566 w 206798"/>
                <a:gd name="connsiteY0" fmla="*/ 13264 h 212416"/>
                <a:gd name="connsiteX1" fmla="*/ 103165 w 206798"/>
                <a:gd name="connsiteY1" fmla="*/ 20 h 212416"/>
                <a:gd name="connsiteX2" fmla="*/ 62203 w 206798"/>
                <a:gd name="connsiteY2" fmla="*/ 7648 h 212416"/>
                <a:gd name="connsiteX3" fmla="*/ 29314 w 206798"/>
                <a:gd name="connsiteY3" fmla="*/ 29539 h 212416"/>
                <a:gd name="connsiteX4" fmla="*/ 7636 w 206798"/>
                <a:gd name="connsiteY4" fmla="*/ 63253 h 212416"/>
                <a:gd name="connsiteX5" fmla="*/ 7 w 206798"/>
                <a:gd name="connsiteY5" fmla="*/ 106017 h 212416"/>
                <a:gd name="connsiteX6" fmla="*/ 13464 w 206798"/>
                <a:gd name="connsiteY6" fmla="*/ 161431 h 212416"/>
                <a:gd name="connsiteX7" fmla="*/ 50399 w 206798"/>
                <a:gd name="connsiteY7" fmla="*/ 198982 h 212416"/>
                <a:gd name="connsiteX8" fmla="*/ 144551 w 206798"/>
                <a:gd name="connsiteY8" fmla="*/ 204597 h 212416"/>
                <a:gd name="connsiteX9" fmla="*/ 177482 w 206798"/>
                <a:gd name="connsiteY9" fmla="*/ 182707 h 212416"/>
                <a:gd name="connsiteX10" fmla="*/ 199160 w 206798"/>
                <a:gd name="connsiteY10" fmla="*/ 149183 h 212416"/>
                <a:gd name="connsiteX11" fmla="*/ 206789 w 206798"/>
                <a:gd name="connsiteY11" fmla="*/ 106017 h 212416"/>
                <a:gd name="connsiteX12" fmla="*/ 193354 w 206798"/>
                <a:gd name="connsiteY12" fmla="*/ 50412 h 212416"/>
                <a:gd name="connsiteX13" fmla="*/ 156566 w 206798"/>
                <a:gd name="connsiteY13" fmla="*/ 13264 h 212416"/>
                <a:gd name="connsiteX14" fmla="*/ 161779 w 206798"/>
                <a:gd name="connsiteY14" fmla="*/ 135727 h 212416"/>
                <a:gd name="connsiteX15" fmla="*/ 148535 w 206798"/>
                <a:gd name="connsiteY15" fmla="*/ 158020 h 212416"/>
                <a:gd name="connsiteX16" fmla="*/ 128467 w 206798"/>
                <a:gd name="connsiteY16" fmla="*/ 171857 h 212416"/>
                <a:gd name="connsiteX17" fmla="*/ 103165 w 206798"/>
                <a:gd name="connsiteY17" fmla="*/ 176689 h 212416"/>
                <a:gd name="connsiteX18" fmla="*/ 71230 w 206798"/>
                <a:gd name="connsiteY18" fmla="*/ 168212 h 212416"/>
                <a:gd name="connsiteX19" fmla="*/ 48747 w 206798"/>
                <a:gd name="connsiteY19" fmla="*/ 143928 h 212416"/>
                <a:gd name="connsiteX20" fmla="*/ 40524 w 206798"/>
                <a:gd name="connsiteY20" fmla="*/ 105974 h 212416"/>
                <a:gd name="connsiteX21" fmla="*/ 45144 w 206798"/>
                <a:gd name="connsiteY21" fmla="*/ 76307 h 212416"/>
                <a:gd name="connsiteX22" fmla="*/ 58198 w 206798"/>
                <a:gd name="connsiteY22" fmla="*/ 54226 h 212416"/>
                <a:gd name="connsiteX23" fmla="*/ 78266 w 206798"/>
                <a:gd name="connsiteY23" fmla="*/ 40367 h 212416"/>
                <a:gd name="connsiteX24" fmla="*/ 103165 w 206798"/>
                <a:gd name="connsiteY24" fmla="*/ 35748 h 212416"/>
                <a:gd name="connsiteX25" fmla="*/ 135884 w 206798"/>
                <a:gd name="connsiteY25" fmla="*/ 44224 h 212416"/>
                <a:gd name="connsiteX26" fmla="*/ 158368 w 206798"/>
                <a:gd name="connsiteY26" fmla="*/ 68318 h 212416"/>
                <a:gd name="connsiteX27" fmla="*/ 166590 w 206798"/>
                <a:gd name="connsiteY27" fmla="*/ 106059 h 212416"/>
                <a:gd name="connsiteX28" fmla="*/ 161779 w 206798"/>
                <a:gd name="connsiteY28" fmla="*/ 135727 h 212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6798" h="212416">
                  <a:moveTo>
                    <a:pt x="156566" y="13264"/>
                  </a:moveTo>
                  <a:cubicBezTo>
                    <a:pt x="140241" y="4230"/>
                    <a:pt x="121819" y="-339"/>
                    <a:pt x="103165" y="20"/>
                  </a:cubicBezTo>
                  <a:cubicBezTo>
                    <a:pt x="89145" y="-114"/>
                    <a:pt x="75233" y="2478"/>
                    <a:pt x="62203" y="7648"/>
                  </a:cubicBezTo>
                  <a:cubicBezTo>
                    <a:pt x="49844" y="12594"/>
                    <a:pt x="38647" y="20047"/>
                    <a:pt x="29314" y="29539"/>
                  </a:cubicBezTo>
                  <a:cubicBezTo>
                    <a:pt x="19859" y="39176"/>
                    <a:pt x="12480" y="50651"/>
                    <a:pt x="7636" y="63253"/>
                  </a:cubicBezTo>
                  <a:cubicBezTo>
                    <a:pt x="2432" y="76903"/>
                    <a:pt x="-156" y="91410"/>
                    <a:pt x="7" y="106017"/>
                  </a:cubicBezTo>
                  <a:cubicBezTo>
                    <a:pt x="7" y="126896"/>
                    <a:pt x="4493" y="145369"/>
                    <a:pt x="13464" y="161431"/>
                  </a:cubicBezTo>
                  <a:cubicBezTo>
                    <a:pt x="22067" y="177121"/>
                    <a:pt x="34854" y="190120"/>
                    <a:pt x="50399" y="198982"/>
                  </a:cubicBezTo>
                  <a:cubicBezTo>
                    <a:pt x="79414" y="214667"/>
                    <a:pt x="113879" y="216723"/>
                    <a:pt x="144551" y="204597"/>
                  </a:cubicBezTo>
                  <a:cubicBezTo>
                    <a:pt x="156874" y="199562"/>
                    <a:pt x="168071" y="192122"/>
                    <a:pt x="177482" y="182707"/>
                  </a:cubicBezTo>
                  <a:cubicBezTo>
                    <a:pt x="186965" y="173165"/>
                    <a:pt x="194348" y="161745"/>
                    <a:pt x="199160" y="149183"/>
                  </a:cubicBezTo>
                  <a:cubicBezTo>
                    <a:pt x="204390" y="135400"/>
                    <a:pt x="206977" y="120757"/>
                    <a:pt x="206789" y="106017"/>
                  </a:cubicBezTo>
                  <a:cubicBezTo>
                    <a:pt x="206789" y="84826"/>
                    <a:pt x="202311" y="66290"/>
                    <a:pt x="193354" y="50412"/>
                  </a:cubicBezTo>
                  <a:cubicBezTo>
                    <a:pt x="184746" y="34877"/>
                    <a:pt x="172017" y="22022"/>
                    <a:pt x="156566" y="13264"/>
                  </a:cubicBezTo>
                  <a:close/>
                  <a:moveTo>
                    <a:pt x="161779" y="135727"/>
                  </a:moveTo>
                  <a:cubicBezTo>
                    <a:pt x="158914" y="143976"/>
                    <a:pt x="154409" y="151558"/>
                    <a:pt x="148535" y="158020"/>
                  </a:cubicBezTo>
                  <a:cubicBezTo>
                    <a:pt x="142924" y="164027"/>
                    <a:pt x="136079" y="168749"/>
                    <a:pt x="128467" y="171857"/>
                  </a:cubicBezTo>
                  <a:cubicBezTo>
                    <a:pt x="120436" y="175127"/>
                    <a:pt x="111836" y="176769"/>
                    <a:pt x="103165" y="176689"/>
                  </a:cubicBezTo>
                  <a:cubicBezTo>
                    <a:pt x="91947" y="176822"/>
                    <a:pt x="80906" y="173892"/>
                    <a:pt x="71230" y="168212"/>
                  </a:cubicBezTo>
                  <a:cubicBezTo>
                    <a:pt x="61573" y="162427"/>
                    <a:pt x="53773" y="154000"/>
                    <a:pt x="48747" y="143928"/>
                  </a:cubicBezTo>
                  <a:cubicBezTo>
                    <a:pt x="43264" y="133360"/>
                    <a:pt x="40524" y="120709"/>
                    <a:pt x="40524" y="105974"/>
                  </a:cubicBezTo>
                  <a:cubicBezTo>
                    <a:pt x="40340" y="95892"/>
                    <a:pt x="41902" y="85856"/>
                    <a:pt x="45144" y="76307"/>
                  </a:cubicBezTo>
                  <a:cubicBezTo>
                    <a:pt x="47977" y="68149"/>
                    <a:pt x="52415" y="60641"/>
                    <a:pt x="58198" y="54226"/>
                  </a:cubicBezTo>
                  <a:cubicBezTo>
                    <a:pt x="63724" y="48117"/>
                    <a:pt x="70594" y="43372"/>
                    <a:pt x="78266" y="40367"/>
                  </a:cubicBezTo>
                  <a:cubicBezTo>
                    <a:pt x="86195" y="37258"/>
                    <a:pt x="94646" y="35690"/>
                    <a:pt x="103165" y="35748"/>
                  </a:cubicBezTo>
                  <a:cubicBezTo>
                    <a:pt x="114638" y="35546"/>
                    <a:pt x="125950" y="38477"/>
                    <a:pt x="135884" y="44224"/>
                  </a:cubicBezTo>
                  <a:cubicBezTo>
                    <a:pt x="145502" y="49971"/>
                    <a:pt x="153299" y="58324"/>
                    <a:pt x="158368" y="68318"/>
                  </a:cubicBezTo>
                  <a:cubicBezTo>
                    <a:pt x="163862" y="78772"/>
                    <a:pt x="166604" y="91353"/>
                    <a:pt x="166590" y="106059"/>
                  </a:cubicBezTo>
                  <a:cubicBezTo>
                    <a:pt x="166734" y="116155"/>
                    <a:pt x="165106" y="126195"/>
                    <a:pt x="161779" y="135727"/>
                  </a:cubicBezTo>
                  <a:close/>
                </a:path>
              </a:pathLst>
            </a:custGeom>
            <a:solidFill>
              <a:srgbClr val="00A443"/>
            </a:solidFill>
            <a:ln w="2119" cap="flat">
              <a:noFill/>
              <a:prstDash val="solid"/>
              <a:miter/>
            </a:ln>
          </p:spPr>
          <p:txBody>
            <a:bodyPr rtlCol="0" anchor="ctr"/>
            <a:lstStyle/>
            <a:p>
              <a:endParaRPr lang="es-ES" sz="1350"/>
            </a:p>
          </p:txBody>
        </p:sp>
        <p:sp>
          <p:nvSpPr>
            <p:cNvPr id="35" name="Forma libre: forma 34">
              <a:extLst>
                <a:ext uri="{FF2B5EF4-FFF2-40B4-BE49-F238E27FC236}">
                  <a16:creationId xmlns:a16="http://schemas.microsoft.com/office/drawing/2014/main" id="{EE23FD39-22E8-30C3-0349-2F282C29F430}"/>
                </a:ext>
              </a:extLst>
            </p:cNvPr>
            <p:cNvSpPr/>
            <p:nvPr/>
          </p:nvSpPr>
          <p:spPr>
            <a:xfrm>
              <a:off x="21833829" y="871434"/>
              <a:ext cx="247341" cy="271202"/>
            </a:xfrm>
            <a:custGeom>
              <a:avLst/>
              <a:gdLst>
                <a:gd name="connsiteX0" fmla="*/ 200339 w 247341"/>
                <a:gd name="connsiteY0" fmla="*/ 0 h 271202"/>
                <a:gd name="connsiteX1" fmla="*/ 160606 w 247341"/>
                <a:gd name="connsiteY1" fmla="*/ 24200 h 271202"/>
                <a:gd name="connsiteX2" fmla="*/ 160606 w 247341"/>
                <a:gd name="connsiteY2" fmla="*/ 67154 h 271202"/>
                <a:gd name="connsiteX3" fmla="*/ 77432 w 247341"/>
                <a:gd name="connsiteY3" fmla="*/ 67154 h 271202"/>
                <a:gd name="connsiteX4" fmla="*/ 77432 w 247341"/>
                <a:gd name="connsiteY4" fmla="*/ 0 h 271202"/>
                <a:gd name="connsiteX5" fmla="*/ 37741 w 247341"/>
                <a:gd name="connsiteY5" fmla="*/ 24200 h 271202"/>
                <a:gd name="connsiteX6" fmla="*/ 37741 w 247341"/>
                <a:gd name="connsiteY6" fmla="*/ 67154 h 271202"/>
                <a:gd name="connsiteX7" fmla="*/ 0 w 247341"/>
                <a:gd name="connsiteY7" fmla="*/ 67154 h 271202"/>
                <a:gd name="connsiteX8" fmla="*/ 0 w 247341"/>
                <a:gd name="connsiteY8" fmla="*/ 100085 h 271202"/>
                <a:gd name="connsiteX9" fmla="*/ 37741 w 247341"/>
                <a:gd name="connsiteY9" fmla="*/ 100085 h 271202"/>
                <a:gd name="connsiteX10" fmla="*/ 37741 w 247341"/>
                <a:gd name="connsiteY10" fmla="*/ 208159 h 271202"/>
                <a:gd name="connsiteX11" fmla="*/ 44777 w 247341"/>
                <a:gd name="connsiteY11" fmla="*/ 241090 h 271202"/>
                <a:gd name="connsiteX12" fmla="*/ 65459 w 247341"/>
                <a:gd name="connsiteY12" fmla="*/ 263362 h 271202"/>
                <a:gd name="connsiteX13" fmla="*/ 99174 w 247341"/>
                <a:gd name="connsiteY13" fmla="*/ 271202 h 271202"/>
                <a:gd name="connsiteX14" fmla="*/ 124476 w 247341"/>
                <a:gd name="connsiteY14" fmla="*/ 271202 h 271202"/>
                <a:gd name="connsiteX15" fmla="*/ 124476 w 247341"/>
                <a:gd name="connsiteY15" fmla="*/ 236661 h 271202"/>
                <a:gd name="connsiteX16" fmla="*/ 103603 w 247341"/>
                <a:gd name="connsiteY16" fmla="*/ 236661 h 271202"/>
                <a:gd name="connsiteX17" fmla="*/ 83725 w 247341"/>
                <a:gd name="connsiteY17" fmla="*/ 228630 h 271202"/>
                <a:gd name="connsiteX18" fmla="*/ 77495 w 247341"/>
                <a:gd name="connsiteY18" fmla="*/ 205319 h 271202"/>
                <a:gd name="connsiteX19" fmla="*/ 77495 w 247341"/>
                <a:gd name="connsiteY19" fmla="*/ 99979 h 271202"/>
                <a:gd name="connsiteX20" fmla="*/ 160606 w 247341"/>
                <a:gd name="connsiteY20" fmla="*/ 99979 h 271202"/>
                <a:gd name="connsiteX21" fmla="*/ 160606 w 247341"/>
                <a:gd name="connsiteY21" fmla="*/ 208053 h 271202"/>
                <a:gd name="connsiteX22" fmla="*/ 167642 w 247341"/>
                <a:gd name="connsiteY22" fmla="*/ 240984 h 271202"/>
                <a:gd name="connsiteX23" fmla="*/ 188324 w 247341"/>
                <a:gd name="connsiteY23" fmla="*/ 263256 h 271202"/>
                <a:gd name="connsiteX24" fmla="*/ 222039 w 247341"/>
                <a:gd name="connsiteY24" fmla="*/ 271096 h 271202"/>
                <a:gd name="connsiteX25" fmla="*/ 247341 w 247341"/>
                <a:gd name="connsiteY25" fmla="*/ 271096 h 271202"/>
                <a:gd name="connsiteX26" fmla="*/ 247341 w 247341"/>
                <a:gd name="connsiteY26" fmla="*/ 236555 h 271202"/>
                <a:gd name="connsiteX27" fmla="*/ 226468 w 247341"/>
                <a:gd name="connsiteY27" fmla="*/ 236555 h 271202"/>
                <a:gd name="connsiteX28" fmla="*/ 206591 w 247341"/>
                <a:gd name="connsiteY28" fmla="*/ 228524 h 271202"/>
                <a:gd name="connsiteX29" fmla="*/ 200361 w 247341"/>
                <a:gd name="connsiteY29" fmla="*/ 205214 h 271202"/>
                <a:gd name="connsiteX30" fmla="*/ 200361 w 247341"/>
                <a:gd name="connsiteY30" fmla="*/ 99979 h 271202"/>
                <a:gd name="connsiteX31" fmla="*/ 247341 w 247341"/>
                <a:gd name="connsiteY31" fmla="*/ 99979 h 271202"/>
                <a:gd name="connsiteX32" fmla="*/ 247341 w 247341"/>
                <a:gd name="connsiteY32" fmla="*/ 67048 h 271202"/>
                <a:gd name="connsiteX33" fmla="*/ 200339 w 247341"/>
                <a:gd name="connsiteY33" fmla="*/ 67048 h 271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47341" h="271202">
                  <a:moveTo>
                    <a:pt x="200339" y="0"/>
                  </a:moveTo>
                  <a:lnTo>
                    <a:pt x="160606" y="24200"/>
                  </a:lnTo>
                  <a:lnTo>
                    <a:pt x="160606" y="67154"/>
                  </a:lnTo>
                  <a:lnTo>
                    <a:pt x="77432" y="67154"/>
                  </a:lnTo>
                  <a:lnTo>
                    <a:pt x="77432" y="0"/>
                  </a:lnTo>
                  <a:lnTo>
                    <a:pt x="37741" y="24200"/>
                  </a:lnTo>
                  <a:lnTo>
                    <a:pt x="37741" y="67154"/>
                  </a:lnTo>
                  <a:lnTo>
                    <a:pt x="0" y="67154"/>
                  </a:lnTo>
                  <a:lnTo>
                    <a:pt x="0" y="100085"/>
                  </a:lnTo>
                  <a:lnTo>
                    <a:pt x="37741" y="100085"/>
                  </a:lnTo>
                  <a:lnTo>
                    <a:pt x="37741" y="208159"/>
                  </a:lnTo>
                  <a:cubicBezTo>
                    <a:pt x="37540" y="219530"/>
                    <a:pt x="39947" y="230795"/>
                    <a:pt x="44777" y="241090"/>
                  </a:cubicBezTo>
                  <a:cubicBezTo>
                    <a:pt x="49218" y="250463"/>
                    <a:pt x="56440" y="258240"/>
                    <a:pt x="65459" y="263362"/>
                  </a:cubicBezTo>
                  <a:cubicBezTo>
                    <a:pt x="74544" y="268602"/>
                    <a:pt x="85781" y="271217"/>
                    <a:pt x="99174" y="271202"/>
                  </a:cubicBezTo>
                  <a:lnTo>
                    <a:pt x="124476" y="271202"/>
                  </a:lnTo>
                  <a:lnTo>
                    <a:pt x="124476" y="236661"/>
                  </a:lnTo>
                  <a:lnTo>
                    <a:pt x="103603" y="236661"/>
                  </a:lnTo>
                  <a:cubicBezTo>
                    <a:pt x="94491" y="236661"/>
                    <a:pt x="87864" y="233985"/>
                    <a:pt x="83725" y="228630"/>
                  </a:cubicBezTo>
                  <a:cubicBezTo>
                    <a:pt x="79587" y="223275"/>
                    <a:pt x="77510" y="215506"/>
                    <a:pt x="77495" y="205319"/>
                  </a:cubicBezTo>
                  <a:lnTo>
                    <a:pt x="77495" y="99979"/>
                  </a:lnTo>
                  <a:lnTo>
                    <a:pt x="160606" y="99979"/>
                  </a:lnTo>
                  <a:lnTo>
                    <a:pt x="160606" y="208053"/>
                  </a:lnTo>
                  <a:cubicBezTo>
                    <a:pt x="160405" y="219424"/>
                    <a:pt x="162812" y="230689"/>
                    <a:pt x="167642" y="240984"/>
                  </a:cubicBezTo>
                  <a:cubicBezTo>
                    <a:pt x="172083" y="250357"/>
                    <a:pt x="179305" y="258134"/>
                    <a:pt x="188324" y="263256"/>
                  </a:cubicBezTo>
                  <a:cubicBezTo>
                    <a:pt x="197409" y="268496"/>
                    <a:pt x="208646" y="271111"/>
                    <a:pt x="222039" y="271096"/>
                  </a:cubicBezTo>
                  <a:lnTo>
                    <a:pt x="247341" y="271096"/>
                  </a:lnTo>
                  <a:lnTo>
                    <a:pt x="247341" y="236555"/>
                  </a:lnTo>
                  <a:lnTo>
                    <a:pt x="226468" y="236555"/>
                  </a:lnTo>
                  <a:cubicBezTo>
                    <a:pt x="217356" y="236555"/>
                    <a:pt x="210729" y="233879"/>
                    <a:pt x="206591" y="228524"/>
                  </a:cubicBezTo>
                  <a:cubicBezTo>
                    <a:pt x="202452" y="223169"/>
                    <a:pt x="200376" y="215400"/>
                    <a:pt x="200361" y="205214"/>
                  </a:cubicBezTo>
                  <a:lnTo>
                    <a:pt x="200361" y="99979"/>
                  </a:lnTo>
                  <a:lnTo>
                    <a:pt x="247341" y="99979"/>
                  </a:lnTo>
                  <a:lnTo>
                    <a:pt x="247341" y="67048"/>
                  </a:lnTo>
                  <a:lnTo>
                    <a:pt x="200339" y="67048"/>
                  </a:lnTo>
                  <a:close/>
                </a:path>
              </a:pathLst>
            </a:custGeom>
            <a:solidFill>
              <a:srgbClr val="00A443"/>
            </a:solidFill>
            <a:ln w="2119" cap="flat">
              <a:noFill/>
              <a:prstDash val="solid"/>
              <a:miter/>
            </a:ln>
          </p:spPr>
          <p:txBody>
            <a:bodyPr rtlCol="0" anchor="ctr"/>
            <a:lstStyle/>
            <a:p>
              <a:endParaRPr lang="es-ES" sz="1350"/>
            </a:p>
          </p:txBody>
        </p:sp>
        <p:sp>
          <p:nvSpPr>
            <p:cNvPr id="36" name="Forma libre: forma 35">
              <a:extLst>
                <a:ext uri="{FF2B5EF4-FFF2-40B4-BE49-F238E27FC236}">
                  <a16:creationId xmlns:a16="http://schemas.microsoft.com/office/drawing/2014/main" id="{9DAE9703-B5A1-72D1-6E7A-08B64AEEDD29}"/>
                </a:ext>
              </a:extLst>
            </p:cNvPr>
            <p:cNvSpPr/>
            <p:nvPr/>
          </p:nvSpPr>
          <p:spPr>
            <a:xfrm>
              <a:off x="22108062" y="938482"/>
              <a:ext cx="39351" cy="203963"/>
            </a:xfrm>
            <a:custGeom>
              <a:avLst/>
              <a:gdLst>
                <a:gd name="connsiteX0" fmla="*/ 0 w 39351"/>
                <a:gd name="connsiteY0" fmla="*/ 0 h 203963"/>
                <a:gd name="connsiteX1" fmla="*/ 39352 w 39351"/>
                <a:gd name="connsiteY1" fmla="*/ 0 h 203963"/>
                <a:gd name="connsiteX2" fmla="*/ 39352 w 39351"/>
                <a:gd name="connsiteY2" fmla="*/ 203963 h 203963"/>
                <a:gd name="connsiteX3" fmla="*/ 0 w 39351"/>
                <a:gd name="connsiteY3" fmla="*/ 203963 h 203963"/>
              </a:gdLst>
              <a:ahLst/>
              <a:cxnLst>
                <a:cxn ang="0">
                  <a:pos x="connsiteX0" y="connsiteY0"/>
                </a:cxn>
                <a:cxn ang="0">
                  <a:pos x="connsiteX1" y="connsiteY1"/>
                </a:cxn>
                <a:cxn ang="0">
                  <a:pos x="connsiteX2" y="connsiteY2"/>
                </a:cxn>
                <a:cxn ang="0">
                  <a:pos x="connsiteX3" y="connsiteY3"/>
                </a:cxn>
              </a:cxnLst>
              <a:rect l="l" t="t" r="r" b="b"/>
              <a:pathLst>
                <a:path w="39351" h="203963">
                  <a:moveTo>
                    <a:pt x="0" y="0"/>
                  </a:moveTo>
                  <a:lnTo>
                    <a:pt x="39352" y="0"/>
                  </a:lnTo>
                  <a:lnTo>
                    <a:pt x="39352" y="203963"/>
                  </a:lnTo>
                  <a:lnTo>
                    <a:pt x="0" y="203963"/>
                  </a:lnTo>
                  <a:close/>
                </a:path>
              </a:pathLst>
            </a:custGeom>
            <a:solidFill>
              <a:srgbClr val="00A443"/>
            </a:solidFill>
            <a:ln w="2119" cap="flat">
              <a:noFill/>
              <a:prstDash val="solid"/>
              <a:miter/>
            </a:ln>
          </p:spPr>
          <p:txBody>
            <a:bodyPr rtlCol="0" anchor="ctr"/>
            <a:lstStyle/>
            <a:p>
              <a:endParaRPr lang="es-ES" sz="1350"/>
            </a:p>
          </p:txBody>
        </p:sp>
        <p:sp>
          <p:nvSpPr>
            <p:cNvPr id="37" name="Forma libre: forma 36">
              <a:extLst>
                <a:ext uri="{FF2B5EF4-FFF2-40B4-BE49-F238E27FC236}">
                  <a16:creationId xmlns:a16="http://schemas.microsoft.com/office/drawing/2014/main" id="{7898CA0B-DDC7-9CA0-66E2-B5A50D4B7F1A}"/>
                </a:ext>
              </a:extLst>
            </p:cNvPr>
            <p:cNvSpPr/>
            <p:nvPr/>
          </p:nvSpPr>
          <p:spPr>
            <a:xfrm>
              <a:off x="22100808" y="852163"/>
              <a:ext cx="54177" cy="51807"/>
            </a:xfrm>
            <a:custGeom>
              <a:avLst/>
              <a:gdLst>
                <a:gd name="connsiteX0" fmla="*/ 46203 w 54177"/>
                <a:gd name="connsiteY0" fmla="*/ 7023 h 51807"/>
                <a:gd name="connsiteX1" fmla="*/ 26919 w 54177"/>
                <a:gd name="connsiteY1" fmla="*/ 9 h 51807"/>
                <a:gd name="connsiteX2" fmla="*/ 7847 w 54177"/>
                <a:gd name="connsiteY2" fmla="*/ 7023 h 51807"/>
                <a:gd name="connsiteX3" fmla="*/ 28 w 54177"/>
                <a:gd name="connsiteY3" fmla="*/ 26095 h 51807"/>
                <a:gd name="connsiteX4" fmla="*/ 7847 w 54177"/>
                <a:gd name="connsiteY4" fmla="*/ 44764 h 51807"/>
                <a:gd name="connsiteX5" fmla="*/ 26919 w 54177"/>
                <a:gd name="connsiteY5" fmla="*/ 51800 h 51807"/>
                <a:gd name="connsiteX6" fmla="*/ 46203 w 54177"/>
                <a:gd name="connsiteY6" fmla="*/ 44764 h 51807"/>
                <a:gd name="connsiteX7" fmla="*/ 54150 w 54177"/>
                <a:gd name="connsiteY7" fmla="*/ 26095 h 51807"/>
                <a:gd name="connsiteX8" fmla="*/ 46203 w 54177"/>
                <a:gd name="connsiteY8" fmla="*/ 7023 h 51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77" h="51807">
                  <a:moveTo>
                    <a:pt x="46203" y="7023"/>
                  </a:moveTo>
                  <a:cubicBezTo>
                    <a:pt x="40878" y="2357"/>
                    <a:pt x="33999" y="-146"/>
                    <a:pt x="26919" y="9"/>
                  </a:cubicBezTo>
                  <a:cubicBezTo>
                    <a:pt x="19901" y="-169"/>
                    <a:pt x="13080" y="2340"/>
                    <a:pt x="7847" y="7023"/>
                  </a:cubicBezTo>
                  <a:cubicBezTo>
                    <a:pt x="2545" y="11910"/>
                    <a:pt x="-317" y="18894"/>
                    <a:pt x="28" y="26095"/>
                  </a:cubicBezTo>
                  <a:cubicBezTo>
                    <a:pt x="-264" y="33171"/>
                    <a:pt x="2601" y="40009"/>
                    <a:pt x="7847" y="44764"/>
                  </a:cubicBezTo>
                  <a:cubicBezTo>
                    <a:pt x="13075" y="49456"/>
                    <a:pt x="19897" y="51971"/>
                    <a:pt x="26919" y="51800"/>
                  </a:cubicBezTo>
                  <a:cubicBezTo>
                    <a:pt x="34001" y="51950"/>
                    <a:pt x="40882" y="49439"/>
                    <a:pt x="46203" y="44764"/>
                  </a:cubicBezTo>
                  <a:cubicBezTo>
                    <a:pt x="51528" y="40056"/>
                    <a:pt x="54446" y="33196"/>
                    <a:pt x="54150" y="26095"/>
                  </a:cubicBezTo>
                  <a:cubicBezTo>
                    <a:pt x="54499" y="18867"/>
                    <a:pt x="51581" y="11865"/>
                    <a:pt x="46203" y="7023"/>
                  </a:cubicBezTo>
                  <a:close/>
                </a:path>
              </a:pathLst>
            </a:custGeom>
            <a:solidFill>
              <a:srgbClr val="00A443"/>
            </a:solidFill>
            <a:ln w="2119" cap="flat">
              <a:noFill/>
              <a:prstDash val="solid"/>
              <a:miter/>
            </a:ln>
          </p:spPr>
          <p:txBody>
            <a:bodyPr rtlCol="0" anchor="ctr"/>
            <a:lstStyle/>
            <a:p>
              <a:endParaRPr lang="es-ES" sz="1350"/>
            </a:p>
          </p:txBody>
        </p:sp>
        <p:sp>
          <p:nvSpPr>
            <p:cNvPr id="38" name="Forma libre: forma 37">
              <a:extLst>
                <a:ext uri="{FF2B5EF4-FFF2-40B4-BE49-F238E27FC236}">
                  <a16:creationId xmlns:a16="http://schemas.microsoft.com/office/drawing/2014/main" id="{B9FB0477-2E3E-9CD6-6BEF-9FFC2355A655}"/>
                </a:ext>
              </a:extLst>
            </p:cNvPr>
            <p:cNvSpPr/>
            <p:nvPr/>
          </p:nvSpPr>
          <p:spPr>
            <a:xfrm>
              <a:off x="22174029" y="934523"/>
              <a:ext cx="171013" cy="212270"/>
            </a:xfrm>
            <a:custGeom>
              <a:avLst/>
              <a:gdLst>
                <a:gd name="connsiteX0" fmla="*/ 155542 w 171013"/>
                <a:gd name="connsiteY0" fmla="*/ 114174 h 212270"/>
                <a:gd name="connsiteX1" fmla="*/ 107968 w 171013"/>
                <a:gd name="connsiteY1" fmla="*/ 91500 h 212270"/>
                <a:gd name="connsiteX2" fmla="*/ 87900 w 171013"/>
                <a:gd name="connsiteY2" fmla="*/ 86689 h 212270"/>
                <a:gd name="connsiteX3" fmla="*/ 66603 w 171013"/>
                <a:gd name="connsiteY3" fmla="*/ 79781 h 212270"/>
                <a:gd name="connsiteX4" fmla="*/ 51770 w 171013"/>
                <a:gd name="connsiteY4" fmla="*/ 70944 h 212270"/>
                <a:gd name="connsiteX5" fmla="*/ 46154 w 171013"/>
                <a:gd name="connsiteY5" fmla="*/ 57297 h 212270"/>
                <a:gd name="connsiteX6" fmla="*/ 56750 w 171013"/>
                <a:gd name="connsiteY6" fmla="*/ 40217 h 212270"/>
                <a:gd name="connsiteX7" fmla="*/ 84764 w 171013"/>
                <a:gd name="connsiteY7" fmla="*/ 33669 h 212270"/>
                <a:gd name="connsiteX8" fmla="*/ 116275 w 171013"/>
                <a:gd name="connsiteY8" fmla="*/ 41510 h 212270"/>
                <a:gd name="connsiteX9" fmla="*/ 135749 w 171013"/>
                <a:gd name="connsiteY9" fmla="*/ 68211 h 212270"/>
                <a:gd name="connsiteX10" fmla="*/ 168680 w 171013"/>
                <a:gd name="connsiteY10" fmla="*/ 56174 h 212270"/>
                <a:gd name="connsiteX11" fmla="*/ 151410 w 171013"/>
                <a:gd name="connsiteY11" fmla="*/ 25257 h 212270"/>
                <a:gd name="connsiteX12" fmla="*/ 122293 w 171013"/>
                <a:gd name="connsiteY12" fmla="*/ 6375 h 212270"/>
                <a:gd name="connsiteX13" fmla="*/ 84764 w 171013"/>
                <a:gd name="connsiteY13" fmla="*/ 18 h 212270"/>
                <a:gd name="connsiteX14" fmla="*/ 44501 w 171013"/>
                <a:gd name="connsiteY14" fmla="*/ 7435 h 212270"/>
                <a:gd name="connsiteX15" fmla="*/ 16953 w 171013"/>
                <a:gd name="connsiteY15" fmla="*/ 27863 h 212270"/>
                <a:gd name="connsiteX16" fmla="*/ 7120 w 171013"/>
                <a:gd name="connsiteY16" fmla="*/ 57763 h 212270"/>
                <a:gd name="connsiteX17" fmla="*/ 21954 w 171013"/>
                <a:gd name="connsiteY17" fmla="*/ 95717 h 212270"/>
                <a:gd name="connsiteX18" fmla="*/ 69739 w 171013"/>
                <a:gd name="connsiteY18" fmla="*/ 119217 h 212270"/>
                <a:gd name="connsiteX19" fmla="*/ 90210 w 171013"/>
                <a:gd name="connsiteY19" fmla="*/ 124430 h 212270"/>
                <a:gd name="connsiteX20" fmla="*/ 122124 w 171013"/>
                <a:gd name="connsiteY20" fmla="*/ 135471 h 212270"/>
                <a:gd name="connsiteX21" fmla="*/ 132380 w 171013"/>
                <a:gd name="connsiteY21" fmla="*/ 152932 h 212270"/>
                <a:gd name="connsiteX22" fmla="*/ 120322 w 171013"/>
                <a:gd name="connsiteY22" fmla="*/ 171601 h 212270"/>
                <a:gd name="connsiteX23" fmla="*/ 87010 w 171013"/>
                <a:gd name="connsiteY23" fmla="*/ 179039 h 212270"/>
                <a:gd name="connsiteX24" fmla="*/ 63700 w 171013"/>
                <a:gd name="connsiteY24" fmla="*/ 175013 h 212270"/>
                <a:gd name="connsiteX25" fmla="*/ 44226 w 171013"/>
                <a:gd name="connsiteY25" fmla="*/ 162765 h 212270"/>
                <a:gd name="connsiteX26" fmla="*/ 31977 w 171013"/>
                <a:gd name="connsiteY26" fmla="*/ 142082 h 212270"/>
                <a:gd name="connsiteX27" fmla="*/ 0 w 171013"/>
                <a:gd name="connsiteY27" fmla="*/ 156068 h 212270"/>
                <a:gd name="connsiteX28" fmla="*/ 50180 w 171013"/>
                <a:gd name="connsiteY28" fmla="*/ 206249 h 212270"/>
                <a:gd name="connsiteX29" fmla="*/ 87137 w 171013"/>
                <a:gd name="connsiteY29" fmla="*/ 212267 h 212270"/>
                <a:gd name="connsiteX30" fmla="*/ 131638 w 171013"/>
                <a:gd name="connsiteY30" fmla="*/ 204447 h 212270"/>
                <a:gd name="connsiteX31" fmla="*/ 160755 w 171013"/>
                <a:gd name="connsiteY31" fmla="*/ 182960 h 212270"/>
                <a:gd name="connsiteX32" fmla="*/ 171011 w 171013"/>
                <a:gd name="connsiteY32" fmla="*/ 151830 h 212270"/>
                <a:gd name="connsiteX33" fmla="*/ 155542 w 171013"/>
                <a:gd name="connsiteY33" fmla="*/ 114174 h 21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71013" h="212270">
                  <a:moveTo>
                    <a:pt x="155542" y="114174"/>
                  </a:moveTo>
                  <a:cubicBezTo>
                    <a:pt x="145243" y="104426"/>
                    <a:pt x="129386" y="96867"/>
                    <a:pt x="107968" y="91500"/>
                  </a:cubicBezTo>
                  <a:lnTo>
                    <a:pt x="87900" y="86689"/>
                  </a:lnTo>
                  <a:cubicBezTo>
                    <a:pt x="80680" y="84776"/>
                    <a:pt x="73571" y="82470"/>
                    <a:pt x="66603" y="79781"/>
                  </a:cubicBezTo>
                  <a:cubicBezTo>
                    <a:pt x="61153" y="77780"/>
                    <a:pt x="56124" y="74784"/>
                    <a:pt x="51770" y="70944"/>
                  </a:cubicBezTo>
                  <a:cubicBezTo>
                    <a:pt x="48004" y="67427"/>
                    <a:pt x="45955" y="62447"/>
                    <a:pt x="46154" y="57297"/>
                  </a:cubicBezTo>
                  <a:cubicBezTo>
                    <a:pt x="46154" y="50319"/>
                    <a:pt x="49687" y="44625"/>
                    <a:pt x="56750" y="40217"/>
                  </a:cubicBezTo>
                  <a:cubicBezTo>
                    <a:pt x="63812" y="35810"/>
                    <a:pt x="73151" y="33627"/>
                    <a:pt x="84764" y="33669"/>
                  </a:cubicBezTo>
                  <a:cubicBezTo>
                    <a:pt x="95773" y="33481"/>
                    <a:pt x="106637" y="36185"/>
                    <a:pt x="116275" y="41510"/>
                  </a:cubicBezTo>
                  <a:cubicBezTo>
                    <a:pt x="125514" y="46723"/>
                    <a:pt x="132005" y="55623"/>
                    <a:pt x="135749" y="68211"/>
                  </a:cubicBezTo>
                  <a:lnTo>
                    <a:pt x="168680" y="56174"/>
                  </a:lnTo>
                  <a:cubicBezTo>
                    <a:pt x="165610" y="44583"/>
                    <a:pt x="159670" y="33949"/>
                    <a:pt x="151410" y="25257"/>
                  </a:cubicBezTo>
                  <a:cubicBezTo>
                    <a:pt x="143243" y="16861"/>
                    <a:pt x="133291" y="10408"/>
                    <a:pt x="122293" y="6375"/>
                  </a:cubicBezTo>
                  <a:cubicBezTo>
                    <a:pt x="110271" y="2004"/>
                    <a:pt x="97555" y="-152"/>
                    <a:pt x="84764" y="18"/>
                  </a:cubicBezTo>
                  <a:cubicBezTo>
                    <a:pt x="70981" y="-240"/>
                    <a:pt x="57288" y="2283"/>
                    <a:pt x="44501" y="7435"/>
                  </a:cubicBezTo>
                  <a:cubicBezTo>
                    <a:pt x="33662" y="11667"/>
                    <a:pt x="24149" y="18719"/>
                    <a:pt x="16953" y="27863"/>
                  </a:cubicBezTo>
                  <a:cubicBezTo>
                    <a:pt x="10434" y="36456"/>
                    <a:pt x="6974" y="46979"/>
                    <a:pt x="7120" y="57763"/>
                  </a:cubicBezTo>
                  <a:cubicBezTo>
                    <a:pt x="6777" y="71891"/>
                    <a:pt x="12121" y="85566"/>
                    <a:pt x="21954" y="95717"/>
                  </a:cubicBezTo>
                  <a:cubicBezTo>
                    <a:pt x="31844" y="106015"/>
                    <a:pt x="47771" y="113850"/>
                    <a:pt x="69739" y="119217"/>
                  </a:cubicBezTo>
                  <a:lnTo>
                    <a:pt x="90210" y="124430"/>
                  </a:lnTo>
                  <a:cubicBezTo>
                    <a:pt x="104662" y="127636"/>
                    <a:pt x="115300" y="131317"/>
                    <a:pt x="122124" y="135471"/>
                  </a:cubicBezTo>
                  <a:cubicBezTo>
                    <a:pt x="128544" y="138910"/>
                    <a:pt x="132503" y="145649"/>
                    <a:pt x="132380" y="152932"/>
                  </a:cubicBezTo>
                  <a:cubicBezTo>
                    <a:pt x="132380" y="160434"/>
                    <a:pt x="128360" y="166658"/>
                    <a:pt x="120322" y="171601"/>
                  </a:cubicBezTo>
                  <a:cubicBezTo>
                    <a:pt x="112285" y="176545"/>
                    <a:pt x="101181" y="179025"/>
                    <a:pt x="87010" y="179039"/>
                  </a:cubicBezTo>
                  <a:cubicBezTo>
                    <a:pt x="79066" y="179063"/>
                    <a:pt x="71176" y="177700"/>
                    <a:pt x="63700" y="175013"/>
                  </a:cubicBezTo>
                  <a:cubicBezTo>
                    <a:pt x="56370" y="172447"/>
                    <a:pt x="49714" y="168260"/>
                    <a:pt x="44226" y="162765"/>
                  </a:cubicBezTo>
                  <a:cubicBezTo>
                    <a:pt x="38540" y="156956"/>
                    <a:pt x="34338" y="149862"/>
                    <a:pt x="31977" y="142082"/>
                  </a:cubicBezTo>
                  <a:lnTo>
                    <a:pt x="0" y="156068"/>
                  </a:lnTo>
                  <a:cubicBezTo>
                    <a:pt x="7885" y="179768"/>
                    <a:pt x="26480" y="198364"/>
                    <a:pt x="50180" y="206249"/>
                  </a:cubicBezTo>
                  <a:cubicBezTo>
                    <a:pt x="62071" y="210330"/>
                    <a:pt x="74567" y="212364"/>
                    <a:pt x="87137" y="212267"/>
                  </a:cubicBezTo>
                  <a:cubicBezTo>
                    <a:pt x="104260" y="212267"/>
                    <a:pt x="119093" y="209660"/>
                    <a:pt x="131638" y="204447"/>
                  </a:cubicBezTo>
                  <a:cubicBezTo>
                    <a:pt x="143115" y="200063"/>
                    <a:pt x="153181" y="192634"/>
                    <a:pt x="160755" y="182960"/>
                  </a:cubicBezTo>
                  <a:cubicBezTo>
                    <a:pt x="167515" y="174000"/>
                    <a:pt x="171121" y="163055"/>
                    <a:pt x="171011" y="151830"/>
                  </a:cubicBezTo>
                  <a:cubicBezTo>
                    <a:pt x="171011" y="136503"/>
                    <a:pt x="165856" y="123949"/>
                    <a:pt x="155542" y="114174"/>
                  </a:cubicBezTo>
                  <a:close/>
                </a:path>
              </a:pathLst>
            </a:custGeom>
            <a:solidFill>
              <a:srgbClr val="00A443"/>
            </a:solidFill>
            <a:ln w="2119" cap="flat">
              <a:noFill/>
              <a:prstDash val="solid"/>
              <a:miter/>
            </a:ln>
          </p:spPr>
          <p:txBody>
            <a:bodyPr rtlCol="0" anchor="ctr"/>
            <a:lstStyle/>
            <a:p>
              <a:endParaRPr lang="es-ES" sz="1350"/>
            </a:p>
          </p:txBody>
        </p:sp>
        <p:sp>
          <p:nvSpPr>
            <p:cNvPr id="39" name="Forma libre: forma 38">
              <a:extLst>
                <a:ext uri="{FF2B5EF4-FFF2-40B4-BE49-F238E27FC236}">
                  <a16:creationId xmlns:a16="http://schemas.microsoft.com/office/drawing/2014/main" id="{1690D53B-9DD4-7E1D-28D4-BA575DBACCD5}"/>
                </a:ext>
              </a:extLst>
            </p:cNvPr>
            <p:cNvSpPr/>
            <p:nvPr/>
          </p:nvSpPr>
          <p:spPr>
            <a:xfrm>
              <a:off x="22371211" y="861389"/>
              <a:ext cx="175082" cy="281161"/>
            </a:xfrm>
            <a:custGeom>
              <a:avLst/>
              <a:gdLst>
                <a:gd name="connsiteX0" fmla="*/ 138526 w 175082"/>
                <a:gd name="connsiteY0" fmla="*/ 82730 h 281161"/>
                <a:gd name="connsiteX1" fmla="*/ 99576 w 175082"/>
                <a:gd name="connsiteY1" fmla="*/ 73088 h 281161"/>
                <a:gd name="connsiteX2" fmla="*/ 60416 w 175082"/>
                <a:gd name="connsiteY2" fmla="*/ 84128 h 281161"/>
                <a:gd name="connsiteX3" fmla="*/ 39352 w 175082"/>
                <a:gd name="connsiteY3" fmla="*/ 107269 h 281161"/>
                <a:gd name="connsiteX4" fmla="*/ 39352 w 175082"/>
                <a:gd name="connsiteY4" fmla="*/ 0 h 281161"/>
                <a:gd name="connsiteX5" fmla="*/ 0 w 175082"/>
                <a:gd name="connsiteY5" fmla="*/ 0 h 281161"/>
                <a:gd name="connsiteX6" fmla="*/ 0 w 175082"/>
                <a:gd name="connsiteY6" fmla="*/ 281077 h 281161"/>
                <a:gd name="connsiteX7" fmla="*/ 39352 w 175082"/>
                <a:gd name="connsiteY7" fmla="*/ 281077 h 281161"/>
                <a:gd name="connsiteX8" fmla="*/ 39352 w 175082"/>
                <a:gd name="connsiteY8" fmla="*/ 160289 h 281161"/>
                <a:gd name="connsiteX9" fmla="*/ 53592 w 175082"/>
                <a:gd name="connsiteY9" fmla="*/ 121954 h 281161"/>
                <a:gd name="connsiteX10" fmla="*/ 90337 w 175082"/>
                <a:gd name="connsiteY10" fmla="*/ 108095 h 281161"/>
                <a:gd name="connsiteX11" fmla="*/ 122865 w 175082"/>
                <a:gd name="connsiteY11" fmla="*/ 121763 h 281161"/>
                <a:gd name="connsiteX12" fmla="*/ 135304 w 175082"/>
                <a:gd name="connsiteY12" fmla="*/ 158699 h 281161"/>
                <a:gd name="connsiteX13" fmla="*/ 135304 w 175082"/>
                <a:gd name="connsiteY13" fmla="*/ 281162 h 281161"/>
                <a:gd name="connsiteX14" fmla="*/ 175059 w 175082"/>
                <a:gd name="connsiteY14" fmla="*/ 281162 h 281161"/>
                <a:gd name="connsiteX15" fmla="*/ 175059 w 175082"/>
                <a:gd name="connsiteY15" fmla="*/ 152194 h 281161"/>
                <a:gd name="connsiteX16" fmla="*/ 165226 w 175082"/>
                <a:gd name="connsiteY16" fmla="*/ 110236 h 281161"/>
                <a:gd name="connsiteX17" fmla="*/ 138526 w 175082"/>
                <a:gd name="connsiteY17" fmla="*/ 82730 h 281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082" h="281161">
                  <a:moveTo>
                    <a:pt x="138526" y="82730"/>
                  </a:moveTo>
                  <a:cubicBezTo>
                    <a:pt x="126616" y="76131"/>
                    <a:pt x="113181" y="72804"/>
                    <a:pt x="99576" y="73088"/>
                  </a:cubicBezTo>
                  <a:cubicBezTo>
                    <a:pt x="85751" y="73064"/>
                    <a:pt x="72191" y="76885"/>
                    <a:pt x="60416" y="84128"/>
                  </a:cubicBezTo>
                  <a:cubicBezTo>
                    <a:pt x="51397" y="89754"/>
                    <a:pt x="44107" y="97763"/>
                    <a:pt x="39352" y="107269"/>
                  </a:cubicBezTo>
                  <a:lnTo>
                    <a:pt x="39352" y="0"/>
                  </a:lnTo>
                  <a:lnTo>
                    <a:pt x="0" y="0"/>
                  </a:lnTo>
                  <a:lnTo>
                    <a:pt x="0" y="281077"/>
                  </a:lnTo>
                  <a:lnTo>
                    <a:pt x="39352" y="281077"/>
                  </a:lnTo>
                  <a:lnTo>
                    <a:pt x="39352" y="160289"/>
                  </a:lnTo>
                  <a:cubicBezTo>
                    <a:pt x="39352" y="143972"/>
                    <a:pt x="44098" y="131193"/>
                    <a:pt x="53592" y="121954"/>
                  </a:cubicBezTo>
                  <a:cubicBezTo>
                    <a:pt x="63086" y="112715"/>
                    <a:pt x="75334" y="108095"/>
                    <a:pt x="90337" y="108095"/>
                  </a:cubicBezTo>
                  <a:cubicBezTo>
                    <a:pt x="103709" y="108095"/>
                    <a:pt x="114558" y="112651"/>
                    <a:pt x="122865" y="121763"/>
                  </a:cubicBezTo>
                  <a:cubicBezTo>
                    <a:pt x="131172" y="130876"/>
                    <a:pt x="135326" y="143188"/>
                    <a:pt x="135304" y="158699"/>
                  </a:cubicBezTo>
                  <a:lnTo>
                    <a:pt x="135304" y="281162"/>
                  </a:lnTo>
                  <a:lnTo>
                    <a:pt x="175059" y="281162"/>
                  </a:lnTo>
                  <a:lnTo>
                    <a:pt x="175059" y="152194"/>
                  </a:lnTo>
                  <a:cubicBezTo>
                    <a:pt x="175398" y="137599"/>
                    <a:pt x="172028" y="123156"/>
                    <a:pt x="165226" y="110236"/>
                  </a:cubicBezTo>
                  <a:cubicBezTo>
                    <a:pt x="159081" y="98750"/>
                    <a:pt x="149820" y="89220"/>
                    <a:pt x="138526" y="82730"/>
                  </a:cubicBezTo>
                  <a:close/>
                </a:path>
              </a:pathLst>
            </a:custGeom>
            <a:solidFill>
              <a:srgbClr val="00A443"/>
            </a:solidFill>
            <a:ln w="2119" cap="flat">
              <a:noFill/>
              <a:prstDash val="solid"/>
              <a:miter/>
            </a:ln>
          </p:spPr>
          <p:txBody>
            <a:bodyPr rtlCol="0" anchor="ctr"/>
            <a:lstStyle/>
            <a:p>
              <a:endParaRPr lang="es-ES" sz="1350"/>
            </a:p>
          </p:txBody>
        </p:sp>
        <p:sp>
          <p:nvSpPr>
            <p:cNvPr id="40" name="Forma libre: forma 39">
              <a:extLst>
                <a:ext uri="{FF2B5EF4-FFF2-40B4-BE49-F238E27FC236}">
                  <a16:creationId xmlns:a16="http://schemas.microsoft.com/office/drawing/2014/main" id="{94A921F0-8DA1-24AD-6D17-DAD0A2E64331}"/>
                </a:ext>
              </a:extLst>
            </p:cNvPr>
            <p:cNvSpPr/>
            <p:nvPr/>
          </p:nvSpPr>
          <p:spPr>
            <a:xfrm>
              <a:off x="22583270" y="861389"/>
              <a:ext cx="207650" cy="281077"/>
            </a:xfrm>
            <a:custGeom>
              <a:avLst/>
              <a:gdLst>
                <a:gd name="connsiteX0" fmla="*/ 179869 w 207650"/>
                <a:gd name="connsiteY0" fmla="*/ 24306 h 281077"/>
                <a:gd name="connsiteX1" fmla="*/ 103582 w 207650"/>
                <a:gd name="connsiteY1" fmla="*/ 0 h 281077"/>
                <a:gd name="connsiteX2" fmla="*/ 0 w 207650"/>
                <a:gd name="connsiteY2" fmla="*/ 0 h 281077"/>
                <a:gd name="connsiteX3" fmla="*/ 0 w 207650"/>
                <a:gd name="connsiteY3" fmla="*/ 281077 h 281077"/>
                <a:gd name="connsiteX4" fmla="*/ 41344 w 207650"/>
                <a:gd name="connsiteY4" fmla="*/ 281077 h 281077"/>
                <a:gd name="connsiteX5" fmla="*/ 41344 w 207650"/>
                <a:gd name="connsiteY5" fmla="*/ 181480 h 281077"/>
                <a:gd name="connsiteX6" fmla="*/ 103984 w 207650"/>
                <a:gd name="connsiteY6" fmla="*/ 181480 h 281077"/>
                <a:gd name="connsiteX7" fmla="*/ 159208 w 207650"/>
                <a:gd name="connsiteY7" fmla="*/ 170630 h 281077"/>
                <a:gd name="connsiteX8" fmla="*/ 194936 w 207650"/>
                <a:gd name="connsiteY8" fmla="*/ 139310 h 281077"/>
                <a:gd name="connsiteX9" fmla="*/ 207650 w 207650"/>
                <a:gd name="connsiteY9" fmla="*/ 91142 h 281077"/>
                <a:gd name="connsiteX10" fmla="*/ 179869 w 207650"/>
                <a:gd name="connsiteY10" fmla="*/ 24306 h 281077"/>
                <a:gd name="connsiteX11" fmla="*/ 147362 w 207650"/>
                <a:gd name="connsiteY11" fmla="*/ 131299 h 281077"/>
                <a:gd name="connsiteX12" fmla="*/ 100382 w 207650"/>
                <a:gd name="connsiteY12" fmla="*/ 144968 h 281077"/>
                <a:gd name="connsiteX13" fmla="*/ 41280 w 207650"/>
                <a:gd name="connsiteY13" fmla="*/ 144968 h 281077"/>
                <a:gd name="connsiteX14" fmla="*/ 41280 w 207650"/>
                <a:gd name="connsiteY14" fmla="*/ 37360 h 281077"/>
                <a:gd name="connsiteX15" fmla="*/ 100318 w 207650"/>
                <a:gd name="connsiteY15" fmla="*/ 37360 h 281077"/>
                <a:gd name="connsiteX16" fmla="*/ 147299 w 207650"/>
                <a:gd name="connsiteY16" fmla="*/ 50795 h 281077"/>
                <a:gd name="connsiteX17" fmla="*/ 164145 w 207650"/>
                <a:gd name="connsiteY17" fmla="*/ 91164 h 281077"/>
                <a:gd name="connsiteX18" fmla="*/ 147299 w 207650"/>
                <a:gd name="connsiteY18" fmla="*/ 131299 h 28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7650" h="281077">
                  <a:moveTo>
                    <a:pt x="179869" y="24306"/>
                  </a:moveTo>
                  <a:cubicBezTo>
                    <a:pt x="161412" y="8116"/>
                    <a:pt x="135983" y="15"/>
                    <a:pt x="103582" y="0"/>
                  </a:cubicBezTo>
                  <a:lnTo>
                    <a:pt x="0" y="0"/>
                  </a:lnTo>
                  <a:lnTo>
                    <a:pt x="0" y="281077"/>
                  </a:lnTo>
                  <a:lnTo>
                    <a:pt x="41344" y="281077"/>
                  </a:lnTo>
                  <a:lnTo>
                    <a:pt x="41344" y="181480"/>
                  </a:lnTo>
                  <a:lnTo>
                    <a:pt x="103984" y="181480"/>
                  </a:lnTo>
                  <a:cubicBezTo>
                    <a:pt x="125408" y="181480"/>
                    <a:pt x="143802" y="177862"/>
                    <a:pt x="159208" y="170630"/>
                  </a:cubicBezTo>
                  <a:cubicBezTo>
                    <a:pt x="173957" y="163965"/>
                    <a:pt x="186396" y="153063"/>
                    <a:pt x="194936" y="139310"/>
                  </a:cubicBezTo>
                  <a:cubicBezTo>
                    <a:pt x="203412" y="125663"/>
                    <a:pt x="207650" y="109606"/>
                    <a:pt x="207650" y="91142"/>
                  </a:cubicBezTo>
                  <a:cubicBezTo>
                    <a:pt x="207566" y="62774"/>
                    <a:pt x="198305" y="40496"/>
                    <a:pt x="179869" y="24306"/>
                  </a:cubicBezTo>
                  <a:close/>
                  <a:moveTo>
                    <a:pt x="147362" y="131299"/>
                  </a:moveTo>
                  <a:cubicBezTo>
                    <a:pt x="136067" y="140411"/>
                    <a:pt x="120407" y="144968"/>
                    <a:pt x="100382" y="144968"/>
                  </a:cubicBezTo>
                  <a:lnTo>
                    <a:pt x="41280" y="144968"/>
                  </a:lnTo>
                  <a:lnTo>
                    <a:pt x="41280" y="37360"/>
                  </a:lnTo>
                  <a:lnTo>
                    <a:pt x="100318" y="37360"/>
                  </a:lnTo>
                  <a:cubicBezTo>
                    <a:pt x="120386" y="37360"/>
                    <a:pt x="136046" y="41837"/>
                    <a:pt x="147299" y="50795"/>
                  </a:cubicBezTo>
                  <a:cubicBezTo>
                    <a:pt x="158551" y="59752"/>
                    <a:pt x="164166" y="73208"/>
                    <a:pt x="164145" y="91164"/>
                  </a:cubicBezTo>
                  <a:cubicBezTo>
                    <a:pt x="164145" y="108822"/>
                    <a:pt x="158530" y="122202"/>
                    <a:pt x="147299" y="131299"/>
                  </a:cubicBezTo>
                  <a:close/>
                </a:path>
              </a:pathLst>
            </a:custGeom>
            <a:solidFill>
              <a:srgbClr val="00A443"/>
            </a:solidFill>
            <a:ln w="2119" cap="flat">
              <a:noFill/>
              <a:prstDash val="solid"/>
              <a:miter/>
            </a:ln>
          </p:spPr>
          <p:txBody>
            <a:bodyPr rtlCol="0" anchor="ctr"/>
            <a:lstStyle/>
            <a:p>
              <a:endParaRPr lang="es-ES" sz="1350"/>
            </a:p>
          </p:txBody>
        </p:sp>
        <p:sp>
          <p:nvSpPr>
            <p:cNvPr id="41" name="Forma libre: forma 40">
              <a:extLst>
                <a:ext uri="{FF2B5EF4-FFF2-40B4-BE49-F238E27FC236}">
                  <a16:creationId xmlns:a16="http://schemas.microsoft.com/office/drawing/2014/main" id="{EEE6524B-C7EE-BF78-A567-F1D9EC6EFE0F}"/>
                </a:ext>
              </a:extLst>
            </p:cNvPr>
            <p:cNvSpPr/>
            <p:nvPr/>
          </p:nvSpPr>
          <p:spPr>
            <a:xfrm>
              <a:off x="22794197" y="934458"/>
              <a:ext cx="206799" cy="212416"/>
            </a:xfrm>
            <a:custGeom>
              <a:avLst/>
              <a:gdLst>
                <a:gd name="connsiteX0" fmla="*/ 156609 w 206799"/>
                <a:gd name="connsiteY0" fmla="*/ 13264 h 212416"/>
                <a:gd name="connsiteX1" fmla="*/ 103208 w 206799"/>
                <a:gd name="connsiteY1" fmla="*/ 20 h 212416"/>
                <a:gd name="connsiteX2" fmla="*/ 62246 w 206799"/>
                <a:gd name="connsiteY2" fmla="*/ 7648 h 212416"/>
                <a:gd name="connsiteX3" fmla="*/ 29315 w 206799"/>
                <a:gd name="connsiteY3" fmla="*/ 29539 h 212416"/>
                <a:gd name="connsiteX4" fmla="*/ 7637 w 206799"/>
                <a:gd name="connsiteY4" fmla="*/ 63253 h 212416"/>
                <a:gd name="connsiteX5" fmla="*/ 8 w 206799"/>
                <a:gd name="connsiteY5" fmla="*/ 106017 h 212416"/>
                <a:gd name="connsiteX6" fmla="*/ 13464 w 206799"/>
                <a:gd name="connsiteY6" fmla="*/ 161431 h 212416"/>
                <a:gd name="connsiteX7" fmla="*/ 50400 w 206799"/>
                <a:gd name="connsiteY7" fmla="*/ 198982 h 212416"/>
                <a:gd name="connsiteX8" fmla="*/ 144551 w 206799"/>
                <a:gd name="connsiteY8" fmla="*/ 204597 h 212416"/>
                <a:gd name="connsiteX9" fmla="*/ 177482 w 206799"/>
                <a:gd name="connsiteY9" fmla="*/ 182707 h 212416"/>
                <a:gd name="connsiteX10" fmla="*/ 199161 w 206799"/>
                <a:gd name="connsiteY10" fmla="*/ 149183 h 212416"/>
                <a:gd name="connsiteX11" fmla="*/ 206789 w 206799"/>
                <a:gd name="connsiteY11" fmla="*/ 106017 h 212416"/>
                <a:gd name="connsiteX12" fmla="*/ 193354 w 206799"/>
                <a:gd name="connsiteY12" fmla="*/ 50412 h 212416"/>
                <a:gd name="connsiteX13" fmla="*/ 156609 w 206799"/>
                <a:gd name="connsiteY13" fmla="*/ 13264 h 212416"/>
                <a:gd name="connsiteX14" fmla="*/ 161822 w 206799"/>
                <a:gd name="connsiteY14" fmla="*/ 135727 h 212416"/>
                <a:gd name="connsiteX15" fmla="*/ 148578 w 206799"/>
                <a:gd name="connsiteY15" fmla="*/ 158020 h 212416"/>
                <a:gd name="connsiteX16" fmla="*/ 128489 w 206799"/>
                <a:gd name="connsiteY16" fmla="*/ 171857 h 212416"/>
                <a:gd name="connsiteX17" fmla="*/ 103208 w 206799"/>
                <a:gd name="connsiteY17" fmla="*/ 176689 h 212416"/>
                <a:gd name="connsiteX18" fmla="*/ 71273 w 206799"/>
                <a:gd name="connsiteY18" fmla="*/ 168212 h 212416"/>
                <a:gd name="connsiteX19" fmla="*/ 48790 w 206799"/>
                <a:gd name="connsiteY19" fmla="*/ 143928 h 212416"/>
                <a:gd name="connsiteX20" fmla="*/ 40567 w 206799"/>
                <a:gd name="connsiteY20" fmla="*/ 105974 h 212416"/>
                <a:gd name="connsiteX21" fmla="*/ 45187 w 206799"/>
                <a:gd name="connsiteY21" fmla="*/ 76307 h 212416"/>
                <a:gd name="connsiteX22" fmla="*/ 58241 w 206799"/>
                <a:gd name="connsiteY22" fmla="*/ 54226 h 212416"/>
                <a:gd name="connsiteX23" fmla="*/ 78308 w 206799"/>
                <a:gd name="connsiteY23" fmla="*/ 40367 h 212416"/>
                <a:gd name="connsiteX24" fmla="*/ 103208 w 206799"/>
                <a:gd name="connsiteY24" fmla="*/ 35748 h 212416"/>
                <a:gd name="connsiteX25" fmla="*/ 135927 w 206799"/>
                <a:gd name="connsiteY25" fmla="*/ 44224 h 212416"/>
                <a:gd name="connsiteX26" fmla="*/ 158410 w 206799"/>
                <a:gd name="connsiteY26" fmla="*/ 68318 h 212416"/>
                <a:gd name="connsiteX27" fmla="*/ 166633 w 206799"/>
                <a:gd name="connsiteY27" fmla="*/ 106059 h 212416"/>
                <a:gd name="connsiteX28" fmla="*/ 161780 w 206799"/>
                <a:gd name="connsiteY28" fmla="*/ 135727 h 212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6799" h="212416">
                  <a:moveTo>
                    <a:pt x="156609" y="13264"/>
                  </a:moveTo>
                  <a:cubicBezTo>
                    <a:pt x="140292" y="4230"/>
                    <a:pt x="121856" y="-339"/>
                    <a:pt x="103208" y="20"/>
                  </a:cubicBezTo>
                  <a:cubicBezTo>
                    <a:pt x="89179" y="-114"/>
                    <a:pt x="75278" y="2476"/>
                    <a:pt x="62246" y="7648"/>
                  </a:cubicBezTo>
                  <a:cubicBezTo>
                    <a:pt x="49870" y="12588"/>
                    <a:pt x="38660" y="20043"/>
                    <a:pt x="29315" y="29539"/>
                  </a:cubicBezTo>
                  <a:cubicBezTo>
                    <a:pt x="19864" y="39176"/>
                    <a:pt x="12489" y="50651"/>
                    <a:pt x="7637" y="63253"/>
                  </a:cubicBezTo>
                  <a:cubicBezTo>
                    <a:pt x="2424" y="76903"/>
                    <a:pt x="-162" y="91410"/>
                    <a:pt x="8" y="106017"/>
                  </a:cubicBezTo>
                  <a:cubicBezTo>
                    <a:pt x="8" y="126896"/>
                    <a:pt x="4500" y="145369"/>
                    <a:pt x="13464" y="161431"/>
                  </a:cubicBezTo>
                  <a:cubicBezTo>
                    <a:pt x="22067" y="177121"/>
                    <a:pt x="34846" y="190120"/>
                    <a:pt x="50400" y="198982"/>
                  </a:cubicBezTo>
                  <a:cubicBezTo>
                    <a:pt x="79410" y="214667"/>
                    <a:pt x="113888" y="216723"/>
                    <a:pt x="144551" y="204597"/>
                  </a:cubicBezTo>
                  <a:cubicBezTo>
                    <a:pt x="156884" y="199562"/>
                    <a:pt x="168073" y="192122"/>
                    <a:pt x="177482" y="182707"/>
                  </a:cubicBezTo>
                  <a:cubicBezTo>
                    <a:pt x="186976" y="173165"/>
                    <a:pt x="194350" y="161745"/>
                    <a:pt x="199161" y="149183"/>
                  </a:cubicBezTo>
                  <a:cubicBezTo>
                    <a:pt x="204395" y="135400"/>
                    <a:pt x="206980" y="120757"/>
                    <a:pt x="206789" y="106017"/>
                  </a:cubicBezTo>
                  <a:cubicBezTo>
                    <a:pt x="206789" y="84826"/>
                    <a:pt x="202318" y="66290"/>
                    <a:pt x="193354" y="50412"/>
                  </a:cubicBezTo>
                  <a:cubicBezTo>
                    <a:pt x="184751" y="34883"/>
                    <a:pt x="172036" y="22029"/>
                    <a:pt x="156609" y="13264"/>
                  </a:cubicBezTo>
                  <a:close/>
                  <a:moveTo>
                    <a:pt x="161822" y="135727"/>
                  </a:moveTo>
                  <a:cubicBezTo>
                    <a:pt x="158961" y="143976"/>
                    <a:pt x="154448" y="151558"/>
                    <a:pt x="148578" y="158020"/>
                  </a:cubicBezTo>
                  <a:cubicBezTo>
                    <a:pt x="142962" y="164034"/>
                    <a:pt x="136117" y="168755"/>
                    <a:pt x="128489" y="171857"/>
                  </a:cubicBezTo>
                  <a:cubicBezTo>
                    <a:pt x="120457" y="175129"/>
                    <a:pt x="111875" y="176771"/>
                    <a:pt x="103208" y="176689"/>
                  </a:cubicBezTo>
                  <a:cubicBezTo>
                    <a:pt x="91998" y="176824"/>
                    <a:pt x="80957" y="173894"/>
                    <a:pt x="71273" y="168212"/>
                  </a:cubicBezTo>
                  <a:cubicBezTo>
                    <a:pt x="61610" y="162427"/>
                    <a:pt x="53812" y="154000"/>
                    <a:pt x="48790" y="143928"/>
                  </a:cubicBezTo>
                  <a:cubicBezTo>
                    <a:pt x="43301" y="133360"/>
                    <a:pt x="40546" y="120709"/>
                    <a:pt x="40567" y="105974"/>
                  </a:cubicBezTo>
                  <a:cubicBezTo>
                    <a:pt x="40377" y="95892"/>
                    <a:pt x="41945" y="85856"/>
                    <a:pt x="45187" y="76307"/>
                  </a:cubicBezTo>
                  <a:cubicBezTo>
                    <a:pt x="48026" y="68149"/>
                    <a:pt x="52456" y="60641"/>
                    <a:pt x="58241" y="54226"/>
                  </a:cubicBezTo>
                  <a:cubicBezTo>
                    <a:pt x="63771" y="48117"/>
                    <a:pt x="70637" y="43372"/>
                    <a:pt x="78308" y="40367"/>
                  </a:cubicBezTo>
                  <a:cubicBezTo>
                    <a:pt x="86234" y="37258"/>
                    <a:pt x="94689" y="35690"/>
                    <a:pt x="103208" y="35748"/>
                  </a:cubicBezTo>
                  <a:cubicBezTo>
                    <a:pt x="114672" y="35548"/>
                    <a:pt x="125988" y="38479"/>
                    <a:pt x="135927" y="44224"/>
                  </a:cubicBezTo>
                  <a:cubicBezTo>
                    <a:pt x="145547" y="49971"/>
                    <a:pt x="153346" y="58324"/>
                    <a:pt x="158410" y="68318"/>
                  </a:cubicBezTo>
                  <a:cubicBezTo>
                    <a:pt x="163899" y="78772"/>
                    <a:pt x="166633" y="91353"/>
                    <a:pt x="166633" y="106059"/>
                  </a:cubicBezTo>
                  <a:cubicBezTo>
                    <a:pt x="166760" y="116157"/>
                    <a:pt x="165128" y="126197"/>
                    <a:pt x="161780" y="135727"/>
                  </a:cubicBezTo>
                  <a:close/>
                </a:path>
              </a:pathLst>
            </a:custGeom>
            <a:solidFill>
              <a:srgbClr val="00A443"/>
            </a:solidFill>
            <a:ln w="2119" cap="flat">
              <a:noFill/>
              <a:prstDash val="solid"/>
              <a:miter/>
            </a:ln>
          </p:spPr>
          <p:txBody>
            <a:bodyPr rtlCol="0" anchor="ctr"/>
            <a:lstStyle/>
            <a:p>
              <a:endParaRPr lang="es-ES" sz="1350"/>
            </a:p>
          </p:txBody>
        </p:sp>
        <p:sp>
          <p:nvSpPr>
            <p:cNvPr id="42" name="Forma libre: forma 41">
              <a:extLst>
                <a:ext uri="{FF2B5EF4-FFF2-40B4-BE49-F238E27FC236}">
                  <a16:creationId xmlns:a16="http://schemas.microsoft.com/office/drawing/2014/main" id="{6D02151D-E247-5A19-8681-9C8829736E49}"/>
                </a:ext>
              </a:extLst>
            </p:cNvPr>
            <p:cNvSpPr/>
            <p:nvPr/>
          </p:nvSpPr>
          <p:spPr>
            <a:xfrm>
              <a:off x="23000817" y="938482"/>
              <a:ext cx="295529" cy="204090"/>
            </a:xfrm>
            <a:custGeom>
              <a:avLst/>
              <a:gdLst>
                <a:gd name="connsiteX0" fmla="*/ 222039 w 295529"/>
                <a:gd name="connsiteY0" fmla="*/ 109727 h 204090"/>
                <a:gd name="connsiteX1" fmla="*/ 216826 w 295529"/>
                <a:gd name="connsiteY1" fmla="*/ 127188 h 204090"/>
                <a:gd name="connsiteX2" fmla="*/ 211613 w 295529"/>
                <a:gd name="connsiteY2" fmla="*/ 146260 h 204090"/>
                <a:gd name="connsiteX3" fmla="*/ 199958 w 295529"/>
                <a:gd name="connsiteY3" fmla="*/ 110108 h 204090"/>
                <a:gd name="connsiteX4" fmla="*/ 164951 w 295529"/>
                <a:gd name="connsiteY4" fmla="*/ 0 h 204090"/>
                <a:gd name="connsiteX5" fmla="*/ 130812 w 295529"/>
                <a:gd name="connsiteY5" fmla="*/ 0 h 204090"/>
                <a:gd name="connsiteX6" fmla="*/ 96377 w 295529"/>
                <a:gd name="connsiteY6" fmla="*/ 109727 h 204090"/>
                <a:gd name="connsiteX7" fmla="*/ 90952 w 295529"/>
                <a:gd name="connsiteY7" fmla="*/ 127591 h 204090"/>
                <a:gd name="connsiteX8" fmla="*/ 85124 w 295529"/>
                <a:gd name="connsiteY8" fmla="*/ 146663 h 204090"/>
                <a:gd name="connsiteX9" fmla="*/ 79509 w 295529"/>
                <a:gd name="connsiteY9" fmla="*/ 127591 h 204090"/>
                <a:gd name="connsiteX10" fmla="*/ 74274 w 295529"/>
                <a:gd name="connsiteY10" fmla="*/ 109727 h 204090"/>
                <a:gd name="connsiteX11" fmla="*/ 41767 w 295529"/>
                <a:gd name="connsiteY11" fmla="*/ 106 h 204090"/>
                <a:gd name="connsiteX12" fmla="*/ 0 w 295529"/>
                <a:gd name="connsiteY12" fmla="*/ 106 h 204090"/>
                <a:gd name="connsiteX13" fmla="*/ 64654 w 295529"/>
                <a:gd name="connsiteY13" fmla="*/ 204090 h 204090"/>
                <a:gd name="connsiteX14" fmla="*/ 101992 w 295529"/>
                <a:gd name="connsiteY14" fmla="*/ 204090 h 204090"/>
                <a:gd name="connsiteX15" fmla="*/ 136512 w 295529"/>
                <a:gd name="connsiteY15" fmla="*/ 94469 h 204090"/>
                <a:gd name="connsiteX16" fmla="*/ 147362 w 295529"/>
                <a:gd name="connsiteY16" fmla="*/ 58741 h 204090"/>
                <a:gd name="connsiteX17" fmla="*/ 158996 w 295529"/>
                <a:gd name="connsiteY17" fmla="*/ 94469 h 204090"/>
                <a:gd name="connsiteX18" fmla="*/ 193537 w 295529"/>
                <a:gd name="connsiteY18" fmla="*/ 204090 h 204090"/>
                <a:gd name="connsiteX19" fmla="*/ 231278 w 295529"/>
                <a:gd name="connsiteY19" fmla="*/ 204090 h 204090"/>
                <a:gd name="connsiteX20" fmla="*/ 295529 w 295529"/>
                <a:gd name="connsiteY20" fmla="*/ 106 h 204090"/>
                <a:gd name="connsiteX21" fmla="*/ 254567 w 295529"/>
                <a:gd name="connsiteY21" fmla="*/ 106 h 20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5529" h="204090">
                  <a:moveTo>
                    <a:pt x="222039" y="109727"/>
                  </a:moveTo>
                  <a:cubicBezTo>
                    <a:pt x="220174" y="115618"/>
                    <a:pt x="218437" y="121439"/>
                    <a:pt x="216826" y="127188"/>
                  </a:cubicBezTo>
                  <a:cubicBezTo>
                    <a:pt x="215215" y="132937"/>
                    <a:pt x="213478" y="139295"/>
                    <a:pt x="211613" y="146260"/>
                  </a:cubicBezTo>
                  <a:cubicBezTo>
                    <a:pt x="206782" y="131257"/>
                    <a:pt x="202904" y="119206"/>
                    <a:pt x="199958" y="110108"/>
                  </a:cubicBezTo>
                  <a:lnTo>
                    <a:pt x="164951" y="0"/>
                  </a:lnTo>
                  <a:lnTo>
                    <a:pt x="130812" y="0"/>
                  </a:lnTo>
                  <a:lnTo>
                    <a:pt x="96377" y="109727"/>
                  </a:lnTo>
                  <a:cubicBezTo>
                    <a:pt x="94491" y="115900"/>
                    <a:pt x="92668" y="121855"/>
                    <a:pt x="90952" y="127591"/>
                  </a:cubicBezTo>
                  <a:cubicBezTo>
                    <a:pt x="89193" y="133355"/>
                    <a:pt x="87264" y="139712"/>
                    <a:pt x="85124" y="146663"/>
                  </a:cubicBezTo>
                  <a:cubicBezTo>
                    <a:pt x="83005" y="139712"/>
                    <a:pt x="81098" y="133355"/>
                    <a:pt x="79509" y="127591"/>
                  </a:cubicBezTo>
                  <a:cubicBezTo>
                    <a:pt x="77919" y="121827"/>
                    <a:pt x="76160" y="115894"/>
                    <a:pt x="74274" y="109727"/>
                  </a:cubicBezTo>
                  <a:lnTo>
                    <a:pt x="41767" y="106"/>
                  </a:lnTo>
                  <a:lnTo>
                    <a:pt x="0" y="106"/>
                  </a:lnTo>
                  <a:lnTo>
                    <a:pt x="64654" y="204090"/>
                  </a:lnTo>
                  <a:lnTo>
                    <a:pt x="101992" y="204090"/>
                  </a:lnTo>
                  <a:lnTo>
                    <a:pt x="136512" y="94469"/>
                  </a:lnTo>
                  <a:cubicBezTo>
                    <a:pt x="139458" y="85639"/>
                    <a:pt x="143082" y="73730"/>
                    <a:pt x="147362" y="58741"/>
                  </a:cubicBezTo>
                  <a:cubicBezTo>
                    <a:pt x="152448" y="73730"/>
                    <a:pt x="156326" y="85639"/>
                    <a:pt x="158996" y="94469"/>
                  </a:cubicBezTo>
                  <a:lnTo>
                    <a:pt x="193537" y="204090"/>
                  </a:lnTo>
                  <a:lnTo>
                    <a:pt x="231278" y="204090"/>
                  </a:lnTo>
                  <a:lnTo>
                    <a:pt x="295529" y="106"/>
                  </a:lnTo>
                  <a:lnTo>
                    <a:pt x="254567" y="106"/>
                  </a:lnTo>
                  <a:close/>
                </a:path>
              </a:pathLst>
            </a:custGeom>
            <a:solidFill>
              <a:srgbClr val="00A443"/>
            </a:solidFill>
            <a:ln w="2119" cap="flat">
              <a:noFill/>
              <a:prstDash val="solid"/>
              <a:miter/>
            </a:ln>
          </p:spPr>
          <p:txBody>
            <a:bodyPr rtlCol="0" anchor="ctr"/>
            <a:lstStyle/>
            <a:p>
              <a:endParaRPr lang="es-ES" sz="1350"/>
            </a:p>
          </p:txBody>
        </p:sp>
        <p:sp>
          <p:nvSpPr>
            <p:cNvPr id="43" name="Forma libre: forma 42">
              <a:extLst>
                <a:ext uri="{FF2B5EF4-FFF2-40B4-BE49-F238E27FC236}">
                  <a16:creationId xmlns:a16="http://schemas.microsoft.com/office/drawing/2014/main" id="{83CB5140-8D6A-ECC6-F150-8BD6AA1ABFE6}"/>
                </a:ext>
              </a:extLst>
            </p:cNvPr>
            <p:cNvSpPr/>
            <p:nvPr/>
          </p:nvSpPr>
          <p:spPr>
            <a:xfrm>
              <a:off x="23296333" y="934464"/>
              <a:ext cx="192321" cy="212494"/>
            </a:xfrm>
            <a:custGeom>
              <a:avLst/>
              <a:gdLst>
                <a:gd name="connsiteX0" fmla="*/ 146570 w 192321"/>
                <a:gd name="connsiteY0" fmla="*/ 13067 h 212494"/>
                <a:gd name="connsiteX1" fmla="*/ 97979 w 192321"/>
                <a:gd name="connsiteY1" fmla="*/ 14 h 212494"/>
                <a:gd name="connsiteX2" fmla="*/ 58415 w 192321"/>
                <a:gd name="connsiteY2" fmla="*/ 7430 h 212494"/>
                <a:gd name="connsiteX3" fmla="*/ 27307 w 192321"/>
                <a:gd name="connsiteY3" fmla="*/ 28982 h 212494"/>
                <a:gd name="connsiteX4" fmla="*/ 7027 w 192321"/>
                <a:gd name="connsiteY4" fmla="*/ 62506 h 212494"/>
                <a:gd name="connsiteX5" fmla="*/ 13 w 192321"/>
                <a:gd name="connsiteY5" fmla="*/ 106074 h 212494"/>
                <a:gd name="connsiteX6" fmla="*/ 12855 w 192321"/>
                <a:gd name="connsiteY6" fmla="*/ 161680 h 212494"/>
                <a:gd name="connsiteX7" fmla="*/ 48180 w 192321"/>
                <a:gd name="connsiteY7" fmla="*/ 199039 h 212494"/>
                <a:gd name="connsiteX8" fmla="*/ 99992 w 192321"/>
                <a:gd name="connsiteY8" fmla="*/ 212474 h 212494"/>
                <a:gd name="connsiteX9" fmla="*/ 134300 w 192321"/>
                <a:gd name="connsiteY9" fmla="*/ 207452 h 212494"/>
                <a:gd name="connsiteX10" fmla="*/ 164837 w 192321"/>
                <a:gd name="connsiteY10" fmla="*/ 191008 h 212494"/>
                <a:gd name="connsiteX11" fmla="*/ 188719 w 192321"/>
                <a:gd name="connsiteY11" fmla="*/ 161489 h 212494"/>
                <a:gd name="connsiteX12" fmla="*/ 158204 w 192321"/>
                <a:gd name="connsiteY12" fmla="*/ 142608 h 212494"/>
                <a:gd name="connsiteX13" fmla="*/ 142946 w 192321"/>
                <a:gd name="connsiteY13" fmla="*/ 162887 h 212494"/>
                <a:gd name="connsiteX14" fmla="*/ 123260 w 192321"/>
                <a:gd name="connsiteY14" fmla="*/ 174140 h 212494"/>
                <a:gd name="connsiteX15" fmla="*/ 99950 w 192321"/>
                <a:gd name="connsiteY15" fmla="*/ 177552 h 212494"/>
                <a:gd name="connsiteX16" fmla="*/ 69032 w 192321"/>
                <a:gd name="connsiteY16" fmla="*/ 169520 h 212494"/>
                <a:gd name="connsiteX17" fmla="*/ 47587 w 192321"/>
                <a:gd name="connsiteY17" fmla="*/ 145532 h 212494"/>
                <a:gd name="connsiteX18" fmla="*/ 40106 w 192321"/>
                <a:gd name="connsiteY18" fmla="*/ 115229 h 212494"/>
                <a:gd name="connsiteX19" fmla="*/ 191940 w 192321"/>
                <a:gd name="connsiteY19" fmla="*/ 115229 h 212494"/>
                <a:gd name="connsiteX20" fmla="*/ 192321 w 192321"/>
                <a:gd name="connsiteY20" fmla="*/ 109613 h 212494"/>
                <a:gd name="connsiteX21" fmla="*/ 192321 w 192321"/>
                <a:gd name="connsiteY21" fmla="*/ 104379 h 212494"/>
                <a:gd name="connsiteX22" fmla="*/ 180094 w 192321"/>
                <a:gd name="connsiteY22" fmla="*/ 49579 h 212494"/>
                <a:gd name="connsiteX23" fmla="*/ 146570 w 192321"/>
                <a:gd name="connsiteY23" fmla="*/ 13067 h 212494"/>
                <a:gd name="connsiteX24" fmla="*/ 55216 w 192321"/>
                <a:gd name="connsiteY24" fmla="*/ 52016 h 212494"/>
                <a:gd name="connsiteX25" fmla="*/ 73482 w 192321"/>
                <a:gd name="connsiteY25" fmla="*/ 37967 h 212494"/>
                <a:gd name="connsiteX26" fmla="*/ 97576 w 192321"/>
                <a:gd name="connsiteY26" fmla="*/ 33347 h 212494"/>
                <a:gd name="connsiteX27" fmla="*/ 137119 w 192321"/>
                <a:gd name="connsiteY27" fmla="*/ 50999 h 212494"/>
                <a:gd name="connsiteX28" fmla="*/ 151317 w 192321"/>
                <a:gd name="connsiteY28" fmla="*/ 85943 h 212494"/>
                <a:gd name="connsiteX29" fmla="*/ 41272 w 192321"/>
                <a:gd name="connsiteY29" fmla="*/ 85943 h 212494"/>
                <a:gd name="connsiteX30" fmla="*/ 43772 w 192321"/>
                <a:gd name="connsiteY30" fmla="*/ 74902 h 212494"/>
                <a:gd name="connsiteX31" fmla="*/ 55216 w 192321"/>
                <a:gd name="connsiteY31" fmla="*/ 52016 h 21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2321" h="212494">
                  <a:moveTo>
                    <a:pt x="146570" y="13067"/>
                  </a:moveTo>
                  <a:cubicBezTo>
                    <a:pt x="131927" y="4241"/>
                    <a:pt x="115080" y="-281"/>
                    <a:pt x="97979" y="14"/>
                  </a:cubicBezTo>
                  <a:cubicBezTo>
                    <a:pt x="84438" y="-156"/>
                    <a:pt x="70982" y="2366"/>
                    <a:pt x="58415" y="7430"/>
                  </a:cubicBezTo>
                  <a:cubicBezTo>
                    <a:pt x="46633" y="12319"/>
                    <a:pt x="36016" y="19666"/>
                    <a:pt x="27307" y="28982"/>
                  </a:cubicBezTo>
                  <a:cubicBezTo>
                    <a:pt x="18301" y="38632"/>
                    <a:pt x="11393" y="50048"/>
                    <a:pt x="7027" y="62506"/>
                  </a:cubicBezTo>
                  <a:cubicBezTo>
                    <a:pt x="2175" y="76511"/>
                    <a:pt x="-199" y="91256"/>
                    <a:pt x="13" y="106074"/>
                  </a:cubicBezTo>
                  <a:cubicBezTo>
                    <a:pt x="13" y="127265"/>
                    <a:pt x="4294" y="145801"/>
                    <a:pt x="12855" y="161680"/>
                  </a:cubicBezTo>
                  <a:cubicBezTo>
                    <a:pt x="20971" y="177140"/>
                    <a:pt x="33198" y="190065"/>
                    <a:pt x="48180" y="199039"/>
                  </a:cubicBezTo>
                  <a:cubicBezTo>
                    <a:pt x="63883" y="208190"/>
                    <a:pt x="81810" y="212839"/>
                    <a:pt x="99992" y="212474"/>
                  </a:cubicBezTo>
                  <a:cubicBezTo>
                    <a:pt x="111605" y="212496"/>
                    <a:pt x="123175" y="210802"/>
                    <a:pt x="134300" y="207452"/>
                  </a:cubicBezTo>
                  <a:cubicBezTo>
                    <a:pt x="145489" y="204078"/>
                    <a:pt x="155873" y="198486"/>
                    <a:pt x="164837" y="191008"/>
                  </a:cubicBezTo>
                  <a:cubicBezTo>
                    <a:pt x="174563" y="182739"/>
                    <a:pt x="182658" y="172729"/>
                    <a:pt x="188719" y="161489"/>
                  </a:cubicBezTo>
                  <a:lnTo>
                    <a:pt x="158204" y="142608"/>
                  </a:lnTo>
                  <a:cubicBezTo>
                    <a:pt x="154432" y="150258"/>
                    <a:pt x="149240" y="157134"/>
                    <a:pt x="142946" y="162887"/>
                  </a:cubicBezTo>
                  <a:cubicBezTo>
                    <a:pt x="137267" y="168005"/>
                    <a:pt x="130549" y="171843"/>
                    <a:pt x="123260" y="174140"/>
                  </a:cubicBezTo>
                  <a:cubicBezTo>
                    <a:pt x="115716" y="176460"/>
                    <a:pt x="107854" y="177611"/>
                    <a:pt x="99950" y="177552"/>
                  </a:cubicBezTo>
                  <a:cubicBezTo>
                    <a:pt x="89100" y="177734"/>
                    <a:pt x="78420" y="174958"/>
                    <a:pt x="69032" y="169520"/>
                  </a:cubicBezTo>
                  <a:cubicBezTo>
                    <a:pt x="59644" y="163843"/>
                    <a:pt x="52185" y="155488"/>
                    <a:pt x="47587" y="145532"/>
                  </a:cubicBezTo>
                  <a:cubicBezTo>
                    <a:pt x="43158" y="136011"/>
                    <a:pt x="40615" y="125718"/>
                    <a:pt x="40106" y="115229"/>
                  </a:cubicBezTo>
                  <a:lnTo>
                    <a:pt x="191940" y="115229"/>
                  </a:lnTo>
                  <a:cubicBezTo>
                    <a:pt x="192194" y="113368"/>
                    <a:pt x="192321" y="111491"/>
                    <a:pt x="192321" y="109613"/>
                  </a:cubicBezTo>
                  <a:lnTo>
                    <a:pt x="192321" y="104379"/>
                  </a:lnTo>
                  <a:cubicBezTo>
                    <a:pt x="192321" y="83500"/>
                    <a:pt x="188252" y="65233"/>
                    <a:pt x="180094" y="49579"/>
                  </a:cubicBezTo>
                  <a:cubicBezTo>
                    <a:pt x="172486" y="34553"/>
                    <a:pt x="160895" y="21919"/>
                    <a:pt x="146570" y="13067"/>
                  </a:cubicBezTo>
                  <a:close/>
                  <a:moveTo>
                    <a:pt x="55216" y="52016"/>
                  </a:moveTo>
                  <a:cubicBezTo>
                    <a:pt x="60005" y="45845"/>
                    <a:pt x="66298" y="41007"/>
                    <a:pt x="73482" y="37967"/>
                  </a:cubicBezTo>
                  <a:cubicBezTo>
                    <a:pt x="81111" y="34801"/>
                    <a:pt x="89312" y="33228"/>
                    <a:pt x="97576" y="33347"/>
                  </a:cubicBezTo>
                  <a:cubicBezTo>
                    <a:pt x="112749" y="32951"/>
                    <a:pt x="127286" y="39439"/>
                    <a:pt x="137119" y="50999"/>
                  </a:cubicBezTo>
                  <a:cubicBezTo>
                    <a:pt x="144493" y="59475"/>
                    <a:pt x="149219" y="71124"/>
                    <a:pt x="151317" y="85943"/>
                  </a:cubicBezTo>
                  <a:lnTo>
                    <a:pt x="41272" y="85943"/>
                  </a:lnTo>
                  <a:cubicBezTo>
                    <a:pt x="41865" y="82213"/>
                    <a:pt x="42692" y="78524"/>
                    <a:pt x="43772" y="74902"/>
                  </a:cubicBezTo>
                  <a:cubicBezTo>
                    <a:pt x="46103" y="66615"/>
                    <a:pt x="49981" y="58848"/>
                    <a:pt x="55216" y="52016"/>
                  </a:cubicBezTo>
                  <a:close/>
                </a:path>
              </a:pathLst>
            </a:custGeom>
            <a:solidFill>
              <a:srgbClr val="00A443"/>
            </a:solidFill>
            <a:ln w="2119" cap="flat">
              <a:noFill/>
              <a:prstDash val="solid"/>
              <a:miter/>
            </a:ln>
          </p:spPr>
          <p:txBody>
            <a:bodyPr rtlCol="0" anchor="ctr"/>
            <a:lstStyle/>
            <a:p>
              <a:endParaRPr lang="es-ES" sz="1350"/>
            </a:p>
          </p:txBody>
        </p:sp>
        <p:sp>
          <p:nvSpPr>
            <p:cNvPr id="44" name="Forma libre: forma 43">
              <a:extLst>
                <a:ext uri="{FF2B5EF4-FFF2-40B4-BE49-F238E27FC236}">
                  <a16:creationId xmlns:a16="http://schemas.microsoft.com/office/drawing/2014/main" id="{918063E9-6A9C-DD89-D958-6D8CB12FC6F8}"/>
                </a:ext>
              </a:extLst>
            </p:cNvPr>
            <p:cNvSpPr/>
            <p:nvPr/>
          </p:nvSpPr>
          <p:spPr>
            <a:xfrm>
              <a:off x="23513893" y="934470"/>
              <a:ext cx="106399" cy="207996"/>
            </a:xfrm>
            <a:custGeom>
              <a:avLst/>
              <a:gdLst>
                <a:gd name="connsiteX0" fmla="*/ 94766 w 106399"/>
                <a:gd name="connsiteY0" fmla="*/ 7 h 207996"/>
                <a:gd name="connsiteX1" fmla="*/ 62429 w 106399"/>
                <a:gd name="connsiteY1" fmla="*/ 9246 h 207996"/>
                <a:gd name="connsiteX2" fmla="*/ 39352 w 106399"/>
                <a:gd name="connsiteY2" fmla="*/ 37346 h 207996"/>
                <a:gd name="connsiteX3" fmla="*/ 39352 w 106399"/>
                <a:gd name="connsiteY3" fmla="*/ 4012 h 207996"/>
                <a:gd name="connsiteX4" fmla="*/ 0 w 106399"/>
                <a:gd name="connsiteY4" fmla="*/ 4012 h 207996"/>
                <a:gd name="connsiteX5" fmla="*/ 0 w 106399"/>
                <a:gd name="connsiteY5" fmla="*/ 207997 h 207996"/>
                <a:gd name="connsiteX6" fmla="*/ 39352 w 106399"/>
                <a:gd name="connsiteY6" fmla="*/ 207997 h 207996"/>
                <a:gd name="connsiteX7" fmla="*/ 39352 w 106399"/>
                <a:gd name="connsiteY7" fmla="*/ 99181 h 207996"/>
                <a:gd name="connsiteX8" fmla="*/ 52596 w 106399"/>
                <a:gd name="connsiteY8" fmla="*/ 57435 h 207996"/>
                <a:gd name="connsiteX9" fmla="*/ 86332 w 106399"/>
                <a:gd name="connsiteY9" fmla="*/ 41774 h 207996"/>
                <a:gd name="connsiteX10" fmla="*/ 106400 w 106399"/>
                <a:gd name="connsiteY10" fmla="*/ 41774 h 207996"/>
                <a:gd name="connsiteX11" fmla="*/ 106400 w 106399"/>
                <a:gd name="connsiteY11" fmla="*/ 7 h 20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399" h="207996">
                  <a:moveTo>
                    <a:pt x="94766" y="7"/>
                  </a:moveTo>
                  <a:cubicBezTo>
                    <a:pt x="83302" y="-171"/>
                    <a:pt x="72071" y="3044"/>
                    <a:pt x="62429" y="9246"/>
                  </a:cubicBezTo>
                  <a:cubicBezTo>
                    <a:pt x="52935" y="15392"/>
                    <a:pt x="45243" y="24758"/>
                    <a:pt x="39352" y="37346"/>
                  </a:cubicBezTo>
                  <a:lnTo>
                    <a:pt x="39352" y="4012"/>
                  </a:lnTo>
                  <a:lnTo>
                    <a:pt x="0" y="4012"/>
                  </a:lnTo>
                  <a:lnTo>
                    <a:pt x="0" y="207997"/>
                  </a:lnTo>
                  <a:lnTo>
                    <a:pt x="39352" y="207997"/>
                  </a:lnTo>
                  <a:lnTo>
                    <a:pt x="39352" y="99181"/>
                  </a:lnTo>
                  <a:cubicBezTo>
                    <a:pt x="39352" y="81789"/>
                    <a:pt x="43759" y="67875"/>
                    <a:pt x="52596" y="57435"/>
                  </a:cubicBezTo>
                  <a:cubicBezTo>
                    <a:pt x="60818" y="47276"/>
                    <a:pt x="73278" y="41493"/>
                    <a:pt x="86332" y="41774"/>
                  </a:cubicBezTo>
                  <a:lnTo>
                    <a:pt x="106400" y="41774"/>
                  </a:lnTo>
                  <a:lnTo>
                    <a:pt x="106400" y="7"/>
                  </a:lnTo>
                  <a:close/>
                </a:path>
              </a:pathLst>
            </a:custGeom>
            <a:solidFill>
              <a:srgbClr val="00A443"/>
            </a:solidFill>
            <a:ln w="2119" cap="flat">
              <a:noFill/>
              <a:prstDash val="solid"/>
              <a:miter/>
            </a:ln>
          </p:spPr>
          <p:txBody>
            <a:bodyPr rtlCol="0" anchor="ctr"/>
            <a:lstStyle/>
            <a:p>
              <a:endParaRPr lang="es-ES" sz="1350"/>
            </a:p>
          </p:txBody>
        </p:sp>
        <p:sp>
          <p:nvSpPr>
            <p:cNvPr id="45" name="Forma libre: forma 44">
              <a:extLst>
                <a:ext uri="{FF2B5EF4-FFF2-40B4-BE49-F238E27FC236}">
                  <a16:creationId xmlns:a16="http://schemas.microsoft.com/office/drawing/2014/main" id="{446263EC-581D-298F-3EF0-C1EE85970DD1}"/>
                </a:ext>
              </a:extLst>
            </p:cNvPr>
            <p:cNvSpPr/>
            <p:nvPr/>
          </p:nvSpPr>
          <p:spPr>
            <a:xfrm>
              <a:off x="20826516" y="737210"/>
              <a:ext cx="267147" cy="428326"/>
            </a:xfrm>
            <a:custGeom>
              <a:avLst/>
              <a:gdLst>
                <a:gd name="connsiteX0" fmla="*/ 0 w 267147"/>
                <a:gd name="connsiteY0" fmla="*/ 305362 h 428326"/>
                <a:gd name="connsiteX1" fmla="*/ 35453 w 267147"/>
                <a:gd name="connsiteY1" fmla="*/ 391737 h 428326"/>
                <a:gd name="connsiteX2" fmla="*/ 176966 w 267147"/>
                <a:gd name="connsiteY2" fmla="*/ 414920 h 428326"/>
                <a:gd name="connsiteX3" fmla="*/ 219475 w 267147"/>
                <a:gd name="connsiteY3" fmla="*/ 0 h 428326"/>
                <a:gd name="connsiteX4" fmla="*/ 0 w 267147"/>
                <a:gd name="connsiteY4" fmla="*/ 305362 h 428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147" h="428326">
                  <a:moveTo>
                    <a:pt x="0" y="305362"/>
                  </a:moveTo>
                  <a:cubicBezTo>
                    <a:pt x="-49" y="337704"/>
                    <a:pt x="12696" y="368753"/>
                    <a:pt x="35453" y="391737"/>
                  </a:cubicBezTo>
                  <a:cubicBezTo>
                    <a:pt x="79360" y="435644"/>
                    <a:pt x="138971" y="435560"/>
                    <a:pt x="176966" y="414920"/>
                  </a:cubicBezTo>
                  <a:cubicBezTo>
                    <a:pt x="223480" y="389681"/>
                    <a:pt x="328121" y="313987"/>
                    <a:pt x="219475" y="0"/>
                  </a:cubicBezTo>
                  <a:cubicBezTo>
                    <a:pt x="219475" y="148210"/>
                    <a:pt x="0" y="163277"/>
                    <a:pt x="0" y="305362"/>
                  </a:cubicBezTo>
                  <a:close/>
                </a:path>
              </a:pathLst>
            </a:custGeom>
            <a:solidFill>
              <a:srgbClr val="FF9C1A"/>
            </a:solidFill>
            <a:ln w="2119" cap="flat">
              <a:noFill/>
              <a:prstDash val="solid"/>
              <a:miter/>
            </a:ln>
          </p:spPr>
          <p:txBody>
            <a:bodyPr rtlCol="0" anchor="ctr"/>
            <a:lstStyle/>
            <a:p>
              <a:endParaRPr lang="es-ES" sz="1350"/>
            </a:p>
          </p:txBody>
        </p:sp>
        <p:sp>
          <p:nvSpPr>
            <p:cNvPr id="46" name="Forma libre: forma 45">
              <a:extLst>
                <a:ext uri="{FF2B5EF4-FFF2-40B4-BE49-F238E27FC236}">
                  <a16:creationId xmlns:a16="http://schemas.microsoft.com/office/drawing/2014/main" id="{423CACD2-BD38-A0D8-930A-DF9C3A194B2E}"/>
                </a:ext>
              </a:extLst>
            </p:cNvPr>
            <p:cNvSpPr/>
            <p:nvPr/>
          </p:nvSpPr>
          <p:spPr>
            <a:xfrm>
              <a:off x="20670932" y="737210"/>
              <a:ext cx="255520" cy="428307"/>
            </a:xfrm>
            <a:custGeom>
              <a:avLst/>
              <a:gdLst>
                <a:gd name="connsiteX0" fmla="*/ 255521 w 255520"/>
                <a:gd name="connsiteY0" fmla="*/ 129752 h 428307"/>
                <a:gd name="connsiteX1" fmla="*/ 219496 w 255520"/>
                <a:gd name="connsiteY1" fmla="*/ 0 h 428307"/>
                <a:gd name="connsiteX2" fmla="*/ 0 w 255520"/>
                <a:gd name="connsiteY2" fmla="*/ 305362 h 428307"/>
                <a:gd name="connsiteX3" fmla="*/ 35410 w 255520"/>
                <a:gd name="connsiteY3" fmla="*/ 391737 h 428307"/>
                <a:gd name="connsiteX4" fmla="*/ 176924 w 255520"/>
                <a:gd name="connsiteY4" fmla="*/ 414920 h 428307"/>
                <a:gd name="connsiteX5" fmla="*/ 255521 w 255520"/>
                <a:gd name="connsiteY5" fmla="*/ 129752 h 42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520" h="428307">
                  <a:moveTo>
                    <a:pt x="255521" y="129752"/>
                  </a:moveTo>
                  <a:cubicBezTo>
                    <a:pt x="248316" y="90909"/>
                    <a:pt x="236767" y="51134"/>
                    <a:pt x="219496" y="0"/>
                  </a:cubicBezTo>
                  <a:cubicBezTo>
                    <a:pt x="219496" y="148210"/>
                    <a:pt x="0" y="163277"/>
                    <a:pt x="0" y="305362"/>
                  </a:cubicBezTo>
                  <a:cubicBezTo>
                    <a:pt x="-49" y="337697"/>
                    <a:pt x="12677" y="368742"/>
                    <a:pt x="35410" y="391737"/>
                  </a:cubicBezTo>
                  <a:cubicBezTo>
                    <a:pt x="79318" y="435644"/>
                    <a:pt x="139394" y="435517"/>
                    <a:pt x="176924" y="414920"/>
                  </a:cubicBezTo>
                  <a:cubicBezTo>
                    <a:pt x="89659" y="321870"/>
                    <a:pt x="120386" y="214156"/>
                    <a:pt x="255521" y="129752"/>
                  </a:cubicBezTo>
                  <a:close/>
                </a:path>
              </a:pathLst>
            </a:custGeom>
            <a:solidFill>
              <a:srgbClr val="0DA9FF"/>
            </a:solidFill>
            <a:ln w="2119" cap="flat">
              <a:noFill/>
              <a:prstDash val="solid"/>
              <a:miter/>
            </a:ln>
          </p:spPr>
          <p:txBody>
            <a:bodyPr rtlCol="0" anchor="ctr"/>
            <a:lstStyle/>
            <a:p>
              <a:endParaRPr lang="es-ES" sz="1350"/>
            </a:p>
          </p:txBody>
        </p:sp>
        <p:sp>
          <p:nvSpPr>
            <p:cNvPr id="47" name="Forma libre: forma 46">
              <a:extLst>
                <a:ext uri="{FF2B5EF4-FFF2-40B4-BE49-F238E27FC236}">
                  <a16:creationId xmlns:a16="http://schemas.microsoft.com/office/drawing/2014/main" id="{F2C8F915-D832-5229-88AC-C188C933EF72}"/>
                </a:ext>
              </a:extLst>
            </p:cNvPr>
            <p:cNvSpPr/>
            <p:nvPr/>
          </p:nvSpPr>
          <p:spPr>
            <a:xfrm>
              <a:off x="20515348" y="737210"/>
              <a:ext cx="255520" cy="529266"/>
            </a:xfrm>
            <a:custGeom>
              <a:avLst/>
              <a:gdLst>
                <a:gd name="connsiteX0" fmla="*/ 255521 w 255520"/>
                <a:gd name="connsiteY0" fmla="*/ 129752 h 529266"/>
                <a:gd name="connsiteX1" fmla="*/ 219496 w 255520"/>
                <a:gd name="connsiteY1" fmla="*/ 0 h 529266"/>
                <a:gd name="connsiteX2" fmla="*/ 0 w 255520"/>
                <a:gd name="connsiteY2" fmla="*/ 305362 h 529266"/>
                <a:gd name="connsiteX3" fmla="*/ 59038 w 255520"/>
                <a:gd name="connsiteY3" fmla="*/ 410321 h 529266"/>
                <a:gd name="connsiteX4" fmla="*/ 53380 w 255520"/>
                <a:gd name="connsiteY4" fmla="*/ 529266 h 529266"/>
                <a:gd name="connsiteX5" fmla="*/ 81543 w 255520"/>
                <a:gd name="connsiteY5" fmla="*/ 524583 h 529266"/>
                <a:gd name="connsiteX6" fmla="*/ 77093 w 255520"/>
                <a:gd name="connsiteY6" fmla="*/ 419433 h 529266"/>
                <a:gd name="connsiteX7" fmla="*/ 176923 w 255520"/>
                <a:gd name="connsiteY7" fmla="*/ 414962 h 529266"/>
                <a:gd name="connsiteX8" fmla="*/ 255521 w 255520"/>
                <a:gd name="connsiteY8" fmla="*/ 129752 h 52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20" h="529266">
                  <a:moveTo>
                    <a:pt x="255521" y="129752"/>
                  </a:moveTo>
                  <a:cubicBezTo>
                    <a:pt x="248316" y="90909"/>
                    <a:pt x="236746" y="51134"/>
                    <a:pt x="219496" y="0"/>
                  </a:cubicBezTo>
                  <a:cubicBezTo>
                    <a:pt x="219496" y="148210"/>
                    <a:pt x="0" y="163277"/>
                    <a:pt x="0" y="305362"/>
                  </a:cubicBezTo>
                  <a:cubicBezTo>
                    <a:pt x="0" y="378238"/>
                    <a:pt x="59038" y="410321"/>
                    <a:pt x="59038" y="410321"/>
                  </a:cubicBezTo>
                  <a:cubicBezTo>
                    <a:pt x="49865" y="449285"/>
                    <a:pt x="47947" y="489607"/>
                    <a:pt x="53380" y="529266"/>
                  </a:cubicBezTo>
                  <a:lnTo>
                    <a:pt x="81543" y="524583"/>
                  </a:lnTo>
                  <a:cubicBezTo>
                    <a:pt x="67769" y="476691"/>
                    <a:pt x="76224" y="424540"/>
                    <a:pt x="77093" y="419433"/>
                  </a:cubicBezTo>
                  <a:cubicBezTo>
                    <a:pt x="113117" y="433864"/>
                    <a:pt x="150265" y="429584"/>
                    <a:pt x="176923" y="414962"/>
                  </a:cubicBezTo>
                  <a:cubicBezTo>
                    <a:pt x="89532" y="321870"/>
                    <a:pt x="120386" y="214177"/>
                    <a:pt x="255521" y="129752"/>
                  </a:cubicBezTo>
                  <a:close/>
                </a:path>
              </a:pathLst>
            </a:custGeom>
            <a:solidFill>
              <a:srgbClr val="00A443"/>
            </a:solidFill>
            <a:ln w="2119" cap="flat">
              <a:noFill/>
              <a:prstDash val="solid"/>
              <a:miter/>
            </a:ln>
          </p:spPr>
          <p:txBody>
            <a:bodyPr rtlCol="0" anchor="ctr"/>
            <a:lstStyle/>
            <a:p>
              <a:endParaRPr lang="es-ES" sz="1350"/>
            </a:p>
          </p:txBody>
        </p:sp>
      </p:grpSp>
    </p:spTree>
    <p:extLst>
      <p:ext uri="{BB962C8B-B14F-4D97-AF65-F5344CB8AC3E}">
        <p14:creationId xmlns:p14="http://schemas.microsoft.com/office/powerpoint/2010/main" val="23764941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Teal">
    <p:bg bwMode="ltGray">
      <p:bgPr>
        <a:solidFill>
          <a:schemeClr val="accent3"/>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D5B482-99FC-46D1-9967-0EBFF52E6B3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472176"/>
            <a:ext cx="6948000" cy="3687538"/>
          </a:xfrm>
          <a:prstGeom prst="rect">
            <a:avLst/>
          </a:prstGeom>
        </p:spPr>
      </p:pic>
      <p:sp>
        <p:nvSpPr>
          <p:cNvPr id="10" name="Text Placeholder 9">
            <a:extLst>
              <a:ext uri="{FF2B5EF4-FFF2-40B4-BE49-F238E27FC236}">
                <a16:creationId xmlns:a16="http://schemas.microsoft.com/office/drawing/2014/main" id="{08CDCF25-D7EC-4BC0-988F-AB2E28759953}"/>
              </a:ext>
            </a:extLst>
          </p:cNvPr>
          <p:cNvSpPr>
            <a:spLocks noGrp="1"/>
          </p:cNvSpPr>
          <p:nvPr>
            <p:ph type="body" sz="quarter" idx="14"/>
          </p:nvPr>
        </p:nvSpPr>
        <p:spPr>
          <a:xfrm>
            <a:off x="792001" y="4252501"/>
            <a:ext cx="3047441" cy="353270"/>
          </a:xfrm>
        </p:spPr>
        <p:txBody>
          <a:bodyPr/>
          <a:lstStyle>
            <a:lvl1pPr>
              <a:spcAft>
                <a:spcPts val="0"/>
              </a:spcAft>
              <a:defRPr sz="1200"/>
            </a:lvl1pPr>
          </a:lstStyle>
          <a:p>
            <a:pPr lvl="0"/>
            <a:r>
              <a:rPr lang="en-US"/>
              <a:t>Click to edit Master text styles</a:t>
            </a:r>
          </a:p>
        </p:txBody>
      </p:sp>
      <p:cxnSp>
        <p:nvCxnSpPr>
          <p:cNvPr id="11" name="Straight Connector 10">
            <a:extLst>
              <a:ext uri="{FF2B5EF4-FFF2-40B4-BE49-F238E27FC236}">
                <a16:creationId xmlns:a16="http://schemas.microsoft.com/office/drawing/2014/main" id="{B9DBEFCF-17D2-4B4F-9CCB-D86F53AA7277}"/>
              </a:ext>
            </a:extLst>
          </p:cNvPr>
          <p:cNvCxnSpPr/>
          <p:nvPr userDrawn="1"/>
        </p:nvCxnSpPr>
        <p:spPr>
          <a:xfrm>
            <a:off x="792000" y="3407400"/>
            <a:ext cx="648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068DF000-7C80-486C-9EDE-C2FBC677BD5C}"/>
              </a:ext>
            </a:extLst>
          </p:cNvPr>
          <p:cNvSpPr>
            <a:spLocks noGrp="1"/>
          </p:cNvSpPr>
          <p:nvPr>
            <p:ph type="ctrTitle"/>
          </p:nvPr>
        </p:nvSpPr>
        <p:spPr>
          <a:xfrm>
            <a:off x="792000" y="2640108"/>
            <a:ext cx="4176000" cy="618562"/>
          </a:xfrm>
        </p:spPr>
        <p:txBody>
          <a:bodyPr anchor="b" anchorCtr="0"/>
          <a:lstStyle>
            <a:lvl1pPr algn="l">
              <a:defRPr sz="3000"/>
            </a:lvl1pPr>
          </a:lstStyle>
          <a:p>
            <a:r>
              <a:rPr lang="en-US"/>
              <a:t>Click to edit Master title style</a:t>
            </a:r>
            <a:endParaRPr lang="en-GB"/>
          </a:p>
        </p:txBody>
      </p:sp>
      <p:sp>
        <p:nvSpPr>
          <p:cNvPr id="9" name="Subtitle 2">
            <a:extLst>
              <a:ext uri="{FF2B5EF4-FFF2-40B4-BE49-F238E27FC236}">
                <a16:creationId xmlns:a16="http://schemas.microsoft.com/office/drawing/2014/main" id="{9D231C22-49E4-4709-9D0B-F8BE0778AA77}"/>
              </a:ext>
            </a:extLst>
          </p:cNvPr>
          <p:cNvSpPr>
            <a:spLocks noGrp="1"/>
          </p:cNvSpPr>
          <p:nvPr>
            <p:ph type="subTitle" idx="1"/>
          </p:nvPr>
        </p:nvSpPr>
        <p:spPr>
          <a:xfrm>
            <a:off x="792001" y="3574172"/>
            <a:ext cx="4176000" cy="618561"/>
          </a:xfrm>
        </p:spPr>
        <p:txBody>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2" name="Picture 11">
            <a:extLst>
              <a:ext uri="{FF2B5EF4-FFF2-40B4-BE49-F238E27FC236}">
                <a16:creationId xmlns:a16="http://schemas.microsoft.com/office/drawing/2014/main" id="{A2A1ABBF-00DF-4E17-8D1B-B2E7DC6D416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06266" y="2938399"/>
            <a:ext cx="1108667" cy="1108667"/>
          </a:xfrm>
          <a:prstGeom prst="rect">
            <a:avLst/>
          </a:prstGeom>
        </p:spPr>
      </p:pic>
    </p:spTree>
    <p:extLst>
      <p:ext uri="{BB962C8B-B14F-4D97-AF65-F5344CB8AC3E}">
        <p14:creationId xmlns:p14="http://schemas.microsoft.com/office/powerpoint/2010/main" val="221959718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5610D5A-6FFF-B07E-63B4-58580BC6C14D}"/>
              </a:ext>
            </a:extLst>
          </p:cNvPr>
          <p:cNvSpPr>
            <a:spLocks noGrp="1"/>
          </p:cNvSpPr>
          <p:nvPr>
            <p:ph type="body" sz="quarter" idx="21" hasCustomPrompt="1"/>
          </p:nvPr>
        </p:nvSpPr>
        <p:spPr>
          <a:xfrm>
            <a:off x="305416" y="2082403"/>
            <a:ext cx="2254595" cy="2649737"/>
          </a:xfrm>
          <a:prstGeom prst="rect">
            <a:avLst/>
          </a:prstGeom>
        </p:spPr>
        <p:txBody>
          <a:bodyPr/>
          <a:lstStyle>
            <a:lvl1pPr>
              <a:defRPr>
                <a:solidFill>
                  <a:srgbClr val="000000"/>
                </a:solidFill>
                <a:latin typeface="+mn-lt"/>
              </a:defRPr>
            </a:lvl1pPr>
            <a:lvl2pPr>
              <a:defRPr>
                <a:solidFill>
                  <a:srgbClr val="000000"/>
                </a:solidFill>
                <a:latin typeface="+mn-lt"/>
              </a:defRPr>
            </a:lvl2pPr>
            <a:lvl3pPr>
              <a:defRPr>
                <a:solidFill>
                  <a:srgbClr val="000000"/>
                </a:solidFill>
                <a:latin typeface="+mn-lt"/>
              </a:defRPr>
            </a:lvl3pPr>
            <a:lvl4pPr>
              <a:defRPr>
                <a:solidFill>
                  <a:srgbClr val="000000"/>
                </a:solidFill>
                <a:latin typeface="+mn-lt"/>
              </a:defRPr>
            </a:lvl4pPr>
            <a:lvl5pPr>
              <a:defRPr>
                <a:solidFill>
                  <a:srgbClr val="000000"/>
                </a:solidFill>
                <a:latin typeface="+mn-lt"/>
              </a:defRPr>
            </a:lvl5pPr>
          </a:lstStyle>
          <a:p>
            <a:pPr lvl="0"/>
            <a:r>
              <a:rPr lang="en-US" noProof="0"/>
              <a:t>Click to modify the pattern title style</a:t>
            </a:r>
          </a:p>
          <a:p>
            <a:pPr lvl="1"/>
            <a:r>
              <a:rPr lang="en-US" noProof="0"/>
              <a:t>Second Level</a:t>
            </a:r>
          </a:p>
          <a:p>
            <a:pPr lvl="2"/>
            <a:r>
              <a:rPr lang="en-US"/>
              <a:t>Third</a:t>
            </a:r>
            <a:r>
              <a:rPr lang="en-US" noProof="0"/>
              <a:t> Level</a:t>
            </a:r>
          </a:p>
          <a:p>
            <a:pPr lvl="3"/>
            <a:r>
              <a:rPr lang="en-US"/>
              <a:t>Fourth</a:t>
            </a:r>
            <a:r>
              <a:rPr lang="en-US" noProof="0"/>
              <a:t> Level</a:t>
            </a:r>
          </a:p>
          <a:p>
            <a:pPr lvl="4"/>
            <a:r>
              <a:rPr lang="en-US"/>
              <a:t>Fifth</a:t>
            </a:r>
            <a:r>
              <a:rPr lang="en-US" noProof="0"/>
              <a:t> Level</a:t>
            </a:r>
          </a:p>
        </p:txBody>
      </p:sp>
      <p:sp>
        <p:nvSpPr>
          <p:cNvPr id="10" name="Text Placeholder 6">
            <a:extLst>
              <a:ext uri="{FF2B5EF4-FFF2-40B4-BE49-F238E27FC236}">
                <a16:creationId xmlns:a16="http://schemas.microsoft.com/office/drawing/2014/main" id="{646A3E7D-17FB-CF24-C138-6AC1D0AF6642}"/>
              </a:ext>
            </a:extLst>
          </p:cNvPr>
          <p:cNvSpPr>
            <a:spLocks noGrp="1"/>
          </p:cNvSpPr>
          <p:nvPr>
            <p:ph type="body" sz="quarter" idx="22" hasCustomPrompt="1"/>
          </p:nvPr>
        </p:nvSpPr>
        <p:spPr>
          <a:xfrm>
            <a:off x="2714896" y="2082403"/>
            <a:ext cx="2254595" cy="2649737"/>
          </a:xfrm>
          <a:prstGeom prst="rect">
            <a:avLst/>
          </a:prstGeom>
        </p:spPr>
        <p:txBody>
          <a:bodyPr/>
          <a:lstStyle>
            <a:lvl1pPr>
              <a:defRPr>
                <a:solidFill>
                  <a:srgbClr val="000000"/>
                </a:solidFill>
                <a:latin typeface="+mn-lt"/>
              </a:defRPr>
            </a:lvl1pPr>
            <a:lvl2pPr>
              <a:defRPr>
                <a:solidFill>
                  <a:srgbClr val="000000"/>
                </a:solidFill>
                <a:latin typeface="+mn-lt"/>
              </a:defRPr>
            </a:lvl2pPr>
            <a:lvl3pPr>
              <a:defRPr>
                <a:solidFill>
                  <a:srgbClr val="000000"/>
                </a:solidFill>
                <a:latin typeface="+mn-lt"/>
              </a:defRPr>
            </a:lvl3pPr>
            <a:lvl4pPr>
              <a:defRPr>
                <a:solidFill>
                  <a:srgbClr val="000000"/>
                </a:solidFill>
                <a:latin typeface="+mn-lt"/>
              </a:defRPr>
            </a:lvl4pPr>
            <a:lvl5pPr>
              <a:defRPr>
                <a:solidFill>
                  <a:srgbClr val="000000"/>
                </a:solidFill>
                <a:latin typeface="+mn-lt"/>
              </a:defRPr>
            </a:lvl5pPr>
          </a:lstStyle>
          <a:p>
            <a:pPr lvl="0"/>
            <a:r>
              <a:rPr lang="en-US" noProof="0"/>
              <a:t>Click to modify the pattern title style</a:t>
            </a:r>
          </a:p>
          <a:p>
            <a:pPr lvl="1"/>
            <a:r>
              <a:rPr lang="en-US" noProof="0"/>
              <a:t>Second Level</a:t>
            </a:r>
          </a:p>
          <a:p>
            <a:pPr lvl="2"/>
            <a:r>
              <a:rPr lang="en-US"/>
              <a:t>Third</a:t>
            </a:r>
            <a:r>
              <a:rPr lang="en-US" noProof="0"/>
              <a:t> Level</a:t>
            </a:r>
          </a:p>
          <a:p>
            <a:pPr lvl="3"/>
            <a:r>
              <a:rPr lang="en-US"/>
              <a:t>Fourth</a:t>
            </a:r>
            <a:r>
              <a:rPr lang="en-US" noProof="0"/>
              <a:t> Level</a:t>
            </a:r>
          </a:p>
          <a:p>
            <a:pPr lvl="4"/>
            <a:r>
              <a:rPr lang="en-US"/>
              <a:t>Fifth</a:t>
            </a:r>
            <a:r>
              <a:rPr lang="en-US" noProof="0"/>
              <a:t> Level</a:t>
            </a:r>
          </a:p>
        </p:txBody>
      </p:sp>
      <p:sp>
        <p:nvSpPr>
          <p:cNvPr id="9" name="Text Placeholder 32">
            <a:extLst>
              <a:ext uri="{FF2B5EF4-FFF2-40B4-BE49-F238E27FC236}">
                <a16:creationId xmlns:a16="http://schemas.microsoft.com/office/drawing/2014/main" id="{C9179BF4-1D27-9C70-FF1F-C39F60EB1322}"/>
              </a:ext>
            </a:extLst>
          </p:cNvPr>
          <p:cNvSpPr>
            <a:spLocks noGrp="1"/>
          </p:cNvSpPr>
          <p:nvPr>
            <p:ph type="body" sz="quarter" idx="19" hasCustomPrompt="1"/>
          </p:nvPr>
        </p:nvSpPr>
        <p:spPr>
          <a:xfrm>
            <a:off x="305416" y="1154664"/>
            <a:ext cx="2254595" cy="250274"/>
          </a:xfrm>
          <a:prstGeom prst="rect">
            <a:avLst/>
          </a:prstGeom>
        </p:spPr>
        <p:txBody>
          <a:bodyPr>
            <a:normAutofit/>
          </a:bodyPr>
          <a:lstStyle>
            <a:lvl1pPr>
              <a:defRPr sz="9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1pPr>
          </a:lstStyle>
          <a:p>
            <a:pPr lvl="0"/>
            <a:r>
              <a:rPr lang="en-US"/>
              <a:t>Click here to add your Section Subtitle</a:t>
            </a:r>
          </a:p>
        </p:txBody>
      </p:sp>
      <p:sp>
        <p:nvSpPr>
          <p:cNvPr id="4" name="Marcador de número de diapositiva 5">
            <a:extLst>
              <a:ext uri="{FF2B5EF4-FFF2-40B4-BE49-F238E27FC236}">
                <a16:creationId xmlns:a16="http://schemas.microsoft.com/office/drawing/2014/main" id="{E3760627-2F06-614D-E354-1B800D1F45FB}"/>
              </a:ext>
            </a:extLst>
          </p:cNvPr>
          <p:cNvSpPr>
            <a:spLocks noGrp="1"/>
          </p:cNvSpPr>
          <p:nvPr>
            <p:ph type="sldNum" sz="quarter" idx="4"/>
          </p:nvPr>
        </p:nvSpPr>
        <p:spPr>
          <a:xfrm>
            <a:off x="8373624" y="4840002"/>
            <a:ext cx="464962" cy="180415"/>
          </a:xfrm>
          <a:prstGeom prst="rect">
            <a:avLst/>
          </a:prstGeom>
        </p:spPr>
        <p:txBody>
          <a:bodyPr anchor="b"/>
          <a:lstStyle>
            <a:lvl1pPr algn="r">
              <a:defRPr sz="450" b="0" i="0">
                <a:solidFill>
                  <a:schemeClr val="tx2"/>
                </a:solidFill>
                <a:latin typeface="IberPangea Text Light" panose="020B0404000000000000" pitchFamily="34" charset="0"/>
                <a:ea typeface="IberPangea Text Light" panose="020B0404000000000000" pitchFamily="34" charset="0"/>
                <a:cs typeface="IberPangea Text Light" panose="020B0404000000000000" pitchFamily="34" charset="0"/>
              </a:defRPr>
            </a:lvl1pPr>
          </a:lstStyle>
          <a:p>
            <a:fld id="{92A49E42-579D-0A4D-A382-D64C66A04E33}" type="slidenum">
              <a:rPr lang="en-US" smtClean="0"/>
              <a:pPr/>
              <a:t>‹#›</a:t>
            </a:fld>
            <a:endParaRPr lang="en-US"/>
          </a:p>
        </p:txBody>
      </p:sp>
      <p:sp>
        <p:nvSpPr>
          <p:cNvPr id="3" name="Title 2">
            <a:extLst>
              <a:ext uri="{FF2B5EF4-FFF2-40B4-BE49-F238E27FC236}">
                <a16:creationId xmlns:a16="http://schemas.microsoft.com/office/drawing/2014/main" id="{2ACA3C87-4F10-237D-3A2D-F08776905D19}"/>
              </a:ext>
            </a:extLst>
          </p:cNvPr>
          <p:cNvSpPr>
            <a:spLocks noGrp="1"/>
          </p:cNvSpPr>
          <p:nvPr>
            <p:ph type="title" hasCustomPrompt="1"/>
          </p:nvPr>
        </p:nvSpPr>
        <p:spPr>
          <a:xfrm>
            <a:off x="305120" y="1405350"/>
            <a:ext cx="2254647" cy="677700"/>
          </a:xfrm>
          <a:prstGeom prst="rect">
            <a:avLst/>
          </a:prstGeom>
        </p:spPr>
        <p:txBody>
          <a:bodyPr/>
          <a:lstStyle>
            <a:lvl1pPr>
              <a:defRPr>
                <a:solidFill>
                  <a:schemeClr val="tx2"/>
                </a:solidFill>
              </a:defRPr>
            </a:lvl1pPr>
          </a:lstStyle>
          <a:p>
            <a:r>
              <a:rPr lang="en-US"/>
              <a:t>Click to modify the pattern title style</a:t>
            </a:r>
          </a:p>
        </p:txBody>
      </p:sp>
      <p:sp>
        <p:nvSpPr>
          <p:cNvPr id="6" name="Text Placeholder 32">
            <a:extLst>
              <a:ext uri="{FF2B5EF4-FFF2-40B4-BE49-F238E27FC236}">
                <a16:creationId xmlns:a16="http://schemas.microsoft.com/office/drawing/2014/main" id="{BF54048E-ECDD-812D-E766-2A8C783B0EAC}"/>
              </a:ext>
            </a:extLst>
          </p:cNvPr>
          <p:cNvSpPr>
            <a:spLocks noGrp="1"/>
          </p:cNvSpPr>
          <p:nvPr>
            <p:ph type="body" sz="quarter" idx="23" hasCustomPrompt="1"/>
          </p:nvPr>
        </p:nvSpPr>
        <p:spPr>
          <a:xfrm>
            <a:off x="305415" y="303610"/>
            <a:ext cx="7169109" cy="243572"/>
          </a:xfrm>
          <a:prstGeom prst="rect">
            <a:avLst/>
          </a:prstGeom>
        </p:spPr>
        <p:txBody>
          <a:bodyPr>
            <a:noAutofit/>
          </a:bodyPr>
          <a:lstStyle>
            <a:lvl1pPr>
              <a:defRPr sz="1350" b="1"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1pPr>
          </a:lstStyle>
          <a:p>
            <a:pPr lvl="0"/>
            <a:r>
              <a:rPr lang="es-ES"/>
              <a:t>Haga clic para modificar el estilo de título del patrón</a:t>
            </a:r>
            <a:endParaRPr lang="es-ES_tradnl"/>
          </a:p>
        </p:txBody>
      </p:sp>
      <p:sp>
        <p:nvSpPr>
          <p:cNvPr id="8" name="Text Placeholder 32">
            <a:extLst>
              <a:ext uri="{FF2B5EF4-FFF2-40B4-BE49-F238E27FC236}">
                <a16:creationId xmlns:a16="http://schemas.microsoft.com/office/drawing/2014/main" id="{70A0807F-A922-0621-3179-B5C6D2BC9172}"/>
              </a:ext>
            </a:extLst>
          </p:cNvPr>
          <p:cNvSpPr>
            <a:spLocks noGrp="1"/>
          </p:cNvSpPr>
          <p:nvPr>
            <p:ph type="body" sz="quarter" idx="24" hasCustomPrompt="1"/>
          </p:nvPr>
        </p:nvSpPr>
        <p:spPr>
          <a:xfrm>
            <a:off x="305416" y="568400"/>
            <a:ext cx="8533169" cy="173588"/>
          </a:xfrm>
          <a:prstGeom prst="rect">
            <a:avLst/>
          </a:prstGeom>
        </p:spPr>
        <p:txBody>
          <a:bodyPr>
            <a:noAutofit/>
          </a:bodyPr>
          <a:lstStyle>
            <a:lvl1pPr>
              <a:defRPr sz="105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1pPr>
          </a:lstStyle>
          <a:p>
            <a:pPr lvl="0"/>
            <a:r>
              <a:rPr lang="es-ES_tradnl" err="1"/>
              <a:t>Caption</a:t>
            </a:r>
            <a:endParaRPr lang="es-ES_tradnl"/>
          </a:p>
        </p:txBody>
      </p:sp>
      <p:grpSp>
        <p:nvGrpSpPr>
          <p:cNvPr id="22" name="Grupo 21">
            <a:extLst>
              <a:ext uri="{FF2B5EF4-FFF2-40B4-BE49-F238E27FC236}">
                <a16:creationId xmlns:a16="http://schemas.microsoft.com/office/drawing/2014/main" id="{C204B04F-6213-8D3B-1693-FCAA04CD7DFC}"/>
              </a:ext>
            </a:extLst>
          </p:cNvPr>
          <p:cNvGrpSpPr/>
          <p:nvPr userDrawn="1"/>
        </p:nvGrpSpPr>
        <p:grpSpPr>
          <a:xfrm>
            <a:off x="7693757" y="276454"/>
            <a:ext cx="1164430" cy="198475"/>
            <a:chOff x="20515348" y="737210"/>
            <a:chExt cx="3104944" cy="529266"/>
          </a:xfrm>
        </p:grpSpPr>
        <p:sp>
          <p:nvSpPr>
            <p:cNvPr id="23" name="Forma libre: forma 22">
              <a:extLst>
                <a:ext uri="{FF2B5EF4-FFF2-40B4-BE49-F238E27FC236}">
                  <a16:creationId xmlns:a16="http://schemas.microsoft.com/office/drawing/2014/main" id="{946D5FFC-FE19-20EF-4181-B798F65147E0}"/>
                </a:ext>
              </a:extLst>
            </p:cNvPr>
            <p:cNvSpPr/>
            <p:nvPr/>
          </p:nvSpPr>
          <p:spPr>
            <a:xfrm>
              <a:off x="21187483" y="856967"/>
              <a:ext cx="221251" cy="289836"/>
            </a:xfrm>
            <a:custGeom>
              <a:avLst/>
              <a:gdLst>
                <a:gd name="connsiteX0" fmla="*/ 183895 w 221251"/>
                <a:gd name="connsiteY0" fmla="*/ 147165 h 289836"/>
                <a:gd name="connsiteX1" fmla="*/ 136703 w 221251"/>
                <a:gd name="connsiteY1" fmla="*/ 128093 h 289836"/>
                <a:gd name="connsiteX2" fmla="*/ 102183 w 221251"/>
                <a:gd name="connsiteY2" fmla="*/ 118854 h 289836"/>
                <a:gd name="connsiteX3" fmla="*/ 65226 w 221251"/>
                <a:gd name="connsiteY3" fmla="*/ 103003 h 289836"/>
                <a:gd name="connsiteX4" fmla="*/ 52384 w 221251"/>
                <a:gd name="connsiteY4" fmla="*/ 75900 h 289836"/>
                <a:gd name="connsiteX5" fmla="*/ 68256 w 221251"/>
                <a:gd name="connsiteY5" fmla="*/ 48203 h 289836"/>
                <a:gd name="connsiteX6" fmla="*/ 110638 w 221251"/>
                <a:gd name="connsiteY6" fmla="*/ 37756 h 289836"/>
                <a:gd name="connsiteX7" fmla="*/ 154186 w 221251"/>
                <a:gd name="connsiteY7" fmla="*/ 49199 h 289836"/>
                <a:gd name="connsiteX8" fmla="*/ 179615 w 221251"/>
                <a:gd name="connsiteY8" fmla="*/ 84736 h 289836"/>
                <a:gd name="connsiteX9" fmla="*/ 216148 w 221251"/>
                <a:gd name="connsiteY9" fmla="*/ 71089 h 289836"/>
                <a:gd name="connsiteX10" fmla="*/ 194470 w 221251"/>
                <a:gd name="connsiteY10" fmla="*/ 31929 h 289836"/>
                <a:gd name="connsiteX11" fmla="*/ 158445 w 221251"/>
                <a:gd name="connsiteY11" fmla="*/ 8258 h 289836"/>
                <a:gd name="connsiteX12" fmla="*/ 110066 w 221251"/>
                <a:gd name="connsiteY12" fmla="*/ 15 h 289836"/>
                <a:gd name="connsiteX13" fmla="*/ 57258 w 221251"/>
                <a:gd name="connsiteY13" fmla="*/ 10059 h 289836"/>
                <a:gd name="connsiteX14" fmla="*/ 21933 w 221251"/>
                <a:gd name="connsiteY14" fmla="*/ 37968 h 289836"/>
                <a:gd name="connsiteX15" fmla="*/ 9218 w 221251"/>
                <a:gd name="connsiteY15" fmla="*/ 79121 h 289836"/>
                <a:gd name="connsiteX16" fmla="*/ 42530 w 221251"/>
                <a:gd name="connsiteY16" fmla="*/ 139748 h 289836"/>
                <a:gd name="connsiteX17" fmla="*/ 83810 w 221251"/>
                <a:gd name="connsiteY17" fmla="*/ 157337 h 289836"/>
                <a:gd name="connsiteX18" fmla="*/ 118352 w 221251"/>
                <a:gd name="connsiteY18" fmla="*/ 166555 h 289836"/>
                <a:gd name="connsiteX19" fmla="*/ 153274 w 221251"/>
                <a:gd name="connsiteY19" fmla="*/ 178613 h 289836"/>
                <a:gd name="connsiteX20" fmla="*/ 172749 w 221251"/>
                <a:gd name="connsiteY20" fmla="*/ 193256 h 289836"/>
                <a:gd name="connsiteX21" fmla="*/ 178979 w 221251"/>
                <a:gd name="connsiteY21" fmla="*/ 212327 h 289836"/>
                <a:gd name="connsiteX22" fmla="*/ 161306 w 221251"/>
                <a:gd name="connsiteY22" fmla="*/ 241253 h 289836"/>
                <a:gd name="connsiteX23" fmla="*/ 113923 w 221251"/>
                <a:gd name="connsiteY23" fmla="*/ 252082 h 289836"/>
                <a:gd name="connsiteX24" fmla="*/ 63933 w 221251"/>
                <a:gd name="connsiteY24" fmla="*/ 237036 h 289836"/>
                <a:gd name="connsiteX25" fmla="*/ 36025 w 221251"/>
                <a:gd name="connsiteY25" fmla="*/ 198278 h 289836"/>
                <a:gd name="connsiteX26" fmla="*/ 0 w 221251"/>
                <a:gd name="connsiteY26" fmla="*/ 213535 h 289836"/>
                <a:gd name="connsiteX27" fmla="*/ 23480 w 221251"/>
                <a:gd name="connsiteY27" fmla="*/ 254095 h 289836"/>
                <a:gd name="connsiteX28" fmla="*/ 62429 w 221251"/>
                <a:gd name="connsiteY28" fmla="*/ 280584 h 289836"/>
                <a:gd name="connsiteX29" fmla="*/ 114029 w 221251"/>
                <a:gd name="connsiteY29" fmla="*/ 289823 h 289836"/>
                <a:gd name="connsiteX30" fmla="*/ 171054 w 221251"/>
                <a:gd name="connsiteY30" fmla="*/ 279588 h 289836"/>
                <a:gd name="connsiteX31" fmla="*/ 208201 w 221251"/>
                <a:gd name="connsiteY31" fmla="*/ 251276 h 289836"/>
                <a:gd name="connsiteX32" fmla="*/ 221234 w 221251"/>
                <a:gd name="connsiteY32" fmla="*/ 208725 h 289836"/>
                <a:gd name="connsiteX33" fmla="*/ 211995 w 221251"/>
                <a:gd name="connsiteY33" fmla="*/ 173781 h 289836"/>
                <a:gd name="connsiteX34" fmla="*/ 183895 w 221251"/>
                <a:gd name="connsiteY34" fmla="*/ 147165 h 289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21251" h="289836">
                  <a:moveTo>
                    <a:pt x="183895" y="147165"/>
                  </a:moveTo>
                  <a:cubicBezTo>
                    <a:pt x="171435" y="139536"/>
                    <a:pt x="155705" y="133179"/>
                    <a:pt x="136703" y="128093"/>
                  </a:cubicBezTo>
                  <a:lnTo>
                    <a:pt x="102183" y="118854"/>
                  </a:lnTo>
                  <a:cubicBezTo>
                    <a:pt x="86120" y="114319"/>
                    <a:pt x="73802" y="109036"/>
                    <a:pt x="65226" y="103003"/>
                  </a:cubicBezTo>
                  <a:cubicBezTo>
                    <a:pt x="56650" y="96970"/>
                    <a:pt x="52369" y="87936"/>
                    <a:pt x="52384" y="75900"/>
                  </a:cubicBezTo>
                  <a:cubicBezTo>
                    <a:pt x="52384" y="64387"/>
                    <a:pt x="57675" y="55154"/>
                    <a:pt x="68256" y="48203"/>
                  </a:cubicBezTo>
                  <a:cubicBezTo>
                    <a:pt x="78837" y="41253"/>
                    <a:pt x="92965" y="37771"/>
                    <a:pt x="110638" y="37756"/>
                  </a:cubicBezTo>
                  <a:cubicBezTo>
                    <a:pt x="127491" y="37756"/>
                    <a:pt x="142007" y="41570"/>
                    <a:pt x="154186" y="49199"/>
                  </a:cubicBezTo>
                  <a:cubicBezTo>
                    <a:pt x="166364" y="56828"/>
                    <a:pt x="174840" y="68674"/>
                    <a:pt x="179615" y="84736"/>
                  </a:cubicBezTo>
                  <a:lnTo>
                    <a:pt x="216148" y="71089"/>
                  </a:lnTo>
                  <a:cubicBezTo>
                    <a:pt x="212018" y="56548"/>
                    <a:pt x="204601" y="43149"/>
                    <a:pt x="194470" y="31929"/>
                  </a:cubicBezTo>
                  <a:cubicBezTo>
                    <a:pt x="184440" y="21375"/>
                    <a:pt x="172113" y="13276"/>
                    <a:pt x="158445" y="8258"/>
                  </a:cubicBezTo>
                  <a:cubicBezTo>
                    <a:pt x="142961" y="2564"/>
                    <a:pt x="126561" y="-231"/>
                    <a:pt x="110066" y="15"/>
                  </a:cubicBezTo>
                  <a:cubicBezTo>
                    <a:pt x="89977" y="15"/>
                    <a:pt x="72374" y="3363"/>
                    <a:pt x="57258" y="10059"/>
                  </a:cubicBezTo>
                  <a:cubicBezTo>
                    <a:pt x="43147" y="15948"/>
                    <a:pt x="30928" y="25603"/>
                    <a:pt x="21933" y="37968"/>
                  </a:cubicBezTo>
                  <a:cubicBezTo>
                    <a:pt x="13437" y="49990"/>
                    <a:pt x="8985" y="64402"/>
                    <a:pt x="9218" y="79121"/>
                  </a:cubicBezTo>
                  <a:cubicBezTo>
                    <a:pt x="8491" y="103878"/>
                    <a:pt x="21242" y="127087"/>
                    <a:pt x="42530" y="139748"/>
                  </a:cubicBezTo>
                  <a:cubicBezTo>
                    <a:pt x="55349" y="147614"/>
                    <a:pt x="69258" y="153539"/>
                    <a:pt x="83810" y="157337"/>
                  </a:cubicBezTo>
                  <a:lnTo>
                    <a:pt x="118352" y="166555"/>
                  </a:lnTo>
                  <a:cubicBezTo>
                    <a:pt x="130350" y="169450"/>
                    <a:pt x="142045" y="173489"/>
                    <a:pt x="153274" y="178613"/>
                  </a:cubicBezTo>
                  <a:cubicBezTo>
                    <a:pt x="160818" y="181910"/>
                    <a:pt x="167487" y="186924"/>
                    <a:pt x="172749" y="193256"/>
                  </a:cubicBezTo>
                  <a:cubicBezTo>
                    <a:pt x="176900" y="198738"/>
                    <a:pt x="179096" y="205453"/>
                    <a:pt x="178979" y="212327"/>
                  </a:cubicBezTo>
                  <a:cubicBezTo>
                    <a:pt x="178979" y="224379"/>
                    <a:pt x="173088" y="234021"/>
                    <a:pt x="161306" y="241253"/>
                  </a:cubicBezTo>
                  <a:cubicBezTo>
                    <a:pt x="149524" y="248486"/>
                    <a:pt x="133730" y="252097"/>
                    <a:pt x="113923" y="252082"/>
                  </a:cubicBezTo>
                  <a:cubicBezTo>
                    <a:pt x="93848" y="252082"/>
                    <a:pt x="77184" y="247066"/>
                    <a:pt x="63933" y="237036"/>
                  </a:cubicBezTo>
                  <a:cubicBezTo>
                    <a:pt x="50888" y="227273"/>
                    <a:pt x="41147" y="213747"/>
                    <a:pt x="36025" y="198278"/>
                  </a:cubicBezTo>
                  <a:lnTo>
                    <a:pt x="0" y="213535"/>
                  </a:lnTo>
                  <a:cubicBezTo>
                    <a:pt x="4806" y="228591"/>
                    <a:pt x="12816" y="242429"/>
                    <a:pt x="23480" y="254095"/>
                  </a:cubicBezTo>
                  <a:cubicBezTo>
                    <a:pt x="34287" y="265763"/>
                    <a:pt x="47606" y="274820"/>
                    <a:pt x="62429" y="280584"/>
                  </a:cubicBezTo>
                  <a:cubicBezTo>
                    <a:pt x="78879" y="286939"/>
                    <a:pt x="96396" y="290075"/>
                    <a:pt x="114029" y="289823"/>
                  </a:cubicBezTo>
                  <a:cubicBezTo>
                    <a:pt x="135982" y="289823"/>
                    <a:pt x="154991" y="286411"/>
                    <a:pt x="171054" y="279588"/>
                  </a:cubicBezTo>
                  <a:cubicBezTo>
                    <a:pt x="187116" y="272764"/>
                    <a:pt x="199498" y="263328"/>
                    <a:pt x="208201" y="251276"/>
                  </a:cubicBezTo>
                  <a:cubicBezTo>
                    <a:pt x="217006" y="238863"/>
                    <a:pt x="221577" y="223940"/>
                    <a:pt x="221234" y="208725"/>
                  </a:cubicBezTo>
                  <a:cubicBezTo>
                    <a:pt x="221463" y="196445"/>
                    <a:pt x="218263" y="184345"/>
                    <a:pt x="211995" y="173781"/>
                  </a:cubicBezTo>
                  <a:cubicBezTo>
                    <a:pt x="204910" y="162774"/>
                    <a:pt x="195271" y="153643"/>
                    <a:pt x="183895" y="147165"/>
                  </a:cubicBezTo>
                  <a:close/>
                </a:path>
              </a:pathLst>
            </a:custGeom>
            <a:solidFill>
              <a:srgbClr val="00A443"/>
            </a:solidFill>
            <a:ln w="2119" cap="flat">
              <a:noFill/>
              <a:prstDash val="solid"/>
              <a:miter/>
            </a:ln>
          </p:spPr>
          <p:txBody>
            <a:bodyPr rtlCol="0" anchor="ctr"/>
            <a:lstStyle/>
            <a:p>
              <a:endParaRPr lang="es-ES" sz="1350"/>
            </a:p>
          </p:txBody>
        </p:sp>
        <p:sp>
          <p:nvSpPr>
            <p:cNvPr id="24" name="Forma libre: forma 23">
              <a:extLst>
                <a:ext uri="{FF2B5EF4-FFF2-40B4-BE49-F238E27FC236}">
                  <a16:creationId xmlns:a16="http://schemas.microsoft.com/office/drawing/2014/main" id="{43618A21-9D65-7CB6-DD5C-03A8AC2A36F3}"/>
                </a:ext>
              </a:extLst>
            </p:cNvPr>
            <p:cNvSpPr/>
            <p:nvPr/>
          </p:nvSpPr>
          <p:spPr>
            <a:xfrm>
              <a:off x="21423710" y="934471"/>
              <a:ext cx="193611" cy="211949"/>
            </a:xfrm>
            <a:custGeom>
              <a:avLst/>
              <a:gdLst>
                <a:gd name="connsiteX0" fmla="*/ 58222 w 193611"/>
                <a:gd name="connsiteY0" fmla="*/ 53407 h 211949"/>
                <a:gd name="connsiteX1" fmla="*/ 77697 w 193611"/>
                <a:gd name="connsiteY1" fmla="*/ 39951 h 211949"/>
                <a:gd name="connsiteX2" fmla="*/ 100795 w 193611"/>
                <a:gd name="connsiteY2" fmla="*/ 35331 h 211949"/>
                <a:gd name="connsiteX3" fmla="*/ 135781 w 193611"/>
                <a:gd name="connsiteY3" fmla="*/ 44782 h 211949"/>
                <a:gd name="connsiteX4" fmla="*/ 159875 w 193611"/>
                <a:gd name="connsiteY4" fmla="*/ 77099 h 211949"/>
                <a:gd name="connsiteX5" fmla="*/ 193611 w 193611"/>
                <a:gd name="connsiteY5" fmla="*/ 61036 h 211949"/>
                <a:gd name="connsiteX6" fmla="*/ 170916 w 193611"/>
                <a:gd name="connsiteY6" fmla="*/ 25499 h 211949"/>
                <a:gd name="connsiteX7" fmla="*/ 138387 w 193611"/>
                <a:gd name="connsiteY7" fmla="*/ 6024 h 211949"/>
                <a:gd name="connsiteX8" fmla="*/ 100858 w 193611"/>
                <a:gd name="connsiteY8" fmla="*/ 6 h 211949"/>
                <a:gd name="connsiteX9" fmla="*/ 60892 w 193611"/>
                <a:gd name="connsiteY9" fmla="*/ 7635 h 211949"/>
                <a:gd name="connsiteX10" fmla="*/ 28788 w 193611"/>
                <a:gd name="connsiteY10" fmla="*/ 29313 h 211949"/>
                <a:gd name="connsiteX11" fmla="*/ 7427 w 193611"/>
                <a:gd name="connsiteY11" fmla="*/ 62880 h 211949"/>
                <a:gd name="connsiteX12" fmla="*/ 10 w 193611"/>
                <a:gd name="connsiteY12" fmla="*/ 106046 h 211949"/>
                <a:gd name="connsiteX13" fmla="*/ 13064 w 193611"/>
                <a:gd name="connsiteY13" fmla="*/ 161269 h 211949"/>
                <a:gd name="connsiteX14" fmla="*/ 48898 w 193611"/>
                <a:gd name="connsiteY14" fmla="*/ 198502 h 211949"/>
                <a:gd name="connsiteX15" fmla="*/ 100710 w 193611"/>
                <a:gd name="connsiteY15" fmla="*/ 211937 h 211949"/>
                <a:gd name="connsiteX16" fmla="*/ 138239 w 193611"/>
                <a:gd name="connsiteY16" fmla="*/ 205919 h 211949"/>
                <a:gd name="connsiteX17" fmla="*/ 170767 w 193611"/>
                <a:gd name="connsiteY17" fmla="*/ 186253 h 211949"/>
                <a:gd name="connsiteX18" fmla="*/ 193463 w 193611"/>
                <a:gd name="connsiteY18" fmla="*/ 150907 h 211949"/>
                <a:gd name="connsiteX19" fmla="*/ 159812 w 193611"/>
                <a:gd name="connsiteY19" fmla="*/ 134929 h 211949"/>
                <a:gd name="connsiteX20" fmla="*/ 135717 w 193611"/>
                <a:gd name="connsiteY20" fmla="*/ 167054 h 211949"/>
                <a:gd name="connsiteX21" fmla="*/ 100795 w 193611"/>
                <a:gd name="connsiteY21" fmla="*/ 176696 h 211949"/>
                <a:gd name="connsiteX22" fmla="*/ 70470 w 193611"/>
                <a:gd name="connsiteY22" fmla="*/ 168665 h 211949"/>
                <a:gd name="connsiteX23" fmla="*/ 48389 w 193611"/>
                <a:gd name="connsiteY23" fmla="*/ 144783 h 211949"/>
                <a:gd name="connsiteX24" fmla="*/ 40167 w 193611"/>
                <a:gd name="connsiteY24" fmla="*/ 106024 h 211949"/>
                <a:gd name="connsiteX25" fmla="*/ 44978 w 193611"/>
                <a:gd name="connsiteY25" fmla="*/ 75509 h 211949"/>
                <a:gd name="connsiteX26" fmla="*/ 58222 w 193611"/>
                <a:gd name="connsiteY26" fmla="*/ 53407 h 21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93611" h="211949">
                  <a:moveTo>
                    <a:pt x="58222" y="53407"/>
                  </a:moveTo>
                  <a:cubicBezTo>
                    <a:pt x="63708" y="47618"/>
                    <a:pt x="70341" y="43034"/>
                    <a:pt x="77697" y="39951"/>
                  </a:cubicBezTo>
                  <a:cubicBezTo>
                    <a:pt x="85010" y="36882"/>
                    <a:pt x="92863" y="35312"/>
                    <a:pt x="100795" y="35331"/>
                  </a:cubicBezTo>
                  <a:cubicBezTo>
                    <a:pt x="113117" y="35102"/>
                    <a:pt x="125249" y="38381"/>
                    <a:pt x="135781" y="44782"/>
                  </a:cubicBezTo>
                  <a:cubicBezTo>
                    <a:pt x="145953" y="51082"/>
                    <a:pt x="153984" y="61856"/>
                    <a:pt x="159875" y="77099"/>
                  </a:cubicBezTo>
                  <a:lnTo>
                    <a:pt x="193611" y="61036"/>
                  </a:lnTo>
                  <a:cubicBezTo>
                    <a:pt x="189030" y="47529"/>
                    <a:pt x="181242" y="35335"/>
                    <a:pt x="170916" y="25499"/>
                  </a:cubicBezTo>
                  <a:cubicBezTo>
                    <a:pt x="161564" y="16789"/>
                    <a:pt x="150479" y="10154"/>
                    <a:pt x="138387" y="6024"/>
                  </a:cubicBezTo>
                  <a:cubicBezTo>
                    <a:pt x="126289" y="1987"/>
                    <a:pt x="113613" y="-47"/>
                    <a:pt x="100858" y="6"/>
                  </a:cubicBezTo>
                  <a:cubicBezTo>
                    <a:pt x="87160" y="-140"/>
                    <a:pt x="73573" y="2453"/>
                    <a:pt x="60892" y="7635"/>
                  </a:cubicBezTo>
                  <a:cubicBezTo>
                    <a:pt x="48843" y="12629"/>
                    <a:pt x="37923" y="20002"/>
                    <a:pt x="28788" y="29313"/>
                  </a:cubicBezTo>
                  <a:cubicBezTo>
                    <a:pt x="19398" y="38885"/>
                    <a:pt x="12121" y="50320"/>
                    <a:pt x="7427" y="62880"/>
                  </a:cubicBezTo>
                  <a:cubicBezTo>
                    <a:pt x="2331" y="76692"/>
                    <a:pt x="-183" y="91324"/>
                    <a:pt x="10" y="106046"/>
                  </a:cubicBezTo>
                  <a:cubicBezTo>
                    <a:pt x="10" y="126925"/>
                    <a:pt x="4361" y="145334"/>
                    <a:pt x="13064" y="161269"/>
                  </a:cubicBezTo>
                  <a:cubicBezTo>
                    <a:pt x="21365" y="176734"/>
                    <a:pt x="33761" y="189616"/>
                    <a:pt x="48898" y="198502"/>
                  </a:cubicBezTo>
                  <a:cubicBezTo>
                    <a:pt x="64634" y="207586"/>
                    <a:pt x="82541" y="212229"/>
                    <a:pt x="100710" y="211937"/>
                  </a:cubicBezTo>
                  <a:cubicBezTo>
                    <a:pt x="113465" y="212000"/>
                    <a:pt x="126143" y="209966"/>
                    <a:pt x="138239" y="205919"/>
                  </a:cubicBezTo>
                  <a:cubicBezTo>
                    <a:pt x="150369" y="201776"/>
                    <a:pt x="161462" y="195069"/>
                    <a:pt x="170767" y="186253"/>
                  </a:cubicBezTo>
                  <a:cubicBezTo>
                    <a:pt x="181007" y="176419"/>
                    <a:pt x="188782" y="164310"/>
                    <a:pt x="193463" y="150907"/>
                  </a:cubicBezTo>
                  <a:lnTo>
                    <a:pt x="159812" y="134929"/>
                  </a:lnTo>
                  <a:cubicBezTo>
                    <a:pt x="153920" y="149932"/>
                    <a:pt x="145889" y="160640"/>
                    <a:pt x="135717" y="167054"/>
                  </a:cubicBezTo>
                  <a:cubicBezTo>
                    <a:pt x="125247" y="173562"/>
                    <a:pt x="113121" y="176910"/>
                    <a:pt x="100795" y="176696"/>
                  </a:cubicBezTo>
                  <a:cubicBezTo>
                    <a:pt x="90148" y="176787"/>
                    <a:pt x="79676" y="174014"/>
                    <a:pt x="70470" y="168665"/>
                  </a:cubicBezTo>
                  <a:cubicBezTo>
                    <a:pt x="60956" y="163007"/>
                    <a:pt x="53284" y="154713"/>
                    <a:pt x="48389" y="144783"/>
                  </a:cubicBezTo>
                  <a:cubicBezTo>
                    <a:pt x="42907" y="134215"/>
                    <a:pt x="40167" y="121297"/>
                    <a:pt x="40167" y="106024"/>
                  </a:cubicBezTo>
                  <a:cubicBezTo>
                    <a:pt x="39976" y="95649"/>
                    <a:pt x="41604" y="85323"/>
                    <a:pt x="44978" y="75509"/>
                  </a:cubicBezTo>
                  <a:cubicBezTo>
                    <a:pt x="47800" y="67298"/>
                    <a:pt x="52312" y="59769"/>
                    <a:pt x="58222" y="53407"/>
                  </a:cubicBezTo>
                  <a:close/>
                </a:path>
              </a:pathLst>
            </a:custGeom>
            <a:solidFill>
              <a:srgbClr val="00A443"/>
            </a:solidFill>
            <a:ln w="2119" cap="flat">
              <a:noFill/>
              <a:prstDash val="solid"/>
              <a:miter/>
            </a:ln>
          </p:spPr>
          <p:txBody>
            <a:bodyPr rtlCol="0" anchor="ctr"/>
            <a:lstStyle/>
            <a:p>
              <a:endParaRPr lang="es-ES" sz="1350"/>
            </a:p>
          </p:txBody>
        </p:sp>
        <p:sp>
          <p:nvSpPr>
            <p:cNvPr id="25" name="Forma libre: forma 24">
              <a:extLst>
                <a:ext uri="{FF2B5EF4-FFF2-40B4-BE49-F238E27FC236}">
                  <a16:creationId xmlns:a16="http://schemas.microsoft.com/office/drawing/2014/main" id="{B72262B0-DAC2-1DAF-A9B5-6ACC4CA90490}"/>
                </a:ext>
              </a:extLst>
            </p:cNvPr>
            <p:cNvSpPr/>
            <p:nvPr/>
          </p:nvSpPr>
          <p:spPr>
            <a:xfrm>
              <a:off x="21627655" y="934458"/>
              <a:ext cx="206798" cy="212416"/>
            </a:xfrm>
            <a:custGeom>
              <a:avLst/>
              <a:gdLst>
                <a:gd name="connsiteX0" fmla="*/ 156566 w 206798"/>
                <a:gd name="connsiteY0" fmla="*/ 13264 h 212416"/>
                <a:gd name="connsiteX1" fmla="*/ 103165 w 206798"/>
                <a:gd name="connsiteY1" fmla="*/ 20 h 212416"/>
                <a:gd name="connsiteX2" fmla="*/ 62203 w 206798"/>
                <a:gd name="connsiteY2" fmla="*/ 7648 h 212416"/>
                <a:gd name="connsiteX3" fmla="*/ 29314 w 206798"/>
                <a:gd name="connsiteY3" fmla="*/ 29539 h 212416"/>
                <a:gd name="connsiteX4" fmla="*/ 7636 w 206798"/>
                <a:gd name="connsiteY4" fmla="*/ 63253 h 212416"/>
                <a:gd name="connsiteX5" fmla="*/ 7 w 206798"/>
                <a:gd name="connsiteY5" fmla="*/ 106017 h 212416"/>
                <a:gd name="connsiteX6" fmla="*/ 13464 w 206798"/>
                <a:gd name="connsiteY6" fmla="*/ 161431 h 212416"/>
                <a:gd name="connsiteX7" fmla="*/ 50399 w 206798"/>
                <a:gd name="connsiteY7" fmla="*/ 198982 h 212416"/>
                <a:gd name="connsiteX8" fmla="*/ 144551 w 206798"/>
                <a:gd name="connsiteY8" fmla="*/ 204597 h 212416"/>
                <a:gd name="connsiteX9" fmla="*/ 177482 w 206798"/>
                <a:gd name="connsiteY9" fmla="*/ 182707 h 212416"/>
                <a:gd name="connsiteX10" fmla="*/ 199160 w 206798"/>
                <a:gd name="connsiteY10" fmla="*/ 149183 h 212416"/>
                <a:gd name="connsiteX11" fmla="*/ 206789 w 206798"/>
                <a:gd name="connsiteY11" fmla="*/ 106017 h 212416"/>
                <a:gd name="connsiteX12" fmla="*/ 193354 w 206798"/>
                <a:gd name="connsiteY12" fmla="*/ 50412 h 212416"/>
                <a:gd name="connsiteX13" fmla="*/ 156566 w 206798"/>
                <a:gd name="connsiteY13" fmla="*/ 13264 h 212416"/>
                <a:gd name="connsiteX14" fmla="*/ 161779 w 206798"/>
                <a:gd name="connsiteY14" fmla="*/ 135727 h 212416"/>
                <a:gd name="connsiteX15" fmla="*/ 148535 w 206798"/>
                <a:gd name="connsiteY15" fmla="*/ 158020 h 212416"/>
                <a:gd name="connsiteX16" fmla="*/ 128467 w 206798"/>
                <a:gd name="connsiteY16" fmla="*/ 171857 h 212416"/>
                <a:gd name="connsiteX17" fmla="*/ 103165 w 206798"/>
                <a:gd name="connsiteY17" fmla="*/ 176689 h 212416"/>
                <a:gd name="connsiteX18" fmla="*/ 71230 w 206798"/>
                <a:gd name="connsiteY18" fmla="*/ 168212 h 212416"/>
                <a:gd name="connsiteX19" fmla="*/ 48747 w 206798"/>
                <a:gd name="connsiteY19" fmla="*/ 143928 h 212416"/>
                <a:gd name="connsiteX20" fmla="*/ 40524 w 206798"/>
                <a:gd name="connsiteY20" fmla="*/ 105974 h 212416"/>
                <a:gd name="connsiteX21" fmla="*/ 45144 w 206798"/>
                <a:gd name="connsiteY21" fmla="*/ 76307 h 212416"/>
                <a:gd name="connsiteX22" fmla="*/ 58198 w 206798"/>
                <a:gd name="connsiteY22" fmla="*/ 54226 h 212416"/>
                <a:gd name="connsiteX23" fmla="*/ 78266 w 206798"/>
                <a:gd name="connsiteY23" fmla="*/ 40367 h 212416"/>
                <a:gd name="connsiteX24" fmla="*/ 103165 w 206798"/>
                <a:gd name="connsiteY24" fmla="*/ 35748 h 212416"/>
                <a:gd name="connsiteX25" fmla="*/ 135884 w 206798"/>
                <a:gd name="connsiteY25" fmla="*/ 44224 h 212416"/>
                <a:gd name="connsiteX26" fmla="*/ 158368 w 206798"/>
                <a:gd name="connsiteY26" fmla="*/ 68318 h 212416"/>
                <a:gd name="connsiteX27" fmla="*/ 166590 w 206798"/>
                <a:gd name="connsiteY27" fmla="*/ 106059 h 212416"/>
                <a:gd name="connsiteX28" fmla="*/ 161779 w 206798"/>
                <a:gd name="connsiteY28" fmla="*/ 135727 h 212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6798" h="212416">
                  <a:moveTo>
                    <a:pt x="156566" y="13264"/>
                  </a:moveTo>
                  <a:cubicBezTo>
                    <a:pt x="140241" y="4230"/>
                    <a:pt x="121819" y="-339"/>
                    <a:pt x="103165" y="20"/>
                  </a:cubicBezTo>
                  <a:cubicBezTo>
                    <a:pt x="89145" y="-114"/>
                    <a:pt x="75233" y="2478"/>
                    <a:pt x="62203" y="7648"/>
                  </a:cubicBezTo>
                  <a:cubicBezTo>
                    <a:pt x="49844" y="12594"/>
                    <a:pt x="38647" y="20047"/>
                    <a:pt x="29314" y="29539"/>
                  </a:cubicBezTo>
                  <a:cubicBezTo>
                    <a:pt x="19859" y="39176"/>
                    <a:pt x="12480" y="50651"/>
                    <a:pt x="7636" y="63253"/>
                  </a:cubicBezTo>
                  <a:cubicBezTo>
                    <a:pt x="2432" y="76903"/>
                    <a:pt x="-156" y="91410"/>
                    <a:pt x="7" y="106017"/>
                  </a:cubicBezTo>
                  <a:cubicBezTo>
                    <a:pt x="7" y="126896"/>
                    <a:pt x="4493" y="145369"/>
                    <a:pt x="13464" y="161431"/>
                  </a:cubicBezTo>
                  <a:cubicBezTo>
                    <a:pt x="22067" y="177121"/>
                    <a:pt x="34854" y="190120"/>
                    <a:pt x="50399" y="198982"/>
                  </a:cubicBezTo>
                  <a:cubicBezTo>
                    <a:pt x="79414" y="214667"/>
                    <a:pt x="113879" y="216723"/>
                    <a:pt x="144551" y="204597"/>
                  </a:cubicBezTo>
                  <a:cubicBezTo>
                    <a:pt x="156874" y="199562"/>
                    <a:pt x="168071" y="192122"/>
                    <a:pt x="177482" y="182707"/>
                  </a:cubicBezTo>
                  <a:cubicBezTo>
                    <a:pt x="186965" y="173165"/>
                    <a:pt x="194348" y="161745"/>
                    <a:pt x="199160" y="149183"/>
                  </a:cubicBezTo>
                  <a:cubicBezTo>
                    <a:pt x="204390" y="135400"/>
                    <a:pt x="206977" y="120757"/>
                    <a:pt x="206789" y="106017"/>
                  </a:cubicBezTo>
                  <a:cubicBezTo>
                    <a:pt x="206789" y="84826"/>
                    <a:pt x="202311" y="66290"/>
                    <a:pt x="193354" y="50412"/>
                  </a:cubicBezTo>
                  <a:cubicBezTo>
                    <a:pt x="184746" y="34877"/>
                    <a:pt x="172017" y="22022"/>
                    <a:pt x="156566" y="13264"/>
                  </a:cubicBezTo>
                  <a:close/>
                  <a:moveTo>
                    <a:pt x="161779" y="135727"/>
                  </a:moveTo>
                  <a:cubicBezTo>
                    <a:pt x="158914" y="143976"/>
                    <a:pt x="154409" y="151558"/>
                    <a:pt x="148535" y="158020"/>
                  </a:cubicBezTo>
                  <a:cubicBezTo>
                    <a:pt x="142924" y="164027"/>
                    <a:pt x="136079" y="168749"/>
                    <a:pt x="128467" y="171857"/>
                  </a:cubicBezTo>
                  <a:cubicBezTo>
                    <a:pt x="120436" y="175127"/>
                    <a:pt x="111836" y="176769"/>
                    <a:pt x="103165" y="176689"/>
                  </a:cubicBezTo>
                  <a:cubicBezTo>
                    <a:pt x="91947" y="176822"/>
                    <a:pt x="80906" y="173892"/>
                    <a:pt x="71230" y="168212"/>
                  </a:cubicBezTo>
                  <a:cubicBezTo>
                    <a:pt x="61573" y="162427"/>
                    <a:pt x="53773" y="154000"/>
                    <a:pt x="48747" y="143928"/>
                  </a:cubicBezTo>
                  <a:cubicBezTo>
                    <a:pt x="43264" y="133360"/>
                    <a:pt x="40524" y="120709"/>
                    <a:pt x="40524" y="105974"/>
                  </a:cubicBezTo>
                  <a:cubicBezTo>
                    <a:pt x="40340" y="95892"/>
                    <a:pt x="41902" y="85856"/>
                    <a:pt x="45144" y="76307"/>
                  </a:cubicBezTo>
                  <a:cubicBezTo>
                    <a:pt x="47977" y="68149"/>
                    <a:pt x="52415" y="60641"/>
                    <a:pt x="58198" y="54226"/>
                  </a:cubicBezTo>
                  <a:cubicBezTo>
                    <a:pt x="63724" y="48117"/>
                    <a:pt x="70594" y="43372"/>
                    <a:pt x="78266" y="40367"/>
                  </a:cubicBezTo>
                  <a:cubicBezTo>
                    <a:pt x="86195" y="37258"/>
                    <a:pt x="94646" y="35690"/>
                    <a:pt x="103165" y="35748"/>
                  </a:cubicBezTo>
                  <a:cubicBezTo>
                    <a:pt x="114638" y="35546"/>
                    <a:pt x="125950" y="38477"/>
                    <a:pt x="135884" y="44224"/>
                  </a:cubicBezTo>
                  <a:cubicBezTo>
                    <a:pt x="145502" y="49971"/>
                    <a:pt x="153299" y="58324"/>
                    <a:pt x="158368" y="68318"/>
                  </a:cubicBezTo>
                  <a:cubicBezTo>
                    <a:pt x="163862" y="78772"/>
                    <a:pt x="166604" y="91353"/>
                    <a:pt x="166590" y="106059"/>
                  </a:cubicBezTo>
                  <a:cubicBezTo>
                    <a:pt x="166734" y="116155"/>
                    <a:pt x="165106" y="126195"/>
                    <a:pt x="161779" y="135727"/>
                  </a:cubicBezTo>
                  <a:close/>
                </a:path>
              </a:pathLst>
            </a:custGeom>
            <a:solidFill>
              <a:srgbClr val="00A443"/>
            </a:solidFill>
            <a:ln w="2119" cap="flat">
              <a:noFill/>
              <a:prstDash val="solid"/>
              <a:miter/>
            </a:ln>
          </p:spPr>
          <p:txBody>
            <a:bodyPr rtlCol="0" anchor="ctr"/>
            <a:lstStyle/>
            <a:p>
              <a:endParaRPr lang="es-ES" sz="1350"/>
            </a:p>
          </p:txBody>
        </p:sp>
        <p:sp>
          <p:nvSpPr>
            <p:cNvPr id="26" name="Forma libre: forma 25">
              <a:extLst>
                <a:ext uri="{FF2B5EF4-FFF2-40B4-BE49-F238E27FC236}">
                  <a16:creationId xmlns:a16="http://schemas.microsoft.com/office/drawing/2014/main" id="{E9623E50-F6D2-DF55-37F6-6F2B453A4A5B}"/>
                </a:ext>
              </a:extLst>
            </p:cNvPr>
            <p:cNvSpPr/>
            <p:nvPr/>
          </p:nvSpPr>
          <p:spPr>
            <a:xfrm>
              <a:off x="21833829" y="871434"/>
              <a:ext cx="247341" cy="271202"/>
            </a:xfrm>
            <a:custGeom>
              <a:avLst/>
              <a:gdLst>
                <a:gd name="connsiteX0" fmla="*/ 200339 w 247341"/>
                <a:gd name="connsiteY0" fmla="*/ 0 h 271202"/>
                <a:gd name="connsiteX1" fmla="*/ 160606 w 247341"/>
                <a:gd name="connsiteY1" fmla="*/ 24200 h 271202"/>
                <a:gd name="connsiteX2" fmla="*/ 160606 w 247341"/>
                <a:gd name="connsiteY2" fmla="*/ 67154 h 271202"/>
                <a:gd name="connsiteX3" fmla="*/ 77432 w 247341"/>
                <a:gd name="connsiteY3" fmla="*/ 67154 h 271202"/>
                <a:gd name="connsiteX4" fmla="*/ 77432 w 247341"/>
                <a:gd name="connsiteY4" fmla="*/ 0 h 271202"/>
                <a:gd name="connsiteX5" fmla="*/ 37741 w 247341"/>
                <a:gd name="connsiteY5" fmla="*/ 24200 h 271202"/>
                <a:gd name="connsiteX6" fmla="*/ 37741 w 247341"/>
                <a:gd name="connsiteY6" fmla="*/ 67154 h 271202"/>
                <a:gd name="connsiteX7" fmla="*/ 0 w 247341"/>
                <a:gd name="connsiteY7" fmla="*/ 67154 h 271202"/>
                <a:gd name="connsiteX8" fmla="*/ 0 w 247341"/>
                <a:gd name="connsiteY8" fmla="*/ 100085 h 271202"/>
                <a:gd name="connsiteX9" fmla="*/ 37741 w 247341"/>
                <a:gd name="connsiteY9" fmla="*/ 100085 h 271202"/>
                <a:gd name="connsiteX10" fmla="*/ 37741 w 247341"/>
                <a:gd name="connsiteY10" fmla="*/ 208159 h 271202"/>
                <a:gd name="connsiteX11" fmla="*/ 44777 w 247341"/>
                <a:gd name="connsiteY11" fmla="*/ 241090 h 271202"/>
                <a:gd name="connsiteX12" fmla="*/ 65459 w 247341"/>
                <a:gd name="connsiteY12" fmla="*/ 263362 h 271202"/>
                <a:gd name="connsiteX13" fmla="*/ 99174 w 247341"/>
                <a:gd name="connsiteY13" fmla="*/ 271202 h 271202"/>
                <a:gd name="connsiteX14" fmla="*/ 124476 w 247341"/>
                <a:gd name="connsiteY14" fmla="*/ 271202 h 271202"/>
                <a:gd name="connsiteX15" fmla="*/ 124476 w 247341"/>
                <a:gd name="connsiteY15" fmla="*/ 236661 h 271202"/>
                <a:gd name="connsiteX16" fmla="*/ 103603 w 247341"/>
                <a:gd name="connsiteY16" fmla="*/ 236661 h 271202"/>
                <a:gd name="connsiteX17" fmla="*/ 83725 w 247341"/>
                <a:gd name="connsiteY17" fmla="*/ 228630 h 271202"/>
                <a:gd name="connsiteX18" fmla="*/ 77495 w 247341"/>
                <a:gd name="connsiteY18" fmla="*/ 205319 h 271202"/>
                <a:gd name="connsiteX19" fmla="*/ 77495 w 247341"/>
                <a:gd name="connsiteY19" fmla="*/ 99979 h 271202"/>
                <a:gd name="connsiteX20" fmla="*/ 160606 w 247341"/>
                <a:gd name="connsiteY20" fmla="*/ 99979 h 271202"/>
                <a:gd name="connsiteX21" fmla="*/ 160606 w 247341"/>
                <a:gd name="connsiteY21" fmla="*/ 208053 h 271202"/>
                <a:gd name="connsiteX22" fmla="*/ 167642 w 247341"/>
                <a:gd name="connsiteY22" fmla="*/ 240984 h 271202"/>
                <a:gd name="connsiteX23" fmla="*/ 188324 w 247341"/>
                <a:gd name="connsiteY23" fmla="*/ 263256 h 271202"/>
                <a:gd name="connsiteX24" fmla="*/ 222039 w 247341"/>
                <a:gd name="connsiteY24" fmla="*/ 271096 h 271202"/>
                <a:gd name="connsiteX25" fmla="*/ 247341 w 247341"/>
                <a:gd name="connsiteY25" fmla="*/ 271096 h 271202"/>
                <a:gd name="connsiteX26" fmla="*/ 247341 w 247341"/>
                <a:gd name="connsiteY26" fmla="*/ 236555 h 271202"/>
                <a:gd name="connsiteX27" fmla="*/ 226468 w 247341"/>
                <a:gd name="connsiteY27" fmla="*/ 236555 h 271202"/>
                <a:gd name="connsiteX28" fmla="*/ 206591 w 247341"/>
                <a:gd name="connsiteY28" fmla="*/ 228524 h 271202"/>
                <a:gd name="connsiteX29" fmla="*/ 200361 w 247341"/>
                <a:gd name="connsiteY29" fmla="*/ 205214 h 271202"/>
                <a:gd name="connsiteX30" fmla="*/ 200361 w 247341"/>
                <a:gd name="connsiteY30" fmla="*/ 99979 h 271202"/>
                <a:gd name="connsiteX31" fmla="*/ 247341 w 247341"/>
                <a:gd name="connsiteY31" fmla="*/ 99979 h 271202"/>
                <a:gd name="connsiteX32" fmla="*/ 247341 w 247341"/>
                <a:gd name="connsiteY32" fmla="*/ 67048 h 271202"/>
                <a:gd name="connsiteX33" fmla="*/ 200339 w 247341"/>
                <a:gd name="connsiteY33" fmla="*/ 67048 h 271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47341" h="271202">
                  <a:moveTo>
                    <a:pt x="200339" y="0"/>
                  </a:moveTo>
                  <a:lnTo>
                    <a:pt x="160606" y="24200"/>
                  </a:lnTo>
                  <a:lnTo>
                    <a:pt x="160606" y="67154"/>
                  </a:lnTo>
                  <a:lnTo>
                    <a:pt x="77432" y="67154"/>
                  </a:lnTo>
                  <a:lnTo>
                    <a:pt x="77432" y="0"/>
                  </a:lnTo>
                  <a:lnTo>
                    <a:pt x="37741" y="24200"/>
                  </a:lnTo>
                  <a:lnTo>
                    <a:pt x="37741" y="67154"/>
                  </a:lnTo>
                  <a:lnTo>
                    <a:pt x="0" y="67154"/>
                  </a:lnTo>
                  <a:lnTo>
                    <a:pt x="0" y="100085"/>
                  </a:lnTo>
                  <a:lnTo>
                    <a:pt x="37741" y="100085"/>
                  </a:lnTo>
                  <a:lnTo>
                    <a:pt x="37741" y="208159"/>
                  </a:lnTo>
                  <a:cubicBezTo>
                    <a:pt x="37540" y="219530"/>
                    <a:pt x="39947" y="230795"/>
                    <a:pt x="44777" y="241090"/>
                  </a:cubicBezTo>
                  <a:cubicBezTo>
                    <a:pt x="49218" y="250463"/>
                    <a:pt x="56440" y="258240"/>
                    <a:pt x="65459" y="263362"/>
                  </a:cubicBezTo>
                  <a:cubicBezTo>
                    <a:pt x="74544" y="268602"/>
                    <a:pt x="85781" y="271217"/>
                    <a:pt x="99174" y="271202"/>
                  </a:cubicBezTo>
                  <a:lnTo>
                    <a:pt x="124476" y="271202"/>
                  </a:lnTo>
                  <a:lnTo>
                    <a:pt x="124476" y="236661"/>
                  </a:lnTo>
                  <a:lnTo>
                    <a:pt x="103603" y="236661"/>
                  </a:lnTo>
                  <a:cubicBezTo>
                    <a:pt x="94491" y="236661"/>
                    <a:pt x="87864" y="233985"/>
                    <a:pt x="83725" y="228630"/>
                  </a:cubicBezTo>
                  <a:cubicBezTo>
                    <a:pt x="79587" y="223275"/>
                    <a:pt x="77510" y="215506"/>
                    <a:pt x="77495" y="205319"/>
                  </a:cubicBezTo>
                  <a:lnTo>
                    <a:pt x="77495" y="99979"/>
                  </a:lnTo>
                  <a:lnTo>
                    <a:pt x="160606" y="99979"/>
                  </a:lnTo>
                  <a:lnTo>
                    <a:pt x="160606" y="208053"/>
                  </a:lnTo>
                  <a:cubicBezTo>
                    <a:pt x="160405" y="219424"/>
                    <a:pt x="162812" y="230689"/>
                    <a:pt x="167642" y="240984"/>
                  </a:cubicBezTo>
                  <a:cubicBezTo>
                    <a:pt x="172083" y="250357"/>
                    <a:pt x="179305" y="258134"/>
                    <a:pt x="188324" y="263256"/>
                  </a:cubicBezTo>
                  <a:cubicBezTo>
                    <a:pt x="197409" y="268496"/>
                    <a:pt x="208646" y="271111"/>
                    <a:pt x="222039" y="271096"/>
                  </a:cubicBezTo>
                  <a:lnTo>
                    <a:pt x="247341" y="271096"/>
                  </a:lnTo>
                  <a:lnTo>
                    <a:pt x="247341" y="236555"/>
                  </a:lnTo>
                  <a:lnTo>
                    <a:pt x="226468" y="236555"/>
                  </a:lnTo>
                  <a:cubicBezTo>
                    <a:pt x="217356" y="236555"/>
                    <a:pt x="210729" y="233879"/>
                    <a:pt x="206591" y="228524"/>
                  </a:cubicBezTo>
                  <a:cubicBezTo>
                    <a:pt x="202452" y="223169"/>
                    <a:pt x="200376" y="215400"/>
                    <a:pt x="200361" y="205214"/>
                  </a:cubicBezTo>
                  <a:lnTo>
                    <a:pt x="200361" y="99979"/>
                  </a:lnTo>
                  <a:lnTo>
                    <a:pt x="247341" y="99979"/>
                  </a:lnTo>
                  <a:lnTo>
                    <a:pt x="247341" y="67048"/>
                  </a:lnTo>
                  <a:lnTo>
                    <a:pt x="200339" y="67048"/>
                  </a:lnTo>
                  <a:close/>
                </a:path>
              </a:pathLst>
            </a:custGeom>
            <a:solidFill>
              <a:srgbClr val="00A443"/>
            </a:solidFill>
            <a:ln w="2119" cap="flat">
              <a:noFill/>
              <a:prstDash val="solid"/>
              <a:miter/>
            </a:ln>
          </p:spPr>
          <p:txBody>
            <a:bodyPr rtlCol="0" anchor="ctr"/>
            <a:lstStyle/>
            <a:p>
              <a:endParaRPr lang="es-ES" sz="1350"/>
            </a:p>
          </p:txBody>
        </p:sp>
        <p:sp>
          <p:nvSpPr>
            <p:cNvPr id="27" name="Forma libre: forma 26">
              <a:extLst>
                <a:ext uri="{FF2B5EF4-FFF2-40B4-BE49-F238E27FC236}">
                  <a16:creationId xmlns:a16="http://schemas.microsoft.com/office/drawing/2014/main" id="{02267EF0-80F1-82E5-2151-7B92FC563641}"/>
                </a:ext>
              </a:extLst>
            </p:cNvPr>
            <p:cNvSpPr/>
            <p:nvPr/>
          </p:nvSpPr>
          <p:spPr>
            <a:xfrm>
              <a:off x="22108062" y="938482"/>
              <a:ext cx="39351" cy="203963"/>
            </a:xfrm>
            <a:custGeom>
              <a:avLst/>
              <a:gdLst>
                <a:gd name="connsiteX0" fmla="*/ 0 w 39351"/>
                <a:gd name="connsiteY0" fmla="*/ 0 h 203963"/>
                <a:gd name="connsiteX1" fmla="*/ 39352 w 39351"/>
                <a:gd name="connsiteY1" fmla="*/ 0 h 203963"/>
                <a:gd name="connsiteX2" fmla="*/ 39352 w 39351"/>
                <a:gd name="connsiteY2" fmla="*/ 203963 h 203963"/>
                <a:gd name="connsiteX3" fmla="*/ 0 w 39351"/>
                <a:gd name="connsiteY3" fmla="*/ 203963 h 203963"/>
              </a:gdLst>
              <a:ahLst/>
              <a:cxnLst>
                <a:cxn ang="0">
                  <a:pos x="connsiteX0" y="connsiteY0"/>
                </a:cxn>
                <a:cxn ang="0">
                  <a:pos x="connsiteX1" y="connsiteY1"/>
                </a:cxn>
                <a:cxn ang="0">
                  <a:pos x="connsiteX2" y="connsiteY2"/>
                </a:cxn>
                <a:cxn ang="0">
                  <a:pos x="connsiteX3" y="connsiteY3"/>
                </a:cxn>
              </a:cxnLst>
              <a:rect l="l" t="t" r="r" b="b"/>
              <a:pathLst>
                <a:path w="39351" h="203963">
                  <a:moveTo>
                    <a:pt x="0" y="0"/>
                  </a:moveTo>
                  <a:lnTo>
                    <a:pt x="39352" y="0"/>
                  </a:lnTo>
                  <a:lnTo>
                    <a:pt x="39352" y="203963"/>
                  </a:lnTo>
                  <a:lnTo>
                    <a:pt x="0" y="203963"/>
                  </a:lnTo>
                  <a:close/>
                </a:path>
              </a:pathLst>
            </a:custGeom>
            <a:solidFill>
              <a:srgbClr val="00A443"/>
            </a:solidFill>
            <a:ln w="2119" cap="flat">
              <a:noFill/>
              <a:prstDash val="solid"/>
              <a:miter/>
            </a:ln>
          </p:spPr>
          <p:txBody>
            <a:bodyPr rtlCol="0" anchor="ctr"/>
            <a:lstStyle/>
            <a:p>
              <a:endParaRPr lang="es-ES" sz="1350"/>
            </a:p>
          </p:txBody>
        </p:sp>
        <p:sp>
          <p:nvSpPr>
            <p:cNvPr id="28" name="Forma libre: forma 27">
              <a:extLst>
                <a:ext uri="{FF2B5EF4-FFF2-40B4-BE49-F238E27FC236}">
                  <a16:creationId xmlns:a16="http://schemas.microsoft.com/office/drawing/2014/main" id="{C7E78567-A9E8-B77D-9CBD-4D2351C198E2}"/>
                </a:ext>
              </a:extLst>
            </p:cNvPr>
            <p:cNvSpPr/>
            <p:nvPr/>
          </p:nvSpPr>
          <p:spPr>
            <a:xfrm>
              <a:off x="22100808" y="852163"/>
              <a:ext cx="54177" cy="51807"/>
            </a:xfrm>
            <a:custGeom>
              <a:avLst/>
              <a:gdLst>
                <a:gd name="connsiteX0" fmla="*/ 46203 w 54177"/>
                <a:gd name="connsiteY0" fmla="*/ 7023 h 51807"/>
                <a:gd name="connsiteX1" fmla="*/ 26919 w 54177"/>
                <a:gd name="connsiteY1" fmla="*/ 9 h 51807"/>
                <a:gd name="connsiteX2" fmla="*/ 7847 w 54177"/>
                <a:gd name="connsiteY2" fmla="*/ 7023 h 51807"/>
                <a:gd name="connsiteX3" fmla="*/ 28 w 54177"/>
                <a:gd name="connsiteY3" fmla="*/ 26095 h 51807"/>
                <a:gd name="connsiteX4" fmla="*/ 7847 w 54177"/>
                <a:gd name="connsiteY4" fmla="*/ 44764 h 51807"/>
                <a:gd name="connsiteX5" fmla="*/ 26919 w 54177"/>
                <a:gd name="connsiteY5" fmla="*/ 51800 h 51807"/>
                <a:gd name="connsiteX6" fmla="*/ 46203 w 54177"/>
                <a:gd name="connsiteY6" fmla="*/ 44764 h 51807"/>
                <a:gd name="connsiteX7" fmla="*/ 54150 w 54177"/>
                <a:gd name="connsiteY7" fmla="*/ 26095 h 51807"/>
                <a:gd name="connsiteX8" fmla="*/ 46203 w 54177"/>
                <a:gd name="connsiteY8" fmla="*/ 7023 h 51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77" h="51807">
                  <a:moveTo>
                    <a:pt x="46203" y="7023"/>
                  </a:moveTo>
                  <a:cubicBezTo>
                    <a:pt x="40878" y="2357"/>
                    <a:pt x="33999" y="-146"/>
                    <a:pt x="26919" y="9"/>
                  </a:cubicBezTo>
                  <a:cubicBezTo>
                    <a:pt x="19901" y="-169"/>
                    <a:pt x="13080" y="2340"/>
                    <a:pt x="7847" y="7023"/>
                  </a:cubicBezTo>
                  <a:cubicBezTo>
                    <a:pt x="2545" y="11910"/>
                    <a:pt x="-317" y="18894"/>
                    <a:pt x="28" y="26095"/>
                  </a:cubicBezTo>
                  <a:cubicBezTo>
                    <a:pt x="-264" y="33171"/>
                    <a:pt x="2601" y="40009"/>
                    <a:pt x="7847" y="44764"/>
                  </a:cubicBezTo>
                  <a:cubicBezTo>
                    <a:pt x="13075" y="49456"/>
                    <a:pt x="19897" y="51971"/>
                    <a:pt x="26919" y="51800"/>
                  </a:cubicBezTo>
                  <a:cubicBezTo>
                    <a:pt x="34001" y="51950"/>
                    <a:pt x="40882" y="49439"/>
                    <a:pt x="46203" y="44764"/>
                  </a:cubicBezTo>
                  <a:cubicBezTo>
                    <a:pt x="51528" y="40056"/>
                    <a:pt x="54446" y="33196"/>
                    <a:pt x="54150" y="26095"/>
                  </a:cubicBezTo>
                  <a:cubicBezTo>
                    <a:pt x="54499" y="18867"/>
                    <a:pt x="51581" y="11865"/>
                    <a:pt x="46203" y="7023"/>
                  </a:cubicBezTo>
                  <a:close/>
                </a:path>
              </a:pathLst>
            </a:custGeom>
            <a:solidFill>
              <a:srgbClr val="00A443"/>
            </a:solidFill>
            <a:ln w="2119" cap="flat">
              <a:noFill/>
              <a:prstDash val="solid"/>
              <a:miter/>
            </a:ln>
          </p:spPr>
          <p:txBody>
            <a:bodyPr rtlCol="0" anchor="ctr"/>
            <a:lstStyle/>
            <a:p>
              <a:endParaRPr lang="es-ES" sz="1350"/>
            </a:p>
          </p:txBody>
        </p:sp>
        <p:sp>
          <p:nvSpPr>
            <p:cNvPr id="29" name="Forma libre: forma 28">
              <a:extLst>
                <a:ext uri="{FF2B5EF4-FFF2-40B4-BE49-F238E27FC236}">
                  <a16:creationId xmlns:a16="http://schemas.microsoft.com/office/drawing/2014/main" id="{FB48260B-CC8A-9A95-881A-053D6E797F29}"/>
                </a:ext>
              </a:extLst>
            </p:cNvPr>
            <p:cNvSpPr/>
            <p:nvPr/>
          </p:nvSpPr>
          <p:spPr>
            <a:xfrm>
              <a:off x="22174029" y="934523"/>
              <a:ext cx="171013" cy="212270"/>
            </a:xfrm>
            <a:custGeom>
              <a:avLst/>
              <a:gdLst>
                <a:gd name="connsiteX0" fmla="*/ 155542 w 171013"/>
                <a:gd name="connsiteY0" fmla="*/ 114174 h 212270"/>
                <a:gd name="connsiteX1" fmla="*/ 107968 w 171013"/>
                <a:gd name="connsiteY1" fmla="*/ 91500 h 212270"/>
                <a:gd name="connsiteX2" fmla="*/ 87900 w 171013"/>
                <a:gd name="connsiteY2" fmla="*/ 86689 h 212270"/>
                <a:gd name="connsiteX3" fmla="*/ 66603 w 171013"/>
                <a:gd name="connsiteY3" fmla="*/ 79781 h 212270"/>
                <a:gd name="connsiteX4" fmla="*/ 51770 w 171013"/>
                <a:gd name="connsiteY4" fmla="*/ 70944 h 212270"/>
                <a:gd name="connsiteX5" fmla="*/ 46154 w 171013"/>
                <a:gd name="connsiteY5" fmla="*/ 57297 h 212270"/>
                <a:gd name="connsiteX6" fmla="*/ 56750 w 171013"/>
                <a:gd name="connsiteY6" fmla="*/ 40217 h 212270"/>
                <a:gd name="connsiteX7" fmla="*/ 84764 w 171013"/>
                <a:gd name="connsiteY7" fmla="*/ 33669 h 212270"/>
                <a:gd name="connsiteX8" fmla="*/ 116275 w 171013"/>
                <a:gd name="connsiteY8" fmla="*/ 41510 h 212270"/>
                <a:gd name="connsiteX9" fmla="*/ 135749 w 171013"/>
                <a:gd name="connsiteY9" fmla="*/ 68211 h 212270"/>
                <a:gd name="connsiteX10" fmla="*/ 168680 w 171013"/>
                <a:gd name="connsiteY10" fmla="*/ 56174 h 212270"/>
                <a:gd name="connsiteX11" fmla="*/ 151410 w 171013"/>
                <a:gd name="connsiteY11" fmla="*/ 25257 h 212270"/>
                <a:gd name="connsiteX12" fmla="*/ 122293 w 171013"/>
                <a:gd name="connsiteY12" fmla="*/ 6375 h 212270"/>
                <a:gd name="connsiteX13" fmla="*/ 84764 w 171013"/>
                <a:gd name="connsiteY13" fmla="*/ 18 h 212270"/>
                <a:gd name="connsiteX14" fmla="*/ 44501 w 171013"/>
                <a:gd name="connsiteY14" fmla="*/ 7435 h 212270"/>
                <a:gd name="connsiteX15" fmla="*/ 16953 w 171013"/>
                <a:gd name="connsiteY15" fmla="*/ 27863 h 212270"/>
                <a:gd name="connsiteX16" fmla="*/ 7120 w 171013"/>
                <a:gd name="connsiteY16" fmla="*/ 57763 h 212270"/>
                <a:gd name="connsiteX17" fmla="*/ 21954 w 171013"/>
                <a:gd name="connsiteY17" fmla="*/ 95717 h 212270"/>
                <a:gd name="connsiteX18" fmla="*/ 69739 w 171013"/>
                <a:gd name="connsiteY18" fmla="*/ 119217 h 212270"/>
                <a:gd name="connsiteX19" fmla="*/ 90210 w 171013"/>
                <a:gd name="connsiteY19" fmla="*/ 124430 h 212270"/>
                <a:gd name="connsiteX20" fmla="*/ 122124 w 171013"/>
                <a:gd name="connsiteY20" fmla="*/ 135471 h 212270"/>
                <a:gd name="connsiteX21" fmla="*/ 132380 w 171013"/>
                <a:gd name="connsiteY21" fmla="*/ 152932 h 212270"/>
                <a:gd name="connsiteX22" fmla="*/ 120322 w 171013"/>
                <a:gd name="connsiteY22" fmla="*/ 171601 h 212270"/>
                <a:gd name="connsiteX23" fmla="*/ 87010 w 171013"/>
                <a:gd name="connsiteY23" fmla="*/ 179039 h 212270"/>
                <a:gd name="connsiteX24" fmla="*/ 63700 w 171013"/>
                <a:gd name="connsiteY24" fmla="*/ 175013 h 212270"/>
                <a:gd name="connsiteX25" fmla="*/ 44226 w 171013"/>
                <a:gd name="connsiteY25" fmla="*/ 162765 h 212270"/>
                <a:gd name="connsiteX26" fmla="*/ 31977 w 171013"/>
                <a:gd name="connsiteY26" fmla="*/ 142082 h 212270"/>
                <a:gd name="connsiteX27" fmla="*/ 0 w 171013"/>
                <a:gd name="connsiteY27" fmla="*/ 156068 h 212270"/>
                <a:gd name="connsiteX28" fmla="*/ 50180 w 171013"/>
                <a:gd name="connsiteY28" fmla="*/ 206249 h 212270"/>
                <a:gd name="connsiteX29" fmla="*/ 87137 w 171013"/>
                <a:gd name="connsiteY29" fmla="*/ 212267 h 212270"/>
                <a:gd name="connsiteX30" fmla="*/ 131638 w 171013"/>
                <a:gd name="connsiteY30" fmla="*/ 204447 h 212270"/>
                <a:gd name="connsiteX31" fmla="*/ 160755 w 171013"/>
                <a:gd name="connsiteY31" fmla="*/ 182960 h 212270"/>
                <a:gd name="connsiteX32" fmla="*/ 171011 w 171013"/>
                <a:gd name="connsiteY32" fmla="*/ 151830 h 212270"/>
                <a:gd name="connsiteX33" fmla="*/ 155542 w 171013"/>
                <a:gd name="connsiteY33" fmla="*/ 114174 h 21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71013" h="212270">
                  <a:moveTo>
                    <a:pt x="155542" y="114174"/>
                  </a:moveTo>
                  <a:cubicBezTo>
                    <a:pt x="145243" y="104426"/>
                    <a:pt x="129386" y="96867"/>
                    <a:pt x="107968" y="91500"/>
                  </a:cubicBezTo>
                  <a:lnTo>
                    <a:pt x="87900" y="86689"/>
                  </a:lnTo>
                  <a:cubicBezTo>
                    <a:pt x="80680" y="84776"/>
                    <a:pt x="73571" y="82470"/>
                    <a:pt x="66603" y="79781"/>
                  </a:cubicBezTo>
                  <a:cubicBezTo>
                    <a:pt x="61153" y="77780"/>
                    <a:pt x="56124" y="74784"/>
                    <a:pt x="51770" y="70944"/>
                  </a:cubicBezTo>
                  <a:cubicBezTo>
                    <a:pt x="48004" y="67427"/>
                    <a:pt x="45955" y="62447"/>
                    <a:pt x="46154" y="57297"/>
                  </a:cubicBezTo>
                  <a:cubicBezTo>
                    <a:pt x="46154" y="50319"/>
                    <a:pt x="49687" y="44625"/>
                    <a:pt x="56750" y="40217"/>
                  </a:cubicBezTo>
                  <a:cubicBezTo>
                    <a:pt x="63812" y="35810"/>
                    <a:pt x="73151" y="33627"/>
                    <a:pt x="84764" y="33669"/>
                  </a:cubicBezTo>
                  <a:cubicBezTo>
                    <a:pt x="95773" y="33481"/>
                    <a:pt x="106637" y="36185"/>
                    <a:pt x="116275" y="41510"/>
                  </a:cubicBezTo>
                  <a:cubicBezTo>
                    <a:pt x="125514" y="46723"/>
                    <a:pt x="132005" y="55623"/>
                    <a:pt x="135749" y="68211"/>
                  </a:cubicBezTo>
                  <a:lnTo>
                    <a:pt x="168680" y="56174"/>
                  </a:lnTo>
                  <a:cubicBezTo>
                    <a:pt x="165610" y="44583"/>
                    <a:pt x="159670" y="33949"/>
                    <a:pt x="151410" y="25257"/>
                  </a:cubicBezTo>
                  <a:cubicBezTo>
                    <a:pt x="143243" y="16861"/>
                    <a:pt x="133291" y="10408"/>
                    <a:pt x="122293" y="6375"/>
                  </a:cubicBezTo>
                  <a:cubicBezTo>
                    <a:pt x="110271" y="2004"/>
                    <a:pt x="97555" y="-152"/>
                    <a:pt x="84764" y="18"/>
                  </a:cubicBezTo>
                  <a:cubicBezTo>
                    <a:pt x="70981" y="-240"/>
                    <a:pt x="57288" y="2283"/>
                    <a:pt x="44501" y="7435"/>
                  </a:cubicBezTo>
                  <a:cubicBezTo>
                    <a:pt x="33662" y="11667"/>
                    <a:pt x="24149" y="18719"/>
                    <a:pt x="16953" y="27863"/>
                  </a:cubicBezTo>
                  <a:cubicBezTo>
                    <a:pt x="10434" y="36456"/>
                    <a:pt x="6974" y="46979"/>
                    <a:pt x="7120" y="57763"/>
                  </a:cubicBezTo>
                  <a:cubicBezTo>
                    <a:pt x="6777" y="71891"/>
                    <a:pt x="12121" y="85566"/>
                    <a:pt x="21954" y="95717"/>
                  </a:cubicBezTo>
                  <a:cubicBezTo>
                    <a:pt x="31844" y="106015"/>
                    <a:pt x="47771" y="113850"/>
                    <a:pt x="69739" y="119217"/>
                  </a:cubicBezTo>
                  <a:lnTo>
                    <a:pt x="90210" y="124430"/>
                  </a:lnTo>
                  <a:cubicBezTo>
                    <a:pt x="104662" y="127636"/>
                    <a:pt x="115300" y="131317"/>
                    <a:pt x="122124" y="135471"/>
                  </a:cubicBezTo>
                  <a:cubicBezTo>
                    <a:pt x="128544" y="138910"/>
                    <a:pt x="132503" y="145649"/>
                    <a:pt x="132380" y="152932"/>
                  </a:cubicBezTo>
                  <a:cubicBezTo>
                    <a:pt x="132380" y="160434"/>
                    <a:pt x="128360" y="166658"/>
                    <a:pt x="120322" y="171601"/>
                  </a:cubicBezTo>
                  <a:cubicBezTo>
                    <a:pt x="112285" y="176545"/>
                    <a:pt x="101181" y="179025"/>
                    <a:pt x="87010" y="179039"/>
                  </a:cubicBezTo>
                  <a:cubicBezTo>
                    <a:pt x="79066" y="179063"/>
                    <a:pt x="71176" y="177700"/>
                    <a:pt x="63700" y="175013"/>
                  </a:cubicBezTo>
                  <a:cubicBezTo>
                    <a:pt x="56370" y="172447"/>
                    <a:pt x="49714" y="168260"/>
                    <a:pt x="44226" y="162765"/>
                  </a:cubicBezTo>
                  <a:cubicBezTo>
                    <a:pt x="38540" y="156956"/>
                    <a:pt x="34338" y="149862"/>
                    <a:pt x="31977" y="142082"/>
                  </a:cubicBezTo>
                  <a:lnTo>
                    <a:pt x="0" y="156068"/>
                  </a:lnTo>
                  <a:cubicBezTo>
                    <a:pt x="7885" y="179768"/>
                    <a:pt x="26480" y="198364"/>
                    <a:pt x="50180" y="206249"/>
                  </a:cubicBezTo>
                  <a:cubicBezTo>
                    <a:pt x="62071" y="210330"/>
                    <a:pt x="74567" y="212364"/>
                    <a:pt x="87137" y="212267"/>
                  </a:cubicBezTo>
                  <a:cubicBezTo>
                    <a:pt x="104260" y="212267"/>
                    <a:pt x="119093" y="209660"/>
                    <a:pt x="131638" y="204447"/>
                  </a:cubicBezTo>
                  <a:cubicBezTo>
                    <a:pt x="143115" y="200063"/>
                    <a:pt x="153181" y="192634"/>
                    <a:pt x="160755" y="182960"/>
                  </a:cubicBezTo>
                  <a:cubicBezTo>
                    <a:pt x="167515" y="174000"/>
                    <a:pt x="171121" y="163055"/>
                    <a:pt x="171011" y="151830"/>
                  </a:cubicBezTo>
                  <a:cubicBezTo>
                    <a:pt x="171011" y="136503"/>
                    <a:pt x="165856" y="123949"/>
                    <a:pt x="155542" y="114174"/>
                  </a:cubicBezTo>
                  <a:close/>
                </a:path>
              </a:pathLst>
            </a:custGeom>
            <a:solidFill>
              <a:srgbClr val="00A443"/>
            </a:solidFill>
            <a:ln w="2119" cap="flat">
              <a:noFill/>
              <a:prstDash val="solid"/>
              <a:miter/>
            </a:ln>
          </p:spPr>
          <p:txBody>
            <a:bodyPr rtlCol="0" anchor="ctr"/>
            <a:lstStyle/>
            <a:p>
              <a:endParaRPr lang="es-ES" sz="1350"/>
            </a:p>
          </p:txBody>
        </p:sp>
        <p:sp>
          <p:nvSpPr>
            <p:cNvPr id="30" name="Forma libre: forma 29">
              <a:extLst>
                <a:ext uri="{FF2B5EF4-FFF2-40B4-BE49-F238E27FC236}">
                  <a16:creationId xmlns:a16="http://schemas.microsoft.com/office/drawing/2014/main" id="{6DD17C52-4FA8-8417-F574-0982DBDA59D7}"/>
                </a:ext>
              </a:extLst>
            </p:cNvPr>
            <p:cNvSpPr/>
            <p:nvPr/>
          </p:nvSpPr>
          <p:spPr>
            <a:xfrm>
              <a:off x="22371211" y="861389"/>
              <a:ext cx="175082" cy="281161"/>
            </a:xfrm>
            <a:custGeom>
              <a:avLst/>
              <a:gdLst>
                <a:gd name="connsiteX0" fmla="*/ 138526 w 175082"/>
                <a:gd name="connsiteY0" fmla="*/ 82730 h 281161"/>
                <a:gd name="connsiteX1" fmla="*/ 99576 w 175082"/>
                <a:gd name="connsiteY1" fmla="*/ 73088 h 281161"/>
                <a:gd name="connsiteX2" fmla="*/ 60416 w 175082"/>
                <a:gd name="connsiteY2" fmla="*/ 84128 h 281161"/>
                <a:gd name="connsiteX3" fmla="*/ 39352 w 175082"/>
                <a:gd name="connsiteY3" fmla="*/ 107269 h 281161"/>
                <a:gd name="connsiteX4" fmla="*/ 39352 w 175082"/>
                <a:gd name="connsiteY4" fmla="*/ 0 h 281161"/>
                <a:gd name="connsiteX5" fmla="*/ 0 w 175082"/>
                <a:gd name="connsiteY5" fmla="*/ 0 h 281161"/>
                <a:gd name="connsiteX6" fmla="*/ 0 w 175082"/>
                <a:gd name="connsiteY6" fmla="*/ 281077 h 281161"/>
                <a:gd name="connsiteX7" fmla="*/ 39352 w 175082"/>
                <a:gd name="connsiteY7" fmla="*/ 281077 h 281161"/>
                <a:gd name="connsiteX8" fmla="*/ 39352 w 175082"/>
                <a:gd name="connsiteY8" fmla="*/ 160289 h 281161"/>
                <a:gd name="connsiteX9" fmla="*/ 53592 w 175082"/>
                <a:gd name="connsiteY9" fmla="*/ 121954 h 281161"/>
                <a:gd name="connsiteX10" fmla="*/ 90337 w 175082"/>
                <a:gd name="connsiteY10" fmla="*/ 108095 h 281161"/>
                <a:gd name="connsiteX11" fmla="*/ 122865 w 175082"/>
                <a:gd name="connsiteY11" fmla="*/ 121763 h 281161"/>
                <a:gd name="connsiteX12" fmla="*/ 135304 w 175082"/>
                <a:gd name="connsiteY12" fmla="*/ 158699 h 281161"/>
                <a:gd name="connsiteX13" fmla="*/ 135304 w 175082"/>
                <a:gd name="connsiteY13" fmla="*/ 281162 h 281161"/>
                <a:gd name="connsiteX14" fmla="*/ 175059 w 175082"/>
                <a:gd name="connsiteY14" fmla="*/ 281162 h 281161"/>
                <a:gd name="connsiteX15" fmla="*/ 175059 w 175082"/>
                <a:gd name="connsiteY15" fmla="*/ 152194 h 281161"/>
                <a:gd name="connsiteX16" fmla="*/ 165226 w 175082"/>
                <a:gd name="connsiteY16" fmla="*/ 110236 h 281161"/>
                <a:gd name="connsiteX17" fmla="*/ 138526 w 175082"/>
                <a:gd name="connsiteY17" fmla="*/ 82730 h 281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082" h="281161">
                  <a:moveTo>
                    <a:pt x="138526" y="82730"/>
                  </a:moveTo>
                  <a:cubicBezTo>
                    <a:pt x="126616" y="76131"/>
                    <a:pt x="113181" y="72804"/>
                    <a:pt x="99576" y="73088"/>
                  </a:cubicBezTo>
                  <a:cubicBezTo>
                    <a:pt x="85751" y="73064"/>
                    <a:pt x="72191" y="76885"/>
                    <a:pt x="60416" y="84128"/>
                  </a:cubicBezTo>
                  <a:cubicBezTo>
                    <a:pt x="51397" y="89754"/>
                    <a:pt x="44107" y="97763"/>
                    <a:pt x="39352" y="107269"/>
                  </a:cubicBezTo>
                  <a:lnTo>
                    <a:pt x="39352" y="0"/>
                  </a:lnTo>
                  <a:lnTo>
                    <a:pt x="0" y="0"/>
                  </a:lnTo>
                  <a:lnTo>
                    <a:pt x="0" y="281077"/>
                  </a:lnTo>
                  <a:lnTo>
                    <a:pt x="39352" y="281077"/>
                  </a:lnTo>
                  <a:lnTo>
                    <a:pt x="39352" y="160289"/>
                  </a:lnTo>
                  <a:cubicBezTo>
                    <a:pt x="39352" y="143972"/>
                    <a:pt x="44098" y="131193"/>
                    <a:pt x="53592" y="121954"/>
                  </a:cubicBezTo>
                  <a:cubicBezTo>
                    <a:pt x="63086" y="112715"/>
                    <a:pt x="75334" y="108095"/>
                    <a:pt x="90337" y="108095"/>
                  </a:cubicBezTo>
                  <a:cubicBezTo>
                    <a:pt x="103709" y="108095"/>
                    <a:pt x="114558" y="112651"/>
                    <a:pt x="122865" y="121763"/>
                  </a:cubicBezTo>
                  <a:cubicBezTo>
                    <a:pt x="131172" y="130876"/>
                    <a:pt x="135326" y="143188"/>
                    <a:pt x="135304" y="158699"/>
                  </a:cubicBezTo>
                  <a:lnTo>
                    <a:pt x="135304" y="281162"/>
                  </a:lnTo>
                  <a:lnTo>
                    <a:pt x="175059" y="281162"/>
                  </a:lnTo>
                  <a:lnTo>
                    <a:pt x="175059" y="152194"/>
                  </a:lnTo>
                  <a:cubicBezTo>
                    <a:pt x="175398" y="137599"/>
                    <a:pt x="172028" y="123156"/>
                    <a:pt x="165226" y="110236"/>
                  </a:cubicBezTo>
                  <a:cubicBezTo>
                    <a:pt x="159081" y="98750"/>
                    <a:pt x="149820" y="89220"/>
                    <a:pt x="138526" y="82730"/>
                  </a:cubicBezTo>
                  <a:close/>
                </a:path>
              </a:pathLst>
            </a:custGeom>
            <a:solidFill>
              <a:srgbClr val="00A443"/>
            </a:solidFill>
            <a:ln w="2119" cap="flat">
              <a:noFill/>
              <a:prstDash val="solid"/>
              <a:miter/>
            </a:ln>
          </p:spPr>
          <p:txBody>
            <a:bodyPr rtlCol="0" anchor="ctr"/>
            <a:lstStyle/>
            <a:p>
              <a:endParaRPr lang="es-ES" sz="1350"/>
            </a:p>
          </p:txBody>
        </p:sp>
        <p:sp>
          <p:nvSpPr>
            <p:cNvPr id="31" name="Forma libre: forma 30">
              <a:extLst>
                <a:ext uri="{FF2B5EF4-FFF2-40B4-BE49-F238E27FC236}">
                  <a16:creationId xmlns:a16="http://schemas.microsoft.com/office/drawing/2014/main" id="{5F446B4C-E567-EE10-9217-87D2D446FA05}"/>
                </a:ext>
              </a:extLst>
            </p:cNvPr>
            <p:cNvSpPr/>
            <p:nvPr/>
          </p:nvSpPr>
          <p:spPr>
            <a:xfrm>
              <a:off x="22583270" y="861389"/>
              <a:ext cx="207650" cy="281077"/>
            </a:xfrm>
            <a:custGeom>
              <a:avLst/>
              <a:gdLst>
                <a:gd name="connsiteX0" fmla="*/ 179869 w 207650"/>
                <a:gd name="connsiteY0" fmla="*/ 24306 h 281077"/>
                <a:gd name="connsiteX1" fmla="*/ 103582 w 207650"/>
                <a:gd name="connsiteY1" fmla="*/ 0 h 281077"/>
                <a:gd name="connsiteX2" fmla="*/ 0 w 207650"/>
                <a:gd name="connsiteY2" fmla="*/ 0 h 281077"/>
                <a:gd name="connsiteX3" fmla="*/ 0 w 207650"/>
                <a:gd name="connsiteY3" fmla="*/ 281077 h 281077"/>
                <a:gd name="connsiteX4" fmla="*/ 41344 w 207650"/>
                <a:gd name="connsiteY4" fmla="*/ 281077 h 281077"/>
                <a:gd name="connsiteX5" fmla="*/ 41344 w 207650"/>
                <a:gd name="connsiteY5" fmla="*/ 181480 h 281077"/>
                <a:gd name="connsiteX6" fmla="*/ 103984 w 207650"/>
                <a:gd name="connsiteY6" fmla="*/ 181480 h 281077"/>
                <a:gd name="connsiteX7" fmla="*/ 159208 w 207650"/>
                <a:gd name="connsiteY7" fmla="*/ 170630 h 281077"/>
                <a:gd name="connsiteX8" fmla="*/ 194936 w 207650"/>
                <a:gd name="connsiteY8" fmla="*/ 139310 h 281077"/>
                <a:gd name="connsiteX9" fmla="*/ 207650 w 207650"/>
                <a:gd name="connsiteY9" fmla="*/ 91142 h 281077"/>
                <a:gd name="connsiteX10" fmla="*/ 179869 w 207650"/>
                <a:gd name="connsiteY10" fmla="*/ 24306 h 281077"/>
                <a:gd name="connsiteX11" fmla="*/ 147362 w 207650"/>
                <a:gd name="connsiteY11" fmla="*/ 131299 h 281077"/>
                <a:gd name="connsiteX12" fmla="*/ 100382 w 207650"/>
                <a:gd name="connsiteY12" fmla="*/ 144968 h 281077"/>
                <a:gd name="connsiteX13" fmla="*/ 41280 w 207650"/>
                <a:gd name="connsiteY13" fmla="*/ 144968 h 281077"/>
                <a:gd name="connsiteX14" fmla="*/ 41280 w 207650"/>
                <a:gd name="connsiteY14" fmla="*/ 37360 h 281077"/>
                <a:gd name="connsiteX15" fmla="*/ 100318 w 207650"/>
                <a:gd name="connsiteY15" fmla="*/ 37360 h 281077"/>
                <a:gd name="connsiteX16" fmla="*/ 147299 w 207650"/>
                <a:gd name="connsiteY16" fmla="*/ 50795 h 281077"/>
                <a:gd name="connsiteX17" fmla="*/ 164145 w 207650"/>
                <a:gd name="connsiteY17" fmla="*/ 91164 h 281077"/>
                <a:gd name="connsiteX18" fmla="*/ 147299 w 207650"/>
                <a:gd name="connsiteY18" fmla="*/ 131299 h 28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7650" h="281077">
                  <a:moveTo>
                    <a:pt x="179869" y="24306"/>
                  </a:moveTo>
                  <a:cubicBezTo>
                    <a:pt x="161412" y="8116"/>
                    <a:pt x="135983" y="15"/>
                    <a:pt x="103582" y="0"/>
                  </a:cubicBezTo>
                  <a:lnTo>
                    <a:pt x="0" y="0"/>
                  </a:lnTo>
                  <a:lnTo>
                    <a:pt x="0" y="281077"/>
                  </a:lnTo>
                  <a:lnTo>
                    <a:pt x="41344" y="281077"/>
                  </a:lnTo>
                  <a:lnTo>
                    <a:pt x="41344" y="181480"/>
                  </a:lnTo>
                  <a:lnTo>
                    <a:pt x="103984" y="181480"/>
                  </a:lnTo>
                  <a:cubicBezTo>
                    <a:pt x="125408" y="181480"/>
                    <a:pt x="143802" y="177862"/>
                    <a:pt x="159208" y="170630"/>
                  </a:cubicBezTo>
                  <a:cubicBezTo>
                    <a:pt x="173957" y="163965"/>
                    <a:pt x="186396" y="153063"/>
                    <a:pt x="194936" y="139310"/>
                  </a:cubicBezTo>
                  <a:cubicBezTo>
                    <a:pt x="203412" y="125663"/>
                    <a:pt x="207650" y="109606"/>
                    <a:pt x="207650" y="91142"/>
                  </a:cubicBezTo>
                  <a:cubicBezTo>
                    <a:pt x="207566" y="62774"/>
                    <a:pt x="198305" y="40496"/>
                    <a:pt x="179869" y="24306"/>
                  </a:cubicBezTo>
                  <a:close/>
                  <a:moveTo>
                    <a:pt x="147362" y="131299"/>
                  </a:moveTo>
                  <a:cubicBezTo>
                    <a:pt x="136067" y="140411"/>
                    <a:pt x="120407" y="144968"/>
                    <a:pt x="100382" y="144968"/>
                  </a:cubicBezTo>
                  <a:lnTo>
                    <a:pt x="41280" y="144968"/>
                  </a:lnTo>
                  <a:lnTo>
                    <a:pt x="41280" y="37360"/>
                  </a:lnTo>
                  <a:lnTo>
                    <a:pt x="100318" y="37360"/>
                  </a:lnTo>
                  <a:cubicBezTo>
                    <a:pt x="120386" y="37360"/>
                    <a:pt x="136046" y="41837"/>
                    <a:pt x="147299" y="50795"/>
                  </a:cubicBezTo>
                  <a:cubicBezTo>
                    <a:pt x="158551" y="59752"/>
                    <a:pt x="164166" y="73208"/>
                    <a:pt x="164145" y="91164"/>
                  </a:cubicBezTo>
                  <a:cubicBezTo>
                    <a:pt x="164145" y="108822"/>
                    <a:pt x="158530" y="122202"/>
                    <a:pt x="147299" y="131299"/>
                  </a:cubicBezTo>
                  <a:close/>
                </a:path>
              </a:pathLst>
            </a:custGeom>
            <a:solidFill>
              <a:srgbClr val="00A443"/>
            </a:solidFill>
            <a:ln w="2119" cap="flat">
              <a:noFill/>
              <a:prstDash val="solid"/>
              <a:miter/>
            </a:ln>
          </p:spPr>
          <p:txBody>
            <a:bodyPr rtlCol="0" anchor="ctr"/>
            <a:lstStyle/>
            <a:p>
              <a:endParaRPr lang="es-ES" sz="1350"/>
            </a:p>
          </p:txBody>
        </p:sp>
        <p:sp>
          <p:nvSpPr>
            <p:cNvPr id="32" name="Forma libre: forma 31">
              <a:extLst>
                <a:ext uri="{FF2B5EF4-FFF2-40B4-BE49-F238E27FC236}">
                  <a16:creationId xmlns:a16="http://schemas.microsoft.com/office/drawing/2014/main" id="{A940ED41-9E7B-5AAE-AD76-161BF20A8288}"/>
                </a:ext>
              </a:extLst>
            </p:cNvPr>
            <p:cNvSpPr/>
            <p:nvPr/>
          </p:nvSpPr>
          <p:spPr>
            <a:xfrm>
              <a:off x="22794197" y="934458"/>
              <a:ext cx="206799" cy="212416"/>
            </a:xfrm>
            <a:custGeom>
              <a:avLst/>
              <a:gdLst>
                <a:gd name="connsiteX0" fmla="*/ 156609 w 206799"/>
                <a:gd name="connsiteY0" fmla="*/ 13264 h 212416"/>
                <a:gd name="connsiteX1" fmla="*/ 103208 w 206799"/>
                <a:gd name="connsiteY1" fmla="*/ 20 h 212416"/>
                <a:gd name="connsiteX2" fmla="*/ 62246 w 206799"/>
                <a:gd name="connsiteY2" fmla="*/ 7648 h 212416"/>
                <a:gd name="connsiteX3" fmla="*/ 29315 w 206799"/>
                <a:gd name="connsiteY3" fmla="*/ 29539 h 212416"/>
                <a:gd name="connsiteX4" fmla="*/ 7637 w 206799"/>
                <a:gd name="connsiteY4" fmla="*/ 63253 h 212416"/>
                <a:gd name="connsiteX5" fmla="*/ 8 w 206799"/>
                <a:gd name="connsiteY5" fmla="*/ 106017 h 212416"/>
                <a:gd name="connsiteX6" fmla="*/ 13464 w 206799"/>
                <a:gd name="connsiteY6" fmla="*/ 161431 h 212416"/>
                <a:gd name="connsiteX7" fmla="*/ 50400 w 206799"/>
                <a:gd name="connsiteY7" fmla="*/ 198982 h 212416"/>
                <a:gd name="connsiteX8" fmla="*/ 144551 w 206799"/>
                <a:gd name="connsiteY8" fmla="*/ 204597 h 212416"/>
                <a:gd name="connsiteX9" fmla="*/ 177482 w 206799"/>
                <a:gd name="connsiteY9" fmla="*/ 182707 h 212416"/>
                <a:gd name="connsiteX10" fmla="*/ 199161 w 206799"/>
                <a:gd name="connsiteY10" fmla="*/ 149183 h 212416"/>
                <a:gd name="connsiteX11" fmla="*/ 206789 w 206799"/>
                <a:gd name="connsiteY11" fmla="*/ 106017 h 212416"/>
                <a:gd name="connsiteX12" fmla="*/ 193354 w 206799"/>
                <a:gd name="connsiteY12" fmla="*/ 50412 h 212416"/>
                <a:gd name="connsiteX13" fmla="*/ 156609 w 206799"/>
                <a:gd name="connsiteY13" fmla="*/ 13264 h 212416"/>
                <a:gd name="connsiteX14" fmla="*/ 161822 w 206799"/>
                <a:gd name="connsiteY14" fmla="*/ 135727 h 212416"/>
                <a:gd name="connsiteX15" fmla="*/ 148578 w 206799"/>
                <a:gd name="connsiteY15" fmla="*/ 158020 h 212416"/>
                <a:gd name="connsiteX16" fmla="*/ 128489 w 206799"/>
                <a:gd name="connsiteY16" fmla="*/ 171857 h 212416"/>
                <a:gd name="connsiteX17" fmla="*/ 103208 w 206799"/>
                <a:gd name="connsiteY17" fmla="*/ 176689 h 212416"/>
                <a:gd name="connsiteX18" fmla="*/ 71273 w 206799"/>
                <a:gd name="connsiteY18" fmla="*/ 168212 h 212416"/>
                <a:gd name="connsiteX19" fmla="*/ 48790 w 206799"/>
                <a:gd name="connsiteY19" fmla="*/ 143928 h 212416"/>
                <a:gd name="connsiteX20" fmla="*/ 40567 w 206799"/>
                <a:gd name="connsiteY20" fmla="*/ 105974 h 212416"/>
                <a:gd name="connsiteX21" fmla="*/ 45187 w 206799"/>
                <a:gd name="connsiteY21" fmla="*/ 76307 h 212416"/>
                <a:gd name="connsiteX22" fmla="*/ 58241 w 206799"/>
                <a:gd name="connsiteY22" fmla="*/ 54226 h 212416"/>
                <a:gd name="connsiteX23" fmla="*/ 78308 w 206799"/>
                <a:gd name="connsiteY23" fmla="*/ 40367 h 212416"/>
                <a:gd name="connsiteX24" fmla="*/ 103208 w 206799"/>
                <a:gd name="connsiteY24" fmla="*/ 35748 h 212416"/>
                <a:gd name="connsiteX25" fmla="*/ 135927 w 206799"/>
                <a:gd name="connsiteY25" fmla="*/ 44224 h 212416"/>
                <a:gd name="connsiteX26" fmla="*/ 158410 w 206799"/>
                <a:gd name="connsiteY26" fmla="*/ 68318 h 212416"/>
                <a:gd name="connsiteX27" fmla="*/ 166633 w 206799"/>
                <a:gd name="connsiteY27" fmla="*/ 106059 h 212416"/>
                <a:gd name="connsiteX28" fmla="*/ 161780 w 206799"/>
                <a:gd name="connsiteY28" fmla="*/ 135727 h 212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6799" h="212416">
                  <a:moveTo>
                    <a:pt x="156609" y="13264"/>
                  </a:moveTo>
                  <a:cubicBezTo>
                    <a:pt x="140292" y="4230"/>
                    <a:pt x="121856" y="-339"/>
                    <a:pt x="103208" y="20"/>
                  </a:cubicBezTo>
                  <a:cubicBezTo>
                    <a:pt x="89179" y="-114"/>
                    <a:pt x="75278" y="2476"/>
                    <a:pt x="62246" y="7648"/>
                  </a:cubicBezTo>
                  <a:cubicBezTo>
                    <a:pt x="49870" y="12588"/>
                    <a:pt x="38660" y="20043"/>
                    <a:pt x="29315" y="29539"/>
                  </a:cubicBezTo>
                  <a:cubicBezTo>
                    <a:pt x="19864" y="39176"/>
                    <a:pt x="12489" y="50651"/>
                    <a:pt x="7637" y="63253"/>
                  </a:cubicBezTo>
                  <a:cubicBezTo>
                    <a:pt x="2424" y="76903"/>
                    <a:pt x="-162" y="91410"/>
                    <a:pt x="8" y="106017"/>
                  </a:cubicBezTo>
                  <a:cubicBezTo>
                    <a:pt x="8" y="126896"/>
                    <a:pt x="4500" y="145369"/>
                    <a:pt x="13464" y="161431"/>
                  </a:cubicBezTo>
                  <a:cubicBezTo>
                    <a:pt x="22067" y="177121"/>
                    <a:pt x="34846" y="190120"/>
                    <a:pt x="50400" y="198982"/>
                  </a:cubicBezTo>
                  <a:cubicBezTo>
                    <a:pt x="79410" y="214667"/>
                    <a:pt x="113888" y="216723"/>
                    <a:pt x="144551" y="204597"/>
                  </a:cubicBezTo>
                  <a:cubicBezTo>
                    <a:pt x="156884" y="199562"/>
                    <a:pt x="168073" y="192122"/>
                    <a:pt x="177482" y="182707"/>
                  </a:cubicBezTo>
                  <a:cubicBezTo>
                    <a:pt x="186976" y="173165"/>
                    <a:pt x="194350" y="161745"/>
                    <a:pt x="199161" y="149183"/>
                  </a:cubicBezTo>
                  <a:cubicBezTo>
                    <a:pt x="204395" y="135400"/>
                    <a:pt x="206980" y="120757"/>
                    <a:pt x="206789" y="106017"/>
                  </a:cubicBezTo>
                  <a:cubicBezTo>
                    <a:pt x="206789" y="84826"/>
                    <a:pt x="202318" y="66290"/>
                    <a:pt x="193354" y="50412"/>
                  </a:cubicBezTo>
                  <a:cubicBezTo>
                    <a:pt x="184751" y="34883"/>
                    <a:pt x="172036" y="22029"/>
                    <a:pt x="156609" y="13264"/>
                  </a:cubicBezTo>
                  <a:close/>
                  <a:moveTo>
                    <a:pt x="161822" y="135727"/>
                  </a:moveTo>
                  <a:cubicBezTo>
                    <a:pt x="158961" y="143976"/>
                    <a:pt x="154448" y="151558"/>
                    <a:pt x="148578" y="158020"/>
                  </a:cubicBezTo>
                  <a:cubicBezTo>
                    <a:pt x="142962" y="164034"/>
                    <a:pt x="136117" y="168755"/>
                    <a:pt x="128489" y="171857"/>
                  </a:cubicBezTo>
                  <a:cubicBezTo>
                    <a:pt x="120457" y="175129"/>
                    <a:pt x="111875" y="176771"/>
                    <a:pt x="103208" y="176689"/>
                  </a:cubicBezTo>
                  <a:cubicBezTo>
                    <a:pt x="91998" y="176824"/>
                    <a:pt x="80957" y="173894"/>
                    <a:pt x="71273" y="168212"/>
                  </a:cubicBezTo>
                  <a:cubicBezTo>
                    <a:pt x="61610" y="162427"/>
                    <a:pt x="53812" y="154000"/>
                    <a:pt x="48790" y="143928"/>
                  </a:cubicBezTo>
                  <a:cubicBezTo>
                    <a:pt x="43301" y="133360"/>
                    <a:pt x="40546" y="120709"/>
                    <a:pt x="40567" y="105974"/>
                  </a:cubicBezTo>
                  <a:cubicBezTo>
                    <a:pt x="40377" y="95892"/>
                    <a:pt x="41945" y="85856"/>
                    <a:pt x="45187" y="76307"/>
                  </a:cubicBezTo>
                  <a:cubicBezTo>
                    <a:pt x="48026" y="68149"/>
                    <a:pt x="52456" y="60641"/>
                    <a:pt x="58241" y="54226"/>
                  </a:cubicBezTo>
                  <a:cubicBezTo>
                    <a:pt x="63771" y="48117"/>
                    <a:pt x="70637" y="43372"/>
                    <a:pt x="78308" y="40367"/>
                  </a:cubicBezTo>
                  <a:cubicBezTo>
                    <a:pt x="86234" y="37258"/>
                    <a:pt x="94689" y="35690"/>
                    <a:pt x="103208" y="35748"/>
                  </a:cubicBezTo>
                  <a:cubicBezTo>
                    <a:pt x="114672" y="35548"/>
                    <a:pt x="125988" y="38479"/>
                    <a:pt x="135927" y="44224"/>
                  </a:cubicBezTo>
                  <a:cubicBezTo>
                    <a:pt x="145547" y="49971"/>
                    <a:pt x="153346" y="58324"/>
                    <a:pt x="158410" y="68318"/>
                  </a:cubicBezTo>
                  <a:cubicBezTo>
                    <a:pt x="163899" y="78772"/>
                    <a:pt x="166633" y="91353"/>
                    <a:pt x="166633" y="106059"/>
                  </a:cubicBezTo>
                  <a:cubicBezTo>
                    <a:pt x="166760" y="116157"/>
                    <a:pt x="165128" y="126197"/>
                    <a:pt x="161780" y="135727"/>
                  </a:cubicBezTo>
                  <a:close/>
                </a:path>
              </a:pathLst>
            </a:custGeom>
            <a:solidFill>
              <a:srgbClr val="00A443"/>
            </a:solidFill>
            <a:ln w="2119" cap="flat">
              <a:noFill/>
              <a:prstDash val="solid"/>
              <a:miter/>
            </a:ln>
          </p:spPr>
          <p:txBody>
            <a:bodyPr rtlCol="0" anchor="ctr"/>
            <a:lstStyle/>
            <a:p>
              <a:endParaRPr lang="es-ES" sz="1350"/>
            </a:p>
          </p:txBody>
        </p:sp>
        <p:sp>
          <p:nvSpPr>
            <p:cNvPr id="33" name="Forma libre: forma 32">
              <a:extLst>
                <a:ext uri="{FF2B5EF4-FFF2-40B4-BE49-F238E27FC236}">
                  <a16:creationId xmlns:a16="http://schemas.microsoft.com/office/drawing/2014/main" id="{9FAB6692-1B3F-DAA9-885E-F10D195AF91A}"/>
                </a:ext>
              </a:extLst>
            </p:cNvPr>
            <p:cNvSpPr/>
            <p:nvPr/>
          </p:nvSpPr>
          <p:spPr>
            <a:xfrm>
              <a:off x="23000817" y="938482"/>
              <a:ext cx="295529" cy="204090"/>
            </a:xfrm>
            <a:custGeom>
              <a:avLst/>
              <a:gdLst>
                <a:gd name="connsiteX0" fmla="*/ 222039 w 295529"/>
                <a:gd name="connsiteY0" fmla="*/ 109727 h 204090"/>
                <a:gd name="connsiteX1" fmla="*/ 216826 w 295529"/>
                <a:gd name="connsiteY1" fmla="*/ 127188 h 204090"/>
                <a:gd name="connsiteX2" fmla="*/ 211613 w 295529"/>
                <a:gd name="connsiteY2" fmla="*/ 146260 h 204090"/>
                <a:gd name="connsiteX3" fmla="*/ 199958 w 295529"/>
                <a:gd name="connsiteY3" fmla="*/ 110108 h 204090"/>
                <a:gd name="connsiteX4" fmla="*/ 164951 w 295529"/>
                <a:gd name="connsiteY4" fmla="*/ 0 h 204090"/>
                <a:gd name="connsiteX5" fmla="*/ 130812 w 295529"/>
                <a:gd name="connsiteY5" fmla="*/ 0 h 204090"/>
                <a:gd name="connsiteX6" fmla="*/ 96377 w 295529"/>
                <a:gd name="connsiteY6" fmla="*/ 109727 h 204090"/>
                <a:gd name="connsiteX7" fmla="*/ 90952 w 295529"/>
                <a:gd name="connsiteY7" fmla="*/ 127591 h 204090"/>
                <a:gd name="connsiteX8" fmla="*/ 85124 w 295529"/>
                <a:gd name="connsiteY8" fmla="*/ 146663 h 204090"/>
                <a:gd name="connsiteX9" fmla="*/ 79509 w 295529"/>
                <a:gd name="connsiteY9" fmla="*/ 127591 h 204090"/>
                <a:gd name="connsiteX10" fmla="*/ 74274 w 295529"/>
                <a:gd name="connsiteY10" fmla="*/ 109727 h 204090"/>
                <a:gd name="connsiteX11" fmla="*/ 41767 w 295529"/>
                <a:gd name="connsiteY11" fmla="*/ 106 h 204090"/>
                <a:gd name="connsiteX12" fmla="*/ 0 w 295529"/>
                <a:gd name="connsiteY12" fmla="*/ 106 h 204090"/>
                <a:gd name="connsiteX13" fmla="*/ 64654 w 295529"/>
                <a:gd name="connsiteY13" fmla="*/ 204090 h 204090"/>
                <a:gd name="connsiteX14" fmla="*/ 101992 w 295529"/>
                <a:gd name="connsiteY14" fmla="*/ 204090 h 204090"/>
                <a:gd name="connsiteX15" fmla="*/ 136512 w 295529"/>
                <a:gd name="connsiteY15" fmla="*/ 94469 h 204090"/>
                <a:gd name="connsiteX16" fmla="*/ 147362 w 295529"/>
                <a:gd name="connsiteY16" fmla="*/ 58741 h 204090"/>
                <a:gd name="connsiteX17" fmla="*/ 158996 w 295529"/>
                <a:gd name="connsiteY17" fmla="*/ 94469 h 204090"/>
                <a:gd name="connsiteX18" fmla="*/ 193537 w 295529"/>
                <a:gd name="connsiteY18" fmla="*/ 204090 h 204090"/>
                <a:gd name="connsiteX19" fmla="*/ 231278 w 295529"/>
                <a:gd name="connsiteY19" fmla="*/ 204090 h 204090"/>
                <a:gd name="connsiteX20" fmla="*/ 295529 w 295529"/>
                <a:gd name="connsiteY20" fmla="*/ 106 h 204090"/>
                <a:gd name="connsiteX21" fmla="*/ 254567 w 295529"/>
                <a:gd name="connsiteY21" fmla="*/ 106 h 20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5529" h="204090">
                  <a:moveTo>
                    <a:pt x="222039" y="109727"/>
                  </a:moveTo>
                  <a:cubicBezTo>
                    <a:pt x="220174" y="115618"/>
                    <a:pt x="218437" y="121439"/>
                    <a:pt x="216826" y="127188"/>
                  </a:cubicBezTo>
                  <a:cubicBezTo>
                    <a:pt x="215215" y="132937"/>
                    <a:pt x="213478" y="139295"/>
                    <a:pt x="211613" y="146260"/>
                  </a:cubicBezTo>
                  <a:cubicBezTo>
                    <a:pt x="206782" y="131257"/>
                    <a:pt x="202904" y="119206"/>
                    <a:pt x="199958" y="110108"/>
                  </a:cubicBezTo>
                  <a:lnTo>
                    <a:pt x="164951" y="0"/>
                  </a:lnTo>
                  <a:lnTo>
                    <a:pt x="130812" y="0"/>
                  </a:lnTo>
                  <a:lnTo>
                    <a:pt x="96377" y="109727"/>
                  </a:lnTo>
                  <a:cubicBezTo>
                    <a:pt x="94491" y="115900"/>
                    <a:pt x="92668" y="121855"/>
                    <a:pt x="90952" y="127591"/>
                  </a:cubicBezTo>
                  <a:cubicBezTo>
                    <a:pt x="89193" y="133355"/>
                    <a:pt x="87264" y="139712"/>
                    <a:pt x="85124" y="146663"/>
                  </a:cubicBezTo>
                  <a:cubicBezTo>
                    <a:pt x="83005" y="139712"/>
                    <a:pt x="81098" y="133355"/>
                    <a:pt x="79509" y="127591"/>
                  </a:cubicBezTo>
                  <a:cubicBezTo>
                    <a:pt x="77919" y="121827"/>
                    <a:pt x="76160" y="115894"/>
                    <a:pt x="74274" y="109727"/>
                  </a:cubicBezTo>
                  <a:lnTo>
                    <a:pt x="41767" y="106"/>
                  </a:lnTo>
                  <a:lnTo>
                    <a:pt x="0" y="106"/>
                  </a:lnTo>
                  <a:lnTo>
                    <a:pt x="64654" y="204090"/>
                  </a:lnTo>
                  <a:lnTo>
                    <a:pt x="101992" y="204090"/>
                  </a:lnTo>
                  <a:lnTo>
                    <a:pt x="136512" y="94469"/>
                  </a:lnTo>
                  <a:cubicBezTo>
                    <a:pt x="139458" y="85639"/>
                    <a:pt x="143082" y="73730"/>
                    <a:pt x="147362" y="58741"/>
                  </a:cubicBezTo>
                  <a:cubicBezTo>
                    <a:pt x="152448" y="73730"/>
                    <a:pt x="156326" y="85639"/>
                    <a:pt x="158996" y="94469"/>
                  </a:cubicBezTo>
                  <a:lnTo>
                    <a:pt x="193537" y="204090"/>
                  </a:lnTo>
                  <a:lnTo>
                    <a:pt x="231278" y="204090"/>
                  </a:lnTo>
                  <a:lnTo>
                    <a:pt x="295529" y="106"/>
                  </a:lnTo>
                  <a:lnTo>
                    <a:pt x="254567" y="106"/>
                  </a:lnTo>
                  <a:close/>
                </a:path>
              </a:pathLst>
            </a:custGeom>
            <a:solidFill>
              <a:srgbClr val="00A443"/>
            </a:solidFill>
            <a:ln w="2119" cap="flat">
              <a:noFill/>
              <a:prstDash val="solid"/>
              <a:miter/>
            </a:ln>
          </p:spPr>
          <p:txBody>
            <a:bodyPr rtlCol="0" anchor="ctr"/>
            <a:lstStyle/>
            <a:p>
              <a:endParaRPr lang="es-ES" sz="1350"/>
            </a:p>
          </p:txBody>
        </p:sp>
        <p:sp>
          <p:nvSpPr>
            <p:cNvPr id="34" name="Forma libre: forma 33">
              <a:extLst>
                <a:ext uri="{FF2B5EF4-FFF2-40B4-BE49-F238E27FC236}">
                  <a16:creationId xmlns:a16="http://schemas.microsoft.com/office/drawing/2014/main" id="{7F57FBFD-B24F-587C-9FFF-4FDBB319FFDA}"/>
                </a:ext>
              </a:extLst>
            </p:cNvPr>
            <p:cNvSpPr/>
            <p:nvPr/>
          </p:nvSpPr>
          <p:spPr>
            <a:xfrm>
              <a:off x="23296333" y="934464"/>
              <a:ext cx="192321" cy="212494"/>
            </a:xfrm>
            <a:custGeom>
              <a:avLst/>
              <a:gdLst>
                <a:gd name="connsiteX0" fmla="*/ 146570 w 192321"/>
                <a:gd name="connsiteY0" fmla="*/ 13067 h 212494"/>
                <a:gd name="connsiteX1" fmla="*/ 97979 w 192321"/>
                <a:gd name="connsiteY1" fmla="*/ 14 h 212494"/>
                <a:gd name="connsiteX2" fmla="*/ 58415 w 192321"/>
                <a:gd name="connsiteY2" fmla="*/ 7430 h 212494"/>
                <a:gd name="connsiteX3" fmla="*/ 27307 w 192321"/>
                <a:gd name="connsiteY3" fmla="*/ 28982 h 212494"/>
                <a:gd name="connsiteX4" fmla="*/ 7027 w 192321"/>
                <a:gd name="connsiteY4" fmla="*/ 62506 h 212494"/>
                <a:gd name="connsiteX5" fmla="*/ 13 w 192321"/>
                <a:gd name="connsiteY5" fmla="*/ 106074 h 212494"/>
                <a:gd name="connsiteX6" fmla="*/ 12855 w 192321"/>
                <a:gd name="connsiteY6" fmla="*/ 161680 h 212494"/>
                <a:gd name="connsiteX7" fmla="*/ 48180 w 192321"/>
                <a:gd name="connsiteY7" fmla="*/ 199039 h 212494"/>
                <a:gd name="connsiteX8" fmla="*/ 99992 w 192321"/>
                <a:gd name="connsiteY8" fmla="*/ 212474 h 212494"/>
                <a:gd name="connsiteX9" fmla="*/ 134300 w 192321"/>
                <a:gd name="connsiteY9" fmla="*/ 207452 h 212494"/>
                <a:gd name="connsiteX10" fmla="*/ 164837 w 192321"/>
                <a:gd name="connsiteY10" fmla="*/ 191008 h 212494"/>
                <a:gd name="connsiteX11" fmla="*/ 188719 w 192321"/>
                <a:gd name="connsiteY11" fmla="*/ 161489 h 212494"/>
                <a:gd name="connsiteX12" fmla="*/ 158204 w 192321"/>
                <a:gd name="connsiteY12" fmla="*/ 142608 h 212494"/>
                <a:gd name="connsiteX13" fmla="*/ 142946 w 192321"/>
                <a:gd name="connsiteY13" fmla="*/ 162887 h 212494"/>
                <a:gd name="connsiteX14" fmla="*/ 123260 w 192321"/>
                <a:gd name="connsiteY14" fmla="*/ 174140 h 212494"/>
                <a:gd name="connsiteX15" fmla="*/ 99950 w 192321"/>
                <a:gd name="connsiteY15" fmla="*/ 177552 h 212494"/>
                <a:gd name="connsiteX16" fmla="*/ 69032 w 192321"/>
                <a:gd name="connsiteY16" fmla="*/ 169520 h 212494"/>
                <a:gd name="connsiteX17" fmla="*/ 47587 w 192321"/>
                <a:gd name="connsiteY17" fmla="*/ 145532 h 212494"/>
                <a:gd name="connsiteX18" fmla="*/ 40106 w 192321"/>
                <a:gd name="connsiteY18" fmla="*/ 115229 h 212494"/>
                <a:gd name="connsiteX19" fmla="*/ 191940 w 192321"/>
                <a:gd name="connsiteY19" fmla="*/ 115229 h 212494"/>
                <a:gd name="connsiteX20" fmla="*/ 192321 w 192321"/>
                <a:gd name="connsiteY20" fmla="*/ 109613 h 212494"/>
                <a:gd name="connsiteX21" fmla="*/ 192321 w 192321"/>
                <a:gd name="connsiteY21" fmla="*/ 104379 h 212494"/>
                <a:gd name="connsiteX22" fmla="*/ 180094 w 192321"/>
                <a:gd name="connsiteY22" fmla="*/ 49579 h 212494"/>
                <a:gd name="connsiteX23" fmla="*/ 146570 w 192321"/>
                <a:gd name="connsiteY23" fmla="*/ 13067 h 212494"/>
                <a:gd name="connsiteX24" fmla="*/ 55216 w 192321"/>
                <a:gd name="connsiteY24" fmla="*/ 52016 h 212494"/>
                <a:gd name="connsiteX25" fmla="*/ 73482 w 192321"/>
                <a:gd name="connsiteY25" fmla="*/ 37967 h 212494"/>
                <a:gd name="connsiteX26" fmla="*/ 97576 w 192321"/>
                <a:gd name="connsiteY26" fmla="*/ 33347 h 212494"/>
                <a:gd name="connsiteX27" fmla="*/ 137119 w 192321"/>
                <a:gd name="connsiteY27" fmla="*/ 50999 h 212494"/>
                <a:gd name="connsiteX28" fmla="*/ 151317 w 192321"/>
                <a:gd name="connsiteY28" fmla="*/ 85943 h 212494"/>
                <a:gd name="connsiteX29" fmla="*/ 41272 w 192321"/>
                <a:gd name="connsiteY29" fmla="*/ 85943 h 212494"/>
                <a:gd name="connsiteX30" fmla="*/ 43772 w 192321"/>
                <a:gd name="connsiteY30" fmla="*/ 74902 h 212494"/>
                <a:gd name="connsiteX31" fmla="*/ 55216 w 192321"/>
                <a:gd name="connsiteY31" fmla="*/ 52016 h 21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2321" h="212494">
                  <a:moveTo>
                    <a:pt x="146570" y="13067"/>
                  </a:moveTo>
                  <a:cubicBezTo>
                    <a:pt x="131927" y="4241"/>
                    <a:pt x="115080" y="-281"/>
                    <a:pt x="97979" y="14"/>
                  </a:cubicBezTo>
                  <a:cubicBezTo>
                    <a:pt x="84438" y="-156"/>
                    <a:pt x="70982" y="2366"/>
                    <a:pt x="58415" y="7430"/>
                  </a:cubicBezTo>
                  <a:cubicBezTo>
                    <a:pt x="46633" y="12319"/>
                    <a:pt x="36016" y="19666"/>
                    <a:pt x="27307" y="28982"/>
                  </a:cubicBezTo>
                  <a:cubicBezTo>
                    <a:pt x="18301" y="38632"/>
                    <a:pt x="11393" y="50048"/>
                    <a:pt x="7027" y="62506"/>
                  </a:cubicBezTo>
                  <a:cubicBezTo>
                    <a:pt x="2175" y="76511"/>
                    <a:pt x="-199" y="91256"/>
                    <a:pt x="13" y="106074"/>
                  </a:cubicBezTo>
                  <a:cubicBezTo>
                    <a:pt x="13" y="127265"/>
                    <a:pt x="4294" y="145801"/>
                    <a:pt x="12855" y="161680"/>
                  </a:cubicBezTo>
                  <a:cubicBezTo>
                    <a:pt x="20971" y="177140"/>
                    <a:pt x="33198" y="190065"/>
                    <a:pt x="48180" y="199039"/>
                  </a:cubicBezTo>
                  <a:cubicBezTo>
                    <a:pt x="63883" y="208190"/>
                    <a:pt x="81810" y="212839"/>
                    <a:pt x="99992" y="212474"/>
                  </a:cubicBezTo>
                  <a:cubicBezTo>
                    <a:pt x="111605" y="212496"/>
                    <a:pt x="123175" y="210802"/>
                    <a:pt x="134300" y="207452"/>
                  </a:cubicBezTo>
                  <a:cubicBezTo>
                    <a:pt x="145489" y="204078"/>
                    <a:pt x="155873" y="198486"/>
                    <a:pt x="164837" y="191008"/>
                  </a:cubicBezTo>
                  <a:cubicBezTo>
                    <a:pt x="174563" y="182739"/>
                    <a:pt x="182658" y="172729"/>
                    <a:pt x="188719" y="161489"/>
                  </a:cubicBezTo>
                  <a:lnTo>
                    <a:pt x="158204" y="142608"/>
                  </a:lnTo>
                  <a:cubicBezTo>
                    <a:pt x="154432" y="150258"/>
                    <a:pt x="149240" y="157134"/>
                    <a:pt x="142946" y="162887"/>
                  </a:cubicBezTo>
                  <a:cubicBezTo>
                    <a:pt x="137267" y="168005"/>
                    <a:pt x="130549" y="171843"/>
                    <a:pt x="123260" y="174140"/>
                  </a:cubicBezTo>
                  <a:cubicBezTo>
                    <a:pt x="115716" y="176460"/>
                    <a:pt x="107854" y="177611"/>
                    <a:pt x="99950" y="177552"/>
                  </a:cubicBezTo>
                  <a:cubicBezTo>
                    <a:pt x="89100" y="177734"/>
                    <a:pt x="78420" y="174958"/>
                    <a:pt x="69032" y="169520"/>
                  </a:cubicBezTo>
                  <a:cubicBezTo>
                    <a:pt x="59644" y="163843"/>
                    <a:pt x="52185" y="155488"/>
                    <a:pt x="47587" y="145532"/>
                  </a:cubicBezTo>
                  <a:cubicBezTo>
                    <a:pt x="43158" y="136011"/>
                    <a:pt x="40615" y="125718"/>
                    <a:pt x="40106" y="115229"/>
                  </a:cubicBezTo>
                  <a:lnTo>
                    <a:pt x="191940" y="115229"/>
                  </a:lnTo>
                  <a:cubicBezTo>
                    <a:pt x="192194" y="113368"/>
                    <a:pt x="192321" y="111491"/>
                    <a:pt x="192321" y="109613"/>
                  </a:cubicBezTo>
                  <a:lnTo>
                    <a:pt x="192321" y="104379"/>
                  </a:lnTo>
                  <a:cubicBezTo>
                    <a:pt x="192321" y="83500"/>
                    <a:pt x="188252" y="65233"/>
                    <a:pt x="180094" y="49579"/>
                  </a:cubicBezTo>
                  <a:cubicBezTo>
                    <a:pt x="172486" y="34553"/>
                    <a:pt x="160895" y="21919"/>
                    <a:pt x="146570" y="13067"/>
                  </a:cubicBezTo>
                  <a:close/>
                  <a:moveTo>
                    <a:pt x="55216" y="52016"/>
                  </a:moveTo>
                  <a:cubicBezTo>
                    <a:pt x="60005" y="45845"/>
                    <a:pt x="66298" y="41007"/>
                    <a:pt x="73482" y="37967"/>
                  </a:cubicBezTo>
                  <a:cubicBezTo>
                    <a:pt x="81111" y="34801"/>
                    <a:pt x="89312" y="33228"/>
                    <a:pt x="97576" y="33347"/>
                  </a:cubicBezTo>
                  <a:cubicBezTo>
                    <a:pt x="112749" y="32951"/>
                    <a:pt x="127286" y="39439"/>
                    <a:pt x="137119" y="50999"/>
                  </a:cubicBezTo>
                  <a:cubicBezTo>
                    <a:pt x="144493" y="59475"/>
                    <a:pt x="149219" y="71124"/>
                    <a:pt x="151317" y="85943"/>
                  </a:cubicBezTo>
                  <a:lnTo>
                    <a:pt x="41272" y="85943"/>
                  </a:lnTo>
                  <a:cubicBezTo>
                    <a:pt x="41865" y="82213"/>
                    <a:pt x="42692" y="78524"/>
                    <a:pt x="43772" y="74902"/>
                  </a:cubicBezTo>
                  <a:cubicBezTo>
                    <a:pt x="46103" y="66615"/>
                    <a:pt x="49981" y="58848"/>
                    <a:pt x="55216" y="52016"/>
                  </a:cubicBezTo>
                  <a:close/>
                </a:path>
              </a:pathLst>
            </a:custGeom>
            <a:solidFill>
              <a:srgbClr val="00A443"/>
            </a:solidFill>
            <a:ln w="2119" cap="flat">
              <a:noFill/>
              <a:prstDash val="solid"/>
              <a:miter/>
            </a:ln>
          </p:spPr>
          <p:txBody>
            <a:bodyPr rtlCol="0" anchor="ctr"/>
            <a:lstStyle/>
            <a:p>
              <a:endParaRPr lang="es-ES" sz="1350"/>
            </a:p>
          </p:txBody>
        </p:sp>
        <p:sp>
          <p:nvSpPr>
            <p:cNvPr id="35" name="Forma libre: forma 34">
              <a:extLst>
                <a:ext uri="{FF2B5EF4-FFF2-40B4-BE49-F238E27FC236}">
                  <a16:creationId xmlns:a16="http://schemas.microsoft.com/office/drawing/2014/main" id="{CEA6F9ED-8D13-CA03-5130-8190DA774B8D}"/>
                </a:ext>
              </a:extLst>
            </p:cNvPr>
            <p:cNvSpPr/>
            <p:nvPr/>
          </p:nvSpPr>
          <p:spPr>
            <a:xfrm>
              <a:off x="23513893" y="934470"/>
              <a:ext cx="106399" cy="207996"/>
            </a:xfrm>
            <a:custGeom>
              <a:avLst/>
              <a:gdLst>
                <a:gd name="connsiteX0" fmla="*/ 94766 w 106399"/>
                <a:gd name="connsiteY0" fmla="*/ 7 h 207996"/>
                <a:gd name="connsiteX1" fmla="*/ 62429 w 106399"/>
                <a:gd name="connsiteY1" fmla="*/ 9246 h 207996"/>
                <a:gd name="connsiteX2" fmla="*/ 39352 w 106399"/>
                <a:gd name="connsiteY2" fmla="*/ 37346 h 207996"/>
                <a:gd name="connsiteX3" fmla="*/ 39352 w 106399"/>
                <a:gd name="connsiteY3" fmla="*/ 4012 h 207996"/>
                <a:gd name="connsiteX4" fmla="*/ 0 w 106399"/>
                <a:gd name="connsiteY4" fmla="*/ 4012 h 207996"/>
                <a:gd name="connsiteX5" fmla="*/ 0 w 106399"/>
                <a:gd name="connsiteY5" fmla="*/ 207997 h 207996"/>
                <a:gd name="connsiteX6" fmla="*/ 39352 w 106399"/>
                <a:gd name="connsiteY6" fmla="*/ 207997 h 207996"/>
                <a:gd name="connsiteX7" fmla="*/ 39352 w 106399"/>
                <a:gd name="connsiteY7" fmla="*/ 99181 h 207996"/>
                <a:gd name="connsiteX8" fmla="*/ 52596 w 106399"/>
                <a:gd name="connsiteY8" fmla="*/ 57435 h 207996"/>
                <a:gd name="connsiteX9" fmla="*/ 86332 w 106399"/>
                <a:gd name="connsiteY9" fmla="*/ 41774 h 207996"/>
                <a:gd name="connsiteX10" fmla="*/ 106400 w 106399"/>
                <a:gd name="connsiteY10" fmla="*/ 41774 h 207996"/>
                <a:gd name="connsiteX11" fmla="*/ 106400 w 106399"/>
                <a:gd name="connsiteY11" fmla="*/ 7 h 20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399" h="207996">
                  <a:moveTo>
                    <a:pt x="94766" y="7"/>
                  </a:moveTo>
                  <a:cubicBezTo>
                    <a:pt x="83302" y="-171"/>
                    <a:pt x="72071" y="3044"/>
                    <a:pt x="62429" y="9246"/>
                  </a:cubicBezTo>
                  <a:cubicBezTo>
                    <a:pt x="52935" y="15392"/>
                    <a:pt x="45243" y="24758"/>
                    <a:pt x="39352" y="37346"/>
                  </a:cubicBezTo>
                  <a:lnTo>
                    <a:pt x="39352" y="4012"/>
                  </a:lnTo>
                  <a:lnTo>
                    <a:pt x="0" y="4012"/>
                  </a:lnTo>
                  <a:lnTo>
                    <a:pt x="0" y="207997"/>
                  </a:lnTo>
                  <a:lnTo>
                    <a:pt x="39352" y="207997"/>
                  </a:lnTo>
                  <a:lnTo>
                    <a:pt x="39352" y="99181"/>
                  </a:lnTo>
                  <a:cubicBezTo>
                    <a:pt x="39352" y="81789"/>
                    <a:pt x="43759" y="67875"/>
                    <a:pt x="52596" y="57435"/>
                  </a:cubicBezTo>
                  <a:cubicBezTo>
                    <a:pt x="60818" y="47276"/>
                    <a:pt x="73278" y="41493"/>
                    <a:pt x="86332" y="41774"/>
                  </a:cubicBezTo>
                  <a:lnTo>
                    <a:pt x="106400" y="41774"/>
                  </a:lnTo>
                  <a:lnTo>
                    <a:pt x="106400" y="7"/>
                  </a:lnTo>
                  <a:close/>
                </a:path>
              </a:pathLst>
            </a:custGeom>
            <a:solidFill>
              <a:srgbClr val="00A443"/>
            </a:solidFill>
            <a:ln w="2119" cap="flat">
              <a:noFill/>
              <a:prstDash val="solid"/>
              <a:miter/>
            </a:ln>
          </p:spPr>
          <p:txBody>
            <a:bodyPr rtlCol="0" anchor="ctr"/>
            <a:lstStyle/>
            <a:p>
              <a:endParaRPr lang="es-ES" sz="1350"/>
            </a:p>
          </p:txBody>
        </p:sp>
        <p:sp>
          <p:nvSpPr>
            <p:cNvPr id="36" name="Forma libre: forma 35">
              <a:extLst>
                <a:ext uri="{FF2B5EF4-FFF2-40B4-BE49-F238E27FC236}">
                  <a16:creationId xmlns:a16="http://schemas.microsoft.com/office/drawing/2014/main" id="{68630731-0308-7794-DAE2-103D3C72655F}"/>
                </a:ext>
              </a:extLst>
            </p:cNvPr>
            <p:cNvSpPr/>
            <p:nvPr/>
          </p:nvSpPr>
          <p:spPr>
            <a:xfrm>
              <a:off x="20826516" y="737210"/>
              <a:ext cx="267147" cy="428326"/>
            </a:xfrm>
            <a:custGeom>
              <a:avLst/>
              <a:gdLst>
                <a:gd name="connsiteX0" fmla="*/ 0 w 267147"/>
                <a:gd name="connsiteY0" fmla="*/ 305362 h 428326"/>
                <a:gd name="connsiteX1" fmla="*/ 35453 w 267147"/>
                <a:gd name="connsiteY1" fmla="*/ 391737 h 428326"/>
                <a:gd name="connsiteX2" fmla="*/ 176966 w 267147"/>
                <a:gd name="connsiteY2" fmla="*/ 414920 h 428326"/>
                <a:gd name="connsiteX3" fmla="*/ 219475 w 267147"/>
                <a:gd name="connsiteY3" fmla="*/ 0 h 428326"/>
                <a:gd name="connsiteX4" fmla="*/ 0 w 267147"/>
                <a:gd name="connsiteY4" fmla="*/ 305362 h 428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147" h="428326">
                  <a:moveTo>
                    <a:pt x="0" y="305362"/>
                  </a:moveTo>
                  <a:cubicBezTo>
                    <a:pt x="-49" y="337704"/>
                    <a:pt x="12696" y="368753"/>
                    <a:pt x="35453" y="391737"/>
                  </a:cubicBezTo>
                  <a:cubicBezTo>
                    <a:pt x="79360" y="435644"/>
                    <a:pt x="138971" y="435560"/>
                    <a:pt x="176966" y="414920"/>
                  </a:cubicBezTo>
                  <a:cubicBezTo>
                    <a:pt x="223480" y="389681"/>
                    <a:pt x="328121" y="313987"/>
                    <a:pt x="219475" y="0"/>
                  </a:cubicBezTo>
                  <a:cubicBezTo>
                    <a:pt x="219475" y="148210"/>
                    <a:pt x="0" y="163277"/>
                    <a:pt x="0" y="305362"/>
                  </a:cubicBezTo>
                  <a:close/>
                </a:path>
              </a:pathLst>
            </a:custGeom>
            <a:solidFill>
              <a:srgbClr val="FF9C1A"/>
            </a:solidFill>
            <a:ln w="2119" cap="flat">
              <a:noFill/>
              <a:prstDash val="solid"/>
              <a:miter/>
            </a:ln>
          </p:spPr>
          <p:txBody>
            <a:bodyPr rtlCol="0" anchor="ctr"/>
            <a:lstStyle/>
            <a:p>
              <a:endParaRPr lang="es-ES" sz="1350"/>
            </a:p>
          </p:txBody>
        </p:sp>
        <p:sp>
          <p:nvSpPr>
            <p:cNvPr id="37" name="Forma libre: forma 36">
              <a:extLst>
                <a:ext uri="{FF2B5EF4-FFF2-40B4-BE49-F238E27FC236}">
                  <a16:creationId xmlns:a16="http://schemas.microsoft.com/office/drawing/2014/main" id="{0A0140BA-BE78-D4DC-C2B6-12A08531D5B6}"/>
                </a:ext>
              </a:extLst>
            </p:cNvPr>
            <p:cNvSpPr/>
            <p:nvPr/>
          </p:nvSpPr>
          <p:spPr>
            <a:xfrm>
              <a:off x="20670932" y="737210"/>
              <a:ext cx="255520" cy="428307"/>
            </a:xfrm>
            <a:custGeom>
              <a:avLst/>
              <a:gdLst>
                <a:gd name="connsiteX0" fmla="*/ 255521 w 255520"/>
                <a:gd name="connsiteY0" fmla="*/ 129752 h 428307"/>
                <a:gd name="connsiteX1" fmla="*/ 219496 w 255520"/>
                <a:gd name="connsiteY1" fmla="*/ 0 h 428307"/>
                <a:gd name="connsiteX2" fmla="*/ 0 w 255520"/>
                <a:gd name="connsiteY2" fmla="*/ 305362 h 428307"/>
                <a:gd name="connsiteX3" fmla="*/ 35410 w 255520"/>
                <a:gd name="connsiteY3" fmla="*/ 391737 h 428307"/>
                <a:gd name="connsiteX4" fmla="*/ 176924 w 255520"/>
                <a:gd name="connsiteY4" fmla="*/ 414920 h 428307"/>
                <a:gd name="connsiteX5" fmla="*/ 255521 w 255520"/>
                <a:gd name="connsiteY5" fmla="*/ 129752 h 42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520" h="428307">
                  <a:moveTo>
                    <a:pt x="255521" y="129752"/>
                  </a:moveTo>
                  <a:cubicBezTo>
                    <a:pt x="248316" y="90909"/>
                    <a:pt x="236767" y="51134"/>
                    <a:pt x="219496" y="0"/>
                  </a:cubicBezTo>
                  <a:cubicBezTo>
                    <a:pt x="219496" y="148210"/>
                    <a:pt x="0" y="163277"/>
                    <a:pt x="0" y="305362"/>
                  </a:cubicBezTo>
                  <a:cubicBezTo>
                    <a:pt x="-49" y="337697"/>
                    <a:pt x="12677" y="368742"/>
                    <a:pt x="35410" y="391737"/>
                  </a:cubicBezTo>
                  <a:cubicBezTo>
                    <a:pt x="79318" y="435644"/>
                    <a:pt x="139394" y="435517"/>
                    <a:pt x="176924" y="414920"/>
                  </a:cubicBezTo>
                  <a:cubicBezTo>
                    <a:pt x="89659" y="321870"/>
                    <a:pt x="120386" y="214156"/>
                    <a:pt x="255521" y="129752"/>
                  </a:cubicBezTo>
                  <a:close/>
                </a:path>
              </a:pathLst>
            </a:custGeom>
            <a:solidFill>
              <a:srgbClr val="0DA9FF"/>
            </a:solidFill>
            <a:ln w="2119" cap="flat">
              <a:noFill/>
              <a:prstDash val="solid"/>
              <a:miter/>
            </a:ln>
          </p:spPr>
          <p:txBody>
            <a:bodyPr rtlCol="0" anchor="ctr"/>
            <a:lstStyle/>
            <a:p>
              <a:endParaRPr lang="es-ES" sz="1350"/>
            </a:p>
          </p:txBody>
        </p:sp>
        <p:sp>
          <p:nvSpPr>
            <p:cNvPr id="38" name="Forma libre: forma 37">
              <a:extLst>
                <a:ext uri="{FF2B5EF4-FFF2-40B4-BE49-F238E27FC236}">
                  <a16:creationId xmlns:a16="http://schemas.microsoft.com/office/drawing/2014/main" id="{0380E671-F8B6-CEAE-9F44-23ADB963ADDF}"/>
                </a:ext>
              </a:extLst>
            </p:cNvPr>
            <p:cNvSpPr/>
            <p:nvPr/>
          </p:nvSpPr>
          <p:spPr>
            <a:xfrm>
              <a:off x="20515348" y="737210"/>
              <a:ext cx="255520" cy="529266"/>
            </a:xfrm>
            <a:custGeom>
              <a:avLst/>
              <a:gdLst>
                <a:gd name="connsiteX0" fmla="*/ 255521 w 255520"/>
                <a:gd name="connsiteY0" fmla="*/ 129752 h 529266"/>
                <a:gd name="connsiteX1" fmla="*/ 219496 w 255520"/>
                <a:gd name="connsiteY1" fmla="*/ 0 h 529266"/>
                <a:gd name="connsiteX2" fmla="*/ 0 w 255520"/>
                <a:gd name="connsiteY2" fmla="*/ 305362 h 529266"/>
                <a:gd name="connsiteX3" fmla="*/ 59038 w 255520"/>
                <a:gd name="connsiteY3" fmla="*/ 410321 h 529266"/>
                <a:gd name="connsiteX4" fmla="*/ 53380 w 255520"/>
                <a:gd name="connsiteY4" fmla="*/ 529266 h 529266"/>
                <a:gd name="connsiteX5" fmla="*/ 81543 w 255520"/>
                <a:gd name="connsiteY5" fmla="*/ 524583 h 529266"/>
                <a:gd name="connsiteX6" fmla="*/ 77093 w 255520"/>
                <a:gd name="connsiteY6" fmla="*/ 419433 h 529266"/>
                <a:gd name="connsiteX7" fmla="*/ 176923 w 255520"/>
                <a:gd name="connsiteY7" fmla="*/ 414962 h 529266"/>
                <a:gd name="connsiteX8" fmla="*/ 255521 w 255520"/>
                <a:gd name="connsiteY8" fmla="*/ 129752 h 52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20" h="529266">
                  <a:moveTo>
                    <a:pt x="255521" y="129752"/>
                  </a:moveTo>
                  <a:cubicBezTo>
                    <a:pt x="248316" y="90909"/>
                    <a:pt x="236746" y="51134"/>
                    <a:pt x="219496" y="0"/>
                  </a:cubicBezTo>
                  <a:cubicBezTo>
                    <a:pt x="219496" y="148210"/>
                    <a:pt x="0" y="163277"/>
                    <a:pt x="0" y="305362"/>
                  </a:cubicBezTo>
                  <a:cubicBezTo>
                    <a:pt x="0" y="378238"/>
                    <a:pt x="59038" y="410321"/>
                    <a:pt x="59038" y="410321"/>
                  </a:cubicBezTo>
                  <a:cubicBezTo>
                    <a:pt x="49865" y="449285"/>
                    <a:pt x="47947" y="489607"/>
                    <a:pt x="53380" y="529266"/>
                  </a:cubicBezTo>
                  <a:lnTo>
                    <a:pt x="81543" y="524583"/>
                  </a:lnTo>
                  <a:cubicBezTo>
                    <a:pt x="67769" y="476691"/>
                    <a:pt x="76224" y="424540"/>
                    <a:pt x="77093" y="419433"/>
                  </a:cubicBezTo>
                  <a:cubicBezTo>
                    <a:pt x="113117" y="433864"/>
                    <a:pt x="150265" y="429584"/>
                    <a:pt x="176923" y="414962"/>
                  </a:cubicBezTo>
                  <a:cubicBezTo>
                    <a:pt x="89532" y="321870"/>
                    <a:pt x="120386" y="214177"/>
                    <a:pt x="255521" y="129752"/>
                  </a:cubicBezTo>
                  <a:close/>
                </a:path>
              </a:pathLst>
            </a:custGeom>
            <a:solidFill>
              <a:srgbClr val="00A443"/>
            </a:solidFill>
            <a:ln w="2119" cap="flat">
              <a:noFill/>
              <a:prstDash val="solid"/>
              <a:miter/>
            </a:ln>
          </p:spPr>
          <p:txBody>
            <a:bodyPr rtlCol="0" anchor="ctr"/>
            <a:lstStyle/>
            <a:p>
              <a:endParaRPr lang="es-ES" sz="1350"/>
            </a:p>
          </p:txBody>
        </p:sp>
      </p:grpSp>
    </p:spTree>
    <p:extLst>
      <p:ext uri="{BB962C8B-B14F-4D97-AF65-F5344CB8AC3E}">
        <p14:creationId xmlns:p14="http://schemas.microsoft.com/office/powerpoint/2010/main" val="34886681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Cover with Image">
    <p:bg>
      <p:bgRef idx="1001">
        <a:schemeClr val="bg1"/>
      </p:bgRef>
    </p:bg>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30F6BA58-506E-438E-6C2B-545913116CCF}"/>
              </a:ext>
            </a:extLst>
          </p:cNvPr>
          <p:cNvSpPr>
            <a:spLocks noGrp="1"/>
          </p:cNvSpPr>
          <p:nvPr>
            <p:ph type="pic" sz="quarter" idx="13" hasCustomPrompt="1"/>
          </p:nvPr>
        </p:nvSpPr>
        <p:spPr>
          <a:xfrm>
            <a:off x="0" y="0"/>
            <a:ext cx="9144000" cy="5143500"/>
          </a:xfrm>
          <a:prstGeom prst="roundRect">
            <a:avLst>
              <a:gd name="adj" fmla="val 0"/>
            </a:avLst>
          </a:prstGeom>
        </p:spPr>
        <p:txBody>
          <a:bodyPr/>
          <a:lstStyle/>
          <a:p>
            <a:r>
              <a:rPr lang="en-US" noProof="0"/>
              <a:t>Click on the icon to add an image</a:t>
            </a:r>
          </a:p>
        </p:txBody>
      </p:sp>
      <p:sp>
        <p:nvSpPr>
          <p:cNvPr id="14" name="Marcador de texto 12">
            <a:extLst>
              <a:ext uri="{FF2B5EF4-FFF2-40B4-BE49-F238E27FC236}">
                <a16:creationId xmlns:a16="http://schemas.microsoft.com/office/drawing/2014/main" id="{3E0B9FA4-106C-E699-7911-B99C1308D599}"/>
              </a:ext>
            </a:extLst>
          </p:cNvPr>
          <p:cNvSpPr>
            <a:spLocks noGrp="1"/>
          </p:cNvSpPr>
          <p:nvPr>
            <p:ph type="body" sz="quarter" idx="10" hasCustomPrompt="1"/>
          </p:nvPr>
        </p:nvSpPr>
        <p:spPr>
          <a:xfrm>
            <a:off x="302626" y="2191685"/>
            <a:ext cx="8250590" cy="179368"/>
          </a:xfrm>
          <a:prstGeom prst="rect">
            <a:avLst/>
          </a:prstGeom>
        </p:spPr>
        <p:txBody>
          <a:bodyPr anchor="ctr"/>
          <a:lstStyle>
            <a:lvl1pPr marL="0" indent="0">
              <a:buNone/>
              <a:defRPr sz="1342" b="0" i="0">
                <a:solidFill>
                  <a:schemeClr val="bg1"/>
                </a:solidFill>
                <a:latin typeface="IberPangea Text Light" panose="020B0404000000000000" pitchFamily="34" charset="0"/>
                <a:ea typeface="IberPangea Text Light" panose="020B0404000000000000" pitchFamily="34" charset="0"/>
                <a:cs typeface="IberPangea Text Light" panose="020B0404000000000000" pitchFamily="34" charset="0"/>
              </a:defRPr>
            </a:lvl1pPr>
            <a:lvl2pPr marL="340688" indent="0">
              <a:buNone/>
              <a:defRPr b="0" i="0">
                <a:latin typeface="IberPangea Light" panose="020B0404000000000000" pitchFamily="34" charset="0"/>
                <a:ea typeface="IberPangea Light" panose="020B0404000000000000" pitchFamily="34" charset="0"/>
                <a:cs typeface="IberPangea Light" panose="020B0404000000000000" pitchFamily="34" charset="0"/>
              </a:defRPr>
            </a:lvl2pPr>
            <a:lvl3pPr marL="681377" indent="0">
              <a:buNone/>
              <a:defRPr b="0" i="0">
                <a:latin typeface="IberPangea Light" panose="020B0404000000000000" pitchFamily="34" charset="0"/>
                <a:ea typeface="IberPangea Light" panose="020B0404000000000000" pitchFamily="34" charset="0"/>
                <a:cs typeface="IberPangea Light" panose="020B0404000000000000" pitchFamily="34" charset="0"/>
              </a:defRPr>
            </a:lvl3pPr>
            <a:lvl4pPr marL="1022066" indent="0">
              <a:buNone/>
              <a:defRPr b="0" i="0">
                <a:latin typeface="IberPangea Light" panose="020B0404000000000000" pitchFamily="34" charset="0"/>
                <a:ea typeface="IberPangea Light" panose="020B0404000000000000" pitchFamily="34" charset="0"/>
                <a:cs typeface="IberPangea Light" panose="020B0404000000000000" pitchFamily="34" charset="0"/>
              </a:defRPr>
            </a:lvl4pPr>
            <a:lvl5pPr marL="1362755" indent="0">
              <a:buNone/>
              <a:defRPr b="0" i="0">
                <a:latin typeface="IberPangea Light" panose="020B0404000000000000" pitchFamily="34" charset="0"/>
                <a:ea typeface="IberPangea Light" panose="020B0404000000000000" pitchFamily="34" charset="0"/>
                <a:cs typeface="IberPangea Light" panose="020B0404000000000000" pitchFamily="34" charset="0"/>
              </a:defRPr>
            </a:lvl5pPr>
          </a:lstStyle>
          <a:p>
            <a:pPr lvl="0"/>
            <a:r>
              <a:rPr lang="en-US" noProof="0"/>
              <a:t>Cover Subtitle</a:t>
            </a:r>
          </a:p>
        </p:txBody>
      </p:sp>
      <p:sp>
        <p:nvSpPr>
          <p:cNvPr id="15" name="Título 14">
            <a:extLst>
              <a:ext uri="{FF2B5EF4-FFF2-40B4-BE49-F238E27FC236}">
                <a16:creationId xmlns:a16="http://schemas.microsoft.com/office/drawing/2014/main" id="{287BB230-0D91-CDCE-3890-640DA6A98A18}"/>
              </a:ext>
            </a:extLst>
          </p:cNvPr>
          <p:cNvSpPr>
            <a:spLocks noGrp="1"/>
          </p:cNvSpPr>
          <p:nvPr>
            <p:ph type="title" hasCustomPrompt="1"/>
          </p:nvPr>
        </p:nvSpPr>
        <p:spPr>
          <a:xfrm>
            <a:off x="304736" y="2371052"/>
            <a:ext cx="8272842" cy="955173"/>
          </a:xfrm>
          <a:prstGeom prst="rect">
            <a:avLst/>
          </a:prstGeom>
        </p:spPr>
        <p:txBody>
          <a:bodyPr anchor="t"/>
          <a:lstStyle>
            <a:lvl1pPr>
              <a:lnSpc>
                <a:spcPct val="100000"/>
              </a:lnSpc>
              <a:defRPr sz="6563" b="1" i="0">
                <a:solidFill>
                  <a:schemeClr val="bg1"/>
                </a:solidFill>
                <a:latin typeface="IberPangea Text" panose="020B0404000000000000" pitchFamily="34" charset="0"/>
                <a:ea typeface="IberPangea Text" panose="020B0404000000000000" pitchFamily="34" charset="0"/>
                <a:cs typeface="IberPangea Text" panose="020B0404000000000000" pitchFamily="34" charset="0"/>
              </a:defRPr>
            </a:lvl1pPr>
          </a:lstStyle>
          <a:p>
            <a:r>
              <a:rPr lang="en-US" noProof="0"/>
              <a:t>Big PPT Title</a:t>
            </a:r>
          </a:p>
        </p:txBody>
      </p:sp>
      <p:sp>
        <p:nvSpPr>
          <p:cNvPr id="17" name="Marcador de texto 12">
            <a:extLst>
              <a:ext uri="{FF2B5EF4-FFF2-40B4-BE49-F238E27FC236}">
                <a16:creationId xmlns:a16="http://schemas.microsoft.com/office/drawing/2014/main" id="{9DA38B74-8C19-3B01-F5CA-AFDA3E362171}"/>
              </a:ext>
            </a:extLst>
          </p:cNvPr>
          <p:cNvSpPr>
            <a:spLocks noGrp="1"/>
          </p:cNvSpPr>
          <p:nvPr>
            <p:ph type="body" sz="quarter" idx="12" hasCustomPrompt="1"/>
          </p:nvPr>
        </p:nvSpPr>
        <p:spPr>
          <a:xfrm>
            <a:off x="5794087" y="4812999"/>
            <a:ext cx="3056525" cy="179368"/>
          </a:xfrm>
          <a:prstGeom prst="rect">
            <a:avLst/>
          </a:prstGeom>
        </p:spPr>
        <p:txBody>
          <a:bodyPr/>
          <a:lstStyle>
            <a:lvl1pPr marL="0" indent="0" algn="r">
              <a:lnSpc>
                <a:spcPct val="100000"/>
              </a:lnSpc>
              <a:spcBef>
                <a:spcPts val="0"/>
              </a:spcBef>
              <a:buNone/>
              <a:defRPr sz="1125" b="0" i="0">
                <a:solidFill>
                  <a:schemeClr val="bg1"/>
                </a:solidFill>
                <a:latin typeface="+mn-lt"/>
                <a:ea typeface="IberPangea Text Light" panose="020B0404000000000000" pitchFamily="34" charset="0"/>
                <a:cs typeface="IberPangea Text Light" panose="020B0404000000000000" pitchFamily="34" charset="0"/>
              </a:defRPr>
            </a:lvl1pPr>
            <a:lvl2pPr marL="340688" indent="0">
              <a:buNone/>
              <a:defRPr b="0" i="0">
                <a:latin typeface="IberPangea Light" panose="020B0404000000000000" pitchFamily="34" charset="0"/>
                <a:ea typeface="IberPangea Light" panose="020B0404000000000000" pitchFamily="34" charset="0"/>
                <a:cs typeface="IberPangea Light" panose="020B0404000000000000" pitchFamily="34" charset="0"/>
              </a:defRPr>
            </a:lvl2pPr>
            <a:lvl3pPr marL="681377" indent="0">
              <a:buNone/>
              <a:defRPr b="0" i="0">
                <a:latin typeface="IberPangea Light" panose="020B0404000000000000" pitchFamily="34" charset="0"/>
                <a:ea typeface="IberPangea Light" panose="020B0404000000000000" pitchFamily="34" charset="0"/>
                <a:cs typeface="IberPangea Light" panose="020B0404000000000000" pitchFamily="34" charset="0"/>
              </a:defRPr>
            </a:lvl3pPr>
            <a:lvl4pPr marL="1022066" indent="0">
              <a:buNone/>
              <a:defRPr b="0" i="0">
                <a:latin typeface="IberPangea Light" panose="020B0404000000000000" pitchFamily="34" charset="0"/>
                <a:ea typeface="IberPangea Light" panose="020B0404000000000000" pitchFamily="34" charset="0"/>
                <a:cs typeface="IberPangea Light" panose="020B0404000000000000" pitchFamily="34" charset="0"/>
              </a:defRPr>
            </a:lvl4pPr>
            <a:lvl5pPr marL="1362755" indent="0">
              <a:buNone/>
              <a:defRPr b="0" i="0">
                <a:latin typeface="IberPangea Light" panose="020B0404000000000000" pitchFamily="34" charset="0"/>
                <a:ea typeface="IberPangea Light" panose="020B0404000000000000" pitchFamily="34" charset="0"/>
                <a:cs typeface="IberPangea Light" panose="020B0404000000000000" pitchFamily="34" charset="0"/>
              </a:defRPr>
            </a:lvl5pPr>
          </a:lstStyle>
          <a:p>
            <a:fld id="{12730F5A-8C2E-F949-910B-9BF3A206FE81}" type="datetime1">
              <a:rPr lang="en-US" noProof="0" smtClean="0"/>
              <a:t>29/3/23</a:t>
            </a:fld>
            <a:endParaRPr lang="en-US" noProof="0"/>
          </a:p>
        </p:txBody>
      </p:sp>
      <p:sp>
        <p:nvSpPr>
          <p:cNvPr id="2" name="Marcador de texto 12">
            <a:extLst>
              <a:ext uri="{FF2B5EF4-FFF2-40B4-BE49-F238E27FC236}">
                <a16:creationId xmlns:a16="http://schemas.microsoft.com/office/drawing/2014/main" id="{B2AF417B-2AAD-2201-544C-B352BA4B0742}"/>
              </a:ext>
            </a:extLst>
          </p:cNvPr>
          <p:cNvSpPr>
            <a:spLocks noGrp="1"/>
          </p:cNvSpPr>
          <p:nvPr>
            <p:ph type="body" sz="quarter" idx="14" hasCustomPrompt="1"/>
          </p:nvPr>
        </p:nvSpPr>
        <p:spPr>
          <a:xfrm>
            <a:off x="305416" y="4812999"/>
            <a:ext cx="3056525" cy="179368"/>
          </a:xfrm>
          <a:prstGeom prst="rect">
            <a:avLst/>
          </a:prstGeom>
        </p:spPr>
        <p:txBody>
          <a:bodyPr/>
          <a:lstStyle>
            <a:lvl1pPr marL="0" indent="0" algn="l">
              <a:lnSpc>
                <a:spcPct val="100000"/>
              </a:lnSpc>
              <a:spcBef>
                <a:spcPts val="0"/>
              </a:spcBef>
              <a:buNone/>
              <a:defRPr sz="1125" b="0" i="0">
                <a:solidFill>
                  <a:schemeClr val="bg1"/>
                </a:solidFill>
                <a:latin typeface="+mn-lt"/>
                <a:ea typeface="IberPangea Text Light" panose="020B0404000000000000" pitchFamily="34" charset="0"/>
                <a:cs typeface="IberPangea Text Light" panose="020B0404000000000000" pitchFamily="34" charset="0"/>
              </a:defRPr>
            </a:lvl1pPr>
            <a:lvl2pPr marL="340688" indent="0">
              <a:buNone/>
              <a:defRPr b="0" i="0">
                <a:latin typeface="IberPangea Light" panose="020B0404000000000000" pitchFamily="34" charset="0"/>
                <a:ea typeface="IberPangea Light" panose="020B0404000000000000" pitchFamily="34" charset="0"/>
                <a:cs typeface="IberPangea Light" panose="020B0404000000000000" pitchFamily="34" charset="0"/>
              </a:defRPr>
            </a:lvl2pPr>
            <a:lvl3pPr marL="681377" indent="0">
              <a:buNone/>
              <a:defRPr b="0" i="0">
                <a:latin typeface="IberPangea Light" panose="020B0404000000000000" pitchFamily="34" charset="0"/>
                <a:ea typeface="IberPangea Light" panose="020B0404000000000000" pitchFamily="34" charset="0"/>
                <a:cs typeface="IberPangea Light" panose="020B0404000000000000" pitchFamily="34" charset="0"/>
              </a:defRPr>
            </a:lvl3pPr>
            <a:lvl4pPr marL="1022066" indent="0">
              <a:buNone/>
              <a:defRPr b="0" i="0">
                <a:latin typeface="IberPangea Light" panose="020B0404000000000000" pitchFamily="34" charset="0"/>
                <a:ea typeface="IberPangea Light" panose="020B0404000000000000" pitchFamily="34" charset="0"/>
                <a:cs typeface="IberPangea Light" panose="020B0404000000000000" pitchFamily="34" charset="0"/>
              </a:defRPr>
            </a:lvl4pPr>
            <a:lvl5pPr marL="1362755" indent="0">
              <a:buNone/>
              <a:defRPr b="0" i="0">
                <a:latin typeface="IberPangea Light" panose="020B0404000000000000" pitchFamily="34" charset="0"/>
                <a:ea typeface="IberPangea Light" panose="020B0404000000000000" pitchFamily="34" charset="0"/>
                <a:cs typeface="IberPangea Light" panose="020B0404000000000000" pitchFamily="34" charset="0"/>
              </a:defRPr>
            </a:lvl5pPr>
          </a:lstStyle>
          <a:p>
            <a:r>
              <a:rPr lang="en-US" noProof="0"/>
              <a:t>Business Division</a:t>
            </a:r>
          </a:p>
        </p:txBody>
      </p:sp>
      <p:pic>
        <p:nvPicPr>
          <p:cNvPr id="5" name="Gráfico 4">
            <a:extLst>
              <a:ext uri="{FF2B5EF4-FFF2-40B4-BE49-F238E27FC236}">
                <a16:creationId xmlns:a16="http://schemas.microsoft.com/office/drawing/2014/main" id="{FE1B2BAD-BF7F-A4BD-AB5E-8DF9903A6F4D}"/>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7364" y="315855"/>
            <a:ext cx="574457" cy="543089"/>
          </a:xfrm>
          <a:prstGeom prst="rect">
            <a:avLst/>
          </a:prstGeom>
        </p:spPr>
      </p:pic>
    </p:spTree>
    <p:extLst>
      <p:ext uri="{BB962C8B-B14F-4D97-AF65-F5344CB8AC3E}">
        <p14:creationId xmlns:p14="http://schemas.microsoft.com/office/powerpoint/2010/main" val="2267420566"/>
      </p:ext>
    </p:extLst>
  </p:cSld>
  <p:clrMapOvr>
    <a:overrideClrMapping bg1="lt1" tx1="dk1" bg2="lt2" tx2="dk2" accent1="accent1" accent2="accent2" accent3="accent3" accent4="accent4" accent5="accent5" accent6="accent6" hlink="hlink" folHlink="folHlink"/>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Cover with Image long text">
    <p:bg>
      <p:bgRef idx="1001">
        <a:schemeClr val="bg1"/>
      </p:bgRef>
    </p:bg>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30F6BA58-506E-438E-6C2B-545913116CCF}"/>
              </a:ext>
            </a:extLst>
          </p:cNvPr>
          <p:cNvSpPr>
            <a:spLocks noGrp="1"/>
          </p:cNvSpPr>
          <p:nvPr>
            <p:ph type="pic" sz="quarter" idx="13" hasCustomPrompt="1"/>
          </p:nvPr>
        </p:nvSpPr>
        <p:spPr>
          <a:xfrm>
            <a:off x="0" y="0"/>
            <a:ext cx="9144000" cy="5143500"/>
          </a:xfrm>
          <a:prstGeom prst="roundRect">
            <a:avLst>
              <a:gd name="adj" fmla="val 0"/>
            </a:avLst>
          </a:prstGeom>
        </p:spPr>
        <p:txBody>
          <a:bodyPr/>
          <a:lstStyle/>
          <a:p>
            <a:r>
              <a:rPr lang="en-US" noProof="0"/>
              <a:t>Click on the icon to add an image</a:t>
            </a:r>
          </a:p>
        </p:txBody>
      </p:sp>
      <p:sp>
        <p:nvSpPr>
          <p:cNvPr id="14" name="Marcador de texto 12">
            <a:extLst>
              <a:ext uri="{FF2B5EF4-FFF2-40B4-BE49-F238E27FC236}">
                <a16:creationId xmlns:a16="http://schemas.microsoft.com/office/drawing/2014/main" id="{3E0B9FA4-106C-E699-7911-B99C1308D599}"/>
              </a:ext>
            </a:extLst>
          </p:cNvPr>
          <p:cNvSpPr>
            <a:spLocks noGrp="1"/>
          </p:cNvSpPr>
          <p:nvPr>
            <p:ph type="body" sz="quarter" idx="10" hasCustomPrompt="1"/>
          </p:nvPr>
        </p:nvSpPr>
        <p:spPr>
          <a:xfrm>
            <a:off x="302626" y="2191685"/>
            <a:ext cx="8250590" cy="179368"/>
          </a:xfrm>
          <a:prstGeom prst="rect">
            <a:avLst/>
          </a:prstGeom>
        </p:spPr>
        <p:txBody>
          <a:bodyPr anchor="ctr"/>
          <a:lstStyle>
            <a:lvl1pPr marL="0" indent="0">
              <a:buNone/>
              <a:defRPr sz="1342" b="0" i="0">
                <a:solidFill>
                  <a:schemeClr val="bg1"/>
                </a:solidFill>
                <a:latin typeface="IberPangea Text Light" panose="020B0404000000000000" pitchFamily="34" charset="0"/>
                <a:ea typeface="IberPangea Text Light" panose="020B0404000000000000" pitchFamily="34" charset="0"/>
                <a:cs typeface="IberPangea Text Light" panose="020B0404000000000000" pitchFamily="34" charset="0"/>
              </a:defRPr>
            </a:lvl1pPr>
            <a:lvl2pPr marL="340688" indent="0">
              <a:buNone/>
              <a:defRPr b="0" i="0">
                <a:latin typeface="IberPangea Light" panose="020B0404000000000000" pitchFamily="34" charset="0"/>
                <a:ea typeface="IberPangea Light" panose="020B0404000000000000" pitchFamily="34" charset="0"/>
                <a:cs typeface="IberPangea Light" panose="020B0404000000000000" pitchFamily="34" charset="0"/>
              </a:defRPr>
            </a:lvl2pPr>
            <a:lvl3pPr marL="681377" indent="0">
              <a:buNone/>
              <a:defRPr b="0" i="0">
                <a:latin typeface="IberPangea Light" panose="020B0404000000000000" pitchFamily="34" charset="0"/>
                <a:ea typeface="IberPangea Light" panose="020B0404000000000000" pitchFamily="34" charset="0"/>
                <a:cs typeface="IberPangea Light" panose="020B0404000000000000" pitchFamily="34" charset="0"/>
              </a:defRPr>
            </a:lvl3pPr>
            <a:lvl4pPr marL="1022066" indent="0">
              <a:buNone/>
              <a:defRPr b="0" i="0">
                <a:latin typeface="IberPangea Light" panose="020B0404000000000000" pitchFamily="34" charset="0"/>
                <a:ea typeface="IberPangea Light" panose="020B0404000000000000" pitchFamily="34" charset="0"/>
                <a:cs typeface="IberPangea Light" panose="020B0404000000000000" pitchFamily="34" charset="0"/>
              </a:defRPr>
            </a:lvl4pPr>
            <a:lvl5pPr marL="1362755" indent="0">
              <a:buNone/>
              <a:defRPr b="0" i="0">
                <a:latin typeface="IberPangea Light" panose="020B0404000000000000" pitchFamily="34" charset="0"/>
                <a:ea typeface="IberPangea Light" panose="020B0404000000000000" pitchFamily="34" charset="0"/>
                <a:cs typeface="IberPangea Light" panose="020B0404000000000000" pitchFamily="34" charset="0"/>
              </a:defRPr>
            </a:lvl5pPr>
          </a:lstStyle>
          <a:p>
            <a:pPr lvl="0"/>
            <a:r>
              <a:rPr lang="en-US" noProof="0"/>
              <a:t>Cover Subtitle</a:t>
            </a:r>
          </a:p>
        </p:txBody>
      </p:sp>
      <p:sp>
        <p:nvSpPr>
          <p:cNvPr id="15" name="Título 14">
            <a:extLst>
              <a:ext uri="{FF2B5EF4-FFF2-40B4-BE49-F238E27FC236}">
                <a16:creationId xmlns:a16="http://schemas.microsoft.com/office/drawing/2014/main" id="{287BB230-0D91-CDCE-3890-640DA6A98A18}"/>
              </a:ext>
            </a:extLst>
          </p:cNvPr>
          <p:cNvSpPr>
            <a:spLocks noGrp="1"/>
          </p:cNvSpPr>
          <p:nvPr>
            <p:ph type="title" hasCustomPrompt="1"/>
          </p:nvPr>
        </p:nvSpPr>
        <p:spPr>
          <a:xfrm>
            <a:off x="304736" y="2463738"/>
            <a:ext cx="8272842" cy="1215000"/>
          </a:xfrm>
          <a:prstGeom prst="rect">
            <a:avLst/>
          </a:prstGeom>
        </p:spPr>
        <p:txBody>
          <a:bodyPr anchor="t">
            <a:noAutofit/>
          </a:bodyPr>
          <a:lstStyle>
            <a:lvl1pPr>
              <a:lnSpc>
                <a:spcPct val="80000"/>
              </a:lnSpc>
              <a:defRPr sz="4575" b="1" i="0">
                <a:solidFill>
                  <a:schemeClr val="bg1"/>
                </a:solidFill>
                <a:latin typeface="IberPangea Text" panose="020B0404000000000000" pitchFamily="34" charset="0"/>
                <a:ea typeface="IberPangea Text" panose="020B0404000000000000" pitchFamily="34" charset="0"/>
                <a:cs typeface="IberPangea Text" panose="020B0404000000000000" pitchFamily="34" charset="0"/>
              </a:defRPr>
            </a:lvl1pPr>
          </a:lstStyle>
          <a:p>
            <a:r>
              <a:rPr lang="en-US" noProof="0"/>
              <a:t>Small PPT Title</a:t>
            </a:r>
          </a:p>
        </p:txBody>
      </p:sp>
      <p:sp>
        <p:nvSpPr>
          <p:cNvPr id="17" name="Marcador de texto 12">
            <a:extLst>
              <a:ext uri="{FF2B5EF4-FFF2-40B4-BE49-F238E27FC236}">
                <a16:creationId xmlns:a16="http://schemas.microsoft.com/office/drawing/2014/main" id="{9DA38B74-8C19-3B01-F5CA-AFDA3E362171}"/>
              </a:ext>
            </a:extLst>
          </p:cNvPr>
          <p:cNvSpPr>
            <a:spLocks noGrp="1"/>
          </p:cNvSpPr>
          <p:nvPr>
            <p:ph type="body" sz="quarter" idx="12" hasCustomPrompt="1"/>
          </p:nvPr>
        </p:nvSpPr>
        <p:spPr>
          <a:xfrm>
            <a:off x="5794087" y="4812999"/>
            <a:ext cx="3056525" cy="179368"/>
          </a:xfrm>
          <a:prstGeom prst="rect">
            <a:avLst/>
          </a:prstGeom>
        </p:spPr>
        <p:txBody>
          <a:bodyPr/>
          <a:lstStyle>
            <a:lvl1pPr marL="0" indent="0" algn="r">
              <a:lnSpc>
                <a:spcPct val="100000"/>
              </a:lnSpc>
              <a:spcBef>
                <a:spcPts val="0"/>
              </a:spcBef>
              <a:buNone/>
              <a:defRPr sz="1125" b="0" i="0">
                <a:solidFill>
                  <a:schemeClr val="bg1"/>
                </a:solidFill>
                <a:latin typeface="+mn-lt"/>
                <a:ea typeface="IberPangea Text Light" panose="020B0404000000000000" pitchFamily="34" charset="0"/>
                <a:cs typeface="IberPangea Text Light" panose="020B0404000000000000" pitchFamily="34" charset="0"/>
              </a:defRPr>
            </a:lvl1pPr>
            <a:lvl2pPr marL="340688" indent="0">
              <a:buNone/>
              <a:defRPr b="0" i="0">
                <a:latin typeface="IberPangea Light" panose="020B0404000000000000" pitchFamily="34" charset="0"/>
                <a:ea typeface="IberPangea Light" panose="020B0404000000000000" pitchFamily="34" charset="0"/>
                <a:cs typeface="IberPangea Light" panose="020B0404000000000000" pitchFamily="34" charset="0"/>
              </a:defRPr>
            </a:lvl2pPr>
            <a:lvl3pPr marL="681377" indent="0">
              <a:buNone/>
              <a:defRPr b="0" i="0">
                <a:latin typeface="IberPangea Light" panose="020B0404000000000000" pitchFamily="34" charset="0"/>
                <a:ea typeface="IberPangea Light" panose="020B0404000000000000" pitchFamily="34" charset="0"/>
                <a:cs typeface="IberPangea Light" panose="020B0404000000000000" pitchFamily="34" charset="0"/>
              </a:defRPr>
            </a:lvl3pPr>
            <a:lvl4pPr marL="1022066" indent="0">
              <a:buNone/>
              <a:defRPr b="0" i="0">
                <a:latin typeface="IberPangea Light" panose="020B0404000000000000" pitchFamily="34" charset="0"/>
                <a:ea typeface="IberPangea Light" panose="020B0404000000000000" pitchFamily="34" charset="0"/>
                <a:cs typeface="IberPangea Light" panose="020B0404000000000000" pitchFamily="34" charset="0"/>
              </a:defRPr>
            </a:lvl4pPr>
            <a:lvl5pPr marL="1362755" indent="0">
              <a:buNone/>
              <a:defRPr b="0" i="0">
                <a:latin typeface="IberPangea Light" panose="020B0404000000000000" pitchFamily="34" charset="0"/>
                <a:ea typeface="IberPangea Light" panose="020B0404000000000000" pitchFamily="34" charset="0"/>
                <a:cs typeface="IberPangea Light" panose="020B0404000000000000" pitchFamily="34" charset="0"/>
              </a:defRPr>
            </a:lvl5pPr>
          </a:lstStyle>
          <a:p>
            <a:fld id="{8EBBC308-45BF-CF4E-8989-F41A37644456}" type="datetime1">
              <a:rPr lang="en-US" noProof="0" smtClean="0"/>
              <a:t>29/3/23</a:t>
            </a:fld>
            <a:endParaRPr lang="en-US" noProof="0"/>
          </a:p>
        </p:txBody>
      </p:sp>
      <p:sp>
        <p:nvSpPr>
          <p:cNvPr id="2" name="Marcador de texto 12">
            <a:extLst>
              <a:ext uri="{FF2B5EF4-FFF2-40B4-BE49-F238E27FC236}">
                <a16:creationId xmlns:a16="http://schemas.microsoft.com/office/drawing/2014/main" id="{394C8709-5400-E9AB-2B49-4AD77847F947}"/>
              </a:ext>
            </a:extLst>
          </p:cNvPr>
          <p:cNvSpPr>
            <a:spLocks noGrp="1"/>
          </p:cNvSpPr>
          <p:nvPr>
            <p:ph type="body" sz="quarter" idx="14" hasCustomPrompt="1"/>
          </p:nvPr>
        </p:nvSpPr>
        <p:spPr>
          <a:xfrm>
            <a:off x="305416" y="4812999"/>
            <a:ext cx="3056525" cy="179368"/>
          </a:xfrm>
          <a:prstGeom prst="rect">
            <a:avLst/>
          </a:prstGeom>
        </p:spPr>
        <p:txBody>
          <a:bodyPr/>
          <a:lstStyle>
            <a:lvl1pPr marL="0" indent="0" algn="l">
              <a:lnSpc>
                <a:spcPct val="100000"/>
              </a:lnSpc>
              <a:spcBef>
                <a:spcPts val="0"/>
              </a:spcBef>
              <a:buNone/>
              <a:defRPr sz="1125" b="0" i="0">
                <a:solidFill>
                  <a:schemeClr val="bg1"/>
                </a:solidFill>
                <a:latin typeface="+mn-lt"/>
                <a:ea typeface="IberPangea Text Light" panose="020B0404000000000000" pitchFamily="34" charset="0"/>
                <a:cs typeface="IberPangea Text Light" panose="020B0404000000000000" pitchFamily="34" charset="0"/>
              </a:defRPr>
            </a:lvl1pPr>
            <a:lvl2pPr marL="340688" indent="0">
              <a:buNone/>
              <a:defRPr b="0" i="0">
                <a:latin typeface="IberPangea Light" panose="020B0404000000000000" pitchFamily="34" charset="0"/>
                <a:ea typeface="IberPangea Light" panose="020B0404000000000000" pitchFamily="34" charset="0"/>
                <a:cs typeface="IberPangea Light" panose="020B0404000000000000" pitchFamily="34" charset="0"/>
              </a:defRPr>
            </a:lvl2pPr>
            <a:lvl3pPr marL="681377" indent="0">
              <a:buNone/>
              <a:defRPr b="0" i="0">
                <a:latin typeface="IberPangea Light" panose="020B0404000000000000" pitchFamily="34" charset="0"/>
                <a:ea typeface="IberPangea Light" panose="020B0404000000000000" pitchFamily="34" charset="0"/>
                <a:cs typeface="IberPangea Light" panose="020B0404000000000000" pitchFamily="34" charset="0"/>
              </a:defRPr>
            </a:lvl3pPr>
            <a:lvl4pPr marL="1022066" indent="0">
              <a:buNone/>
              <a:defRPr b="0" i="0">
                <a:latin typeface="IberPangea Light" panose="020B0404000000000000" pitchFamily="34" charset="0"/>
                <a:ea typeface="IberPangea Light" panose="020B0404000000000000" pitchFamily="34" charset="0"/>
                <a:cs typeface="IberPangea Light" panose="020B0404000000000000" pitchFamily="34" charset="0"/>
              </a:defRPr>
            </a:lvl4pPr>
            <a:lvl5pPr marL="1362755" indent="0">
              <a:buNone/>
              <a:defRPr b="0" i="0">
                <a:latin typeface="IberPangea Light" panose="020B0404000000000000" pitchFamily="34" charset="0"/>
                <a:ea typeface="IberPangea Light" panose="020B0404000000000000" pitchFamily="34" charset="0"/>
                <a:cs typeface="IberPangea Light" panose="020B0404000000000000" pitchFamily="34" charset="0"/>
              </a:defRPr>
            </a:lvl5pPr>
          </a:lstStyle>
          <a:p>
            <a:r>
              <a:rPr lang="en-US" noProof="0"/>
              <a:t>Business Division</a:t>
            </a:r>
          </a:p>
        </p:txBody>
      </p:sp>
      <p:pic>
        <p:nvPicPr>
          <p:cNvPr id="3" name="Gráfico 2">
            <a:extLst>
              <a:ext uri="{FF2B5EF4-FFF2-40B4-BE49-F238E27FC236}">
                <a16:creationId xmlns:a16="http://schemas.microsoft.com/office/drawing/2014/main" id="{A418536E-1376-6CA5-4A50-4EFBAD6EF962}"/>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7364" y="315855"/>
            <a:ext cx="574457" cy="543089"/>
          </a:xfrm>
          <a:prstGeom prst="rect">
            <a:avLst/>
          </a:prstGeom>
        </p:spPr>
      </p:pic>
    </p:spTree>
    <p:extLst>
      <p:ext uri="{BB962C8B-B14F-4D97-AF65-F5344CB8AC3E}">
        <p14:creationId xmlns:p14="http://schemas.microsoft.com/office/powerpoint/2010/main" val="2152358673"/>
      </p:ext>
    </p:extLst>
  </p:cSld>
  <p:clrMapOvr>
    <a:overrideClrMapping bg1="lt1" tx1="dk1" bg2="lt2" tx2="dk2" accent1="accent1" accent2="accent2" accent3="accent3" accent4="accent4" accent5="accent5" accent6="accent6" hlink="hlink" folHlink="folHlink"/>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Portada">
    <p:bg>
      <p:bgRef idx="1001">
        <a:schemeClr val="bg1"/>
      </p:bgRef>
    </p:bg>
    <p:spTree>
      <p:nvGrpSpPr>
        <p:cNvPr id="1" name=""/>
        <p:cNvGrpSpPr/>
        <p:nvPr/>
      </p:nvGrpSpPr>
      <p:grpSpPr>
        <a:xfrm>
          <a:off x="0" y="0"/>
          <a:ext cx="0" cy="0"/>
          <a:chOff x="0" y="0"/>
          <a:chExt cx="0" cy="0"/>
        </a:xfrm>
      </p:grpSpPr>
      <p:sp>
        <p:nvSpPr>
          <p:cNvPr id="4" name="Marcador de texto 12">
            <a:extLst>
              <a:ext uri="{FF2B5EF4-FFF2-40B4-BE49-F238E27FC236}">
                <a16:creationId xmlns:a16="http://schemas.microsoft.com/office/drawing/2014/main" id="{02C6E78E-94C2-B86A-43B0-C98F58009059}"/>
              </a:ext>
            </a:extLst>
          </p:cNvPr>
          <p:cNvSpPr>
            <a:spLocks noGrp="1"/>
          </p:cNvSpPr>
          <p:nvPr>
            <p:ph type="body" sz="quarter" idx="10" hasCustomPrompt="1"/>
          </p:nvPr>
        </p:nvSpPr>
        <p:spPr>
          <a:xfrm>
            <a:off x="305416" y="2191685"/>
            <a:ext cx="8250590" cy="179368"/>
          </a:xfrm>
          <a:prstGeom prst="rect">
            <a:avLst/>
          </a:prstGeom>
        </p:spPr>
        <p:txBody>
          <a:bodyPr anchor="ctr"/>
          <a:lstStyle>
            <a:lvl1pPr marL="0" indent="0">
              <a:buNone/>
              <a:defRPr sz="1342" b="0" i="0">
                <a:solidFill>
                  <a:schemeClr val="tx2"/>
                </a:solidFill>
                <a:latin typeface="IberPangea Text Light" panose="020B0404000000000000" pitchFamily="34" charset="0"/>
                <a:ea typeface="IberPangea Text Light" panose="020B0404000000000000" pitchFamily="34" charset="0"/>
                <a:cs typeface="IberPangea Text Light" panose="020B0404000000000000" pitchFamily="34" charset="0"/>
              </a:defRPr>
            </a:lvl1pPr>
            <a:lvl2pPr marL="340688" indent="0">
              <a:buNone/>
              <a:defRPr b="0" i="0">
                <a:latin typeface="IberPangea Light" panose="020B0404000000000000" pitchFamily="34" charset="0"/>
                <a:ea typeface="IberPangea Light" panose="020B0404000000000000" pitchFamily="34" charset="0"/>
                <a:cs typeface="IberPangea Light" panose="020B0404000000000000" pitchFamily="34" charset="0"/>
              </a:defRPr>
            </a:lvl2pPr>
            <a:lvl3pPr marL="681377" indent="0">
              <a:buNone/>
              <a:defRPr b="0" i="0">
                <a:latin typeface="IberPangea Light" panose="020B0404000000000000" pitchFamily="34" charset="0"/>
                <a:ea typeface="IberPangea Light" panose="020B0404000000000000" pitchFamily="34" charset="0"/>
                <a:cs typeface="IberPangea Light" panose="020B0404000000000000" pitchFamily="34" charset="0"/>
              </a:defRPr>
            </a:lvl3pPr>
            <a:lvl4pPr marL="1022066" indent="0">
              <a:buNone/>
              <a:defRPr b="0" i="0">
                <a:latin typeface="IberPangea Light" panose="020B0404000000000000" pitchFamily="34" charset="0"/>
                <a:ea typeface="IberPangea Light" panose="020B0404000000000000" pitchFamily="34" charset="0"/>
                <a:cs typeface="IberPangea Light" panose="020B0404000000000000" pitchFamily="34" charset="0"/>
              </a:defRPr>
            </a:lvl4pPr>
            <a:lvl5pPr marL="1362755" indent="0">
              <a:buNone/>
              <a:defRPr b="0" i="0">
                <a:latin typeface="IberPangea Light" panose="020B0404000000000000" pitchFamily="34" charset="0"/>
                <a:ea typeface="IberPangea Light" panose="020B0404000000000000" pitchFamily="34" charset="0"/>
                <a:cs typeface="IberPangea Light" panose="020B0404000000000000" pitchFamily="34" charset="0"/>
              </a:defRPr>
            </a:lvl5pPr>
          </a:lstStyle>
          <a:p>
            <a:pPr lvl="0"/>
            <a:r>
              <a:rPr lang="es-ES"/>
              <a:t>Subtítulo de portada</a:t>
            </a:r>
          </a:p>
        </p:txBody>
      </p:sp>
      <p:sp>
        <p:nvSpPr>
          <p:cNvPr id="7" name="Marcador de texto 12">
            <a:extLst>
              <a:ext uri="{FF2B5EF4-FFF2-40B4-BE49-F238E27FC236}">
                <a16:creationId xmlns:a16="http://schemas.microsoft.com/office/drawing/2014/main" id="{48B9D897-8522-C703-18E2-6BE46E9EEE7C}"/>
              </a:ext>
            </a:extLst>
          </p:cNvPr>
          <p:cNvSpPr>
            <a:spLocks noGrp="1"/>
          </p:cNvSpPr>
          <p:nvPr>
            <p:ph type="body" sz="quarter" idx="12" hasCustomPrompt="1"/>
          </p:nvPr>
        </p:nvSpPr>
        <p:spPr>
          <a:xfrm>
            <a:off x="5781427" y="4812750"/>
            <a:ext cx="3056525" cy="179368"/>
          </a:xfrm>
          <a:prstGeom prst="rect">
            <a:avLst/>
          </a:prstGeom>
        </p:spPr>
        <p:txBody>
          <a:bodyPr/>
          <a:lstStyle>
            <a:lvl1pPr marL="0" indent="0" algn="r">
              <a:lnSpc>
                <a:spcPct val="100000"/>
              </a:lnSpc>
              <a:spcBef>
                <a:spcPts val="0"/>
              </a:spcBef>
              <a:buNone/>
              <a:defRPr sz="1125" b="0" i="0">
                <a:solidFill>
                  <a:schemeClr val="tx2"/>
                </a:solidFill>
                <a:latin typeface="+mn-lt"/>
                <a:ea typeface="IberPangea Text Light" panose="020B0404000000000000" pitchFamily="34" charset="0"/>
                <a:cs typeface="IberPangea Text Light" panose="020B0404000000000000" pitchFamily="34" charset="0"/>
              </a:defRPr>
            </a:lvl1pPr>
            <a:lvl2pPr marL="340688" indent="0">
              <a:buNone/>
              <a:defRPr b="0" i="0">
                <a:latin typeface="IberPangea Light" panose="020B0404000000000000" pitchFamily="34" charset="0"/>
                <a:ea typeface="IberPangea Light" panose="020B0404000000000000" pitchFamily="34" charset="0"/>
                <a:cs typeface="IberPangea Light" panose="020B0404000000000000" pitchFamily="34" charset="0"/>
              </a:defRPr>
            </a:lvl2pPr>
            <a:lvl3pPr marL="681377" indent="0">
              <a:buNone/>
              <a:defRPr b="0" i="0">
                <a:latin typeface="IberPangea Light" panose="020B0404000000000000" pitchFamily="34" charset="0"/>
                <a:ea typeface="IberPangea Light" panose="020B0404000000000000" pitchFamily="34" charset="0"/>
                <a:cs typeface="IberPangea Light" panose="020B0404000000000000" pitchFamily="34" charset="0"/>
              </a:defRPr>
            </a:lvl3pPr>
            <a:lvl4pPr marL="1022066" indent="0">
              <a:buNone/>
              <a:defRPr b="0" i="0">
                <a:latin typeface="IberPangea Light" panose="020B0404000000000000" pitchFamily="34" charset="0"/>
                <a:ea typeface="IberPangea Light" panose="020B0404000000000000" pitchFamily="34" charset="0"/>
                <a:cs typeface="IberPangea Light" panose="020B0404000000000000" pitchFamily="34" charset="0"/>
              </a:defRPr>
            </a:lvl4pPr>
            <a:lvl5pPr marL="1362755" indent="0">
              <a:buNone/>
              <a:defRPr b="0" i="0">
                <a:latin typeface="IberPangea Light" panose="020B0404000000000000" pitchFamily="34" charset="0"/>
                <a:ea typeface="IberPangea Light" panose="020B0404000000000000" pitchFamily="34" charset="0"/>
                <a:cs typeface="IberPangea Light" panose="020B0404000000000000" pitchFamily="34" charset="0"/>
              </a:defRPr>
            </a:lvl5pPr>
          </a:lstStyle>
          <a:p>
            <a:fld id="{02B24472-8DE9-4849-ADBA-3FCAC8B76F3B}" type="datetime1">
              <a:rPr lang="es-ES" smtClean="0"/>
              <a:t>29/3/23</a:t>
            </a:fld>
            <a:endParaRPr lang="es-ES"/>
          </a:p>
        </p:txBody>
      </p:sp>
      <p:sp>
        <p:nvSpPr>
          <p:cNvPr id="8" name="Marcador de texto 12">
            <a:extLst>
              <a:ext uri="{FF2B5EF4-FFF2-40B4-BE49-F238E27FC236}">
                <a16:creationId xmlns:a16="http://schemas.microsoft.com/office/drawing/2014/main" id="{D3BD5612-AEBB-19A0-9897-5839C3851C14}"/>
              </a:ext>
            </a:extLst>
          </p:cNvPr>
          <p:cNvSpPr>
            <a:spLocks noGrp="1"/>
          </p:cNvSpPr>
          <p:nvPr>
            <p:ph type="body" sz="quarter" idx="13" hasCustomPrompt="1"/>
          </p:nvPr>
        </p:nvSpPr>
        <p:spPr>
          <a:xfrm>
            <a:off x="305416" y="4812750"/>
            <a:ext cx="3056525" cy="179368"/>
          </a:xfrm>
          <a:prstGeom prst="rect">
            <a:avLst/>
          </a:prstGeom>
        </p:spPr>
        <p:txBody>
          <a:bodyPr/>
          <a:lstStyle>
            <a:lvl1pPr marL="0" indent="0" algn="l">
              <a:lnSpc>
                <a:spcPct val="100000"/>
              </a:lnSpc>
              <a:spcBef>
                <a:spcPts val="0"/>
              </a:spcBef>
              <a:buNone/>
              <a:defRPr sz="1125" b="0" i="0">
                <a:solidFill>
                  <a:schemeClr val="tx2"/>
                </a:solidFill>
                <a:latin typeface="+mn-lt"/>
                <a:ea typeface="IberPangea Text Light" panose="020B0404000000000000" pitchFamily="34" charset="0"/>
                <a:cs typeface="IberPangea Text Light" panose="020B0404000000000000" pitchFamily="34" charset="0"/>
              </a:defRPr>
            </a:lvl1pPr>
            <a:lvl2pPr marL="340688" indent="0">
              <a:buNone/>
              <a:defRPr b="0" i="0">
                <a:latin typeface="IberPangea Light" panose="020B0404000000000000" pitchFamily="34" charset="0"/>
                <a:ea typeface="IberPangea Light" panose="020B0404000000000000" pitchFamily="34" charset="0"/>
                <a:cs typeface="IberPangea Light" panose="020B0404000000000000" pitchFamily="34" charset="0"/>
              </a:defRPr>
            </a:lvl2pPr>
            <a:lvl3pPr marL="681377" indent="0">
              <a:buNone/>
              <a:defRPr b="0" i="0">
                <a:latin typeface="IberPangea Light" panose="020B0404000000000000" pitchFamily="34" charset="0"/>
                <a:ea typeface="IberPangea Light" panose="020B0404000000000000" pitchFamily="34" charset="0"/>
                <a:cs typeface="IberPangea Light" panose="020B0404000000000000" pitchFamily="34" charset="0"/>
              </a:defRPr>
            </a:lvl3pPr>
            <a:lvl4pPr marL="1022066" indent="0">
              <a:buNone/>
              <a:defRPr b="0" i="0">
                <a:latin typeface="IberPangea Light" panose="020B0404000000000000" pitchFamily="34" charset="0"/>
                <a:ea typeface="IberPangea Light" panose="020B0404000000000000" pitchFamily="34" charset="0"/>
                <a:cs typeface="IberPangea Light" panose="020B0404000000000000" pitchFamily="34" charset="0"/>
              </a:defRPr>
            </a:lvl4pPr>
            <a:lvl5pPr marL="1362755" indent="0">
              <a:buNone/>
              <a:defRPr b="0" i="0">
                <a:latin typeface="IberPangea Light" panose="020B0404000000000000" pitchFamily="34" charset="0"/>
                <a:ea typeface="IberPangea Light" panose="020B0404000000000000" pitchFamily="34" charset="0"/>
                <a:cs typeface="IberPangea Light" panose="020B0404000000000000" pitchFamily="34" charset="0"/>
              </a:defRPr>
            </a:lvl5pPr>
          </a:lstStyle>
          <a:p>
            <a:r>
              <a:rPr lang="es-ES"/>
              <a:t>División Negocio</a:t>
            </a:r>
          </a:p>
        </p:txBody>
      </p:sp>
      <p:sp>
        <p:nvSpPr>
          <p:cNvPr id="2" name="Título 14">
            <a:extLst>
              <a:ext uri="{FF2B5EF4-FFF2-40B4-BE49-F238E27FC236}">
                <a16:creationId xmlns:a16="http://schemas.microsoft.com/office/drawing/2014/main" id="{EE43D0D4-53D9-E48B-97B4-161635A2CFA7}"/>
              </a:ext>
            </a:extLst>
          </p:cNvPr>
          <p:cNvSpPr>
            <a:spLocks noGrp="1"/>
          </p:cNvSpPr>
          <p:nvPr>
            <p:ph type="title" hasCustomPrompt="1"/>
          </p:nvPr>
        </p:nvSpPr>
        <p:spPr>
          <a:xfrm>
            <a:off x="304736" y="2463738"/>
            <a:ext cx="8273339" cy="1215000"/>
          </a:xfrm>
          <a:prstGeom prst="rect">
            <a:avLst/>
          </a:prstGeom>
        </p:spPr>
        <p:txBody>
          <a:bodyPr anchor="t">
            <a:noAutofit/>
          </a:bodyPr>
          <a:lstStyle>
            <a:lvl1pPr>
              <a:lnSpc>
                <a:spcPct val="80000"/>
              </a:lnSpc>
              <a:defRPr sz="4575" b="1" i="0">
                <a:solidFill>
                  <a:schemeClr val="tx2"/>
                </a:solidFill>
                <a:latin typeface="IberPangea Text" panose="020B0404000000000000" pitchFamily="34" charset="0"/>
                <a:ea typeface="IberPangea Text" panose="020B0404000000000000" pitchFamily="34" charset="0"/>
                <a:cs typeface="IberPangea Text" panose="020B0404000000000000" pitchFamily="34" charset="0"/>
              </a:defRPr>
            </a:lvl1pPr>
          </a:lstStyle>
          <a:p>
            <a:r>
              <a:rPr lang="es-ES"/>
              <a:t>Título de Portada</a:t>
            </a:r>
          </a:p>
        </p:txBody>
      </p:sp>
      <p:pic>
        <p:nvPicPr>
          <p:cNvPr id="6" name="Gráfico 5">
            <a:extLst>
              <a:ext uri="{FF2B5EF4-FFF2-40B4-BE49-F238E27FC236}">
                <a16:creationId xmlns:a16="http://schemas.microsoft.com/office/drawing/2014/main" id="{AE5764F1-5880-CC6D-83EE-8D5AED41DF0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7818" y="332317"/>
            <a:ext cx="2040176" cy="520011"/>
          </a:xfrm>
          <a:prstGeom prst="rect">
            <a:avLst/>
          </a:prstGeom>
        </p:spPr>
      </p:pic>
    </p:spTree>
    <p:extLst>
      <p:ext uri="{BB962C8B-B14F-4D97-AF65-F5344CB8AC3E}">
        <p14:creationId xmlns:p14="http://schemas.microsoft.com/office/powerpoint/2010/main" val="2719730363"/>
      </p:ext>
    </p:extLst>
  </p:cSld>
  <p:clrMapOvr>
    <a:overrideClrMapping bg1="lt1" tx1="dk1" bg2="lt2" tx2="dk2" accent1="accent1" accent2="accent2" accent3="accent3" accent4="accent4" accent5="accent5" accent6="accent6" hlink="hlink" folHlink="folHlink"/>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Portada Inform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7B74A17-7A45-404C-BCD5-DB3D201A1C4D}"/>
              </a:ext>
            </a:extLst>
          </p:cNvPr>
          <p:cNvSpPr/>
          <p:nvPr userDrawn="1"/>
        </p:nvSpPr>
        <p:spPr>
          <a:xfrm>
            <a:off x="6884377" y="0"/>
            <a:ext cx="2259623" cy="10550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2" name="Rectangle 11">
            <a:extLst>
              <a:ext uri="{FF2B5EF4-FFF2-40B4-BE49-F238E27FC236}">
                <a16:creationId xmlns:a16="http://schemas.microsoft.com/office/drawing/2014/main" id="{42CE6D37-3709-4FF8-957D-B581B3FD7749}"/>
              </a:ext>
            </a:extLst>
          </p:cNvPr>
          <p:cNvSpPr/>
          <p:nvPr userDrawn="1"/>
        </p:nvSpPr>
        <p:spPr>
          <a:xfrm>
            <a:off x="1" y="4749495"/>
            <a:ext cx="845176" cy="3940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cxnSp>
        <p:nvCxnSpPr>
          <p:cNvPr id="18" name="Conector recto 17">
            <a:extLst>
              <a:ext uri="{FF2B5EF4-FFF2-40B4-BE49-F238E27FC236}">
                <a16:creationId xmlns:a16="http://schemas.microsoft.com/office/drawing/2014/main" id="{930D2A30-A6AB-00B9-D16F-BF08084A86E2}"/>
              </a:ext>
            </a:extLst>
          </p:cNvPr>
          <p:cNvCxnSpPr>
            <a:cxnSpLocks/>
          </p:cNvCxnSpPr>
          <p:nvPr userDrawn="1"/>
        </p:nvCxnSpPr>
        <p:spPr>
          <a:xfrm>
            <a:off x="296886" y="1734428"/>
            <a:ext cx="85417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2" name="Gráfico 1">
            <a:extLst>
              <a:ext uri="{FF2B5EF4-FFF2-40B4-BE49-F238E27FC236}">
                <a16:creationId xmlns:a16="http://schemas.microsoft.com/office/drawing/2014/main" id="{2B3313C6-07AE-82A1-9366-61BC1C5055A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7818" y="1085132"/>
            <a:ext cx="2040176" cy="520011"/>
          </a:xfrm>
          <a:prstGeom prst="rect">
            <a:avLst/>
          </a:prstGeom>
        </p:spPr>
      </p:pic>
    </p:spTree>
    <p:extLst>
      <p:ext uri="{BB962C8B-B14F-4D97-AF65-F5344CB8AC3E}">
        <p14:creationId xmlns:p14="http://schemas.microsoft.com/office/powerpoint/2010/main" val="180379046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Report">
    <p:bg>
      <p:bgRef idx="1001">
        <a:schemeClr val="bg1"/>
      </p:bgRef>
    </p:bg>
    <p:spTree>
      <p:nvGrpSpPr>
        <p:cNvPr id="1" name=""/>
        <p:cNvGrpSpPr/>
        <p:nvPr/>
      </p:nvGrpSpPr>
      <p:grpSpPr>
        <a:xfrm>
          <a:off x="0" y="0"/>
          <a:ext cx="0" cy="0"/>
          <a:chOff x="0" y="0"/>
          <a:chExt cx="0" cy="0"/>
        </a:xfrm>
      </p:grpSpPr>
      <p:sp>
        <p:nvSpPr>
          <p:cNvPr id="6" name="Marcador de texto 4">
            <a:extLst>
              <a:ext uri="{FF2B5EF4-FFF2-40B4-BE49-F238E27FC236}">
                <a16:creationId xmlns:a16="http://schemas.microsoft.com/office/drawing/2014/main" id="{513E6C0B-DAE7-E859-4224-2E49972A5012}"/>
              </a:ext>
            </a:extLst>
          </p:cNvPr>
          <p:cNvSpPr>
            <a:spLocks noGrp="1"/>
          </p:cNvSpPr>
          <p:nvPr>
            <p:ph type="body" sz="quarter" idx="22"/>
          </p:nvPr>
        </p:nvSpPr>
        <p:spPr>
          <a:xfrm>
            <a:off x="305416" y="623189"/>
            <a:ext cx="8533169" cy="173588"/>
          </a:xfrm>
          <a:prstGeom prst="rect">
            <a:avLst/>
          </a:prstGeom>
        </p:spPr>
        <p:txBody>
          <a:bodyPr/>
          <a:lstStyle>
            <a:lvl1pPr>
              <a:defRPr b="1" i="0">
                <a:latin typeface="IberPangea Text" panose="020B0404000000000000" pitchFamily="34" charset="0"/>
                <a:ea typeface="IberPangea Text" panose="020B0404000000000000" pitchFamily="34" charset="0"/>
                <a:cs typeface="IberPangea Text" panose="020B0404000000000000" pitchFamily="34" charset="0"/>
              </a:defRPr>
            </a:lvl1pPr>
          </a:lstStyle>
          <a:p>
            <a:r>
              <a:rPr lang="es-ES" sz="1200" b="1" err="1">
                <a:solidFill>
                  <a:schemeClr val="bg1">
                    <a:lumMod val="50000"/>
                  </a:schemeClr>
                </a:solidFill>
              </a:rPr>
              <a:t>Caption</a:t>
            </a:r>
            <a:r>
              <a:rPr lang="es-ES" sz="1200" b="1">
                <a:solidFill>
                  <a:schemeClr val="bg1">
                    <a:lumMod val="50000"/>
                  </a:schemeClr>
                </a:solidFill>
              </a:rPr>
              <a:t> </a:t>
            </a:r>
            <a:r>
              <a:rPr lang="es-ES" sz="1200" b="1" err="1">
                <a:solidFill>
                  <a:schemeClr val="bg1">
                    <a:lumMod val="50000"/>
                  </a:schemeClr>
                </a:solidFill>
              </a:rPr>
              <a:t>with</a:t>
            </a:r>
            <a:r>
              <a:rPr lang="es-ES" sz="1200" b="1">
                <a:solidFill>
                  <a:schemeClr val="bg1">
                    <a:lumMod val="50000"/>
                  </a:schemeClr>
                </a:solidFill>
              </a:rPr>
              <a:t> </a:t>
            </a:r>
            <a:r>
              <a:rPr lang="es-ES" sz="1200" b="1" err="1">
                <a:solidFill>
                  <a:schemeClr val="tx2"/>
                </a:solidFill>
              </a:rPr>
              <a:t>featured</a:t>
            </a:r>
            <a:r>
              <a:rPr lang="es-ES" sz="1200" b="1">
                <a:solidFill>
                  <a:schemeClr val="tx2"/>
                </a:solidFill>
              </a:rPr>
              <a:t> </a:t>
            </a:r>
            <a:r>
              <a:rPr lang="es-ES" sz="1200" b="1" err="1">
                <a:solidFill>
                  <a:schemeClr val="tx2"/>
                </a:solidFill>
              </a:rPr>
              <a:t>information</a:t>
            </a:r>
            <a:endParaRPr lang="es-ES" sz="1200"/>
          </a:p>
        </p:txBody>
      </p:sp>
      <p:sp>
        <p:nvSpPr>
          <p:cNvPr id="8" name="Marcador de texto 10">
            <a:extLst>
              <a:ext uri="{FF2B5EF4-FFF2-40B4-BE49-F238E27FC236}">
                <a16:creationId xmlns:a16="http://schemas.microsoft.com/office/drawing/2014/main" id="{EFFC43A6-B6C3-35B5-ACC0-4C487F5C7044}"/>
              </a:ext>
            </a:extLst>
          </p:cNvPr>
          <p:cNvSpPr>
            <a:spLocks noGrp="1"/>
          </p:cNvSpPr>
          <p:nvPr>
            <p:ph type="body" sz="quarter" idx="21" hasCustomPrompt="1"/>
          </p:nvPr>
        </p:nvSpPr>
        <p:spPr>
          <a:xfrm>
            <a:off x="305416" y="223439"/>
            <a:ext cx="7178360" cy="389601"/>
          </a:xfrm>
          <a:prstGeom prst="rect">
            <a:avLst/>
          </a:prstGeom>
        </p:spPr>
        <p:txBody>
          <a:bodyPr/>
          <a:lstStyle>
            <a:lvl1pPr>
              <a:defRPr>
                <a:solidFill>
                  <a:schemeClr val="tx2"/>
                </a:solidFill>
              </a:defRPr>
            </a:lvl1pPr>
          </a:lstStyle>
          <a:p>
            <a:r>
              <a:rPr lang="en-US" sz="2025" b="1">
                <a:latin typeface="+mn-lt"/>
              </a:rPr>
              <a:t>Title</a:t>
            </a:r>
          </a:p>
        </p:txBody>
      </p:sp>
      <p:sp>
        <p:nvSpPr>
          <p:cNvPr id="10" name="Marcador de número de diapositiva 2">
            <a:extLst>
              <a:ext uri="{FF2B5EF4-FFF2-40B4-BE49-F238E27FC236}">
                <a16:creationId xmlns:a16="http://schemas.microsoft.com/office/drawing/2014/main" id="{188A71E0-8ADE-18B3-B8A8-47DA36AF4261}"/>
              </a:ext>
            </a:extLst>
          </p:cNvPr>
          <p:cNvSpPr>
            <a:spLocks noGrp="1"/>
          </p:cNvSpPr>
          <p:nvPr>
            <p:ph type="sldNum" sz="quarter" idx="4"/>
          </p:nvPr>
        </p:nvSpPr>
        <p:spPr>
          <a:xfrm>
            <a:off x="8373624" y="4840002"/>
            <a:ext cx="464962" cy="180415"/>
          </a:xfrm>
          <a:prstGeom prst="rect">
            <a:avLst/>
          </a:prstGeom>
        </p:spPr>
        <p:txBody>
          <a:bodyPr/>
          <a:lstStyle/>
          <a:p>
            <a:fld id="{92A49E42-579D-0A4D-A382-D64C66A04E33}" type="slidenum">
              <a:rPr lang="es-ES" smtClean="0"/>
              <a:pPr/>
              <a:t>‹#›</a:t>
            </a:fld>
            <a:endParaRPr lang="es-ES"/>
          </a:p>
        </p:txBody>
      </p:sp>
      <p:cxnSp>
        <p:nvCxnSpPr>
          <p:cNvPr id="19" name="Conector recto 18">
            <a:extLst>
              <a:ext uri="{FF2B5EF4-FFF2-40B4-BE49-F238E27FC236}">
                <a16:creationId xmlns:a16="http://schemas.microsoft.com/office/drawing/2014/main" id="{DB2C5834-ED03-3AFD-AC65-659BD6A09C19}"/>
              </a:ext>
            </a:extLst>
          </p:cNvPr>
          <p:cNvCxnSpPr>
            <a:cxnSpLocks/>
          </p:cNvCxnSpPr>
          <p:nvPr userDrawn="1"/>
        </p:nvCxnSpPr>
        <p:spPr>
          <a:xfrm>
            <a:off x="296886" y="613040"/>
            <a:ext cx="85417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uadroTexto 1">
            <a:extLst>
              <a:ext uri="{FF2B5EF4-FFF2-40B4-BE49-F238E27FC236}">
                <a16:creationId xmlns:a16="http://schemas.microsoft.com/office/drawing/2014/main" id="{BAFB12A6-973B-4235-6D56-2518880FDE01}"/>
              </a:ext>
            </a:extLst>
          </p:cNvPr>
          <p:cNvSpPr txBox="1"/>
          <p:nvPr userDrawn="1"/>
        </p:nvSpPr>
        <p:spPr>
          <a:xfrm>
            <a:off x="1067588" y="394659"/>
            <a:ext cx="0" cy="0"/>
          </a:xfrm>
          <a:prstGeom prst="rect">
            <a:avLst/>
          </a:prstGeom>
          <a:noFill/>
        </p:spPr>
        <p:txBody>
          <a:bodyPr wrap="none" lIns="0" tIns="0" rIns="0" bIns="0" rtlCol="0">
            <a:noAutofit/>
          </a:bodyPr>
          <a:lstStyle/>
          <a:p>
            <a:pPr algn="l"/>
            <a:endParaRPr lang="es-ES_tradnl" sz="750">
              <a:solidFill>
                <a:schemeClr val="accent4"/>
              </a:solidFill>
              <a:latin typeface="IberPangea Text Light" panose="020B0404000000000000" pitchFamily="34" charset="0"/>
              <a:ea typeface="IberPangea Text Light" panose="020B0404000000000000" pitchFamily="34" charset="0"/>
              <a:cs typeface="IberPangea Text Light" panose="020B0404000000000000" pitchFamily="34" charset="0"/>
            </a:endParaRPr>
          </a:p>
        </p:txBody>
      </p:sp>
      <p:pic>
        <p:nvPicPr>
          <p:cNvPr id="9" name="Gráfico 8">
            <a:extLst>
              <a:ext uri="{FF2B5EF4-FFF2-40B4-BE49-F238E27FC236}">
                <a16:creationId xmlns:a16="http://schemas.microsoft.com/office/drawing/2014/main" id="{4D8DD134-3D09-7673-657C-93289D21654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27581" y="210307"/>
            <a:ext cx="1296973" cy="330580"/>
          </a:xfrm>
          <a:prstGeom prst="rect">
            <a:avLst/>
          </a:prstGeom>
        </p:spPr>
      </p:pic>
    </p:spTree>
    <p:extLst>
      <p:ext uri="{BB962C8B-B14F-4D97-AF65-F5344CB8AC3E}">
        <p14:creationId xmlns:p14="http://schemas.microsoft.com/office/powerpoint/2010/main" val="3089295997"/>
      </p:ext>
    </p:extLst>
  </p:cSld>
  <p:clrMapOvr>
    <a:overrideClrMapping bg1="lt1" tx1="dk1" bg2="lt2" tx2="dk2" accent1="accent1" accent2="accent2" accent3="accent3" accent4="accent4" accent5="accent5" accent6="accent6" hlink="hlink" folHlink="folHlink"/>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Report + Image">
    <p:bg>
      <p:bgRef idx="1001">
        <a:schemeClr val="bg1"/>
      </p:bgRef>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9CEEF4A-7598-08FC-4508-B7EB08BD0A5A}"/>
              </a:ext>
            </a:extLst>
          </p:cNvPr>
          <p:cNvSpPr>
            <a:spLocks noGrp="1"/>
          </p:cNvSpPr>
          <p:nvPr>
            <p:ph type="pic" sz="quarter" idx="13" hasCustomPrompt="1"/>
          </p:nvPr>
        </p:nvSpPr>
        <p:spPr>
          <a:xfrm>
            <a:off x="2789817" y="1154664"/>
            <a:ext cx="6048769" cy="3577327"/>
          </a:xfrm>
          <a:prstGeom prst="roundRect">
            <a:avLst>
              <a:gd name="adj" fmla="val 938"/>
            </a:avLst>
          </a:prstGeom>
        </p:spPr>
        <p:txBody>
          <a:bodyPr/>
          <a:lstStyle/>
          <a:p>
            <a:r>
              <a:rPr lang="es-ES"/>
              <a:t>Click here to add image</a:t>
            </a:r>
            <a:endParaRPr lang="es-ES_tradnl"/>
          </a:p>
        </p:txBody>
      </p:sp>
      <p:sp>
        <p:nvSpPr>
          <p:cNvPr id="11" name="Marcador de número de diapositiva 5">
            <a:extLst>
              <a:ext uri="{FF2B5EF4-FFF2-40B4-BE49-F238E27FC236}">
                <a16:creationId xmlns:a16="http://schemas.microsoft.com/office/drawing/2014/main" id="{13EEDF33-A1D8-F41B-CC18-CBD09C41419B}"/>
              </a:ext>
            </a:extLst>
          </p:cNvPr>
          <p:cNvSpPr>
            <a:spLocks noGrp="1"/>
          </p:cNvSpPr>
          <p:nvPr>
            <p:ph type="sldNum" sz="quarter" idx="4"/>
          </p:nvPr>
        </p:nvSpPr>
        <p:spPr>
          <a:xfrm>
            <a:off x="8373624" y="4840002"/>
            <a:ext cx="464962" cy="180415"/>
          </a:xfrm>
          <a:prstGeom prst="rect">
            <a:avLst/>
          </a:prstGeom>
        </p:spPr>
        <p:txBody>
          <a:bodyPr anchor="b"/>
          <a:lstStyle>
            <a:lvl1pPr algn="r">
              <a:defRPr sz="450" b="0" i="0">
                <a:solidFill>
                  <a:schemeClr val="tx2"/>
                </a:solidFill>
                <a:latin typeface="IberPangea Text Light" panose="020B0404000000000000" pitchFamily="34" charset="0"/>
                <a:ea typeface="IberPangea Text Light" panose="020B0404000000000000" pitchFamily="34" charset="0"/>
                <a:cs typeface="IberPangea Text Light" panose="020B0404000000000000" pitchFamily="34" charset="0"/>
              </a:defRPr>
            </a:lvl1pPr>
          </a:lstStyle>
          <a:p>
            <a:fld id="{92A49E42-579D-0A4D-A382-D64C66A04E33}" type="slidenum">
              <a:rPr lang="es-ES" smtClean="0"/>
              <a:pPr/>
              <a:t>‹#›</a:t>
            </a:fld>
            <a:endParaRPr lang="es-ES"/>
          </a:p>
        </p:txBody>
      </p:sp>
      <p:sp>
        <p:nvSpPr>
          <p:cNvPr id="2" name="Marcador de texto 2">
            <a:extLst>
              <a:ext uri="{FF2B5EF4-FFF2-40B4-BE49-F238E27FC236}">
                <a16:creationId xmlns:a16="http://schemas.microsoft.com/office/drawing/2014/main" id="{5C377FDF-622D-66EE-7059-500B01D9C5B2}"/>
              </a:ext>
            </a:extLst>
          </p:cNvPr>
          <p:cNvSpPr>
            <a:spLocks noGrp="1"/>
          </p:cNvSpPr>
          <p:nvPr>
            <p:ph type="body" sz="quarter" idx="19" hasCustomPrompt="1"/>
          </p:nvPr>
        </p:nvSpPr>
        <p:spPr>
          <a:xfrm>
            <a:off x="305416" y="1154664"/>
            <a:ext cx="2254595" cy="250274"/>
          </a:xfrm>
          <a:prstGeom prst="rect">
            <a:avLst/>
          </a:prstGeom>
        </p:spPr>
        <p:txBody>
          <a:bodyPr/>
          <a:lstStyle>
            <a:lvl1pPr>
              <a:defRPr sz="9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1pPr>
          </a:lstStyle>
          <a:p>
            <a:pPr lvl="0"/>
            <a:r>
              <a:rPr lang="es-ES_tradnl" err="1"/>
              <a:t>Click</a:t>
            </a:r>
            <a:r>
              <a:rPr lang="es-ES_tradnl"/>
              <a:t> </a:t>
            </a:r>
            <a:r>
              <a:rPr lang="es-ES_tradnl" err="1"/>
              <a:t>here</a:t>
            </a:r>
            <a:r>
              <a:rPr lang="es-ES_tradnl"/>
              <a:t> </a:t>
            </a:r>
            <a:r>
              <a:rPr lang="es-ES_tradnl" err="1"/>
              <a:t>to</a:t>
            </a:r>
            <a:r>
              <a:rPr lang="es-ES_tradnl"/>
              <a:t> </a:t>
            </a:r>
            <a:r>
              <a:rPr lang="es-ES_tradnl" err="1"/>
              <a:t>add</a:t>
            </a:r>
            <a:r>
              <a:rPr lang="es-ES_tradnl"/>
              <a:t> </a:t>
            </a:r>
            <a:r>
              <a:rPr lang="es-ES_tradnl" err="1"/>
              <a:t>your</a:t>
            </a:r>
            <a:r>
              <a:rPr lang="es-ES_tradnl"/>
              <a:t> </a:t>
            </a:r>
            <a:r>
              <a:rPr lang="es-ES_tradnl" err="1"/>
              <a:t>Section</a:t>
            </a:r>
            <a:r>
              <a:rPr lang="es-ES_tradnl"/>
              <a:t> </a:t>
            </a:r>
            <a:r>
              <a:rPr lang="es-ES_tradnl" err="1"/>
              <a:t>Subtitle</a:t>
            </a:r>
            <a:endParaRPr lang="es-ES_tradnl"/>
          </a:p>
        </p:txBody>
      </p:sp>
      <p:sp>
        <p:nvSpPr>
          <p:cNvPr id="4" name="Marcador de texto 3">
            <a:extLst>
              <a:ext uri="{FF2B5EF4-FFF2-40B4-BE49-F238E27FC236}">
                <a16:creationId xmlns:a16="http://schemas.microsoft.com/office/drawing/2014/main" id="{8D0023B0-0850-55B8-BD3A-D35A6857F9FA}"/>
              </a:ext>
            </a:extLst>
          </p:cNvPr>
          <p:cNvSpPr>
            <a:spLocks noGrp="1"/>
          </p:cNvSpPr>
          <p:nvPr>
            <p:ph type="body" sz="quarter" idx="20" hasCustomPrompt="1"/>
          </p:nvPr>
        </p:nvSpPr>
        <p:spPr>
          <a:xfrm>
            <a:off x="305416" y="2082403"/>
            <a:ext cx="2254595" cy="2649737"/>
          </a:xfrm>
          <a:prstGeom prst="rect">
            <a:avLst/>
          </a:prstGeom>
        </p:spPr>
        <p:txBody>
          <a:bodyPr/>
          <a:lstStyle>
            <a:lvl1pPr>
              <a:defRPr>
                <a:solidFill>
                  <a:srgbClr val="000000"/>
                </a:solidFill>
                <a:latin typeface="+mn-lt"/>
              </a:defRPr>
            </a:lvl1pPr>
          </a:lstStyle>
          <a:p>
            <a:r>
              <a:rPr lang="en-US"/>
              <a:t>Click here to add text</a:t>
            </a:r>
          </a:p>
        </p:txBody>
      </p:sp>
      <p:sp>
        <p:nvSpPr>
          <p:cNvPr id="9" name="Title 8">
            <a:extLst>
              <a:ext uri="{FF2B5EF4-FFF2-40B4-BE49-F238E27FC236}">
                <a16:creationId xmlns:a16="http://schemas.microsoft.com/office/drawing/2014/main" id="{88919088-715E-AD9B-617E-EF6832F84028}"/>
              </a:ext>
            </a:extLst>
          </p:cNvPr>
          <p:cNvSpPr>
            <a:spLocks noGrp="1"/>
          </p:cNvSpPr>
          <p:nvPr>
            <p:ph type="title" hasCustomPrompt="1"/>
          </p:nvPr>
        </p:nvSpPr>
        <p:spPr>
          <a:xfrm>
            <a:off x="305120" y="1405350"/>
            <a:ext cx="2254647" cy="677700"/>
          </a:xfrm>
          <a:prstGeom prst="rect">
            <a:avLst/>
          </a:prstGeom>
        </p:spPr>
        <p:txBody>
          <a:bodyPr/>
          <a:lstStyle>
            <a:lvl1pPr>
              <a:defRPr>
                <a:solidFill>
                  <a:schemeClr val="tx2"/>
                </a:solidFill>
              </a:defRPr>
            </a:lvl1pPr>
          </a:lstStyle>
          <a:p>
            <a:r>
              <a:rPr lang="en-US"/>
              <a:t>Click here to add title</a:t>
            </a:r>
          </a:p>
        </p:txBody>
      </p:sp>
      <p:sp>
        <p:nvSpPr>
          <p:cNvPr id="6" name="Marcador de texto 4">
            <a:extLst>
              <a:ext uri="{FF2B5EF4-FFF2-40B4-BE49-F238E27FC236}">
                <a16:creationId xmlns:a16="http://schemas.microsoft.com/office/drawing/2014/main" id="{C2D8084F-62F5-BD09-E04E-124FA9DA692C}"/>
              </a:ext>
            </a:extLst>
          </p:cNvPr>
          <p:cNvSpPr>
            <a:spLocks noGrp="1"/>
          </p:cNvSpPr>
          <p:nvPr>
            <p:ph type="body" sz="quarter" idx="22"/>
          </p:nvPr>
        </p:nvSpPr>
        <p:spPr>
          <a:xfrm>
            <a:off x="305416" y="623189"/>
            <a:ext cx="8533169" cy="173588"/>
          </a:xfrm>
          <a:prstGeom prst="rect">
            <a:avLst/>
          </a:prstGeom>
        </p:spPr>
        <p:txBody>
          <a:bodyPr/>
          <a:lstStyle>
            <a:lvl1pPr>
              <a:defRPr b="1" i="0">
                <a:latin typeface="IberPangea Text" panose="020B0404000000000000" pitchFamily="34" charset="0"/>
                <a:ea typeface="IberPangea Text" panose="020B0404000000000000" pitchFamily="34" charset="0"/>
                <a:cs typeface="IberPangea Text" panose="020B0404000000000000" pitchFamily="34" charset="0"/>
              </a:defRPr>
            </a:lvl1pPr>
          </a:lstStyle>
          <a:p>
            <a:r>
              <a:rPr lang="es-ES" sz="1200" b="1" err="1">
                <a:solidFill>
                  <a:schemeClr val="bg1">
                    <a:lumMod val="50000"/>
                  </a:schemeClr>
                </a:solidFill>
              </a:rPr>
              <a:t>Caption</a:t>
            </a:r>
            <a:r>
              <a:rPr lang="es-ES" sz="1200" b="1">
                <a:solidFill>
                  <a:schemeClr val="bg1">
                    <a:lumMod val="50000"/>
                  </a:schemeClr>
                </a:solidFill>
              </a:rPr>
              <a:t> </a:t>
            </a:r>
            <a:r>
              <a:rPr lang="es-ES" sz="1200" b="1" err="1">
                <a:solidFill>
                  <a:schemeClr val="bg1">
                    <a:lumMod val="50000"/>
                  </a:schemeClr>
                </a:solidFill>
              </a:rPr>
              <a:t>with</a:t>
            </a:r>
            <a:r>
              <a:rPr lang="es-ES" sz="1200" b="1">
                <a:solidFill>
                  <a:schemeClr val="bg1">
                    <a:lumMod val="50000"/>
                  </a:schemeClr>
                </a:solidFill>
              </a:rPr>
              <a:t> </a:t>
            </a:r>
            <a:r>
              <a:rPr lang="es-ES" sz="1200" b="1" err="1">
                <a:solidFill>
                  <a:schemeClr val="tx2"/>
                </a:solidFill>
              </a:rPr>
              <a:t>featured</a:t>
            </a:r>
            <a:r>
              <a:rPr lang="es-ES" sz="1200" b="1">
                <a:solidFill>
                  <a:schemeClr val="tx2"/>
                </a:solidFill>
              </a:rPr>
              <a:t> </a:t>
            </a:r>
            <a:r>
              <a:rPr lang="es-ES" sz="1200" b="1" err="1">
                <a:solidFill>
                  <a:schemeClr val="tx2"/>
                </a:solidFill>
              </a:rPr>
              <a:t>information</a:t>
            </a:r>
            <a:endParaRPr lang="es-ES" sz="1200"/>
          </a:p>
        </p:txBody>
      </p:sp>
      <p:sp>
        <p:nvSpPr>
          <p:cNvPr id="8" name="Marcador de texto 10">
            <a:extLst>
              <a:ext uri="{FF2B5EF4-FFF2-40B4-BE49-F238E27FC236}">
                <a16:creationId xmlns:a16="http://schemas.microsoft.com/office/drawing/2014/main" id="{52D87967-BFF8-E2C1-554F-6470FDB1C1E5}"/>
              </a:ext>
            </a:extLst>
          </p:cNvPr>
          <p:cNvSpPr>
            <a:spLocks noGrp="1"/>
          </p:cNvSpPr>
          <p:nvPr>
            <p:ph type="body" sz="quarter" idx="21" hasCustomPrompt="1"/>
          </p:nvPr>
        </p:nvSpPr>
        <p:spPr>
          <a:xfrm>
            <a:off x="305415" y="223439"/>
            <a:ext cx="7265772" cy="389601"/>
          </a:xfrm>
          <a:prstGeom prst="rect">
            <a:avLst/>
          </a:prstGeom>
        </p:spPr>
        <p:txBody>
          <a:bodyPr/>
          <a:lstStyle>
            <a:lvl1pPr>
              <a:defRPr>
                <a:solidFill>
                  <a:schemeClr val="tx2"/>
                </a:solidFill>
              </a:defRPr>
            </a:lvl1pPr>
          </a:lstStyle>
          <a:p>
            <a:r>
              <a:rPr lang="en-US" sz="2025" b="1">
                <a:latin typeface="+mn-lt"/>
              </a:rPr>
              <a:t>Title</a:t>
            </a:r>
          </a:p>
        </p:txBody>
      </p:sp>
      <p:cxnSp>
        <p:nvCxnSpPr>
          <p:cNvPr id="10" name="Conector recto 9">
            <a:extLst>
              <a:ext uri="{FF2B5EF4-FFF2-40B4-BE49-F238E27FC236}">
                <a16:creationId xmlns:a16="http://schemas.microsoft.com/office/drawing/2014/main" id="{9843C3CA-40FC-84FF-141A-D25EB7460BCC}"/>
              </a:ext>
            </a:extLst>
          </p:cNvPr>
          <p:cNvCxnSpPr>
            <a:cxnSpLocks/>
          </p:cNvCxnSpPr>
          <p:nvPr userDrawn="1"/>
        </p:nvCxnSpPr>
        <p:spPr>
          <a:xfrm>
            <a:off x="296886" y="613040"/>
            <a:ext cx="85417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3" name="Gráfico 2">
            <a:extLst>
              <a:ext uri="{FF2B5EF4-FFF2-40B4-BE49-F238E27FC236}">
                <a16:creationId xmlns:a16="http://schemas.microsoft.com/office/drawing/2014/main" id="{1E9176C0-E889-7B99-54C4-F12D1FFDF60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27581" y="210307"/>
            <a:ext cx="1296973" cy="330580"/>
          </a:xfrm>
          <a:prstGeom prst="rect">
            <a:avLst/>
          </a:prstGeom>
        </p:spPr>
      </p:pic>
    </p:spTree>
    <p:extLst>
      <p:ext uri="{BB962C8B-B14F-4D97-AF65-F5344CB8AC3E}">
        <p14:creationId xmlns:p14="http://schemas.microsoft.com/office/powerpoint/2010/main" val="3254934264"/>
      </p:ext>
    </p:extLst>
  </p:cSld>
  <p:clrMapOvr>
    <a:overrideClrMapping bg1="lt1" tx1="dk1" bg2="lt2" tx2="dk2" accent1="accent1" accent2="accent2" accent3="accent3" accent4="accent4" accent5="accent5" accent6="accent6" hlink="hlink" folHlink="folHlink"/>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1 Green Column">
    <p:bg>
      <p:bgPr>
        <a:solidFill>
          <a:schemeClr val="tx2"/>
        </a:solidFill>
        <a:effectLst/>
      </p:bgPr>
    </p:bg>
    <p:spTree>
      <p:nvGrpSpPr>
        <p:cNvPr id="1" name=""/>
        <p:cNvGrpSpPr/>
        <p:nvPr/>
      </p:nvGrpSpPr>
      <p:grpSpPr>
        <a:xfrm>
          <a:off x="0" y="0"/>
          <a:ext cx="0" cy="0"/>
          <a:chOff x="0" y="0"/>
          <a:chExt cx="0" cy="0"/>
        </a:xfrm>
      </p:grpSpPr>
      <p:sp>
        <p:nvSpPr>
          <p:cNvPr id="4" name="Marcador de número de diapositiva 5">
            <a:extLst>
              <a:ext uri="{FF2B5EF4-FFF2-40B4-BE49-F238E27FC236}">
                <a16:creationId xmlns:a16="http://schemas.microsoft.com/office/drawing/2014/main" id="{FC73E4DC-5864-A039-9FDD-49E396DBD63E}"/>
              </a:ext>
            </a:extLst>
          </p:cNvPr>
          <p:cNvSpPr>
            <a:spLocks noGrp="1"/>
          </p:cNvSpPr>
          <p:nvPr>
            <p:ph type="sldNum" sz="quarter" idx="4"/>
          </p:nvPr>
        </p:nvSpPr>
        <p:spPr>
          <a:xfrm>
            <a:off x="8373624" y="4840002"/>
            <a:ext cx="464962" cy="180415"/>
          </a:xfrm>
          <a:prstGeom prst="rect">
            <a:avLst/>
          </a:prstGeom>
        </p:spPr>
        <p:txBody>
          <a:bodyPr anchor="b"/>
          <a:lstStyle>
            <a:lvl1pPr algn="r">
              <a:defRPr sz="450" b="0" i="0">
                <a:solidFill>
                  <a:schemeClr val="bg1"/>
                </a:solidFill>
                <a:latin typeface="IberPangea Text Light" panose="020B0404000000000000" pitchFamily="34" charset="0"/>
                <a:ea typeface="IberPangea Text Light" panose="020B0404000000000000" pitchFamily="34" charset="0"/>
                <a:cs typeface="IberPangea Text Light" panose="020B0404000000000000" pitchFamily="34" charset="0"/>
              </a:defRPr>
            </a:lvl1pPr>
          </a:lstStyle>
          <a:p>
            <a:fld id="{92A49E42-579D-0A4D-A382-D64C66A04E33}" type="slidenum">
              <a:rPr lang="en-US" smtClean="0"/>
              <a:pPr/>
              <a:t>‹#›</a:t>
            </a:fld>
            <a:endParaRPr lang="en-US"/>
          </a:p>
        </p:txBody>
      </p:sp>
      <p:sp>
        <p:nvSpPr>
          <p:cNvPr id="2" name="Title 1">
            <a:extLst>
              <a:ext uri="{FF2B5EF4-FFF2-40B4-BE49-F238E27FC236}">
                <a16:creationId xmlns:a16="http://schemas.microsoft.com/office/drawing/2014/main" id="{E8836720-E9A7-00C8-B312-83BAF19642BE}"/>
              </a:ext>
            </a:extLst>
          </p:cNvPr>
          <p:cNvSpPr>
            <a:spLocks noGrp="1"/>
          </p:cNvSpPr>
          <p:nvPr>
            <p:ph type="title" hasCustomPrompt="1"/>
          </p:nvPr>
        </p:nvSpPr>
        <p:spPr>
          <a:xfrm>
            <a:off x="302237" y="966925"/>
            <a:ext cx="2254647" cy="677700"/>
          </a:xfrm>
          <a:prstGeom prst="rect">
            <a:avLst/>
          </a:prstGeom>
        </p:spPr>
        <p:txBody>
          <a:bodyPr anchor="b" anchorCtr="0">
            <a:noAutofit/>
          </a:bodyPr>
          <a:lstStyle>
            <a:lvl1pPr>
              <a:defRPr>
                <a:solidFill>
                  <a:schemeClr val="bg1"/>
                </a:solidFill>
              </a:defRPr>
            </a:lvl1pPr>
          </a:lstStyle>
          <a:p>
            <a:r>
              <a:rPr lang="en-US" noProof="0"/>
              <a:t>Click to modify the pattern title style</a:t>
            </a:r>
          </a:p>
        </p:txBody>
      </p:sp>
      <p:sp>
        <p:nvSpPr>
          <p:cNvPr id="6" name="Text Placeholder 5">
            <a:extLst>
              <a:ext uri="{FF2B5EF4-FFF2-40B4-BE49-F238E27FC236}">
                <a16:creationId xmlns:a16="http://schemas.microsoft.com/office/drawing/2014/main" id="{EB825BCB-66C1-F6BC-225E-57742CAA1853}"/>
              </a:ext>
            </a:extLst>
          </p:cNvPr>
          <p:cNvSpPr>
            <a:spLocks noGrp="1"/>
          </p:cNvSpPr>
          <p:nvPr>
            <p:ph type="body" sz="quarter" idx="10" hasCustomPrompt="1"/>
          </p:nvPr>
        </p:nvSpPr>
        <p:spPr>
          <a:xfrm>
            <a:off x="305120" y="1707750"/>
            <a:ext cx="2254647" cy="3024240"/>
          </a:xfrm>
          <a:prstGeom prst="rect">
            <a:avLst/>
          </a:prstGeom>
        </p:spPr>
        <p:txBody>
          <a:bodyPr/>
          <a:lstStyle>
            <a:lvl1pPr>
              <a:buClr>
                <a:schemeClr val="bg1"/>
              </a:buClr>
              <a:defRPr>
                <a:solidFill>
                  <a:schemeClr val="bg1"/>
                </a:solidFill>
                <a:latin typeface="+mn-lt"/>
              </a:defRPr>
            </a:lvl1pPr>
            <a:lvl2pPr>
              <a:buClr>
                <a:schemeClr val="bg1"/>
              </a:buClr>
              <a:defRPr>
                <a:solidFill>
                  <a:schemeClr val="bg1"/>
                </a:solidFill>
                <a:latin typeface="+mn-lt"/>
              </a:defRPr>
            </a:lvl2pPr>
            <a:lvl3pPr>
              <a:buClr>
                <a:schemeClr val="bg1"/>
              </a:buClr>
              <a:defRPr>
                <a:solidFill>
                  <a:schemeClr val="bg1"/>
                </a:solidFill>
                <a:latin typeface="+mn-lt"/>
              </a:defRPr>
            </a:lvl3pPr>
            <a:lvl4pPr>
              <a:buClr>
                <a:schemeClr val="bg1"/>
              </a:buClr>
              <a:defRPr>
                <a:solidFill>
                  <a:schemeClr val="bg1"/>
                </a:solidFill>
                <a:latin typeface="+mn-lt"/>
              </a:defRPr>
            </a:lvl4pPr>
            <a:lvl5pPr>
              <a:buClr>
                <a:schemeClr val="bg1"/>
              </a:buClr>
              <a:defRPr>
                <a:solidFill>
                  <a:schemeClr val="bg1"/>
                </a:solidFill>
                <a:latin typeface="+mn-lt"/>
              </a:defRPr>
            </a:lvl5pPr>
          </a:lstStyle>
          <a:p>
            <a:pPr lvl="0"/>
            <a:r>
              <a:rPr lang="en-US" noProof="0"/>
              <a:t>Click to modify the pattern title style</a:t>
            </a:r>
          </a:p>
          <a:p>
            <a:pPr lvl="1"/>
            <a:r>
              <a:rPr lang="en-US" noProof="0"/>
              <a:t>Segundo nivel</a:t>
            </a:r>
          </a:p>
          <a:p>
            <a:pPr lvl="2"/>
            <a:r>
              <a:rPr lang="en-US" noProof="0"/>
              <a:t>Tercer nivel</a:t>
            </a:r>
          </a:p>
          <a:p>
            <a:pPr lvl="3"/>
            <a:r>
              <a:rPr lang="en-US" noProof="0"/>
              <a:t>Cuarto nivel</a:t>
            </a:r>
          </a:p>
          <a:p>
            <a:pPr lvl="4"/>
            <a:r>
              <a:rPr lang="en-US" noProof="0"/>
              <a:t>Quinto nivel</a:t>
            </a:r>
          </a:p>
        </p:txBody>
      </p:sp>
      <p:grpSp>
        <p:nvGrpSpPr>
          <p:cNvPr id="37" name="Grupo 36">
            <a:extLst>
              <a:ext uri="{FF2B5EF4-FFF2-40B4-BE49-F238E27FC236}">
                <a16:creationId xmlns:a16="http://schemas.microsoft.com/office/drawing/2014/main" id="{20F45618-E387-BA33-29C7-97471A761D3B}"/>
              </a:ext>
            </a:extLst>
          </p:cNvPr>
          <p:cNvGrpSpPr/>
          <p:nvPr userDrawn="1"/>
        </p:nvGrpSpPr>
        <p:grpSpPr>
          <a:xfrm>
            <a:off x="7693757" y="276454"/>
            <a:ext cx="1164430" cy="198475"/>
            <a:chOff x="20515348" y="737210"/>
            <a:chExt cx="3104944" cy="529266"/>
          </a:xfrm>
          <a:solidFill>
            <a:schemeClr val="bg1"/>
          </a:solidFill>
        </p:grpSpPr>
        <p:sp>
          <p:nvSpPr>
            <p:cNvPr id="7" name="Forma libre: forma 6">
              <a:extLst>
                <a:ext uri="{FF2B5EF4-FFF2-40B4-BE49-F238E27FC236}">
                  <a16:creationId xmlns:a16="http://schemas.microsoft.com/office/drawing/2014/main" id="{B32F8AB5-B32E-88E8-C983-84D7BC5377B1}"/>
                </a:ext>
              </a:extLst>
            </p:cNvPr>
            <p:cNvSpPr/>
            <p:nvPr/>
          </p:nvSpPr>
          <p:spPr>
            <a:xfrm>
              <a:off x="21187483" y="856967"/>
              <a:ext cx="221251" cy="289836"/>
            </a:xfrm>
            <a:custGeom>
              <a:avLst/>
              <a:gdLst>
                <a:gd name="connsiteX0" fmla="*/ 183895 w 221251"/>
                <a:gd name="connsiteY0" fmla="*/ 147165 h 289836"/>
                <a:gd name="connsiteX1" fmla="*/ 136703 w 221251"/>
                <a:gd name="connsiteY1" fmla="*/ 128093 h 289836"/>
                <a:gd name="connsiteX2" fmla="*/ 102183 w 221251"/>
                <a:gd name="connsiteY2" fmla="*/ 118854 h 289836"/>
                <a:gd name="connsiteX3" fmla="*/ 65226 w 221251"/>
                <a:gd name="connsiteY3" fmla="*/ 103003 h 289836"/>
                <a:gd name="connsiteX4" fmla="*/ 52384 w 221251"/>
                <a:gd name="connsiteY4" fmla="*/ 75900 h 289836"/>
                <a:gd name="connsiteX5" fmla="*/ 68256 w 221251"/>
                <a:gd name="connsiteY5" fmla="*/ 48203 h 289836"/>
                <a:gd name="connsiteX6" fmla="*/ 110638 w 221251"/>
                <a:gd name="connsiteY6" fmla="*/ 37756 h 289836"/>
                <a:gd name="connsiteX7" fmla="*/ 154186 w 221251"/>
                <a:gd name="connsiteY7" fmla="*/ 49199 h 289836"/>
                <a:gd name="connsiteX8" fmla="*/ 179615 w 221251"/>
                <a:gd name="connsiteY8" fmla="*/ 84736 h 289836"/>
                <a:gd name="connsiteX9" fmla="*/ 216148 w 221251"/>
                <a:gd name="connsiteY9" fmla="*/ 71089 h 289836"/>
                <a:gd name="connsiteX10" fmla="*/ 194470 w 221251"/>
                <a:gd name="connsiteY10" fmla="*/ 31929 h 289836"/>
                <a:gd name="connsiteX11" fmla="*/ 158445 w 221251"/>
                <a:gd name="connsiteY11" fmla="*/ 8258 h 289836"/>
                <a:gd name="connsiteX12" fmla="*/ 110066 w 221251"/>
                <a:gd name="connsiteY12" fmla="*/ 15 h 289836"/>
                <a:gd name="connsiteX13" fmla="*/ 57258 w 221251"/>
                <a:gd name="connsiteY13" fmla="*/ 10059 h 289836"/>
                <a:gd name="connsiteX14" fmla="*/ 21933 w 221251"/>
                <a:gd name="connsiteY14" fmla="*/ 37968 h 289836"/>
                <a:gd name="connsiteX15" fmla="*/ 9218 w 221251"/>
                <a:gd name="connsiteY15" fmla="*/ 79121 h 289836"/>
                <a:gd name="connsiteX16" fmla="*/ 42530 w 221251"/>
                <a:gd name="connsiteY16" fmla="*/ 139748 h 289836"/>
                <a:gd name="connsiteX17" fmla="*/ 83810 w 221251"/>
                <a:gd name="connsiteY17" fmla="*/ 157337 h 289836"/>
                <a:gd name="connsiteX18" fmla="*/ 118352 w 221251"/>
                <a:gd name="connsiteY18" fmla="*/ 166555 h 289836"/>
                <a:gd name="connsiteX19" fmla="*/ 153274 w 221251"/>
                <a:gd name="connsiteY19" fmla="*/ 178613 h 289836"/>
                <a:gd name="connsiteX20" fmla="*/ 172749 w 221251"/>
                <a:gd name="connsiteY20" fmla="*/ 193256 h 289836"/>
                <a:gd name="connsiteX21" fmla="*/ 178979 w 221251"/>
                <a:gd name="connsiteY21" fmla="*/ 212327 h 289836"/>
                <a:gd name="connsiteX22" fmla="*/ 161306 w 221251"/>
                <a:gd name="connsiteY22" fmla="*/ 241253 h 289836"/>
                <a:gd name="connsiteX23" fmla="*/ 113923 w 221251"/>
                <a:gd name="connsiteY23" fmla="*/ 252082 h 289836"/>
                <a:gd name="connsiteX24" fmla="*/ 63933 w 221251"/>
                <a:gd name="connsiteY24" fmla="*/ 237036 h 289836"/>
                <a:gd name="connsiteX25" fmla="*/ 36025 w 221251"/>
                <a:gd name="connsiteY25" fmla="*/ 198278 h 289836"/>
                <a:gd name="connsiteX26" fmla="*/ 0 w 221251"/>
                <a:gd name="connsiteY26" fmla="*/ 213535 h 289836"/>
                <a:gd name="connsiteX27" fmla="*/ 23480 w 221251"/>
                <a:gd name="connsiteY27" fmla="*/ 254095 h 289836"/>
                <a:gd name="connsiteX28" fmla="*/ 62429 w 221251"/>
                <a:gd name="connsiteY28" fmla="*/ 280584 h 289836"/>
                <a:gd name="connsiteX29" fmla="*/ 114029 w 221251"/>
                <a:gd name="connsiteY29" fmla="*/ 289823 h 289836"/>
                <a:gd name="connsiteX30" fmla="*/ 171054 w 221251"/>
                <a:gd name="connsiteY30" fmla="*/ 279588 h 289836"/>
                <a:gd name="connsiteX31" fmla="*/ 208201 w 221251"/>
                <a:gd name="connsiteY31" fmla="*/ 251276 h 289836"/>
                <a:gd name="connsiteX32" fmla="*/ 221234 w 221251"/>
                <a:gd name="connsiteY32" fmla="*/ 208725 h 289836"/>
                <a:gd name="connsiteX33" fmla="*/ 211995 w 221251"/>
                <a:gd name="connsiteY33" fmla="*/ 173781 h 289836"/>
                <a:gd name="connsiteX34" fmla="*/ 183895 w 221251"/>
                <a:gd name="connsiteY34" fmla="*/ 147165 h 289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21251" h="289836">
                  <a:moveTo>
                    <a:pt x="183895" y="147165"/>
                  </a:moveTo>
                  <a:cubicBezTo>
                    <a:pt x="171435" y="139536"/>
                    <a:pt x="155705" y="133179"/>
                    <a:pt x="136703" y="128093"/>
                  </a:cubicBezTo>
                  <a:lnTo>
                    <a:pt x="102183" y="118854"/>
                  </a:lnTo>
                  <a:cubicBezTo>
                    <a:pt x="86120" y="114319"/>
                    <a:pt x="73802" y="109036"/>
                    <a:pt x="65226" y="103003"/>
                  </a:cubicBezTo>
                  <a:cubicBezTo>
                    <a:pt x="56650" y="96970"/>
                    <a:pt x="52369" y="87936"/>
                    <a:pt x="52384" y="75900"/>
                  </a:cubicBezTo>
                  <a:cubicBezTo>
                    <a:pt x="52384" y="64387"/>
                    <a:pt x="57675" y="55154"/>
                    <a:pt x="68256" y="48203"/>
                  </a:cubicBezTo>
                  <a:cubicBezTo>
                    <a:pt x="78837" y="41253"/>
                    <a:pt x="92965" y="37771"/>
                    <a:pt x="110638" y="37756"/>
                  </a:cubicBezTo>
                  <a:cubicBezTo>
                    <a:pt x="127491" y="37756"/>
                    <a:pt x="142007" y="41570"/>
                    <a:pt x="154186" y="49199"/>
                  </a:cubicBezTo>
                  <a:cubicBezTo>
                    <a:pt x="166364" y="56828"/>
                    <a:pt x="174840" y="68674"/>
                    <a:pt x="179615" y="84736"/>
                  </a:cubicBezTo>
                  <a:lnTo>
                    <a:pt x="216148" y="71089"/>
                  </a:lnTo>
                  <a:cubicBezTo>
                    <a:pt x="212018" y="56548"/>
                    <a:pt x="204601" y="43149"/>
                    <a:pt x="194470" y="31929"/>
                  </a:cubicBezTo>
                  <a:cubicBezTo>
                    <a:pt x="184440" y="21375"/>
                    <a:pt x="172113" y="13276"/>
                    <a:pt x="158445" y="8258"/>
                  </a:cubicBezTo>
                  <a:cubicBezTo>
                    <a:pt x="142961" y="2564"/>
                    <a:pt x="126561" y="-231"/>
                    <a:pt x="110066" y="15"/>
                  </a:cubicBezTo>
                  <a:cubicBezTo>
                    <a:pt x="89977" y="15"/>
                    <a:pt x="72374" y="3363"/>
                    <a:pt x="57258" y="10059"/>
                  </a:cubicBezTo>
                  <a:cubicBezTo>
                    <a:pt x="43147" y="15948"/>
                    <a:pt x="30928" y="25603"/>
                    <a:pt x="21933" y="37968"/>
                  </a:cubicBezTo>
                  <a:cubicBezTo>
                    <a:pt x="13437" y="49990"/>
                    <a:pt x="8985" y="64402"/>
                    <a:pt x="9218" y="79121"/>
                  </a:cubicBezTo>
                  <a:cubicBezTo>
                    <a:pt x="8491" y="103878"/>
                    <a:pt x="21242" y="127087"/>
                    <a:pt x="42530" y="139748"/>
                  </a:cubicBezTo>
                  <a:cubicBezTo>
                    <a:pt x="55349" y="147614"/>
                    <a:pt x="69258" y="153539"/>
                    <a:pt x="83810" y="157337"/>
                  </a:cubicBezTo>
                  <a:lnTo>
                    <a:pt x="118352" y="166555"/>
                  </a:lnTo>
                  <a:cubicBezTo>
                    <a:pt x="130350" y="169450"/>
                    <a:pt x="142045" y="173489"/>
                    <a:pt x="153274" y="178613"/>
                  </a:cubicBezTo>
                  <a:cubicBezTo>
                    <a:pt x="160818" y="181910"/>
                    <a:pt x="167487" y="186924"/>
                    <a:pt x="172749" y="193256"/>
                  </a:cubicBezTo>
                  <a:cubicBezTo>
                    <a:pt x="176900" y="198738"/>
                    <a:pt x="179096" y="205453"/>
                    <a:pt x="178979" y="212327"/>
                  </a:cubicBezTo>
                  <a:cubicBezTo>
                    <a:pt x="178979" y="224379"/>
                    <a:pt x="173088" y="234021"/>
                    <a:pt x="161306" y="241253"/>
                  </a:cubicBezTo>
                  <a:cubicBezTo>
                    <a:pt x="149524" y="248486"/>
                    <a:pt x="133730" y="252097"/>
                    <a:pt x="113923" y="252082"/>
                  </a:cubicBezTo>
                  <a:cubicBezTo>
                    <a:pt x="93848" y="252082"/>
                    <a:pt x="77184" y="247066"/>
                    <a:pt x="63933" y="237036"/>
                  </a:cubicBezTo>
                  <a:cubicBezTo>
                    <a:pt x="50888" y="227273"/>
                    <a:pt x="41147" y="213747"/>
                    <a:pt x="36025" y="198278"/>
                  </a:cubicBezTo>
                  <a:lnTo>
                    <a:pt x="0" y="213535"/>
                  </a:lnTo>
                  <a:cubicBezTo>
                    <a:pt x="4806" y="228591"/>
                    <a:pt x="12816" y="242429"/>
                    <a:pt x="23480" y="254095"/>
                  </a:cubicBezTo>
                  <a:cubicBezTo>
                    <a:pt x="34287" y="265763"/>
                    <a:pt x="47606" y="274820"/>
                    <a:pt x="62429" y="280584"/>
                  </a:cubicBezTo>
                  <a:cubicBezTo>
                    <a:pt x="78879" y="286939"/>
                    <a:pt x="96396" y="290075"/>
                    <a:pt x="114029" y="289823"/>
                  </a:cubicBezTo>
                  <a:cubicBezTo>
                    <a:pt x="135982" y="289823"/>
                    <a:pt x="154991" y="286411"/>
                    <a:pt x="171054" y="279588"/>
                  </a:cubicBezTo>
                  <a:cubicBezTo>
                    <a:pt x="187116" y="272764"/>
                    <a:pt x="199498" y="263328"/>
                    <a:pt x="208201" y="251276"/>
                  </a:cubicBezTo>
                  <a:cubicBezTo>
                    <a:pt x="217006" y="238863"/>
                    <a:pt x="221577" y="223940"/>
                    <a:pt x="221234" y="208725"/>
                  </a:cubicBezTo>
                  <a:cubicBezTo>
                    <a:pt x="221463" y="196445"/>
                    <a:pt x="218263" y="184345"/>
                    <a:pt x="211995" y="173781"/>
                  </a:cubicBezTo>
                  <a:cubicBezTo>
                    <a:pt x="204910" y="162774"/>
                    <a:pt x="195271" y="153643"/>
                    <a:pt x="183895" y="147165"/>
                  </a:cubicBezTo>
                  <a:close/>
                </a:path>
              </a:pathLst>
            </a:custGeom>
            <a:grpFill/>
            <a:ln w="2119" cap="flat">
              <a:noFill/>
              <a:prstDash val="solid"/>
              <a:miter/>
            </a:ln>
          </p:spPr>
          <p:txBody>
            <a:bodyPr rtlCol="0" anchor="ctr"/>
            <a:lstStyle/>
            <a:p>
              <a:endParaRPr lang="es-ES" sz="675"/>
            </a:p>
          </p:txBody>
        </p:sp>
        <p:sp>
          <p:nvSpPr>
            <p:cNvPr id="8" name="Forma libre: forma 7">
              <a:extLst>
                <a:ext uri="{FF2B5EF4-FFF2-40B4-BE49-F238E27FC236}">
                  <a16:creationId xmlns:a16="http://schemas.microsoft.com/office/drawing/2014/main" id="{7D14AC38-1C6C-586E-F201-9A791ECE2C98}"/>
                </a:ext>
              </a:extLst>
            </p:cNvPr>
            <p:cNvSpPr/>
            <p:nvPr/>
          </p:nvSpPr>
          <p:spPr>
            <a:xfrm>
              <a:off x="21423710" y="934471"/>
              <a:ext cx="193611" cy="211949"/>
            </a:xfrm>
            <a:custGeom>
              <a:avLst/>
              <a:gdLst>
                <a:gd name="connsiteX0" fmla="*/ 58222 w 193611"/>
                <a:gd name="connsiteY0" fmla="*/ 53407 h 211949"/>
                <a:gd name="connsiteX1" fmla="*/ 77697 w 193611"/>
                <a:gd name="connsiteY1" fmla="*/ 39951 h 211949"/>
                <a:gd name="connsiteX2" fmla="*/ 100795 w 193611"/>
                <a:gd name="connsiteY2" fmla="*/ 35331 h 211949"/>
                <a:gd name="connsiteX3" fmla="*/ 135781 w 193611"/>
                <a:gd name="connsiteY3" fmla="*/ 44782 h 211949"/>
                <a:gd name="connsiteX4" fmla="*/ 159875 w 193611"/>
                <a:gd name="connsiteY4" fmla="*/ 77099 h 211949"/>
                <a:gd name="connsiteX5" fmla="*/ 193611 w 193611"/>
                <a:gd name="connsiteY5" fmla="*/ 61036 h 211949"/>
                <a:gd name="connsiteX6" fmla="*/ 170916 w 193611"/>
                <a:gd name="connsiteY6" fmla="*/ 25499 h 211949"/>
                <a:gd name="connsiteX7" fmla="*/ 138387 w 193611"/>
                <a:gd name="connsiteY7" fmla="*/ 6024 h 211949"/>
                <a:gd name="connsiteX8" fmla="*/ 100858 w 193611"/>
                <a:gd name="connsiteY8" fmla="*/ 6 h 211949"/>
                <a:gd name="connsiteX9" fmla="*/ 60892 w 193611"/>
                <a:gd name="connsiteY9" fmla="*/ 7635 h 211949"/>
                <a:gd name="connsiteX10" fmla="*/ 28788 w 193611"/>
                <a:gd name="connsiteY10" fmla="*/ 29313 h 211949"/>
                <a:gd name="connsiteX11" fmla="*/ 7427 w 193611"/>
                <a:gd name="connsiteY11" fmla="*/ 62880 h 211949"/>
                <a:gd name="connsiteX12" fmla="*/ 10 w 193611"/>
                <a:gd name="connsiteY12" fmla="*/ 106046 h 211949"/>
                <a:gd name="connsiteX13" fmla="*/ 13064 w 193611"/>
                <a:gd name="connsiteY13" fmla="*/ 161269 h 211949"/>
                <a:gd name="connsiteX14" fmla="*/ 48898 w 193611"/>
                <a:gd name="connsiteY14" fmla="*/ 198502 h 211949"/>
                <a:gd name="connsiteX15" fmla="*/ 100710 w 193611"/>
                <a:gd name="connsiteY15" fmla="*/ 211937 h 211949"/>
                <a:gd name="connsiteX16" fmla="*/ 138239 w 193611"/>
                <a:gd name="connsiteY16" fmla="*/ 205919 h 211949"/>
                <a:gd name="connsiteX17" fmla="*/ 170767 w 193611"/>
                <a:gd name="connsiteY17" fmla="*/ 186253 h 211949"/>
                <a:gd name="connsiteX18" fmla="*/ 193463 w 193611"/>
                <a:gd name="connsiteY18" fmla="*/ 150907 h 211949"/>
                <a:gd name="connsiteX19" fmla="*/ 159812 w 193611"/>
                <a:gd name="connsiteY19" fmla="*/ 134929 h 211949"/>
                <a:gd name="connsiteX20" fmla="*/ 135717 w 193611"/>
                <a:gd name="connsiteY20" fmla="*/ 167054 h 211949"/>
                <a:gd name="connsiteX21" fmla="*/ 100795 w 193611"/>
                <a:gd name="connsiteY21" fmla="*/ 176696 h 211949"/>
                <a:gd name="connsiteX22" fmla="*/ 70470 w 193611"/>
                <a:gd name="connsiteY22" fmla="*/ 168665 h 211949"/>
                <a:gd name="connsiteX23" fmla="*/ 48389 w 193611"/>
                <a:gd name="connsiteY23" fmla="*/ 144783 h 211949"/>
                <a:gd name="connsiteX24" fmla="*/ 40167 w 193611"/>
                <a:gd name="connsiteY24" fmla="*/ 106024 h 211949"/>
                <a:gd name="connsiteX25" fmla="*/ 44978 w 193611"/>
                <a:gd name="connsiteY25" fmla="*/ 75509 h 211949"/>
                <a:gd name="connsiteX26" fmla="*/ 58222 w 193611"/>
                <a:gd name="connsiteY26" fmla="*/ 53407 h 21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93611" h="211949">
                  <a:moveTo>
                    <a:pt x="58222" y="53407"/>
                  </a:moveTo>
                  <a:cubicBezTo>
                    <a:pt x="63708" y="47618"/>
                    <a:pt x="70341" y="43034"/>
                    <a:pt x="77697" y="39951"/>
                  </a:cubicBezTo>
                  <a:cubicBezTo>
                    <a:pt x="85010" y="36882"/>
                    <a:pt x="92863" y="35312"/>
                    <a:pt x="100795" y="35331"/>
                  </a:cubicBezTo>
                  <a:cubicBezTo>
                    <a:pt x="113117" y="35102"/>
                    <a:pt x="125249" y="38381"/>
                    <a:pt x="135781" y="44782"/>
                  </a:cubicBezTo>
                  <a:cubicBezTo>
                    <a:pt x="145953" y="51082"/>
                    <a:pt x="153984" y="61856"/>
                    <a:pt x="159875" y="77099"/>
                  </a:cubicBezTo>
                  <a:lnTo>
                    <a:pt x="193611" y="61036"/>
                  </a:lnTo>
                  <a:cubicBezTo>
                    <a:pt x="189030" y="47529"/>
                    <a:pt x="181242" y="35335"/>
                    <a:pt x="170916" y="25499"/>
                  </a:cubicBezTo>
                  <a:cubicBezTo>
                    <a:pt x="161564" y="16789"/>
                    <a:pt x="150479" y="10154"/>
                    <a:pt x="138387" y="6024"/>
                  </a:cubicBezTo>
                  <a:cubicBezTo>
                    <a:pt x="126289" y="1987"/>
                    <a:pt x="113613" y="-47"/>
                    <a:pt x="100858" y="6"/>
                  </a:cubicBezTo>
                  <a:cubicBezTo>
                    <a:pt x="87160" y="-140"/>
                    <a:pt x="73573" y="2453"/>
                    <a:pt x="60892" y="7635"/>
                  </a:cubicBezTo>
                  <a:cubicBezTo>
                    <a:pt x="48843" y="12629"/>
                    <a:pt x="37923" y="20002"/>
                    <a:pt x="28788" y="29313"/>
                  </a:cubicBezTo>
                  <a:cubicBezTo>
                    <a:pt x="19398" y="38885"/>
                    <a:pt x="12121" y="50320"/>
                    <a:pt x="7427" y="62880"/>
                  </a:cubicBezTo>
                  <a:cubicBezTo>
                    <a:pt x="2331" y="76692"/>
                    <a:pt x="-183" y="91324"/>
                    <a:pt x="10" y="106046"/>
                  </a:cubicBezTo>
                  <a:cubicBezTo>
                    <a:pt x="10" y="126925"/>
                    <a:pt x="4361" y="145334"/>
                    <a:pt x="13064" y="161269"/>
                  </a:cubicBezTo>
                  <a:cubicBezTo>
                    <a:pt x="21365" y="176734"/>
                    <a:pt x="33761" y="189616"/>
                    <a:pt x="48898" y="198502"/>
                  </a:cubicBezTo>
                  <a:cubicBezTo>
                    <a:pt x="64634" y="207586"/>
                    <a:pt x="82541" y="212229"/>
                    <a:pt x="100710" y="211937"/>
                  </a:cubicBezTo>
                  <a:cubicBezTo>
                    <a:pt x="113465" y="212000"/>
                    <a:pt x="126143" y="209966"/>
                    <a:pt x="138239" y="205919"/>
                  </a:cubicBezTo>
                  <a:cubicBezTo>
                    <a:pt x="150369" y="201776"/>
                    <a:pt x="161462" y="195069"/>
                    <a:pt x="170767" y="186253"/>
                  </a:cubicBezTo>
                  <a:cubicBezTo>
                    <a:pt x="181007" y="176419"/>
                    <a:pt x="188782" y="164310"/>
                    <a:pt x="193463" y="150907"/>
                  </a:cubicBezTo>
                  <a:lnTo>
                    <a:pt x="159812" y="134929"/>
                  </a:lnTo>
                  <a:cubicBezTo>
                    <a:pt x="153920" y="149932"/>
                    <a:pt x="145889" y="160640"/>
                    <a:pt x="135717" y="167054"/>
                  </a:cubicBezTo>
                  <a:cubicBezTo>
                    <a:pt x="125247" y="173562"/>
                    <a:pt x="113121" y="176910"/>
                    <a:pt x="100795" y="176696"/>
                  </a:cubicBezTo>
                  <a:cubicBezTo>
                    <a:pt x="90148" y="176787"/>
                    <a:pt x="79676" y="174014"/>
                    <a:pt x="70470" y="168665"/>
                  </a:cubicBezTo>
                  <a:cubicBezTo>
                    <a:pt x="60956" y="163007"/>
                    <a:pt x="53284" y="154713"/>
                    <a:pt x="48389" y="144783"/>
                  </a:cubicBezTo>
                  <a:cubicBezTo>
                    <a:pt x="42907" y="134215"/>
                    <a:pt x="40167" y="121297"/>
                    <a:pt x="40167" y="106024"/>
                  </a:cubicBezTo>
                  <a:cubicBezTo>
                    <a:pt x="39976" y="95649"/>
                    <a:pt x="41604" y="85323"/>
                    <a:pt x="44978" y="75509"/>
                  </a:cubicBezTo>
                  <a:cubicBezTo>
                    <a:pt x="47800" y="67298"/>
                    <a:pt x="52312" y="59769"/>
                    <a:pt x="58222" y="53407"/>
                  </a:cubicBezTo>
                  <a:close/>
                </a:path>
              </a:pathLst>
            </a:custGeom>
            <a:grpFill/>
            <a:ln w="2119" cap="flat">
              <a:noFill/>
              <a:prstDash val="solid"/>
              <a:miter/>
            </a:ln>
          </p:spPr>
          <p:txBody>
            <a:bodyPr rtlCol="0" anchor="ctr"/>
            <a:lstStyle/>
            <a:p>
              <a:endParaRPr lang="es-ES" sz="675"/>
            </a:p>
          </p:txBody>
        </p:sp>
        <p:sp>
          <p:nvSpPr>
            <p:cNvPr id="9" name="Forma libre: forma 8">
              <a:extLst>
                <a:ext uri="{FF2B5EF4-FFF2-40B4-BE49-F238E27FC236}">
                  <a16:creationId xmlns:a16="http://schemas.microsoft.com/office/drawing/2014/main" id="{2C940D82-0C5E-F933-4CC5-8BCB0DE17DF6}"/>
                </a:ext>
              </a:extLst>
            </p:cNvPr>
            <p:cNvSpPr/>
            <p:nvPr/>
          </p:nvSpPr>
          <p:spPr>
            <a:xfrm>
              <a:off x="21627655" y="934458"/>
              <a:ext cx="206798" cy="212416"/>
            </a:xfrm>
            <a:custGeom>
              <a:avLst/>
              <a:gdLst>
                <a:gd name="connsiteX0" fmla="*/ 156566 w 206798"/>
                <a:gd name="connsiteY0" fmla="*/ 13264 h 212416"/>
                <a:gd name="connsiteX1" fmla="*/ 103165 w 206798"/>
                <a:gd name="connsiteY1" fmla="*/ 20 h 212416"/>
                <a:gd name="connsiteX2" fmla="*/ 62203 w 206798"/>
                <a:gd name="connsiteY2" fmla="*/ 7648 h 212416"/>
                <a:gd name="connsiteX3" fmla="*/ 29314 w 206798"/>
                <a:gd name="connsiteY3" fmla="*/ 29539 h 212416"/>
                <a:gd name="connsiteX4" fmla="*/ 7636 w 206798"/>
                <a:gd name="connsiteY4" fmla="*/ 63253 h 212416"/>
                <a:gd name="connsiteX5" fmla="*/ 7 w 206798"/>
                <a:gd name="connsiteY5" fmla="*/ 106017 h 212416"/>
                <a:gd name="connsiteX6" fmla="*/ 13464 w 206798"/>
                <a:gd name="connsiteY6" fmla="*/ 161431 h 212416"/>
                <a:gd name="connsiteX7" fmla="*/ 50399 w 206798"/>
                <a:gd name="connsiteY7" fmla="*/ 198982 h 212416"/>
                <a:gd name="connsiteX8" fmla="*/ 144551 w 206798"/>
                <a:gd name="connsiteY8" fmla="*/ 204597 h 212416"/>
                <a:gd name="connsiteX9" fmla="*/ 177482 w 206798"/>
                <a:gd name="connsiteY9" fmla="*/ 182707 h 212416"/>
                <a:gd name="connsiteX10" fmla="*/ 199160 w 206798"/>
                <a:gd name="connsiteY10" fmla="*/ 149183 h 212416"/>
                <a:gd name="connsiteX11" fmla="*/ 206789 w 206798"/>
                <a:gd name="connsiteY11" fmla="*/ 106017 h 212416"/>
                <a:gd name="connsiteX12" fmla="*/ 193354 w 206798"/>
                <a:gd name="connsiteY12" fmla="*/ 50412 h 212416"/>
                <a:gd name="connsiteX13" fmla="*/ 156566 w 206798"/>
                <a:gd name="connsiteY13" fmla="*/ 13264 h 212416"/>
                <a:gd name="connsiteX14" fmla="*/ 161779 w 206798"/>
                <a:gd name="connsiteY14" fmla="*/ 135727 h 212416"/>
                <a:gd name="connsiteX15" fmla="*/ 148535 w 206798"/>
                <a:gd name="connsiteY15" fmla="*/ 158020 h 212416"/>
                <a:gd name="connsiteX16" fmla="*/ 128467 w 206798"/>
                <a:gd name="connsiteY16" fmla="*/ 171857 h 212416"/>
                <a:gd name="connsiteX17" fmla="*/ 103165 w 206798"/>
                <a:gd name="connsiteY17" fmla="*/ 176689 h 212416"/>
                <a:gd name="connsiteX18" fmla="*/ 71230 w 206798"/>
                <a:gd name="connsiteY18" fmla="*/ 168212 h 212416"/>
                <a:gd name="connsiteX19" fmla="*/ 48747 w 206798"/>
                <a:gd name="connsiteY19" fmla="*/ 143928 h 212416"/>
                <a:gd name="connsiteX20" fmla="*/ 40524 w 206798"/>
                <a:gd name="connsiteY20" fmla="*/ 105974 h 212416"/>
                <a:gd name="connsiteX21" fmla="*/ 45144 w 206798"/>
                <a:gd name="connsiteY21" fmla="*/ 76307 h 212416"/>
                <a:gd name="connsiteX22" fmla="*/ 58198 w 206798"/>
                <a:gd name="connsiteY22" fmla="*/ 54226 h 212416"/>
                <a:gd name="connsiteX23" fmla="*/ 78266 w 206798"/>
                <a:gd name="connsiteY23" fmla="*/ 40367 h 212416"/>
                <a:gd name="connsiteX24" fmla="*/ 103165 w 206798"/>
                <a:gd name="connsiteY24" fmla="*/ 35748 h 212416"/>
                <a:gd name="connsiteX25" fmla="*/ 135884 w 206798"/>
                <a:gd name="connsiteY25" fmla="*/ 44224 h 212416"/>
                <a:gd name="connsiteX26" fmla="*/ 158368 w 206798"/>
                <a:gd name="connsiteY26" fmla="*/ 68318 h 212416"/>
                <a:gd name="connsiteX27" fmla="*/ 166590 w 206798"/>
                <a:gd name="connsiteY27" fmla="*/ 106059 h 212416"/>
                <a:gd name="connsiteX28" fmla="*/ 161779 w 206798"/>
                <a:gd name="connsiteY28" fmla="*/ 135727 h 212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6798" h="212416">
                  <a:moveTo>
                    <a:pt x="156566" y="13264"/>
                  </a:moveTo>
                  <a:cubicBezTo>
                    <a:pt x="140241" y="4230"/>
                    <a:pt x="121819" y="-339"/>
                    <a:pt x="103165" y="20"/>
                  </a:cubicBezTo>
                  <a:cubicBezTo>
                    <a:pt x="89145" y="-114"/>
                    <a:pt x="75233" y="2478"/>
                    <a:pt x="62203" y="7648"/>
                  </a:cubicBezTo>
                  <a:cubicBezTo>
                    <a:pt x="49844" y="12594"/>
                    <a:pt x="38647" y="20047"/>
                    <a:pt x="29314" y="29539"/>
                  </a:cubicBezTo>
                  <a:cubicBezTo>
                    <a:pt x="19859" y="39176"/>
                    <a:pt x="12480" y="50651"/>
                    <a:pt x="7636" y="63253"/>
                  </a:cubicBezTo>
                  <a:cubicBezTo>
                    <a:pt x="2432" y="76903"/>
                    <a:pt x="-156" y="91410"/>
                    <a:pt x="7" y="106017"/>
                  </a:cubicBezTo>
                  <a:cubicBezTo>
                    <a:pt x="7" y="126896"/>
                    <a:pt x="4493" y="145369"/>
                    <a:pt x="13464" y="161431"/>
                  </a:cubicBezTo>
                  <a:cubicBezTo>
                    <a:pt x="22067" y="177121"/>
                    <a:pt x="34854" y="190120"/>
                    <a:pt x="50399" y="198982"/>
                  </a:cubicBezTo>
                  <a:cubicBezTo>
                    <a:pt x="79414" y="214667"/>
                    <a:pt x="113879" y="216723"/>
                    <a:pt x="144551" y="204597"/>
                  </a:cubicBezTo>
                  <a:cubicBezTo>
                    <a:pt x="156874" y="199562"/>
                    <a:pt x="168071" y="192122"/>
                    <a:pt x="177482" y="182707"/>
                  </a:cubicBezTo>
                  <a:cubicBezTo>
                    <a:pt x="186965" y="173165"/>
                    <a:pt x="194348" y="161745"/>
                    <a:pt x="199160" y="149183"/>
                  </a:cubicBezTo>
                  <a:cubicBezTo>
                    <a:pt x="204390" y="135400"/>
                    <a:pt x="206977" y="120757"/>
                    <a:pt x="206789" y="106017"/>
                  </a:cubicBezTo>
                  <a:cubicBezTo>
                    <a:pt x="206789" y="84826"/>
                    <a:pt x="202311" y="66290"/>
                    <a:pt x="193354" y="50412"/>
                  </a:cubicBezTo>
                  <a:cubicBezTo>
                    <a:pt x="184746" y="34877"/>
                    <a:pt x="172017" y="22022"/>
                    <a:pt x="156566" y="13264"/>
                  </a:cubicBezTo>
                  <a:close/>
                  <a:moveTo>
                    <a:pt x="161779" y="135727"/>
                  </a:moveTo>
                  <a:cubicBezTo>
                    <a:pt x="158914" y="143976"/>
                    <a:pt x="154409" y="151558"/>
                    <a:pt x="148535" y="158020"/>
                  </a:cubicBezTo>
                  <a:cubicBezTo>
                    <a:pt x="142924" y="164027"/>
                    <a:pt x="136079" y="168749"/>
                    <a:pt x="128467" y="171857"/>
                  </a:cubicBezTo>
                  <a:cubicBezTo>
                    <a:pt x="120436" y="175127"/>
                    <a:pt x="111836" y="176769"/>
                    <a:pt x="103165" y="176689"/>
                  </a:cubicBezTo>
                  <a:cubicBezTo>
                    <a:pt x="91947" y="176822"/>
                    <a:pt x="80906" y="173892"/>
                    <a:pt x="71230" y="168212"/>
                  </a:cubicBezTo>
                  <a:cubicBezTo>
                    <a:pt x="61573" y="162427"/>
                    <a:pt x="53773" y="154000"/>
                    <a:pt x="48747" y="143928"/>
                  </a:cubicBezTo>
                  <a:cubicBezTo>
                    <a:pt x="43264" y="133360"/>
                    <a:pt x="40524" y="120709"/>
                    <a:pt x="40524" y="105974"/>
                  </a:cubicBezTo>
                  <a:cubicBezTo>
                    <a:pt x="40340" y="95892"/>
                    <a:pt x="41902" y="85856"/>
                    <a:pt x="45144" y="76307"/>
                  </a:cubicBezTo>
                  <a:cubicBezTo>
                    <a:pt x="47977" y="68149"/>
                    <a:pt x="52415" y="60641"/>
                    <a:pt x="58198" y="54226"/>
                  </a:cubicBezTo>
                  <a:cubicBezTo>
                    <a:pt x="63724" y="48117"/>
                    <a:pt x="70594" y="43372"/>
                    <a:pt x="78266" y="40367"/>
                  </a:cubicBezTo>
                  <a:cubicBezTo>
                    <a:pt x="86195" y="37258"/>
                    <a:pt x="94646" y="35690"/>
                    <a:pt x="103165" y="35748"/>
                  </a:cubicBezTo>
                  <a:cubicBezTo>
                    <a:pt x="114638" y="35546"/>
                    <a:pt x="125950" y="38477"/>
                    <a:pt x="135884" y="44224"/>
                  </a:cubicBezTo>
                  <a:cubicBezTo>
                    <a:pt x="145502" y="49971"/>
                    <a:pt x="153299" y="58324"/>
                    <a:pt x="158368" y="68318"/>
                  </a:cubicBezTo>
                  <a:cubicBezTo>
                    <a:pt x="163862" y="78772"/>
                    <a:pt x="166604" y="91353"/>
                    <a:pt x="166590" y="106059"/>
                  </a:cubicBezTo>
                  <a:cubicBezTo>
                    <a:pt x="166734" y="116155"/>
                    <a:pt x="165106" y="126195"/>
                    <a:pt x="161779" y="135727"/>
                  </a:cubicBezTo>
                  <a:close/>
                </a:path>
              </a:pathLst>
            </a:custGeom>
            <a:grpFill/>
            <a:ln w="2119" cap="flat">
              <a:noFill/>
              <a:prstDash val="solid"/>
              <a:miter/>
            </a:ln>
          </p:spPr>
          <p:txBody>
            <a:bodyPr rtlCol="0" anchor="ctr"/>
            <a:lstStyle/>
            <a:p>
              <a:endParaRPr lang="es-ES" sz="675"/>
            </a:p>
          </p:txBody>
        </p:sp>
        <p:sp>
          <p:nvSpPr>
            <p:cNvPr id="10" name="Forma libre: forma 9">
              <a:extLst>
                <a:ext uri="{FF2B5EF4-FFF2-40B4-BE49-F238E27FC236}">
                  <a16:creationId xmlns:a16="http://schemas.microsoft.com/office/drawing/2014/main" id="{24FE67BA-8E99-6BB5-92D1-96E5CEEFF6E9}"/>
                </a:ext>
              </a:extLst>
            </p:cNvPr>
            <p:cNvSpPr/>
            <p:nvPr/>
          </p:nvSpPr>
          <p:spPr>
            <a:xfrm>
              <a:off x="21833829" y="871434"/>
              <a:ext cx="247341" cy="271202"/>
            </a:xfrm>
            <a:custGeom>
              <a:avLst/>
              <a:gdLst>
                <a:gd name="connsiteX0" fmla="*/ 200339 w 247341"/>
                <a:gd name="connsiteY0" fmla="*/ 0 h 271202"/>
                <a:gd name="connsiteX1" fmla="*/ 160606 w 247341"/>
                <a:gd name="connsiteY1" fmla="*/ 24200 h 271202"/>
                <a:gd name="connsiteX2" fmla="*/ 160606 w 247341"/>
                <a:gd name="connsiteY2" fmla="*/ 67154 h 271202"/>
                <a:gd name="connsiteX3" fmla="*/ 77432 w 247341"/>
                <a:gd name="connsiteY3" fmla="*/ 67154 h 271202"/>
                <a:gd name="connsiteX4" fmla="*/ 77432 w 247341"/>
                <a:gd name="connsiteY4" fmla="*/ 0 h 271202"/>
                <a:gd name="connsiteX5" fmla="*/ 37741 w 247341"/>
                <a:gd name="connsiteY5" fmla="*/ 24200 h 271202"/>
                <a:gd name="connsiteX6" fmla="*/ 37741 w 247341"/>
                <a:gd name="connsiteY6" fmla="*/ 67154 h 271202"/>
                <a:gd name="connsiteX7" fmla="*/ 0 w 247341"/>
                <a:gd name="connsiteY7" fmla="*/ 67154 h 271202"/>
                <a:gd name="connsiteX8" fmla="*/ 0 w 247341"/>
                <a:gd name="connsiteY8" fmla="*/ 100085 h 271202"/>
                <a:gd name="connsiteX9" fmla="*/ 37741 w 247341"/>
                <a:gd name="connsiteY9" fmla="*/ 100085 h 271202"/>
                <a:gd name="connsiteX10" fmla="*/ 37741 w 247341"/>
                <a:gd name="connsiteY10" fmla="*/ 208159 h 271202"/>
                <a:gd name="connsiteX11" fmla="*/ 44777 w 247341"/>
                <a:gd name="connsiteY11" fmla="*/ 241090 h 271202"/>
                <a:gd name="connsiteX12" fmla="*/ 65459 w 247341"/>
                <a:gd name="connsiteY12" fmla="*/ 263362 h 271202"/>
                <a:gd name="connsiteX13" fmla="*/ 99174 w 247341"/>
                <a:gd name="connsiteY13" fmla="*/ 271202 h 271202"/>
                <a:gd name="connsiteX14" fmla="*/ 124476 w 247341"/>
                <a:gd name="connsiteY14" fmla="*/ 271202 h 271202"/>
                <a:gd name="connsiteX15" fmla="*/ 124476 w 247341"/>
                <a:gd name="connsiteY15" fmla="*/ 236661 h 271202"/>
                <a:gd name="connsiteX16" fmla="*/ 103603 w 247341"/>
                <a:gd name="connsiteY16" fmla="*/ 236661 h 271202"/>
                <a:gd name="connsiteX17" fmla="*/ 83725 w 247341"/>
                <a:gd name="connsiteY17" fmla="*/ 228630 h 271202"/>
                <a:gd name="connsiteX18" fmla="*/ 77495 w 247341"/>
                <a:gd name="connsiteY18" fmla="*/ 205319 h 271202"/>
                <a:gd name="connsiteX19" fmla="*/ 77495 w 247341"/>
                <a:gd name="connsiteY19" fmla="*/ 99979 h 271202"/>
                <a:gd name="connsiteX20" fmla="*/ 160606 w 247341"/>
                <a:gd name="connsiteY20" fmla="*/ 99979 h 271202"/>
                <a:gd name="connsiteX21" fmla="*/ 160606 w 247341"/>
                <a:gd name="connsiteY21" fmla="*/ 208053 h 271202"/>
                <a:gd name="connsiteX22" fmla="*/ 167642 w 247341"/>
                <a:gd name="connsiteY22" fmla="*/ 240984 h 271202"/>
                <a:gd name="connsiteX23" fmla="*/ 188324 w 247341"/>
                <a:gd name="connsiteY23" fmla="*/ 263256 h 271202"/>
                <a:gd name="connsiteX24" fmla="*/ 222039 w 247341"/>
                <a:gd name="connsiteY24" fmla="*/ 271096 h 271202"/>
                <a:gd name="connsiteX25" fmla="*/ 247341 w 247341"/>
                <a:gd name="connsiteY25" fmla="*/ 271096 h 271202"/>
                <a:gd name="connsiteX26" fmla="*/ 247341 w 247341"/>
                <a:gd name="connsiteY26" fmla="*/ 236555 h 271202"/>
                <a:gd name="connsiteX27" fmla="*/ 226468 w 247341"/>
                <a:gd name="connsiteY27" fmla="*/ 236555 h 271202"/>
                <a:gd name="connsiteX28" fmla="*/ 206591 w 247341"/>
                <a:gd name="connsiteY28" fmla="*/ 228524 h 271202"/>
                <a:gd name="connsiteX29" fmla="*/ 200361 w 247341"/>
                <a:gd name="connsiteY29" fmla="*/ 205214 h 271202"/>
                <a:gd name="connsiteX30" fmla="*/ 200361 w 247341"/>
                <a:gd name="connsiteY30" fmla="*/ 99979 h 271202"/>
                <a:gd name="connsiteX31" fmla="*/ 247341 w 247341"/>
                <a:gd name="connsiteY31" fmla="*/ 99979 h 271202"/>
                <a:gd name="connsiteX32" fmla="*/ 247341 w 247341"/>
                <a:gd name="connsiteY32" fmla="*/ 67048 h 271202"/>
                <a:gd name="connsiteX33" fmla="*/ 200339 w 247341"/>
                <a:gd name="connsiteY33" fmla="*/ 67048 h 271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47341" h="271202">
                  <a:moveTo>
                    <a:pt x="200339" y="0"/>
                  </a:moveTo>
                  <a:lnTo>
                    <a:pt x="160606" y="24200"/>
                  </a:lnTo>
                  <a:lnTo>
                    <a:pt x="160606" y="67154"/>
                  </a:lnTo>
                  <a:lnTo>
                    <a:pt x="77432" y="67154"/>
                  </a:lnTo>
                  <a:lnTo>
                    <a:pt x="77432" y="0"/>
                  </a:lnTo>
                  <a:lnTo>
                    <a:pt x="37741" y="24200"/>
                  </a:lnTo>
                  <a:lnTo>
                    <a:pt x="37741" y="67154"/>
                  </a:lnTo>
                  <a:lnTo>
                    <a:pt x="0" y="67154"/>
                  </a:lnTo>
                  <a:lnTo>
                    <a:pt x="0" y="100085"/>
                  </a:lnTo>
                  <a:lnTo>
                    <a:pt x="37741" y="100085"/>
                  </a:lnTo>
                  <a:lnTo>
                    <a:pt x="37741" y="208159"/>
                  </a:lnTo>
                  <a:cubicBezTo>
                    <a:pt x="37540" y="219530"/>
                    <a:pt x="39947" y="230795"/>
                    <a:pt x="44777" y="241090"/>
                  </a:cubicBezTo>
                  <a:cubicBezTo>
                    <a:pt x="49218" y="250463"/>
                    <a:pt x="56440" y="258240"/>
                    <a:pt x="65459" y="263362"/>
                  </a:cubicBezTo>
                  <a:cubicBezTo>
                    <a:pt x="74544" y="268602"/>
                    <a:pt x="85781" y="271217"/>
                    <a:pt x="99174" y="271202"/>
                  </a:cubicBezTo>
                  <a:lnTo>
                    <a:pt x="124476" y="271202"/>
                  </a:lnTo>
                  <a:lnTo>
                    <a:pt x="124476" y="236661"/>
                  </a:lnTo>
                  <a:lnTo>
                    <a:pt x="103603" y="236661"/>
                  </a:lnTo>
                  <a:cubicBezTo>
                    <a:pt x="94491" y="236661"/>
                    <a:pt x="87864" y="233985"/>
                    <a:pt x="83725" y="228630"/>
                  </a:cubicBezTo>
                  <a:cubicBezTo>
                    <a:pt x="79587" y="223275"/>
                    <a:pt x="77510" y="215506"/>
                    <a:pt x="77495" y="205319"/>
                  </a:cubicBezTo>
                  <a:lnTo>
                    <a:pt x="77495" y="99979"/>
                  </a:lnTo>
                  <a:lnTo>
                    <a:pt x="160606" y="99979"/>
                  </a:lnTo>
                  <a:lnTo>
                    <a:pt x="160606" y="208053"/>
                  </a:lnTo>
                  <a:cubicBezTo>
                    <a:pt x="160405" y="219424"/>
                    <a:pt x="162812" y="230689"/>
                    <a:pt x="167642" y="240984"/>
                  </a:cubicBezTo>
                  <a:cubicBezTo>
                    <a:pt x="172083" y="250357"/>
                    <a:pt x="179305" y="258134"/>
                    <a:pt x="188324" y="263256"/>
                  </a:cubicBezTo>
                  <a:cubicBezTo>
                    <a:pt x="197409" y="268496"/>
                    <a:pt x="208646" y="271111"/>
                    <a:pt x="222039" y="271096"/>
                  </a:cubicBezTo>
                  <a:lnTo>
                    <a:pt x="247341" y="271096"/>
                  </a:lnTo>
                  <a:lnTo>
                    <a:pt x="247341" y="236555"/>
                  </a:lnTo>
                  <a:lnTo>
                    <a:pt x="226468" y="236555"/>
                  </a:lnTo>
                  <a:cubicBezTo>
                    <a:pt x="217356" y="236555"/>
                    <a:pt x="210729" y="233879"/>
                    <a:pt x="206591" y="228524"/>
                  </a:cubicBezTo>
                  <a:cubicBezTo>
                    <a:pt x="202452" y="223169"/>
                    <a:pt x="200376" y="215400"/>
                    <a:pt x="200361" y="205214"/>
                  </a:cubicBezTo>
                  <a:lnTo>
                    <a:pt x="200361" y="99979"/>
                  </a:lnTo>
                  <a:lnTo>
                    <a:pt x="247341" y="99979"/>
                  </a:lnTo>
                  <a:lnTo>
                    <a:pt x="247341" y="67048"/>
                  </a:lnTo>
                  <a:lnTo>
                    <a:pt x="200339" y="67048"/>
                  </a:lnTo>
                  <a:close/>
                </a:path>
              </a:pathLst>
            </a:custGeom>
            <a:grpFill/>
            <a:ln w="2119" cap="flat">
              <a:noFill/>
              <a:prstDash val="solid"/>
              <a:miter/>
            </a:ln>
          </p:spPr>
          <p:txBody>
            <a:bodyPr rtlCol="0" anchor="ctr"/>
            <a:lstStyle/>
            <a:p>
              <a:endParaRPr lang="es-ES" sz="675"/>
            </a:p>
          </p:txBody>
        </p:sp>
        <p:sp>
          <p:nvSpPr>
            <p:cNvPr id="11" name="Forma libre: forma 10">
              <a:extLst>
                <a:ext uri="{FF2B5EF4-FFF2-40B4-BE49-F238E27FC236}">
                  <a16:creationId xmlns:a16="http://schemas.microsoft.com/office/drawing/2014/main" id="{E2756B6F-267B-9677-41A9-466017E11C57}"/>
                </a:ext>
              </a:extLst>
            </p:cNvPr>
            <p:cNvSpPr/>
            <p:nvPr/>
          </p:nvSpPr>
          <p:spPr>
            <a:xfrm>
              <a:off x="22108062" y="938482"/>
              <a:ext cx="39351" cy="203963"/>
            </a:xfrm>
            <a:custGeom>
              <a:avLst/>
              <a:gdLst>
                <a:gd name="connsiteX0" fmla="*/ 0 w 39351"/>
                <a:gd name="connsiteY0" fmla="*/ 0 h 203963"/>
                <a:gd name="connsiteX1" fmla="*/ 39352 w 39351"/>
                <a:gd name="connsiteY1" fmla="*/ 0 h 203963"/>
                <a:gd name="connsiteX2" fmla="*/ 39352 w 39351"/>
                <a:gd name="connsiteY2" fmla="*/ 203963 h 203963"/>
                <a:gd name="connsiteX3" fmla="*/ 0 w 39351"/>
                <a:gd name="connsiteY3" fmla="*/ 203963 h 203963"/>
              </a:gdLst>
              <a:ahLst/>
              <a:cxnLst>
                <a:cxn ang="0">
                  <a:pos x="connsiteX0" y="connsiteY0"/>
                </a:cxn>
                <a:cxn ang="0">
                  <a:pos x="connsiteX1" y="connsiteY1"/>
                </a:cxn>
                <a:cxn ang="0">
                  <a:pos x="connsiteX2" y="connsiteY2"/>
                </a:cxn>
                <a:cxn ang="0">
                  <a:pos x="connsiteX3" y="connsiteY3"/>
                </a:cxn>
              </a:cxnLst>
              <a:rect l="l" t="t" r="r" b="b"/>
              <a:pathLst>
                <a:path w="39351" h="203963">
                  <a:moveTo>
                    <a:pt x="0" y="0"/>
                  </a:moveTo>
                  <a:lnTo>
                    <a:pt x="39352" y="0"/>
                  </a:lnTo>
                  <a:lnTo>
                    <a:pt x="39352" y="203963"/>
                  </a:lnTo>
                  <a:lnTo>
                    <a:pt x="0" y="203963"/>
                  </a:lnTo>
                  <a:close/>
                </a:path>
              </a:pathLst>
            </a:custGeom>
            <a:grpFill/>
            <a:ln w="2119" cap="flat">
              <a:noFill/>
              <a:prstDash val="solid"/>
              <a:miter/>
            </a:ln>
          </p:spPr>
          <p:txBody>
            <a:bodyPr rtlCol="0" anchor="ctr"/>
            <a:lstStyle/>
            <a:p>
              <a:endParaRPr lang="es-ES" sz="675"/>
            </a:p>
          </p:txBody>
        </p:sp>
        <p:sp>
          <p:nvSpPr>
            <p:cNvPr id="12" name="Forma libre: forma 11">
              <a:extLst>
                <a:ext uri="{FF2B5EF4-FFF2-40B4-BE49-F238E27FC236}">
                  <a16:creationId xmlns:a16="http://schemas.microsoft.com/office/drawing/2014/main" id="{6C57BED8-0F64-319E-E898-6E52BE01B1FE}"/>
                </a:ext>
              </a:extLst>
            </p:cNvPr>
            <p:cNvSpPr/>
            <p:nvPr/>
          </p:nvSpPr>
          <p:spPr>
            <a:xfrm>
              <a:off x="22100808" y="852163"/>
              <a:ext cx="54177" cy="51807"/>
            </a:xfrm>
            <a:custGeom>
              <a:avLst/>
              <a:gdLst>
                <a:gd name="connsiteX0" fmla="*/ 46203 w 54177"/>
                <a:gd name="connsiteY0" fmla="*/ 7023 h 51807"/>
                <a:gd name="connsiteX1" fmla="*/ 26919 w 54177"/>
                <a:gd name="connsiteY1" fmla="*/ 9 h 51807"/>
                <a:gd name="connsiteX2" fmla="*/ 7847 w 54177"/>
                <a:gd name="connsiteY2" fmla="*/ 7023 h 51807"/>
                <a:gd name="connsiteX3" fmla="*/ 28 w 54177"/>
                <a:gd name="connsiteY3" fmla="*/ 26095 h 51807"/>
                <a:gd name="connsiteX4" fmla="*/ 7847 w 54177"/>
                <a:gd name="connsiteY4" fmla="*/ 44764 h 51807"/>
                <a:gd name="connsiteX5" fmla="*/ 26919 w 54177"/>
                <a:gd name="connsiteY5" fmla="*/ 51800 h 51807"/>
                <a:gd name="connsiteX6" fmla="*/ 46203 w 54177"/>
                <a:gd name="connsiteY6" fmla="*/ 44764 h 51807"/>
                <a:gd name="connsiteX7" fmla="*/ 54150 w 54177"/>
                <a:gd name="connsiteY7" fmla="*/ 26095 h 51807"/>
                <a:gd name="connsiteX8" fmla="*/ 46203 w 54177"/>
                <a:gd name="connsiteY8" fmla="*/ 7023 h 51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77" h="51807">
                  <a:moveTo>
                    <a:pt x="46203" y="7023"/>
                  </a:moveTo>
                  <a:cubicBezTo>
                    <a:pt x="40878" y="2357"/>
                    <a:pt x="33999" y="-146"/>
                    <a:pt x="26919" y="9"/>
                  </a:cubicBezTo>
                  <a:cubicBezTo>
                    <a:pt x="19901" y="-169"/>
                    <a:pt x="13080" y="2340"/>
                    <a:pt x="7847" y="7023"/>
                  </a:cubicBezTo>
                  <a:cubicBezTo>
                    <a:pt x="2545" y="11910"/>
                    <a:pt x="-317" y="18894"/>
                    <a:pt x="28" y="26095"/>
                  </a:cubicBezTo>
                  <a:cubicBezTo>
                    <a:pt x="-264" y="33171"/>
                    <a:pt x="2601" y="40009"/>
                    <a:pt x="7847" y="44764"/>
                  </a:cubicBezTo>
                  <a:cubicBezTo>
                    <a:pt x="13075" y="49456"/>
                    <a:pt x="19897" y="51971"/>
                    <a:pt x="26919" y="51800"/>
                  </a:cubicBezTo>
                  <a:cubicBezTo>
                    <a:pt x="34001" y="51950"/>
                    <a:pt x="40882" y="49439"/>
                    <a:pt x="46203" y="44764"/>
                  </a:cubicBezTo>
                  <a:cubicBezTo>
                    <a:pt x="51528" y="40056"/>
                    <a:pt x="54446" y="33196"/>
                    <a:pt x="54150" y="26095"/>
                  </a:cubicBezTo>
                  <a:cubicBezTo>
                    <a:pt x="54499" y="18867"/>
                    <a:pt x="51581" y="11865"/>
                    <a:pt x="46203" y="7023"/>
                  </a:cubicBezTo>
                  <a:close/>
                </a:path>
              </a:pathLst>
            </a:custGeom>
            <a:grpFill/>
            <a:ln w="2119" cap="flat">
              <a:noFill/>
              <a:prstDash val="solid"/>
              <a:miter/>
            </a:ln>
          </p:spPr>
          <p:txBody>
            <a:bodyPr rtlCol="0" anchor="ctr"/>
            <a:lstStyle/>
            <a:p>
              <a:endParaRPr lang="es-ES" sz="675"/>
            </a:p>
          </p:txBody>
        </p:sp>
        <p:sp>
          <p:nvSpPr>
            <p:cNvPr id="13" name="Forma libre: forma 12">
              <a:extLst>
                <a:ext uri="{FF2B5EF4-FFF2-40B4-BE49-F238E27FC236}">
                  <a16:creationId xmlns:a16="http://schemas.microsoft.com/office/drawing/2014/main" id="{0FA4CC43-F83A-29EB-12B3-319B9B8C3623}"/>
                </a:ext>
              </a:extLst>
            </p:cNvPr>
            <p:cNvSpPr/>
            <p:nvPr/>
          </p:nvSpPr>
          <p:spPr>
            <a:xfrm>
              <a:off x="22174029" y="934523"/>
              <a:ext cx="171013" cy="212270"/>
            </a:xfrm>
            <a:custGeom>
              <a:avLst/>
              <a:gdLst>
                <a:gd name="connsiteX0" fmla="*/ 155542 w 171013"/>
                <a:gd name="connsiteY0" fmla="*/ 114174 h 212270"/>
                <a:gd name="connsiteX1" fmla="*/ 107968 w 171013"/>
                <a:gd name="connsiteY1" fmla="*/ 91500 h 212270"/>
                <a:gd name="connsiteX2" fmla="*/ 87900 w 171013"/>
                <a:gd name="connsiteY2" fmla="*/ 86689 h 212270"/>
                <a:gd name="connsiteX3" fmla="*/ 66603 w 171013"/>
                <a:gd name="connsiteY3" fmla="*/ 79781 h 212270"/>
                <a:gd name="connsiteX4" fmla="*/ 51770 w 171013"/>
                <a:gd name="connsiteY4" fmla="*/ 70944 h 212270"/>
                <a:gd name="connsiteX5" fmla="*/ 46154 w 171013"/>
                <a:gd name="connsiteY5" fmla="*/ 57297 h 212270"/>
                <a:gd name="connsiteX6" fmla="*/ 56750 w 171013"/>
                <a:gd name="connsiteY6" fmla="*/ 40217 h 212270"/>
                <a:gd name="connsiteX7" fmla="*/ 84764 w 171013"/>
                <a:gd name="connsiteY7" fmla="*/ 33669 h 212270"/>
                <a:gd name="connsiteX8" fmla="*/ 116275 w 171013"/>
                <a:gd name="connsiteY8" fmla="*/ 41510 h 212270"/>
                <a:gd name="connsiteX9" fmla="*/ 135749 w 171013"/>
                <a:gd name="connsiteY9" fmla="*/ 68211 h 212270"/>
                <a:gd name="connsiteX10" fmla="*/ 168680 w 171013"/>
                <a:gd name="connsiteY10" fmla="*/ 56174 h 212270"/>
                <a:gd name="connsiteX11" fmla="*/ 151410 w 171013"/>
                <a:gd name="connsiteY11" fmla="*/ 25257 h 212270"/>
                <a:gd name="connsiteX12" fmla="*/ 122293 w 171013"/>
                <a:gd name="connsiteY12" fmla="*/ 6375 h 212270"/>
                <a:gd name="connsiteX13" fmla="*/ 84764 w 171013"/>
                <a:gd name="connsiteY13" fmla="*/ 18 h 212270"/>
                <a:gd name="connsiteX14" fmla="*/ 44501 w 171013"/>
                <a:gd name="connsiteY14" fmla="*/ 7435 h 212270"/>
                <a:gd name="connsiteX15" fmla="*/ 16953 w 171013"/>
                <a:gd name="connsiteY15" fmla="*/ 27863 h 212270"/>
                <a:gd name="connsiteX16" fmla="*/ 7120 w 171013"/>
                <a:gd name="connsiteY16" fmla="*/ 57763 h 212270"/>
                <a:gd name="connsiteX17" fmla="*/ 21954 w 171013"/>
                <a:gd name="connsiteY17" fmla="*/ 95717 h 212270"/>
                <a:gd name="connsiteX18" fmla="*/ 69739 w 171013"/>
                <a:gd name="connsiteY18" fmla="*/ 119217 h 212270"/>
                <a:gd name="connsiteX19" fmla="*/ 90210 w 171013"/>
                <a:gd name="connsiteY19" fmla="*/ 124430 h 212270"/>
                <a:gd name="connsiteX20" fmla="*/ 122124 w 171013"/>
                <a:gd name="connsiteY20" fmla="*/ 135471 h 212270"/>
                <a:gd name="connsiteX21" fmla="*/ 132380 w 171013"/>
                <a:gd name="connsiteY21" fmla="*/ 152932 h 212270"/>
                <a:gd name="connsiteX22" fmla="*/ 120322 w 171013"/>
                <a:gd name="connsiteY22" fmla="*/ 171601 h 212270"/>
                <a:gd name="connsiteX23" fmla="*/ 87010 w 171013"/>
                <a:gd name="connsiteY23" fmla="*/ 179039 h 212270"/>
                <a:gd name="connsiteX24" fmla="*/ 63700 w 171013"/>
                <a:gd name="connsiteY24" fmla="*/ 175013 h 212270"/>
                <a:gd name="connsiteX25" fmla="*/ 44226 w 171013"/>
                <a:gd name="connsiteY25" fmla="*/ 162765 h 212270"/>
                <a:gd name="connsiteX26" fmla="*/ 31977 w 171013"/>
                <a:gd name="connsiteY26" fmla="*/ 142082 h 212270"/>
                <a:gd name="connsiteX27" fmla="*/ 0 w 171013"/>
                <a:gd name="connsiteY27" fmla="*/ 156068 h 212270"/>
                <a:gd name="connsiteX28" fmla="*/ 50180 w 171013"/>
                <a:gd name="connsiteY28" fmla="*/ 206249 h 212270"/>
                <a:gd name="connsiteX29" fmla="*/ 87137 w 171013"/>
                <a:gd name="connsiteY29" fmla="*/ 212267 h 212270"/>
                <a:gd name="connsiteX30" fmla="*/ 131638 w 171013"/>
                <a:gd name="connsiteY30" fmla="*/ 204447 h 212270"/>
                <a:gd name="connsiteX31" fmla="*/ 160755 w 171013"/>
                <a:gd name="connsiteY31" fmla="*/ 182960 h 212270"/>
                <a:gd name="connsiteX32" fmla="*/ 171011 w 171013"/>
                <a:gd name="connsiteY32" fmla="*/ 151830 h 212270"/>
                <a:gd name="connsiteX33" fmla="*/ 155542 w 171013"/>
                <a:gd name="connsiteY33" fmla="*/ 114174 h 21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71013" h="212270">
                  <a:moveTo>
                    <a:pt x="155542" y="114174"/>
                  </a:moveTo>
                  <a:cubicBezTo>
                    <a:pt x="145243" y="104426"/>
                    <a:pt x="129386" y="96867"/>
                    <a:pt x="107968" y="91500"/>
                  </a:cubicBezTo>
                  <a:lnTo>
                    <a:pt x="87900" y="86689"/>
                  </a:lnTo>
                  <a:cubicBezTo>
                    <a:pt x="80680" y="84776"/>
                    <a:pt x="73571" y="82470"/>
                    <a:pt x="66603" y="79781"/>
                  </a:cubicBezTo>
                  <a:cubicBezTo>
                    <a:pt x="61153" y="77780"/>
                    <a:pt x="56124" y="74784"/>
                    <a:pt x="51770" y="70944"/>
                  </a:cubicBezTo>
                  <a:cubicBezTo>
                    <a:pt x="48004" y="67427"/>
                    <a:pt x="45955" y="62447"/>
                    <a:pt x="46154" y="57297"/>
                  </a:cubicBezTo>
                  <a:cubicBezTo>
                    <a:pt x="46154" y="50319"/>
                    <a:pt x="49687" y="44625"/>
                    <a:pt x="56750" y="40217"/>
                  </a:cubicBezTo>
                  <a:cubicBezTo>
                    <a:pt x="63812" y="35810"/>
                    <a:pt x="73151" y="33627"/>
                    <a:pt x="84764" y="33669"/>
                  </a:cubicBezTo>
                  <a:cubicBezTo>
                    <a:pt x="95773" y="33481"/>
                    <a:pt x="106637" y="36185"/>
                    <a:pt x="116275" y="41510"/>
                  </a:cubicBezTo>
                  <a:cubicBezTo>
                    <a:pt x="125514" y="46723"/>
                    <a:pt x="132005" y="55623"/>
                    <a:pt x="135749" y="68211"/>
                  </a:cubicBezTo>
                  <a:lnTo>
                    <a:pt x="168680" y="56174"/>
                  </a:lnTo>
                  <a:cubicBezTo>
                    <a:pt x="165610" y="44583"/>
                    <a:pt x="159670" y="33949"/>
                    <a:pt x="151410" y="25257"/>
                  </a:cubicBezTo>
                  <a:cubicBezTo>
                    <a:pt x="143243" y="16861"/>
                    <a:pt x="133291" y="10408"/>
                    <a:pt x="122293" y="6375"/>
                  </a:cubicBezTo>
                  <a:cubicBezTo>
                    <a:pt x="110271" y="2004"/>
                    <a:pt x="97555" y="-152"/>
                    <a:pt x="84764" y="18"/>
                  </a:cubicBezTo>
                  <a:cubicBezTo>
                    <a:pt x="70981" y="-240"/>
                    <a:pt x="57288" y="2283"/>
                    <a:pt x="44501" y="7435"/>
                  </a:cubicBezTo>
                  <a:cubicBezTo>
                    <a:pt x="33662" y="11667"/>
                    <a:pt x="24149" y="18719"/>
                    <a:pt x="16953" y="27863"/>
                  </a:cubicBezTo>
                  <a:cubicBezTo>
                    <a:pt x="10434" y="36456"/>
                    <a:pt x="6974" y="46979"/>
                    <a:pt x="7120" y="57763"/>
                  </a:cubicBezTo>
                  <a:cubicBezTo>
                    <a:pt x="6777" y="71891"/>
                    <a:pt x="12121" y="85566"/>
                    <a:pt x="21954" y="95717"/>
                  </a:cubicBezTo>
                  <a:cubicBezTo>
                    <a:pt x="31844" y="106015"/>
                    <a:pt x="47771" y="113850"/>
                    <a:pt x="69739" y="119217"/>
                  </a:cubicBezTo>
                  <a:lnTo>
                    <a:pt x="90210" y="124430"/>
                  </a:lnTo>
                  <a:cubicBezTo>
                    <a:pt x="104662" y="127636"/>
                    <a:pt x="115300" y="131317"/>
                    <a:pt x="122124" y="135471"/>
                  </a:cubicBezTo>
                  <a:cubicBezTo>
                    <a:pt x="128544" y="138910"/>
                    <a:pt x="132503" y="145649"/>
                    <a:pt x="132380" y="152932"/>
                  </a:cubicBezTo>
                  <a:cubicBezTo>
                    <a:pt x="132380" y="160434"/>
                    <a:pt x="128360" y="166658"/>
                    <a:pt x="120322" y="171601"/>
                  </a:cubicBezTo>
                  <a:cubicBezTo>
                    <a:pt x="112285" y="176545"/>
                    <a:pt x="101181" y="179025"/>
                    <a:pt x="87010" y="179039"/>
                  </a:cubicBezTo>
                  <a:cubicBezTo>
                    <a:pt x="79066" y="179063"/>
                    <a:pt x="71176" y="177700"/>
                    <a:pt x="63700" y="175013"/>
                  </a:cubicBezTo>
                  <a:cubicBezTo>
                    <a:pt x="56370" y="172447"/>
                    <a:pt x="49714" y="168260"/>
                    <a:pt x="44226" y="162765"/>
                  </a:cubicBezTo>
                  <a:cubicBezTo>
                    <a:pt x="38540" y="156956"/>
                    <a:pt x="34338" y="149862"/>
                    <a:pt x="31977" y="142082"/>
                  </a:cubicBezTo>
                  <a:lnTo>
                    <a:pt x="0" y="156068"/>
                  </a:lnTo>
                  <a:cubicBezTo>
                    <a:pt x="7885" y="179768"/>
                    <a:pt x="26480" y="198364"/>
                    <a:pt x="50180" y="206249"/>
                  </a:cubicBezTo>
                  <a:cubicBezTo>
                    <a:pt x="62071" y="210330"/>
                    <a:pt x="74567" y="212364"/>
                    <a:pt x="87137" y="212267"/>
                  </a:cubicBezTo>
                  <a:cubicBezTo>
                    <a:pt x="104260" y="212267"/>
                    <a:pt x="119093" y="209660"/>
                    <a:pt x="131638" y="204447"/>
                  </a:cubicBezTo>
                  <a:cubicBezTo>
                    <a:pt x="143115" y="200063"/>
                    <a:pt x="153181" y="192634"/>
                    <a:pt x="160755" y="182960"/>
                  </a:cubicBezTo>
                  <a:cubicBezTo>
                    <a:pt x="167515" y="174000"/>
                    <a:pt x="171121" y="163055"/>
                    <a:pt x="171011" y="151830"/>
                  </a:cubicBezTo>
                  <a:cubicBezTo>
                    <a:pt x="171011" y="136503"/>
                    <a:pt x="165856" y="123949"/>
                    <a:pt x="155542" y="114174"/>
                  </a:cubicBezTo>
                  <a:close/>
                </a:path>
              </a:pathLst>
            </a:custGeom>
            <a:grpFill/>
            <a:ln w="2119" cap="flat">
              <a:noFill/>
              <a:prstDash val="solid"/>
              <a:miter/>
            </a:ln>
          </p:spPr>
          <p:txBody>
            <a:bodyPr rtlCol="0" anchor="ctr"/>
            <a:lstStyle/>
            <a:p>
              <a:endParaRPr lang="es-ES" sz="675"/>
            </a:p>
          </p:txBody>
        </p:sp>
        <p:sp>
          <p:nvSpPr>
            <p:cNvPr id="14" name="Forma libre: forma 13">
              <a:extLst>
                <a:ext uri="{FF2B5EF4-FFF2-40B4-BE49-F238E27FC236}">
                  <a16:creationId xmlns:a16="http://schemas.microsoft.com/office/drawing/2014/main" id="{CDDAC625-C689-2205-7ED1-9A2B4EFB7D21}"/>
                </a:ext>
              </a:extLst>
            </p:cNvPr>
            <p:cNvSpPr/>
            <p:nvPr/>
          </p:nvSpPr>
          <p:spPr>
            <a:xfrm>
              <a:off x="22371211" y="861389"/>
              <a:ext cx="175082" cy="281161"/>
            </a:xfrm>
            <a:custGeom>
              <a:avLst/>
              <a:gdLst>
                <a:gd name="connsiteX0" fmla="*/ 138526 w 175082"/>
                <a:gd name="connsiteY0" fmla="*/ 82730 h 281161"/>
                <a:gd name="connsiteX1" fmla="*/ 99576 w 175082"/>
                <a:gd name="connsiteY1" fmla="*/ 73088 h 281161"/>
                <a:gd name="connsiteX2" fmla="*/ 60416 w 175082"/>
                <a:gd name="connsiteY2" fmla="*/ 84128 h 281161"/>
                <a:gd name="connsiteX3" fmla="*/ 39352 w 175082"/>
                <a:gd name="connsiteY3" fmla="*/ 107269 h 281161"/>
                <a:gd name="connsiteX4" fmla="*/ 39352 w 175082"/>
                <a:gd name="connsiteY4" fmla="*/ 0 h 281161"/>
                <a:gd name="connsiteX5" fmla="*/ 0 w 175082"/>
                <a:gd name="connsiteY5" fmla="*/ 0 h 281161"/>
                <a:gd name="connsiteX6" fmla="*/ 0 w 175082"/>
                <a:gd name="connsiteY6" fmla="*/ 281077 h 281161"/>
                <a:gd name="connsiteX7" fmla="*/ 39352 w 175082"/>
                <a:gd name="connsiteY7" fmla="*/ 281077 h 281161"/>
                <a:gd name="connsiteX8" fmla="*/ 39352 w 175082"/>
                <a:gd name="connsiteY8" fmla="*/ 160289 h 281161"/>
                <a:gd name="connsiteX9" fmla="*/ 53592 w 175082"/>
                <a:gd name="connsiteY9" fmla="*/ 121954 h 281161"/>
                <a:gd name="connsiteX10" fmla="*/ 90337 w 175082"/>
                <a:gd name="connsiteY10" fmla="*/ 108095 h 281161"/>
                <a:gd name="connsiteX11" fmla="*/ 122865 w 175082"/>
                <a:gd name="connsiteY11" fmla="*/ 121763 h 281161"/>
                <a:gd name="connsiteX12" fmla="*/ 135304 w 175082"/>
                <a:gd name="connsiteY12" fmla="*/ 158699 h 281161"/>
                <a:gd name="connsiteX13" fmla="*/ 135304 w 175082"/>
                <a:gd name="connsiteY13" fmla="*/ 281162 h 281161"/>
                <a:gd name="connsiteX14" fmla="*/ 175059 w 175082"/>
                <a:gd name="connsiteY14" fmla="*/ 281162 h 281161"/>
                <a:gd name="connsiteX15" fmla="*/ 175059 w 175082"/>
                <a:gd name="connsiteY15" fmla="*/ 152194 h 281161"/>
                <a:gd name="connsiteX16" fmla="*/ 165226 w 175082"/>
                <a:gd name="connsiteY16" fmla="*/ 110236 h 281161"/>
                <a:gd name="connsiteX17" fmla="*/ 138526 w 175082"/>
                <a:gd name="connsiteY17" fmla="*/ 82730 h 281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082" h="281161">
                  <a:moveTo>
                    <a:pt x="138526" y="82730"/>
                  </a:moveTo>
                  <a:cubicBezTo>
                    <a:pt x="126616" y="76131"/>
                    <a:pt x="113181" y="72804"/>
                    <a:pt x="99576" y="73088"/>
                  </a:cubicBezTo>
                  <a:cubicBezTo>
                    <a:pt x="85751" y="73064"/>
                    <a:pt x="72191" y="76885"/>
                    <a:pt x="60416" y="84128"/>
                  </a:cubicBezTo>
                  <a:cubicBezTo>
                    <a:pt x="51397" y="89754"/>
                    <a:pt x="44107" y="97763"/>
                    <a:pt x="39352" y="107269"/>
                  </a:cubicBezTo>
                  <a:lnTo>
                    <a:pt x="39352" y="0"/>
                  </a:lnTo>
                  <a:lnTo>
                    <a:pt x="0" y="0"/>
                  </a:lnTo>
                  <a:lnTo>
                    <a:pt x="0" y="281077"/>
                  </a:lnTo>
                  <a:lnTo>
                    <a:pt x="39352" y="281077"/>
                  </a:lnTo>
                  <a:lnTo>
                    <a:pt x="39352" y="160289"/>
                  </a:lnTo>
                  <a:cubicBezTo>
                    <a:pt x="39352" y="143972"/>
                    <a:pt x="44098" y="131193"/>
                    <a:pt x="53592" y="121954"/>
                  </a:cubicBezTo>
                  <a:cubicBezTo>
                    <a:pt x="63086" y="112715"/>
                    <a:pt x="75334" y="108095"/>
                    <a:pt x="90337" y="108095"/>
                  </a:cubicBezTo>
                  <a:cubicBezTo>
                    <a:pt x="103709" y="108095"/>
                    <a:pt x="114558" y="112651"/>
                    <a:pt x="122865" y="121763"/>
                  </a:cubicBezTo>
                  <a:cubicBezTo>
                    <a:pt x="131172" y="130876"/>
                    <a:pt x="135326" y="143188"/>
                    <a:pt x="135304" y="158699"/>
                  </a:cubicBezTo>
                  <a:lnTo>
                    <a:pt x="135304" y="281162"/>
                  </a:lnTo>
                  <a:lnTo>
                    <a:pt x="175059" y="281162"/>
                  </a:lnTo>
                  <a:lnTo>
                    <a:pt x="175059" y="152194"/>
                  </a:lnTo>
                  <a:cubicBezTo>
                    <a:pt x="175398" y="137599"/>
                    <a:pt x="172028" y="123156"/>
                    <a:pt x="165226" y="110236"/>
                  </a:cubicBezTo>
                  <a:cubicBezTo>
                    <a:pt x="159081" y="98750"/>
                    <a:pt x="149820" y="89220"/>
                    <a:pt x="138526" y="82730"/>
                  </a:cubicBezTo>
                  <a:close/>
                </a:path>
              </a:pathLst>
            </a:custGeom>
            <a:grpFill/>
            <a:ln w="2119" cap="flat">
              <a:noFill/>
              <a:prstDash val="solid"/>
              <a:miter/>
            </a:ln>
          </p:spPr>
          <p:txBody>
            <a:bodyPr rtlCol="0" anchor="ctr"/>
            <a:lstStyle/>
            <a:p>
              <a:endParaRPr lang="es-ES" sz="675"/>
            </a:p>
          </p:txBody>
        </p:sp>
        <p:sp>
          <p:nvSpPr>
            <p:cNvPr id="15" name="Forma libre: forma 14">
              <a:extLst>
                <a:ext uri="{FF2B5EF4-FFF2-40B4-BE49-F238E27FC236}">
                  <a16:creationId xmlns:a16="http://schemas.microsoft.com/office/drawing/2014/main" id="{7AEC1308-5335-8AFA-9A56-6F89562BC214}"/>
                </a:ext>
              </a:extLst>
            </p:cNvPr>
            <p:cNvSpPr/>
            <p:nvPr/>
          </p:nvSpPr>
          <p:spPr>
            <a:xfrm>
              <a:off x="22583270" y="861389"/>
              <a:ext cx="207650" cy="281077"/>
            </a:xfrm>
            <a:custGeom>
              <a:avLst/>
              <a:gdLst>
                <a:gd name="connsiteX0" fmla="*/ 179869 w 207650"/>
                <a:gd name="connsiteY0" fmla="*/ 24306 h 281077"/>
                <a:gd name="connsiteX1" fmla="*/ 103582 w 207650"/>
                <a:gd name="connsiteY1" fmla="*/ 0 h 281077"/>
                <a:gd name="connsiteX2" fmla="*/ 0 w 207650"/>
                <a:gd name="connsiteY2" fmla="*/ 0 h 281077"/>
                <a:gd name="connsiteX3" fmla="*/ 0 w 207650"/>
                <a:gd name="connsiteY3" fmla="*/ 281077 h 281077"/>
                <a:gd name="connsiteX4" fmla="*/ 41344 w 207650"/>
                <a:gd name="connsiteY4" fmla="*/ 281077 h 281077"/>
                <a:gd name="connsiteX5" fmla="*/ 41344 w 207650"/>
                <a:gd name="connsiteY5" fmla="*/ 181480 h 281077"/>
                <a:gd name="connsiteX6" fmla="*/ 103984 w 207650"/>
                <a:gd name="connsiteY6" fmla="*/ 181480 h 281077"/>
                <a:gd name="connsiteX7" fmla="*/ 159208 w 207650"/>
                <a:gd name="connsiteY7" fmla="*/ 170630 h 281077"/>
                <a:gd name="connsiteX8" fmla="*/ 194936 w 207650"/>
                <a:gd name="connsiteY8" fmla="*/ 139310 h 281077"/>
                <a:gd name="connsiteX9" fmla="*/ 207650 w 207650"/>
                <a:gd name="connsiteY9" fmla="*/ 91142 h 281077"/>
                <a:gd name="connsiteX10" fmla="*/ 179869 w 207650"/>
                <a:gd name="connsiteY10" fmla="*/ 24306 h 281077"/>
                <a:gd name="connsiteX11" fmla="*/ 147362 w 207650"/>
                <a:gd name="connsiteY11" fmla="*/ 131299 h 281077"/>
                <a:gd name="connsiteX12" fmla="*/ 100382 w 207650"/>
                <a:gd name="connsiteY12" fmla="*/ 144968 h 281077"/>
                <a:gd name="connsiteX13" fmla="*/ 41280 w 207650"/>
                <a:gd name="connsiteY13" fmla="*/ 144968 h 281077"/>
                <a:gd name="connsiteX14" fmla="*/ 41280 w 207650"/>
                <a:gd name="connsiteY14" fmla="*/ 37360 h 281077"/>
                <a:gd name="connsiteX15" fmla="*/ 100318 w 207650"/>
                <a:gd name="connsiteY15" fmla="*/ 37360 h 281077"/>
                <a:gd name="connsiteX16" fmla="*/ 147299 w 207650"/>
                <a:gd name="connsiteY16" fmla="*/ 50795 h 281077"/>
                <a:gd name="connsiteX17" fmla="*/ 164145 w 207650"/>
                <a:gd name="connsiteY17" fmla="*/ 91164 h 281077"/>
                <a:gd name="connsiteX18" fmla="*/ 147299 w 207650"/>
                <a:gd name="connsiteY18" fmla="*/ 131299 h 28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7650" h="281077">
                  <a:moveTo>
                    <a:pt x="179869" y="24306"/>
                  </a:moveTo>
                  <a:cubicBezTo>
                    <a:pt x="161412" y="8116"/>
                    <a:pt x="135983" y="15"/>
                    <a:pt x="103582" y="0"/>
                  </a:cubicBezTo>
                  <a:lnTo>
                    <a:pt x="0" y="0"/>
                  </a:lnTo>
                  <a:lnTo>
                    <a:pt x="0" y="281077"/>
                  </a:lnTo>
                  <a:lnTo>
                    <a:pt x="41344" y="281077"/>
                  </a:lnTo>
                  <a:lnTo>
                    <a:pt x="41344" y="181480"/>
                  </a:lnTo>
                  <a:lnTo>
                    <a:pt x="103984" y="181480"/>
                  </a:lnTo>
                  <a:cubicBezTo>
                    <a:pt x="125408" y="181480"/>
                    <a:pt x="143802" y="177862"/>
                    <a:pt x="159208" y="170630"/>
                  </a:cubicBezTo>
                  <a:cubicBezTo>
                    <a:pt x="173957" y="163965"/>
                    <a:pt x="186396" y="153063"/>
                    <a:pt x="194936" y="139310"/>
                  </a:cubicBezTo>
                  <a:cubicBezTo>
                    <a:pt x="203412" y="125663"/>
                    <a:pt x="207650" y="109606"/>
                    <a:pt x="207650" y="91142"/>
                  </a:cubicBezTo>
                  <a:cubicBezTo>
                    <a:pt x="207566" y="62774"/>
                    <a:pt x="198305" y="40496"/>
                    <a:pt x="179869" y="24306"/>
                  </a:cubicBezTo>
                  <a:close/>
                  <a:moveTo>
                    <a:pt x="147362" y="131299"/>
                  </a:moveTo>
                  <a:cubicBezTo>
                    <a:pt x="136067" y="140411"/>
                    <a:pt x="120407" y="144968"/>
                    <a:pt x="100382" y="144968"/>
                  </a:cubicBezTo>
                  <a:lnTo>
                    <a:pt x="41280" y="144968"/>
                  </a:lnTo>
                  <a:lnTo>
                    <a:pt x="41280" y="37360"/>
                  </a:lnTo>
                  <a:lnTo>
                    <a:pt x="100318" y="37360"/>
                  </a:lnTo>
                  <a:cubicBezTo>
                    <a:pt x="120386" y="37360"/>
                    <a:pt x="136046" y="41837"/>
                    <a:pt x="147299" y="50795"/>
                  </a:cubicBezTo>
                  <a:cubicBezTo>
                    <a:pt x="158551" y="59752"/>
                    <a:pt x="164166" y="73208"/>
                    <a:pt x="164145" y="91164"/>
                  </a:cubicBezTo>
                  <a:cubicBezTo>
                    <a:pt x="164145" y="108822"/>
                    <a:pt x="158530" y="122202"/>
                    <a:pt x="147299" y="131299"/>
                  </a:cubicBezTo>
                  <a:close/>
                </a:path>
              </a:pathLst>
            </a:custGeom>
            <a:grpFill/>
            <a:ln w="2119" cap="flat">
              <a:noFill/>
              <a:prstDash val="solid"/>
              <a:miter/>
            </a:ln>
          </p:spPr>
          <p:txBody>
            <a:bodyPr rtlCol="0" anchor="ctr"/>
            <a:lstStyle/>
            <a:p>
              <a:endParaRPr lang="es-ES" sz="675"/>
            </a:p>
          </p:txBody>
        </p:sp>
        <p:sp>
          <p:nvSpPr>
            <p:cNvPr id="16" name="Forma libre: forma 15">
              <a:extLst>
                <a:ext uri="{FF2B5EF4-FFF2-40B4-BE49-F238E27FC236}">
                  <a16:creationId xmlns:a16="http://schemas.microsoft.com/office/drawing/2014/main" id="{1792DB90-F7CC-5C3A-7808-E62E297CAADF}"/>
                </a:ext>
              </a:extLst>
            </p:cNvPr>
            <p:cNvSpPr/>
            <p:nvPr/>
          </p:nvSpPr>
          <p:spPr>
            <a:xfrm>
              <a:off x="22794197" y="934458"/>
              <a:ext cx="206799" cy="212416"/>
            </a:xfrm>
            <a:custGeom>
              <a:avLst/>
              <a:gdLst>
                <a:gd name="connsiteX0" fmla="*/ 156609 w 206799"/>
                <a:gd name="connsiteY0" fmla="*/ 13264 h 212416"/>
                <a:gd name="connsiteX1" fmla="*/ 103208 w 206799"/>
                <a:gd name="connsiteY1" fmla="*/ 20 h 212416"/>
                <a:gd name="connsiteX2" fmla="*/ 62246 w 206799"/>
                <a:gd name="connsiteY2" fmla="*/ 7648 h 212416"/>
                <a:gd name="connsiteX3" fmla="*/ 29315 w 206799"/>
                <a:gd name="connsiteY3" fmla="*/ 29539 h 212416"/>
                <a:gd name="connsiteX4" fmla="*/ 7637 w 206799"/>
                <a:gd name="connsiteY4" fmla="*/ 63253 h 212416"/>
                <a:gd name="connsiteX5" fmla="*/ 8 w 206799"/>
                <a:gd name="connsiteY5" fmla="*/ 106017 h 212416"/>
                <a:gd name="connsiteX6" fmla="*/ 13464 w 206799"/>
                <a:gd name="connsiteY6" fmla="*/ 161431 h 212416"/>
                <a:gd name="connsiteX7" fmla="*/ 50400 w 206799"/>
                <a:gd name="connsiteY7" fmla="*/ 198982 h 212416"/>
                <a:gd name="connsiteX8" fmla="*/ 144551 w 206799"/>
                <a:gd name="connsiteY8" fmla="*/ 204597 h 212416"/>
                <a:gd name="connsiteX9" fmla="*/ 177482 w 206799"/>
                <a:gd name="connsiteY9" fmla="*/ 182707 h 212416"/>
                <a:gd name="connsiteX10" fmla="*/ 199161 w 206799"/>
                <a:gd name="connsiteY10" fmla="*/ 149183 h 212416"/>
                <a:gd name="connsiteX11" fmla="*/ 206789 w 206799"/>
                <a:gd name="connsiteY11" fmla="*/ 106017 h 212416"/>
                <a:gd name="connsiteX12" fmla="*/ 193354 w 206799"/>
                <a:gd name="connsiteY12" fmla="*/ 50412 h 212416"/>
                <a:gd name="connsiteX13" fmla="*/ 156609 w 206799"/>
                <a:gd name="connsiteY13" fmla="*/ 13264 h 212416"/>
                <a:gd name="connsiteX14" fmla="*/ 161822 w 206799"/>
                <a:gd name="connsiteY14" fmla="*/ 135727 h 212416"/>
                <a:gd name="connsiteX15" fmla="*/ 148578 w 206799"/>
                <a:gd name="connsiteY15" fmla="*/ 158020 h 212416"/>
                <a:gd name="connsiteX16" fmla="*/ 128489 w 206799"/>
                <a:gd name="connsiteY16" fmla="*/ 171857 h 212416"/>
                <a:gd name="connsiteX17" fmla="*/ 103208 w 206799"/>
                <a:gd name="connsiteY17" fmla="*/ 176689 h 212416"/>
                <a:gd name="connsiteX18" fmla="*/ 71273 w 206799"/>
                <a:gd name="connsiteY18" fmla="*/ 168212 h 212416"/>
                <a:gd name="connsiteX19" fmla="*/ 48790 w 206799"/>
                <a:gd name="connsiteY19" fmla="*/ 143928 h 212416"/>
                <a:gd name="connsiteX20" fmla="*/ 40567 w 206799"/>
                <a:gd name="connsiteY20" fmla="*/ 105974 h 212416"/>
                <a:gd name="connsiteX21" fmla="*/ 45187 w 206799"/>
                <a:gd name="connsiteY21" fmla="*/ 76307 h 212416"/>
                <a:gd name="connsiteX22" fmla="*/ 58241 w 206799"/>
                <a:gd name="connsiteY22" fmla="*/ 54226 h 212416"/>
                <a:gd name="connsiteX23" fmla="*/ 78308 w 206799"/>
                <a:gd name="connsiteY23" fmla="*/ 40367 h 212416"/>
                <a:gd name="connsiteX24" fmla="*/ 103208 w 206799"/>
                <a:gd name="connsiteY24" fmla="*/ 35748 h 212416"/>
                <a:gd name="connsiteX25" fmla="*/ 135927 w 206799"/>
                <a:gd name="connsiteY25" fmla="*/ 44224 h 212416"/>
                <a:gd name="connsiteX26" fmla="*/ 158410 w 206799"/>
                <a:gd name="connsiteY26" fmla="*/ 68318 h 212416"/>
                <a:gd name="connsiteX27" fmla="*/ 166633 w 206799"/>
                <a:gd name="connsiteY27" fmla="*/ 106059 h 212416"/>
                <a:gd name="connsiteX28" fmla="*/ 161780 w 206799"/>
                <a:gd name="connsiteY28" fmla="*/ 135727 h 212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6799" h="212416">
                  <a:moveTo>
                    <a:pt x="156609" y="13264"/>
                  </a:moveTo>
                  <a:cubicBezTo>
                    <a:pt x="140292" y="4230"/>
                    <a:pt x="121856" y="-339"/>
                    <a:pt x="103208" y="20"/>
                  </a:cubicBezTo>
                  <a:cubicBezTo>
                    <a:pt x="89179" y="-114"/>
                    <a:pt x="75278" y="2476"/>
                    <a:pt x="62246" y="7648"/>
                  </a:cubicBezTo>
                  <a:cubicBezTo>
                    <a:pt x="49870" y="12588"/>
                    <a:pt x="38660" y="20043"/>
                    <a:pt x="29315" y="29539"/>
                  </a:cubicBezTo>
                  <a:cubicBezTo>
                    <a:pt x="19864" y="39176"/>
                    <a:pt x="12489" y="50651"/>
                    <a:pt x="7637" y="63253"/>
                  </a:cubicBezTo>
                  <a:cubicBezTo>
                    <a:pt x="2424" y="76903"/>
                    <a:pt x="-162" y="91410"/>
                    <a:pt x="8" y="106017"/>
                  </a:cubicBezTo>
                  <a:cubicBezTo>
                    <a:pt x="8" y="126896"/>
                    <a:pt x="4500" y="145369"/>
                    <a:pt x="13464" y="161431"/>
                  </a:cubicBezTo>
                  <a:cubicBezTo>
                    <a:pt x="22067" y="177121"/>
                    <a:pt x="34846" y="190120"/>
                    <a:pt x="50400" y="198982"/>
                  </a:cubicBezTo>
                  <a:cubicBezTo>
                    <a:pt x="79410" y="214667"/>
                    <a:pt x="113888" y="216723"/>
                    <a:pt x="144551" y="204597"/>
                  </a:cubicBezTo>
                  <a:cubicBezTo>
                    <a:pt x="156884" y="199562"/>
                    <a:pt x="168073" y="192122"/>
                    <a:pt x="177482" y="182707"/>
                  </a:cubicBezTo>
                  <a:cubicBezTo>
                    <a:pt x="186976" y="173165"/>
                    <a:pt x="194350" y="161745"/>
                    <a:pt x="199161" y="149183"/>
                  </a:cubicBezTo>
                  <a:cubicBezTo>
                    <a:pt x="204395" y="135400"/>
                    <a:pt x="206980" y="120757"/>
                    <a:pt x="206789" y="106017"/>
                  </a:cubicBezTo>
                  <a:cubicBezTo>
                    <a:pt x="206789" y="84826"/>
                    <a:pt x="202318" y="66290"/>
                    <a:pt x="193354" y="50412"/>
                  </a:cubicBezTo>
                  <a:cubicBezTo>
                    <a:pt x="184751" y="34883"/>
                    <a:pt x="172036" y="22029"/>
                    <a:pt x="156609" y="13264"/>
                  </a:cubicBezTo>
                  <a:close/>
                  <a:moveTo>
                    <a:pt x="161822" y="135727"/>
                  </a:moveTo>
                  <a:cubicBezTo>
                    <a:pt x="158961" y="143976"/>
                    <a:pt x="154448" y="151558"/>
                    <a:pt x="148578" y="158020"/>
                  </a:cubicBezTo>
                  <a:cubicBezTo>
                    <a:pt x="142962" y="164034"/>
                    <a:pt x="136117" y="168755"/>
                    <a:pt x="128489" y="171857"/>
                  </a:cubicBezTo>
                  <a:cubicBezTo>
                    <a:pt x="120457" y="175129"/>
                    <a:pt x="111875" y="176771"/>
                    <a:pt x="103208" y="176689"/>
                  </a:cubicBezTo>
                  <a:cubicBezTo>
                    <a:pt x="91998" y="176824"/>
                    <a:pt x="80957" y="173894"/>
                    <a:pt x="71273" y="168212"/>
                  </a:cubicBezTo>
                  <a:cubicBezTo>
                    <a:pt x="61610" y="162427"/>
                    <a:pt x="53812" y="154000"/>
                    <a:pt x="48790" y="143928"/>
                  </a:cubicBezTo>
                  <a:cubicBezTo>
                    <a:pt x="43301" y="133360"/>
                    <a:pt x="40546" y="120709"/>
                    <a:pt x="40567" y="105974"/>
                  </a:cubicBezTo>
                  <a:cubicBezTo>
                    <a:pt x="40377" y="95892"/>
                    <a:pt x="41945" y="85856"/>
                    <a:pt x="45187" y="76307"/>
                  </a:cubicBezTo>
                  <a:cubicBezTo>
                    <a:pt x="48026" y="68149"/>
                    <a:pt x="52456" y="60641"/>
                    <a:pt x="58241" y="54226"/>
                  </a:cubicBezTo>
                  <a:cubicBezTo>
                    <a:pt x="63771" y="48117"/>
                    <a:pt x="70637" y="43372"/>
                    <a:pt x="78308" y="40367"/>
                  </a:cubicBezTo>
                  <a:cubicBezTo>
                    <a:pt x="86234" y="37258"/>
                    <a:pt x="94689" y="35690"/>
                    <a:pt x="103208" y="35748"/>
                  </a:cubicBezTo>
                  <a:cubicBezTo>
                    <a:pt x="114672" y="35548"/>
                    <a:pt x="125988" y="38479"/>
                    <a:pt x="135927" y="44224"/>
                  </a:cubicBezTo>
                  <a:cubicBezTo>
                    <a:pt x="145547" y="49971"/>
                    <a:pt x="153346" y="58324"/>
                    <a:pt x="158410" y="68318"/>
                  </a:cubicBezTo>
                  <a:cubicBezTo>
                    <a:pt x="163899" y="78772"/>
                    <a:pt x="166633" y="91353"/>
                    <a:pt x="166633" y="106059"/>
                  </a:cubicBezTo>
                  <a:cubicBezTo>
                    <a:pt x="166760" y="116157"/>
                    <a:pt x="165128" y="126197"/>
                    <a:pt x="161780" y="135727"/>
                  </a:cubicBezTo>
                  <a:close/>
                </a:path>
              </a:pathLst>
            </a:custGeom>
            <a:grpFill/>
            <a:ln w="2119" cap="flat">
              <a:noFill/>
              <a:prstDash val="solid"/>
              <a:miter/>
            </a:ln>
          </p:spPr>
          <p:txBody>
            <a:bodyPr rtlCol="0" anchor="ctr"/>
            <a:lstStyle/>
            <a:p>
              <a:endParaRPr lang="es-ES" sz="675"/>
            </a:p>
          </p:txBody>
        </p:sp>
        <p:sp>
          <p:nvSpPr>
            <p:cNvPr id="17" name="Forma libre: forma 16">
              <a:extLst>
                <a:ext uri="{FF2B5EF4-FFF2-40B4-BE49-F238E27FC236}">
                  <a16:creationId xmlns:a16="http://schemas.microsoft.com/office/drawing/2014/main" id="{72FFA2D7-EFC6-E4EA-7AF7-AD9E9E557980}"/>
                </a:ext>
              </a:extLst>
            </p:cNvPr>
            <p:cNvSpPr/>
            <p:nvPr/>
          </p:nvSpPr>
          <p:spPr>
            <a:xfrm>
              <a:off x="23000817" y="938482"/>
              <a:ext cx="295529" cy="204090"/>
            </a:xfrm>
            <a:custGeom>
              <a:avLst/>
              <a:gdLst>
                <a:gd name="connsiteX0" fmla="*/ 222039 w 295529"/>
                <a:gd name="connsiteY0" fmla="*/ 109727 h 204090"/>
                <a:gd name="connsiteX1" fmla="*/ 216826 w 295529"/>
                <a:gd name="connsiteY1" fmla="*/ 127188 h 204090"/>
                <a:gd name="connsiteX2" fmla="*/ 211613 w 295529"/>
                <a:gd name="connsiteY2" fmla="*/ 146260 h 204090"/>
                <a:gd name="connsiteX3" fmla="*/ 199958 w 295529"/>
                <a:gd name="connsiteY3" fmla="*/ 110108 h 204090"/>
                <a:gd name="connsiteX4" fmla="*/ 164951 w 295529"/>
                <a:gd name="connsiteY4" fmla="*/ 0 h 204090"/>
                <a:gd name="connsiteX5" fmla="*/ 130812 w 295529"/>
                <a:gd name="connsiteY5" fmla="*/ 0 h 204090"/>
                <a:gd name="connsiteX6" fmla="*/ 96377 w 295529"/>
                <a:gd name="connsiteY6" fmla="*/ 109727 h 204090"/>
                <a:gd name="connsiteX7" fmla="*/ 90952 w 295529"/>
                <a:gd name="connsiteY7" fmla="*/ 127591 h 204090"/>
                <a:gd name="connsiteX8" fmla="*/ 85124 w 295529"/>
                <a:gd name="connsiteY8" fmla="*/ 146663 h 204090"/>
                <a:gd name="connsiteX9" fmla="*/ 79509 w 295529"/>
                <a:gd name="connsiteY9" fmla="*/ 127591 h 204090"/>
                <a:gd name="connsiteX10" fmla="*/ 74274 w 295529"/>
                <a:gd name="connsiteY10" fmla="*/ 109727 h 204090"/>
                <a:gd name="connsiteX11" fmla="*/ 41767 w 295529"/>
                <a:gd name="connsiteY11" fmla="*/ 106 h 204090"/>
                <a:gd name="connsiteX12" fmla="*/ 0 w 295529"/>
                <a:gd name="connsiteY12" fmla="*/ 106 h 204090"/>
                <a:gd name="connsiteX13" fmla="*/ 64654 w 295529"/>
                <a:gd name="connsiteY13" fmla="*/ 204090 h 204090"/>
                <a:gd name="connsiteX14" fmla="*/ 101992 w 295529"/>
                <a:gd name="connsiteY14" fmla="*/ 204090 h 204090"/>
                <a:gd name="connsiteX15" fmla="*/ 136512 w 295529"/>
                <a:gd name="connsiteY15" fmla="*/ 94469 h 204090"/>
                <a:gd name="connsiteX16" fmla="*/ 147362 w 295529"/>
                <a:gd name="connsiteY16" fmla="*/ 58741 h 204090"/>
                <a:gd name="connsiteX17" fmla="*/ 158996 w 295529"/>
                <a:gd name="connsiteY17" fmla="*/ 94469 h 204090"/>
                <a:gd name="connsiteX18" fmla="*/ 193537 w 295529"/>
                <a:gd name="connsiteY18" fmla="*/ 204090 h 204090"/>
                <a:gd name="connsiteX19" fmla="*/ 231278 w 295529"/>
                <a:gd name="connsiteY19" fmla="*/ 204090 h 204090"/>
                <a:gd name="connsiteX20" fmla="*/ 295529 w 295529"/>
                <a:gd name="connsiteY20" fmla="*/ 106 h 204090"/>
                <a:gd name="connsiteX21" fmla="*/ 254567 w 295529"/>
                <a:gd name="connsiteY21" fmla="*/ 106 h 20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5529" h="204090">
                  <a:moveTo>
                    <a:pt x="222039" y="109727"/>
                  </a:moveTo>
                  <a:cubicBezTo>
                    <a:pt x="220174" y="115618"/>
                    <a:pt x="218437" y="121439"/>
                    <a:pt x="216826" y="127188"/>
                  </a:cubicBezTo>
                  <a:cubicBezTo>
                    <a:pt x="215215" y="132937"/>
                    <a:pt x="213478" y="139295"/>
                    <a:pt x="211613" y="146260"/>
                  </a:cubicBezTo>
                  <a:cubicBezTo>
                    <a:pt x="206782" y="131257"/>
                    <a:pt x="202904" y="119206"/>
                    <a:pt x="199958" y="110108"/>
                  </a:cubicBezTo>
                  <a:lnTo>
                    <a:pt x="164951" y="0"/>
                  </a:lnTo>
                  <a:lnTo>
                    <a:pt x="130812" y="0"/>
                  </a:lnTo>
                  <a:lnTo>
                    <a:pt x="96377" y="109727"/>
                  </a:lnTo>
                  <a:cubicBezTo>
                    <a:pt x="94491" y="115900"/>
                    <a:pt x="92668" y="121855"/>
                    <a:pt x="90952" y="127591"/>
                  </a:cubicBezTo>
                  <a:cubicBezTo>
                    <a:pt x="89193" y="133355"/>
                    <a:pt x="87264" y="139712"/>
                    <a:pt x="85124" y="146663"/>
                  </a:cubicBezTo>
                  <a:cubicBezTo>
                    <a:pt x="83005" y="139712"/>
                    <a:pt x="81098" y="133355"/>
                    <a:pt x="79509" y="127591"/>
                  </a:cubicBezTo>
                  <a:cubicBezTo>
                    <a:pt x="77919" y="121827"/>
                    <a:pt x="76160" y="115894"/>
                    <a:pt x="74274" y="109727"/>
                  </a:cubicBezTo>
                  <a:lnTo>
                    <a:pt x="41767" y="106"/>
                  </a:lnTo>
                  <a:lnTo>
                    <a:pt x="0" y="106"/>
                  </a:lnTo>
                  <a:lnTo>
                    <a:pt x="64654" y="204090"/>
                  </a:lnTo>
                  <a:lnTo>
                    <a:pt x="101992" y="204090"/>
                  </a:lnTo>
                  <a:lnTo>
                    <a:pt x="136512" y="94469"/>
                  </a:lnTo>
                  <a:cubicBezTo>
                    <a:pt x="139458" y="85639"/>
                    <a:pt x="143082" y="73730"/>
                    <a:pt x="147362" y="58741"/>
                  </a:cubicBezTo>
                  <a:cubicBezTo>
                    <a:pt x="152448" y="73730"/>
                    <a:pt x="156326" y="85639"/>
                    <a:pt x="158996" y="94469"/>
                  </a:cubicBezTo>
                  <a:lnTo>
                    <a:pt x="193537" y="204090"/>
                  </a:lnTo>
                  <a:lnTo>
                    <a:pt x="231278" y="204090"/>
                  </a:lnTo>
                  <a:lnTo>
                    <a:pt x="295529" y="106"/>
                  </a:lnTo>
                  <a:lnTo>
                    <a:pt x="254567" y="106"/>
                  </a:lnTo>
                  <a:close/>
                </a:path>
              </a:pathLst>
            </a:custGeom>
            <a:grpFill/>
            <a:ln w="2119" cap="flat">
              <a:noFill/>
              <a:prstDash val="solid"/>
              <a:miter/>
            </a:ln>
          </p:spPr>
          <p:txBody>
            <a:bodyPr rtlCol="0" anchor="ctr"/>
            <a:lstStyle/>
            <a:p>
              <a:endParaRPr lang="es-ES" sz="675"/>
            </a:p>
          </p:txBody>
        </p:sp>
        <p:sp>
          <p:nvSpPr>
            <p:cNvPr id="18" name="Forma libre: forma 17">
              <a:extLst>
                <a:ext uri="{FF2B5EF4-FFF2-40B4-BE49-F238E27FC236}">
                  <a16:creationId xmlns:a16="http://schemas.microsoft.com/office/drawing/2014/main" id="{4E47E31D-A386-40F3-9415-5444E7AC1BAC}"/>
                </a:ext>
              </a:extLst>
            </p:cNvPr>
            <p:cNvSpPr/>
            <p:nvPr/>
          </p:nvSpPr>
          <p:spPr>
            <a:xfrm>
              <a:off x="23296333" y="934464"/>
              <a:ext cx="192321" cy="212494"/>
            </a:xfrm>
            <a:custGeom>
              <a:avLst/>
              <a:gdLst>
                <a:gd name="connsiteX0" fmla="*/ 146570 w 192321"/>
                <a:gd name="connsiteY0" fmla="*/ 13067 h 212494"/>
                <a:gd name="connsiteX1" fmla="*/ 97979 w 192321"/>
                <a:gd name="connsiteY1" fmla="*/ 14 h 212494"/>
                <a:gd name="connsiteX2" fmla="*/ 58415 w 192321"/>
                <a:gd name="connsiteY2" fmla="*/ 7430 h 212494"/>
                <a:gd name="connsiteX3" fmla="*/ 27307 w 192321"/>
                <a:gd name="connsiteY3" fmla="*/ 28982 h 212494"/>
                <a:gd name="connsiteX4" fmla="*/ 7027 w 192321"/>
                <a:gd name="connsiteY4" fmla="*/ 62506 h 212494"/>
                <a:gd name="connsiteX5" fmla="*/ 13 w 192321"/>
                <a:gd name="connsiteY5" fmla="*/ 106074 h 212494"/>
                <a:gd name="connsiteX6" fmla="*/ 12855 w 192321"/>
                <a:gd name="connsiteY6" fmla="*/ 161680 h 212494"/>
                <a:gd name="connsiteX7" fmla="*/ 48180 w 192321"/>
                <a:gd name="connsiteY7" fmla="*/ 199039 h 212494"/>
                <a:gd name="connsiteX8" fmla="*/ 99992 w 192321"/>
                <a:gd name="connsiteY8" fmla="*/ 212474 h 212494"/>
                <a:gd name="connsiteX9" fmla="*/ 134300 w 192321"/>
                <a:gd name="connsiteY9" fmla="*/ 207452 h 212494"/>
                <a:gd name="connsiteX10" fmla="*/ 164837 w 192321"/>
                <a:gd name="connsiteY10" fmla="*/ 191008 h 212494"/>
                <a:gd name="connsiteX11" fmla="*/ 188719 w 192321"/>
                <a:gd name="connsiteY11" fmla="*/ 161489 h 212494"/>
                <a:gd name="connsiteX12" fmla="*/ 158204 w 192321"/>
                <a:gd name="connsiteY12" fmla="*/ 142608 h 212494"/>
                <a:gd name="connsiteX13" fmla="*/ 142946 w 192321"/>
                <a:gd name="connsiteY13" fmla="*/ 162887 h 212494"/>
                <a:gd name="connsiteX14" fmla="*/ 123260 w 192321"/>
                <a:gd name="connsiteY14" fmla="*/ 174140 h 212494"/>
                <a:gd name="connsiteX15" fmla="*/ 99950 w 192321"/>
                <a:gd name="connsiteY15" fmla="*/ 177552 h 212494"/>
                <a:gd name="connsiteX16" fmla="*/ 69032 w 192321"/>
                <a:gd name="connsiteY16" fmla="*/ 169520 h 212494"/>
                <a:gd name="connsiteX17" fmla="*/ 47587 w 192321"/>
                <a:gd name="connsiteY17" fmla="*/ 145532 h 212494"/>
                <a:gd name="connsiteX18" fmla="*/ 40106 w 192321"/>
                <a:gd name="connsiteY18" fmla="*/ 115229 h 212494"/>
                <a:gd name="connsiteX19" fmla="*/ 191940 w 192321"/>
                <a:gd name="connsiteY19" fmla="*/ 115229 h 212494"/>
                <a:gd name="connsiteX20" fmla="*/ 192321 w 192321"/>
                <a:gd name="connsiteY20" fmla="*/ 109613 h 212494"/>
                <a:gd name="connsiteX21" fmla="*/ 192321 w 192321"/>
                <a:gd name="connsiteY21" fmla="*/ 104379 h 212494"/>
                <a:gd name="connsiteX22" fmla="*/ 180094 w 192321"/>
                <a:gd name="connsiteY22" fmla="*/ 49579 h 212494"/>
                <a:gd name="connsiteX23" fmla="*/ 146570 w 192321"/>
                <a:gd name="connsiteY23" fmla="*/ 13067 h 212494"/>
                <a:gd name="connsiteX24" fmla="*/ 55216 w 192321"/>
                <a:gd name="connsiteY24" fmla="*/ 52016 h 212494"/>
                <a:gd name="connsiteX25" fmla="*/ 73482 w 192321"/>
                <a:gd name="connsiteY25" fmla="*/ 37967 h 212494"/>
                <a:gd name="connsiteX26" fmla="*/ 97576 w 192321"/>
                <a:gd name="connsiteY26" fmla="*/ 33347 h 212494"/>
                <a:gd name="connsiteX27" fmla="*/ 137119 w 192321"/>
                <a:gd name="connsiteY27" fmla="*/ 50999 h 212494"/>
                <a:gd name="connsiteX28" fmla="*/ 151317 w 192321"/>
                <a:gd name="connsiteY28" fmla="*/ 85943 h 212494"/>
                <a:gd name="connsiteX29" fmla="*/ 41272 w 192321"/>
                <a:gd name="connsiteY29" fmla="*/ 85943 h 212494"/>
                <a:gd name="connsiteX30" fmla="*/ 43772 w 192321"/>
                <a:gd name="connsiteY30" fmla="*/ 74902 h 212494"/>
                <a:gd name="connsiteX31" fmla="*/ 55216 w 192321"/>
                <a:gd name="connsiteY31" fmla="*/ 52016 h 21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2321" h="212494">
                  <a:moveTo>
                    <a:pt x="146570" y="13067"/>
                  </a:moveTo>
                  <a:cubicBezTo>
                    <a:pt x="131927" y="4241"/>
                    <a:pt x="115080" y="-281"/>
                    <a:pt x="97979" y="14"/>
                  </a:cubicBezTo>
                  <a:cubicBezTo>
                    <a:pt x="84438" y="-156"/>
                    <a:pt x="70982" y="2366"/>
                    <a:pt x="58415" y="7430"/>
                  </a:cubicBezTo>
                  <a:cubicBezTo>
                    <a:pt x="46633" y="12319"/>
                    <a:pt x="36016" y="19666"/>
                    <a:pt x="27307" y="28982"/>
                  </a:cubicBezTo>
                  <a:cubicBezTo>
                    <a:pt x="18301" y="38632"/>
                    <a:pt x="11393" y="50048"/>
                    <a:pt x="7027" y="62506"/>
                  </a:cubicBezTo>
                  <a:cubicBezTo>
                    <a:pt x="2175" y="76511"/>
                    <a:pt x="-199" y="91256"/>
                    <a:pt x="13" y="106074"/>
                  </a:cubicBezTo>
                  <a:cubicBezTo>
                    <a:pt x="13" y="127265"/>
                    <a:pt x="4294" y="145801"/>
                    <a:pt x="12855" y="161680"/>
                  </a:cubicBezTo>
                  <a:cubicBezTo>
                    <a:pt x="20971" y="177140"/>
                    <a:pt x="33198" y="190065"/>
                    <a:pt x="48180" y="199039"/>
                  </a:cubicBezTo>
                  <a:cubicBezTo>
                    <a:pt x="63883" y="208190"/>
                    <a:pt x="81810" y="212839"/>
                    <a:pt x="99992" y="212474"/>
                  </a:cubicBezTo>
                  <a:cubicBezTo>
                    <a:pt x="111605" y="212496"/>
                    <a:pt x="123175" y="210802"/>
                    <a:pt x="134300" y="207452"/>
                  </a:cubicBezTo>
                  <a:cubicBezTo>
                    <a:pt x="145489" y="204078"/>
                    <a:pt x="155873" y="198486"/>
                    <a:pt x="164837" y="191008"/>
                  </a:cubicBezTo>
                  <a:cubicBezTo>
                    <a:pt x="174563" y="182739"/>
                    <a:pt x="182658" y="172729"/>
                    <a:pt x="188719" y="161489"/>
                  </a:cubicBezTo>
                  <a:lnTo>
                    <a:pt x="158204" y="142608"/>
                  </a:lnTo>
                  <a:cubicBezTo>
                    <a:pt x="154432" y="150258"/>
                    <a:pt x="149240" y="157134"/>
                    <a:pt x="142946" y="162887"/>
                  </a:cubicBezTo>
                  <a:cubicBezTo>
                    <a:pt x="137267" y="168005"/>
                    <a:pt x="130549" y="171843"/>
                    <a:pt x="123260" y="174140"/>
                  </a:cubicBezTo>
                  <a:cubicBezTo>
                    <a:pt x="115716" y="176460"/>
                    <a:pt x="107854" y="177611"/>
                    <a:pt x="99950" y="177552"/>
                  </a:cubicBezTo>
                  <a:cubicBezTo>
                    <a:pt x="89100" y="177734"/>
                    <a:pt x="78420" y="174958"/>
                    <a:pt x="69032" y="169520"/>
                  </a:cubicBezTo>
                  <a:cubicBezTo>
                    <a:pt x="59644" y="163843"/>
                    <a:pt x="52185" y="155488"/>
                    <a:pt x="47587" y="145532"/>
                  </a:cubicBezTo>
                  <a:cubicBezTo>
                    <a:pt x="43158" y="136011"/>
                    <a:pt x="40615" y="125718"/>
                    <a:pt x="40106" y="115229"/>
                  </a:cubicBezTo>
                  <a:lnTo>
                    <a:pt x="191940" y="115229"/>
                  </a:lnTo>
                  <a:cubicBezTo>
                    <a:pt x="192194" y="113368"/>
                    <a:pt x="192321" y="111491"/>
                    <a:pt x="192321" y="109613"/>
                  </a:cubicBezTo>
                  <a:lnTo>
                    <a:pt x="192321" y="104379"/>
                  </a:lnTo>
                  <a:cubicBezTo>
                    <a:pt x="192321" y="83500"/>
                    <a:pt x="188252" y="65233"/>
                    <a:pt x="180094" y="49579"/>
                  </a:cubicBezTo>
                  <a:cubicBezTo>
                    <a:pt x="172486" y="34553"/>
                    <a:pt x="160895" y="21919"/>
                    <a:pt x="146570" y="13067"/>
                  </a:cubicBezTo>
                  <a:close/>
                  <a:moveTo>
                    <a:pt x="55216" y="52016"/>
                  </a:moveTo>
                  <a:cubicBezTo>
                    <a:pt x="60005" y="45845"/>
                    <a:pt x="66298" y="41007"/>
                    <a:pt x="73482" y="37967"/>
                  </a:cubicBezTo>
                  <a:cubicBezTo>
                    <a:pt x="81111" y="34801"/>
                    <a:pt x="89312" y="33228"/>
                    <a:pt x="97576" y="33347"/>
                  </a:cubicBezTo>
                  <a:cubicBezTo>
                    <a:pt x="112749" y="32951"/>
                    <a:pt x="127286" y="39439"/>
                    <a:pt x="137119" y="50999"/>
                  </a:cubicBezTo>
                  <a:cubicBezTo>
                    <a:pt x="144493" y="59475"/>
                    <a:pt x="149219" y="71124"/>
                    <a:pt x="151317" y="85943"/>
                  </a:cubicBezTo>
                  <a:lnTo>
                    <a:pt x="41272" y="85943"/>
                  </a:lnTo>
                  <a:cubicBezTo>
                    <a:pt x="41865" y="82213"/>
                    <a:pt x="42692" y="78524"/>
                    <a:pt x="43772" y="74902"/>
                  </a:cubicBezTo>
                  <a:cubicBezTo>
                    <a:pt x="46103" y="66615"/>
                    <a:pt x="49981" y="58848"/>
                    <a:pt x="55216" y="52016"/>
                  </a:cubicBezTo>
                  <a:close/>
                </a:path>
              </a:pathLst>
            </a:custGeom>
            <a:grpFill/>
            <a:ln w="2119" cap="flat">
              <a:noFill/>
              <a:prstDash val="solid"/>
              <a:miter/>
            </a:ln>
          </p:spPr>
          <p:txBody>
            <a:bodyPr rtlCol="0" anchor="ctr"/>
            <a:lstStyle/>
            <a:p>
              <a:endParaRPr lang="es-ES" sz="675"/>
            </a:p>
          </p:txBody>
        </p:sp>
        <p:sp>
          <p:nvSpPr>
            <p:cNvPr id="19" name="Forma libre: forma 18">
              <a:extLst>
                <a:ext uri="{FF2B5EF4-FFF2-40B4-BE49-F238E27FC236}">
                  <a16:creationId xmlns:a16="http://schemas.microsoft.com/office/drawing/2014/main" id="{D797397C-EAE6-DB4D-089F-39A529DF3DB1}"/>
                </a:ext>
              </a:extLst>
            </p:cNvPr>
            <p:cNvSpPr/>
            <p:nvPr/>
          </p:nvSpPr>
          <p:spPr>
            <a:xfrm>
              <a:off x="23513893" y="934470"/>
              <a:ext cx="106399" cy="207996"/>
            </a:xfrm>
            <a:custGeom>
              <a:avLst/>
              <a:gdLst>
                <a:gd name="connsiteX0" fmla="*/ 94766 w 106399"/>
                <a:gd name="connsiteY0" fmla="*/ 7 h 207996"/>
                <a:gd name="connsiteX1" fmla="*/ 62429 w 106399"/>
                <a:gd name="connsiteY1" fmla="*/ 9246 h 207996"/>
                <a:gd name="connsiteX2" fmla="*/ 39352 w 106399"/>
                <a:gd name="connsiteY2" fmla="*/ 37346 h 207996"/>
                <a:gd name="connsiteX3" fmla="*/ 39352 w 106399"/>
                <a:gd name="connsiteY3" fmla="*/ 4012 h 207996"/>
                <a:gd name="connsiteX4" fmla="*/ 0 w 106399"/>
                <a:gd name="connsiteY4" fmla="*/ 4012 h 207996"/>
                <a:gd name="connsiteX5" fmla="*/ 0 w 106399"/>
                <a:gd name="connsiteY5" fmla="*/ 207997 h 207996"/>
                <a:gd name="connsiteX6" fmla="*/ 39352 w 106399"/>
                <a:gd name="connsiteY6" fmla="*/ 207997 h 207996"/>
                <a:gd name="connsiteX7" fmla="*/ 39352 w 106399"/>
                <a:gd name="connsiteY7" fmla="*/ 99181 h 207996"/>
                <a:gd name="connsiteX8" fmla="*/ 52596 w 106399"/>
                <a:gd name="connsiteY8" fmla="*/ 57435 h 207996"/>
                <a:gd name="connsiteX9" fmla="*/ 86332 w 106399"/>
                <a:gd name="connsiteY9" fmla="*/ 41774 h 207996"/>
                <a:gd name="connsiteX10" fmla="*/ 106400 w 106399"/>
                <a:gd name="connsiteY10" fmla="*/ 41774 h 207996"/>
                <a:gd name="connsiteX11" fmla="*/ 106400 w 106399"/>
                <a:gd name="connsiteY11" fmla="*/ 7 h 20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399" h="207996">
                  <a:moveTo>
                    <a:pt x="94766" y="7"/>
                  </a:moveTo>
                  <a:cubicBezTo>
                    <a:pt x="83302" y="-171"/>
                    <a:pt x="72071" y="3044"/>
                    <a:pt x="62429" y="9246"/>
                  </a:cubicBezTo>
                  <a:cubicBezTo>
                    <a:pt x="52935" y="15392"/>
                    <a:pt x="45243" y="24758"/>
                    <a:pt x="39352" y="37346"/>
                  </a:cubicBezTo>
                  <a:lnTo>
                    <a:pt x="39352" y="4012"/>
                  </a:lnTo>
                  <a:lnTo>
                    <a:pt x="0" y="4012"/>
                  </a:lnTo>
                  <a:lnTo>
                    <a:pt x="0" y="207997"/>
                  </a:lnTo>
                  <a:lnTo>
                    <a:pt x="39352" y="207997"/>
                  </a:lnTo>
                  <a:lnTo>
                    <a:pt x="39352" y="99181"/>
                  </a:lnTo>
                  <a:cubicBezTo>
                    <a:pt x="39352" y="81789"/>
                    <a:pt x="43759" y="67875"/>
                    <a:pt x="52596" y="57435"/>
                  </a:cubicBezTo>
                  <a:cubicBezTo>
                    <a:pt x="60818" y="47276"/>
                    <a:pt x="73278" y="41493"/>
                    <a:pt x="86332" y="41774"/>
                  </a:cubicBezTo>
                  <a:lnTo>
                    <a:pt x="106400" y="41774"/>
                  </a:lnTo>
                  <a:lnTo>
                    <a:pt x="106400" y="7"/>
                  </a:lnTo>
                  <a:close/>
                </a:path>
              </a:pathLst>
            </a:custGeom>
            <a:grpFill/>
            <a:ln w="2119" cap="flat">
              <a:noFill/>
              <a:prstDash val="solid"/>
              <a:miter/>
            </a:ln>
          </p:spPr>
          <p:txBody>
            <a:bodyPr rtlCol="0" anchor="ctr"/>
            <a:lstStyle/>
            <a:p>
              <a:endParaRPr lang="es-ES" sz="675"/>
            </a:p>
          </p:txBody>
        </p:sp>
        <p:sp>
          <p:nvSpPr>
            <p:cNvPr id="20" name="Forma libre: forma 19">
              <a:extLst>
                <a:ext uri="{FF2B5EF4-FFF2-40B4-BE49-F238E27FC236}">
                  <a16:creationId xmlns:a16="http://schemas.microsoft.com/office/drawing/2014/main" id="{62E6BA15-2E99-3B1E-837C-16B88DFE8066}"/>
                </a:ext>
              </a:extLst>
            </p:cNvPr>
            <p:cNvSpPr/>
            <p:nvPr/>
          </p:nvSpPr>
          <p:spPr>
            <a:xfrm>
              <a:off x="20826516" y="737210"/>
              <a:ext cx="267147" cy="428326"/>
            </a:xfrm>
            <a:custGeom>
              <a:avLst/>
              <a:gdLst>
                <a:gd name="connsiteX0" fmla="*/ 0 w 267147"/>
                <a:gd name="connsiteY0" fmla="*/ 305362 h 428326"/>
                <a:gd name="connsiteX1" fmla="*/ 35453 w 267147"/>
                <a:gd name="connsiteY1" fmla="*/ 391737 h 428326"/>
                <a:gd name="connsiteX2" fmla="*/ 176966 w 267147"/>
                <a:gd name="connsiteY2" fmla="*/ 414920 h 428326"/>
                <a:gd name="connsiteX3" fmla="*/ 219475 w 267147"/>
                <a:gd name="connsiteY3" fmla="*/ 0 h 428326"/>
                <a:gd name="connsiteX4" fmla="*/ 0 w 267147"/>
                <a:gd name="connsiteY4" fmla="*/ 305362 h 428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147" h="428326">
                  <a:moveTo>
                    <a:pt x="0" y="305362"/>
                  </a:moveTo>
                  <a:cubicBezTo>
                    <a:pt x="-49" y="337704"/>
                    <a:pt x="12696" y="368753"/>
                    <a:pt x="35453" y="391737"/>
                  </a:cubicBezTo>
                  <a:cubicBezTo>
                    <a:pt x="79360" y="435644"/>
                    <a:pt x="138971" y="435560"/>
                    <a:pt x="176966" y="414920"/>
                  </a:cubicBezTo>
                  <a:cubicBezTo>
                    <a:pt x="223480" y="389681"/>
                    <a:pt x="328121" y="313987"/>
                    <a:pt x="219475" y="0"/>
                  </a:cubicBezTo>
                  <a:cubicBezTo>
                    <a:pt x="219475" y="148210"/>
                    <a:pt x="0" y="163277"/>
                    <a:pt x="0" y="305362"/>
                  </a:cubicBezTo>
                  <a:close/>
                </a:path>
              </a:pathLst>
            </a:custGeom>
            <a:grpFill/>
            <a:ln w="2119" cap="flat">
              <a:noFill/>
              <a:prstDash val="solid"/>
              <a:miter/>
            </a:ln>
          </p:spPr>
          <p:txBody>
            <a:bodyPr rtlCol="0" anchor="ctr"/>
            <a:lstStyle/>
            <a:p>
              <a:endParaRPr lang="es-ES" sz="675"/>
            </a:p>
          </p:txBody>
        </p:sp>
        <p:sp>
          <p:nvSpPr>
            <p:cNvPr id="21" name="Forma libre: forma 20">
              <a:extLst>
                <a:ext uri="{FF2B5EF4-FFF2-40B4-BE49-F238E27FC236}">
                  <a16:creationId xmlns:a16="http://schemas.microsoft.com/office/drawing/2014/main" id="{EE2803F6-EB6E-EBD8-8B83-FF9D723D25E6}"/>
                </a:ext>
              </a:extLst>
            </p:cNvPr>
            <p:cNvSpPr/>
            <p:nvPr/>
          </p:nvSpPr>
          <p:spPr>
            <a:xfrm>
              <a:off x="20670932" y="737210"/>
              <a:ext cx="255520" cy="428307"/>
            </a:xfrm>
            <a:custGeom>
              <a:avLst/>
              <a:gdLst>
                <a:gd name="connsiteX0" fmla="*/ 255521 w 255520"/>
                <a:gd name="connsiteY0" fmla="*/ 129752 h 428307"/>
                <a:gd name="connsiteX1" fmla="*/ 219496 w 255520"/>
                <a:gd name="connsiteY1" fmla="*/ 0 h 428307"/>
                <a:gd name="connsiteX2" fmla="*/ 0 w 255520"/>
                <a:gd name="connsiteY2" fmla="*/ 305362 h 428307"/>
                <a:gd name="connsiteX3" fmla="*/ 35410 w 255520"/>
                <a:gd name="connsiteY3" fmla="*/ 391737 h 428307"/>
                <a:gd name="connsiteX4" fmla="*/ 176924 w 255520"/>
                <a:gd name="connsiteY4" fmla="*/ 414920 h 428307"/>
                <a:gd name="connsiteX5" fmla="*/ 255521 w 255520"/>
                <a:gd name="connsiteY5" fmla="*/ 129752 h 42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520" h="428307">
                  <a:moveTo>
                    <a:pt x="255521" y="129752"/>
                  </a:moveTo>
                  <a:cubicBezTo>
                    <a:pt x="248316" y="90909"/>
                    <a:pt x="236767" y="51134"/>
                    <a:pt x="219496" y="0"/>
                  </a:cubicBezTo>
                  <a:cubicBezTo>
                    <a:pt x="219496" y="148210"/>
                    <a:pt x="0" y="163277"/>
                    <a:pt x="0" y="305362"/>
                  </a:cubicBezTo>
                  <a:cubicBezTo>
                    <a:pt x="-49" y="337697"/>
                    <a:pt x="12677" y="368742"/>
                    <a:pt x="35410" y="391737"/>
                  </a:cubicBezTo>
                  <a:cubicBezTo>
                    <a:pt x="79318" y="435644"/>
                    <a:pt x="139394" y="435517"/>
                    <a:pt x="176924" y="414920"/>
                  </a:cubicBezTo>
                  <a:cubicBezTo>
                    <a:pt x="89659" y="321870"/>
                    <a:pt x="120386" y="214156"/>
                    <a:pt x="255521" y="129752"/>
                  </a:cubicBezTo>
                  <a:close/>
                </a:path>
              </a:pathLst>
            </a:custGeom>
            <a:grpFill/>
            <a:ln w="2119" cap="flat">
              <a:noFill/>
              <a:prstDash val="solid"/>
              <a:miter/>
            </a:ln>
          </p:spPr>
          <p:txBody>
            <a:bodyPr rtlCol="0" anchor="ctr"/>
            <a:lstStyle/>
            <a:p>
              <a:endParaRPr lang="es-ES" sz="675"/>
            </a:p>
          </p:txBody>
        </p:sp>
        <p:sp>
          <p:nvSpPr>
            <p:cNvPr id="35" name="Forma libre: forma 34">
              <a:extLst>
                <a:ext uri="{FF2B5EF4-FFF2-40B4-BE49-F238E27FC236}">
                  <a16:creationId xmlns:a16="http://schemas.microsoft.com/office/drawing/2014/main" id="{F11C88A4-F43B-BA83-2D8A-FEECE6436040}"/>
                </a:ext>
              </a:extLst>
            </p:cNvPr>
            <p:cNvSpPr/>
            <p:nvPr/>
          </p:nvSpPr>
          <p:spPr>
            <a:xfrm>
              <a:off x="20515348" y="737210"/>
              <a:ext cx="255520" cy="529266"/>
            </a:xfrm>
            <a:custGeom>
              <a:avLst/>
              <a:gdLst>
                <a:gd name="connsiteX0" fmla="*/ 255521 w 255520"/>
                <a:gd name="connsiteY0" fmla="*/ 129752 h 529266"/>
                <a:gd name="connsiteX1" fmla="*/ 219496 w 255520"/>
                <a:gd name="connsiteY1" fmla="*/ 0 h 529266"/>
                <a:gd name="connsiteX2" fmla="*/ 0 w 255520"/>
                <a:gd name="connsiteY2" fmla="*/ 305362 h 529266"/>
                <a:gd name="connsiteX3" fmla="*/ 59038 w 255520"/>
                <a:gd name="connsiteY3" fmla="*/ 410321 h 529266"/>
                <a:gd name="connsiteX4" fmla="*/ 53380 w 255520"/>
                <a:gd name="connsiteY4" fmla="*/ 529266 h 529266"/>
                <a:gd name="connsiteX5" fmla="*/ 81543 w 255520"/>
                <a:gd name="connsiteY5" fmla="*/ 524583 h 529266"/>
                <a:gd name="connsiteX6" fmla="*/ 77093 w 255520"/>
                <a:gd name="connsiteY6" fmla="*/ 419433 h 529266"/>
                <a:gd name="connsiteX7" fmla="*/ 176923 w 255520"/>
                <a:gd name="connsiteY7" fmla="*/ 414962 h 529266"/>
                <a:gd name="connsiteX8" fmla="*/ 255521 w 255520"/>
                <a:gd name="connsiteY8" fmla="*/ 129752 h 52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20" h="529266">
                  <a:moveTo>
                    <a:pt x="255521" y="129752"/>
                  </a:moveTo>
                  <a:cubicBezTo>
                    <a:pt x="248316" y="90909"/>
                    <a:pt x="236746" y="51134"/>
                    <a:pt x="219496" y="0"/>
                  </a:cubicBezTo>
                  <a:cubicBezTo>
                    <a:pt x="219496" y="148210"/>
                    <a:pt x="0" y="163277"/>
                    <a:pt x="0" y="305362"/>
                  </a:cubicBezTo>
                  <a:cubicBezTo>
                    <a:pt x="0" y="378238"/>
                    <a:pt x="59038" y="410321"/>
                    <a:pt x="59038" y="410321"/>
                  </a:cubicBezTo>
                  <a:cubicBezTo>
                    <a:pt x="49865" y="449285"/>
                    <a:pt x="47947" y="489607"/>
                    <a:pt x="53380" y="529266"/>
                  </a:cubicBezTo>
                  <a:lnTo>
                    <a:pt x="81543" y="524583"/>
                  </a:lnTo>
                  <a:cubicBezTo>
                    <a:pt x="67769" y="476691"/>
                    <a:pt x="76224" y="424540"/>
                    <a:pt x="77093" y="419433"/>
                  </a:cubicBezTo>
                  <a:cubicBezTo>
                    <a:pt x="113117" y="433864"/>
                    <a:pt x="150265" y="429584"/>
                    <a:pt x="176923" y="414962"/>
                  </a:cubicBezTo>
                  <a:cubicBezTo>
                    <a:pt x="89532" y="321870"/>
                    <a:pt x="120386" y="214177"/>
                    <a:pt x="255521" y="129752"/>
                  </a:cubicBezTo>
                  <a:close/>
                </a:path>
              </a:pathLst>
            </a:custGeom>
            <a:grpFill/>
            <a:ln w="2119" cap="flat">
              <a:noFill/>
              <a:prstDash val="solid"/>
              <a:miter/>
            </a:ln>
          </p:spPr>
          <p:txBody>
            <a:bodyPr rtlCol="0" anchor="ctr"/>
            <a:lstStyle/>
            <a:p>
              <a:endParaRPr lang="es-ES" sz="675"/>
            </a:p>
          </p:txBody>
        </p:sp>
      </p:grpSp>
    </p:spTree>
    <p:extLst>
      <p:ext uri="{BB962C8B-B14F-4D97-AF65-F5344CB8AC3E}">
        <p14:creationId xmlns:p14="http://schemas.microsoft.com/office/powerpoint/2010/main" val="1326346401"/>
      </p:ext>
    </p:extLst>
  </p:cSld>
  <p:clrMapOvr>
    <a:masterClrMapping/>
  </p:clrMapOvr>
  <p:extLst>
    <p:ext uri="{DCECCB84-F9BA-43D5-87BE-67443E8EF086}">
      <p15:sldGuideLst xmlns:p15="http://schemas.microsoft.com/office/powerpoint/2012/main"/>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Index Sand">
    <p:bg>
      <p:bgRef idx="1001">
        <a:schemeClr val="bg1"/>
      </p:bgRef>
    </p:bg>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DAB9D3A7-45E7-65C3-4237-390FAEA67F84}"/>
              </a:ext>
            </a:extLst>
          </p:cNvPr>
          <p:cNvSpPr>
            <a:spLocks noGrp="1"/>
          </p:cNvSpPr>
          <p:nvPr>
            <p:ph type="title" hasCustomPrompt="1"/>
          </p:nvPr>
        </p:nvSpPr>
        <p:spPr>
          <a:xfrm>
            <a:off x="305120" y="979069"/>
            <a:ext cx="4716887" cy="1475645"/>
          </a:xfrm>
          <a:prstGeom prst="rect">
            <a:avLst/>
          </a:prstGeom>
        </p:spPr>
        <p:txBody>
          <a:bodyPr anchor="b" anchorCtr="0"/>
          <a:lstStyle>
            <a:lvl1pPr>
              <a:lnSpc>
                <a:spcPts val="4500"/>
              </a:lnSpc>
              <a:defRPr sz="4500" spc="-113">
                <a:solidFill>
                  <a:schemeClr val="tx2"/>
                </a:solidFill>
              </a:defRPr>
            </a:lvl1pPr>
          </a:lstStyle>
          <a:p>
            <a:r>
              <a:rPr lang="en-US"/>
              <a:t>Click to modify the pattern title style</a:t>
            </a:r>
          </a:p>
        </p:txBody>
      </p:sp>
      <p:sp>
        <p:nvSpPr>
          <p:cNvPr id="6" name="Text Placeholder 5">
            <a:extLst>
              <a:ext uri="{FF2B5EF4-FFF2-40B4-BE49-F238E27FC236}">
                <a16:creationId xmlns:a16="http://schemas.microsoft.com/office/drawing/2014/main" id="{41453A69-FB58-E822-B6FF-73813E24CCE2}"/>
              </a:ext>
            </a:extLst>
          </p:cNvPr>
          <p:cNvSpPr>
            <a:spLocks noGrp="1"/>
          </p:cNvSpPr>
          <p:nvPr>
            <p:ph type="body" sz="quarter" idx="26" hasCustomPrompt="1"/>
          </p:nvPr>
        </p:nvSpPr>
        <p:spPr>
          <a:xfrm>
            <a:off x="305415" y="2761060"/>
            <a:ext cx="1428248" cy="1971080"/>
          </a:xfrm>
          <a:prstGeom prst="rect">
            <a:avLst/>
          </a:prstGeom>
        </p:spPr>
        <p:txBody>
          <a:bodyPr/>
          <a:lstStyle>
            <a:lvl1pPr>
              <a:buClr>
                <a:schemeClr val="accent3"/>
              </a:buClr>
              <a:defRPr sz="600" b="0" i="0">
                <a:solidFill>
                  <a:srgbClr val="000000"/>
                </a:solidFill>
                <a:latin typeface="IberPangea Text" panose="020B0504000000000000" pitchFamily="34" charset="0"/>
                <a:ea typeface="IberPangea Text" panose="020B0504000000000000" pitchFamily="34" charset="0"/>
                <a:cs typeface="IberPangea Text" panose="020B0504000000000000" pitchFamily="34" charset="0"/>
              </a:defRPr>
            </a:lvl1pPr>
            <a:lvl2pPr>
              <a:buClr>
                <a:schemeClr val="accent3"/>
              </a:buClr>
              <a:defRPr sz="600" b="0" i="0">
                <a:solidFill>
                  <a:srgbClr val="000000"/>
                </a:solidFill>
                <a:latin typeface="IberPangea Text" panose="020B0504000000000000" pitchFamily="34" charset="0"/>
                <a:ea typeface="IberPangea Text" panose="020B0504000000000000" pitchFamily="34" charset="0"/>
                <a:cs typeface="IberPangea Text" panose="020B0504000000000000" pitchFamily="34" charset="0"/>
              </a:defRPr>
            </a:lvl2pPr>
            <a:lvl3pPr>
              <a:buClr>
                <a:schemeClr val="accent3"/>
              </a:buClr>
              <a:defRPr sz="600" b="0" i="0">
                <a:solidFill>
                  <a:srgbClr val="000000"/>
                </a:solidFill>
                <a:latin typeface="IberPangea Text" panose="020B0504000000000000" pitchFamily="34" charset="0"/>
                <a:ea typeface="IberPangea Text" panose="020B0504000000000000" pitchFamily="34" charset="0"/>
                <a:cs typeface="IberPangea Text" panose="020B0504000000000000" pitchFamily="34" charset="0"/>
              </a:defRPr>
            </a:lvl3pPr>
            <a:lvl4pPr>
              <a:buClr>
                <a:schemeClr val="accent3"/>
              </a:buClr>
              <a:defRPr sz="600" b="0" i="0">
                <a:solidFill>
                  <a:srgbClr val="000000"/>
                </a:solidFill>
                <a:latin typeface="IberPangea Text" panose="020B0504000000000000" pitchFamily="34" charset="0"/>
                <a:ea typeface="IberPangea Text" panose="020B0504000000000000" pitchFamily="34" charset="0"/>
                <a:cs typeface="IberPangea Text" panose="020B0504000000000000" pitchFamily="34" charset="0"/>
              </a:defRPr>
            </a:lvl4pPr>
            <a:lvl5pPr>
              <a:lnSpc>
                <a:spcPct val="100000"/>
              </a:lnSpc>
              <a:buClr>
                <a:schemeClr val="accent3"/>
              </a:buClr>
              <a:defRPr sz="600" b="0" i="0">
                <a:solidFill>
                  <a:srgbClr val="000000"/>
                </a:solidFill>
                <a:latin typeface="IberPangea Text" panose="020B0504000000000000" pitchFamily="34" charset="0"/>
                <a:ea typeface="IberPangea Text" panose="020B0504000000000000" pitchFamily="34" charset="0"/>
                <a:cs typeface="IberPangea Text" panose="020B0504000000000000" pitchFamily="34" charset="0"/>
              </a:defRPr>
            </a:lvl5pPr>
          </a:lstStyle>
          <a:p>
            <a:pPr lvl="0"/>
            <a:r>
              <a:rPr lang="en-US" noProof="0"/>
              <a:t>Click to modify the pattern title style</a:t>
            </a:r>
          </a:p>
          <a:p>
            <a:pPr lvl="1"/>
            <a:r>
              <a:rPr lang="en-US" noProof="0"/>
              <a:t>Second Level</a:t>
            </a:r>
          </a:p>
          <a:p>
            <a:pPr lvl="2"/>
            <a:r>
              <a:rPr lang="en-US"/>
              <a:t>Third</a:t>
            </a:r>
            <a:r>
              <a:rPr lang="en-US" noProof="0"/>
              <a:t> Level</a:t>
            </a:r>
          </a:p>
          <a:p>
            <a:pPr lvl="3"/>
            <a:r>
              <a:rPr lang="en-US"/>
              <a:t>Fourth</a:t>
            </a:r>
            <a:r>
              <a:rPr lang="en-US" noProof="0"/>
              <a:t> Level</a:t>
            </a:r>
          </a:p>
          <a:p>
            <a:pPr lvl="4"/>
            <a:r>
              <a:rPr lang="en-US"/>
              <a:t>Fifth</a:t>
            </a:r>
            <a:r>
              <a:rPr lang="en-US" noProof="0"/>
              <a:t> Level</a:t>
            </a:r>
          </a:p>
        </p:txBody>
      </p:sp>
      <p:sp>
        <p:nvSpPr>
          <p:cNvPr id="7" name="Text Placeholder 5">
            <a:extLst>
              <a:ext uri="{FF2B5EF4-FFF2-40B4-BE49-F238E27FC236}">
                <a16:creationId xmlns:a16="http://schemas.microsoft.com/office/drawing/2014/main" id="{71316494-3069-C9BE-8215-03D500EC15C5}"/>
              </a:ext>
            </a:extLst>
          </p:cNvPr>
          <p:cNvSpPr>
            <a:spLocks noGrp="1"/>
          </p:cNvSpPr>
          <p:nvPr>
            <p:ph type="body" sz="quarter" idx="27" hasCustomPrompt="1"/>
          </p:nvPr>
        </p:nvSpPr>
        <p:spPr>
          <a:xfrm>
            <a:off x="305415" y="2558028"/>
            <a:ext cx="1428248" cy="202744"/>
          </a:xfrm>
          <a:prstGeom prst="rect">
            <a:avLst/>
          </a:prstGeom>
        </p:spPr>
        <p:txBody>
          <a:bodyPr/>
          <a:lstStyle>
            <a:lvl1pPr>
              <a:lnSpc>
                <a:spcPct val="100000"/>
              </a:lnSpc>
              <a:spcBef>
                <a:spcPts val="0"/>
              </a:spcBef>
              <a:defRPr sz="975"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1pPr>
            <a:lvl2pPr>
              <a:defRPr sz="975"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2pPr>
            <a:lvl3pPr>
              <a:defRPr sz="975"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3pPr>
            <a:lvl4pPr>
              <a:defRPr sz="975"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4pPr>
            <a:lvl5pPr>
              <a:lnSpc>
                <a:spcPct val="100000"/>
              </a:lnSpc>
              <a:defRPr sz="975"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5pPr>
          </a:lstStyle>
          <a:p>
            <a:pPr lvl="0"/>
            <a:r>
              <a:rPr lang="en-US"/>
              <a:t>Click to modify the pattern title style</a:t>
            </a:r>
          </a:p>
        </p:txBody>
      </p:sp>
      <p:sp>
        <p:nvSpPr>
          <p:cNvPr id="2" name="Marcador de número de diapositiva 5">
            <a:extLst>
              <a:ext uri="{FF2B5EF4-FFF2-40B4-BE49-F238E27FC236}">
                <a16:creationId xmlns:a16="http://schemas.microsoft.com/office/drawing/2014/main" id="{D049C04B-DF9F-82CB-43E2-8A7079693348}"/>
              </a:ext>
            </a:extLst>
          </p:cNvPr>
          <p:cNvSpPr>
            <a:spLocks noGrp="1"/>
          </p:cNvSpPr>
          <p:nvPr>
            <p:ph type="sldNum" sz="quarter" idx="4"/>
          </p:nvPr>
        </p:nvSpPr>
        <p:spPr>
          <a:xfrm>
            <a:off x="8373624" y="4840002"/>
            <a:ext cx="464962" cy="180415"/>
          </a:xfrm>
          <a:prstGeom prst="rect">
            <a:avLst/>
          </a:prstGeom>
        </p:spPr>
        <p:txBody>
          <a:bodyPr anchor="b"/>
          <a:lstStyle>
            <a:lvl1pPr algn="r">
              <a:defRPr sz="450" b="0" i="0">
                <a:solidFill>
                  <a:schemeClr val="tx2"/>
                </a:solidFill>
                <a:latin typeface="IberPangea Text Light" panose="020B0404000000000000" pitchFamily="34" charset="0"/>
                <a:ea typeface="IberPangea Text Light" panose="020B0404000000000000" pitchFamily="34" charset="0"/>
                <a:cs typeface="IberPangea Text Light" panose="020B0404000000000000" pitchFamily="34" charset="0"/>
              </a:defRPr>
            </a:lvl1pPr>
          </a:lstStyle>
          <a:p>
            <a:fld id="{92A49E42-579D-0A4D-A382-D64C66A04E33}" type="slidenum">
              <a:rPr lang="en-US" smtClean="0"/>
              <a:pPr/>
              <a:t>‹#›</a:t>
            </a:fld>
            <a:endParaRPr lang="en-US"/>
          </a:p>
        </p:txBody>
      </p:sp>
      <p:sp>
        <p:nvSpPr>
          <p:cNvPr id="8" name="Text Placeholder 5">
            <a:extLst>
              <a:ext uri="{FF2B5EF4-FFF2-40B4-BE49-F238E27FC236}">
                <a16:creationId xmlns:a16="http://schemas.microsoft.com/office/drawing/2014/main" id="{543D5A69-44A7-754F-7006-C8C46A970C48}"/>
              </a:ext>
            </a:extLst>
          </p:cNvPr>
          <p:cNvSpPr>
            <a:spLocks noGrp="1"/>
          </p:cNvSpPr>
          <p:nvPr>
            <p:ph type="body" sz="quarter" idx="28" hasCustomPrompt="1"/>
          </p:nvPr>
        </p:nvSpPr>
        <p:spPr>
          <a:xfrm>
            <a:off x="2038075" y="2761060"/>
            <a:ext cx="1428248" cy="1971080"/>
          </a:xfrm>
          <a:prstGeom prst="rect">
            <a:avLst/>
          </a:prstGeom>
        </p:spPr>
        <p:txBody>
          <a:bodyPr/>
          <a:lstStyle>
            <a:lvl1pPr>
              <a:buClr>
                <a:schemeClr val="accent3"/>
              </a:buClr>
              <a:defRPr sz="600" b="0" i="0">
                <a:solidFill>
                  <a:srgbClr val="000000"/>
                </a:solidFill>
                <a:latin typeface="IberPangea Text" panose="020B0504000000000000" pitchFamily="34" charset="0"/>
                <a:ea typeface="IberPangea Text" panose="020B0504000000000000" pitchFamily="34" charset="0"/>
                <a:cs typeface="IberPangea Text" panose="020B0504000000000000" pitchFamily="34" charset="0"/>
              </a:defRPr>
            </a:lvl1pPr>
            <a:lvl2pPr>
              <a:buClr>
                <a:schemeClr val="accent3"/>
              </a:buClr>
              <a:defRPr sz="600" b="0" i="0">
                <a:solidFill>
                  <a:srgbClr val="000000"/>
                </a:solidFill>
                <a:latin typeface="IberPangea Text" panose="020B0504000000000000" pitchFamily="34" charset="0"/>
                <a:ea typeface="IberPangea Text" panose="020B0504000000000000" pitchFamily="34" charset="0"/>
                <a:cs typeface="IberPangea Text" panose="020B0504000000000000" pitchFamily="34" charset="0"/>
              </a:defRPr>
            </a:lvl2pPr>
            <a:lvl3pPr>
              <a:buClr>
                <a:schemeClr val="accent3"/>
              </a:buClr>
              <a:defRPr sz="600" b="0" i="0">
                <a:solidFill>
                  <a:srgbClr val="000000"/>
                </a:solidFill>
                <a:latin typeface="IberPangea Text" panose="020B0504000000000000" pitchFamily="34" charset="0"/>
                <a:ea typeface="IberPangea Text" panose="020B0504000000000000" pitchFamily="34" charset="0"/>
                <a:cs typeface="IberPangea Text" panose="020B0504000000000000" pitchFamily="34" charset="0"/>
              </a:defRPr>
            </a:lvl3pPr>
            <a:lvl4pPr>
              <a:buClr>
                <a:schemeClr val="accent3"/>
              </a:buClr>
              <a:defRPr sz="600" b="0" i="0">
                <a:solidFill>
                  <a:srgbClr val="000000"/>
                </a:solidFill>
                <a:latin typeface="IberPangea Text" panose="020B0504000000000000" pitchFamily="34" charset="0"/>
                <a:ea typeface="IberPangea Text" panose="020B0504000000000000" pitchFamily="34" charset="0"/>
                <a:cs typeface="IberPangea Text" panose="020B0504000000000000" pitchFamily="34" charset="0"/>
              </a:defRPr>
            </a:lvl4pPr>
            <a:lvl5pPr>
              <a:lnSpc>
                <a:spcPct val="100000"/>
              </a:lnSpc>
              <a:buClr>
                <a:schemeClr val="accent3"/>
              </a:buClr>
              <a:defRPr sz="600" b="0" i="0">
                <a:solidFill>
                  <a:srgbClr val="000000"/>
                </a:solidFill>
                <a:latin typeface="IberPangea Text" panose="020B0504000000000000" pitchFamily="34" charset="0"/>
                <a:ea typeface="IberPangea Text" panose="020B0504000000000000" pitchFamily="34" charset="0"/>
                <a:cs typeface="IberPangea Text" panose="020B0504000000000000" pitchFamily="34" charset="0"/>
              </a:defRPr>
            </a:lvl5pPr>
          </a:lstStyle>
          <a:p>
            <a:pPr lvl="0"/>
            <a:r>
              <a:rPr lang="en-US" noProof="0"/>
              <a:t>Click to modify the pattern title style</a:t>
            </a:r>
          </a:p>
          <a:p>
            <a:pPr lvl="1"/>
            <a:r>
              <a:rPr lang="en-US" noProof="0"/>
              <a:t>Second Level</a:t>
            </a:r>
          </a:p>
          <a:p>
            <a:pPr lvl="2"/>
            <a:r>
              <a:rPr lang="en-US"/>
              <a:t>Third</a:t>
            </a:r>
            <a:r>
              <a:rPr lang="en-US" noProof="0"/>
              <a:t> Level</a:t>
            </a:r>
          </a:p>
          <a:p>
            <a:pPr lvl="3"/>
            <a:r>
              <a:rPr lang="en-US"/>
              <a:t>Fourth</a:t>
            </a:r>
            <a:r>
              <a:rPr lang="en-US" noProof="0"/>
              <a:t> Level</a:t>
            </a:r>
          </a:p>
          <a:p>
            <a:pPr lvl="4"/>
            <a:r>
              <a:rPr lang="en-US"/>
              <a:t>Fifth</a:t>
            </a:r>
            <a:r>
              <a:rPr lang="en-US" noProof="0"/>
              <a:t> Level</a:t>
            </a:r>
          </a:p>
        </p:txBody>
      </p:sp>
      <p:sp>
        <p:nvSpPr>
          <p:cNvPr id="9" name="Text Placeholder 5">
            <a:extLst>
              <a:ext uri="{FF2B5EF4-FFF2-40B4-BE49-F238E27FC236}">
                <a16:creationId xmlns:a16="http://schemas.microsoft.com/office/drawing/2014/main" id="{001243D1-2A67-219D-094E-113BC3EAA48D}"/>
              </a:ext>
            </a:extLst>
          </p:cNvPr>
          <p:cNvSpPr>
            <a:spLocks noGrp="1"/>
          </p:cNvSpPr>
          <p:nvPr>
            <p:ph type="body" sz="quarter" idx="29" hasCustomPrompt="1"/>
          </p:nvPr>
        </p:nvSpPr>
        <p:spPr>
          <a:xfrm>
            <a:off x="2038075" y="2558028"/>
            <a:ext cx="1428248" cy="202744"/>
          </a:xfrm>
          <a:prstGeom prst="rect">
            <a:avLst/>
          </a:prstGeom>
        </p:spPr>
        <p:txBody>
          <a:bodyPr/>
          <a:lstStyle>
            <a:lvl1pPr>
              <a:lnSpc>
                <a:spcPct val="100000"/>
              </a:lnSpc>
              <a:spcBef>
                <a:spcPts val="0"/>
              </a:spcBef>
              <a:defRPr sz="975"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1pPr>
            <a:lvl2pPr>
              <a:defRPr sz="975"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2pPr>
            <a:lvl3pPr>
              <a:defRPr sz="975"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3pPr>
            <a:lvl4pPr>
              <a:defRPr sz="975"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4pPr>
            <a:lvl5pPr>
              <a:lnSpc>
                <a:spcPct val="100000"/>
              </a:lnSpc>
              <a:defRPr sz="975"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5pPr>
          </a:lstStyle>
          <a:p>
            <a:pPr lvl="0"/>
            <a:r>
              <a:rPr lang="en-US"/>
              <a:t>Click to modify the pattern title style</a:t>
            </a:r>
          </a:p>
        </p:txBody>
      </p:sp>
      <p:sp>
        <p:nvSpPr>
          <p:cNvPr id="10" name="Text Placeholder 5">
            <a:extLst>
              <a:ext uri="{FF2B5EF4-FFF2-40B4-BE49-F238E27FC236}">
                <a16:creationId xmlns:a16="http://schemas.microsoft.com/office/drawing/2014/main" id="{D2D0FE98-362F-4F88-A7C2-F89800D0AB33}"/>
              </a:ext>
            </a:extLst>
          </p:cNvPr>
          <p:cNvSpPr>
            <a:spLocks noGrp="1"/>
          </p:cNvSpPr>
          <p:nvPr>
            <p:ph type="body" sz="quarter" idx="30" hasCustomPrompt="1"/>
          </p:nvPr>
        </p:nvSpPr>
        <p:spPr>
          <a:xfrm>
            <a:off x="3770735" y="2761060"/>
            <a:ext cx="1428248" cy="1971080"/>
          </a:xfrm>
          <a:prstGeom prst="rect">
            <a:avLst/>
          </a:prstGeom>
        </p:spPr>
        <p:txBody>
          <a:bodyPr/>
          <a:lstStyle>
            <a:lvl1pPr>
              <a:buClr>
                <a:schemeClr val="accent3"/>
              </a:buClr>
              <a:defRPr sz="600" b="0" i="0">
                <a:solidFill>
                  <a:srgbClr val="000000"/>
                </a:solidFill>
                <a:latin typeface="IberPangea Text" panose="020B0504000000000000" pitchFamily="34" charset="0"/>
                <a:ea typeface="IberPangea Text" panose="020B0504000000000000" pitchFamily="34" charset="0"/>
                <a:cs typeface="IberPangea Text" panose="020B0504000000000000" pitchFamily="34" charset="0"/>
              </a:defRPr>
            </a:lvl1pPr>
            <a:lvl2pPr>
              <a:buClr>
                <a:schemeClr val="accent3"/>
              </a:buClr>
              <a:defRPr sz="600" b="0" i="0">
                <a:solidFill>
                  <a:srgbClr val="000000"/>
                </a:solidFill>
                <a:latin typeface="IberPangea Text" panose="020B0504000000000000" pitchFamily="34" charset="0"/>
                <a:ea typeface="IberPangea Text" panose="020B0504000000000000" pitchFamily="34" charset="0"/>
                <a:cs typeface="IberPangea Text" panose="020B0504000000000000" pitchFamily="34" charset="0"/>
              </a:defRPr>
            </a:lvl2pPr>
            <a:lvl3pPr>
              <a:buClr>
                <a:schemeClr val="accent3"/>
              </a:buClr>
              <a:defRPr sz="600" b="0" i="0">
                <a:solidFill>
                  <a:srgbClr val="000000"/>
                </a:solidFill>
                <a:latin typeface="IberPangea Text" panose="020B0504000000000000" pitchFamily="34" charset="0"/>
                <a:ea typeface="IberPangea Text" panose="020B0504000000000000" pitchFamily="34" charset="0"/>
                <a:cs typeface="IberPangea Text" panose="020B0504000000000000" pitchFamily="34" charset="0"/>
              </a:defRPr>
            </a:lvl3pPr>
            <a:lvl4pPr>
              <a:buClr>
                <a:schemeClr val="accent3"/>
              </a:buClr>
              <a:defRPr sz="600" b="0" i="0">
                <a:solidFill>
                  <a:srgbClr val="000000"/>
                </a:solidFill>
                <a:latin typeface="IberPangea Text" panose="020B0504000000000000" pitchFamily="34" charset="0"/>
                <a:ea typeface="IberPangea Text" panose="020B0504000000000000" pitchFamily="34" charset="0"/>
                <a:cs typeface="IberPangea Text" panose="020B0504000000000000" pitchFamily="34" charset="0"/>
              </a:defRPr>
            </a:lvl4pPr>
            <a:lvl5pPr>
              <a:lnSpc>
                <a:spcPct val="100000"/>
              </a:lnSpc>
              <a:buClr>
                <a:schemeClr val="accent3"/>
              </a:buClr>
              <a:defRPr sz="600" b="0" i="0">
                <a:solidFill>
                  <a:srgbClr val="000000"/>
                </a:solidFill>
                <a:latin typeface="IberPangea Text" panose="020B0504000000000000" pitchFamily="34" charset="0"/>
                <a:ea typeface="IberPangea Text" panose="020B0504000000000000" pitchFamily="34" charset="0"/>
                <a:cs typeface="IberPangea Text" panose="020B0504000000000000" pitchFamily="34" charset="0"/>
              </a:defRPr>
            </a:lvl5pPr>
          </a:lstStyle>
          <a:p>
            <a:pPr lvl="0"/>
            <a:r>
              <a:rPr lang="en-US" noProof="0"/>
              <a:t>Click to modify the pattern title style</a:t>
            </a:r>
          </a:p>
          <a:p>
            <a:pPr lvl="1"/>
            <a:r>
              <a:rPr lang="en-US" noProof="0"/>
              <a:t>Second Level</a:t>
            </a:r>
          </a:p>
          <a:p>
            <a:pPr lvl="2"/>
            <a:r>
              <a:rPr lang="en-US"/>
              <a:t>Third</a:t>
            </a:r>
            <a:r>
              <a:rPr lang="en-US" noProof="0"/>
              <a:t> Level</a:t>
            </a:r>
          </a:p>
          <a:p>
            <a:pPr lvl="3"/>
            <a:r>
              <a:rPr lang="en-US"/>
              <a:t>Fourth</a:t>
            </a:r>
            <a:r>
              <a:rPr lang="en-US" noProof="0"/>
              <a:t> Level</a:t>
            </a:r>
          </a:p>
          <a:p>
            <a:pPr lvl="4"/>
            <a:r>
              <a:rPr lang="en-US"/>
              <a:t>Fifth</a:t>
            </a:r>
            <a:r>
              <a:rPr lang="en-US" noProof="0"/>
              <a:t> Level</a:t>
            </a:r>
          </a:p>
        </p:txBody>
      </p:sp>
      <p:sp>
        <p:nvSpPr>
          <p:cNvPr id="11" name="Text Placeholder 5">
            <a:extLst>
              <a:ext uri="{FF2B5EF4-FFF2-40B4-BE49-F238E27FC236}">
                <a16:creationId xmlns:a16="http://schemas.microsoft.com/office/drawing/2014/main" id="{68B15F64-0594-639C-8BD3-4D00FA4D7D72}"/>
              </a:ext>
            </a:extLst>
          </p:cNvPr>
          <p:cNvSpPr>
            <a:spLocks noGrp="1"/>
          </p:cNvSpPr>
          <p:nvPr>
            <p:ph type="body" sz="quarter" idx="31" hasCustomPrompt="1"/>
          </p:nvPr>
        </p:nvSpPr>
        <p:spPr>
          <a:xfrm>
            <a:off x="3770735" y="2558028"/>
            <a:ext cx="1428248" cy="202744"/>
          </a:xfrm>
          <a:prstGeom prst="rect">
            <a:avLst/>
          </a:prstGeom>
        </p:spPr>
        <p:txBody>
          <a:bodyPr/>
          <a:lstStyle>
            <a:lvl1pPr>
              <a:lnSpc>
                <a:spcPct val="100000"/>
              </a:lnSpc>
              <a:spcBef>
                <a:spcPts val="0"/>
              </a:spcBef>
              <a:defRPr sz="975"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1pPr>
            <a:lvl2pPr>
              <a:defRPr sz="975"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2pPr>
            <a:lvl3pPr>
              <a:defRPr sz="975"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3pPr>
            <a:lvl4pPr>
              <a:defRPr sz="975"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4pPr>
            <a:lvl5pPr>
              <a:lnSpc>
                <a:spcPct val="100000"/>
              </a:lnSpc>
              <a:defRPr sz="975"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5pPr>
          </a:lstStyle>
          <a:p>
            <a:pPr lvl="0"/>
            <a:r>
              <a:rPr lang="en-US"/>
              <a:t>Click to modify the pattern title style</a:t>
            </a:r>
          </a:p>
        </p:txBody>
      </p:sp>
      <p:sp>
        <p:nvSpPr>
          <p:cNvPr id="12" name="Text Placeholder 5">
            <a:extLst>
              <a:ext uri="{FF2B5EF4-FFF2-40B4-BE49-F238E27FC236}">
                <a16:creationId xmlns:a16="http://schemas.microsoft.com/office/drawing/2014/main" id="{FAAE9775-70D8-CCE8-4C68-2A0D493EDEA0}"/>
              </a:ext>
            </a:extLst>
          </p:cNvPr>
          <p:cNvSpPr>
            <a:spLocks noGrp="1"/>
          </p:cNvSpPr>
          <p:nvPr>
            <p:ph type="body" sz="quarter" idx="32" hasCustomPrompt="1"/>
          </p:nvPr>
        </p:nvSpPr>
        <p:spPr>
          <a:xfrm>
            <a:off x="5503396" y="2761060"/>
            <a:ext cx="1428248" cy="1971080"/>
          </a:xfrm>
          <a:prstGeom prst="rect">
            <a:avLst/>
          </a:prstGeom>
        </p:spPr>
        <p:txBody>
          <a:bodyPr/>
          <a:lstStyle>
            <a:lvl1pPr>
              <a:buClr>
                <a:schemeClr val="accent3"/>
              </a:buClr>
              <a:defRPr sz="600" b="0" i="0">
                <a:solidFill>
                  <a:srgbClr val="000000"/>
                </a:solidFill>
                <a:latin typeface="IberPangea Text" panose="020B0504000000000000" pitchFamily="34" charset="0"/>
                <a:ea typeface="IberPangea Text" panose="020B0504000000000000" pitchFamily="34" charset="0"/>
                <a:cs typeface="IberPangea Text" panose="020B0504000000000000" pitchFamily="34" charset="0"/>
              </a:defRPr>
            </a:lvl1pPr>
            <a:lvl2pPr>
              <a:buClr>
                <a:schemeClr val="accent3"/>
              </a:buClr>
              <a:defRPr sz="600" b="0" i="0">
                <a:solidFill>
                  <a:srgbClr val="000000"/>
                </a:solidFill>
                <a:latin typeface="IberPangea Text" panose="020B0504000000000000" pitchFamily="34" charset="0"/>
                <a:ea typeface="IberPangea Text" panose="020B0504000000000000" pitchFamily="34" charset="0"/>
                <a:cs typeface="IberPangea Text" panose="020B0504000000000000" pitchFamily="34" charset="0"/>
              </a:defRPr>
            </a:lvl2pPr>
            <a:lvl3pPr>
              <a:buClr>
                <a:schemeClr val="accent3"/>
              </a:buClr>
              <a:defRPr sz="600" b="0" i="0">
                <a:solidFill>
                  <a:srgbClr val="000000"/>
                </a:solidFill>
                <a:latin typeface="IberPangea Text" panose="020B0504000000000000" pitchFamily="34" charset="0"/>
                <a:ea typeface="IberPangea Text" panose="020B0504000000000000" pitchFamily="34" charset="0"/>
                <a:cs typeface="IberPangea Text" panose="020B0504000000000000" pitchFamily="34" charset="0"/>
              </a:defRPr>
            </a:lvl3pPr>
            <a:lvl4pPr>
              <a:buClr>
                <a:schemeClr val="accent3"/>
              </a:buClr>
              <a:defRPr sz="600" b="0" i="0">
                <a:solidFill>
                  <a:srgbClr val="000000"/>
                </a:solidFill>
                <a:latin typeface="IberPangea Text" panose="020B0504000000000000" pitchFamily="34" charset="0"/>
                <a:ea typeface="IberPangea Text" panose="020B0504000000000000" pitchFamily="34" charset="0"/>
                <a:cs typeface="IberPangea Text" panose="020B0504000000000000" pitchFamily="34" charset="0"/>
              </a:defRPr>
            </a:lvl4pPr>
            <a:lvl5pPr>
              <a:lnSpc>
                <a:spcPct val="100000"/>
              </a:lnSpc>
              <a:buClr>
                <a:schemeClr val="accent3"/>
              </a:buClr>
              <a:defRPr sz="600" b="0" i="0">
                <a:solidFill>
                  <a:srgbClr val="000000"/>
                </a:solidFill>
                <a:latin typeface="IberPangea Text" panose="020B0504000000000000" pitchFamily="34" charset="0"/>
                <a:ea typeface="IberPangea Text" panose="020B0504000000000000" pitchFamily="34" charset="0"/>
                <a:cs typeface="IberPangea Text" panose="020B0504000000000000" pitchFamily="34" charset="0"/>
              </a:defRPr>
            </a:lvl5pPr>
          </a:lstStyle>
          <a:p>
            <a:pPr lvl="0"/>
            <a:r>
              <a:rPr lang="en-US" noProof="0"/>
              <a:t>Click to modify the pattern title style</a:t>
            </a:r>
          </a:p>
          <a:p>
            <a:pPr lvl="1"/>
            <a:r>
              <a:rPr lang="en-US" noProof="0"/>
              <a:t>Second Level</a:t>
            </a:r>
          </a:p>
          <a:p>
            <a:pPr lvl="2"/>
            <a:r>
              <a:rPr lang="en-US"/>
              <a:t>Third</a:t>
            </a:r>
            <a:r>
              <a:rPr lang="en-US" noProof="0"/>
              <a:t> Level</a:t>
            </a:r>
          </a:p>
          <a:p>
            <a:pPr lvl="3"/>
            <a:r>
              <a:rPr lang="en-US"/>
              <a:t>Fourth</a:t>
            </a:r>
            <a:r>
              <a:rPr lang="en-US" noProof="0"/>
              <a:t> Level</a:t>
            </a:r>
          </a:p>
          <a:p>
            <a:pPr lvl="4"/>
            <a:r>
              <a:rPr lang="en-US"/>
              <a:t>Fifth</a:t>
            </a:r>
            <a:r>
              <a:rPr lang="en-US" noProof="0"/>
              <a:t> Level</a:t>
            </a:r>
          </a:p>
        </p:txBody>
      </p:sp>
      <p:sp>
        <p:nvSpPr>
          <p:cNvPr id="13" name="Text Placeholder 5">
            <a:extLst>
              <a:ext uri="{FF2B5EF4-FFF2-40B4-BE49-F238E27FC236}">
                <a16:creationId xmlns:a16="http://schemas.microsoft.com/office/drawing/2014/main" id="{9FF942FA-098D-3643-6D5A-D9A9748252E7}"/>
              </a:ext>
            </a:extLst>
          </p:cNvPr>
          <p:cNvSpPr>
            <a:spLocks noGrp="1"/>
          </p:cNvSpPr>
          <p:nvPr>
            <p:ph type="body" sz="quarter" idx="33" hasCustomPrompt="1"/>
          </p:nvPr>
        </p:nvSpPr>
        <p:spPr>
          <a:xfrm>
            <a:off x="5503396" y="2558028"/>
            <a:ext cx="1428248" cy="202744"/>
          </a:xfrm>
          <a:prstGeom prst="rect">
            <a:avLst/>
          </a:prstGeom>
        </p:spPr>
        <p:txBody>
          <a:bodyPr/>
          <a:lstStyle>
            <a:lvl1pPr>
              <a:lnSpc>
                <a:spcPct val="100000"/>
              </a:lnSpc>
              <a:spcBef>
                <a:spcPts val="0"/>
              </a:spcBef>
              <a:defRPr sz="975"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1pPr>
            <a:lvl2pPr>
              <a:defRPr sz="975"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2pPr>
            <a:lvl3pPr>
              <a:defRPr sz="975"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3pPr>
            <a:lvl4pPr>
              <a:defRPr sz="975"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4pPr>
            <a:lvl5pPr>
              <a:lnSpc>
                <a:spcPct val="100000"/>
              </a:lnSpc>
              <a:defRPr sz="975"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5pPr>
          </a:lstStyle>
          <a:p>
            <a:pPr lvl="0"/>
            <a:r>
              <a:rPr lang="en-US"/>
              <a:t>Click to modify the pattern title style</a:t>
            </a:r>
          </a:p>
        </p:txBody>
      </p:sp>
      <p:sp>
        <p:nvSpPr>
          <p:cNvPr id="14" name="Text Placeholder 5">
            <a:extLst>
              <a:ext uri="{FF2B5EF4-FFF2-40B4-BE49-F238E27FC236}">
                <a16:creationId xmlns:a16="http://schemas.microsoft.com/office/drawing/2014/main" id="{B15D3E05-601F-1507-6F0A-D8DD68851D49}"/>
              </a:ext>
            </a:extLst>
          </p:cNvPr>
          <p:cNvSpPr>
            <a:spLocks noGrp="1"/>
          </p:cNvSpPr>
          <p:nvPr>
            <p:ph type="body" sz="quarter" idx="34" hasCustomPrompt="1"/>
          </p:nvPr>
        </p:nvSpPr>
        <p:spPr>
          <a:xfrm>
            <a:off x="7236056" y="2761060"/>
            <a:ext cx="1428248" cy="1971080"/>
          </a:xfrm>
          <a:prstGeom prst="rect">
            <a:avLst/>
          </a:prstGeom>
        </p:spPr>
        <p:txBody>
          <a:bodyPr/>
          <a:lstStyle>
            <a:lvl1pPr>
              <a:buClr>
                <a:schemeClr val="accent3"/>
              </a:buClr>
              <a:defRPr sz="600" b="0" i="0">
                <a:solidFill>
                  <a:srgbClr val="000000"/>
                </a:solidFill>
                <a:latin typeface="IberPangea Text" panose="020B0504000000000000" pitchFamily="34" charset="0"/>
                <a:ea typeface="IberPangea Text" panose="020B0504000000000000" pitchFamily="34" charset="0"/>
                <a:cs typeface="IberPangea Text" panose="020B0504000000000000" pitchFamily="34" charset="0"/>
              </a:defRPr>
            </a:lvl1pPr>
            <a:lvl2pPr>
              <a:buClr>
                <a:schemeClr val="accent3"/>
              </a:buClr>
              <a:defRPr sz="600" b="0" i="0">
                <a:solidFill>
                  <a:srgbClr val="000000"/>
                </a:solidFill>
                <a:latin typeface="IberPangea Text" panose="020B0504000000000000" pitchFamily="34" charset="0"/>
                <a:ea typeface="IberPangea Text" panose="020B0504000000000000" pitchFamily="34" charset="0"/>
                <a:cs typeface="IberPangea Text" panose="020B0504000000000000" pitchFamily="34" charset="0"/>
              </a:defRPr>
            </a:lvl2pPr>
            <a:lvl3pPr>
              <a:buClr>
                <a:schemeClr val="accent3"/>
              </a:buClr>
              <a:defRPr sz="600" b="0" i="0">
                <a:solidFill>
                  <a:srgbClr val="000000"/>
                </a:solidFill>
                <a:latin typeface="IberPangea Text" panose="020B0504000000000000" pitchFamily="34" charset="0"/>
                <a:ea typeface="IberPangea Text" panose="020B0504000000000000" pitchFamily="34" charset="0"/>
                <a:cs typeface="IberPangea Text" panose="020B0504000000000000" pitchFamily="34" charset="0"/>
              </a:defRPr>
            </a:lvl3pPr>
            <a:lvl4pPr>
              <a:buClr>
                <a:schemeClr val="accent3"/>
              </a:buClr>
              <a:defRPr sz="600" b="0" i="0">
                <a:solidFill>
                  <a:srgbClr val="000000"/>
                </a:solidFill>
                <a:latin typeface="IberPangea Text" panose="020B0504000000000000" pitchFamily="34" charset="0"/>
                <a:ea typeface="IberPangea Text" panose="020B0504000000000000" pitchFamily="34" charset="0"/>
                <a:cs typeface="IberPangea Text" panose="020B0504000000000000" pitchFamily="34" charset="0"/>
              </a:defRPr>
            </a:lvl4pPr>
            <a:lvl5pPr>
              <a:lnSpc>
                <a:spcPct val="100000"/>
              </a:lnSpc>
              <a:buClr>
                <a:schemeClr val="accent3"/>
              </a:buClr>
              <a:defRPr sz="600" b="0" i="0">
                <a:solidFill>
                  <a:srgbClr val="000000"/>
                </a:solidFill>
                <a:latin typeface="IberPangea Text" panose="020B0504000000000000" pitchFamily="34" charset="0"/>
                <a:ea typeface="IberPangea Text" panose="020B0504000000000000" pitchFamily="34" charset="0"/>
                <a:cs typeface="IberPangea Text" panose="020B0504000000000000" pitchFamily="34" charset="0"/>
              </a:defRPr>
            </a:lvl5pPr>
          </a:lstStyle>
          <a:p>
            <a:pPr lvl="0"/>
            <a:r>
              <a:rPr lang="en-US" noProof="0"/>
              <a:t>Click to modify the pattern title style</a:t>
            </a:r>
          </a:p>
          <a:p>
            <a:pPr lvl="1"/>
            <a:r>
              <a:rPr lang="en-US" noProof="0"/>
              <a:t>Second Level</a:t>
            </a:r>
          </a:p>
          <a:p>
            <a:pPr lvl="2"/>
            <a:r>
              <a:rPr lang="en-US"/>
              <a:t>Third</a:t>
            </a:r>
            <a:r>
              <a:rPr lang="en-US" noProof="0"/>
              <a:t> Level</a:t>
            </a:r>
          </a:p>
          <a:p>
            <a:pPr lvl="3"/>
            <a:r>
              <a:rPr lang="en-US"/>
              <a:t>Fourth</a:t>
            </a:r>
            <a:r>
              <a:rPr lang="en-US" noProof="0"/>
              <a:t> Level</a:t>
            </a:r>
          </a:p>
          <a:p>
            <a:pPr lvl="4"/>
            <a:r>
              <a:rPr lang="en-US"/>
              <a:t>Fifth</a:t>
            </a:r>
            <a:r>
              <a:rPr lang="en-US" noProof="0"/>
              <a:t> Level</a:t>
            </a:r>
          </a:p>
        </p:txBody>
      </p:sp>
      <p:sp>
        <p:nvSpPr>
          <p:cNvPr id="15" name="Text Placeholder 5">
            <a:extLst>
              <a:ext uri="{FF2B5EF4-FFF2-40B4-BE49-F238E27FC236}">
                <a16:creationId xmlns:a16="http://schemas.microsoft.com/office/drawing/2014/main" id="{02F4DDE4-E53E-7E65-2C0F-F3B3AD176BB5}"/>
              </a:ext>
            </a:extLst>
          </p:cNvPr>
          <p:cNvSpPr>
            <a:spLocks noGrp="1"/>
          </p:cNvSpPr>
          <p:nvPr>
            <p:ph type="body" sz="quarter" idx="35" hasCustomPrompt="1"/>
          </p:nvPr>
        </p:nvSpPr>
        <p:spPr>
          <a:xfrm>
            <a:off x="7236056" y="2558028"/>
            <a:ext cx="1428248" cy="202744"/>
          </a:xfrm>
          <a:prstGeom prst="rect">
            <a:avLst/>
          </a:prstGeom>
        </p:spPr>
        <p:txBody>
          <a:bodyPr/>
          <a:lstStyle>
            <a:lvl1pPr>
              <a:lnSpc>
                <a:spcPct val="100000"/>
              </a:lnSpc>
              <a:spcBef>
                <a:spcPts val="0"/>
              </a:spcBef>
              <a:defRPr sz="975"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1pPr>
            <a:lvl2pPr>
              <a:defRPr sz="975"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2pPr>
            <a:lvl3pPr>
              <a:defRPr sz="975"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3pPr>
            <a:lvl4pPr>
              <a:defRPr sz="975"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4pPr>
            <a:lvl5pPr>
              <a:lnSpc>
                <a:spcPct val="100000"/>
              </a:lnSpc>
              <a:defRPr sz="975"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5pPr>
          </a:lstStyle>
          <a:p>
            <a:pPr lvl="0"/>
            <a:r>
              <a:rPr lang="en-US"/>
              <a:t>Click to modify the pattern title style</a:t>
            </a:r>
          </a:p>
        </p:txBody>
      </p:sp>
      <p:sp>
        <p:nvSpPr>
          <p:cNvPr id="3" name="CuadroTexto 2">
            <a:extLst>
              <a:ext uri="{FF2B5EF4-FFF2-40B4-BE49-F238E27FC236}">
                <a16:creationId xmlns:a16="http://schemas.microsoft.com/office/drawing/2014/main" id="{DFBE67B4-5C11-2F84-018D-0C6E49BC96B1}"/>
              </a:ext>
            </a:extLst>
          </p:cNvPr>
          <p:cNvSpPr txBox="1"/>
          <p:nvPr userDrawn="1"/>
        </p:nvSpPr>
        <p:spPr>
          <a:xfrm>
            <a:off x="420860" y="4878532"/>
            <a:ext cx="0" cy="0"/>
          </a:xfrm>
          <a:prstGeom prst="rect">
            <a:avLst/>
          </a:prstGeom>
          <a:noFill/>
        </p:spPr>
        <p:txBody>
          <a:bodyPr wrap="none" lIns="0" tIns="0" rIns="0" bIns="0" rtlCol="0">
            <a:noAutofit/>
          </a:bodyPr>
          <a:lstStyle/>
          <a:p>
            <a:pPr algn="l"/>
            <a:endParaRPr lang="en-GB" sz="750">
              <a:solidFill>
                <a:schemeClr val="accent4"/>
              </a:solidFill>
              <a:latin typeface="IberPangea Text Light" panose="020B0404000000000000" pitchFamily="34" charset="0"/>
              <a:ea typeface="IberPangea Text Light" panose="020B0404000000000000" pitchFamily="34" charset="0"/>
              <a:cs typeface="IberPangea Text Light" panose="020B0404000000000000" pitchFamily="34" charset="0"/>
            </a:endParaRPr>
          </a:p>
        </p:txBody>
      </p:sp>
      <p:sp>
        <p:nvSpPr>
          <p:cNvPr id="4" name="CuadroTexto 3">
            <a:extLst>
              <a:ext uri="{FF2B5EF4-FFF2-40B4-BE49-F238E27FC236}">
                <a16:creationId xmlns:a16="http://schemas.microsoft.com/office/drawing/2014/main" id="{9686ADDF-0140-2D9D-6E0A-BDBAB46CDEAA}"/>
              </a:ext>
            </a:extLst>
          </p:cNvPr>
          <p:cNvSpPr txBox="1"/>
          <p:nvPr userDrawn="1"/>
        </p:nvSpPr>
        <p:spPr>
          <a:xfrm>
            <a:off x="529293" y="4852781"/>
            <a:ext cx="0" cy="0"/>
          </a:xfrm>
          <a:prstGeom prst="rect">
            <a:avLst/>
          </a:prstGeom>
          <a:noFill/>
        </p:spPr>
        <p:txBody>
          <a:bodyPr wrap="none" lIns="0" tIns="0" rIns="0" bIns="0" rtlCol="0">
            <a:noAutofit/>
          </a:bodyPr>
          <a:lstStyle/>
          <a:p>
            <a:pPr algn="l"/>
            <a:endParaRPr lang="en-GB" sz="750">
              <a:solidFill>
                <a:schemeClr val="accent4"/>
              </a:solidFill>
              <a:latin typeface="IberPangea Text Light" panose="020B0404000000000000" pitchFamily="34" charset="0"/>
              <a:ea typeface="IberPangea Text Light" panose="020B0404000000000000" pitchFamily="34" charset="0"/>
              <a:cs typeface="IberPangea Text Light" panose="020B0404000000000000" pitchFamily="34" charset="0"/>
            </a:endParaRPr>
          </a:p>
        </p:txBody>
      </p:sp>
      <p:grpSp>
        <p:nvGrpSpPr>
          <p:cNvPr id="29" name="Grupo 28">
            <a:extLst>
              <a:ext uri="{FF2B5EF4-FFF2-40B4-BE49-F238E27FC236}">
                <a16:creationId xmlns:a16="http://schemas.microsoft.com/office/drawing/2014/main" id="{6106D9F2-E424-E3DE-209A-A954DC70F5BC}"/>
              </a:ext>
            </a:extLst>
          </p:cNvPr>
          <p:cNvGrpSpPr/>
          <p:nvPr userDrawn="1"/>
        </p:nvGrpSpPr>
        <p:grpSpPr>
          <a:xfrm>
            <a:off x="7693757" y="276454"/>
            <a:ext cx="1164430" cy="198475"/>
            <a:chOff x="20515348" y="737210"/>
            <a:chExt cx="3104944" cy="529266"/>
          </a:xfrm>
        </p:grpSpPr>
        <p:sp>
          <p:nvSpPr>
            <p:cNvPr id="30" name="Forma libre: forma 29">
              <a:extLst>
                <a:ext uri="{FF2B5EF4-FFF2-40B4-BE49-F238E27FC236}">
                  <a16:creationId xmlns:a16="http://schemas.microsoft.com/office/drawing/2014/main" id="{28638A1F-1B53-AB66-0C2C-FB00BE1F37D3}"/>
                </a:ext>
              </a:extLst>
            </p:cNvPr>
            <p:cNvSpPr/>
            <p:nvPr/>
          </p:nvSpPr>
          <p:spPr>
            <a:xfrm>
              <a:off x="21187483" y="856967"/>
              <a:ext cx="221251" cy="289836"/>
            </a:xfrm>
            <a:custGeom>
              <a:avLst/>
              <a:gdLst>
                <a:gd name="connsiteX0" fmla="*/ 183895 w 221251"/>
                <a:gd name="connsiteY0" fmla="*/ 147165 h 289836"/>
                <a:gd name="connsiteX1" fmla="*/ 136703 w 221251"/>
                <a:gd name="connsiteY1" fmla="*/ 128093 h 289836"/>
                <a:gd name="connsiteX2" fmla="*/ 102183 w 221251"/>
                <a:gd name="connsiteY2" fmla="*/ 118854 h 289836"/>
                <a:gd name="connsiteX3" fmla="*/ 65226 w 221251"/>
                <a:gd name="connsiteY3" fmla="*/ 103003 h 289836"/>
                <a:gd name="connsiteX4" fmla="*/ 52384 w 221251"/>
                <a:gd name="connsiteY4" fmla="*/ 75900 h 289836"/>
                <a:gd name="connsiteX5" fmla="*/ 68256 w 221251"/>
                <a:gd name="connsiteY5" fmla="*/ 48203 h 289836"/>
                <a:gd name="connsiteX6" fmla="*/ 110638 w 221251"/>
                <a:gd name="connsiteY6" fmla="*/ 37756 h 289836"/>
                <a:gd name="connsiteX7" fmla="*/ 154186 w 221251"/>
                <a:gd name="connsiteY7" fmla="*/ 49199 h 289836"/>
                <a:gd name="connsiteX8" fmla="*/ 179615 w 221251"/>
                <a:gd name="connsiteY8" fmla="*/ 84736 h 289836"/>
                <a:gd name="connsiteX9" fmla="*/ 216148 w 221251"/>
                <a:gd name="connsiteY9" fmla="*/ 71089 h 289836"/>
                <a:gd name="connsiteX10" fmla="*/ 194470 w 221251"/>
                <a:gd name="connsiteY10" fmla="*/ 31929 h 289836"/>
                <a:gd name="connsiteX11" fmla="*/ 158445 w 221251"/>
                <a:gd name="connsiteY11" fmla="*/ 8258 h 289836"/>
                <a:gd name="connsiteX12" fmla="*/ 110066 w 221251"/>
                <a:gd name="connsiteY12" fmla="*/ 15 h 289836"/>
                <a:gd name="connsiteX13" fmla="*/ 57258 w 221251"/>
                <a:gd name="connsiteY13" fmla="*/ 10059 h 289836"/>
                <a:gd name="connsiteX14" fmla="*/ 21933 w 221251"/>
                <a:gd name="connsiteY14" fmla="*/ 37968 h 289836"/>
                <a:gd name="connsiteX15" fmla="*/ 9218 w 221251"/>
                <a:gd name="connsiteY15" fmla="*/ 79121 h 289836"/>
                <a:gd name="connsiteX16" fmla="*/ 42530 w 221251"/>
                <a:gd name="connsiteY16" fmla="*/ 139748 h 289836"/>
                <a:gd name="connsiteX17" fmla="*/ 83810 w 221251"/>
                <a:gd name="connsiteY17" fmla="*/ 157337 h 289836"/>
                <a:gd name="connsiteX18" fmla="*/ 118352 w 221251"/>
                <a:gd name="connsiteY18" fmla="*/ 166555 h 289836"/>
                <a:gd name="connsiteX19" fmla="*/ 153274 w 221251"/>
                <a:gd name="connsiteY19" fmla="*/ 178613 h 289836"/>
                <a:gd name="connsiteX20" fmla="*/ 172749 w 221251"/>
                <a:gd name="connsiteY20" fmla="*/ 193256 h 289836"/>
                <a:gd name="connsiteX21" fmla="*/ 178979 w 221251"/>
                <a:gd name="connsiteY21" fmla="*/ 212327 h 289836"/>
                <a:gd name="connsiteX22" fmla="*/ 161306 w 221251"/>
                <a:gd name="connsiteY22" fmla="*/ 241253 h 289836"/>
                <a:gd name="connsiteX23" fmla="*/ 113923 w 221251"/>
                <a:gd name="connsiteY23" fmla="*/ 252082 h 289836"/>
                <a:gd name="connsiteX24" fmla="*/ 63933 w 221251"/>
                <a:gd name="connsiteY24" fmla="*/ 237036 h 289836"/>
                <a:gd name="connsiteX25" fmla="*/ 36025 w 221251"/>
                <a:gd name="connsiteY25" fmla="*/ 198278 h 289836"/>
                <a:gd name="connsiteX26" fmla="*/ 0 w 221251"/>
                <a:gd name="connsiteY26" fmla="*/ 213535 h 289836"/>
                <a:gd name="connsiteX27" fmla="*/ 23480 w 221251"/>
                <a:gd name="connsiteY27" fmla="*/ 254095 h 289836"/>
                <a:gd name="connsiteX28" fmla="*/ 62429 w 221251"/>
                <a:gd name="connsiteY28" fmla="*/ 280584 h 289836"/>
                <a:gd name="connsiteX29" fmla="*/ 114029 w 221251"/>
                <a:gd name="connsiteY29" fmla="*/ 289823 h 289836"/>
                <a:gd name="connsiteX30" fmla="*/ 171054 w 221251"/>
                <a:gd name="connsiteY30" fmla="*/ 279588 h 289836"/>
                <a:gd name="connsiteX31" fmla="*/ 208201 w 221251"/>
                <a:gd name="connsiteY31" fmla="*/ 251276 h 289836"/>
                <a:gd name="connsiteX32" fmla="*/ 221234 w 221251"/>
                <a:gd name="connsiteY32" fmla="*/ 208725 h 289836"/>
                <a:gd name="connsiteX33" fmla="*/ 211995 w 221251"/>
                <a:gd name="connsiteY33" fmla="*/ 173781 h 289836"/>
                <a:gd name="connsiteX34" fmla="*/ 183895 w 221251"/>
                <a:gd name="connsiteY34" fmla="*/ 147165 h 289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21251" h="289836">
                  <a:moveTo>
                    <a:pt x="183895" y="147165"/>
                  </a:moveTo>
                  <a:cubicBezTo>
                    <a:pt x="171435" y="139536"/>
                    <a:pt x="155705" y="133179"/>
                    <a:pt x="136703" y="128093"/>
                  </a:cubicBezTo>
                  <a:lnTo>
                    <a:pt x="102183" y="118854"/>
                  </a:lnTo>
                  <a:cubicBezTo>
                    <a:pt x="86120" y="114319"/>
                    <a:pt x="73802" y="109036"/>
                    <a:pt x="65226" y="103003"/>
                  </a:cubicBezTo>
                  <a:cubicBezTo>
                    <a:pt x="56650" y="96970"/>
                    <a:pt x="52369" y="87936"/>
                    <a:pt x="52384" y="75900"/>
                  </a:cubicBezTo>
                  <a:cubicBezTo>
                    <a:pt x="52384" y="64387"/>
                    <a:pt x="57675" y="55154"/>
                    <a:pt x="68256" y="48203"/>
                  </a:cubicBezTo>
                  <a:cubicBezTo>
                    <a:pt x="78837" y="41253"/>
                    <a:pt x="92965" y="37771"/>
                    <a:pt x="110638" y="37756"/>
                  </a:cubicBezTo>
                  <a:cubicBezTo>
                    <a:pt x="127491" y="37756"/>
                    <a:pt x="142007" y="41570"/>
                    <a:pt x="154186" y="49199"/>
                  </a:cubicBezTo>
                  <a:cubicBezTo>
                    <a:pt x="166364" y="56828"/>
                    <a:pt x="174840" y="68674"/>
                    <a:pt x="179615" y="84736"/>
                  </a:cubicBezTo>
                  <a:lnTo>
                    <a:pt x="216148" y="71089"/>
                  </a:lnTo>
                  <a:cubicBezTo>
                    <a:pt x="212018" y="56548"/>
                    <a:pt x="204601" y="43149"/>
                    <a:pt x="194470" y="31929"/>
                  </a:cubicBezTo>
                  <a:cubicBezTo>
                    <a:pt x="184440" y="21375"/>
                    <a:pt x="172113" y="13276"/>
                    <a:pt x="158445" y="8258"/>
                  </a:cubicBezTo>
                  <a:cubicBezTo>
                    <a:pt x="142961" y="2564"/>
                    <a:pt x="126561" y="-231"/>
                    <a:pt x="110066" y="15"/>
                  </a:cubicBezTo>
                  <a:cubicBezTo>
                    <a:pt x="89977" y="15"/>
                    <a:pt x="72374" y="3363"/>
                    <a:pt x="57258" y="10059"/>
                  </a:cubicBezTo>
                  <a:cubicBezTo>
                    <a:pt x="43147" y="15948"/>
                    <a:pt x="30928" y="25603"/>
                    <a:pt x="21933" y="37968"/>
                  </a:cubicBezTo>
                  <a:cubicBezTo>
                    <a:pt x="13437" y="49990"/>
                    <a:pt x="8985" y="64402"/>
                    <a:pt x="9218" y="79121"/>
                  </a:cubicBezTo>
                  <a:cubicBezTo>
                    <a:pt x="8491" y="103878"/>
                    <a:pt x="21242" y="127087"/>
                    <a:pt x="42530" y="139748"/>
                  </a:cubicBezTo>
                  <a:cubicBezTo>
                    <a:pt x="55349" y="147614"/>
                    <a:pt x="69258" y="153539"/>
                    <a:pt x="83810" y="157337"/>
                  </a:cubicBezTo>
                  <a:lnTo>
                    <a:pt x="118352" y="166555"/>
                  </a:lnTo>
                  <a:cubicBezTo>
                    <a:pt x="130350" y="169450"/>
                    <a:pt x="142045" y="173489"/>
                    <a:pt x="153274" y="178613"/>
                  </a:cubicBezTo>
                  <a:cubicBezTo>
                    <a:pt x="160818" y="181910"/>
                    <a:pt x="167487" y="186924"/>
                    <a:pt x="172749" y="193256"/>
                  </a:cubicBezTo>
                  <a:cubicBezTo>
                    <a:pt x="176900" y="198738"/>
                    <a:pt x="179096" y="205453"/>
                    <a:pt x="178979" y="212327"/>
                  </a:cubicBezTo>
                  <a:cubicBezTo>
                    <a:pt x="178979" y="224379"/>
                    <a:pt x="173088" y="234021"/>
                    <a:pt x="161306" y="241253"/>
                  </a:cubicBezTo>
                  <a:cubicBezTo>
                    <a:pt x="149524" y="248486"/>
                    <a:pt x="133730" y="252097"/>
                    <a:pt x="113923" y="252082"/>
                  </a:cubicBezTo>
                  <a:cubicBezTo>
                    <a:pt x="93848" y="252082"/>
                    <a:pt x="77184" y="247066"/>
                    <a:pt x="63933" y="237036"/>
                  </a:cubicBezTo>
                  <a:cubicBezTo>
                    <a:pt x="50888" y="227273"/>
                    <a:pt x="41147" y="213747"/>
                    <a:pt x="36025" y="198278"/>
                  </a:cubicBezTo>
                  <a:lnTo>
                    <a:pt x="0" y="213535"/>
                  </a:lnTo>
                  <a:cubicBezTo>
                    <a:pt x="4806" y="228591"/>
                    <a:pt x="12816" y="242429"/>
                    <a:pt x="23480" y="254095"/>
                  </a:cubicBezTo>
                  <a:cubicBezTo>
                    <a:pt x="34287" y="265763"/>
                    <a:pt x="47606" y="274820"/>
                    <a:pt x="62429" y="280584"/>
                  </a:cubicBezTo>
                  <a:cubicBezTo>
                    <a:pt x="78879" y="286939"/>
                    <a:pt x="96396" y="290075"/>
                    <a:pt x="114029" y="289823"/>
                  </a:cubicBezTo>
                  <a:cubicBezTo>
                    <a:pt x="135982" y="289823"/>
                    <a:pt x="154991" y="286411"/>
                    <a:pt x="171054" y="279588"/>
                  </a:cubicBezTo>
                  <a:cubicBezTo>
                    <a:pt x="187116" y="272764"/>
                    <a:pt x="199498" y="263328"/>
                    <a:pt x="208201" y="251276"/>
                  </a:cubicBezTo>
                  <a:cubicBezTo>
                    <a:pt x="217006" y="238863"/>
                    <a:pt x="221577" y="223940"/>
                    <a:pt x="221234" y="208725"/>
                  </a:cubicBezTo>
                  <a:cubicBezTo>
                    <a:pt x="221463" y="196445"/>
                    <a:pt x="218263" y="184345"/>
                    <a:pt x="211995" y="173781"/>
                  </a:cubicBezTo>
                  <a:cubicBezTo>
                    <a:pt x="204910" y="162774"/>
                    <a:pt x="195271" y="153643"/>
                    <a:pt x="183895" y="147165"/>
                  </a:cubicBezTo>
                  <a:close/>
                </a:path>
              </a:pathLst>
            </a:custGeom>
            <a:solidFill>
              <a:srgbClr val="00A443"/>
            </a:solidFill>
            <a:ln w="2119" cap="flat">
              <a:noFill/>
              <a:prstDash val="solid"/>
              <a:miter/>
            </a:ln>
          </p:spPr>
          <p:txBody>
            <a:bodyPr rtlCol="0" anchor="ctr"/>
            <a:lstStyle/>
            <a:p>
              <a:endParaRPr lang="es-ES" sz="675"/>
            </a:p>
          </p:txBody>
        </p:sp>
        <p:sp>
          <p:nvSpPr>
            <p:cNvPr id="31" name="Forma libre: forma 30">
              <a:extLst>
                <a:ext uri="{FF2B5EF4-FFF2-40B4-BE49-F238E27FC236}">
                  <a16:creationId xmlns:a16="http://schemas.microsoft.com/office/drawing/2014/main" id="{6555F9E4-7D02-64F9-C8EC-589D285FF9A1}"/>
                </a:ext>
              </a:extLst>
            </p:cNvPr>
            <p:cNvSpPr/>
            <p:nvPr/>
          </p:nvSpPr>
          <p:spPr>
            <a:xfrm>
              <a:off x="21423710" y="934471"/>
              <a:ext cx="193611" cy="211949"/>
            </a:xfrm>
            <a:custGeom>
              <a:avLst/>
              <a:gdLst>
                <a:gd name="connsiteX0" fmla="*/ 58222 w 193611"/>
                <a:gd name="connsiteY0" fmla="*/ 53407 h 211949"/>
                <a:gd name="connsiteX1" fmla="*/ 77697 w 193611"/>
                <a:gd name="connsiteY1" fmla="*/ 39951 h 211949"/>
                <a:gd name="connsiteX2" fmla="*/ 100795 w 193611"/>
                <a:gd name="connsiteY2" fmla="*/ 35331 h 211949"/>
                <a:gd name="connsiteX3" fmla="*/ 135781 w 193611"/>
                <a:gd name="connsiteY3" fmla="*/ 44782 h 211949"/>
                <a:gd name="connsiteX4" fmla="*/ 159875 w 193611"/>
                <a:gd name="connsiteY4" fmla="*/ 77099 h 211949"/>
                <a:gd name="connsiteX5" fmla="*/ 193611 w 193611"/>
                <a:gd name="connsiteY5" fmla="*/ 61036 h 211949"/>
                <a:gd name="connsiteX6" fmla="*/ 170916 w 193611"/>
                <a:gd name="connsiteY6" fmla="*/ 25499 h 211949"/>
                <a:gd name="connsiteX7" fmla="*/ 138387 w 193611"/>
                <a:gd name="connsiteY7" fmla="*/ 6024 h 211949"/>
                <a:gd name="connsiteX8" fmla="*/ 100858 w 193611"/>
                <a:gd name="connsiteY8" fmla="*/ 6 h 211949"/>
                <a:gd name="connsiteX9" fmla="*/ 60892 w 193611"/>
                <a:gd name="connsiteY9" fmla="*/ 7635 h 211949"/>
                <a:gd name="connsiteX10" fmla="*/ 28788 w 193611"/>
                <a:gd name="connsiteY10" fmla="*/ 29313 h 211949"/>
                <a:gd name="connsiteX11" fmla="*/ 7427 w 193611"/>
                <a:gd name="connsiteY11" fmla="*/ 62880 h 211949"/>
                <a:gd name="connsiteX12" fmla="*/ 10 w 193611"/>
                <a:gd name="connsiteY12" fmla="*/ 106046 h 211949"/>
                <a:gd name="connsiteX13" fmla="*/ 13064 w 193611"/>
                <a:gd name="connsiteY13" fmla="*/ 161269 h 211949"/>
                <a:gd name="connsiteX14" fmla="*/ 48898 w 193611"/>
                <a:gd name="connsiteY14" fmla="*/ 198502 h 211949"/>
                <a:gd name="connsiteX15" fmla="*/ 100710 w 193611"/>
                <a:gd name="connsiteY15" fmla="*/ 211937 h 211949"/>
                <a:gd name="connsiteX16" fmla="*/ 138239 w 193611"/>
                <a:gd name="connsiteY16" fmla="*/ 205919 h 211949"/>
                <a:gd name="connsiteX17" fmla="*/ 170767 w 193611"/>
                <a:gd name="connsiteY17" fmla="*/ 186253 h 211949"/>
                <a:gd name="connsiteX18" fmla="*/ 193463 w 193611"/>
                <a:gd name="connsiteY18" fmla="*/ 150907 h 211949"/>
                <a:gd name="connsiteX19" fmla="*/ 159812 w 193611"/>
                <a:gd name="connsiteY19" fmla="*/ 134929 h 211949"/>
                <a:gd name="connsiteX20" fmla="*/ 135717 w 193611"/>
                <a:gd name="connsiteY20" fmla="*/ 167054 h 211949"/>
                <a:gd name="connsiteX21" fmla="*/ 100795 w 193611"/>
                <a:gd name="connsiteY21" fmla="*/ 176696 h 211949"/>
                <a:gd name="connsiteX22" fmla="*/ 70470 w 193611"/>
                <a:gd name="connsiteY22" fmla="*/ 168665 h 211949"/>
                <a:gd name="connsiteX23" fmla="*/ 48389 w 193611"/>
                <a:gd name="connsiteY23" fmla="*/ 144783 h 211949"/>
                <a:gd name="connsiteX24" fmla="*/ 40167 w 193611"/>
                <a:gd name="connsiteY24" fmla="*/ 106024 h 211949"/>
                <a:gd name="connsiteX25" fmla="*/ 44978 w 193611"/>
                <a:gd name="connsiteY25" fmla="*/ 75509 h 211949"/>
                <a:gd name="connsiteX26" fmla="*/ 58222 w 193611"/>
                <a:gd name="connsiteY26" fmla="*/ 53407 h 21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93611" h="211949">
                  <a:moveTo>
                    <a:pt x="58222" y="53407"/>
                  </a:moveTo>
                  <a:cubicBezTo>
                    <a:pt x="63708" y="47618"/>
                    <a:pt x="70341" y="43034"/>
                    <a:pt x="77697" y="39951"/>
                  </a:cubicBezTo>
                  <a:cubicBezTo>
                    <a:pt x="85010" y="36882"/>
                    <a:pt x="92863" y="35312"/>
                    <a:pt x="100795" y="35331"/>
                  </a:cubicBezTo>
                  <a:cubicBezTo>
                    <a:pt x="113117" y="35102"/>
                    <a:pt x="125249" y="38381"/>
                    <a:pt x="135781" y="44782"/>
                  </a:cubicBezTo>
                  <a:cubicBezTo>
                    <a:pt x="145953" y="51082"/>
                    <a:pt x="153984" y="61856"/>
                    <a:pt x="159875" y="77099"/>
                  </a:cubicBezTo>
                  <a:lnTo>
                    <a:pt x="193611" y="61036"/>
                  </a:lnTo>
                  <a:cubicBezTo>
                    <a:pt x="189030" y="47529"/>
                    <a:pt x="181242" y="35335"/>
                    <a:pt x="170916" y="25499"/>
                  </a:cubicBezTo>
                  <a:cubicBezTo>
                    <a:pt x="161564" y="16789"/>
                    <a:pt x="150479" y="10154"/>
                    <a:pt x="138387" y="6024"/>
                  </a:cubicBezTo>
                  <a:cubicBezTo>
                    <a:pt x="126289" y="1987"/>
                    <a:pt x="113613" y="-47"/>
                    <a:pt x="100858" y="6"/>
                  </a:cubicBezTo>
                  <a:cubicBezTo>
                    <a:pt x="87160" y="-140"/>
                    <a:pt x="73573" y="2453"/>
                    <a:pt x="60892" y="7635"/>
                  </a:cubicBezTo>
                  <a:cubicBezTo>
                    <a:pt x="48843" y="12629"/>
                    <a:pt x="37923" y="20002"/>
                    <a:pt x="28788" y="29313"/>
                  </a:cubicBezTo>
                  <a:cubicBezTo>
                    <a:pt x="19398" y="38885"/>
                    <a:pt x="12121" y="50320"/>
                    <a:pt x="7427" y="62880"/>
                  </a:cubicBezTo>
                  <a:cubicBezTo>
                    <a:pt x="2331" y="76692"/>
                    <a:pt x="-183" y="91324"/>
                    <a:pt x="10" y="106046"/>
                  </a:cubicBezTo>
                  <a:cubicBezTo>
                    <a:pt x="10" y="126925"/>
                    <a:pt x="4361" y="145334"/>
                    <a:pt x="13064" y="161269"/>
                  </a:cubicBezTo>
                  <a:cubicBezTo>
                    <a:pt x="21365" y="176734"/>
                    <a:pt x="33761" y="189616"/>
                    <a:pt x="48898" y="198502"/>
                  </a:cubicBezTo>
                  <a:cubicBezTo>
                    <a:pt x="64634" y="207586"/>
                    <a:pt x="82541" y="212229"/>
                    <a:pt x="100710" y="211937"/>
                  </a:cubicBezTo>
                  <a:cubicBezTo>
                    <a:pt x="113465" y="212000"/>
                    <a:pt x="126143" y="209966"/>
                    <a:pt x="138239" y="205919"/>
                  </a:cubicBezTo>
                  <a:cubicBezTo>
                    <a:pt x="150369" y="201776"/>
                    <a:pt x="161462" y="195069"/>
                    <a:pt x="170767" y="186253"/>
                  </a:cubicBezTo>
                  <a:cubicBezTo>
                    <a:pt x="181007" y="176419"/>
                    <a:pt x="188782" y="164310"/>
                    <a:pt x="193463" y="150907"/>
                  </a:cubicBezTo>
                  <a:lnTo>
                    <a:pt x="159812" y="134929"/>
                  </a:lnTo>
                  <a:cubicBezTo>
                    <a:pt x="153920" y="149932"/>
                    <a:pt x="145889" y="160640"/>
                    <a:pt x="135717" y="167054"/>
                  </a:cubicBezTo>
                  <a:cubicBezTo>
                    <a:pt x="125247" y="173562"/>
                    <a:pt x="113121" y="176910"/>
                    <a:pt x="100795" y="176696"/>
                  </a:cubicBezTo>
                  <a:cubicBezTo>
                    <a:pt x="90148" y="176787"/>
                    <a:pt x="79676" y="174014"/>
                    <a:pt x="70470" y="168665"/>
                  </a:cubicBezTo>
                  <a:cubicBezTo>
                    <a:pt x="60956" y="163007"/>
                    <a:pt x="53284" y="154713"/>
                    <a:pt x="48389" y="144783"/>
                  </a:cubicBezTo>
                  <a:cubicBezTo>
                    <a:pt x="42907" y="134215"/>
                    <a:pt x="40167" y="121297"/>
                    <a:pt x="40167" y="106024"/>
                  </a:cubicBezTo>
                  <a:cubicBezTo>
                    <a:pt x="39976" y="95649"/>
                    <a:pt x="41604" y="85323"/>
                    <a:pt x="44978" y="75509"/>
                  </a:cubicBezTo>
                  <a:cubicBezTo>
                    <a:pt x="47800" y="67298"/>
                    <a:pt x="52312" y="59769"/>
                    <a:pt x="58222" y="53407"/>
                  </a:cubicBezTo>
                  <a:close/>
                </a:path>
              </a:pathLst>
            </a:custGeom>
            <a:solidFill>
              <a:srgbClr val="00A443"/>
            </a:solidFill>
            <a:ln w="2119" cap="flat">
              <a:noFill/>
              <a:prstDash val="solid"/>
              <a:miter/>
            </a:ln>
          </p:spPr>
          <p:txBody>
            <a:bodyPr rtlCol="0" anchor="ctr"/>
            <a:lstStyle/>
            <a:p>
              <a:endParaRPr lang="es-ES" sz="675"/>
            </a:p>
          </p:txBody>
        </p:sp>
        <p:sp>
          <p:nvSpPr>
            <p:cNvPr id="32" name="Forma libre: forma 31">
              <a:extLst>
                <a:ext uri="{FF2B5EF4-FFF2-40B4-BE49-F238E27FC236}">
                  <a16:creationId xmlns:a16="http://schemas.microsoft.com/office/drawing/2014/main" id="{0AD96E56-3432-ABE2-9E29-0FC268D004EB}"/>
                </a:ext>
              </a:extLst>
            </p:cNvPr>
            <p:cNvSpPr/>
            <p:nvPr/>
          </p:nvSpPr>
          <p:spPr>
            <a:xfrm>
              <a:off x="21627655" y="934458"/>
              <a:ext cx="206798" cy="212416"/>
            </a:xfrm>
            <a:custGeom>
              <a:avLst/>
              <a:gdLst>
                <a:gd name="connsiteX0" fmla="*/ 156566 w 206798"/>
                <a:gd name="connsiteY0" fmla="*/ 13264 h 212416"/>
                <a:gd name="connsiteX1" fmla="*/ 103165 w 206798"/>
                <a:gd name="connsiteY1" fmla="*/ 20 h 212416"/>
                <a:gd name="connsiteX2" fmla="*/ 62203 w 206798"/>
                <a:gd name="connsiteY2" fmla="*/ 7648 h 212416"/>
                <a:gd name="connsiteX3" fmla="*/ 29314 w 206798"/>
                <a:gd name="connsiteY3" fmla="*/ 29539 h 212416"/>
                <a:gd name="connsiteX4" fmla="*/ 7636 w 206798"/>
                <a:gd name="connsiteY4" fmla="*/ 63253 h 212416"/>
                <a:gd name="connsiteX5" fmla="*/ 7 w 206798"/>
                <a:gd name="connsiteY5" fmla="*/ 106017 h 212416"/>
                <a:gd name="connsiteX6" fmla="*/ 13464 w 206798"/>
                <a:gd name="connsiteY6" fmla="*/ 161431 h 212416"/>
                <a:gd name="connsiteX7" fmla="*/ 50399 w 206798"/>
                <a:gd name="connsiteY7" fmla="*/ 198982 h 212416"/>
                <a:gd name="connsiteX8" fmla="*/ 144551 w 206798"/>
                <a:gd name="connsiteY8" fmla="*/ 204597 h 212416"/>
                <a:gd name="connsiteX9" fmla="*/ 177482 w 206798"/>
                <a:gd name="connsiteY9" fmla="*/ 182707 h 212416"/>
                <a:gd name="connsiteX10" fmla="*/ 199160 w 206798"/>
                <a:gd name="connsiteY10" fmla="*/ 149183 h 212416"/>
                <a:gd name="connsiteX11" fmla="*/ 206789 w 206798"/>
                <a:gd name="connsiteY11" fmla="*/ 106017 h 212416"/>
                <a:gd name="connsiteX12" fmla="*/ 193354 w 206798"/>
                <a:gd name="connsiteY12" fmla="*/ 50412 h 212416"/>
                <a:gd name="connsiteX13" fmla="*/ 156566 w 206798"/>
                <a:gd name="connsiteY13" fmla="*/ 13264 h 212416"/>
                <a:gd name="connsiteX14" fmla="*/ 161779 w 206798"/>
                <a:gd name="connsiteY14" fmla="*/ 135727 h 212416"/>
                <a:gd name="connsiteX15" fmla="*/ 148535 w 206798"/>
                <a:gd name="connsiteY15" fmla="*/ 158020 h 212416"/>
                <a:gd name="connsiteX16" fmla="*/ 128467 w 206798"/>
                <a:gd name="connsiteY16" fmla="*/ 171857 h 212416"/>
                <a:gd name="connsiteX17" fmla="*/ 103165 w 206798"/>
                <a:gd name="connsiteY17" fmla="*/ 176689 h 212416"/>
                <a:gd name="connsiteX18" fmla="*/ 71230 w 206798"/>
                <a:gd name="connsiteY18" fmla="*/ 168212 h 212416"/>
                <a:gd name="connsiteX19" fmla="*/ 48747 w 206798"/>
                <a:gd name="connsiteY19" fmla="*/ 143928 h 212416"/>
                <a:gd name="connsiteX20" fmla="*/ 40524 w 206798"/>
                <a:gd name="connsiteY20" fmla="*/ 105974 h 212416"/>
                <a:gd name="connsiteX21" fmla="*/ 45144 w 206798"/>
                <a:gd name="connsiteY21" fmla="*/ 76307 h 212416"/>
                <a:gd name="connsiteX22" fmla="*/ 58198 w 206798"/>
                <a:gd name="connsiteY22" fmla="*/ 54226 h 212416"/>
                <a:gd name="connsiteX23" fmla="*/ 78266 w 206798"/>
                <a:gd name="connsiteY23" fmla="*/ 40367 h 212416"/>
                <a:gd name="connsiteX24" fmla="*/ 103165 w 206798"/>
                <a:gd name="connsiteY24" fmla="*/ 35748 h 212416"/>
                <a:gd name="connsiteX25" fmla="*/ 135884 w 206798"/>
                <a:gd name="connsiteY25" fmla="*/ 44224 h 212416"/>
                <a:gd name="connsiteX26" fmla="*/ 158368 w 206798"/>
                <a:gd name="connsiteY26" fmla="*/ 68318 h 212416"/>
                <a:gd name="connsiteX27" fmla="*/ 166590 w 206798"/>
                <a:gd name="connsiteY27" fmla="*/ 106059 h 212416"/>
                <a:gd name="connsiteX28" fmla="*/ 161779 w 206798"/>
                <a:gd name="connsiteY28" fmla="*/ 135727 h 212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6798" h="212416">
                  <a:moveTo>
                    <a:pt x="156566" y="13264"/>
                  </a:moveTo>
                  <a:cubicBezTo>
                    <a:pt x="140241" y="4230"/>
                    <a:pt x="121819" y="-339"/>
                    <a:pt x="103165" y="20"/>
                  </a:cubicBezTo>
                  <a:cubicBezTo>
                    <a:pt x="89145" y="-114"/>
                    <a:pt x="75233" y="2478"/>
                    <a:pt x="62203" y="7648"/>
                  </a:cubicBezTo>
                  <a:cubicBezTo>
                    <a:pt x="49844" y="12594"/>
                    <a:pt x="38647" y="20047"/>
                    <a:pt x="29314" y="29539"/>
                  </a:cubicBezTo>
                  <a:cubicBezTo>
                    <a:pt x="19859" y="39176"/>
                    <a:pt x="12480" y="50651"/>
                    <a:pt x="7636" y="63253"/>
                  </a:cubicBezTo>
                  <a:cubicBezTo>
                    <a:pt x="2432" y="76903"/>
                    <a:pt x="-156" y="91410"/>
                    <a:pt x="7" y="106017"/>
                  </a:cubicBezTo>
                  <a:cubicBezTo>
                    <a:pt x="7" y="126896"/>
                    <a:pt x="4493" y="145369"/>
                    <a:pt x="13464" y="161431"/>
                  </a:cubicBezTo>
                  <a:cubicBezTo>
                    <a:pt x="22067" y="177121"/>
                    <a:pt x="34854" y="190120"/>
                    <a:pt x="50399" y="198982"/>
                  </a:cubicBezTo>
                  <a:cubicBezTo>
                    <a:pt x="79414" y="214667"/>
                    <a:pt x="113879" y="216723"/>
                    <a:pt x="144551" y="204597"/>
                  </a:cubicBezTo>
                  <a:cubicBezTo>
                    <a:pt x="156874" y="199562"/>
                    <a:pt x="168071" y="192122"/>
                    <a:pt x="177482" y="182707"/>
                  </a:cubicBezTo>
                  <a:cubicBezTo>
                    <a:pt x="186965" y="173165"/>
                    <a:pt x="194348" y="161745"/>
                    <a:pt x="199160" y="149183"/>
                  </a:cubicBezTo>
                  <a:cubicBezTo>
                    <a:pt x="204390" y="135400"/>
                    <a:pt x="206977" y="120757"/>
                    <a:pt x="206789" y="106017"/>
                  </a:cubicBezTo>
                  <a:cubicBezTo>
                    <a:pt x="206789" y="84826"/>
                    <a:pt x="202311" y="66290"/>
                    <a:pt x="193354" y="50412"/>
                  </a:cubicBezTo>
                  <a:cubicBezTo>
                    <a:pt x="184746" y="34877"/>
                    <a:pt x="172017" y="22022"/>
                    <a:pt x="156566" y="13264"/>
                  </a:cubicBezTo>
                  <a:close/>
                  <a:moveTo>
                    <a:pt x="161779" y="135727"/>
                  </a:moveTo>
                  <a:cubicBezTo>
                    <a:pt x="158914" y="143976"/>
                    <a:pt x="154409" y="151558"/>
                    <a:pt x="148535" y="158020"/>
                  </a:cubicBezTo>
                  <a:cubicBezTo>
                    <a:pt x="142924" y="164027"/>
                    <a:pt x="136079" y="168749"/>
                    <a:pt x="128467" y="171857"/>
                  </a:cubicBezTo>
                  <a:cubicBezTo>
                    <a:pt x="120436" y="175127"/>
                    <a:pt x="111836" y="176769"/>
                    <a:pt x="103165" y="176689"/>
                  </a:cubicBezTo>
                  <a:cubicBezTo>
                    <a:pt x="91947" y="176822"/>
                    <a:pt x="80906" y="173892"/>
                    <a:pt x="71230" y="168212"/>
                  </a:cubicBezTo>
                  <a:cubicBezTo>
                    <a:pt x="61573" y="162427"/>
                    <a:pt x="53773" y="154000"/>
                    <a:pt x="48747" y="143928"/>
                  </a:cubicBezTo>
                  <a:cubicBezTo>
                    <a:pt x="43264" y="133360"/>
                    <a:pt x="40524" y="120709"/>
                    <a:pt x="40524" y="105974"/>
                  </a:cubicBezTo>
                  <a:cubicBezTo>
                    <a:pt x="40340" y="95892"/>
                    <a:pt x="41902" y="85856"/>
                    <a:pt x="45144" y="76307"/>
                  </a:cubicBezTo>
                  <a:cubicBezTo>
                    <a:pt x="47977" y="68149"/>
                    <a:pt x="52415" y="60641"/>
                    <a:pt x="58198" y="54226"/>
                  </a:cubicBezTo>
                  <a:cubicBezTo>
                    <a:pt x="63724" y="48117"/>
                    <a:pt x="70594" y="43372"/>
                    <a:pt x="78266" y="40367"/>
                  </a:cubicBezTo>
                  <a:cubicBezTo>
                    <a:pt x="86195" y="37258"/>
                    <a:pt x="94646" y="35690"/>
                    <a:pt x="103165" y="35748"/>
                  </a:cubicBezTo>
                  <a:cubicBezTo>
                    <a:pt x="114638" y="35546"/>
                    <a:pt x="125950" y="38477"/>
                    <a:pt x="135884" y="44224"/>
                  </a:cubicBezTo>
                  <a:cubicBezTo>
                    <a:pt x="145502" y="49971"/>
                    <a:pt x="153299" y="58324"/>
                    <a:pt x="158368" y="68318"/>
                  </a:cubicBezTo>
                  <a:cubicBezTo>
                    <a:pt x="163862" y="78772"/>
                    <a:pt x="166604" y="91353"/>
                    <a:pt x="166590" y="106059"/>
                  </a:cubicBezTo>
                  <a:cubicBezTo>
                    <a:pt x="166734" y="116155"/>
                    <a:pt x="165106" y="126195"/>
                    <a:pt x="161779" y="135727"/>
                  </a:cubicBezTo>
                  <a:close/>
                </a:path>
              </a:pathLst>
            </a:custGeom>
            <a:solidFill>
              <a:srgbClr val="00A443"/>
            </a:solidFill>
            <a:ln w="2119" cap="flat">
              <a:noFill/>
              <a:prstDash val="solid"/>
              <a:miter/>
            </a:ln>
          </p:spPr>
          <p:txBody>
            <a:bodyPr rtlCol="0" anchor="ctr"/>
            <a:lstStyle/>
            <a:p>
              <a:endParaRPr lang="es-ES" sz="675"/>
            </a:p>
          </p:txBody>
        </p:sp>
        <p:sp>
          <p:nvSpPr>
            <p:cNvPr id="33" name="Forma libre: forma 32">
              <a:extLst>
                <a:ext uri="{FF2B5EF4-FFF2-40B4-BE49-F238E27FC236}">
                  <a16:creationId xmlns:a16="http://schemas.microsoft.com/office/drawing/2014/main" id="{CF0EDC14-EB06-9D67-1938-DBA6613CB3AD}"/>
                </a:ext>
              </a:extLst>
            </p:cNvPr>
            <p:cNvSpPr/>
            <p:nvPr/>
          </p:nvSpPr>
          <p:spPr>
            <a:xfrm>
              <a:off x="21833829" y="871434"/>
              <a:ext cx="247341" cy="271202"/>
            </a:xfrm>
            <a:custGeom>
              <a:avLst/>
              <a:gdLst>
                <a:gd name="connsiteX0" fmla="*/ 200339 w 247341"/>
                <a:gd name="connsiteY0" fmla="*/ 0 h 271202"/>
                <a:gd name="connsiteX1" fmla="*/ 160606 w 247341"/>
                <a:gd name="connsiteY1" fmla="*/ 24200 h 271202"/>
                <a:gd name="connsiteX2" fmla="*/ 160606 w 247341"/>
                <a:gd name="connsiteY2" fmla="*/ 67154 h 271202"/>
                <a:gd name="connsiteX3" fmla="*/ 77432 w 247341"/>
                <a:gd name="connsiteY3" fmla="*/ 67154 h 271202"/>
                <a:gd name="connsiteX4" fmla="*/ 77432 w 247341"/>
                <a:gd name="connsiteY4" fmla="*/ 0 h 271202"/>
                <a:gd name="connsiteX5" fmla="*/ 37741 w 247341"/>
                <a:gd name="connsiteY5" fmla="*/ 24200 h 271202"/>
                <a:gd name="connsiteX6" fmla="*/ 37741 w 247341"/>
                <a:gd name="connsiteY6" fmla="*/ 67154 h 271202"/>
                <a:gd name="connsiteX7" fmla="*/ 0 w 247341"/>
                <a:gd name="connsiteY7" fmla="*/ 67154 h 271202"/>
                <a:gd name="connsiteX8" fmla="*/ 0 w 247341"/>
                <a:gd name="connsiteY8" fmla="*/ 100085 h 271202"/>
                <a:gd name="connsiteX9" fmla="*/ 37741 w 247341"/>
                <a:gd name="connsiteY9" fmla="*/ 100085 h 271202"/>
                <a:gd name="connsiteX10" fmla="*/ 37741 w 247341"/>
                <a:gd name="connsiteY10" fmla="*/ 208159 h 271202"/>
                <a:gd name="connsiteX11" fmla="*/ 44777 w 247341"/>
                <a:gd name="connsiteY11" fmla="*/ 241090 h 271202"/>
                <a:gd name="connsiteX12" fmla="*/ 65459 w 247341"/>
                <a:gd name="connsiteY12" fmla="*/ 263362 h 271202"/>
                <a:gd name="connsiteX13" fmla="*/ 99174 w 247341"/>
                <a:gd name="connsiteY13" fmla="*/ 271202 h 271202"/>
                <a:gd name="connsiteX14" fmla="*/ 124476 w 247341"/>
                <a:gd name="connsiteY14" fmla="*/ 271202 h 271202"/>
                <a:gd name="connsiteX15" fmla="*/ 124476 w 247341"/>
                <a:gd name="connsiteY15" fmla="*/ 236661 h 271202"/>
                <a:gd name="connsiteX16" fmla="*/ 103603 w 247341"/>
                <a:gd name="connsiteY16" fmla="*/ 236661 h 271202"/>
                <a:gd name="connsiteX17" fmla="*/ 83725 w 247341"/>
                <a:gd name="connsiteY17" fmla="*/ 228630 h 271202"/>
                <a:gd name="connsiteX18" fmla="*/ 77495 w 247341"/>
                <a:gd name="connsiteY18" fmla="*/ 205319 h 271202"/>
                <a:gd name="connsiteX19" fmla="*/ 77495 w 247341"/>
                <a:gd name="connsiteY19" fmla="*/ 99979 h 271202"/>
                <a:gd name="connsiteX20" fmla="*/ 160606 w 247341"/>
                <a:gd name="connsiteY20" fmla="*/ 99979 h 271202"/>
                <a:gd name="connsiteX21" fmla="*/ 160606 w 247341"/>
                <a:gd name="connsiteY21" fmla="*/ 208053 h 271202"/>
                <a:gd name="connsiteX22" fmla="*/ 167642 w 247341"/>
                <a:gd name="connsiteY22" fmla="*/ 240984 h 271202"/>
                <a:gd name="connsiteX23" fmla="*/ 188324 w 247341"/>
                <a:gd name="connsiteY23" fmla="*/ 263256 h 271202"/>
                <a:gd name="connsiteX24" fmla="*/ 222039 w 247341"/>
                <a:gd name="connsiteY24" fmla="*/ 271096 h 271202"/>
                <a:gd name="connsiteX25" fmla="*/ 247341 w 247341"/>
                <a:gd name="connsiteY25" fmla="*/ 271096 h 271202"/>
                <a:gd name="connsiteX26" fmla="*/ 247341 w 247341"/>
                <a:gd name="connsiteY26" fmla="*/ 236555 h 271202"/>
                <a:gd name="connsiteX27" fmla="*/ 226468 w 247341"/>
                <a:gd name="connsiteY27" fmla="*/ 236555 h 271202"/>
                <a:gd name="connsiteX28" fmla="*/ 206591 w 247341"/>
                <a:gd name="connsiteY28" fmla="*/ 228524 h 271202"/>
                <a:gd name="connsiteX29" fmla="*/ 200361 w 247341"/>
                <a:gd name="connsiteY29" fmla="*/ 205214 h 271202"/>
                <a:gd name="connsiteX30" fmla="*/ 200361 w 247341"/>
                <a:gd name="connsiteY30" fmla="*/ 99979 h 271202"/>
                <a:gd name="connsiteX31" fmla="*/ 247341 w 247341"/>
                <a:gd name="connsiteY31" fmla="*/ 99979 h 271202"/>
                <a:gd name="connsiteX32" fmla="*/ 247341 w 247341"/>
                <a:gd name="connsiteY32" fmla="*/ 67048 h 271202"/>
                <a:gd name="connsiteX33" fmla="*/ 200339 w 247341"/>
                <a:gd name="connsiteY33" fmla="*/ 67048 h 271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47341" h="271202">
                  <a:moveTo>
                    <a:pt x="200339" y="0"/>
                  </a:moveTo>
                  <a:lnTo>
                    <a:pt x="160606" y="24200"/>
                  </a:lnTo>
                  <a:lnTo>
                    <a:pt x="160606" y="67154"/>
                  </a:lnTo>
                  <a:lnTo>
                    <a:pt x="77432" y="67154"/>
                  </a:lnTo>
                  <a:lnTo>
                    <a:pt x="77432" y="0"/>
                  </a:lnTo>
                  <a:lnTo>
                    <a:pt x="37741" y="24200"/>
                  </a:lnTo>
                  <a:lnTo>
                    <a:pt x="37741" y="67154"/>
                  </a:lnTo>
                  <a:lnTo>
                    <a:pt x="0" y="67154"/>
                  </a:lnTo>
                  <a:lnTo>
                    <a:pt x="0" y="100085"/>
                  </a:lnTo>
                  <a:lnTo>
                    <a:pt x="37741" y="100085"/>
                  </a:lnTo>
                  <a:lnTo>
                    <a:pt x="37741" y="208159"/>
                  </a:lnTo>
                  <a:cubicBezTo>
                    <a:pt x="37540" y="219530"/>
                    <a:pt x="39947" y="230795"/>
                    <a:pt x="44777" y="241090"/>
                  </a:cubicBezTo>
                  <a:cubicBezTo>
                    <a:pt x="49218" y="250463"/>
                    <a:pt x="56440" y="258240"/>
                    <a:pt x="65459" y="263362"/>
                  </a:cubicBezTo>
                  <a:cubicBezTo>
                    <a:pt x="74544" y="268602"/>
                    <a:pt x="85781" y="271217"/>
                    <a:pt x="99174" y="271202"/>
                  </a:cubicBezTo>
                  <a:lnTo>
                    <a:pt x="124476" y="271202"/>
                  </a:lnTo>
                  <a:lnTo>
                    <a:pt x="124476" y="236661"/>
                  </a:lnTo>
                  <a:lnTo>
                    <a:pt x="103603" y="236661"/>
                  </a:lnTo>
                  <a:cubicBezTo>
                    <a:pt x="94491" y="236661"/>
                    <a:pt x="87864" y="233985"/>
                    <a:pt x="83725" y="228630"/>
                  </a:cubicBezTo>
                  <a:cubicBezTo>
                    <a:pt x="79587" y="223275"/>
                    <a:pt x="77510" y="215506"/>
                    <a:pt x="77495" y="205319"/>
                  </a:cubicBezTo>
                  <a:lnTo>
                    <a:pt x="77495" y="99979"/>
                  </a:lnTo>
                  <a:lnTo>
                    <a:pt x="160606" y="99979"/>
                  </a:lnTo>
                  <a:lnTo>
                    <a:pt x="160606" y="208053"/>
                  </a:lnTo>
                  <a:cubicBezTo>
                    <a:pt x="160405" y="219424"/>
                    <a:pt x="162812" y="230689"/>
                    <a:pt x="167642" y="240984"/>
                  </a:cubicBezTo>
                  <a:cubicBezTo>
                    <a:pt x="172083" y="250357"/>
                    <a:pt x="179305" y="258134"/>
                    <a:pt x="188324" y="263256"/>
                  </a:cubicBezTo>
                  <a:cubicBezTo>
                    <a:pt x="197409" y="268496"/>
                    <a:pt x="208646" y="271111"/>
                    <a:pt x="222039" y="271096"/>
                  </a:cubicBezTo>
                  <a:lnTo>
                    <a:pt x="247341" y="271096"/>
                  </a:lnTo>
                  <a:lnTo>
                    <a:pt x="247341" y="236555"/>
                  </a:lnTo>
                  <a:lnTo>
                    <a:pt x="226468" y="236555"/>
                  </a:lnTo>
                  <a:cubicBezTo>
                    <a:pt x="217356" y="236555"/>
                    <a:pt x="210729" y="233879"/>
                    <a:pt x="206591" y="228524"/>
                  </a:cubicBezTo>
                  <a:cubicBezTo>
                    <a:pt x="202452" y="223169"/>
                    <a:pt x="200376" y="215400"/>
                    <a:pt x="200361" y="205214"/>
                  </a:cubicBezTo>
                  <a:lnTo>
                    <a:pt x="200361" y="99979"/>
                  </a:lnTo>
                  <a:lnTo>
                    <a:pt x="247341" y="99979"/>
                  </a:lnTo>
                  <a:lnTo>
                    <a:pt x="247341" y="67048"/>
                  </a:lnTo>
                  <a:lnTo>
                    <a:pt x="200339" y="67048"/>
                  </a:lnTo>
                  <a:close/>
                </a:path>
              </a:pathLst>
            </a:custGeom>
            <a:solidFill>
              <a:srgbClr val="00A443"/>
            </a:solidFill>
            <a:ln w="2119" cap="flat">
              <a:noFill/>
              <a:prstDash val="solid"/>
              <a:miter/>
            </a:ln>
          </p:spPr>
          <p:txBody>
            <a:bodyPr rtlCol="0" anchor="ctr"/>
            <a:lstStyle/>
            <a:p>
              <a:endParaRPr lang="es-ES" sz="675"/>
            </a:p>
          </p:txBody>
        </p:sp>
        <p:sp>
          <p:nvSpPr>
            <p:cNvPr id="34" name="Forma libre: forma 33">
              <a:extLst>
                <a:ext uri="{FF2B5EF4-FFF2-40B4-BE49-F238E27FC236}">
                  <a16:creationId xmlns:a16="http://schemas.microsoft.com/office/drawing/2014/main" id="{90F9D7CE-FEAB-5A05-8D59-7FB41BA11526}"/>
                </a:ext>
              </a:extLst>
            </p:cNvPr>
            <p:cNvSpPr/>
            <p:nvPr/>
          </p:nvSpPr>
          <p:spPr>
            <a:xfrm>
              <a:off x="22108062" y="938482"/>
              <a:ext cx="39351" cy="203963"/>
            </a:xfrm>
            <a:custGeom>
              <a:avLst/>
              <a:gdLst>
                <a:gd name="connsiteX0" fmla="*/ 0 w 39351"/>
                <a:gd name="connsiteY0" fmla="*/ 0 h 203963"/>
                <a:gd name="connsiteX1" fmla="*/ 39352 w 39351"/>
                <a:gd name="connsiteY1" fmla="*/ 0 h 203963"/>
                <a:gd name="connsiteX2" fmla="*/ 39352 w 39351"/>
                <a:gd name="connsiteY2" fmla="*/ 203963 h 203963"/>
                <a:gd name="connsiteX3" fmla="*/ 0 w 39351"/>
                <a:gd name="connsiteY3" fmla="*/ 203963 h 203963"/>
              </a:gdLst>
              <a:ahLst/>
              <a:cxnLst>
                <a:cxn ang="0">
                  <a:pos x="connsiteX0" y="connsiteY0"/>
                </a:cxn>
                <a:cxn ang="0">
                  <a:pos x="connsiteX1" y="connsiteY1"/>
                </a:cxn>
                <a:cxn ang="0">
                  <a:pos x="connsiteX2" y="connsiteY2"/>
                </a:cxn>
                <a:cxn ang="0">
                  <a:pos x="connsiteX3" y="connsiteY3"/>
                </a:cxn>
              </a:cxnLst>
              <a:rect l="l" t="t" r="r" b="b"/>
              <a:pathLst>
                <a:path w="39351" h="203963">
                  <a:moveTo>
                    <a:pt x="0" y="0"/>
                  </a:moveTo>
                  <a:lnTo>
                    <a:pt x="39352" y="0"/>
                  </a:lnTo>
                  <a:lnTo>
                    <a:pt x="39352" y="203963"/>
                  </a:lnTo>
                  <a:lnTo>
                    <a:pt x="0" y="203963"/>
                  </a:lnTo>
                  <a:close/>
                </a:path>
              </a:pathLst>
            </a:custGeom>
            <a:solidFill>
              <a:srgbClr val="00A443"/>
            </a:solidFill>
            <a:ln w="2119" cap="flat">
              <a:noFill/>
              <a:prstDash val="solid"/>
              <a:miter/>
            </a:ln>
          </p:spPr>
          <p:txBody>
            <a:bodyPr rtlCol="0" anchor="ctr"/>
            <a:lstStyle/>
            <a:p>
              <a:endParaRPr lang="es-ES" sz="675"/>
            </a:p>
          </p:txBody>
        </p:sp>
        <p:sp>
          <p:nvSpPr>
            <p:cNvPr id="35" name="Forma libre: forma 34">
              <a:extLst>
                <a:ext uri="{FF2B5EF4-FFF2-40B4-BE49-F238E27FC236}">
                  <a16:creationId xmlns:a16="http://schemas.microsoft.com/office/drawing/2014/main" id="{3529B45D-FC9B-905B-7020-5B963099C011}"/>
                </a:ext>
              </a:extLst>
            </p:cNvPr>
            <p:cNvSpPr/>
            <p:nvPr/>
          </p:nvSpPr>
          <p:spPr>
            <a:xfrm>
              <a:off x="22100808" y="852163"/>
              <a:ext cx="54177" cy="51807"/>
            </a:xfrm>
            <a:custGeom>
              <a:avLst/>
              <a:gdLst>
                <a:gd name="connsiteX0" fmla="*/ 46203 w 54177"/>
                <a:gd name="connsiteY0" fmla="*/ 7023 h 51807"/>
                <a:gd name="connsiteX1" fmla="*/ 26919 w 54177"/>
                <a:gd name="connsiteY1" fmla="*/ 9 h 51807"/>
                <a:gd name="connsiteX2" fmla="*/ 7847 w 54177"/>
                <a:gd name="connsiteY2" fmla="*/ 7023 h 51807"/>
                <a:gd name="connsiteX3" fmla="*/ 28 w 54177"/>
                <a:gd name="connsiteY3" fmla="*/ 26095 h 51807"/>
                <a:gd name="connsiteX4" fmla="*/ 7847 w 54177"/>
                <a:gd name="connsiteY4" fmla="*/ 44764 h 51807"/>
                <a:gd name="connsiteX5" fmla="*/ 26919 w 54177"/>
                <a:gd name="connsiteY5" fmla="*/ 51800 h 51807"/>
                <a:gd name="connsiteX6" fmla="*/ 46203 w 54177"/>
                <a:gd name="connsiteY6" fmla="*/ 44764 h 51807"/>
                <a:gd name="connsiteX7" fmla="*/ 54150 w 54177"/>
                <a:gd name="connsiteY7" fmla="*/ 26095 h 51807"/>
                <a:gd name="connsiteX8" fmla="*/ 46203 w 54177"/>
                <a:gd name="connsiteY8" fmla="*/ 7023 h 51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77" h="51807">
                  <a:moveTo>
                    <a:pt x="46203" y="7023"/>
                  </a:moveTo>
                  <a:cubicBezTo>
                    <a:pt x="40878" y="2357"/>
                    <a:pt x="33999" y="-146"/>
                    <a:pt x="26919" y="9"/>
                  </a:cubicBezTo>
                  <a:cubicBezTo>
                    <a:pt x="19901" y="-169"/>
                    <a:pt x="13080" y="2340"/>
                    <a:pt x="7847" y="7023"/>
                  </a:cubicBezTo>
                  <a:cubicBezTo>
                    <a:pt x="2545" y="11910"/>
                    <a:pt x="-317" y="18894"/>
                    <a:pt x="28" y="26095"/>
                  </a:cubicBezTo>
                  <a:cubicBezTo>
                    <a:pt x="-264" y="33171"/>
                    <a:pt x="2601" y="40009"/>
                    <a:pt x="7847" y="44764"/>
                  </a:cubicBezTo>
                  <a:cubicBezTo>
                    <a:pt x="13075" y="49456"/>
                    <a:pt x="19897" y="51971"/>
                    <a:pt x="26919" y="51800"/>
                  </a:cubicBezTo>
                  <a:cubicBezTo>
                    <a:pt x="34001" y="51950"/>
                    <a:pt x="40882" y="49439"/>
                    <a:pt x="46203" y="44764"/>
                  </a:cubicBezTo>
                  <a:cubicBezTo>
                    <a:pt x="51528" y="40056"/>
                    <a:pt x="54446" y="33196"/>
                    <a:pt x="54150" y="26095"/>
                  </a:cubicBezTo>
                  <a:cubicBezTo>
                    <a:pt x="54499" y="18867"/>
                    <a:pt x="51581" y="11865"/>
                    <a:pt x="46203" y="7023"/>
                  </a:cubicBezTo>
                  <a:close/>
                </a:path>
              </a:pathLst>
            </a:custGeom>
            <a:solidFill>
              <a:srgbClr val="00A443"/>
            </a:solidFill>
            <a:ln w="2119" cap="flat">
              <a:noFill/>
              <a:prstDash val="solid"/>
              <a:miter/>
            </a:ln>
          </p:spPr>
          <p:txBody>
            <a:bodyPr rtlCol="0" anchor="ctr"/>
            <a:lstStyle/>
            <a:p>
              <a:endParaRPr lang="es-ES" sz="675"/>
            </a:p>
          </p:txBody>
        </p:sp>
        <p:sp>
          <p:nvSpPr>
            <p:cNvPr id="36" name="Forma libre: forma 35">
              <a:extLst>
                <a:ext uri="{FF2B5EF4-FFF2-40B4-BE49-F238E27FC236}">
                  <a16:creationId xmlns:a16="http://schemas.microsoft.com/office/drawing/2014/main" id="{6F3B29D0-492F-1EAC-0FB5-3924C8098775}"/>
                </a:ext>
              </a:extLst>
            </p:cNvPr>
            <p:cNvSpPr/>
            <p:nvPr/>
          </p:nvSpPr>
          <p:spPr>
            <a:xfrm>
              <a:off x="22174029" y="934523"/>
              <a:ext cx="171013" cy="212270"/>
            </a:xfrm>
            <a:custGeom>
              <a:avLst/>
              <a:gdLst>
                <a:gd name="connsiteX0" fmla="*/ 155542 w 171013"/>
                <a:gd name="connsiteY0" fmla="*/ 114174 h 212270"/>
                <a:gd name="connsiteX1" fmla="*/ 107968 w 171013"/>
                <a:gd name="connsiteY1" fmla="*/ 91500 h 212270"/>
                <a:gd name="connsiteX2" fmla="*/ 87900 w 171013"/>
                <a:gd name="connsiteY2" fmla="*/ 86689 h 212270"/>
                <a:gd name="connsiteX3" fmla="*/ 66603 w 171013"/>
                <a:gd name="connsiteY3" fmla="*/ 79781 h 212270"/>
                <a:gd name="connsiteX4" fmla="*/ 51770 w 171013"/>
                <a:gd name="connsiteY4" fmla="*/ 70944 h 212270"/>
                <a:gd name="connsiteX5" fmla="*/ 46154 w 171013"/>
                <a:gd name="connsiteY5" fmla="*/ 57297 h 212270"/>
                <a:gd name="connsiteX6" fmla="*/ 56750 w 171013"/>
                <a:gd name="connsiteY6" fmla="*/ 40217 h 212270"/>
                <a:gd name="connsiteX7" fmla="*/ 84764 w 171013"/>
                <a:gd name="connsiteY7" fmla="*/ 33669 h 212270"/>
                <a:gd name="connsiteX8" fmla="*/ 116275 w 171013"/>
                <a:gd name="connsiteY8" fmla="*/ 41510 h 212270"/>
                <a:gd name="connsiteX9" fmla="*/ 135749 w 171013"/>
                <a:gd name="connsiteY9" fmla="*/ 68211 h 212270"/>
                <a:gd name="connsiteX10" fmla="*/ 168680 w 171013"/>
                <a:gd name="connsiteY10" fmla="*/ 56174 h 212270"/>
                <a:gd name="connsiteX11" fmla="*/ 151410 w 171013"/>
                <a:gd name="connsiteY11" fmla="*/ 25257 h 212270"/>
                <a:gd name="connsiteX12" fmla="*/ 122293 w 171013"/>
                <a:gd name="connsiteY12" fmla="*/ 6375 h 212270"/>
                <a:gd name="connsiteX13" fmla="*/ 84764 w 171013"/>
                <a:gd name="connsiteY13" fmla="*/ 18 h 212270"/>
                <a:gd name="connsiteX14" fmla="*/ 44501 w 171013"/>
                <a:gd name="connsiteY14" fmla="*/ 7435 h 212270"/>
                <a:gd name="connsiteX15" fmla="*/ 16953 w 171013"/>
                <a:gd name="connsiteY15" fmla="*/ 27863 h 212270"/>
                <a:gd name="connsiteX16" fmla="*/ 7120 w 171013"/>
                <a:gd name="connsiteY16" fmla="*/ 57763 h 212270"/>
                <a:gd name="connsiteX17" fmla="*/ 21954 w 171013"/>
                <a:gd name="connsiteY17" fmla="*/ 95717 h 212270"/>
                <a:gd name="connsiteX18" fmla="*/ 69739 w 171013"/>
                <a:gd name="connsiteY18" fmla="*/ 119217 h 212270"/>
                <a:gd name="connsiteX19" fmla="*/ 90210 w 171013"/>
                <a:gd name="connsiteY19" fmla="*/ 124430 h 212270"/>
                <a:gd name="connsiteX20" fmla="*/ 122124 w 171013"/>
                <a:gd name="connsiteY20" fmla="*/ 135471 h 212270"/>
                <a:gd name="connsiteX21" fmla="*/ 132380 w 171013"/>
                <a:gd name="connsiteY21" fmla="*/ 152932 h 212270"/>
                <a:gd name="connsiteX22" fmla="*/ 120322 w 171013"/>
                <a:gd name="connsiteY22" fmla="*/ 171601 h 212270"/>
                <a:gd name="connsiteX23" fmla="*/ 87010 w 171013"/>
                <a:gd name="connsiteY23" fmla="*/ 179039 h 212270"/>
                <a:gd name="connsiteX24" fmla="*/ 63700 w 171013"/>
                <a:gd name="connsiteY24" fmla="*/ 175013 h 212270"/>
                <a:gd name="connsiteX25" fmla="*/ 44226 w 171013"/>
                <a:gd name="connsiteY25" fmla="*/ 162765 h 212270"/>
                <a:gd name="connsiteX26" fmla="*/ 31977 w 171013"/>
                <a:gd name="connsiteY26" fmla="*/ 142082 h 212270"/>
                <a:gd name="connsiteX27" fmla="*/ 0 w 171013"/>
                <a:gd name="connsiteY27" fmla="*/ 156068 h 212270"/>
                <a:gd name="connsiteX28" fmla="*/ 50180 w 171013"/>
                <a:gd name="connsiteY28" fmla="*/ 206249 h 212270"/>
                <a:gd name="connsiteX29" fmla="*/ 87137 w 171013"/>
                <a:gd name="connsiteY29" fmla="*/ 212267 h 212270"/>
                <a:gd name="connsiteX30" fmla="*/ 131638 w 171013"/>
                <a:gd name="connsiteY30" fmla="*/ 204447 h 212270"/>
                <a:gd name="connsiteX31" fmla="*/ 160755 w 171013"/>
                <a:gd name="connsiteY31" fmla="*/ 182960 h 212270"/>
                <a:gd name="connsiteX32" fmla="*/ 171011 w 171013"/>
                <a:gd name="connsiteY32" fmla="*/ 151830 h 212270"/>
                <a:gd name="connsiteX33" fmla="*/ 155542 w 171013"/>
                <a:gd name="connsiteY33" fmla="*/ 114174 h 21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71013" h="212270">
                  <a:moveTo>
                    <a:pt x="155542" y="114174"/>
                  </a:moveTo>
                  <a:cubicBezTo>
                    <a:pt x="145243" y="104426"/>
                    <a:pt x="129386" y="96867"/>
                    <a:pt x="107968" y="91500"/>
                  </a:cubicBezTo>
                  <a:lnTo>
                    <a:pt x="87900" y="86689"/>
                  </a:lnTo>
                  <a:cubicBezTo>
                    <a:pt x="80680" y="84776"/>
                    <a:pt x="73571" y="82470"/>
                    <a:pt x="66603" y="79781"/>
                  </a:cubicBezTo>
                  <a:cubicBezTo>
                    <a:pt x="61153" y="77780"/>
                    <a:pt x="56124" y="74784"/>
                    <a:pt x="51770" y="70944"/>
                  </a:cubicBezTo>
                  <a:cubicBezTo>
                    <a:pt x="48004" y="67427"/>
                    <a:pt x="45955" y="62447"/>
                    <a:pt x="46154" y="57297"/>
                  </a:cubicBezTo>
                  <a:cubicBezTo>
                    <a:pt x="46154" y="50319"/>
                    <a:pt x="49687" y="44625"/>
                    <a:pt x="56750" y="40217"/>
                  </a:cubicBezTo>
                  <a:cubicBezTo>
                    <a:pt x="63812" y="35810"/>
                    <a:pt x="73151" y="33627"/>
                    <a:pt x="84764" y="33669"/>
                  </a:cubicBezTo>
                  <a:cubicBezTo>
                    <a:pt x="95773" y="33481"/>
                    <a:pt x="106637" y="36185"/>
                    <a:pt x="116275" y="41510"/>
                  </a:cubicBezTo>
                  <a:cubicBezTo>
                    <a:pt x="125514" y="46723"/>
                    <a:pt x="132005" y="55623"/>
                    <a:pt x="135749" y="68211"/>
                  </a:cubicBezTo>
                  <a:lnTo>
                    <a:pt x="168680" y="56174"/>
                  </a:lnTo>
                  <a:cubicBezTo>
                    <a:pt x="165610" y="44583"/>
                    <a:pt x="159670" y="33949"/>
                    <a:pt x="151410" y="25257"/>
                  </a:cubicBezTo>
                  <a:cubicBezTo>
                    <a:pt x="143243" y="16861"/>
                    <a:pt x="133291" y="10408"/>
                    <a:pt x="122293" y="6375"/>
                  </a:cubicBezTo>
                  <a:cubicBezTo>
                    <a:pt x="110271" y="2004"/>
                    <a:pt x="97555" y="-152"/>
                    <a:pt x="84764" y="18"/>
                  </a:cubicBezTo>
                  <a:cubicBezTo>
                    <a:pt x="70981" y="-240"/>
                    <a:pt x="57288" y="2283"/>
                    <a:pt x="44501" y="7435"/>
                  </a:cubicBezTo>
                  <a:cubicBezTo>
                    <a:pt x="33662" y="11667"/>
                    <a:pt x="24149" y="18719"/>
                    <a:pt x="16953" y="27863"/>
                  </a:cubicBezTo>
                  <a:cubicBezTo>
                    <a:pt x="10434" y="36456"/>
                    <a:pt x="6974" y="46979"/>
                    <a:pt x="7120" y="57763"/>
                  </a:cubicBezTo>
                  <a:cubicBezTo>
                    <a:pt x="6777" y="71891"/>
                    <a:pt x="12121" y="85566"/>
                    <a:pt x="21954" y="95717"/>
                  </a:cubicBezTo>
                  <a:cubicBezTo>
                    <a:pt x="31844" y="106015"/>
                    <a:pt x="47771" y="113850"/>
                    <a:pt x="69739" y="119217"/>
                  </a:cubicBezTo>
                  <a:lnTo>
                    <a:pt x="90210" y="124430"/>
                  </a:lnTo>
                  <a:cubicBezTo>
                    <a:pt x="104662" y="127636"/>
                    <a:pt x="115300" y="131317"/>
                    <a:pt x="122124" y="135471"/>
                  </a:cubicBezTo>
                  <a:cubicBezTo>
                    <a:pt x="128544" y="138910"/>
                    <a:pt x="132503" y="145649"/>
                    <a:pt x="132380" y="152932"/>
                  </a:cubicBezTo>
                  <a:cubicBezTo>
                    <a:pt x="132380" y="160434"/>
                    <a:pt x="128360" y="166658"/>
                    <a:pt x="120322" y="171601"/>
                  </a:cubicBezTo>
                  <a:cubicBezTo>
                    <a:pt x="112285" y="176545"/>
                    <a:pt x="101181" y="179025"/>
                    <a:pt x="87010" y="179039"/>
                  </a:cubicBezTo>
                  <a:cubicBezTo>
                    <a:pt x="79066" y="179063"/>
                    <a:pt x="71176" y="177700"/>
                    <a:pt x="63700" y="175013"/>
                  </a:cubicBezTo>
                  <a:cubicBezTo>
                    <a:pt x="56370" y="172447"/>
                    <a:pt x="49714" y="168260"/>
                    <a:pt x="44226" y="162765"/>
                  </a:cubicBezTo>
                  <a:cubicBezTo>
                    <a:pt x="38540" y="156956"/>
                    <a:pt x="34338" y="149862"/>
                    <a:pt x="31977" y="142082"/>
                  </a:cubicBezTo>
                  <a:lnTo>
                    <a:pt x="0" y="156068"/>
                  </a:lnTo>
                  <a:cubicBezTo>
                    <a:pt x="7885" y="179768"/>
                    <a:pt x="26480" y="198364"/>
                    <a:pt x="50180" y="206249"/>
                  </a:cubicBezTo>
                  <a:cubicBezTo>
                    <a:pt x="62071" y="210330"/>
                    <a:pt x="74567" y="212364"/>
                    <a:pt x="87137" y="212267"/>
                  </a:cubicBezTo>
                  <a:cubicBezTo>
                    <a:pt x="104260" y="212267"/>
                    <a:pt x="119093" y="209660"/>
                    <a:pt x="131638" y="204447"/>
                  </a:cubicBezTo>
                  <a:cubicBezTo>
                    <a:pt x="143115" y="200063"/>
                    <a:pt x="153181" y="192634"/>
                    <a:pt x="160755" y="182960"/>
                  </a:cubicBezTo>
                  <a:cubicBezTo>
                    <a:pt x="167515" y="174000"/>
                    <a:pt x="171121" y="163055"/>
                    <a:pt x="171011" y="151830"/>
                  </a:cubicBezTo>
                  <a:cubicBezTo>
                    <a:pt x="171011" y="136503"/>
                    <a:pt x="165856" y="123949"/>
                    <a:pt x="155542" y="114174"/>
                  </a:cubicBezTo>
                  <a:close/>
                </a:path>
              </a:pathLst>
            </a:custGeom>
            <a:solidFill>
              <a:srgbClr val="00A443"/>
            </a:solidFill>
            <a:ln w="2119" cap="flat">
              <a:noFill/>
              <a:prstDash val="solid"/>
              <a:miter/>
            </a:ln>
          </p:spPr>
          <p:txBody>
            <a:bodyPr rtlCol="0" anchor="ctr"/>
            <a:lstStyle/>
            <a:p>
              <a:endParaRPr lang="es-ES" sz="675"/>
            </a:p>
          </p:txBody>
        </p:sp>
        <p:sp>
          <p:nvSpPr>
            <p:cNvPr id="37" name="Forma libre: forma 36">
              <a:extLst>
                <a:ext uri="{FF2B5EF4-FFF2-40B4-BE49-F238E27FC236}">
                  <a16:creationId xmlns:a16="http://schemas.microsoft.com/office/drawing/2014/main" id="{350A8265-C43F-9D49-179F-3AA54AA935BE}"/>
                </a:ext>
              </a:extLst>
            </p:cNvPr>
            <p:cNvSpPr/>
            <p:nvPr/>
          </p:nvSpPr>
          <p:spPr>
            <a:xfrm>
              <a:off x="22371211" y="861389"/>
              <a:ext cx="175082" cy="281161"/>
            </a:xfrm>
            <a:custGeom>
              <a:avLst/>
              <a:gdLst>
                <a:gd name="connsiteX0" fmla="*/ 138526 w 175082"/>
                <a:gd name="connsiteY0" fmla="*/ 82730 h 281161"/>
                <a:gd name="connsiteX1" fmla="*/ 99576 w 175082"/>
                <a:gd name="connsiteY1" fmla="*/ 73088 h 281161"/>
                <a:gd name="connsiteX2" fmla="*/ 60416 w 175082"/>
                <a:gd name="connsiteY2" fmla="*/ 84128 h 281161"/>
                <a:gd name="connsiteX3" fmla="*/ 39352 w 175082"/>
                <a:gd name="connsiteY3" fmla="*/ 107269 h 281161"/>
                <a:gd name="connsiteX4" fmla="*/ 39352 w 175082"/>
                <a:gd name="connsiteY4" fmla="*/ 0 h 281161"/>
                <a:gd name="connsiteX5" fmla="*/ 0 w 175082"/>
                <a:gd name="connsiteY5" fmla="*/ 0 h 281161"/>
                <a:gd name="connsiteX6" fmla="*/ 0 w 175082"/>
                <a:gd name="connsiteY6" fmla="*/ 281077 h 281161"/>
                <a:gd name="connsiteX7" fmla="*/ 39352 w 175082"/>
                <a:gd name="connsiteY7" fmla="*/ 281077 h 281161"/>
                <a:gd name="connsiteX8" fmla="*/ 39352 w 175082"/>
                <a:gd name="connsiteY8" fmla="*/ 160289 h 281161"/>
                <a:gd name="connsiteX9" fmla="*/ 53592 w 175082"/>
                <a:gd name="connsiteY9" fmla="*/ 121954 h 281161"/>
                <a:gd name="connsiteX10" fmla="*/ 90337 w 175082"/>
                <a:gd name="connsiteY10" fmla="*/ 108095 h 281161"/>
                <a:gd name="connsiteX11" fmla="*/ 122865 w 175082"/>
                <a:gd name="connsiteY11" fmla="*/ 121763 h 281161"/>
                <a:gd name="connsiteX12" fmla="*/ 135304 w 175082"/>
                <a:gd name="connsiteY12" fmla="*/ 158699 h 281161"/>
                <a:gd name="connsiteX13" fmla="*/ 135304 w 175082"/>
                <a:gd name="connsiteY13" fmla="*/ 281162 h 281161"/>
                <a:gd name="connsiteX14" fmla="*/ 175059 w 175082"/>
                <a:gd name="connsiteY14" fmla="*/ 281162 h 281161"/>
                <a:gd name="connsiteX15" fmla="*/ 175059 w 175082"/>
                <a:gd name="connsiteY15" fmla="*/ 152194 h 281161"/>
                <a:gd name="connsiteX16" fmla="*/ 165226 w 175082"/>
                <a:gd name="connsiteY16" fmla="*/ 110236 h 281161"/>
                <a:gd name="connsiteX17" fmla="*/ 138526 w 175082"/>
                <a:gd name="connsiteY17" fmla="*/ 82730 h 281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082" h="281161">
                  <a:moveTo>
                    <a:pt x="138526" y="82730"/>
                  </a:moveTo>
                  <a:cubicBezTo>
                    <a:pt x="126616" y="76131"/>
                    <a:pt x="113181" y="72804"/>
                    <a:pt x="99576" y="73088"/>
                  </a:cubicBezTo>
                  <a:cubicBezTo>
                    <a:pt x="85751" y="73064"/>
                    <a:pt x="72191" y="76885"/>
                    <a:pt x="60416" y="84128"/>
                  </a:cubicBezTo>
                  <a:cubicBezTo>
                    <a:pt x="51397" y="89754"/>
                    <a:pt x="44107" y="97763"/>
                    <a:pt x="39352" y="107269"/>
                  </a:cubicBezTo>
                  <a:lnTo>
                    <a:pt x="39352" y="0"/>
                  </a:lnTo>
                  <a:lnTo>
                    <a:pt x="0" y="0"/>
                  </a:lnTo>
                  <a:lnTo>
                    <a:pt x="0" y="281077"/>
                  </a:lnTo>
                  <a:lnTo>
                    <a:pt x="39352" y="281077"/>
                  </a:lnTo>
                  <a:lnTo>
                    <a:pt x="39352" y="160289"/>
                  </a:lnTo>
                  <a:cubicBezTo>
                    <a:pt x="39352" y="143972"/>
                    <a:pt x="44098" y="131193"/>
                    <a:pt x="53592" y="121954"/>
                  </a:cubicBezTo>
                  <a:cubicBezTo>
                    <a:pt x="63086" y="112715"/>
                    <a:pt x="75334" y="108095"/>
                    <a:pt x="90337" y="108095"/>
                  </a:cubicBezTo>
                  <a:cubicBezTo>
                    <a:pt x="103709" y="108095"/>
                    <a:pt x="114558" y="112651"/>
                    <a:pt x="122865" y="121763"/>
                  </a:cubicBezTo>
                  <a:cubicBezTo>
                    <a:pt x="131172" y="130876"/>
                    <a:pt x="135326" y="143188"/>
                    <a:pt x="135304" y="158699"/>
                  </a:cubicBezTo>
                  <a:lnTo>
                    <a:pt x="135304" y="281162"/>
                  </a:lnTo>
                  <a:lnTo>
                    <a:pt x="175059" y="281162"/>
                  </a:lnTo>
                  <a:lnTo>
                    <a:pt x="175059" y="152194"/>
                  </a:lnTo>
                  <a:cubicBezTo>
                    <a:pt x="175398" y="137599"/>
                    <a:pt x="172028" y="123156"/>
                    <a:pt x="165226" y="110236"/>
                  </a:cubicBezTo>
                  <a:cubicBezTo>
                    <a:pt x="159081" y="98750"/>
                    <a:pt x="149820" y="89220"/>
                    <a:pt x="138526" y="82730"/>
                  </a:cubicBezTo>
                  <a:close/>
                </a:path>
              </a:pathLst>
            </a:custGeom>
            <a:solidFill>
              <a:srgbClr val="00A443"/>
            </a:solidFill>
            <a:ln w="2119" cap="flat">
              <a:noFill/>
              <a:prstDash val="solid"/>
              <a:miter/>
            </a:ln>
          </p:spPr>
          <p:txBody>
            <a:bodyPr rtlCol="0" anchor="ctr"/>
            <a:lstStyle/>
            <a:p>
              <a:endParaRPr lang="es-ES" sz="675"/>
            </a:p>
          </p:txBody>
        </p:sp>
        <p:sp>
          <p:nvSpPr>
            <p:cNvPr id="38" name="Forma libre: forma 37">
              <a:extLst>
                <a:ext uri="{FF2B5EF4-FFF2-40B4-BE49-F238E27FC236}">
                  <a16:creationId xmlns:a16="http://schemas.microsoft.com/office/drawing/2014/main" id="{26CFEB24-06D6-6738-6553-B112B37D8523}"/>
                </a:ext>
              </a:extLst>
            </p:cNvPr>
            <p:cNvSpPr/>
            <p:nvPr/>
          </p:nvSpPr>
          <p:spPr>
            <a:xfrm>
              <a:off x="22583270" y="861389"/>
              <a:ext cx="207650" cy="281077"/>
            </a:xfrm>
            <a:custGeom>
              <a:avLst/>
              <a:gdLst>
                <a:gd name="connsiteX0" fmla="*/ 179869 w 207650"/>
                <a:gd name="connsiteY0" fmla="*/ 24306 h 281077"/>
                <a:gd name="connsiteX1" fmla="*/ 103582 w 207650"/>
                <a:gd name="connsiteY1" fmla="*/ 0 h 281077"/>
                <a:gd name="connsiteX2" fmla="*/ 0 w 207650"/>
                <a:gd name="connsiteY2" fmla="*/ 0 h 281077"/>
                <a:gd name="connsiteX3" fmla="*/ 0 w 207650"/>
                <a:gd name="connsiteY3" fmla="*/ 281077 h 281077"/>
                <a:gd name="connsiteX4" fmla="*/ 41344 w 207650"/>
                <a:gd name="connsiteY4" fmla="*/ 281077 h 281077"/>
                <a:gd name="connsiteX5" fmla="*/ 41344 w 207650"/>
                <a:gd name="connsiteY5" fmla="*/ 181480 h 281077"/>
                <a:gd name="connsiteX6" fmla="*/ 103984 w 207650"/>
                <a:gd name="connsiteY6" fmla="*/ 181480 h 281077"/>
                <a:gd name="connsiteX7" fmla="*/ 159208 w 207650"/>
                <a:gd name="connsiteY7" fmla="*/ 170630 h 281077"/>
                <a:gd name="connsiteX8" fmla="*/ 194936 w 207650"/>
                <a:gd name="connsiteY8" fmla="*/ 139310 h 281077"/>
                <a:gd name="connsiteX9" fmla="*/ 207650 w 207650"/>
                <a:gd name="connsiteY9" fmla="*/ 91142 h 281077"/>
                <a:gd name="connsiteX10" fmla="*/ 179869 w 207650"/>
                <a:gd name="connsiteY10" fmla="*/ 24306 h 281077"/>
                <a:gd name="connsiteX11" fmla="*/ 147362 w 207650"/>
                <a:gd name="connsiteY11" fmla="*/ 131299 h 281077"/>
                <a:gd name="connsiteX12" fmla="*/ 100382 w 207650"/>
                <a:gd name="connsiteY12" fmla="*/ 144968 h 281077"/>
                <a:gd name="connsiteX13" fmla="*/ 41280 w 207650"/>
                <a:gd name="connsiteY13" fmla="*/ 144968 h 281077"/>
                <a:gd name="connsiteX14" fmla="*/ 41280 w 207650"/>
                <a:gd name="connsiteY14" fmla="*/ 37360 h 281077"/>
                <a:gd name="connsiteX15" fmla="*/ 100318 w 207650"/>
                <a:gd name="connsiteY15" fmla="*/ 37360 h 281077"/>
                <a:gd name="connsiteX16" fmla="*/ 147299 w 207650"/>
                <a:gd name="connsiteY16" fmla="*/ 50795 h 281077"/>
                <a:gd name="connsiteX17" fmla="*/ 164145 w 207650"/>
                <a:gd name="connsiteY17" fmla="*/ 91164 h 281077"/>
                <a:gd name="connsiteX18" fmla="*/ 147299 w 207650"/>
                <a:gd name="connsiteY18" fmla="*/ 131299 h 28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7650" h="281077">
                  <a:moveTo>
                    <a:pt x="179869" y="24306"/>
                  </a:moveTo>
                  <a:cubicBezTo>
                    <a:pt x="161412" y="8116"/>
                    <a:pt x="135983" y="15"/>
                    <a:pt x="103582" y="0"/>
                  </a:cubicBezTo>
                  <a:lnTo>
                    <a:pt x="0" y="0"/>
                  </a:lnTo>
                  <a:lnTo>
                    <a:pt x="0" y="281077"/>
                  </a:lnTo>
                  <a:lnTo>
                    <a:pt x="41344" y="281077"/>
                  </a:lnTo>
                  <a:lnTo>
                    <a:pt x="41344" y="181480"/>
                  </a:lnTo>
                  <a:lnTo>
                    <a:pt x="103984" y="181480"/>
                  </a:lnTo>
                  <a:cubicBezTo>
                    <a:pt x="125408" y="181480"/>
                    <a:pt x="143802" y="177862"/>
                    <a:pt x="159208" y="170630"/>
                  </a:cubicBezTo>
                  <a:cubicBezTo>
                    <a:pt x="173957" y="163965"/>
                    <a:pt x="186396" y="153063"/>
                    <a:pt x="194936" y="139310"/>
                  </a:cubicBezTo>
                  <a:cubicBezTo>
                    <a:pt x="203412" y="125663"/>
                    <a:pt x="207650" y="109606"/>
                    <a:pt x="207650" y="91142"/>
                  </a:cubicBezTo>
                  <a:cubicBezTo>
                    <a:pt x="207566" y="62774"/>
                    <a:pt x="198305" y="40496"/>
                    <a:pt x="179869" y="24306"/>
                  </a:cubicBezTo>
                  <a:close/>
                  <a:moveTo>
                    <a:pt x="147362" y="131299"/>
                  </a:moveTo>
                  <a:cubicBezTo>
                    <a:pt x="136067" y="140411"/>
                    <a:pt x="120407" y="144968"/>
                    <a:pt x="100382" y="144968"/>
                  </a:cubicBezTo>
                  <a:lnTo>
                    <a:pt x="41280" y="144968"/>
                  </a:lnTo>
                  <a:lnTo>
                    <a:pt x="41280" y="37360"/>
                  </a:lnTo>
                  <a:lnTo>
                    <a:pt x="100318" y="37360"/>
                  </a:lnTo>
                  <a:cubicBezTo>
                    <a:pt x="120386" y="37360"/>
                    <a:pt x="136046" y="41837"/>
                    <a:pt x="147299" y="50795"/>
                  </a:cubicBezTo>
                  <a:cubicBezTo>
                    <a:pt x="158551" y="59752"/>
                    <a:pt x="164166" y="73208"/>
                    <a:pt x="164145" y="91164"/>
                  </a:cubicBezTo>
                  <a:cubicBezTo>
                    <a:pt x="164145" y="108822"/>
                    <a:pt x="158530" y="122202"/>
                    <a:pt x="147299" y="131299"/>
                  </a:cubicBezTo>
                  <a:close/>
                </a:path>
              </a:pathLst>
            </a:custGeom>
            <a:solidFill>
              <a:srgbClr val="00A443"/>
            </a:solidFill>
            <a:ln w="2119" cap="flat">
              <a:noFill/>
              <a:prstDash val="solid"/>
              <a:miter/>
            </a:ln>
          </p:spPr>
          <p:txBody>
            <a:bodyPr rtlCol="0" anchor="ctr"/>
            <a:lstStyle/>
            <a:p>
              <a:endParaRPr lang="es-ES" sz="675"/>
            </a:p>
          </p:txBody>
        </p:sp>
        <p:sp>
          <p:nvSpPr>
            <p:cNvPr id="39" name="Forma libre: forma 38">
              <a:extLst>
                <a:ext uri="{FF2B5EF4-FFF2-40B4-BE49-F238E27FC236}">
                  <a16:creationId xmlns:a16="http://schemas.microsoft.com/office/drawing/2014/main" id="{4492CD91-AB4A-E834-B44A-CA6E6DA24229}"/>
                </a:ext>
              </a:extLst>
            </p:cNvPr>
            <p:cNvSpPr/>
            <p:nvPr/>
          </p:nvSpPr>
          <p:spPr>
            <a:xfrm>
              <a:off x="22794197" y="934458"/>
              <a:ext cx="206799" cy="212416"/>
            </a:xfrm>
            <a:custGeom>
              <a:avLst/>
              <a:gdLst>
                <a:gd name="connsiteX0" fmla="*/ 156609 w 206799"/>
                <a:gd name="connsiteY0" fmla="*/ 13264 h 212416"/>
                <a:gd name="connsiteX1" fmla="*/ 103208 w 206799"/>
                <a:gd name="connsiteY1" fmla="*/ 20 h 212416"/>
                <a:gd name="connsiteX2" fmla="*/ 62246 w 206799"/>
                <a:gd name="connsiteY2" fmla="*/ 7648 h 212416"/>
                <a:gd name="connsiteX3" fmla="*/ 29315 w 206799"/>
                <a:gd name="connsiteY3" fmla="*/ 29539 h 212416"/>
                <a:gd name="connsiteX4" fmla="*/ 7637 w 206799"/>
                <a:gd name="connsiteY4" fmla="*/ 63253 h 212416"/>
                <a:gd name="connsiteX5" fmla="*/ 8 w 206799"/>
                <a:gd name="connsiteY5" fmla="*/ 106017 h 212416"/>
                <a:gd name="connsiteX6" fmla="*/ 13464 w 206799"/>
                <a:gd name="connsiteY6" fmla="*/ 161431 h 212416"/>
                <a:gd name="connsiteX7" fmla="*/ 50400 w 206799"/>
                <a:gd name="connsiteY7" fmla="*/ 198982 h 212416"/>
                <a:gd name="connsiteX8" fmla="*/ 144551 w 206799"/>
                <a:gd name="connsiteY8" fmla="*/ 204597 h 212416"/>
                <a:gd name="connsiteX9" fmla="*/ 177482 w 206799"/>
                <a:gd name="connsiteY9" fmla="*/ 182707 h 212416"/>
                <a:gd name="connsiteX10" fmla="*/ 199161 w 206799"/>
                <a:gd name="connsiteY10" fmla="*/ 149183 h 212416"/>
                <a:gd name="connsiteX11" fmla="*/ 206789 w 206799"/>
                <a:gd name="connsiteY11" fmla="*/ 106017 h 212416"/>
                <a:gd name="connsiteX12" fmla="*/ 193354 w 206799"/>
                <a:gd name="connsiteY12" fmla="*/ 50412 h 212416"/>
                <a:gd name="connsiteX13" fmla="*/ 156609 w 206799"/>
                <a:gd name="connsiteY13" fmla="*/ 13264 h 212416"/>
                <a:gd name="connsiteX14" fmla="*/ 161822 w 206799"/>
                <a:gd name="connsiteY14" fmla="*/ 135727 h 212416"/>
                <a:gd name="connsiteX15" fmla="*/ 148578 w 206799"/>
                <a:gd name="connsiteY15" fmla="*/ 158020 h 212416"/>
                <a:gd name="connsiteX16" fmla="*/ 128489 w 206799"/>
                <a:gd name="connsiteY16" fmla="*/ 171857 h 212416"/>
                <a:gd name="connsiteX17" fmla="*/ 103208 w 206799"/>
                <a:gd name="connsiteY17" fmla="*/ 176689 h 212416"/>
                <a:gd name="connsiteX18" fmla="*/ 71273 w 206799"/>
                <a:gd name="connsiteY18" fmla="*/ 168212 h 212416"/>
                <a:gd name="connsiteX19" fmla="*/ 48790 w 206799"/>
                <a:gd name="connsiteY19" fmla="*/ 143928 h 212416"/>
                <a:gd name="connsiteX20" fmla="*/ 40567 w 206799"/>
                <a:gd name="connsiteY20" fmla="*/ 105974 h 212416"/>
                <a:gd name="connsiteX21" fmla="*/ 45187 w 206799"/>
                <a:gd name="connsiteY21" fmla="*/ 76307 h 212416"/>
                <a:gd name="connsiteX22" fmla="*/ 58241 w 206799"/>
                <a:gd name="connsiteY22" fmla="*/ 54226 h 212416"/>
                <a:gd name="connsiteX23" fmla="*/ 78308 w 206799"/>
                <a:gd name="connsiteY23" fmla="*/ 40367 h 212416"/>
                <a:gd name="connsiteX24" fmla="*/ 103208 w 206799"/>
                <a:gd name="connsiteY24" fmla="*/ 35748 h 212416"/>
                <a:gd name="connsiteX25" fmla="*/ 135927 w 206799"/>
                <a:gd name="connsiteY25" fmla="*/ 44224 h 212416"/>
                <a:gd name="connsiteX26" fmla="*/ 158410 w 206799"/>
                <a:gd name="connsiteY26" fmla="*/ 68318 h 212416"/>
                <a:gd name="connsiteX27" fmla="*/ 166633 w 206799"/>
                <a:gd name="connsiteY27" fmla="*/ 106059 h 212416"/>
                <a:gd name="connsiteX28" fmla="*/ 161780 w 206799"/>
                <a:gd name="connsiteY28" fmla="*/ 135727 h 212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6799" h="212416">
                  <a:moveTo>
                    <a:pt x="156609" y="13264"/>
                  </a:moveTo>
                  <a:cubicBezTo>
                    <a:pt x="140292" y="4230"/>
                    <a:pt x="121856" y="-339"/>
                    <a:pt x="103208" y="20"/>
                  </a:cubicBezTo>
                  <a:cubicBezTo>
                    <a:pt x="89179" y="-114"/>
                    <a:pt x="75278" y="2476"/>
                    <a:pt x="62246" y="7648"/>
                  </a:cubicBezTo>
                  <a:cubicBezTo>
                    <a:pt x="49870" y="12588"/>
                    <a:pt x="38660" y="20043"/>
                    <a:pt x="29315" y="29539"/>
                  </a:cubicBezTo>
                  <a:cubicBezTo>
                    <a:pt x="19864" y="39176"/>
                    <a:pt x="12489" y="50651"/>
                    <a:pt x="7637" y="63253"/>
                  </a:cubicBezTo>
                  <a:cubicBezTo>
                    <a:pt x="2424" y="76903"/>
                    <a:pt x="-162" y="91410"/>
                    <a:pt x="8" y="106017"/>
                  </a:cubicBezTo>
                  <a:cubicBezTo>
                    <a:pt x="8" y="126896"/>
                    <a:pt x="4500" y="145369"/>
                    <a:pt x="13464" y="161431"/>
                  </a:cubicBezTo>
                  <a:cubicBezTo>
                    <a:pt x="22067" y="177121"/>
                    <a:pt x="34846" y="190120"/>
                    <a:pt x="50400" y="198982"/>
                  </a:cubicBezTo>
                  <a:cubicBezTo>
                    <a:pt x="79410" y="214667"/>
                    <a:pt x="113888" y="216723"/>
                    <a:pt x="144551" y="204597"/>
                  </a:cubicBezTo>
                  <a:cubicBezTo>
                    <a:pt x="156884" y="199562"/>
                    <a:pt x="168073" y="192122"/>
                    <a:pt x="177482" y="182707"/>
                  </a:cubicBezTo>
                  <a:cubicBezTo>
                    <a:pt x="186976" y="173165"/>
                    <a:pt x="194350" y="161745"/>
                    <a:pt x="199161" y="149183"/>
                  </a:cubicBezTo>
                  <a:cubicBezTo>
                    <a:pt x="204395" y="135400"/>
                    <a:pt x="206980" y="120757"/>
                    <a:pt x="206789" y="106017"/>
                  </a:cubicBezTo>
                  <a:cubicBezTo>
                    <a:pt x="206789" y="84826"/>
                    <a:pt x="202318" y="66290"/>
                    <a:pt x="193354" y="50412"/>
                  </a:cubicBezTo>
                  <a:cubicBezTo>
                    <a:pt x="184751" y="34883"/>
                    <a:pt x="172036" y="22029"/>
                    <a:pt x="156609" y="13264"/>
                  </a:cubicBezTo>
                  <a:close/>
                  <a:moveTo>
                    <a:pt x="161822" y="135727"/>
                  </a:moveTo>
                  <a:cubicBezTo>
                    <a:pt x="158961" y="143976"/>
                    <a:pt x="154448" y="151558"/>
                    <a:pt x="148578" y="158020"/>
                  </a:cubicBezTo>
                  <a:cubicBezTo>
                    <a:pt x="142962" y="164034"/>
                    <a:pt x="136117" y="168755"/>
                    <a:pt x="128489" y="171857"/>
                  </a:cubicBezTo>
                  <a:cubicBezTo>
                    <a:pt x="120457" y="175129"/>
                    <a:pt x="111875" y="176771"/>
                    <a:pt x="103208" y="176689"/>
                  </a:cubicBezTo>
                  <a:cubicBezTo>
                    <a:pt x="91998" y="176824"/>
                    <a:pt x="80957" y="173894"/>
                    <a:pt x="71273" y="168212"/>
                  </a:cubicBezTo>
                  <a:cubicBezTo>
                    <a:pt x="61610" y="162427"/>
                    <a:pt x="53812" y="154000"/>
                    <a:pt x="48790" y="143928"/>
                  </a:cubicBezTo>
                  <a:cubicBezTo>
                    <a:pt x="43301" y="133360"/>
                    <a:pt x="40546" y="120709"/>
                    <a:pt x="40567" y="105974"/>
                  </a:cubicBezTo>
                  <a:cubicBezTo>
                    <a:pt x="40377" y="95892"/>
                    <a:pt x="41945" y="85856"/>
                    <a:pt x="45187" y="76307"/>
                  </a:cubicBezTo>
                  <a:cubicBezTo>
                    <a:pt x="48026" y="68149"/>
                    <a:pt x="52456" y="60641"/>
                    <a:pt x="58241" y="54226"/>
                  </a:cubicBezTo>
                  <a:cubicBezTo>
                    <a:pt x="63771" y="48117"/>
                    <a:pt x="70637" y="43372"/>
                    <a:pt x="78308" y="40367"/>
                  </a:cubicBezTo>
                  <a:cubicBezTo>
                    <a:pt x="86234" y="37258"/>
                    <a:pt x="94689" y="35690"/>
                    <a:pt x="103208" y="35748"/>
                  </a:cubicBezTo>
                  <a:cubicBezTo>
                    <a:pt x="114672" y="35548"/>
                    <a:pt x="125988" y="38479"/>
                    <a:pt x="135927" y="44224"/>
                  </a:cubicBezTo>
                  <a:cubicBezTo>
                    <a:pt x="145547" y="49971"/>
                    <a:pt x="153346" y="58324"/>
                    <a:pt x="158410" y="68318"/>
                  </a:cubicBezTo>
                  <a:cubicBezTo>
                    <a:pt x="163899" y="78772"/>
                    <a:pt x="166633" y="91353"/>
                    <a:pt x="166633" y="106059"/>
                  </a:cubicBezTo>
                  <a:cubicBezTo>
                    <a:pt x="166760" y="116157"/>
                    <a:pt x="165128" y="126197"/>
                    <a:pt x="161780" y="135727"/>
                  </a:cubicBezTo>
                  <a:close/>
                </a:path>
              </a:pathLst>
            </a:custGeom>
            <a:solidFill>
              <a:srgbClr val="00A443"/>
            </a:solidFill>
            <a:ln w="2119" cap="flat">
              <a:noFill/>
              <a:prstDash val="solid"/>
              <a:miter/>
            </a:ln>
          </p:spPr>
          <p:txBody>
            <a:bodyPr rtlCol="0" anchor="ctr"/>
            <a:lstStyle/>
            <a:p>
              <a:endParaRPr lang="es-ES" sz="675"/>
            </a:p>
          </p:txBody>
        </p:sp>
        <p:sp>
          <p:nvSpPr>
            <p:cNvPr id="40" name="Forma libre: forma 39">
              <a:extLst>
                <a:ext uri="{FF2B5EF4-FFF2-40B4-BE49-F238E27FC236}">
                  <a16:creationId xmlns:a16="http://schemas.microsoft.com/office/drawing/2014/main" id="{0DA7C607-35BD-4538-343E-B3F89589ADE0}"/>
                </a:ext>
              </a:extLst>
            </p:cNvPr>
            <p:cNvSpPr/>
            <p:nvPr/>
          </p:nvSpPr>
          <p:spPr>
            <a:xfrm>
              <a:off x="23000817" y="938482"/>
              <a:ext cx="295529" cy="204090"/>
            </a:xfrm>
            <a:custGeom>
              <a:avLst/>
              <a:gdLst>
                <a:gd name="connsiteX0" fmla="*/ 222039 w 295529"/>
                <a:gd name="connsiteY0" fmla="*/ 109727 h 204090"/>
                <a:gd name="connsiteX1" fmla="*/ 216826 w 295529"/>
                <a:gd name="connsiteY1" fmla="*/ 127188 h 204090"/>
                <a:gd name="connsiteX2" fmla="*/ 211613 w 295529"/>
                <a:gd name="connsiteY2" fmla="*/ 146260 h 204090"/>
                <a:gd name="connsiteX3" fmla="*/ 199958 w 295529"/>
                <a:gd name="connsiteY3" fmla="*/ 110108 h 204090"/>
                <a:gd name="connsiteX4" fmla="*/ 164951 w 295529"/>
                <a:gd name="connsiteY4" fmla="*/ 0 h 204090"/>
                <a:gd name="connsiteX5" fmla="*/ 130812 w 295529"/>
                <a:gd name="connsiteY5" fmla="*/ 0 h 204090"/>
                <a:gd name="connsiteX6" fmla="*/ 96377 w 295529"/>
                <a:gd name="connsiteY6" fmla="*/ 109727 h 204090"/>
                <a:gd name="connsiteX7" fmla="*/ 90952 w 295529"/>
                <a:gd name="connsiteY7" fmla="*/ 127591 h 204090"/>
                <a:gd name="connsiteX8" fmla="*/ 85124 w 295529"/>
                <a:gd name="connsiteY8" fmla="*/ 146663 h 204090"/>
                <a:gd name="connsiteX9" fmla="*/ 79509 w 295529"/>
                <a:gd name="connsiteY9" fmla="*/ 127591 h 204090"/>
                <a:gd name="connsiteX10" fmla="*/ 74274 w 295529"/>
                <a:gd name="connsiteY10" fmla="*/ 109727 h 204090"/>
                <a:gd name="connsiteX11" fmla="*/ 41767 w 295529"/>
                <a:gd name="connsiteY11" fmla="*/ 106 h 204090"/>
                <a:gd name="connsiteX12" fmla="*/ 0 w 295529"/>
                <a:gd name="connsiteY12" fmla="*/ 106 h 204090"/>
                <a:gd name="connsiteX13" fmla="*/ 64654 w 295529"/>
                <a:gd name="connsiteY13" fmla="*/ 204090 h 204090"/>
                <a:gd name="connsiteX14" fmla="*/ 101992 w 295529"/>
                <a:gd name="connsiteY14" fmla="*/ 204090 h 204090"/>
                <a:gd name="connsiteX15" fmla="*/ 136512 w 295529"/>
                <a:gd name="connsiteY15" fmla="*/ 94469 h 204090"/>
                <a:gd name="connsiteX16" fmla="*/ 147362 w 295529"/>
                <a:gd name="connsiteY16" fmla="*/ 58741 h 204090"/>
                <a:gd name="connsiteX17" fmla="*/ 158996 w 295529"/>
                <a:gd name="connsiteY17" fmla="*/ 94469 h 204090"/>
                <a:gd name="connsiteX18" fmla="*/ 193537 w 295529"/>
                <a:gd name="connsiteY18" fmla="*/ 204090 h 204090"/>
                <a:gd name="connsiteX19" fmla="*/ 231278 w 295529"/>
                <a:gd name="connsiteY19" fmla="*/ 204090 h 204090"/>
                <a:gd name="connsiteX20" fmla="*/ 295529 w 295529"/>
                <a:gd name="connsiteY20" fmla="*/ 106 h 204090"/>
                <a:gd name="connsiteX21" fmla="*/ 254567 w 295529"/>
                <a:gd name="connsiteY21" fmla="*/ 106 h 20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5529" h="204090">
                  <a:moveTo>
                    <a:pt x="222039" y="109727"/>
                  </a:moveTo>
                  <a:cubicBezTo>
                    <a:pt x="220174" y="115618"/>
                    <a:pt x="218437" y="121439"/>
                    <a:pt x="216826" y="127188"/>
                  </a:cubicBezTo>
                  <a:cubicBezTo>
                    <a:pt x="215215" y="132937"/>
                    <a:pt x="213478" y="139295"/>
                    <a:pt x="211613" y="146260"/>
                  </a:cubicBezTo>
                  <a:cubicBezTo>
                    <a:pt x="206782" y="131257"/>
                    <a:pt x="202904" y="119206"/>
                    <a:pt x="199958" y="110108"/>
                  </a:cubicBezTo>
                  <a:lnTo>
                    <a:pt x="164951" y="0"/>
                  </a:lnTo>
                  <a:lnTo>
                    <a:pt x="130812" y="0"/>
                  </a:lnTo>
                  <a:lnTo>
                    <a:pt x="96377" y="109727"/>
                  </a:lnTo>
                  <a:cubicBezTo>
                    <a:pt x="94491" y="115900"/>
                    <a:pt x="92668" y="121855"/>
                    <a:pt x="90952" y="127591"/>
                  </a:cubicBezTo>
                  <a:cubicBezTo>
                    <a:pt x="89193" y="133355"/>
                    <a:pt x="87264" y="139712"/>
                    <a:pt x="85124" y="146663"/>
                  </a:cubicBezTo>
                  <a:cubicBezTo>
                    <a:pt x="83005" y="139712"/>
                    <a:pt x="81098" y="133355"/>
                    <a:pt x="79509" y="127591"/>
                  </a:cubicBezTo>
                  <a:cubicBezTo>
                    <a:pt x="77919" y="121827"/>
                    <a:pt x="76160" y="115894"/>
                    <a:pt x="74274" y="109727"/>
                  </a:cubicBezTo>
                  <a:lnTo>
                    <a:pt x="41767" y="106"/>
                  </a:lnTo>
                  <a:lnTo>
                    <a:pt x="0" y="106"/>
                  </a:lnTo>
                  <a:lnTo>
                    <a:pt x="64654" y="204090"/>
                  </a:lnTo>
                  <a:lnTo>
                    <a:pt x="101992" y="204090"/>
                  </a:lnTo>
                  <a:lnTo>
                    <a:pt x="136512" y="94469"/>
                  </a:lnTo>
                  <a:cubicBezTo>
                    <a:pt x="139458" y="85639"/>
                    <a:pt x="143082" y="73730"/>
                    <a:pt x="147362" y="58741"/>
                  </a:cubicBezTo>
                  <a:cubicBezTo>
                    <a:pt x="152448" y="73730"/>
                    <a:pt x="156326" y="85639"/>
                    <a:pt x="158996" y="94469"/>
                  </a:cubicBezTo>
                  <a:lnTo>
                    <a:pt x="193537" y="204090"/>
                  </a:lnTo>
                  <a:lnTo>
                    <a:pt x="231278" y="204090"/>
                  </a:lnTo>
                  <a:lnTo>
                    <a:pt x="295529" y="106"/>
                  </a:lnTo>
                  <a:lnTo>
                    <a:pt x="254567" y="106"/>
                  </a:lnTo>
                  <a:close/>
                </a:path>
              </a:pathLst>
            </a:custGeom>
            <a:solidFill>
              <a:srgbClr val="00A443"/>
            </a:solidFill>
            <a:ln w="2119" cap="flat">
              <a:noFill/>
              <a:prstDash val="solid"/>
              <a:miter/>
            </a:ln>
          </p:spPr>
          <p:txBody>
            <a:bodyPr rtlCol="0" anchor="ctr"/>
            <a:lstStyle/>
            <a:p>
              <a:endParaRPr lang="es-ES" sz="675"/>
            </a:p>
          </p:txBody>
        </p:sp>
        <p:sp>
          <p:nvSpPr>
            <p:cNvPr id="41" name="Forma libre: forma 40">
              <a:extLst>
                <a:ext uri="{FF2B5EF4-FFF2-40B4-BE49-F238E27FC236}">
                  <a16:creationId xmlns:a16="http://schemas.microsoft.com/office/drawing/2014/main" id="{832E145A-D66F-740F-558C-3B9D14CFF7A5}"/>
                </a:ext>
              </a:extLst>
            </p:cNvPr>
            <p:cNvSpPr/>
            <p:nvPr/>
          </p:nvSpPr>
          <p:spPr>
            <a:xfrm>
              <a:off x="23296333" y="934464"/>
              <a:ext cx="192321" cy="212494"/>
            </a:xfrm>
            <a:custGeom>
              <a:avLst/>
              <a:gdLst>
                <a:gd name="connsiteX0" fmla="*/ 146570 w 192321"/>
                <a:gd name="connsiteY0" fmla="*/ 13067 h 212494"/>
                <a:gd name="connsiteX1" fmla="*/ 97979 w 192321"/>
                <a:gd name="connsiteY1" fmla="*/ 14 h 212494"/>
                <a:gd name="connsiteX2" fmla="*/ 58415 w 192321"/>
                <a:gd name="connsiteY2" fmla="*/ 7430 h 212494"/>
                <a:gd name="connsiteX3" fmla="*/ 27307 w 192321"/>
                <a:gd name="connsiteY3" fmla="*/ 28982 h 212494"/>
                <a:gd name="connsiteX4" fmla="*/ 7027 w 192321"/>
                <a:gd name="connsiteY4" fmla="*/ 62506 h 212494"/>
                <a:gd name="connsiteX5" fmla="*/ 13 w 192321"/>
                <a:gd name="connsiteY5" fmla="*/ 106074 h 212494"/>
                <a:gd name="connsiteX6" fmla="*/ 12855 w 192321"/>
                <a:gd name="connsiteY6" fmla="*/ 161680 h 212494"/>
                <a:gd name="connsiteX7" fmla="*/ 48180 w 192321"/>
                <a:gd name="connsiteY7" fmla="*/ 199039 h 212494"/>
                <a:gd name="connsiteX8" fmla="*/ 99992 w 192321"/>
                <a:gd name="connsiteY8" fmla="*/ 212474 h 212494"/>
                <a:gd name="connsiteX9" fmla="*/ 134300 w 192321"/>
                <a:gd name="connsiteY9" fmla="*/ 207452 h 212494"/>
                <a:gd name="connsiteX10" fmla="*/ 164837 w 192321"/>
                <a:gd name="connsiteY10" fmla="*/ 191008 h 212494"/>
                <a:gd name="connsiteX11" fmla="*/ 188719 w 192321"/>
                <a:gd name="connsiteY11" fmla="*/ 161489 h 212494"/>
                <a:gd name="connsiteX12" fmla="*/ 158204 w 192321"/>
                <a:gd name="connsiteY12" fmla="*/ 142608 h 212494"/>
                <a:gd name="connsiteX13" fmla="*/ 142946 w 192321"/>
                <a:gd name="connsiteY13" fmla="*/ 162887 h 212494"/>
                <a:gd name="connsiteX14" fmla="*/ 123260 w 192321"/>
                <a:gd name="connsiteY14" fmla="*/ 174140 h 212494"/>
                <a:gd name="connsiteX15" fmla="*/ 99950 w 192321"/>
                <a:gd name="connsiteY15" fmla="*/ 177552 h 212494"/>
                <a:gd name="connsiteX16" fmla="*/ 69032 w 192321"/>
                <a:gd name="connsiteY16" fmla="*/ 169520 h 212494"/>
                <a:gd name="connsiteX17" fmla="*/ 47587 w 192321"/>
                <a:gd name="connsiteY17" fmla="*/ 145532 h 212494"/>
                <a:gd name="connsiteX18" fmla="*/ 40106 w 192321"/>
                <a:gd name="connsiteY18" fmla="*/ 115229 h 212494"/>
                <a:gd name="connsiteX19" fmla="*/ 191940 w 192321"/>
                <a:gd name="connsiteY19" fmla="*/ 115229 h 212494"/>
                <a:gd name="connsiteX20" fmla="*/ 192321 w 192321"/>
                <a:gd name="connsiteY20" fmla="*/ 109613 h 212494"/>
                <a:gd name="connsiteX21" fmla="*/ 192321 w 192321"/>
                <a:gd name="connsiteY21" fmla="*/ 104379 h 212494"/>
                <a:gd name="connsiteX22" fmla="*/ 180094 w 192321"/>
                <a:gd name="connsiteY22" fmla="*/ 49579 h 212494"/>
                <a:gd name="connsiteX23" fmla="*/ 146570 w 192321"/>
                <a:gd name="connsiteY23" fmla="*/ 13067 h 212494"/>
                <a:gd name="connsiteX24" fmla="*/ 55216 w 192321"/>
                <a:gd name="connsiteY24" fmla="*/ 52016 h 212494"/>
                <a:gd name="connsiteX25" fmla="*/ 73482 w 192321"/>
                <a:gd name="connsiteY25" fmla="*/ 37967 h 212494"/>
                <a:gd name="connsiteX26" fmla="*/ 97576 w 192321"/>
                <a:gd name="connsiteY26" fmla="*/ 33347 h 212494"/>
                <a:gd name="connsiteX27" fmla="*/ 137119 w 192321"/>
                <a:gd name="connsiteY27" fmla="*/ 50999 h 212494"/>
                <a:gd name="connsiteX28" fmla="*/ 151317 w 192321"/>
                <a:gd name="connsiteY28" fmla="*/ 85943 h 212494"/>
                <a:gd name="connsiteX29" fmla="*/ 41272 w 192321"/>
                <a:gd name="connsiteY29" fmla="*/ 85943 h 212494"/>
                <a:gd name="connsiteX30" fmla="*/ 43772 w 192321"/>
                <a:gd name="connsiteY30" fmla="*/ 74902 h 212494"/>
                <a:gd name="connsiteX31" fmla="*/ 55216 w 192321"/>
                <a:gd name="connsiteY31" fmla="*/ 52016 h 21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2321" h="212494">
                  <a:moveTo>
                    <a:pt x="146570" y="13067"/>
                  </a:moveTo>
                  <a:cubicBezTo>
                    <a:pt x="131927" y="4241"/>
                    <a:pt x="115080" y="-281"/>
                    <a:pt x="97979" y="14"/>
                  </a:cubicBezTo>
                  <a:cubicBezTo>
                    <a:pt x="84438" y="-156"/>
                    <a:pt x="70982" y="2366"/>
                    <a:pt x="58415" y="7430"/>
                  </a:cubicBezTo>
                  <a:cubicBezTo>
                    <a:pt x="46633" y="12319"/>
                    <a:pt x="36016" y="19666"/>
                    <a:pt x="27307" y="28982"/>
                  </a:cubicBezTo>
                  <a:cubicBezTo>
                    <a:pt x="18301" y="38632"/>
                    <a:pt x="11393" y="50048"/>
                    <a:pt x="7027" y="62506"/>
                  </a:cubicBezTo>
                  <a:cubicBezTo>
                    <a:pt x="2175" y="76511"/>
                    <a:pt x="-199" y="91256"/>
                    <a:pt x="13" y="106074"/>
                  </a:cubicBezTo>
                  <a:cubicBezTo>
                    <a:pt x="13" y="127265"/>
                    <a:pt x="4294" y="145801"/>
                    <a:pt x="12855" y="161680"/>
                  </a:cubicBezTo>
                  <a:cubicBezTo>
                    <a:pt x="20971" y="177140"/>
                    <a:pt x="33198" y="190065"/>
                    <a:pt x="48180" y="199039"/>
                  </a:cubicBezTo>
                  <a:cubicBezTo>
                    <a:pt x="63883" y="208190"/>
                    <a:pt x="81810" y="212839"/>
                    <a:pt x="99992" y="212474"/>
                  </a:cubicBezTo>
                  <a:cubicBezTo>
                    <a:pt x="111605" y="212496"/>
                    <a:pt x="123175" y="210802"/>
                    <a:pt x="134300" y="207452"/>
                  </a:cubicBezTo>
                  <a:cubicBezTo>
                    <a:pt x="145489" y="204078"/>
                    <a:pt x="155873" y="198486"/>
                    <a:pt x="164837" y="191008"/>
                  </a:cubicBezTo>
                  <a:cubicBezTo>
                    <a:pt x="174563" y="182739"/>
                    <a:pt x="182658" y="172729"/>
                    <a:pt x="188719" y="161489"/>
                  </a:cubicBezTo>
                  <a:lnTo>
                    <a:pt x="158204" y="142608"/>
                  </a:lnTo>
                  <a:cubicBezTo>
                    <a:pt x="154432" y="150258"/>
                    <a:pt x="149240" y="157134"/>
                    <a:pt x="142946" y="162887"/>
                  </a:cubicBezTo>
                  <a:cubicBezTo>
                    <a:pt x="137267" y="168005"/>
                    <a:pt x="130549" y="171843"/>
                    <a:pt x="123260" y="174140"/>
                  </a:cubicBezTo>
                  <a:cubicBezTo>
                    <a:pt x="115716" y="176460"/>
                    <a:pt x="107854" y="177611"/>
                    <a:pt x="99950" y="177552"/>
                  </a:cubicBezTo>
                  <a:cubicBezTo>
                    <a:pt x="89100" y="177734"/>
                    <a:pt x="78420" y="174958"/>
                    <a:pt x="69032" y="169520"/>
                  </a:cubicBezTo>
                  <a:cubicBezTo>
                    <a:pt x="59644" y="163843"/>
                    <a:pt x="52185" y="155488"/>
                    <a:pt x="47587" y="145532"/>
                  </a:cubicBezTo>
                  <a:cubicBezTo>
                    <a:pt x="43158" y="136011"/>
                    <a:pt x="40615" y="125718"/>
                    <a:pt x="40106" y="115229"/>
                  </a:cubicBezTo>
                  <a:lnTo>
                    <a:pt x="191940" y="115229"/>
                  </a:lnTo>
                  <a:cubicBezTo>
                    <a:pt x="192194" y="113368"/>
                    <a:pt x="192321" y="111491"/>
                    <a:pt x="192321" y="109613"/>
                  </a:cubicBezTo>
                  <a:lnTo>
                    <a:pt x="192321" y="104379"/>
                  </a:lnTo>
                  <a:cubicBezTo>
                    <a:pt x="192321" y="83500"/>
                    <a:pt x="188252" y="65233"/>
                    <a:pt x="180094" y="49579"/>
                  </a:cubicBezTo>
                  <a:cubicBezTo>
                    <a:pt x="172486" y="34553"/>
                    <a:pt x="160895" y="21919"/>
                    <a:pt x="146570" y="13067"/>
                  </a:cubicBezTo>
                  <a:close/>
                  <a:moveTo>
                    <a:pt x="55216" y="52016"/>
                  </a:moveTo>
                  <a:cubicBezTo>
                    <a:pt x="60005" y="45845"/>
                    <a:pt x="66298" y="41007"/>
                    <a:pt x="73482" y="37967"/>
                  </a:cubicBezTo>
                  <a:cubicBezTo>
                    <a:pt x="81111" y="34801"/>
                    <a:pt x="89312" y="33228"/>
                    <a:pt x="97576" y="33347"/>
                  </a:cubicBezTo>
                  <a:cubicBezTo>
                    <a:pt x="112749" y="32951"/>
                    <a:pt x="127286" y="39439"/>
                    <a:pt x="137119" y="50999"/>
                  </a:cubicBezTo>
                  <a:cubicBezTo>
                    <a:pt x="144493" y="59475"/>
                    <a:pt x="149219" y="71124"/>
                    <a:pt x="151317" y="85943"/>
                  </a:cubicBezTo>
                  <a:lnTo>
                    <a:pt x="41272" y="85943"/>
                  </a:lnTo>
                  <a:cubicBezTo>
                    <a:pt x="41865" y="82213"/>
                    <a:pt x="42692" y="78524"/>
                    <a:pt x="43772" y="74902"/>
                  </a:cubicBezTo>
                  <a:cubicBezTo>
                    <a:pt x="46103" y="66615"/>
                    <a:pt x="49981" y="58848"/>
                    <a:pt x="55216" y="52016"/>
                  </a:cubicBezTo>
                  <a:close/>
                </a:path>
              </a:pathLst>
            </a:custGeom>
            <a:solidFill>
              <a:srgbClr val="00A443"/>
            </a:solidFill>
            <a:ln w="2119" cap="flat">
              <a:noFill/>
              <a:prstDash val="solid"/>
              <a:miter/>
            </a:ln>
          </p:spPr>
          <p:txBody>
            <a:bodyPr rtlCol="0" anchor="ctr"/>
            <a:lstStyle/>
            <a:p>
              <a:endParaRPr lang="es-ES" sz="675"/>
            </a:p>
          </p:txBody>
        </p:sp>
        <p:sp>
          <p:nvSpPr>
            <p:cNvPr id="42" name="Forma libre: forma 41">
              <a:extLst>
                <a:ext uri="{FF2B5EF4-FFF2-40B4-BE49-F238E27FC236}">
                  <a16:creationId xmlns:a16="http://schemas.microsoft.com/office/drawing/2014/main" id="{44291450-D4BA-B6F5-9E5A-993AB37BDFBF}"/>
                </a:ext>
              </a:extLst>
            </p:cNvPr>
            <p:cNvSpPr/>
            <p:nvPr/>
          </p:nvSpPr>
          <p:spPr>
            <a:xfrm>
              <a:off x="23513893" y="934470"/>
              <a:ext cx="106399" cy="207996"/>
            </a:xfrm>
            <a:custGeom>
              <a:avLst/>
              <a:gdLst>
                <a:gd name="connsiteX0" fmla="*/ 94766 w 106399"/>
                <a:gd name="connsiteY0" fmla="*/ 7 h 207996"/>
                <a:gd name="connsiteX1" fmla="*/ 62429 w 106399"/>
                <a:gd name="connsiteY1" fmla="*/ 9246 h 207996"/>
                <a:gd name="connsiteX2" fmla="*/ 39352 w 106399"/>
                <a:gd name="connsiteY2" fmla="*/ 37346 h 207996"/>
                <a:gd name="connsiteX3" fmla="*/ 39352 w 106399"/>
                <a:gd name="connsiteY3" fmla="*/ 4012 h 207996"/>
                <a:gd name="connsiteX4" fmla="*/ 0 w 106399"/>
                <a:gd name="connsiteY4" fmla="*/ 4012 h 207996"/>
                <a:gd name="connsiteX5" fmla="*/ 0 w 106399"/>
                <a:gd name="connsiteY5" fmla="*/ 207997 h 207996"/>
                <a:gd name="connsiteX6" fmla="*/ 39352 w 106399"/>
                <a:gd name="connsiteY6" fmla="*/ 207997 h 207996"/>
                <a:gd name="connsiteX7" fmla="*/ 39352 w 106399"/>
                <a:gd name="connsiteY7" fmla="*/ 99181 h 207996"/>
                <a:gd name="connsiteX8" fmla="*/ 52596 w 106399"/>
                <a:gd name="connsiteY8" fmla="*/ 57435 h 207996"/>
                <a:gd name="connsiteX9" fmla="*/ 86332 w 106399"/>
                <a:gd name="connsiteY9" fmla="*/ 41774 h 207996"/>
                <a:gd name="connsiteX10" fmla="*/ 106400 w 106399"/>
                <a:gd name="connsiteY10" fmla="*/ 41774 h 207996"/>
                <a:gd name="connsiteX11" fmla="*/ 106400 w 106399"/>
                <a:gd name="connsiteY11" fmla="*/ 7 h 20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399" h="207996">
                  <a:moveTo>
                    <a:pt x="94766" y="7"/>
                  </a:moveTo>
                  <a:cubicBezTo>
                    <a:pt x="83302" y="-171"/>
                    <a:pt x="72071" y="3044"/>
                    <a:pt x="62429" y="9246"/>
                  </a:cubicBezTo>
                  <a:cubicBezTo>
                    <a:pt x="52935" y="15392"/>
                    <a:pt x="45243" y="24758"/>
                    <a:pt x="39352" y="37346"/>
                  </a:cubicBezTo>
                  <a:lnTo>
                    <a:pt x="39352" y="4012"/>
                  </a:lnTo>
                  <a:lnTo>
                    <a:pt x="0" y="4012"/>
                  </a:lnTo>
                  <a:lnTo>
                    <a:pt x="0" y="207997"/>
                  </a:lnTo>
                  <a:lnTo>
                    <a:pt x="39352" y="207997"/>
                  </a:lnTo>
                  <a:lnTo>
                    <a:pt x="39352" y="99181"/>
                  </a:lnTo>
                  <a:cubicBezTo>
                    <a:pt x="39352" y="81789"/>
                    <a:pt x="43759" y="67875"/>
                    <a:pt x="52596" y="57435"/>
                  </a:cubicBezTo>
                  <a:cubicBezTo>
                    <a:pt x="60818" y="47276"/>
                    <a:pt x="73278" y="41493"/>
                    <a:pt x="86332" y="41774"/>
                  </a:cubicBezTo>
                  <a:lnTo>
                    <a:pt x="106400" y="41774"/>
                  </a:lnTo>
                  <a:lnTo>
                    <a:pt x="106400" y="7"/>
                  </a:lnTo>
                  <a:close/>
                </a:path>
              </a:pathLst>
            </a:custGeom>
            <a:solidFill>
              <a:srgbClr val="00A443"/>
            </a:solidFill>
            <a:ln w="2119" cap="flat">
              <a:noFill/>
              <a:prstDash val="solid"/>
              <a:miter/>
            </a:ln>
          </p:spPr>
          <p:txBody>
            <a:bodyPr rtlCol="0" anchor="ctr"/>
            <a:lstStyle/>
            <a:p>
              <a:endParaRPr lang="es-ES" sz="675"/>
            </a:p>
          </p:txBody>
        </p:sp>
        <p:sp>
          <p:nvSpPr>
            <p:cNvPr id="43" name="Forma libre: forma 42">
              <a:extLst>
                <a:ext uri="{FF2B5EF4-FFF2-40B4-BE49-F238E27FC236}">
                  <a16:creationId xmlns:a16="http://schemas.microsoft.com/office/drawing/2014/main" id="{ADE39A0A-5DEC-3AAA-6FCB-85AC98F8FCCB}"/>
                </a:ext>
              </a:extLst>
            </p:cNvPr>
            <p:cNvSpPr/>
            <p:nvPr/>
          </p:nvSpPr>
          <p:spPr>
            <a:xfrm>
              <a:off x="20826516" y="737210"/>
              <a:ext cx="267147" cy="428326"/>
            </a:xfrm>
            <a:custGeom>
              <a:avLst/>
              <a:gdLst>
                <a:gd name="connsiteX0" fmla="*/ 0 w 267147"/>
                <a:gd name="connsiteY0" fmla="*/ 305362 h 428326"/>
                <a:gd name="connsiteX1" fmla="*/ 35453 w 267147"/>
                <a:gd name="connsiteY1" fmla="*/ 391737 h 428326"/>
                <a:gd name="connsiteX2" fmla="*/ 176966 w 267147"/>
                <a:gd name="connsiteY2" fmla="*/ 414920 h 428326"/>
                <a:gd name="connsiteX3" fmla="*/ 219475 w 267147"/>
                <a:gd name="connsiteY3" fmla="*/ 0 h 428326"/>
                <a:gd name="connsiteX4" fmla="*/ 0 w 267147"/>
                <a:gd name="connsiteY4" fmla="*/ 305362 h 428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147" h="428326">
                  <a:moveTo>
                    <a:pt x="0" y="305362"/>
                  </a:moveTo>
                  <a:cubicBezTo>
                    <a:pt x="-49" y="337704"/>
                    <a:pt x="12696" y="368753"/>
                    <a:pt x="35453" y="391737"/>
                  </a:cubicBezTo>
                  <a:cubicBezTo>
                    <a:pt x="79360" y="435644"/>
                    <a:pt x="138971" y="435560"/>
                    <a:pt x="176966" y="414920"/>
                  </a:cubicBezTo>
                  <a:cubicBezTo>
                    <a:pt x="223480" y="389681"/>
                    <a:pt x="328121" y="313987"/>
                    <a:pt x="219475" y="0"/>
                  </a:cubicBezTo>
                  <a:cubicBezTo>
                    <a:pt x="219475" y="148210"/>
                    <a:pt x="0" y="163277"/>
                    <a:pt x="0" y="305362"/>
                  </a:cubicBezTo>
                  <a:close/>
                </a:path>
              </a:pathLst>
            </a:custGeom>
            <a:solidFill>
              <a:srgbClr val="FF9C1A"/>
            </a:solidFill>
            <a:ln w="2119" cap="flat">
              <a:noFill/>
              <a:prstDash val="solid"/>
              <a:miter/>
            </a:ln>
          </p:spPr>
          <p:txBody>
            <a:bodyPr rtlCol="0" anchor="ctr"/>
            <a:lstStyle/>
            <a:p>
              <a:endParaRPr lang="es-ES" sz="675"/>
            </a:p>
          </p:txBody>
        </p:sp>
        <p:sp>
          <p:nvSpPr>
            <p:cNvPr id="44" name="Forma libre: forma 43">
              <a:extLst>
                <a:ext uri="{FF2B5EF4-FFF2-40B4-BE49-F238E27FC236}">
                  <a16:creationId xmlns:a16="http://schemas.microsoft.com/office/drawing/2014/main" id="{FA2B4FC2-B87E-59C0-1958-3418D6B68957}"/>
                </a:ext>
              </a:extLst>
            </p:cNvPr>
            <p:cNvSpPr/>
            <p:nvPr/>
          </p:nvSpPr>
          <p:spPr>
            <a:xfrm>
              <a:off x="20670932" y="737210"/>
              <a:ext cx="255520" cy="428307"/>
            </a:xfrm>
            <a:custGeom>
              <a:avLst/>
              <a:gdLst>
                <a:gd name="connsiteX0" fmla="*/ 255521 w 255520"/>
                <a:gd name="connsiteY0" fmla="*/ 129752 h 428307"/>
                <a:gd name="connsiteX1" fmla="*/ 219496 w 255520"/>
                <a:gd name="connsiteY1" fmla="*/ 0 h 428307"/>
                <a:gd name="connsiteX2" fmla="*/ 0 w 255520"/>
                <a:gd name="connsiteY2" fmla="*/ 305362 h 428307"/>
                <a:gd name="connsiteX3" fmla="*/ 35410 w 255520"/>
                <a:gd name="connsiteY3" fmla="*/ 391737 h 428307"/>
                <a:gd name="connsiteX4" fmla="*/ 176924 w 255520"/>
                <a:gd name="connsiteY4" fmla="*/ 414920 h 428307"/>
                <a:gd name="connsiteX5" fmla="*/ 255521 w 255520"/>
                <a:gd name="connsiteY5" fmla="*/ 129752 h 42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520" h="428307">
                  <a:moveTo>
                    <a:pt x="255521" y="129752"/>
                  </a:moveTo>
                  <a:cubicBezTo>
                    <a:pt x="248316" y="90909"/>
                    <a:pt x="236767" y="51134"/>
                    <a:pt x="219496" y="0"/>
                  </a:cubicBezTo>
                  <a:cubicBezTo>
                    <a:pt x="219496" y="148210"/>
                    <a:pt x="0" y="163277"/>
                    <a:pt x="0" y="305362"/>
                  </a:cubicBezTo>
                  <a:cubicBezTo>
                    <a:pt x="-49" y="337697"/>
                    <a:pt x="12677" y="368742"/>
                    <a:pt x="35410" y="391737"/>
                  </a:cubicBezTo>
                  <a:cubicBezTo>
                    <a:pt x="79318" y="435644"/>
                    <a:pt x="139394" y="435517"/>
                    <a:pt x="176924" y="414920"/>
                  </a:cubicBezTo>
                  <a:cubicBezTo>
                    <a:pt x="89659" y="321870"/>
                    <a:pt x="120386" y="214156"/>
                    <a:pt x="255521" y="129752"/>
                  </a:cubicBezTo>
                  <a:close/>
                </a:path>
              </a:pathLst>
            </a:custGeom>
            <a:solidFill>
              <a:srgbClr val="0DA9FF"/>
            </a:solidFill>
            <a:ln w="2119" cap="flat">
              <a:noFill/>
              <a:prstDash val="solid"/>
              <a:miter/>
            </a:ln>
          </p:spPr>
          <p:txBody>
            <a:bodyPr rtlCol="0" anchor="ctr"/>
            <a:lstStyle/>
            <a:p>
              <a:endParaRPr lang="es-ES" sz="675"/>
            </a:p>
          </p:txBody>
        </p:sp>
        <p:sp>
          <p:nvSpPr>
            <p:cNvPr id="45" name="Forma libre: forma 44">
              <a:extLst>
                <a:ext uri="{FF2B5EF4-FFF2-40B4-BE49-F238E27FC236}">
                  <a16:creationId xmlns:a16="http://schemas.microsoft.com/office/drawing/2014/main" id="{63A85AE6-CB2A-4D97-0D16-B5E634365A86}"/>
                </a:ext>
              </a:extLst>
            </p:cNvPr>
            <p:cNvSpPr/>
            <p:nvPr/>
          </p:nvSpPr>
          <p:spPr>
            <a:xfrm>
              <a:off x="20515348" y="737210"/>
              <a:ext cx="255520" cy="529266"/>
            </a:xfrm>
            <a:custGeom>
              <a:avLst/>
              <a:gdLst>
                <a:gd name="connsiteX0" fmla="*/ 255521 w 255520"/>
                <a:gd name="connsiteY0" fmla="*/ 129752 h 529266"/>
                <a:gd name="connsiteX1" fmla="*/ 219496 w 255520"/>
                <a:gd name="connsiteY1" fmla="*/ 0 h 529266"/>
                <a:gd name="connsiteX2" fmla="*/ 0 w 255520"/>
                <a:gd name="connsiteY2" fmla="*/ 305362 h 529266"/>
                <a:gd name="connsiteX3" fmla="*/ 59038 w 255520"/>
                <a:gd name="connsiteY3" fmla="*/ 410321 h 529266"/>
                <a:gd name="connsiteX4" fmla="*/ 53380 w 255520"/>
                <a:gd name="connsiteY4" fmla="*/ 529266 h 529266"/>
                <a:gd name="connsiteX5" fmla="*/ 81543 w 255520"/>
                <a:gd name="connsiteY5" fmla="*/ 524583 h 529266"/>
                <a:gd name="connsiteX6" fmla="*/ 77093 w 255520"/>
                <a:gd name="connsiteY6" fmla="*/ 419433 h 529266"/>
                <a:gd name="connsiteX7" fmla="*/ 176923 w 255520"/>
                <a:gd name="connsiteY7" fmla="*/ 414962 h 529266"/>
                <a:gd name="connsiteX8" fmla="*/ 255521 w 255520"/>
                <a:gd name="connsiteY8" fmla="*/ 129752 h 52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20" h="529266">
                  <a:moveTo>
                    <a:pt x="255521" y="129752"/>
                  </a:moveTo>
                  <a:cubicBezTo>
                    <a:pt x="248316" y="90909"/>
                    <a:pt x="236746" y="51134"/>
                    <a:pt x="219496" y="0"/>
                  </a:cubicBezTo>
                  <a:cubicBezTo>
                    <a:pt x="219496" y="148210"/>
                    <a:pt x="0" y="163277"/>
                    <a:pt x="0" y="305362"/>
                  </a:cubicBezTo>
                  <a:cubicBezTo>
                    <a:pt x="0" y="378238"/>
                    <a:pt x="59038" y="410321"/>
                    <a:pt x="59038" y="410321"/>
                  </a:cubicBezTo>
                  <a:cubicBezTo>
                    <a:pt x="49865" y="449285"/>
                    <a:pt x="47947" y="489607"/>
                    <a:pt x="53380" y="529266"/>
                  </a:cubicBezTo>
                  <a:lnTo>
                    <a:pt x="81543" y="524583"/>
                  </a:lnTo>
                  <a:cubicBezTo>
                    <a:pt x="67769" y="476691"/>
                    <a:pt x="76224" y="424540"/>
                    <a:pt x="77093" y="419433"/>
                  </a:cubicBezTo>
                  <a:cubicBezTo>
                    <a:pt x="113117" y="433864"/>
                    <a:pt x="150265" y="429584"/>
                    <a:pt x="176923" y="414962"/>
                  </a:cubicBezTo>
                  <a:cubicBezTo>
                    <a:pt x="89532" y="321870"/>
                    <a:pt x="120386" y="214177"/>
                    <a:pt x="255521" y="129752"/>
                  </a:cubicBezTo>
                  <a:close/>
                </a:path>
              </a:pathLst>
            </a:custGeom>
            <a:solidFill>
              <a:srgbClr val="00A443"/>
            </a:solidFill>
            <a:ln w="2119" cap="flat">
              <a:noFill/>
              <a:prstDash val="solid"/>
              <a:miter/>
            </a:ln>
          </p:spPr>
          <p:txBody>
            <a:bodyPr rtlCol="0" anchor="ctr"/>
            <a:lstStyle/>
            <a:p>
              <a:endParaRPr lang="es-ES" sz="675"/>
            </a:p>
          </p:txBody>
        </p:sp>
      </p:grpSp>
    </p:spTree>
    <p:extLst>
      <p:ext uri="{BB962C8B-B14F-4D97-AF65-F5344CB8AC3E}">
        <p14:creationId xmlns:p14="http://schemas.microsoft.com/office/powerpoint/2010/main" val="61566038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9112" userDrawn="1">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2_Indice">
    <p:bg>
      <p:bgRef idx="1001">
        <a:schemeClr val="bg1"/>
      </p:bgRef>
    </p:bg>
    <p:spTree>
      <p:nvGrpSpPr>
        <p:cNvPr id="1" name=""/>
        <p:cNvGrpSpPr/>
        <p:nvPr/>
      </p:nvGrpSpPr>
      <p:grpSpPr>
        <a:xfrm>
          <a:off x="0" y="0"/>
          <a:ext cx="0" cy="0"/>
          <a:chOff x="0" y="0"/>
          <a:chExt cx="0" cy="0"/>
        </a:xfrm>
      </p:grpSpPr>
      <p:sp>
        <p:nvSpPr>
          <p:cNvPr id="2" name="Marcador de número de diapositiva 5">
            <a:extLst>
              <a:ext uri="{FF2B5EF4-FFF2-40B4-BE49-F238E27FC236}">
                <a16:creationId xmlns:a16="http://schemas.microsoft.com/office/drawing/2014/main" id="{D049C04B-DF9F-82CB-43E2-8A7079693348}"/>
              </a:ext>
            </a:extLst>
          </p:cNvPr>
          <p:cNvSpPr>
            <a:spLocks noGrp="1"/>
          </p:cNvSpPr>
          <p:nvPr>
            <p:ph type="sldNum" sz="quarter" idx="4"/>
          </p:nvPr>
        </p:nvSpPr>
        <p:spPr>
          <a:xfrm>
            <a:off x="8373624" y="4840002"/>
            <a:ext cx="464962" cy="180415"/>
          </a:xfrm>
          <a:prstGeom prst="rect">
            <a:avLst/>
          </a:prstGeom>
        </p:spPr>
        <p:txBody>
          <a:bodyPr anchor="b"/>
          <a:lstStyle>
            <a:lvl1pPr algn="r">
              <a:defRPr sz="450" b="0" i="0">
                <a:solidFill>
                  <a:schemeClr val="tx2"/>
                </a:solidFill>
                <a:latin typeface="IberPangea Text Light" panose="020B0404000000000000" pitchFamily="34" charset="0"/>
                <a:ea typeface="IberPangea Text Light" panose="020B0404000000000000" pitchFamily="34" charset="0"/>
                <a:cs typeface="IberPangea Text Light" panose="020B0404000000000000" pitchFamily="34" charset="0"/>
              </a:defRPr>
            </a:lvl1pPr>
          </a:lstStyle>
          <a:p>
            <a:fld id="{92A49E42-579D-0A4D-A382-D64C66A04E33}" type="slidenum">
              <a:rPr lang="es-ES" smtClean="0"/>
              <a:pPr/>
              <a:t>‹#›</a:t>
            </a:fld>
            <a:endParaRPr lang="es-ES"/>
          </a:p>
        </p:txBody>
      </p:sp>
      <p:sp>
        <p:nvSpPr>
          <p:cNvPr id="6" name="CuadroTexto 5">
            <a:extLst>
              <a:ext uri="{FF2B5EF4-FFF2-40B4-BE49-F238E27FC236}">
                <a16:creationId xmlns:a16="http://schemas.microsoft.com/office/drawing/2014/main" id="{D41108A7-22C2-2125-A431-639A6BAF9B8F}"/>
              </a:ext>
            </a:extLst>
          </p:cNvPr>
          <p:cNvSpPr txBox="1"/>
          <p:nvPr userDrawn="1"/>
        </p:nvSpPr>
        <p:spPr>
          <a:xfrm>
            <a:off x="417471" y="4852781"/>
            <a:ext cx="0" cy="0"/>
          </a:xfrm>
          <a:prstGeom prst="rect">
            <a:avLst/>
          </a:prstGeom>
          <a:noFill/>
        </p:spPr>
        <p:txBody>
          <a:bodyPr wrap="none" lIns="0" tIns="0" rIns="0" bIns="0" rtlCol="0">
            <a:noAutofit/>
          </a:bodyPr>
          <a:lstStyle/>
          <a:p>
            <a:pPr algn="l"/>
            <a:endParaRPr lang="en-GB" sz="750">
              <a:solidFill>
                <a:schemeClr val="accent4"/>
              </a:solidFill>
              <a:latin typeface="IberPangea Text Light" panose="020B0404000000000000" pitchFamily="34" charset="0"/>
              <a:ea typeface="IberPangea Text Light" panose="020B0404000000000000" pitchFamily="34" charset="0"/>
              <a:cs typeface="IberPangea Text Light" panose="020B0404000000000000" pitchFamily="34" charset="0"/>
            </a:endParaRPr>
          </a:p>
        </p:txBody>
      </p:sp>
      <p:sp>
        <p:nvSpPr>
          <p:cNvPr id="7" name="Title 15">
            <a:extLst>
              <a:ext uri="{FF2B5EF4-FFF2-40B4-BE49-F238E27FC236}">
                <a16:creationId xmlns:a16="http://schemas.microsoft.com/office/drawing/2014/main" id="{88DDA645-DFE3-0120-5D65-E9A559005138}"/>
              </a:ext>
            </a:extLst>
          </p:cNvPr>
          <p:cNvSpPr>
            <a:spLocks noGrp="1"/>
          </p:cNvSpPr>
          <p:nvPr>
            <p:ph type="title"/>
          </p:nvPr>
        </p:nvSpPr>
        <p:spPr>
          <a:xfrm>
            <a:off x="305120" y="303610"/>
            <a:ext cx="4716887" cy="1067990"/>
          </a:xfrm>
          <a:prstGeom prst="rect">
            <a:avLst/>
          </a:prstGeom>
        </p:spPr>
        <p:txBody>
          <a:bodyPr anchor="t" anchorCtr="0"/>
          <a:lstStyle>
            <a:lvl1pPr>
              <a:lnSpc>
                <a:spcPts val="4500"/>
              </a:lnSpc>
              <a:defRPr sz="4500" spc="-113">
                <a:solidFill>
                  <a:schemeClr val="tx2"/>
                </a:solidFill>
              </a:defRPr>
            </a:lvl1pPr>
          </a:lstStyle>
          <a:p>
            <a:r>
              <a:rPr lang="es-ES"/>
              <a:t>Haga clic</a:t>
            </a:r>
            <a:endParaRPr lang="en-GB"/>
          </a:p>
        </p:txBody>
      </p:sp>
      <p:sp>
        <p:nvSpPr>
          <p:cNvPr id="8" name="Text Placeholder 5">
            <a:extLst>
              <a:ext uri="{FF2B5EF4-FFF2-40B4-BE49-F238E27FC236}">
                <a16:creationId xmlns:a16="http://schemas.microsoft.com/office/drawing/2014/main" id="{9137C613-CCF4-D76E-F7B3-A2C8E2E1383D}"/>
              </a:ext>
            </a:extLst>
          </p:cNvPr>
          <p:cNvSpPr>
            <a:spLocks noGrp="1"/>
          </p:cNvSpPr>
          <p:nvPr>
            <p:ph type="body" sz="quarter" idx="28"/>
          </p:nvPr>
        </p:nvSpPr>
        <p:spPr>
          <a:xfrm>
            <a:off x="305120" y="2215537"/>
            <a:ext cx="3160907" cy="202744"/>
          </a:xfrm>
          <a:prstGeom prst="rect">
            <a:avLst/>
          </a:prstGeom>
        </p:spPr>
        <p:txBody>
          <a:bodyPr/>
          <a:lstStyle>
            <a:lvl1pPr>
              <a:buClr>
                <a:schemeClr val="accent3"/>
              </a:buClr>
              <a:defRPr sz="6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1pPr>
            <a:lvl2pPr>
              <a:buClr>
                <a:schemeClr val="accent3"/>
              </a:buClr>
              <a:defRPr sz="6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2pPr>
            <a:lvl3pPr>
              <a:buClr>
                <a:schemeClr val="accent3"/>
              </a:buClr>
              <a:defRPr sz="6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3pPr>
            <a:lvl4pPr>
              <a:buClr>
                <a:schemeClr val="accent3"/>
              </a:buClr>
              <a:defRPr sz="6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4pPr>
            <a:lvl5pPr>
              <a:lnSpc>
                <a:spcPct val="100000"/>
              </a:lnSpc>
              <a:buClr>
                <a:schemeClr val="accent3"/>
              </a:buClr>
              <a:defRPr sz="6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9" name="Text Placeholder 5">
            <a:extLst>
              <a:ext uri="{FF2B5EF4-FFF2-40B4-BE49-F238E27FC236}">
                <a16:creationId xmlns:a16="http://schemas.microsoft.com/office/drawing/2014/main" id="{BACD1420-EBD9-1702-3AB2-A3326C4B9698}"/>
              </a:ext>
            </a:extLst>
          </p:cNvPr>
          <p:cNvSpPr>
            <a:spLocks noGrp="1"/>
          </p:cNvSpPr>
          <p:nvPr>
            <p:ph type="body" sz="quarter" idx="29"/>
          </p:nvPr>
        </p:nvSpPr>
        <p:spPr>
          <a:xfrm>
            <a:off x="305120" y="2012505"/>
            <a:ext cx="3160907" cy="202744"/>
          </a:xfrm>
          <a:prstGeom prst="rect">
            <a:avLst/>
          </a:prstGeom>
        </p:spPr>
        <p:txBody>
          <a:bodyPr/>
          <a:lstStyle>
            <a:lvl1pPr>
              <a:lnSpc>
                <a:spcPct val="100000"/>
              </a:lnSpc>
              <a:spcBef>
                <a:spcPts val="0"/>
              </a:spcBef>
              <a:defRPr sz="975"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1pPr>
            <a:lvl2pPr>
              <a:defRPr sz="975"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2pPr>
            <a:lvl3pPr>
              <a:defRPr sz="975"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3pPr>
            <a:lvl4pPr>
              <a:defRPr sz="975"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4pPr>
            <a:lvl5pPr>
              <a:lnSpc>
                <a:spcPct val="100000"/>
              </a:lnSpc>
              <a:defRPr sz="975"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5pPr>
          </a:lstStyle>
          <a:p>
            <a:pPr lvl="0"/>
            <a:r>
              <a:rPr lang="es-ES"/>
              <a:t>Haga clic para modificar los estilos de texto del patrón</a:t>
            </a:r>
          </a:p>
        </p:txBody>
      </p:sp>
      <p:sp>
        <p:nvSpPr>
          <p:cNvPr id="10" name="Text Placeholder 5">
            <a:extLst>
              <a:ext uri="{FF2B5EF4-FFF2-40B4-BE49-F238E27FC236}">
                <a16:creationId xmlns:a16="http://schemas.microsoft.com/office/drawing/2014/main" id="{335EDF17-0112-C583-D96B-E0F83C0A4BF0}"/>
              </a:ext>
            </a:extLst>
          </p:cNvPr>
          <p:cNvSpPr>
            <a:spLocks noGrp="1"/>
          </p:cNvSpPr>
          <p:nvPr>
            <p:ph type="body" sz="quarter" idx="30"/>
          </p:nvPr>
        </p:nvSpPr>
        <p:spPr>
          <a:xfrm>
            <a:off x="305120" y="2745474"/>
            <a:ext cx="3160907" cy="202744"/>
          </a:xfrm>
          <a:prstGeom prst="rect">
            <a:avLst/>
          </a:prstGeom>
        </p:spPr>
        <p:txBody>
          <a:bodyPr/>
          <a:lstStyle>
            <a:lvl1pPr>
              <a:buClr>
                <a:schemeClr val="accent3"/>
              </a:buClr>
              <a:defRPr sz="6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1pPr>
            <a:lvl2pPr>
              <a:buClr>
                <a:schemeClr val="accent3"/>
              </a:buClr>
              <a:defRPr sz="6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2pPr>
            <a:lvl3pPr>
              <a:buClr>
                <a:schemeClr val="accent3"/>
              </a:buClr>
              <a:defRPr sz="6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3pPr>
            <a:lvl4pPr>
              <a:buClr>
                <a:schemeClr val="accent3"/>
              </a:buClr>
              <a:defRPr sz="6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4pPr>
            <a:lvl5pPr>
              <a:lnSpc>
                <a:spcPct val="100000"/>
              </a:lnSpc>
              <a:buClr>
                <a:schemeClr val="accent3"/>
              </a:buClr>
              <a:defRPr sz="6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11" name="Text Placeholder 5">
            <a:extLst>
              <a:ext uri="{FF2B5EF4-FFF2-40B4-BE49-F238E27FC236}">
                <a16:creationId xmlns:a16="http://schemas.microsoft.com/office/drawing/2014/main" id="{86496F35-2A01-B8C6-2401-D1C2311A2960}"/>
              </a:ext>
            </a:extLst>
          </p:cNvPr>
          <p:cNvSpPr>
            <a:spLocks noGrp="1"/>
          </p:cNvSpPr>
          <p:nvPr>
            <p:ph type="body" sz="quarter" idx="31"/>
          </p:nvPr>
        </p:nvSpPr>
        <p:spPr>
          <a:xfrm>
            <a:off x="305120" y="2542442"/>
            <a:ext cx="3160907" cy="202744"/>
          </a:xfrm>
          <a:prstGeom prst="rect">
            <a:avLst/>
          </a:prstGeom>
        </p:spPr>
        <p:txBody>
          <a:bodyPr/>
          <a:lstStyle>
            <a:lvl1pPr>
              <a:lnSpc>
                <a:spcPct val="100000"/>
              </a:lnSpc>
              <a:spcBef>
                <a:spcPts val="0"/>
              </a:spcBef>
              <a:defRPr sz="975"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1pPr>
            <a:lvl2pPr>
              <a:defRPr sz="975"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2pPr>
            <a:lvl3pPr>
              <a:defRPr sz="975"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3pPr>
            <a:lvl4pPr>
              <a:defRPr sz="975"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4pPr>
            <a:lvl5pPr>
              <a:lnSpc>
                <a:spcPct val="100000"/>
              </a:lnSpc>
              <a:defRPr sz="975"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5pPr>
          </a:lstStyle>
          <a:p>
            <a:pPr lvl="0"/>
            <a:r>
              <a:rPr lang="es-ES"/>
              <a:t>Haga clic para modificar los estilos de texto del patrón</a:t>
            </a:r>
          </a:p>
        </p:txBody>
      </p:sp>
      <p:sp>
        <p:nvSpPr>
          <p:cNvPr id="12" name="Text Placeholder 5">
            <a:extLst>
              <a:ext uri="{FF2B5EF4-FFF2-40B4-BE49-F238E27FC236}">
                <a16:creationId xmlns:a16="http://schemas.microsoft.com/office/drawing/2014/main" id="{7B7A9172-25FA-8ED7-4122-82128FF9F9C0}"/>
              </a:ext>
            </a:extLst>
          </p:cNvPr>
          <p:cNvSpPr>
            <a:spLocks noGrp="1"/>
          </p:cNvSpPr>
          <p:nvPr>
            <p:ph type="body" sz="quarter" idx="32"/>
          </p:nvPr>
        </p:nvSpPr>
        <p:spPr>
          <a:xfrm>
            <a:off x="305120" y="3267617"/>
            <a:ext cx="3160907" cy="202744"/>
          </a:xfrm>
          <a:prstGeom prst="rect">
            <a:avLst/>
          </a:prstGeom>
        </p:spPr>
        <p:txBody>
          <a:bodyPr/>
          <a:lstStyle>
            <a:lvl1pPr>
              <a:buClr>
                <a:schemeClr val="accent3"/>
              </a:buClr>
              <a:defRPr sz="6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1pPr>
            <a:lvl2pPr>
              <a:buClr>
                <a:schemeClr val="accent3"/>
              </a:buClr>
              <a:defRPr sz="6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2pPr>
            <a:lvl3pPr>
              <a:buClr>
                <a:schemeClr val="accent3"/>
              </a:buClr>
              <a:defRPr sz="6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3pPr>
            <a:lvl4pPr>
              <a:buClr>
                <a:schemeClr val="accent3"/>
              </a:buClr>
              <a:defRPr sz="6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4pPr>
            <a:lvl5pPr>
              <a:lnSpc>
                <a:spcPct val="100000"/>
              </a:lnSpc>
              <a:buClr>
                <a:schemeClr val="accent3"/>
              </a:buClr>
              <a:defRPr sz="6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13" name="Text Placeholder 5">
            <a:extLst>
              <a:ext uri="{FF2B5EF4-FFF2-40B4-BE49-F238E27FC236}">
                <a16:creationId xmlns:a16="http://schemas.microsoft.com/office/drawing/2014/main" id="{AB2DBFBD-C9C2-BB45-1154-B108913D4E71}"/>
              </a:ext>
            </a:extLst>
          </p:cNvPr>
          <p:cNvSpPr>
            <a:spLocks noGrp="1"/>
          </p:cNvSpPr>
          <p:nvPr>
            <p:ph type="body" sz="quarter" idx="33"/>
          </p:nvPr>
        </p:nvSpPr>
        <p:spPr>
          <a:xfrm>
            <a:off x="305120" y="3064585"/>
            <a:ext cx="3160907" cy="202744"/>
          </a:xfrm>
          <a:prstGeom prst="rect">
            <a:avLst/>
          </a:prstGeom>
        </p:spPr>
        <p:txBody>
          <a:bodyPr/>
          <a:lstStyle>
            <a:lvl1pPr>
              <a:lnSpc>
                <a:spcPct val="100000"/>
              </a:lnSpc>
              <a:spcBef>
                <a:spcPts val="0"/>
              </a:spcBef>
              <a:defRPr sz="975"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1pPr>
            <a:lvl2pPr>
              <a:defRPr sz="975"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2pPr>
            <a:lvl3pPr>
              <a:defRPr sz="975"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3pPr>
            <a:lvl4pPr>
              <a:defRPr sz="975"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4pPr>
            <a:lvl5pPr>
              <a:lnSpc>
                <a:spcPct val="100000"/>
              </a:lnSpc>
              <a:defRPr sz="975"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5pPr>
          </a:lstStyle>
          <a:p>
            <a:pPr lvl="0"/>
            <a:r>
              <a:rPr lang="es-ES"/>
              <a:t>Haga clic para modificar los estilos de texto del patrón</a:t>
            </a:r>
          </a:p>
        </p:txBody>
      </p:sp>
      <p:sp>
        <p:nvSpPr>
          <p:cNvPr id="14" name="Text Placeholder 5">
            <a:extLst>
              <a:ext uri="{FF2B5EF4-FFF2-40B4-BE49-F238E27FC236}">
                <a16:creationId xmlns:a16="http://schemas.microsoft.com/office/drawing/2014/main" id="{D3C615B4-05A8-26FF-316B-F5278BEEE111}"/>
              </a:ext>
            </a:extLst>
          </p:cNvPr>
          <p:cNvSpPr>
            <a:spLocks noGrp="1"/>
          </p:cNvSpPr>
          <p:nvPr>
            <p:ph type="body" sz="quarter" idx="34"/>
          </p:nvPr>
        </p:nvSpPr>
        <p:spPr>
          <a:xfrm>
            <a:off x="305120" y="3797553"/>
            <a:ext cx="3160907" cy="202744"/>
          </a:xfrm>
          <a:prstGeom prst="rect">
            <a:avLst/>
          </a:prstGeom>
        </p:spPr>
        <p:txBody>
          <a:bodyPr/>
          <a:lstStyle>
            <a:lvl1pPr>
              <a:buClr>
                <a:schemeClr val="accent3"/>
              </a:buClr>
              <a:defRPr sz="6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1pPr>
            <a:lvl2pPr>
              <a:buClr>
                <a:schemeClr val="accent3"/>
              </a:buClr>
              <a:defRPr sz="6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2pPr>
            <a:lvl3pPr>
              <a:buClr>
                <a:schemeClr val="accent3"/>
              </a:buClr>
              <a:defRPr sz="6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3pPr>
            <a:lvl4pPr>
              <a:buClr>
                <a:schemeClr val="accent3"/>
              </a:buClr>
              <a:defRPr sz="6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4pPr>
            <a:lvl5pPr>
              <a:lnSpc>
                <a:spcPct val="100000"/>
              </a:lnSpc>
              <a:buClr>
                <a:schemeClr val="accent3"/>
              </a:buClr>
              <a:defRPr sz="6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15" name="Text Placeholder 5">
            <a:extLst>
              <a:ext uri="{FF2B5EF4-FFF2-40B4-BE49-F238E27FC236}">
                <a16:creationId xmlns:a16="http://schemas.microsoft.com/office/drawing/2014/main" id="{FB3CD0E1-CD61-6D43-454C-F1285658DB59}"/>
              </a:ext>
            </a:extLst>
          </p:cNvPr>
          <p:cNvSpPr>
            <a:spLocks noGrp="1"/>
          </p:cNvSpPr>
          <p:nvPr>
            <p:ph type="body" sz="quarter" idx="35"/>
          </p:nvPr>
        </p:nvSpPr>
        <p:spPr>
          <a:xfrm>
            <a:off x="305120" y="3594522"/>
            <a:ext cx="3160907" cy="202744"/>
          </a:xfrm>
          <a:prstGeom prst="rect">
            <a:avLst/>
          </a:prstGeom>
        </p:spPr>
        <p:txBody>
          <a:bodyPr/>
          <a:lstStyle>
            <a:lvl1pPr>
              <a:lnSpc>
                <a:spcPct val="100000"/>
              </a:lnSpc>
              <a:spcBef>
                <a:spcPts val="0"/>
              </a:spcBef>
              <a:defRPr sz="975"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1pPr>
            <a:lvl2pPr>
              <a:defRPr sz="975"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2pPr>
            <a:lvl3pPr>
              <a:defRPr sz="975"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3pPr>
            <a:lvl4pPr>
              <a:defRPr sz="975"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4pPr>
            <a:lvl5pPr>
              <a:lnSpc>
                <a:spcPct val="100000"/>
              </a:lnSpc>
              <a:defRPr sz="975"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5pPr>
          </a:lstStyle>
          <a:p>
            <a:pPr lvl="0"/>
            <a:r>
              <a:rPr lang="es-ES"/>
              <a:t>Haga clic para modificar los estilos de texto del patrón</a:t>
            </a:r>
          </a:p>
        </p:txBody>
      </p:sp>
      <p:sp>
        <p:nvSpPr>
          <p:cNvPr id="24" name="Text Placeholder 5">
            <a:extLst>
              <a:ext uri="{FF2B5EF4-FFF2-40B4-BE49-F238E27FC236}">
                <a16:creationId xmlns:a16="http://schemas.microsoft.com/office/drawing/2014/main" id="{34EF709D-C55D-2C29-7AD4-B8A3BEAD693B}"/>
              </a:ext>
            </a:extLst>
          </p:cNvPr>
          <p:cNvSpPr>
            <a:spLocks noGrp="1"/>
          </p:cNvSpPr>
          <p:nvPr>
            <p:ph type="body" sz="quarter" idx="36"/>
          </p:nvPr>
        </p:nvSpPr>
        <p:spPr>
          <a:xfrm>
            <a:off x="305120" y="4335282"/>
            <a:ext cx="3160907" cy="202744"/>
          </a:xfrm>
          <a:prstGeom prst="rect">
            <a:avLst/>
          </a:prstGeom>
        </p:spPr>
        <p:txBody>
          <a:bodyPr/>
          <a:lstStyle>
            <a:lvl1pPr>
              <a:buClr>
                <a:schemeClr val="accent3"/>
              </a:buClr>
              <a:defRPr sz="6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1pPr>
            <a:lvl2pPr>
              <a:buClr>
                <a:schemeClr val="accent3"/>
              </a:buClr>
              <a:defRPr sz="6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2pPr>
            <a:lvl3pPr>
              <a:buClr>
                <a:schemeClr val="accent3"/>
              </a:buClr>
              <a:defRPr sz="6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3pPr>
            <a:lvl4pPr>
              <a:buClr>
                <a:schemeClr val="accent3"/>
              </a:buClr>
              <a:defRPr sz="6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4pPr>
            <a:lvl5pPr>
              <a:lnSpc>
                <a:spcPct val="100000"/>
              </a:lnSpc>
              <a:buClr>
                <a:schemeClr val="accent3"/>
              </a:buClr>
              <a:defRPr sz="6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5pPr>
          </a:lstStyle>
          <a:p>
            <a:pPr lvl="0"/>
            <a:r>
              <a:rPr lang="es-ES"/>
              <a:t>Haga clic para modificar los estilos de texto del patrón</a:t>
            </a:r>
            <a:endParaRPr lang="en-GB"/>
          </a:p>
        </p:txBody>
      </p:sp>
      <p:sp>
        <p:nvSpPr>
          <p:cNvPr id="25" name="Text Placeholder 5">
            <a:extLst>
              <a:ext uri="{FF2B5EF4-FFF2-40B4-BE49-F238E27FC236}">
                <a16:creationId xmlns:a16="http://schemas.microsoft.com/office/drawing/2014/main" id="{33219821-6EB3-2A39-F306-B32C19BF9894}"/>
              </a:ext>
            </a:extLst>
          </p:cNvPr>
          <p:cNvSpPr>
            <a:spLocks noGrp="1"/>
          </p:cNvSpPr>
          <p:nvPr>
            <p:ph type="body" sz="quarter" idx="37"/>
          </p:nvPr>
        </p:nvSpPr>
        <p:spPr>
          <a:xfrm>
            <a:off x="305120" y="4132251"/>
            <a:ext cx="3160907" cy="202744"/>
          </a:xfrm>
          <a:prstGeom prst="rect">
            <a:avLst/>
          </a:prstGeom>
        </p:spPr>
        <p:txBody>
          <a:bodyPr/>
          <a:lstStyle>
            <a:lvl1pPr>
              <a:lnSpc>
                <a:spcPct val="100000"/>
              </a:lnSpc>
              <a:spcBef>
                <a:spcPts val="0"/>
              </a:spcBef>
              <a:defRPr sz="975"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1pPr>
            <a:lvl2pPr>
              <a:defRPr sz="975"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2pPr>
            <a:lvl3pPr>
              <a:defRPr sz="975"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3pPr>
            <a:lvl4pPr>
              <a:defRPr sz="975"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4pPr>
            <a:lvl5pPr>
              <a:lnSpc>
                <a:spcPct val="100000"/>
              </a:lnSpc>
              <a:defRPr sz="975"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5pPr>
          </a:lstStyle>
          <a:p>
            <a:pPr lvl="0"/>
            <a:r>
              <a:rPr lang="es-ES"/>
              <a:t>Haga clic para modificar los estilos de texto del patrón</a:t>
            </a:r>
          </a:p>
        </p:txBody>
      </p:sp>
      <p:sp>
        <p:nvSpPr>
          <p:cNvPr id="28" name="Text Placeholder 5">
            <a:extLst>
              <a:ext uri="{FF2B5EF4-FFF2-40B4-BE49-F238E27FC236}">
                <a16:creationId xmlns:a16="http://schemas.microsoft.com/office/drawing/2014/main" id="{A26C2624-3F20-D05B-26D2-1C139DB4BE9A}"/>
              </a:ext>
            </a:extLst>
          </p:cNvPr>
          <p:cNvSpPr>
            <a:spLocks noGrp="1"/>
          </p:cNvSpPr>
          <p:nvPr>
            <p:ph type="body" sz="quarter" idx="38"/>
          </p:nvPr>
        </p:nvSpPr>
        <p:spPr>
          <a:xfrm>
            <a:off x="305120" y="1727164"/>
            <a:ext cx="3160907" cy="202744"/>
          </a:xfrm>
          <a:prstGeom prst="rect">
            <a:avLst/>
          </a:prstGeom>
        </p:spPr>
        <p:txBody>
          <a:bodyPr/>
          <a:lstStyle>
            <a:lvl1pPr>
              <a:buClr>
                <a:schemeClr val="accent3"/>
              </a:buClr>
              <a:defRPr sz="6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1pPr>
            <a:lvl2pPr>
              <a:buClr>
                <a:schemeClr val="accent3"/>
              </a:buClr>
              <a:defRPr sz="6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2pPr>
            <a:lvl3pPr>
              <a:buClr>
                <a:schemeClr val="accent3"/>
              </a:buClr>
              <a:defRPr sz="6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3pPr>
            <a:lvl4pPr>
              <a:buClr>
                <a:schemeClr val="accent3"/>
              </a:buClr>
              <a:defRPr sz="6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4pPr>
            <a:lvl5pPr>
              <a:lnSpc>
                <a:spcPct val="100000"/>
              </a:lnSpc>
              <a:buClr>
                <a:schemeClr val="accent3"/>
              </a:buClr>
              <a:defRPr sz="6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29" name="Text Placeholder 5">
            <a:extLst>
              <a:ext uri="{FF2B5EF4-FFF2-40B4-BE49-F238E27FC236}">
                <a16:creationId xmlns:a16="http://schemas.microsoft.com/office/drawing/2014/main" id="{83FD019B-297F-4D40-326D-18FF81B16675}"/>
              </a:ext>
            </a:extLst>
          </p:cNvPr>
          <p:cNvSpPr>
            <a:spLocks noGrp="1"/>
          </p:cNvSpPr>
          <p:nvPr>
            <p:ph type="body" sz="quarter" idx="39"/>
          </p:nvPr>
        </p:nvSpPr>
        <p:spPr>
          <a:xfrm>
            <a:off x="305120" y="1524132"/>
            <a:ext cx="3160907" cy="202744"/>
          </a:xfrm>
          <a:prstGeom prst="rect">
            <a:avLst/>
          </a:prstGeom>
        </p:spPr>
        <p:txBody>
          <a:bodyPr/>
          <a:lstStyle>
            <a:lvl1pPr>
              <a:lnSpc>
                <a:spcPct val="100000"/>
              </a:lnSpc>
              <a:spcBef>
                <a:spcPts val="0"/>
              </a:spcBef>
              <a:defRPr sz="975"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1pPr>
            <a:lvl2pPr>
              <a:defRPr sz="975"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2pPr>
            <a:lvl3pPr>
              <a:defRPr sz="975"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3pPr>
            <a:lvl4pPr>
              <a:defRPr sz="975"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4pPr>
            <a:lvl5pPr>
              <a:lnSpc>
                <a:spcPct val="100000"/>
              </a:lnSpc>
              <a:defRPr sz="975"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5pPr>
          </a:lstStyle>
          <a:p>
            <a:pPr lvl="0"/>
            <a:r>
              <a:rPr lang="es-ES"/>
              <a:t>Haga clic para modificar los estilos de texto del patrón</a:t>
            </a:r>
          </a:p>
        </p:txBody>
      </p:sp>
      <p:grpSp>
        <p:nvGrpSpPr>
          <p:cNvPr id="30" name="Grupo 29">
            <a:extLst>
              <a:ext uri="{FF2B5EF4-FFF2-40B4-BE49-F238E27FC236}">
                <a16:creationId xmlns:a16="http://schemas.microsoft.com/office/drawing/2014/main" id="{354ED9AE-7627-7BB6-1CB7-7D9129A5EB70}"/>
              </a:ext>
            </a:extLst>
          </p:cNvPr>
          <p:cNvGrpSpPr/>
          <p:nvPr userDrawn="1"/>
        </p:nvGrpSpPr>
        <p:grpSpPr>
          <a:xfrm>
            <a:off x="7693757" y="276454"/>
            <a:ext cx="1164430" cy="198475"/>
            <a:chOff x="20515348" y="737210"/>
            <a:chExt cx="3104944" cy="529266"/>
          </a:xfrm>
        </p:grpSpPr>
        <p:sp>
          <p:nvSpPr>
            <p:cNvPr id="31" name="Forma libre: forma 30">
              <a:extLst>
                <a:ext uri="{FF2B5EF4-FFF2-40B4-BE49-F238E27FC236}">
                  <a16:creationId xmlns:a16="http://schemas.microsoft.com/office/drawing/2014/main" id="{998B8228-32DC-3FF2-0654-78C55F8791CA}"/>
                </a:ext>
              </a:extLst>
            </p:cNvPr>
            <p:cNvSpPr/>
            <p:nvPr/>
          </p:nvSpPr>
          <p:spPr>
            <a:xfrm>
              <a:off x="21187483" y="856967"/>
              <a:ext cx="221251" cy="289836"/>
            </a:xfrm>
            <a:custGeom>
              <a:avLst/>
              <a:gdLst>
                <a:gd name="connsiteX0" fmla="*/ 183895 w 221251"/>
                <a:gd name="connsiteY0" fmla="*/ 147165 h 289836"/>
                <a:gd name="connsiteX1" fmla="*/ 136703 w 221251"/>
                <a:gd name="connsiteY1" fmla="*/ 128093 h 289836"/>
                <a:gd name="connsiteX2" fmla="*/ 102183 w 221251"/>
                <a:gd name="connsiteY2" fmla="*/ 118854 h 289836"/>
                <a:gd name="connsiteX3" fmla="*/ 65226 w 221251"/>
                <a:gd name="connsiteY3" fmla="*/ 103003 h 289836"/>
                <a:gd name="connsiteX4" fmla="*/ 52384 w 221251"/>
                <a:gd name="connsiteY4" fmla="*/ 75900 h 289836"/>
                <a:gd name="connsiteX5" fmla="*/ 68256 w 221251"/>
                <a:gd name="connsiteY5" fmla="*/ 48203 h 289836"/>
                <a:gd name="connsiteX6" fmla="*/ 110638 w 221251"/>
                <a:gd name="connsiteY6" fmla="*/ 37756 h 289836"/>
                <a:gd name="connsiteX7" fmla="*/ 154186 w 221251"/>
                <a:gd name="connsiteY7" fmla="*/ 49199 h 289836"/>
                <a:gd name="connsiteX8" fmla="*/ 179615 w 221251"/>
                <a:gd name="connsiteY8" fmla="*/ 84736 h 289836"/>
                <a:gd name="connsiteX9" fmla="*/ 216148 w 221251"/>
                <a:gd name="connsiteY9" fmla="*/ 71089 h 289836"/>
                <a:gd name="connsiteX10" fmla="*/ 194470 w 221251"/>
                <a:gd name="connsiteY10" fmla="*/ 31929 h 289836"/>
                <a:gd name="connsiteX11" fmla="*/ 158445 w 221251"/>
                <a:gd name="connsiteY11" fmla="*/ 8258 h 289836"/>
                <a:gd name="connsiteX12" fmla="*/ 110066 w 221251"/>
                <a:gd name="connsiteY12" fmla="*/ 15 h 289836"/>
                <a:gd name="connsiteX13" fmla="*/ 57258 w 221251"/>
                <a:gd name="connsiteY13" fmla="*/ 10059 h 289836"/>
                <a:gd name="connsiteX14" fmla="*/ 21933 w 221251"/>
                <a:gd name="connsiteY14" fmla="*/ 37968 h 289836"/>
                <a:gd name="connsiteX15" fmla="*/ 9218 w 221251"/>
                <a:gd name="connsiteY15" fmla="*/ 79121 h 289836"/>
                <a:gd name="connsiteX16" fmla="*/ 42530 w 221251"/>
                <a:gd name="connsiteY16" fmla="*/ 139748 h 289836"/>
                <a:gd name="connsiteX17" fmla="*/ 83810 w 221251"/>
                <a:gd name="connsiteY17" fmla="*/ 157337 h 289836"/>
                <a:gd name="connsiteX18" fmla="*/ 118352 w 221251"/>
                <a:gd name="connsiteY18" fmla="*/ 166555 h 289836"/>
                <a:gd name="connsiteX19" fmla="*/ 153274 w 221251"/>
                <a:gd name="connsiteY19" fmla="*/ 178613 h 289836"/>
                <a:gd name="connsiteX20" fmla="*/ 172749 w 221251"/>
                <a:gd name="connsiteY20" fmla="*/ 193256 h 289836"/>
                <a:gd name="connsiteX21" fmla="*/ 178979 w 221251"/>
                <a:gd name="connsiteY21" fmla="*/ 212327 h 289836"/>
                <a:gd name="connsiteX22" fmla="*/ 161306 w 221251"/>
                <a:gd name="connsiteY22" fmla="*/ 241253 h 289836"/>
                <a:gd name="connsiteX23" fmla="*/ 113923 w 221251"/>
                <a:gd name="connsiteY23" fmla="*/ 252082 h 289836"/>
                <a:gd name="connsiteX24" fmla="*/ 63933 w 221251"/>
                <a:gd name="connsiteY24" fmla="*/ 237036 h 289836"/>
                <a:gd name="connsiteX25" fmla="*/ 36025 w 221251"/>
                <a:gd name="connsiteY25" fmla="*/ 198278 h 289836"/>
                <a:gd name="connsiteX26" fmla="*/ 0 w 221251"/>
                <a:gd name="connsiteY26" fmla="*/ 213535 h 289836"/>
                <a:gd name="connsiteX27" fmla="*/ 23480 w 221251"/>
                <a:gd name="connsiteY27" fmla="*/ 254095 h 289836"/>
                <a:gd name="connsiteX28" fmla="*/ 62429 w 221251"/>
                <a:gd name="connsiteY28" fmla="*/ 280584 h 289836"/>
                <a:gd name="connsiteX29" fmla="*/ 114029 w 221251"/>
                <a:gd name="connsiteY29" fmla="*/ 289823 h 289836"/>
                <a:gd name="connsiteX30" fmla="*/ 171054 w 221251"/>
                <a:gd name="connsiteY30" fmla="*/ 279588 h 289836"/>
                <a:gd name="connsiteX31" fmla="*/ 208201 w 221251"/>
                <a:gd name="connsiteY31" fmla="*/ 251276 h 289836"/>
                <a:gd name="connsiteX32" fmla="*/ 221234 w 221251"/>
                <a:gd name="connsiteY32" fmla="*/ 208725 h 289836"/>
                <a:gd name="connsiteX33" fmla="*/ 211995 w 221251"/>
                <a:gd name="connsiteY33" fmla="*/ 173781 h 289836"/>
                <a:gd name="connsiteX34" fmla="*/ 183895 w 221251"/>
                <a:gd name="connsiteY34" fmla="*/ 147165 h 289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21251" h="289836">
                  <a:moveTo>
                    <a:pt x="183895" y="147165"/>
                  </a:moveTo>
                  <a:cubicBezTo>
                    <a:pt x="171435" y="139536"/>
                    <a:pt x="155705" y="133179"/>
                    <a:pt x="136703" y="128093"/>
                  </a:cubicBezTo>
                  <a:lnTo>
                    <a:pt x="102183" y="118854"/>
                  </a:lnTo>
                  <a:cubicBezTo>
                    <a:pt x="86120" y="114319"/>
                    <a:pt x="73802" y="109036"/>
                    <a:pt x="65226" y="103003"/>
                  </a:cubicBezTo>
                  <a:cubicBezTo>
                    <a:pt x="56650" y="96970"/>
                    <a:pt x="52369" y="87936"/>
                    <a:pt x="52384" y="75900"/>
                  </a:cubicBezTo>
                  <a:cubicBezTo>
                    <a:pt x="52384" y="64387"/>
                    <a:pt x="57675" y="55154"/>
                    <a:pt x="68256" y="48203"/>
                  </a:cubicBezTo>
                  <a:cubicBezTo>
                    <a:pt x="78837" y="41253"/>
                    <a:pt x="92965" y="37771"/>
                    <a:pt x="110638" y="37756"/>
                  </a:cubicBezTo>
                  <a:cubicBezTo>
                    <a:pt x="127491" y="37756"/>
                    <a:pt x="142007" y="41570"/>
                    <a:pt x="154186" y="49199"/>
                  </a:cubicBezTo>
                  <a:cubicBezTo>
                    <a:pt x="166364" y="56828"/>
                    <a:pt x="174840" y="68674"/>
                    <a:pt x="179615" y="84736"/>
                  </a:cubicBezTo>
                  <a:lnTo>
                    <a:pt x="216148" y="71089"/>
                  </a:lnTo>
                  <a:cubicBezTo>
                    <a:pt x="212018" y="56548"/>
                    <a:pt x="204601" y="43149"/>
                    <a:pt x="194470" y="31929"/>
                  </a:cubicBezTo>
                  <a:cubicBezTo>
                    <a:pt x="184440" y="21375"/>
                    <a:pt x="172113" y="13276"/>
                    <a:pt x="158445" y="8258"/>
                  </a:cubicBezTo>
                  <a:cubicBezTo>
                    <a:pt x="142961" y="2564"/>
                    <a:pt x="126561" y="-231"/>
                    <a:pt x="110066" y="15"/>
                  </a:cubicBezTo>
                  <a:cubicBezTo>
                    <a:pt x="89977" y="15"/>
                    <a:pt x="72374" y="3363"/>
                    <a:pt x="57258" y="10059"/>
                  </a:cubicBezTo>
                  <a:cubicBezTo>
                    <a:pt x="43147" y="15948"/>
                    <a:pt x="30928" y="25603"/>
                    <a:pt x="21933" y="37968"/>
                  </a:cubicBezTo>
                  <a:cubicBezTo>
                    <a:pt x="13437" y="49990"/>
                    <a:pt x="8985" y="64402"/>
                    <a:pt x="9218" y="79121"/>
                  </a:cubicBezTo>
                  <a:cubicBezTo>
                    <a:pt x="8491" y="103878"/>
                    <a:pt x="21242" y="127087"/>
                    <a:pt x="42530" y="139748"/>
                  </a:cubicBezTo>
                  <a:cubicBezTo>
                    <a:pt x="55349" y="147614"/>
                    <a:pt x="69258" y="153539"/>
                    <a:pt x="83810" y="157337"/>
                  </a:cubicBezTo>
                  <a:lnTo>
                    <a:pt x="118352" y="166555"/>
                  </a:lnTo>
                  <a:cubicBezTo>
                    <a:pt x="130350" y="169450"/>
                    <a:pt x="142045" y="173489"/>
                    <a:pt x="153274" y="178613"/>
                  </a:cubicBezTo>
                  <a:cubicBezTo>
                    <a:pt x="160818" y="181910"/>
                    <a:pt x="167487" y="186924"/>
                    <a:pt x="172749" y="193256"/>
                  </a:cubicBezTo>
                  <a:cubicBezTo>
                    <a:pt x="176900" y="198738"/>
                    <a:pt x="179096" y="205453"/>
                    <a:pt x="178979" y="212327"/>
                  </a:cubicBezTo>
                  <a:cubicBezTo>
                    <a:pt x="178979" y="224379"/>
                    <a:pt x="173088" y="234021"/>
                    <a:pt x="161306" y="241253"/>
                  </a:cubicBezTo>
                  <a:cubicBezTo>
                    <a:pt x="149524" y="248486"/>
                    <a:pt x="133730" y="252097"/>
                    <a:pt x="113923" y="252082"/>
                  </a:cubicBezTo>
                  <a:cubicBezTo>
                    <a:pt x="93848" y="252082"/>
                    <a:pt x="77184" y="247066"/>
                    <a:pt x="63933" y="237036"/>
                  </a:cubicBezTo>
                  <a:cubicBezTo>
                    <a:pt x="50888" y="227273"/>
                    <a:pt x="41147" y="213747"/>
                    <a:pt x="36025" y="198278"/>
                  </a:cubicBezTo>
                  <a:lnTo>
                    <a:pt x="0" y="213535"/>
                  </a:lnTo>
                  <a:cubicBezTo>
                    <a:pt x="4806" y="228591"/>
                    <a:pt x="12816" y="242429"/>
                    <a:pt x="23480" y="254095"/>
                  </a:cubicBezTo>
                  <a:cubicBezTo>
                    <a:pt x="34287" y="265763"/>
                    <a:pt x="47606" y="274820"/>
                    <a:pt x="62429" y="280584"/>
                  </a:cubicBezTo>
                  <a:cubicBezTo>
                    <a:pt x="78879" y="286939"/>
                    <a:pt x="96396" y="290075"/>
                    <a:pt x="114029" y="289823"/>
                  </a:cubicBezTo>
                  <a:cubicBezTo>
                    <a:pt x="135982" y="289823"/>
                    <a:pt x="154991" y="286411"/>
                    <a:pt x="171054" y="279588"/>
                  </a:cubicBezTo>
                  <a:cubicBezTo>
                    <a:pt x="187116" y="272764"/>
                    <a:pt x="199498" y="263328"/>
                    <a:pt x="208201" y="251276"/>
                  </a:cubicBezTo>
                  <a:cubicBezTo>
                    <a:pt x="217006" y="238863"/>
                    <a:pt x="221577" y="223940"/>
                    <a:pt x="221234" y="208725"/>
                  </a:cubicBezTo>
                  <a:cubicBezTo>
                    <a:pt x="221463" y="196445"/>
                    <a:pt x="218263" y="184345"/>
                    <a:pt x="211995" y="173781"/>
                  </a:cubicBezTo>
                  <a:cubicBezTo>
                    <a:pt x="204910" y="162774"/>
                    <a:pt x="195271" y="153643"/>
                    <a:pt x="183895" y="147165"/>
                  </a:cubicBezTo>
                  <a:close/>
                </a:path>
              </a:pathLst>
            </a:custGeom>
            <a:solidFill>
              <a:srgbClr val="00A443"/>
            </a:solidFill>
            <a:ln w="2119" cap="flat">
              <a:noFill/>
              <a:prstDash val="solid"/>
              <a:miter/>
            </a:ln>
          </p:spPr>
          <p:txBody>
            <a:bodyPr rtlCol="0" anchor="ctr"/>
            <a:lstStyle/>
            <a:p>
              <a:endParaRPr lang="es-ES" sz="675"/>
            </a:p>
          </p:txBody>
        </p:sp>
        <p:sp>
          <p:nvSpPr>
            <p:cNvPr id="32" name="Forma libre: forma 31">
              <a:extLst>
                <a:ext uri="{FF2B5EF4-FFF2-40B4-BE49-F238E27FC236}">
                  <a16:creationId xmlns:a16="http://schemas.microsoft.com/office/drawing/2014/main" id="{03D88440-2C28-C790-9393-7C9EC834C465}"/>
                </a:ext>
              </a:extLst>
            </p:cNvPr>
            <p:cNvSpPr/>
            <p:nvPr/>
          </p:nvSpPr>
          <p:spPr>
            <a:xfrm>
              <a:off x="21423710" y="934471"/>
              <a:ext cx="193611" cy="211949"/>
            </a:xfrm>
            <a:custGeom>
              <a:avLst/>
              <a:gdLst>
                <a:gd name="connsiteX0" fmla="*/ 58222 w 193611"/>
                <a:gd name="connsiteY0" fmla="*/ 53407 h 211949"/>
                <a:gd name="connsiteX1" fmla="*/ 77697 w 193611"/>
                <a:gd name="connsiteY1" fmla="*/ 39951 h 211949"/>
                <a:gd name="connsiteX2" fmla="*/ 100795 w 193611"/>
                <a:gd name="connsiteY2" fmla="*/ 35331 h 211949"/>
                <a:gd name="connsiteX3" fmla="*/ 135781 w 193611"/>
                <a:gd name="connsiteY3" fmla="*/ 44782 h 211949"/>
                <a:gd name="connsiteX4" fmla="*/ 159875 w 193611"/>
                <a:gd name="connsiteY4" fmla="*/ 77099 h 211949"/>
                <a:gd name="connsiteX5" fmla="*/ 193611 w 193611"/>
                <a:gd name="connsiteY5" fmla="*/ 61036 h 211949"/>
                <a:gd name="connsiteX6" fmla="*/ 170916 w 193611"/>
                <a:gd name="connsiteY6" fmla="*/ 25499 h 211949"/>
                <a:gd name="connsiteX7" fmla="*/ 138387 w 193611"/>
                <a:gd name="connsiteY7" fmla="*/ 6024 h 211949"/>
                <a:gd name="connsiteX8" fmla="*/ 100858 w 193611"/>
                <a:gd name="connsiteY8" fmla="*/ 6 h 211949"/>
                <a:gd name="connsiteX9" fmla="*/ 60892 w 193611"/>
                <a:gd name="connsiteY9" fmla="*/ 7635 h 211949"/>
                <a:gd name="connsiteX10" fmla="*/ 28788 w 193611"/>
                <a:gd name="connsiteY10" fmla="*/ 29313 h 211949"/>
                <a:gd name="connsiteX11" fmla="*/ 7427 w 193611"/>
                <a:gd name="connsiteY11" fmla="*/ 62880 h 211949"/>
                <a:gd name="connsiteX12" fmla="*/ 10 w 193611"/>
                <a:gd name="connsiteY12" fmla="*/ 106046 h 211949"/>
                <a:gd name="connsiteX13" fmla="*/ 13064 w 193611"/>
                <a:gd name="connsiteY13" fmla="*/ 161269 h 211949"/>
                <a:gd name="connsiteX14" fmla="*/ 48898 w 193611"/>
                <a:gd name="connsiteY14" fmla="*/ 198502 h 211949"/>
                <a:gd name="connsiteX15" fmla="*/ 100710 w 193611"/>
                <a:gd name="connsiteY15" fmla="*/ 211937 h 211949"/>
                <a:gd name="connsiteX16" fmla="*/ 138239 w 193611"/>
                <a:gd name="connsiteY16" fmla="*/ 205919 h 211949"/>
                <a:gd name="connsiteX17" fmla="*/ 170767 w 193611"/>
                <a:gd name="connsiteY17" fmla="*/ 186253 h 211949"/>
                <a:gd name="connsiteX18" fmla="*/ 193463 w 193611"/>
                <a:gd name="connsiteY18" fmla="*/ 150907 h 211949"/>
                <a:gd name="connsiteX19" fmla="*/ 159812 w 193611"/>
                <a:gd name="connsiteY19" fmla="*/ 134929 h 211949"/>
                <a:gd name="connsiteX20" fmla="*/ 135717 w 193611"/>
                <a:gd name="connsiteY20" fmla="*/ 167054 h 211949"/>
                <a:gd name="connsiteX21" fmla="*/ 100795 w 193611"/>
                <a:gd name="connsiteY21" fmla="*/ 176696 h 211949"/>
                <a:gd name="connsiteX22" fmla="*/ 70470 w 193611"/>
                <a:gd name="connsiteY22" fmla="*/ 168665 h 211949"/>
                <a:gd name="connsiteX23" fmla="*/ 48389 w 193611"/>
                <a:gd name="connsiteY23" fmla="*/ 144783 h 211949"/>
                <a:gd name="connsiteX24" fmla="*/ 40167 w 193611"/>
                <a:gd name="connsiteY24" fmla="*/ 106024 h 211949"/>
                <a:gd name="connsiteX25" fmla="*/ 44978 w 193611"/>
                <a:gd name="connsiteY25" fmla="*/ 75509 h 211949"/>
                <a:gd name="connsiteX26" fmla="*/ 58222 w 193611"/>
                <a:gd name="connsiteY26" fmla="*/ 53407 h 21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93611" h="211949">
                  <a:moveTo>
                    <a:pt x="58222" y="53407"/>
                  </a:moveTo>
                  <a:cubicBezTo>
                    <a:pt x="63708" y="47618"/>
                    <a:pt x="70341" y="43034"/>
                    <a:pt x="77697" y="39951"/>
                  </a:cubicBezTo>
                  <a:cubicBezTo>
                    <a:pt x="85010" y="36882"/>
                    <a:pt x="92863" y="35312"/>
                    <a:pt x="100795" y="35331"/>
                  </a:cubicBezTo>
                  <a:cubicBezTo>
                    <a:pt x="113117" y="35102"/>
                    <a:pt x="125249" y="38381"/>
                    <a:pt x="135781" y="44782"/>
                  </a:cubicBezTo>
                  <a:cubicBezTo>
                    <a:pt x="145953" y="51082"/>
                    <a:pt x="153984" y="61856"/>
                    <a:pt x="159875" y="77099"/>
                  </a:cubicBezTo>
                  <a:lnTo>
                    <a:pt x="193611" y="61036"/>
                  </a:lnTo>
                  <a:cubicBezTo>
                    <a:pt x="189030" y="47529"/>
                    <a:pt x="181242" y="35335"/>
                    <a:pt x="170916" y="25499"/>
                  </a:cubicBezTo>
                  <a:cubicBezTo>
                    <a:pt x="161564" y="16789"/>
                    <a:pt x="150479" y="10154"/>
                    <a:pt x="138387" y="6024"/>
                  </a:cubicBezTo>
                  <a:cubicBezTo>
                    <a:pt x="126289" y="1987"/>
                    <a:pt x="113613" y="-47"/>
                    <a:pt x="100858" y="6"/>
                  </a:cubicBezTo>
                  <a:cubicBezTo>
                    <a:pt x="87160" y="-140"/>
                    <a:pt x="73573" y="2453"/>
                    <a:pt x="60892" y="7635"/>
                  </a:cubicBezTo>
                  <a:cubicBezTo>
                    <a:pt x="48843" y="12629"/>
                    <a:pt x="37923" y="20002"/>
                    <a:pt x="28788" y="29313"/>
                  </a:cubicBezTo>
                  <a:cubicBezTo>
                    <a:pt x="19398" y="38885"/>
                    <a:pt x="12121" y="50320"/>
                    <a:pt x="7427" y="62880"/>
                  </a:cubicBezTo>
                  <a:cubicBezTo>
                    <a:pt x="2331" y="76692"/>
                    <a:pt x="-183" y="91324"/>
                    <a:pt x="10" y="106046"/>
                  </a:cubicBezTo>
                  <a:cubicBezTo>
                    <a:pt x="10" y="126925"/>
                    <a:pt x="4361" y="145334"/>
                    <a:pt x="13064" y="161269"/>
                  </a:cubicBezTo>
                  <a:cubicBezTo>
                    <a:pt x="21365" y="176734"/>
                    <a:pt x="33761" y="189616"/>
                    <a:pt x="48898" y="198502"/>
                  </a:cubicBezTo>
                  <a:cubicBezTo>
                    <a:pt x="64634" y="207586"/>
                    <a:pt x="82541" y="212229"/>
                    <a:pt x="100710" y="211937"/>
                  </a:cubicBezTo>
                  <a:cubicBezTo>
                    <a:pt x="113465" y="212000"/>
                    <a:pt x="126143" y="209966"/>
                    <a:pt x="138239" y="205919"/>
                  </a:cubicBezTo>
                  <a:cubicBezTo>
                    <a:pt x="150369" y="201776"/>
                    <a:pt x="161462" y="195069"/>
                    <a:pt x="170767" y="186253"/>
                  </a:cubicBezTo>
                  <a:cubicBezTo>
                    <a:pt x="181007" y="176419"/>
                    <a:pt x="188782" y="164310"/>
                    <a:pt x="193463" y="150907"/>
                  </a:cubicBezTo>
                  <a:lnTo>
                    <a:pt x="159812" y="134929"/>
                  </a:lnTo>
                  <a:cubicBezTo>
                    <a:pt x="153920" y="149932"/>
                    <a:pt x="145889" y="160640"/>
                    <a:pt x="135717" y="167054"/>
                  </a:cubicBezTo>
                  <a:cubicBezTo>
                    <a:pt x="125247" y="173562"/>
                    <a:pt x="113121" y="176910"/>
                    <a:pt x="100795" y="176696"/>
                  </a:cubicBezTo>
                  <a:cubicBezTo>
                    <a:pt x="90148" y="176787"/>
                    <a:pt x="79676" y="174014"/>
                    <a:pt x="70470" y="168665"/>
                  </a:cubicBezTo>
                  <a:cubicBezTo>
                    <a:pt x="60956" y="163007"/>
                    <a:pt x="53284" y="154713"/>
                    <a:pt x="48389" y="144783"/>
                  </a:cubicBezTo>
                  <a:cubicBezTo>
                    <a:pt x="42907" y="134215"/>
                    <a:pt x="40167" y="121297"/>
                    <a:pt x="40167" y="106024"/>
                  </a:cubicBezTo>
                  <a:cubicBezTo>
                    <a:pt x="39976" y="95649"/>
                    <a:pt x="41604" y="85323"/>
                    <a:pt x="44978" y="75509"/>
                  </a:cubicBezTo>
                  <a:cubicBezTo>
                    <a:pt x="47800" y="67298"/>
                    <a:pt x="52312" y="59769"/>
                    <a:pt x="58222" y="53407"/>
                  </a:cubicBezTo>
                  <a:close/>
                </a:path>
              </a:pathLst>
            </a:custGeom>
            <a:solidFill>
              <a:srgbClr val="00A443"/>
            </a:solidFill>
            <a:ln w="2119" cap="flat">
              <a:noFill/>
              <a:prstDash val="solid"/>
              <a:miter/>
            </a:ln>
          </p:spPr>
          <p:txBody>
            <a:bodyPr rtlCol="0" anchor="ctr"/>
            <a:lstStyle/>
            <a:p>
              <a:endParaRPr lang="es-ES" sz="675"/>
            </a:p>
          </p:txBody>
        </p:sp>
        <p:sp>
          <p:nvSpPr>
            <p:cNvPr id="33" name="Forma libre: forma 32">
              <a:extLst>
                <a:ext uri="{FF2B5EF4-FFF2-40B4-BE49-F238E27FC236}">
                  <a16:creationId xmlns:a16="http://schemas.microsoft.com/office/drawing/2014/main" id="{4DDC2207-55CB-C0E7-88D9-AE5B2EFF9357}"/>
                </a:ext>
              </a:extLst>
            </p:cNvPr>
            <p:cNvSpPr/>
            <p:nvPr/>
          </p:nvSpPr>
          <p:spPr>
            <a:xfrm>
              <a:off x="21627655" y="934458"/>
              <a:ext cx="206798" cy="212416"/>
            </a:xfrm>
            <a:custGeom>
              <a:avLst/>
              <a:gdLst>
                <a:gd name="connsiteX0" fmla="*/ 156566 w 206798"/>
                <a:gd name="connsiteY0" fmla="*/ 13264 h 212416"/>
                <a:gd name="connsiteX1" fmla="*/ 103165 w 206798"/>
                <a:gd name="connsiteY1" fmla="*/ 20 h 212416"/>
                <a:gd name="connsiteX2" fmla="*/ 62203 w 206798"/>
                <a:gd name="connsiteY2" fmla="*/ 7648 h 212416"/>
                <a:gd name="connsiteX3" fmla="*/ 29314 w 206798"/>
                <a:gd name="connsiteY3" fmla="*/ 29539 h 212416"/>
                <a:gd name="connsiteX4" fmla="*/ 7636 w 206798"/>
                <a:gd name="connsiteY4" fmla="*/ 63253 h 212416"/>
                <a:gd name="connsiteX5" fmla="*/ 7 w 206798"/>
                <a:gd name="connsiteY5" fmla="*/ 106017 h 212416"/>
                <a:gd name="connsiteX6" fmla="*/ 13464 w 206798"/>
                <a:gd name="connsiteY6" fmla="*/ 161431 h 212416"/>
                <a:gd name="connsiteX7" fmla="*/ 50399 w 206798"/>
                <a:gd name="connsiteY7" fmla="*/ 198982 h 212416"/>
                <a:gd name="connsiteX8" fmla="*/ 144551 w 206798"/>
                <a:gd name="connsiteY8" fmla="*/ 204597 h 212416"/>
                <a:gd name="connsiteX9" fmla="*/ 177482 w 206798"/>
                <a:gd name="connsiteY9" fmla="*/ 182707 h 212416"/>
                <a:gd name="connsiteX10" fmla="*/ 199160 w 206798"/>
                <a:gd name="connsiteY10" fmla="*/ 149183 h 212416"/>
                <a:gd name="connsiteX11" fmla="*/ 206789 w 206798"/>
                <a:gd name="connsiteY11" fmla="*/ 106017 h 212416"/>
                <a:gd name="connsiteX12" fmla="*/ 193354 w 206798"/>
                <a:gd name="connsiteY12" fmla="*/ 50412 h 212416"/>
                <a:gd name="connsiteX13" fmla="*/ 156566 w 206798"/>
                <a:gd name="connsiteY13" fmla="*/ 13264 h 212416"/>
                <a:gd name="connsiteX14" fmla="*/ 161779 w 206798"/>
                <a:gd name="connsiteY14" fmla="*/ 135727 h 212416"/>
                <a:gd name="connsiteX15" fmla="*/ 148535 w 206798"/>
                <a:gd name="connsiteY15" fmla="*/ 158020 h 212416"/>
                <a:gd name="connsiteX16" fmla="*/ 128467 w 206798"/>
                <a:gd name="connsiteY16" fmla="*/ 171857 h 212416"/>
                <a:gd name="connsiteX17" fmla="*/ 103165 w 206798"/>
                <a:gd name="connsiteY17" fmla="*/ 176689 h 212416"/>
                <a:gd name="connsiteX18" fmla="*/ 71230 w 206798"/>
                <a:gd name="connsiteY18" fmla="*/ 168212 h 212416"/>
                <a:gd name="connsiteX19" fmla="*/ 48747 w 206798"/>
                <a:gd name="connsiteY19" fmla="*/ 143928 h 212416"/>
                <a:gd name="connsiteX20" fmla="*/ 40524 w 206798"/>
                <a:gd name="connsiteY20" fmla="*/ 105974 h 212416"/>
                <a:gd name="connsiteX21" fmla="*/ 45144 w 206798"/>
                <a:gd name="connsiteY21" fmla="*/ 76307 h 212416"/>
                <a:gd name="connsiteX22" fmla="*/ 58198 w 206798"/>
                <a:gd name="connsiteY22" fmla="*/ 54226 h 212416"/>
                <a:gd name="connsiteX23" fmla="*/ 78266 w 206798"/>
                <a:gd name="connsiteY23" fmla="*/ 40367 h 212416"/>
                <a:gd name="connsiteX24" fmla="*/ 103165 w 206798"/>
                <a:gd name="connsiteY24" fmla="*/ 35748 h 212416"/>
                <a:gd name="connsiteX25" fmla="*/ 135884 w 206798"/>
                <a:gd name="connsiteY25" fmla="*/ 44224 h 212416"/>
                <a:gd name="connsiteX26" fmla="*/ 158368 w 206798"/>
                <a:gd name="connsiteY26" fmla="*/ 68318 h 212416"/>
                <a:gd name="connsiteX27" fmla="*/ 166590 w 206798"/>
                <a:gd name="connsiteY27" fmla="*/ 106059 h 212416"/>
                <a:gd name="connsiteX28" fmla="*/ 161779 w 206798"/>
                <a:gd name="connsiteY28" fmla="*/ 135727 h 212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6798" h="212416">
                  <a:moveTo>
                    <a:pt x="156566" y="13264"/>
                  </a:moveTo>
                  <a:cubicBezTo>
                    <a:pt x="140241" y="4230"/>
                    <a:pt x="121819" y="-339"/>
                    <a:pt x="103165" y="20"/>
                  </a:cubicBezTo>
                  <a:cubicBezTo>
                    <a:pt x="89145" y="-114"/>
                    <a:pt x="75233" y="2478"/>
                    <a:pt x="62203" y="7648"/>
                  </a:cubicBezTo>
                  <a:cubicBezTo>
                    <a:pt x="49844" y="12594"/>
                    <a:pt x="38647" y="20047"/>
                    <a:pt x="29314" y="29539"/>
                  </a:cubicBezTo>
                  <a:cubicBezTo>
                    <a:pt x="19859" y="39176"/>
                    <a:pt x="12480" y="50651"/>
                    <a:pt x="7636" y="63253"/>
                  </a:cubicBezTo>
                  <a:cubicBezTo>
                    <a:pt x="2432" y="76903"/>
                    <a:pt x="-156" y="91410"/>
                    <a:pt x="7" y="106017"/>
                  </a:cubicBezTo>
                  <a:cubicBezTo>
                    <a:pt x="7" y="126896"/>
                    <a:pt x="4493" y="145369"/>
                    <a:pt x="13464" y="161431"/>
                  </a:cubicBezTo>
                  <a:cubicBezTo>
                    <a:pt x="22067" y="177121"/>
                    <a:pt x="34854" y="190120"/>
                    <a:pt x="50399" y="198982"/>
                  </a:cubicBezTo>
                  <a:cubicBezTo>
                    <a:pt x="79414" y="214667"/>
                    <a:pt x="113879" y="216723"/>
                    <a:pt x="144551" y="204597"/>
                  </a:cubicBezTo>
                  <a:cubicBezTo>
                    <a:pt x="156874" y="199562"/>
                    <a:pt x="168071" y="192122"/>
                    <a:pt x="177482" y="182707"/>
                  </a:cubicBezTo>
                  <a:cubicBezTo>
                    <a:pt x="186965" y="173165"/>
                    <a:pt x="194348" y="161745"/>
                    <a:pt x="199160" y="149183"/>
                  </a:cubicBezTo>
                  <a:cubicBezTo>
                    <a:pt x="204390" y="135400"/>
                    <a:pt x="206977" y="120757"/>
                    <a:pt x="206789" y="106017"/>
                  </a:cubicBezTo>
                  <a:cubicBezTo>
                    <a:pt x="206789" y="84826"/>
                    <a:pt x="202311" y="66290"/>
                    <a:pt x="193354" y="50412"/>
                  </a:cubicBezTo>
                  <a:cubicBezTo>
                    <a:pt x="184746" y="34877"/>
                    <a:pt x="172017" y="22022"/>
                    <a:pt x="156566" y="13264"/>
                  </a:cubicBezTo>
                  <a:close/>
                  <a:moveTo>
                    <a:pt x="161779" y="135727"/>
                  </a:moveTo>
                  <a:cubicBezTo>
                    <a:pt x="158914" y="143976"/>
                    <a:pt x="154409" y="151558"/>
                    <a:pt x="148535" y="158020"/>
                  </a:cubicBezTo>
                  <a:cubicBezTo>
                    <a:pt x="142924" y="164027"/>
                    <a:pt x="136079" y="168749"/>
                    <a:pt x="128467" y="171857"/>
                  </a:cubicBezTo>
                  <a:cubicBezTo>
                    <a:pt x="120436" y="175127"/>
                    <a:pt x="111836" y="176769"/>
                    <a:pt x="103165" y="176689"/>
                  </a:cubicBezTo>
                  <a:cubicBezTo>
                    <a:pt x="91947" y="176822"/>
                    <a:pt x="80906" y="173892"/>
                    <a:pt x="71230" y="168212"/>
                  </a:cubicBezTo>
                  <a:cubicBezTo>
                    <a:pt x="61573" y="162427"/>
                    <a:pt x="53773" y="154000"/>
                    <a:pt x="48747" y="143928"/>
                  </a:cubicBezTo>
                  <a:cubicBezTo>
                    <a:pt x="43264" y="133360"/>
                    <a:pt x="40524" y="120709"/>
                    <a:pt x="40524" y="105974"/>
                  </a:cubicBezTo>
                  <a:cubicBezTo>
                    <a:pt x="40340" y="95892"/>
                    <a:pt x="41902" y="85856"/>
                    <a:pt x="45144" y="76307"/>
                  </a:cubicBezTo>
                  <a:cubicBezTo>
                    <a:pt x="47977" y="68149"/>
                    <a:pt x="52415" y="60641"/>
                    <a:pt x="58198" y="54226"/>
                  </a:cubicBezTo>
                  <a:cubicBezTo>
                    <a:pt x="63724" y="48117"/>
                    <a:pt x="70594" y="43372"/>
                    <a:pt x="78266" y="40367"/>
                  </a:cubicBezTo>
                  <a:cubicBezTo>
                    <a:pt x="86195" y="37258"/>
                    <a:pt x="94646" y="35690"/>
                    <a:pt x="103165" y="35748"/>
                  </a:cubicBezTo>
                  <a:cubicBezTo>
                    <a:pt x="114638" y="35546"/>
                    <a:pt x="125950" y="38477"/>
                    <a:pt x="135884" y="44224"/>
                  </a:cubicBezTo>
                  <a:cubicBezTo>
                    <a:pt x="145502" y="49971"/>
                    <a:pt x="153299" y="58324"/>
                    <a:pt x="158368" y="68318"/>
                  </a:cubicBezTo>
                  <a:cubicBezTo>
                    <a:pt x="163862" y="78772"/>
                    <a:pt x="166604" y="91353"/>
                    <a:pt x="166590" y="106059"/>
                  </a:cubicBezTo>
                  <a:cubicBezTo>
                    <a:pt x="166734" y="116155"/>
                    <a:pt x="165106" y="126195"/>
                    <a:pt x="161779" y="135727"/>
                  </a:cubicBezTo>
                  <a:close/>
                </a:path>
              </a:pathLst>
            </a:custGeom>
            <a:solidFill>
              <a:srgbClr val="00A443"/>
            </a:solidFill>
            <a:ln w="2119" cap="flat">
              <a:noFill/>
              <a:prstDash val="solid"/>
              <a:miter/>
            </a:ln>
          </p:spPr>
          <p:txBody>
            <a:bodyPr rtlCol="0" anchor="ctr"/>
            <a:lstStyle/>
            <a:p>
              <a:endParaRPr lang="es-ES" sz="675"/>
            </a:p>
          </p:txBody>
        </p:sp>
        <p:sp>
          <p:nvSpPr>
            <p:cNvPr id="34" name="Forma libre: forma 33">
              <a:extLst>
                <a:ext uri="{FF2B5EF4-FFF2-40B4-BE49-F238E27FC236}">
                  <a16:creationId xmlns:a16="http://schemas.microsoft.com/office/drawing/2014/main" id="{3FE57C6D-E4D9-B2C9-5862-2209935560A7}"/>
                </a:ext>
              </a:extLst>
            </p:cNvPr>
            <p:cNvSpPr/>
            <p:nvPr/>
          </p:nvSpPr>
          <p:spPr>
            <a:xfrm>
              <a:off x="21833829" y="871434"/>
              <a:ext cx="247341" cy="271202"/>
            </a:xfrm>
            <a:custGeom>
              <a:avLst/>
              <a:gdLst>
                <a:gd name="connsiteX0" fmla="*/ 200339 w 247341"/>
                <a:gd name="connsiteY0" fmla="*/ 0 h 271202"/>
                <a:gd name="connsiteX1" fmla="*/ 160606 w 247341"/>
                <a:gd name="connsiteY1" fmla="*/ 24200 h 271202"/>
                <a:gd name="connsiteX2" fmla="*/ 160606 w 247341"/>
                <a:gd name="connsiteY2" fmla="*/ 67154 h 271202"/>
                <a:gd name="connsiteX3" fmla="*/ 77432 w 247341"/>
                <a:gd name="connsiteY3" fmla="*/ 67154 h 271202"/>
                <a:gd name="connsiteX4" fmla="*/ 77432 w 247341"/>
                <a:gd name="connsiteY4" fmla="*/ 0 h 271202"/>
                <a:gd name="connsiteX5" fmla="*/ 37741 w 247341"/>
                <a:gd name="connsiteY5" fmla="*/ 24200 h 271202"/>
                <a:gd name="connsiteX6" fmla="*/ 37741 w 247341"/>
                <a:gd name="connsiteY6" fmla="*/ 67154 h 271202"/>
                <a:gd name="connsiteX7" fmla="*/ 0 w 247341"/>
                <a:gd name="connsiteY7" fmla="*/ 67154 h 271202"/>
                <a:gd name="connsiteX8" fmla="*/ 0 w 247341"/>
                <a:gd name="connsiteY8" fmla="*/ 100085 h 271202"/>
                <a:gd name="connsiteX9" fmla="*/ 37741 w 247341"/>
                <a:gd name="connsiteY9" fmla="*/ 100085 h 271202"/>
                <a:gd name="connsiteX10" fmla="*/ 37741 w 247341"/>
                <a:gd name="connsiteY10" fmla="*/ 208159 h 271202"/>
                <a:gd name="connsiteX11" fmla="*/ 44777 w 247341"/>
                <a:gd name="connsiteY11" fmla="*/ 241090 h 271202"/>
                <a:gd name="connsiteX12" fmla="*/ 65459 w 247341"/>
                <a:gd name="connsiteY12" fmla="*/ 263362 h 271202"/>
                <a:gd name="connsiteX13" fmla="*/ 99174 w 247341"/>
                <a:gd name="connsiteY13" fmla="*/ 271202 h 271202"/>
                <a:gd name="connsiteX14" fmla="*/ 124476 w 247341"/>
                <a:gd name="connsiteY14" fmla="*/ 271202 h 271202"/>
                <a:gd name="connsiteX15" fmla="*/ 124476 w 247341"/>
                <a:gd name="connsiteY15" fmla="*/ 236661 h 271202"/>
                <a:gd name="connsiteX16" fmla="*/ 103603 w 247341"/>
                <a:gd name="connsiteY16" fmla="*/ 236661 h 271202"/>
                <a:gd name="connsiteX17" fmla="*/ 83725 w 247341"/>
                <a:gd name="connsiteY17" fmla="*/ 228630 h 271202"/>
                <a:gd name="connsiteX18" fmla="*/ 77495 w 247341"/>
                <a:gd name="connsiteY18" fmla="*/ 205319 h 271202"/>
                <a:gd name="connsiteX19" fmla="*/ 77495 w 247341"/>
                <a:gd name="connsiteY19" fmla="*/ 99979 h 271202"/>
                <a:gd name="connsiteX20" fmla="*/ 160606 w 247341"/>
                <a:gd name="connsiteY20" fmla="*/ 99979 h 271202"/>
                <a:gd name="connsiteX21" fmla="*/ 160606 w 247341"/>
                <a:gd name="connsiteY21" fmla="*/ 208053 h 271202"/>
                <a:gd name="connsiteX22" fmla="*/ 167642 w 247341"/>
                <a:gd name="connsiteY22" fmla="*/ 240984 h 271202"/>
                <a:gd name="connsiteX23" fmla="*/ 188324 w 247341"/>
                <a:gd name="connsiteY23" fmla="*/ 263256 h 271202"/>
                <a:gd name="connsiteX24" fmla="*/ 222039 w 247341"/>
                <a:gd name="connsiteY24" fmla="*/ 271096 h 271202"/>
                <a:gd name="connsiteX25" fmla="*/ 247341 w 247341"/>
                <a:gd name="connsiteY25" fmla="*/ 271096 h 271202"/>
                <a:gd name="connsiteX26" fmla="*/ 247341 w 247341"/>
                <a:gd name="connsiteY26" fmla="*/ 236555 h 271202"/>
                <a:gd name="connsiteX27" fmla="*/ 226468 w 247341"/>
                <a:gd name="connsiteY27" fmla="*/ 236555 h 271202"/>
                <a:gd name="connsiteX28" fmla="*/ 206591 w 247341"/>
                <a:gd name="connsiteY28" fmla="*/ 228524 h 271202"/>
                <a:gd name="connsiteX29" fmla="*/ 200361 w 247341"/>
                <a:gd name="connsiteY29" fmla="*/ 205214 h 271202"/>
                <a:gd name="connsiteX30" fmla="*/ 200361 w 247341"/>
                <a:gd name="connsiteY30" fmla="*/ 99979 h 271202"/>
                <a:gd name="connsiteX31" fmla="*/ 247341 w 247341"/>
                <a:gd name="connsiteY31" fmla="*/ 99979 h 271202"/>
                <a:gd name="connsiteX32" fmla="*/ 247341 w 247341"/>
                <a:gd name="connsiteY32" fmla="*/ 67048 h 271202"/>
                <a:gd name="connsiteX33" fmla="*/ 200339 w 247341"/>
                <a:gd name="connsiteY33" fmla="*/ 67048 h 271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47341" h="271202">
                  <a:moveTo>
                    <a:pt x="200339" y="0"/>
                  </a:moveTo>
                  <a:lnTo>
                    <a:pt x="160606" y="24200"/>
                  </a:lnTo>
                  <a:lnTo>
                    <a:pt x="160606" y="67154"/>
                  </a:lnTo>
                  <a:lnTo>
                    <a:pt x="77432" y="67154"/>
                  </a:lnTo>
                  <a:lnTo>
                    <a:pt x="77432" y="0"/>
                  </a:lnTo>
                  <a:lnTo>
                    <a:pt x="37741" y="24200"/>
                  </a:lnTo>
                  <a:lnTo>
                    <a:pt x="37741" y="67154"/>
                  </a:lnTo>
                  <a:lnTo>
                    <a:pt x="0" y="67154"/>
                  </a:lnTo>
                  <a:lnTo>
                    <a:pt x="0" y="100085"/>
                  </a:lnTo>
                  <a:lnTo>
                    <a:pt x="37741" y="100085"/>
                  </a:lnTo>
                  <a:lnTo>
                    <a:pt x="37741" y="208159"/>
                  </a:lnTo>
                  <a:cubicBezTo>
                    <a:pt x="37540" y="219530"/>
                    <a:pt x="39947" y="230795"/>
                    <a:pt x="44777" y="241090"/>
                  </a:cubicBezTo>
                  <a:cubicBezTo>
                    <a:pt x="49218" y="250463"/>
                    <a:pt x="56440" y="258240"/>
                    <a:pt x="65459" y="263362"/>
                  </a:cubicBezTo>
                  <a:cubicBezTo>
                    <a:pt x="74544" y="268602"/>
                    <a:pt x="85781" y="271217"/>
                    <a:pt x="99174" y="271202"/>
                  </a:cubicBezTo>
                  <a:lnTo>
                    <a:pt x="124476" y="271202"/>
                  </a:lnTo>
                  <a:lnTo>
                    <a:pt x="124476" y="236661"/>
                  </a:lnTo>
                  <a:lnTo>
                    <a:pt x="103603" y="236661"/>
                  </a:lnTo>
                  <a:cubicBezTo>
                    <a:pt x="94491" y="236661"/>
                    <a:pt x="87864" y="233985"/>
                    <a:pt x="83725" y="228630"/>
                  </a:cubicBezTo>
                  <a:cubicBezTo>
                    <a:pt x="79587" y="223275"/>
                    <a:pt x="77510" y="215506"/>
                    <a:pt x="77495" y="205319"/>
                  </a:cubicBezTo>
                  <a:lnTo>
                    <a:pt x="77495" y="99979"/>
                  </a:lnTo>
                  <a:lnTo>
                    <a:pt x="160606" y="99979"/>
                  </a:lnTo>
                  <a:lnTo>
                    <a:pt x="160606" y="208053"/>
                  </a:lnTo>
                  <a:cubicBezTo>
                    <a:pt x="160405" y="219424"/>
                    <a:pt x="162812" y="230689"/>
                    <a:pt x="167642" y="240984"/>
                  </a:cubicBezTo>
                  <a:cubicBezTo>
                    <a:pt x="172083" y="250357"/>
                    <a:pt x="179305" y="258134"/>
                    <a:pt x="188324" y="263256"/>
                  </a:cubicBezTo>
                  <a:cubicBezTo>
                    <a:pt x="197409" y="268496"/>
                    <a:pt x="208646" y="271111"/>
                    <a:pt x="222039" y="271096"/>
                  </a:cubicBezTo>
                  <a:lnTo>
                    <a:pt x="247341" y="271096"/>
                  </a:lnTo>
                  <a:lnTo>
                    <a:pt x="247341" y="236555"/>
                  </a:lnTo>
                  <a:lnTo>
                    <a:pt x="226468" y="236555"/>
                  </a:lnTo>
                  <a:cubicBezTo>
                    <a:pt x="217356" y="236555"/>
                    <a:pt x="210729" y="233879"/>
                    <a:pt x="206591" y="228524"/>
                  </a:cubicBezTo>
                  <a:cubicBezTo>
                    <a:pt x="202452" y="223169"/>
                    <a:pt x="200376" y="215400"/>
                    <a:pt x="200361" y="205214"/>
                  </a:cubicBezTo>
                  <a:lnTo>
                    <a:pt x="200361" y="99979"/>
                  </a:lnTo>
                  <a:lnTo>
                    <a:pt x="247341" y="99979"/>
                  </a:lnTo>
                  <a:lnTo>
                    <a:pt x="247341" y="67048"/>
                  </a:lnTo>
                  <a:lnTo>
                    <a:pt x="200339" y="67048"/>
                  </a:lnTo>
                  <a:close/>
                </a:path>
              </a:pathLst>
            </a:custGeom>
            <a:solidFill>
              <a:srgbClr val="00A443"/>
            </a:solidFill>
            <a:ln w="2119" cap="flat">
              <a:noFill/>
              <a:prstDash val="solid"/>
              <a:miter/>
            </a:ln>
          </p:spPr>
          <p:txBody>
            <a:bodyPr rtlCol="0" anchor="ctr"/>
            <a:lstStyle/>
            <a:p>
              <a:endParaRPr lang="es-ES" sz="675"/>
            </a:p>
          </p:txBody>
        </p:sp>
        <p:sp>
          <p:nvSpPr>
            <p:cNvPr id="35" name="Forma libre: forma 34">
              <a:extLst>
                <a:ext uri="{FF2B5EF4-FFF2-40B4-BE49-F238E27FC236}">
                  <a16:creationId xmlns:a16="http://schemas.microsoft.com/office/drawing/2014/main" id="{B47EE126-7F48-296C-8310-807C1BB73457}"/>
                </a:ext>
              </a:extLst>
            </p:cNvPr>
            <p:cNvSpPr/>
            <p:nvPr/>
          </p:nvSpPr>
          <p:spPr>
            <a:xfrm>
              <a:off x="22108062" y="938482"/>
              <a:ext cx="39351" cy="203963"/>
            </a:xfrm>
            <a:custGeom>
              <a:avLst/>
              <a:gdLst>
                <a:gd name="connsiteX0" fmla="*/ 0 w 39351"/>
                <a:gd name="connsiteY0" fmla="*/ 0 h 203963"/>
                <a:gd name="connsiteX1" fmla="*/ 39352 w 39351"/>
                <a:gd name="connsiteY1" fmla="*/ 0 h 203963"/>
                <a:gd name="connsiteX2" fmla="*/ 39352 w 39351"/>
                <a:gd name="connsiteY2" fmla="*/ 203963 h 203963"/>
                <a:gd name="connsiteX3" fmla="*/ 0 w 39351"/>
                <a:gd name="connsiteY3" fmla="*/ 203963 h 203963"/>
              </a:gdLst>
              <a:ahLst/>
              <a:cxnLst>
                <a:cxn ang="0">
                  <a:pos x="connsiteX0" y="connsiteY0"/>
                </a:cxn>
                <a:cxn ang="0">
                  <a:pos x="connsiteX1" y="connsiteY1"/>
                </a:cxn>
                <a:cxn ang="0">
                  <a:pos x="connsiteX2" y="connsiteY2"/>
                </a:cxn>
                <a:cxn ang="0">
                  <a:pos x="connsiteX3" y="connsiteY3"/>
                </a:cxn>
              </a:cxnLst>
              <a:rect l="l" t="t" r="r" b="b"/>
              <a:pathLst>
                <a:path w="39351" h="203963">
                  <a:moveTo>
                    <a:pt x="0" y="0"/>
                  </a:moveTo>
                  <a:lnTo>
                    <a:pt x="39352" y="0"/>
                  </a:lnTo>
                  <a:lnTo>
                    <a:pt x="39352" y="203963"/>
                  </a:lnTo>
                  <a:lnTo>
                    <a:pt x="0" y="203963"/>
                  </a:lnTo>
                  <a:close/>
                </a:path>
              </a:pathLst>
            </a:custGeom>
            <a:solidFill>
              <a:srgbClr val="00A443"/>
            </a:solidFill>
            <a:ln w="2119" cap="flat">
              <a:noFill/>
              <a:prstDash val="solid"/>
              <a:miter/>
            </a:ln>
          </p:spPr>
          <p:txBody>
            <a:bodyPr rtlCol="0" anchor="ctr"/>
            <a:lstStyle/>
            <a:p>
              <a:endParaRPr lang="es-ES" sz="675"/>
            </a:p>
          </p:txBody>
        </p:sp>
        <p:sp>
          <p:nvSpPr>
            <p:cNvPr id="36" name="Forma libre: forma 35">
              <a:extLst>
                <a:ext uri="{FF2B5EF4-FFF2-40B4-BE49-F238E27FC236}">
                  <a16:creationId xmlns:a16="http://schemas.microsoft.com/office/drawing/2014/main" id="{16F83A35-1650-3A75-03F8-6FE5F5180ECA}"/>
                </a:ext>
              </a:extLst>
            </p:cNvPr>
            <p:cNvSpPr/>
            <p:nvPr/>
          </p:nvSpPr>
          <p:spPr>
            <a:xfrm>
              <a:off x="22100808" y="852163"/>
              <a:ext cx="54177" cy="51807"/>
            </a:xfrm>
            <a:custGeom>
              <a:avLst/>
              <a:gdLst>
                <a:gd name="connsiteX0" fmla="*/ 46203 w 54177"/>
                <a:gd name="connsiteY0" fmla="*/ 7023 h 51807"/>
                <a:gd name="connsiteX1" fmla="*/ 26919 w 54177"/>
                <a:gd name="connsiteY1" fmla="*/ 9 h 51807"/>
                <a:gd name="connsiteX2" fmla="*/ 7847 w 54177"/>
                <a:gd name="connsiteY2" fmla="*/ 7023 h 51807"/>
                <a:gd name="connsiteX3" fmla="*/ 28 w 54177"/>
                <a:gd name="connsiteY3" fmla="*/ 26095 h 51807"/>
                <a:gd name="connsiteX4" fmla="*/ 7847 w 54177"/>
                <a:gd name="connsiteY4" fmla="*/ 44764 h 51807"/>
                <a:gd name="connsiteX5" fmla="*/ 26919 w 54177"/>
                <a:gd name="connsiteY5" fmla="*/ 51800 h 51807"/>
                <a:gd name="connsiteX6" fmla="*/ 46203 w 54177"/>
                <a:gd name="connsiteY6" fmla="*/ 44764 h 51807"/>
                <a:gd name="connsiteX7" fmla="*/ 54150 w 54177"/>
                <a:gd name="connsiteY7" fmla="*/ 26095 h 51807"/>
                <a:gd name="connsiteX8" fmla="*/ 46203 w 54177"/>
                <a:gd name="connsiteY8" fmla="*/ 7023 h 51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77" h="51807">
                  <a:moveTo>
                    <a:pt x="46203" y="7023"/>
                  </a:moveTo>
                  <a:cubicBezTo>
                    <a:pt x="40878" y="2357"/>
                    <a:pt x="33999" y="-146"/>
                    <a:pt x="26919" y="9"/>
                  </a:cubicBezTo>
                  <a:cubicBezTo>
                    <a:pt x="19901" y="-169"/>
                    <a:pt x="13080" y="2340"/>
                    <a:pt x="7847" y="7023"/>
                  </a:cubicBezTo>
                  <a:cubicBezTo>
                    <a:pt x="2545" y="11910"/>
                    <a:pt x="-317" y="18894"/>
                    <a:pt x="28" y="26095"/>
                  </a:cubicBezTo>
                  <a:cubicBezTo>
                    <a:pt x="-264" y="33171"/>
                    <a:pt x="2601" y="40009"/>
                    <a:pt x="7847" y="44764"/>
                  </a:cubicBezTo>
                  <a:cubicBezTo>
                    <a:pt x="13075" y="49456"/>
                    <a:pt x="19897" y="51971"/>
                    <a:pt x="26919" y="51800"/>
                  </a:cubicBezTo>
                  <a:cubicBezTo>
                    <a:pt x="34001" y="51950"/>
                    <a:pt x="40882" y="49439"/>
                    <a:pt x="46203" y="44764"/>
                  </a:cubicBezTo>
                  <a:cubicBezTo>
                    <a:pt x="51528" y="40056"/>
                    <a:pt x="54446" y="33196"/>
                    <a:pt x="54150" y="26095"/>
                  </a:cubicBezTo>
                  <a:cubicBezTo>
                    <a:pt x="54499" y="18867"/>
                    <a:pt x="51581" y="11865"/>
                    <a:pt x="46203" y="7023"/>
                  </a:cubicBezTo>
                  <a:close/>
                </a:path>
              </a:pathLst>
            </a:custGeom>
            <a:solidFill>
              <a:srgbClr val="00A443"/>
            </a:solidFill>
            <a:ln w="2119" cap="flat">
              <a:noFill/>
              <a:prstDash val="solid"/>
              <a:miter/>
            </a:ln>
          </p:spPr>
          <p:txBody>
            <a:bodyPr rtlCol="0" anchor="ctr"/>
            <a:lstStyle/>
            <a:p>
              <a:endParaRPr lang="es-ES" sz="675"/>
            </a:p>
          </p:txBody>
        </p:sp>
        <p:sp>
          <p:nvSpPr>
            <p:cNvPr id="37" name="Forma libre: forma 36">
              <a:extLst>
                <a:ext uri="{FF2B5EF4-FFF2-40B4-BE49-F238E27FC236}">
                  <a16:creationId xmlns:a16="http://schemas.microsoft.com/office/drawing/2014/main" id="{E7C0B0C4-F298-F14B-A3CC-265335EAE4B4}"/>
                </a:ext>
              </a:extLst>
            </p:cNvPr>
            <p:cNvSpPr/>
            <p:nvPr/>
          </p:nvSpPr>
          <p:spPr>
            <a:xfrm>
              <a:off x="22174029" y="934523"/>
              <a:ext cx="171013" cy="212270"/>
            </a:xfrm>
            <a:custGeom>
              <a:avLst/>
              <a:gdLst>
                <a:gd name="connsiteX0" fmla="*/ 155542 w 171013"/>
                <a:gd name="connsiteY0" fmla="*/ 114174 h 212270"/>
                <a:gd name="connsiteX1" fmla="*/ 107968 w 171013"/>
                <a:gd name="connsiteY1" fmla="*/ 91500 h 212270"/>
                <a:gd name="connsiteX2" fmla="*/ 87900 w 171013"/>
                <a:gd name="connsiteY2" fmla="*/ 86689 h 212270"/>
                <a:gd name="connsiteX3" fmla="*/ 66603 w 171013"/>
                <a:gd name="connsiteY3" fmla="*/ 79781 h 212270"/>
                <a:gd name="connsiteX4" fmla="*/ 51770 w 171013"/>
                <a:gd name="connsiteY4" fmla="*/ 70944 h 212270"/>
                <a:gd name="connsiteX5" fmla="*/ 46154 w 171013"/>
                <a:gd name="connsiteY5" fmla="*/ 57297 h 212270"/>
                <a:gd name="connsiteX6" fmla="*/ 56750 w 171013"/>
                <a:gd name="connsiteY6" fmla="*/ 40217 h 212270"/>
                <a:gd name="connsiteX7" fmla="*/ 84764 w 171013"/>
                <a:gd name="connsiteY7" fmla="*/ 33669 h 212270"/>
                <a:gd name="connsiteX8" fmla="*/ 116275 w 171013"/>
                <a:gd name="connsiteY8" fmla="*/ 41510 h 212270"/>
                <a:gd name="connsiteX9" fmla="*/ 135749 w 171013"/>
                <a:gd name="connsiteY9" fmla="*/ 68211 h 212270"/>
                <a:gd name="connsiteX10" fmla="*/ 168680 w 171013"/>
                <a:gd name="connsiteY10" fmla="*/ 56174 h 212270"/>
                <a:gd name="connsiteX11" fmla="*/ 151410 w 171013"/>
                <a:gd name="connsiteY11" fmla="*/ 25257 h 212270"/>
                <a:gd name="connsiteX12" fmla="*/ 122293 w 171013"/>
                <a:gd name="connsiteY12" fmla="*/ 6375 h 212270"/>
                <a:gd name="connsiteX13" fmla="*/ 84764 w 171013"/>
                <a:gd name="connsiteY13" fmla="*/ 18 h 212270"/>
                <a:gd name="connsiteX14" fmla="*/ 44501 w 171013"/>
                <a:gd name="connsiteY14" fmla="*/ 7435 h 212270"/>
                <a:gd name="connsiteX15" fmla="*/ 16953 w 171013"/>
                <a:gd name="connsiteY15" fmla="*/ 27863 h 212270"/>
                <a:gd name="connsiteX16" fmla="*/ 7120 w 171013"/>
                <a:gd name="connsiteY16" fmla="*/ 57763 h 212270"/>
                <a:gd name="connsiteX17" fmla="*/ 21954 w 171013"/>
                <a:gd name="connsiteY17" fmla="*/ 95717 h 212270"/>
                <a:gd name="connsiteX18" fmla="*/ 69739 w 171013"/>
                <a:gd name="connsiteY18" fmla="*/ 119217 h 212270"/>
                <a:gd name="connsiteX19" fmla="*/ 90210 w 171013"/>
                <a:gd name="connsiteY19" fmla="*/ 124430 h 212270"/>
                <a:gd name="connsiteX20" fmla="*/ 122124 w 171013"/>
                <a:gd name="connsiteY20" fmla="*/ 135471 h 212270"/>
                <a:gd name="connsiteX21" fmla="*/ 132380 w 171013"/>
                <a:gd name="connsiteY21" fmla="*/ 152932 h 212270"/>
                <a:gd name="connsiteX22" fmla="*/ 120322 w 171013"/>
                <a:gd name="connsiteY22" fmla="*/ 171601 h 212270"/>
                <a:gd name="connsiteX23" fmla="*/ 87010 w 171013"/>
                <a:gd name="connsiteY23" fmla="*/ 179039 h 212270"/>
                <a:gd name="connsiteX24" fmla="*/ 63700 w 171013"/>
                <a:gd name="connsiteY24" fmla="*/ 175013 h 212270"/>
                <a:gd name="connsiteX25" fmla="*/ 44226 w 171013"/>
                <a:gd name="connsiteY25" fmla="*/ 162765 h 212270"/>
                <a:gd name="connsiteX26" fmla="*/ 31977 w 171013"/>
                <a:gd name="connsiteY26" fmla="*/ 142082 h 212270"/>
                <a:gd name="connsiteX27" fmla="*/ 0 w 171013"/>
                <a:gd name="connsiteY27" fmla="*/ 156068 h 212270"/>
                <a:gd name="connsiteX28" fmla="*/ 50180 w 171013"/>
                <a:gd name="connsiteY28" fmla="*/ 206249 h 212270"/>
                <a:gd name="connsiteX29" fmla="*/ 87137 w 171013"/>
                <a:gd name="connsiteY29" fmla="*/ 212267 h 212270"/>
                <a:gd name="connsiteX30" fmla="*/ 131638 w 171013"/>
                <a:gd name="connsiteY30" fmla="*/ 204447 h 212270"/>
                <a:gd name="connsiteX31" fmla="*/ 160755 w 171013"/>
                <a:gd name="connsiteY31" fmla="*/ 182960 h 212270"/>
                <a:gd name="connsiteX32" fmla="*/ 171011 w 171013"/>
                <a:gd name="connsiteY32" fmla="*/ 151830 h 212270"/>
                <a:gd name="connsiteX33" fmla="*/ 155542 w 171013"/>
                <a:gd name="connsiteY33" fmla="*/ 114174 h 21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71013" h="212270">
                  <a:moveTo>
                    <a:pt x="155542" y="114174"/>
                  </a:moveTo>
                  <a:cubicBezTo>
                    <a:pt x="145243" y="104426"/>
                    <a:pt x="129386" y="96867"/>
                    <a:pt x="107968" y="91500"/>
                  </a:cubicBezTo>
                  <a:lnTo>
                    <a:pt x="87900" y="86689"/>
                  </a:lnTo>
                  <a:cubicBezTo>
                    <a:pt x="80680" y="84776"/>
                    <a:pt x="73571" y="82470"/>
                    <a:pt x="66603" y="79781"/>
                  </a:cubicBezTo>
                  <a:cubicBezTo>
                    <a:pt x="61153" y="77780"/>
                    <a:pt x="56124" y="74784"/>
                    <a:pt x="51770" y="70944"/>
                  </a:cubicBezTo>
                  <a:cubicBezTo>
                    <a:pt x="48004" y="67427"/>
                    <a:pt x="45955" y="62447"/>
                    <a:pt x="46154" y="57297"/>
                  </a:cubicBezTo>
                  <a:cubicBezTo>
                    <a:pt x="46154" y="50319"/>
                    <a:pt x="49687" y="44625"/>
                    <a:pt x="56750" y="40217"/>
                  </a:cubicBezTo>
                  <a:cubicBezTo>
                    <a:pt x="63812" y="35810"/>
                    <a:pt x="73151" y="33627"/>
                    <a:pt x="84764" y="33669"/>
                  </a:cubicBezTo>
                  <a:cubicBezTo>
                    <a:pt x="95773" y="33481"/>
                    <a:pt x="106637" y="36185"/>
                    <a:pt x="116275" y="41510"/>
                  </a:cubicBezTo>
                  <a:cubicBezTo>
                    <a:pt x="125514" y="46723"/>
                    <a:pt x="132005" y="55623"/>
                    <a:pt x="135749" y="68211"/>
                  </a:cubicBezTo>
                  <a:lnTo>
                    <a:pt x="168680" y="56174"/>
                  </a:lnTo>
                  <a:cubicBezTo>
                    <a:pt x="165610" y="44583"/>
                    <a:pt x="159670" y="33949"/>
                    <a:pt x="151410" y="25257"/>
                  </a:cubicBezTo>
                  <a:cubicBezTo>
                    <a:pt x="143243" y="16861"/>
                    <a:pt x="133291" y="10408"/>
                    <a:pt x="122293" y="6375"/>
                  </a:cubicBezTo>
                  <a:cubicBezTo>
                    <a:pt x="110271" y="2004"/>
                    <a:pt x="97555" y="-152"/>
                    <a:pt x="84764" y="18"/>
                  </a:cubicBezTo>
                  <a:cubicBezTo>
                    <a:pt x="70981" y="-240"/>
                    <a:pt x="57288" y="2283"/>
                    <a:pt x="44501" y="7435"/>
                  </a:cubicBezTo>
                  <a:cubicBezTo>
                    <a:pt x="33662" y="11667"/>
                    <a:pt x="24149" y="18719"/>
                    <a:pt x="16953" y="27863"/>
                  </a:cubicBezTo>
                  <a:cubicBezTo>
                    <a:pt x="10434" y="36456"/>
                    <a:pt x="6974" y="46979"/>
                    <a:pt x="7120" y="57763"/>
                  </a:cubicBezTo>
                  <a:cubicBezTo>
                    <a:pt x="6777" y="71891"/>
                    <a:pt x="12121" y="85566"/>
                    <a:pt x="21954" y="95717"/>
                  </a:cubicBezTo>
                  <a:cubicBezTo>
                    <a:pt x="31844" y="106015"/>
                    <a:pt x="47771" y="113850"/>
                    <a:pt x="69739" y="119217"/>
                  </a:cubicBezTo>
                  <a:lnTo>
                    <a:pt x="90210" y="124430"/>
                  </a:lnTo>
                  <a:cubicBezTo>
                    <a:pt x="104662" y="127636"/>
                    <a:pt x="115300" y="131317"/>
                    <a:pt x="122124" y="135471"/>
                  </a:cubicBezTo>
                  <a:cubicBezTo>
                    <a:pt x="128544" y="138910"/>
                    <a:pt x="132503" y="145649"/>
                    <a:pt x="132380" y="152932"/>
                  </a:cubicBezTo>
                  <a:cubicBezTo>
                    <a:pt x="132380" y="160434"/>
                    <a:pt x="128360" y="166658"/>
                    <a:pt x="120322" y="171601"/>
                  </a:cubicBezTo>
                  <a:cubicBezTo>
                    <a:pt x="112285" y="176545"/>
                    <a:pt x="101181" y="179025"/>
                    <a:pt x="87010" y="179039"/>
                  </a:cubicBezTo>
                  <a:cubicBezTo>
                    <a:pt x="79066" y="179063"/>
                    <a:pt x="71176" y="177700"/>
                    <a:pt x="63700" y="175013"/>
                  </a:cubicBezTo>
                  <a:cubicBezTo>
                    <a:pt x="56370" y="172447"/>
                    <a:pt x="49714" y="168260"/>
                    <a:pt x="44226" y="162765"/>
                  </a:cubicBezTo>
                  <a:cubicBezTo>
                    <a:pt x="38540" y="156956"/>
                    <a:pt x="34338" y="149862"/>
                    <a:pt x="31977" y="142082"/>
                  </a:cubicBezTo>
                  <a:lnTo>
                    <a:pt x="0" y="156068"/>
                  </a:lnTo>
                  <a:cubicBezTo>
                    <a:pt x="7885" y="179768"/>
                    <a:pt x="26480" y="198364"/>
                    <a:pt x="50180" y="206249"/>
                  </a:cubicBezTo>
                  <a:cubicBezTo>
                    <a:pt x="62071" y="210330"/>
                    <a:pt x="74567" y="212364"/>
                    <a:pt x="87137" y="212267"/>
                  </a:cubicBezTo>
                  <a:cubicBezTo>
                    <a:pt x="104260" y="212267"/>
                    <a:pt x="119093" y="209660"/>
                    <a:pt x="131638" y="204447"/>
                  </a:cubicBezTo>
                  <a:cubicBezTo>
                    <a:pt x="143115" y="200063"/>
                    <a:pt x="153181" y="192634"/>
                    <a:pt x="160755" y="182960"/>
                  </a:cubicBezTo>
                  <a:cubicBezTo>
                    <a:pt x="167515" y="174000"/>
                    <a:pt x="171121" y="163055"/>
                    <a:pt x="171011" y="151830"/>
                  </a:cubicBezTo>
                  <a:cubicBezTo>
                    <a:pt x="171011" y="136503"/>
                    <a:pt x="165856" y="123949"/>
                    <a:pt x="155542" y="114174"/>
                  </a:cubicBezTo>
                  <a:close/>
                </a:path>
              </a:pathLst>
            </a:custGeom>
            <a:solidFill>
              <a:srgbClr val="00A443"/>
            </a:solidFill>
            <a:ln w="2119" cap="flat">
              <a:noFill/>
              <a:prstDash val="solid"/>
              <a:miter/>
            </a:ln>
          </p:spPr>
          <p:txBody>
            <a:bodyPr rtlCol="0" anchor="ctr"/>
            <a:lstStyle/>
            <a:p>
              <a:endParaRPr lang="es-ES" sz="675"/>
            </a:p>
          </p:txBody>
        </p:sp>
        <p:sp>
          <p:nvSpPr>
            <p:cNvPr id="38" name="Forma libre: forma 37">
              <a:extLst>
                <a:ext uri="{FF2B5EF4-FFF2-40B4-BE49-F238E27FC236}">
                  <a16:creationId xmlns:a16="http://schemas.microsoft.com/office/drawing/2014/main" id="{C5EA1702-A930-E7BC-AE1A-7B825B5E652D}"/>
                </a:ext>
              </a:extLst>
            </p:cNvPr>
            <p:cNvSpPr/>
            <p:nvPr/>
          </p:nvSpPr>
          <p:spPr>
            <a:xfrm>
              <a:off x="22371211" y="861389"/>
              <a:ext cx="175082" cy="281161"/>
            </a:xfrm>
            <a:custGeom>
              <a:avLst/>
              <a:gdLst>
                <a:gd name="connsiteX0" fmla="*/ 138526 w 175082"/>
                <a:gd name="connsiteY0" fmla="*/ 82730 h 281161"/>
                <a:gd name="connsiteX1" fmla="*/ 99576 w 175082"/>
                <a:gd name="connsiteY1" fmla="*/ 73088 h 281161"/>
                <a:gd name="connsiteX2" fmla="*/ 60416 w 175082"/>
                <a:gd name="connsiteY2" fmla="*/ 84128 h 281161"/>
                <a:gd name="connsiteX3" fmla="*/ 39352 w 175082"/>
                <a:gd name="connsiteY3" fmla="*/ 107269 h 281161"/>
                <a:gd name="connsiteX4" fmla="*/ 39352 w 175082"/>
                <a:gd name="connsiteY4" fmla="*/ 0 h 281161"/>
                <a:gd name="connsiteX5" fmla="*/ 0 w 175082"/>
                <a:gd name="connsiteY5" fmla="*/ 0 h 281161"/>
                <a:gd name="connsiteX6" fmla="*/ 0 w 175082"/>
                <a:gd name="connsiteY6" fmla="*/ 281077 h 281161"/>
                <a:gd name="connsiteX7" fmla="*/ 39352 w 175082"/>
                <a:gd name="connsiteY7" fmla="*/ 281077 h 281161"/>
                <a:gd name="connsiteX8" fmla="*/ 39352 w 175082"/>
                <a:gd name="connsiteY8" fmla="*/ 160289 h 281161"/>
                <a:gd name="connsiteX9" fmla="*/ 53592 w 175082"/>
                <a:gd name="connsiteY9" fmla="*/ 121954 h 281161"/>
                <a:gd name="connsiteX10" fmla="*/ 90337 w 175082"/>
                <a:gd name="connsiteY10" fmla="*/ 108095 h 281161"/>
                <a:gd name="connsiteX11" fmla="*/ 122865 w 175082"/>
                <a:gd name="connsiteY11" fmla="*/ 121763 h 281161"/>
                <a:gd name="connsiteX12" fmla="*/ 135304 w 175082"/>
                <a:gd name="connsiteY12" fmla="*/ 158699 h 281161"/>
                <a:gd name="connsiteX13" fmla="*/ 135304 w 175082"/>
                <a:gd name="connsiteY13" fmla="*/ 281162 h 281161"/>
                <a:gd name="connsiteX14" fmla="*/ 175059 w 175082"/>
                <a:gd name="connsiteY14" fmla="*/ 281162 h 281161"/>
                <a:gd name="connsiteX15" fmla="*/ 175059 w 175082"/>
                <a:gd name="connsiteY15" fmla="*/ 152194 h 281161"/>
                <a:gd name="connsiteX16" fmla="*/ 165226 w 175082"/>
                <a:gd name="connsiteY16" fmla="*/ 110236 h 281161"/>
                <a:gd name="connsiteX17" fmla="*/ 138526 w 175082"/>
                <a:gd name="connsiteY17" fmla="*/ 82730 h 281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082" h="281161">
                  <a:moveTo>
                    <a:pt x="138526" y="82730"/>
                  </a:moveTo>
                  <a:cubicBezTo>
                    <a:pt x="126616" y="76131"/>
                    <a:pt x="113181" y="72804"/>
                    <a:pt x="99576" y="73088"/>
                  </a:cubicBezTo>
                  <a:cubicBezTo>
                    <a:pt x="85751" y="73064"/>
                    <a:pt x="72191" y="76885"/>
                    <a:pt x="60416" y="84128"/>
                  </a:cubicBezTo>
                  <a:cubicBezTo>
                    <a:pt x="51397" y="89754"/>
                    <a:pt x="44107" y="97763"/>
                    <a:pt x="39352" y="107269"/>
                  </a:cubicBezTo>
                  <a:lnTo>
                    <a:pt x="39352" y="0"/>
                  </a:lnTo>
                  <a:lnTo>
                    <a:pt x="0" y="0"/>
                  </a:lnTo>
                  <a:lnTo>
                    <a:pt x="0" y="281077"/>
                  </a:lnTo>
                  <a:lnTo>
                    <a:pt x="39352" y="281077"/>
                  </a:lnTo>
                  <a:lnTo>
                    <a:pt x="39352" y="160289"/>
                  </a:lnTo>
                  <a:cubicBezTo>
                    <a:pt x="39352" y="143972"/>
                    <a:pt x="44098" y="131193"/>
                    <a:pt x="53592" y="121954"/>
                  </a:cubicBezTo>
                  <a:cubicBezTo>
                    <a:pt x="63086" y="112715"/>
                    <a:pt x="75334" y="108095"/>
                    <a:pt x="90337" y="108095"/>
                  </a:cubicBezTo>
                  <a:cubicBezTo>
                    <a:pt x="103709" y="108095"/>
                    <a:pt x="114558" y="112651"/>
                    <a:pt x="122865" y="121763"/>
                  </a:cubicBezTo>
                  <a:cubicBezTo>
                    <a:pt x="131172" y="130876"/>
                    <a:pt x="135326" y="143188"/>
                    <a:pt x="135304" y="158699"/>
                  </a:cubicBezTo>
                  <a:lnTo>
                    <a:pt x="135304" y="281162"/>
                  </a:lnTo>
                  <a:lnTo>
                    <a:pt x="175059" y="281162"/>
                  </a:lnTo>
                  <a:lnTo>
                    <a:pt x="175059" y="152194"/>
                  </a:lnTo>
                  <a:cubicBezTo>
                    <a:pt x="175398" y="137599"/>
                    <a:pt x="172028" y="123156"/>
                    <a:pt x="165226" y="110236"/>
                  </a:cubicBezTo>
                  <a:cubicBezTo>
                    <a:pt x="159081" y="98750"/>
                    <a:pt x="149820" y="89220"/>
                    <a:pt x="138526" y="82730"/>
                  </a:cubicBezTo>
                  <a:close/>
                </a:path>
              </a:pathLst>
            </a:custGeom>
            <a:solidFill>
              <a:srgbClr val="00A443"/>
            </a:solidFill>
            <a:ln w="2119" cap="flat">
              <a:noFill/>
              <a:prstDash val="solid"/>
              <a:miter/>
            </a:ln>
          </p:spPr>
          <p:txBody>
            <a:bodyPr rtlCol="0" anchor="ctr"/>
            <a:lstStyle/>
            <a:p>
              <a:endParaRPr lang="es-ES" sz="675"/>
            </a:p>
          </p:txBody>
        </p:sp>
        <p:sp>
          <p:nvSpPr>
            <p:cNvPr id="39" name="Forma libre: forma 38">
              <a:extLst>
                <a:ext uri="{FF2B5EF4-FFF2-40B4-BE49-F238E27FC236}">
                  <a16:creationId xmlns:a16="http://schemas.microsoft.com/office/drawing/2014/main" id="{D095E454-B481-E770-4D31-16C30DC1D3B0}"/>
                </a:ext>
              </a:extLst>
            </p:cNvPr>
            <p:cNvSpPr/>
            <p:nvPr/>
          </p:nvSpPr>
          <p:spPr>
            <a:xfrm>
              <a:off x="22583270" y="861389"/>
              <a:ext cx="207650" cy="281077"/>
            </a:xfrm>
            <a:custGeom>
              <a:avLst/>
              <a:gdLst>
                <a:gd name="connsiteX0" fmla="*/ 179869 w 207650"/>
                <a:gd name="connsiteY0" fmla="*/ 24306 h 281077"/>
                <a:gd name="connsiteX1" fmla="*/ 103582 w 207650"/>
                <a:gd name="connsiteY1" fmla="*/ 0 h 281077"/>
                <a:gd name="connsiteX2" fmla="*/ 0 w 207650"/>
                <a:gd name="connsiteY2" fmla="*/ 0 h 281077"/>
                <a:gd name="connsiteX3" fmla="*/ 0 w 207650"/>
                <a:gd name="connsiteY3" fmla="*/ 281077 h 281077"/>
                <a:gd name="connsiteX4" fmla="*/ 41344 w 207650"/>
                <a:gd name="connsiteY4" fmla="*/ 281077 h 281077"/>
                <a:gd name="connsiteX5" fmla="*/ 41344 w 207650"/>
                <a:gd name="connsiteY5" fmla="*/ 181480 h 281077"/>
                <a:gd name="connsiteX6" fmla="*/ 103984 w 207650"/>
                <a:gd name="connsiteY6" fmla="*/ 181480 h 281077"/>
                <a:gd name="connsiteX7" fmla="*/ 159208 w 207650"/>
                <a:gd name="connsiteY7" fmla="*/ 170630 h 281077"/>
                <a:gd name="connsiteX8" fmla="*/ 194936 w 207650"/>
                <a:gd name="connsiteY8" fmla="*/ 139310 h 281077"/>
                <a:gd name="connsiteX9" fmla="*/ 207650 w 207650"/>
                <a:gd name="connsiteY9" fmla="*/ 91142 h 281077"/>
                <a:gd name="connsiteX10" fmla="*/ 179869 w 207650"/>
                <a:gd name="connsiteY10" fmla="*/ 24306 h 281077"/>
                <a:gd name="connsiteX11" fmla="*/ 147362 w 207650"/>
                <a:gd name="connsiteY11" fmla="*/ 131299 h 281077"/>
                <a:gd name="connsiteX12" fmla="*/ 100382 w 207650"/>
                <a:gd name="connsiteY12" fmla="*/ 144968 h 281077"/>
                <a:gd name="connsiteX13" fmla="*/ 41280 w 207650"/>
                <a:gd name="connsiteY13" fmla="*/ 144968 h 281077"/>
                <a:gd name="connsiteX14" fmla="*/ 41280 w 207650"/>
                <a:gd name="connsiteY14" fmla="*/ 37360 h 281077"/>
                <a:gd name="connsiteX15" fmla="*/ 100318 w 207650"/>
                <a:gd name="connsiteY15" fmla="*/ 37360 h 281077"/>
                <a:gd name="connsiteX16" fmla="*/ 147299 w 207650"/>
                <a:gd name="connsiteY16" fmla="*/ 50795 h 281077"/>
                <a:gd name="connsiteX17" fmla="*/ 164145 w 207650"/>
                <a:gd name="connsiteY17" fmla="*/ 91164 h 281077"/>
                <a:gd name="connsiteX18" fmla="*/ 147299 w 207650"/>
                <a:gd name="connsiteY18" fmla="*/ 131299 h 28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7650" h="281077">
                  <a:moveTo>
                    <a:pt x="179869" y="24306"/>
                  </a:moveTo>
                  <a:cubicBezTo>
                    <a:pt x="161412" y="8116"/>
                    <a:pt x="135983" y="15"/>
                    <a:pt x="103582" y="0"/>
                  </a:cubicBezTo>
                  <a:lnTo>
                    <a:pt x="0" y="0"/>
                  </a:lnTo>
                  <a:lnTo>
                    <a:pt x="0" y="281077"/>
                  </a:lnTo>
                  <a:lnTo>
                    <a:pt x="41344" y="281077"/>
                  </a:lnTo>
                  <a:lnTo>
                    <a:pt x="41344" y="181480"/>
                  </a:lnTo>
                  <a:lnTo>
                    <a:pt x="103984" y="181480"/>
                  </a:lnTo>
                  <a:cubicBezTo>
                    <a:pt x="125408" y="181480"/>
                    <a:pt x="143802" y="177862"/>
                    <a:pt x="159208" y="170630"/>
                  </a:cubicBezTo>
                  <a:cubicBezTo>
                    <a:pt x="173957" y="163965"/>
                    <a:pt x="186396" y="153063"/>
                    <a:pt x="194936" y="139310"/>
                  </a:cubicBezTo>
                  <a:cubicBezTo>
                    <a:pt x="203412" y="125663"/>
                    <a:pt x="207650" y="109606"/>
                    <a:pt x="207650" y="91142"/>
                  </a:cubicBezTo>
                  <a:cubicBezTo>
                    <a:pt x="207566" y="62774"/>
                    <a:pt x="198305" y="40496"/>
                    <a:pt x="179869" y="24306"/>
                  </a:cubicBezTo>
                  <a:close/>
                  <a:moveTo>
                    <a:pt x="147362" y="131299"/>
                  </a:moveTo>
                  <a:cubicBezTo>
                    <a:pt x="136067" y="140411"/>
                    <a:pt x="120407" y="144968"/>
                    <a:pt x="100382" y="144968"/>
                  </a:cubicBezTo>
                  <a:lnTo>
                    <a:pt x="41280" y="144968"/>
                  </a:lnTo>
                  <a:lnTo>
                    <a:pt x="41280" y="37360"/>
                  </a:lnTo>
                  <a:lnTo>
                    <a:pt x="100318" y="37360"/>
                  </a:lnTo>
                  <a:cubicBezTo>
                    <a:pt x="120386" y="37360"/>
                    <a:pt x="136046" y="41837"/>
                    <a:pt x="147299" y="50795"/>
                  </a:cubicBezTo>
                  <a:cubicBezTo>
                    <a:pt x="158551" y="59752"/>
                    <a:pt x="164166" y="73208"/>
                    <a:pt x="164145" y="91164"/>
                  </a:cubicBezTo>
                  <a:cubicBezTo>
                    <a:pt x="164145" y="108822"/>
                    <a:pt x="158530" y="122202"/>
                    <a:pt x="147299" y="131299"/>
                  </a:cubicBezTo>
                  <a:close/>
                </a:path>
              </a:pathLst>
            </a:custGeom>
            <a:solidFill>
              <a:srgbClr val="00A443"/>
            </a:solidFill>
            <a:ln w="2119" cap="flat">
              <a:noFill/>
              <a:prstDash val="solid"/>
              <a:miter/>
            </a:ln>
          </p:spPr>
          <p:txBody>
            <a:bodyPr rtlCol="0" anchor="ctr"/>
            <a:lstStyle/>
            <a:p>
              <a:endParaRPr lang="es-ES" sz="675"/>
            </a:p>
          </p:txBody>
        </p:sp>
        <p:sp>
          <p:nvSpPr>
            <p:cNvPr id="40" name="Forma libre: forma 39">
              <a:extLst>
                <a:ext uri="{FF2B5EF4-FFF2-40B4-BE49-F238E27FC236}">
                  <a16:creationId xmlns:a16="http://schemas.microsoft.com/office/drawing/2014/main" id="{A2CED5F5-BD8D-054F-4B2B-E490A9B91FEC}"/>
                </a:ext>
              </a:extLst>
            </p:cNvPr>
            <p:cNvSpPr/>
            <p:nvPr/>
          </p:nvSpPr>
          <p:spPr>
            <a:xfrm>
              <a:off x="22794197" y="934458"/>
              <a:ext cx="206799" cy="212416"/>
            </a:xfrm>
            <a:custGeom>
              <a:avLst/>
              <a:gdLst>
                <a:gd name="connsiteX0" fmla="*/ 156609 w 206799"/>
                <a:gd name="connsiteY0" fmla="*/ 13264 h 212416"/>
                <a:gd name="connsiteX1" fmla="*/ 103208 w 206799"/>
                <a:gd name="connsiteY1" fmla="*/ 20 h 212416"/>
                <a:gd name="connsiteX2" fmla="*/ 62246 w 206799"/>
                <a:gd name="connsiteY2" fmla="*/ 7648 h 212416"/>
                <a:gd name="connsiteX3" fmla="*/ 29315 w 206799"/>
                <a:gd name="connsiteY3" fmla="*/ 29539 h 212416"/>
                <a:gd name="connsiteX4" fmla="*/ 7637 w 206799"/>
                <a:gd name="connsiteY4" fmla="*/ 63253 h 212416"/>
                <a:gd name="connsiteX5" fmla="*/ 8 w 206799"/>
                <a:gd name="connsiteY5" fmla="*/ 106017 h 212416"/>
                <a:gd name="connsiteX6" fmla="*/ 13464 w 206799"/>
                <a:gd name="connsiteY6" fmla="*/ 161431 h 212416"/>
                <a:gd name="connsiteX7" fmla="*/ 50400 w 206799"/>
                <a:gd name="connsiteY7" fmla="*/ 198982 h 212416"/>
                <a:gd name="connsiteX8" fmla="*/ 144551 w 206799"/>
                <a:gd name="connsiteY8" fmla="*/ 204597 h 212416"/>
                <a:gd name="connsiteX9" fmla="*/ 177482 w 206799"/>
                <a:gd name="connsiteY9" fmla="*/ 182707 h 212416"/>
                <a:gd name="connsiteX10" fmla="*/ 199161 w 206799"/>
                <a:gd name="connsiteY10" fmla="*/ 149183 h 212416"/>
                <a:gd name="connsiteX11" fmla="*/ 206789 w 206799"/>
                <a:gd name="connsiteY11" fmla="*/ 106017 h 212416"/>
                <a:gd name="connsiteX12" fmla="*/ 193354 w 206799"/>
                <a:gd name="connsiteY12" fmla="*/ 50412 h 212416"/>
                <a:gd name="connsiteX13" fmla="*/ 156609 w 206799"/>
                <a:gd name="connsiteY13" fmla="*/ 13264 h 212416"/>
                <a:gd name="connsiteX14" fmla="*/ 161822 w 206799"/>
                <a:gd name="connsiteY14" fmla="*/ 135727 h 212416"/>
                <a:gd name="connsiteX15" fmla="*/ 148578 w 206799"/>
                <a:gd name="connsiteY15" fmla="*/ 158020 h 212416"/>
                <a:gd name="connsiteX16" fmla="*/ 128489 w 206799"/>
                <a:gd name="connsiteY16" fmla="*/ 171857 h 212416"/>
                <a:gd name="connsiteX17" fmla="*/ 103208 w 206799"/>
                <a:gd name="connsiteY17" fmla="*/ 176689 h 212416"/>
                <a:gd name="connsiteX18" fmla="*/ 71273 w 206799"/>
                <a:gd name="connsiteY18" fmla="*/ 168212 h 212416"/>
                <a:gd name="connsiteX19" fmla="*/ 48790 w 206799"/>
                <a:gd name="connsiteY19" fmla="*/ 143928 h 212416"/>
                <a:gd name="connsiteX20" fmla="*/ 40567 w 206799"/>
                <a:gd name="connsiteY20" fmla="*/ 105974 h 212416"/>
                <a:gd name="connsiteX21" fmla="*/ 45187 w 206799"/>
                <a:gd name="connsiteY21" fmla="*/ 76307 h 212416"/>
                <a:gd name="connsiteX22" fmla="*/ 58241 w 206799"/>
                <a:gd name="connsiteY22" fmla="*/ 54226 h 212416"/>
                <a:gd name="connsiteX23" fmla="*/ 78308 w 206799"/>
                <a:gd name="connsiteY23" fmla="*/ 40367 h 212416"/>
                <a:gd name="connsiteX24" fmla="*/ 103208 w 206799"/>
                <a:gd name="connsiteY24" fmla="*/ 35748 h 212416"/>
                <a:gd name="connsiteX25" fmla="*/ 135927 w 206799"/>
                <a:gd name="connsiteY25" fmla="*/ 44224 h 212416"/>
                <a:gd name="connsiteX26" fmla="*/ 158410 w 206799"/>
                <a:gd name="connsiteY26" fmla="*/ 68318 h 212416"/>
                <a:gd name="connsiteX27" fmla="*/ 166633 w 206799"/>
                <a:gd name="connsiteY27" fmla="*/ 106059 h 212416"/>
                <a:gd name="connsiteX28" fmla="*/ 161780 w 206799"/>
                <a:gd name="connsiteY28" fmla="*/ 135727 h 212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6799" h="212416">
                  <a:moveTo>
                    <a:pt x="156609" y="13264"/>
                  </a:moveTo>
                  <a:cubicBezTo>
                    <a:pt x="140292" y="4230"/>
                    <a:pt x="121856" y="-339"/>
                    <a:pt x="103208" y="20"/>
                  </a:cubicBezTo>
                  <a:cubicBezTo>
                    <a:pt x="89179" y="-114"/>
                    <a:pt x="75278" y="2476"/>
                    <a:pt x="62246" y="7648"/>
                  </a:cubicBezTo>
                  <a:cubicBezTo>
                    <a:pt x="49870" y="12588"/>
                    <a:pt x="38660" y="20043"/>
                    <a:pt x="29315" y="29539"/>
                  </a:cubicBezTo>
                  <a:cubicBezTo>
                    <a:pt x="19864" y="39176"/>
                    <a:pt x="12489" y="50651"/>
                    <a:pt x="7637" y="63253"/>
                  </a:cubicBezTo>
                  <a:cubicBezTo>
                    <a:pt x="2424" y="76903"/>
                    <a:pt x="-162" y="91410"/>
                    <a:pt x="8" y="106017"/>
                  </a:cubicBezTo>
                  <a:cubicBezTo>
                    <a:pt x="8" y="126896"/>
                    <a:pt x="4500" y="145369"/>
                    <a:pt x="13464" y="161431"/>
                  </a:cubicBezTo>
                  <a:cubicBezTo>
                    <a:pt x="22067" y="177121"/>
                    <a:pt x="34846" y="190120"/>
                    <a:pt x="50400" y="198982"/>
                  </a:cubicBezTo>
                  <a:cubicBezTo>
                    <a:pt x="79410" y="214667"/>
                    <a:pt x="113888" y="216723"/>
                    <a:pt x="144551" y="204597"/>
                  </a:cubicBezTo>
                  <a:cubicBezTo>
                    <a:pt x="156884" y="199562"/>
                    <a:pt x="168073" y="192122"/>
                    <a:pt x="177482" y="182707"/>
                  </a:cubicBezTo>
                  <a:cubicBezTo>
                    <a:pt x="186976" y="173165"/>
                    <a:pt x="194350" y="161745"/>
                    <a:pt x="199161" y="149183"/>
                  </a:cubicBezTo>
                  <a:cubicBezTo>
                    <a:pt x="204395" y="135400"/>
                    <a:pt x="206980" y="120757"/>
                    <a:pt x="206789" y="106017"/>
                  </a:cubicBezTo>
                  <a:cubicBezTo>
                    <a:pt x="206789" y="84826"/>
                    <a:pt x="202318" y="66290"/>
                    <a:pt x="193354" y="50412"/>
                  </a:cubicBezTo>
                  <a:cubicBezTo>
                    <a:pt x="184751" y="34883"/>
                    <a:pt x="172036" y="22029"/>
                    <a:pt x="156609" y="13264"/>
                  </a:cubicBezTo>
                  <a:close/>
                  <a:moveTo>
                    <a:pt x="161822" y="135727"/>
                  </a:moveTo>
                  <a:cubicBezTo>
                    <a:pt x="158961" y="143976"/>
                    <a:pt x="154448" y="151558"/>
                    <a:pt x="148578" y="158020"/>
                  </a:cubicBezTo>
                  <a:cubicBezTo>
                    <a:pt x="142962" y="164034"/>
                    <a:pt x="136117" y="168755"/>
                    <a:pt x="128489" y="171857"/>
                  </a:cubicBezTo>
                  <a:cubicBezTo>
                    <a:pt x="120457" y="175129"/>
                    <a:pt x="111875" y="176771"/>
                    <a:pt x="103208" y="176689"/>
                  </a:cubicBezTo>
                  <a:cubicBezTo>
                    <a:pt x="91998" y="176824"/>
                    <a:pt x="80957" y="173894"/>
                    <a:pt x="71273" y="168212"/>
                  </a:cubicBezTo>
                  <a:cubicBezTo>
                    <a:pt x="61610" y="162427"/>
                    <a:pt x="53812" y="154000"/>
                    <a:pt x="48790" y="143928"/>
                  </a:cubicBezTo>
                  <a:cubicBezTo>
                    <a:pt x="43301" y="133360"/>
                    <a:pt x="40546" y="120709"/>
                    <a:pt x="40567" y="105974"/>
                  </a:cubicBezTo>
                  <a:cubicBezTo>
                    <a:pt x="40377" y="95892"/>
                    <a:pt x="41945" y="85856"/>
                    <a:pt x="45187" y="76307"/>
                  </a:cubicBezTo>
                  <a:cubicBezTo>
                    <a:pt x="48026" y="68149"/>
                    <a:pt x="52456" y="60641"/>
                    <a:pt x="58241" y="54226"/>
                  </a:cubicBezTo>
                  <a:cubicBezTo>
                    <a:pt x="63771" y="48117"/>
                    <a:pt x="70637" y="43372"/>
                    <a:pt x="78308" y="40367"/>
                  </a:cubicBezTo>
                  <a:cubicBezTo>
                    <a:pt x="86234" y="37258"/>
                    <a:pt x="94689" y="35690"/>
                    <a:pt x="103208" y="35748"/>
                  </a:cubicBezTo>
                  <a:cubicBezTo>
                    <a:pt x="114672" y="35548"/>
                    <a:pt x="125988" y="38479"/>
                    <a:pt x="135927" y="44224"/>
                  </a:cubicBezTo>
                  <a:cubicBezTo>
                    <a:pt x="145547" y="49971"/>
                    <a:pt x="153346" y="58324"/>
                    <a:pt x="158410" y="68318"/>
                  </a:cubicBezTo>
                  <a:cubicBezTo>
                    <a:pt x="163899" y="78772"/>
                    <a:pt x="166633" y="91353"/>
                    <a:pt x="166633" y="106059"/>
                  </a:cubicBezTo>
                  <a:cubicBezTo>
                    <a:pt x="166760" y="116157"/>
                    <a:pt x="165128" y="126197"/>
                    <a:pt x="161780" y="135727"/>
                  </a:cubicBezTo>
                  <a:close/>
                </a:path>
              </a:pathLst>
            </a:custGeom>
            <a:solidFill>
              <a:srgbClr val="00A443"/>
            </a:solidFill>
            <a:ln w="2119" cap="flat">
              <a:noFill/>
              <a:prstDash val="solid"/>
              <a:miter/>
            </a:ln>
          </p:spPr>
          <p:txBody>
            <a:bodyPr rtlCol="0" anchor="ctr"/>
            <a:lstStyle/>
            <a:p>
              <a:endParaRPr lang="es-ES" sz="675"/>
            </a:p>
          </p:txBody>
        </p:sp>
        <p:sp>
          <p:nvSpPr>
            <p:cNvPr id="41" name="Forma libre: forma 40">
              <a:extLst>
                <a:ext uri="{FF2B5EF4-FFF2-40B4-BE49-F238E27FC236}">
                  <a16:creationId xmlns:a16="http://schemas.microsoft.com/office/drawing/2014/main" id="{4C35698B-97CD-3260-8F54-D799B51AED03}"/>
                </a:ext>
              </a:extLst>
            </p:cNvPr>
            <p:cNvSpPr/>
            <p:nvPr/>
          </p:nvSpPr>
          <p:spPr>
            <a:xfrm>
              <a:off x="23000817" y="938482"/>
              <a:ext cx="295529" cy="204090"/>
            </a:xfrm>
            <a:custGeom>
              <a:avLst/>
              <a:gdLst>
                <a:gd name="connsiteX0" fmla="*/ 222039 w 295529"/>
                <a:gd name="connsiteY0" fmla="*/ 109727 h 204090"/>
                <a:gd name="connsiteX1" fmla="*/ 216826 w 295529"/>
                <a:gd name="connsiteY1" fmla="*/ 127188 h 204090"/>
                <a:gd name="connsiteX2" fmla="*/ 211613 w 295529"/>
                <a:gd name="connsiteY2" fmla="*/ 146260 h 204090"/>
                <a:gd name="connsiteX3" fmla="*/ 199958 w 295529"/>
                <a:gd name="connsiteY3" fmla="*/ 110108 h 204090"/>
                <a:gd name="connsiteX4" fmla="*/ 164951 w 295529"/>
                <a:gd name="connsiteY4" fmla="*/ 0 h 204090"/>
                <a:gd name="connsiteX5" fmla="*/ 130812 w 295529"/>
                <a:gd name="connsiteY5" fmla="*/ 0 h 204090"/>
                <a:gd name="connsiteX6" fmla="*/ 96377 w 295529"/>
                <a:gd name="connsiteY6" fmla="*/ 109727 h 204090"/>
                <a:gd name="connsiteX7" fmla="*/ 90952 w 295529"/>
                <a:gd name="connsiteY7" fmla="*/ 127591 h 204090"/>
                <a:gd name="connsiteX8" fmla="*/ 85124 w 295529"/>
                <a:gd name="connsiteY8" fmla="*/ 146663 h 204090"/>
                <a:gd name="connsiteX9" fmla="*/ 79509 w 295529"/>
                <a:gd name="connsiteY9" fmla="*/ 127591 h 204090"/>
                <a:gd name="connsiteX10" fmla="*/ 74274 w 295529"/>
                <a:gd name="connsiteY10" fmla="*/ 109727 h 204090"/>
                <a:gd name="connsiteX11" fmla="*/ 41767 w 295529"/>
                <a:gd name="connsiteY11" fmla="*/ 106 h 204090"/>
                <a:gd name="connsiteX12" fmla="*/ 0 w 295529"/>
                <a:gd name="connsiteY12" fmla="*/ 106 h 204090"/>
                <a:gd name="connsiteX13" fmla="*/ 64654 w 295529"/>
                <a:gd name="connsiteY13" fmla="*/ 204090 h 204090"/>
                <a:gd name="connsiteX14" fmla="*/ 101992 w 295529"/>
                <a:gd name="connsiteY14" fmla="*/ 204090 h 204090"/>
                <a:gd name="connsiteX15" fmla="*/ 136512 w 295529"/>
                <a:gd name="connsiteY15" fmla="*/ 94469 h 204090"/>
                <a:gd name="connsiteX16" fmla="*/ 147362 w 295529"/>
                <a:gd name="connsiteY16" fmla="*/ 58741 h 204090"/>
                <a:gd name="connsiteX17" fmla="*/ 158996 w 295529"/>
                <a:gd name="connsiteY17" fmla="*/ 94469 h 204090"/>
                <a:gd name="connsiteX18" fmla="*/ 193537 w 295529"/>
                <a:gd name="connsiteY18" fmla="*/ 204090 h 204090"/>
                <a:gd name="connsiteX19" fmla="*/ 231278 w 295529"/>
                <a:gd name="connsiteY19" fmla="*/ 204090 h 204090"/>
                <a:gd name="connsiteX20" fmla="*/ 295529 w 295529"/>
                <a:gd name="connsiteY20" fmla="*/ 106 h 204090"/>
                <a:gd name="connsiteX21" fmla="*/ 254567 w 295529"/>
                <a:gd name="connsiteY21" fmla="*/ 106 h 20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5529" h="204090">
                  <a:moveTo>
                    <a:pt x="222039" y="109727"/>
                  </a:moveTo>
                  <a:cubicBezTo>
                    <a:pt x="220174" y="115618"/>
                    <a:pt x="218437" y="121439"/>
                    <a:pt x="216826" y="127188"/>
                  </a:cubicBezTo>
                  <a:cubicBezTo>
                    <a:pt x="215215" y="132937"/>
                    <a:pt x="213478" y="139295"/>
                    <a:pt x="211613" y="146260"/>
                  </a:cubicBezTo>
                  <a:cubicBezTo>
                    <a:pt x="206782" y="131257"/>
                    <a:pt x="202904" y="119206"/>
                    <a:pt x="199958" y="110108"/>
                  </a:cubicBezTo>
                  <a:lnTo>
                    <a:pt x="164951" y="0"/>
                  </a:lnTo>
                  <a:lnTo>
                    <a:pt x="130812" y="0"/>
                  </a:lnTo>
                  <a:lnTo>
                    <a:pt x="96377" y="109727"/>
                  </a:lnTo>
                  <a:cubicBezTo>
                    <a:pt x="94491" y="115900"/>
                    <a:pt x="92668" y="121855"/>
                    <a:pt x="90952" y="127591"/>
                  </a:cubicBezTo>
                  <a:cubicBezTo>
                    <a:pt x="89193" y="133355"/>
                    <a:pt x="87264" y="139712"/>
                    <a:pt x="85124" y="146663"/>
                  </a:cubicBezTo>
                  <a:cubicBezTo>
                    <a:pt x="83005" y="139712"/>
                    <a:pt x="81098" y="133355"/>
                    <a:pt x="79509" y="127591"/>
                  </a:cubicBezTo>
                  <a:cubicBezTo>
                    <a:pt x="77919" y="121827"/>
                    <a:pt x="76160" y="115894"/>
                    <a:pt x="74274" y="109727"/>
                  </a:cubicBezTo>
                  <a:lnTo>
                    <a:pt x="41767" y="106"/>
                  </a:lnTo>
                  <a:lnTo>
                    <a:pt x="0" y="106"/>
                  </a:lnTo>
                  <a:lnTo>
                    <a:pt x="64654" y="204090"/>
                  </a:lnTo>
                  <a:lnTo>
                    <a:pt x="101992" y="204090"/>
                  </a:lnTo>
                  <a:lnTo>
                    <a:pt x="136512" y="94469"/>
                  </a:lnTo>
                  <a:cubicBezTo>
                    <a:pt x="139458" y="85639"/>
                    <a:pt x="143082" y="73730"/>
                    <a:pt x="147362" y="58741"/>
                  </a:cubicBezTo>
                  <a:cubicBezTo>
                    <a:pt x="152448" y="73730"/>
                    <a:pt x="156326" y="85639"/>
                    <a:pt x="158996" y="94469"/>
                  </a:cubicBezTo>
                  <a:lnTo>
                    <a:pt x="193537" y="204090"/>
                  </a:lnTo>
                  <a:lnTo>
                    <a:pt x="231278" y="204090"/>
                  </a:lnTo>
                  <a:lnTo>
                    <a:pt x="295529" y="106"/>
                  </a:lnTo>
                  <a:lnTo>
                    <a:pt x="254567" y="106"/>
                  </a:lnTo>
                  <a:close/>
                </a:path>
              </a:pathLst>
            </a:custGeom>
            <a:solidFill>
              <a:srgbClr val="00A443"/>
            </a:solidFill>
            <a:ln w="2119" cap="flat">
              <a:noFill/>
              <a:prstDash val="solid"/>
              <a:miter/>
            </a:ln>
          </p:spPr>
          <p:txBody>
            <a:bodyPr rtlCol="0" anchor="ctr"/>
            <a:lstStyle/>
            <a:p>
              <a:endParaRPr lang="es-ES" sz="675"/>
            </a:p>
          </p:txBody>
        </p:sp>
        <p:sp>
          <p:nvSpPr>
            <p:cNvPr id="42" name="Forma libre: forma 41">
              <a:extLst>
                <a:ext uri="{FF2B5EF4-FFF2-40B4-BE49-F238E27FC236}">
                  <a16:creationId xmlns:a16="http://schemas.microsoft.com/office/drawing/2014/main" id="{086C4749-94DA-2ED3-9CC1-A655C5F5B6B7}"/>
                </a:ext>
              </a:extLst>
            </p:cNvPr>
            <p:cNvSpPr/>
            <p:nvPr/>
          </p:nvSpPr>
          <p:spPr>
            <a:xfrm>
              <a:off x="23296333" y="934464"/>
              <a:ext cx="192321" cy="212494"/>
            </a:xfrm>
            <a:custGeom>
              <a:avLst/>
              <a:gdLst>
                <a:gd name="connsiteX0" fmla="*/ 146570 w 192321"/>
                <a:gd name="connsiteY0" fmla="*/ 13067 h 212494"/>
                <a:gd name="connsiteX1" fmla="*/ 97979 w 192321"/>
                <a:gd name="connsiteY1" fmla="*/ 14 h 212494"/>
                <a:gd name="connsiteX2" fmla="*/ 58415 w 192321"/>
                <a:gd name="connsiteY2" fmla="*/ 7430 h 212494"/>
                <a:gd name="connsiteX3" fmla="*/ 27307 w 192321"/>
                <a:gd name="connsiteY3" fmla="*/ 28982 h 212494"/>
                <a:gd name="connsiteX4" fmla="*/ 7027 w 192321"/>
                <a:gd name="connsiteY4" fmla="*/ 62506 h 212494"/>
                <a:gd name="connsiteX5" fmla="*/ 13 w 192321"/>
                <a:gd name="connsiteY5" fmla="*/ 106074 h 212494"/>
                <a:gd name="connsiteX6" fmla="*/ 12855 w 192321"/>
                <a:gd name="connsiteY6" fmla="*/ 161680 h 212494"/>
                <a:gd name="connsiteX7" fmla="*/ 48180 w 192321"/>
                <a:gd name="connsiteY7" fmla="*/ 199039 h 212494"/>
                <a:gd name="connsiteX8" fmla="*/ 99992 w 192321"/>
                <a:gd name="connsiteY8" fmla="*/ 212474 h 212494"/>
                <a:gd name="connsiteX9" fmla="*/ 134300 w 192321"/>
                <a:gd name="connsiteY9" fmla="*/ 207452 h 212494"/>
                <a:gd name="connsiteX10" fmla="*/ 164837 w 192321"/>
                <a:gd name="connsiteY10" fmla="*/ 191008 h 212494"/>
                <a:gd name="connsiteX11" fmla="*/ 188719 w 192321"/>
                <a:gd name="connsiteY11" fmla="*/ 161489 h 212494"/>
                <a:gd name="connsiteX12" fmla="*/ 158204 w 192321"/>
                <a:gd name="connsiteY12" fmla="*/ 142608 h 212494"/>
                <a:gd name="connsiteX13" fmla="*/ 142946 w 192321"/>
                <a:gd name="connsiteY13" fmla="*/ 162887 h 212494"/>
                <a:gd name="connsiteX14" fmla="*/ 123260 w 192321"/>
                <a:gd name="connsiteY14" fmla="*/ 174140 h 212494"/>
                <a:gd name="connsiteX15" fmla="*/ 99950 w 192321"/>
                <a:gd name="connsiteY15" fmla="*/ 177552 h 212494"/>
                <a:gd name="connsiteX16" fmla="*/ 69032 w 192321"/>
                <a:gd name="connsiteY16" fmla="*/ 169520 h 212494"/>
                <a:gd name="connsiteX17" fmla="*/ 47587 w 192321"/>
                <a:gd name="connsiteY17" fmla="*/ 145532 h 212494"/>
                <a:gd name="connsiteX18" fmla="*/ 40106 w 192321"/>
                <a:gd name="connsiteY18" fmla="*/ 115229 h 212494"/>
                <a:gd name="connsiteX19" fmla="*/ 191940 w 192321"/>
                <a:gd name="connsiteY19" fmla="*/ 115229 h 212494"/>
                <a:gd name="connsiteX20" fmla="*/ 192321 w 192321"/>
                <a:gd name="connsiteY20" fmla="*/ 109613 h 212494"/>
                <a:gd name="connsiteX21" fmla="*/ 192321 w 192321"/>
                <a:gd name="connsiteY21" fmla="*/ 104379 h 212494"/>
                <a:gd name="connsiteX22" fmla="*/ 180094 w 192321"/>
                <a:gd name="connsiteY22" fmla="*/ 49579 h 212494"/>
                <a:gd name="connsiteX23" fmla="*/ 146570 w 192321"/>
                <a:gd name="connsiteY23" fmla="*/ 13067 h 212494"/>
                <a:gd name="connsiteX24" fmla="*/ 55216 w 192321"/>
                <a:gd name="connsiteY24" fmla="*/ 52016 h 212494"/>
                <a:gd name="connsiteX25" fmla="*/ 73482 w 192321"/>
                <a:gd name="connsiteY25" fmla="*/ 37967 h 212494"/>
                <a:gd name="connsiteX26" fmla="*/ 97576 w 192321"/>
                <a:gd name="connsiteY26" fmla="*/ 33347 h 212494"/>
                <a:gd name="connsiteX27" fmla="*/ 137119 w 192321"/>
                <a:gd name="connsiteY27" fmla="*/ 50999 h 212494"/>
                <a:gd name="connsiteX28" fmla="*/ 151317 w 192321"/>
                <a:gd name="connsiteY28" fmla="*/ 85943 h 212494"/>
                <a:gd name="connsiteX29" fmla="*/ 41272 w 192321"/>
                <a:gd name="connsiteY29" fmla="*/ 85943 h 212494"/>
                <a:gd name="connsiteX30" fmla="*/ 43772 w 192321"/>
                <a:gd name="connsiteY30" fmla="*/ 74902 h 212494"/>
                <a:gd name="connsiteX31" fmla="*/ 55216 w 192321"/>
                <a:gd name="connsiteY31" fmla="*/ 52016 h 21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2321" h="212494">
                  <a:moveTo>
                    <a:pt x="146570" y="13067"/>
                  </a:moveTo>
                  <a:cubicBezTo>
                    <a:pt x="131927" y="4241"/>
                    <a:pt x="115080" y="-281"/>
                    <a:pt x="97979" y="14"/>
                  </a:cubicBezTo>
                  <a:cubicBezTo>
                    <a:pt x="84438" y="-156"/>
                    <a:pt x="70982" y="2366"/>
                    <a:pt x="58415" y="7430"/>
                  </a:cubicBezTo>
                  <a:cubicBezTo>
                    <a:pt x="46633" y="12319"/>
                    <a:pt x="36016" y="19666"/>
                    <a:pt x="27307" y="28982"/>
                  </a:cubicBezTo>
                  <a:cubicBezTo>
                    <a:pt x="18301" y="38632"/>
                    <a:pt x="11393" y="50048"/>
                    <a:pt x="7027" y="62506"/>
                  </a:cubicBezTo>
                  <a:cubicBezTo>
                    <a:pt x="2175" y="76511"/>
                    <a:pt x="-199" y="91256"/>
                    <a:pt x="13" y="106074"/>
                  </a:cubicBezTo>
                  <a:cubicBezTo>
                    <a:pt x="13" y="127265"/>
                    <a:pt x="4294" y="145801"/>
                    <a:pt x="12855" y="161680"/>
                  </a:cubicBezTo>
                  <a:cubicBezTo>
                    <a:pt x="20971" y="177140"/>
                    <a:pt x="33198" y="190065"/>
                    <a:pt x="48180" y="199039"/>
                  </a:cubicBezTo>
                  <a:cubicBezTo>
                    <a:pt x="63883" y="208190"/>
                    <a:pt x="81810" y="212839"/>
                    <a:pt x="99992" y="212474"/>
                  </a:cubicBezTo>
                  <a:cubicBezTo>
                    <a:pt x="111605" y="212496"/>
                    <a:pt x="123175" y="210802"/>
                    <a:pt x="134300" y="207452"/>
                  </a:cubicBezTo>
                  <a:cubicBezTo>
                    <a:pt x="145489" y="204078"/>
                    <a:pt x="155873" y="198486"/>
                    <a:pt x="164837" y="191008"/>
                  </a:cubicBezTo>
                  <a:cubicBezTo>
                    <a:pt x="174563" y="182739"/>
                    <a:pt x="182658" y="172729"/>
                    <a:pt x="188719" y="161489"/>
                  </a:cubicBezTo>
                  <a:lnTo>
                    <a:pt x="158204" y="142608"/>
                  </a:lnTo>
                  <a:cubicBezTo>
                    <a:pt x="154432" y="150258"/>
                    <a:pt x="149240" y="157134"/>
                    <a:pt x="142946" y="162887"/>
                  </a:cubicBezTo>
                  <a:cubicBezTo>
                    <a:pt x="137267" y="168005"/>
                    <a:pt x="130549" y="171843"/>
                    <a:pt x="123260" y="174140"/>
                  </a:cubicBezTo>
                  <a:cubicBezTo>
                    <a:pt x="115716" y="176460"/>
                    <a:pt x="107854" y="177611"/>
                    <a:pt x="99950" y="177552"/>
                  </a:cubicBezTo>
                  <a:cubicBezTo>
                    <a:pt x="89100" y="177734"/>
                    <a:pt x="78420" y="174958"/>
                    <a:pt x="69032" y="169520"/>
                  </a:cubicBezTo>
                  <a:cubicBezTo>
                    <a:pt x="59644" y="163843"/>
                    <a:pt x="52185" y="155488"/>
                    <a:pt x="47587" y="145532"/>
                  </a:cubicBezTo>
                  <a:cubicBezTo>
                    <a:pt x="43158" y="136011"/>
                    <a:pt x="40615" y="125718"/>
                    <a:pt x="40106" y="115229"/>
                  </a:cubicBezTo>
                  <a:lnTo>
                    <a:pt x="191940" y="115229"/>
                  </a:lnTo>
                  <a:cubicBezTo>
                    <a:pt x="192194" y="113368"/>
                    <a:pt x="192321" y="111491"/>
                    <a:pt x="192321" y="109613"/>
                  </a:cubicBezTo>
                  <a:lnTo>
                    <a:pt x="192321" y="104379"/>
                  </a:lnTo>
                  <a:cubicBezTo>
                    <a:pt x="192321" y="83500"/>
                    <a:pt x="188252" y="65233"/>
                    <a:pt x="180094" y="49579"/>
                  </a:cubicBezTo>
                  <a:cubicBezTo>
                    <a:pt x="172486" y="34553"/>
                    <a:pt x="160895" y="21919"/>
                    <a:pt x="146570" y="13067"/>
                  </a:cubicBezTo>
                  <a:close/>
                  <a:moveTo>
                    <a:pt x="55216" y="52016"/>
                  </a:moveTo>
                  <a:cubicBezTo>
                    <a:pt x="60005" y="45845"/>
                    <a:pt x="66298" y="41007"/>
                    <a:pt x="73482" y="37967"/>
                  </a:cubicBezTo>
                  <a:cubicBezTo>
                    <a:pt x="81111" y="34801"/>
                    <a:pt x="89312" y="33228"/>
                    <a:pt x="97576" y="33347"/>
                  </a:cubicBezTo>
                  <a:cubicBezTo>
                    <a:pt x="112749" y="32951"/>
                    <a:pt x="127286" y="39439"/>
                    <a:pt x="137119" y="50999"/>
                  </a:cubicBezTo>
                  <a:cubicBezTo>
                    <a:pt x="144493" y="59475"/>
                    <a:pt x="149219" y="71124"/>
                    <a:pt x="151317" y="85943"/>
                  </a:cubicBezTo>
                  <a:lnTo>
                    <a:pt x="41272" y="85943"/>
                  </a:lnTo>
                  <a:cubicBezTo>
                    <a:pt x="41865" y="82213"/>
                    <a:pt x="42692" y="78524"/>
                    <a:pt x="43772" y="74902"/>
                  </a:cubicBezTo>
                  <a:cubicBezTo>
                    <a:pt x="46103" y="66615"/>
                    <a:pt x="49981" y="58848"/>
                    <a:pt x="55216" y="52016"/>
                  </a:cubicBezTo>
                  <a:close/>
                </a:path>
              </a:pathLst>
            </a:custGeom>
            <a:solidFill>
              <a:srgbClr val="00A443"/>
            </a:solidFill>
            <a:ln w="2119" cap="flat">
              <a:noFill/>
              <a:prstDash val="solid"/>
              <a:miter/>
            </a:ln>
          </p:spPr>
          <p:txBody>
            <a:bodyPr rtlCol="0" anchor="ctr"/>
            <a:lstStyle/>
            <a:p>
              <a:endParaRPr lang="es-ES" sz="675"/>
            </a:p>
          </p:txBody>
        </p:sp>
        <p:sp>
          <p:nvSpPr>
            <p:cNvPr id="43" name="Forma libre: forma 42">
              <a:extLst>
                <a:ext uri="{FF2B5EF4-FFF2-40B4-BE49-F238E27FC236}">
                  <a16:creationId xmlns:a16="http://schemas.microsoft.com/office/drawing/2014/main" id="{11CEB9F6-8120-290B-C499-C01DDC45D9AB}"/>
                </a:ext>
              </a:extLst>
            </p:cNvPr>
            <p:cNvSpPr/>
            <p:nvPr/>
          </p:nvSpPr>
          <p:spPr>
            <a:xfrm>
              <a:off x="23513893" y="934470"/>
              <a:ext cx="106399" cy="207996"/>
            </a:xfrm>
            <a:custGeom>
              <a:avLst/>
              <a:gdLst>
                <a:gd name="connsiteX0" fmla="*/ 94766 w 106399"/>
                <a:gd name="connsiteY0" fmla="*/ 7 h 207996"/>
                <a:gd name="connsiteX1" fmla="*/ 62429 w 106399"/>
                <a:gd name="connsiteY1" fmla="*/ 9246 h 207996"/>
                <a:gd name="connsiteX2" fmla="*/ 39352 w 106399"/>
                <a:gd name="connsiteY2" fmla="*/ 37346 h 207996"/>
                <a:gd name="connsiteX3" fmla="*/ 39352 w 106399"/>
                <a:gd name="connsiteY3" fmla="*/ 4012 h 207996"/>
                <a:gd name="connsiteX4" fmla="*/ 0 w 106399"/>
                <a:gd name="connsiteY4" fmla="*/ 4012 h 207996"/>
                <a:gd name="connsiteX5" fmla="*/ 0 w 106399"/>
                <a:gd name="connsiteY5" fmla="*/ 207997 h 207996"/>
                <a:gd name="connsiteX6" fmla="*/ 39352 w 106399"/>
                <a:gd name="connsiteY6" fmla="*/ 207997 h 207996"/>
                <a:gd name="connsiteX7" fmla="*/ 39352 w 106399"/>
                <a:gd name="connsiteY7" fmla="*/ 99181 h 207996"/>
                <a:gd name="connsiteX8" fmla="*/ 52596 w 106399"/>
                <a:gd name="connsiteY8" fmla="*/ 57435 h 207996"/>
                <a:gd name="connsiteX9" fmla="*/ 86332 w 106399"/>
                <a:gd name="connsiteY9" fmla="*/ 41774 h 207996"/>
                <a:gd name="connsiteX10" fmla="*/ 106400 w 106399"/>
                <a:gd name="connsiteY10" fmla="*/ 41774 h 207996"/>
                <a:gd name="connsiteX11" fmla="*/ 106400 w 106399"/>
                <a:gd name="connsiteY11" fmla="*/ 7 h 20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399" h="207996">
                  <a:moveTo>
                    <a:pt x="94766" y="7"/>
                  </a:moveTo>
                  <a:cubicBezTo>
                    <a:pt x="83302" y="-171"/>
                    <a:pt x="72071" y="3044"/>
                    <a:pt x="62429" y="9246"/>
                  </a:cubicBezTo>
                  <a:cubicBezTo>
                    <a:pt x="52935" y="15392"/>
                    <a:pt x="45243" y="24758"/>
                    <a:pt x="39352" y="37346"/>
                  </a:cubicBezTo>
                  <a:lnTo>
                    <a:pt x="39352" y="4012"/>
                  </a:lnTo>
                  <a:lnTo>
                    <a:pt x="0" y="4012"/>
                  </a:lnTo>
                  <a:lnTo>
                    <a:pt x="0" y="207997"/>
                  </a:lnTo>
                  <a:lnTo>
                    <a:pt x="39352" y="207997"/>
                  </a:lnTo>
                  <a:lnTo>
                    <a:pt x="39352" y="99181"/>
                  </a:lnTo>
                  <a:cubicBezTo>
                    <a:pt x="39352" y="81789"/>
                    <a:pt x="43759" y="67875"/>
                    <a:pt x="52596" y="57435"/>
                  </a:cubicBezTo>
                  <a:cubicBezTo>
                    <a:pt x="60818" y="47276"/>
                    <a:pt x="73278" y="41493"/>
                    <a:pt x="86332" y="41774"/>
                  </a:cubicBezTo>
                  <a:lnTo>
                    <a:pt x="106400" y="41774"/>
                  </a:lnTo>
                  <a:lnTo>
                    <a:pt x="106400" y="7"/>
                  </a:lnTo>
                  <a:close/>
                </a:path>
              </a:pathLst>
            </a:custGeom>
            <a:solidFill>
              <a:srgbClr val="00A443"/>
            </a:solidFill>
            <a:ln w="2119" cap="flat">
              <a:noFill/>
              <a:prstDash val="solid"/>
              <a:miter/>
            </a:ln>
          </p:spPr>
          <p:txBody>
            <a:bodyPr rtlCol="0" anchor="ctr"/>
            <a:lstStyle/>
            <a:p>
              <a:endParaRPr lang="es-ES" sz="675"/>
            </a:p>
          </p:txBody>
        </p:sp>
        <p:sp>
          <p:nvSpPr>
            <p:cNvPr id="44" name="Forma libre: forma 43">
              <a:extLst>
                <a:ext uri="{FF2B5EF4-FFF2-40B4-BE49-F238E27FC236}">
                  <a16:creationId xmlns:a16="http://schemas.microsoft.com/office/drawing/2014/main" id="{6F085D4D-5001-A491-5843-D677A09AF993}"/>
                </a:ext>
              </a:extLst>
            </p:cNvPr>
            <p:cNvSpPr/>
            <p:nvPr/>
          </p:nvSpPr>
          <p:spPr>
            <a:xfrm>
              <a:off x="20826516" y="737210"/>
              <a:ext cx="267147" cy="428326"/>
            </a:xfrm>
            <a:custGeom>
              <a:avLst/>
              <a:gdLst>
                <a:gd name="connsiteX0" fmla="*/ 0 w 267147"/>
                <a:gd name="connsiteY0" fmla="*/ 305362 h 428326"/>
                <a:gd name="connsiteX1" fmla="*/ 35453 w 267147"/>
                <a:gd name="connsiteY1" fmla="*/ 391737 h 428326"/>
                <a:gd name="connsiteX2" fmla="*/ 176966 w 267147"/>
                <a:gd name="connsiteY2" fmla="*/ 414920 h 428326"/>
                <a:gd name="connsiteX3" fmla="*/ 219475 w 267147"/>
                <a:gd name="connsiteY3" fmla="*/ 0 h 428326"/>
                <a:gd name="connsiteX4" fmla="*/ 0 w 267147"/>
                <a:gd name="connsiteY4" fmla="*/ 305362 h 428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147" h="428326">
                  <a:moveTo>
                    <a:pt x="0" y="305362"/>
                  </a:moveTo>
                  <a:cubicBezTo>
                    <a:pt x="-49" y="337704"/>
                    <a:pt x="12696" y="368753"/>
                    <a:pt x="35453" y="391737"/>
                  </a:cubicBezTo>
                  <a:cubicBezTo>
                    <a:pt x="79360" y="435644"/>
                    <a:pt x="138971" y="435560"/>
                    <a:pt x="176966" y="414920"/>
                  </a:cubicBezTo>
                  <a:cubicBezTo>
                    <a:pt x="223480" y="389681"/>
                    <a:pt x="328121" y="313987"/>
                    <a:pt x="219475" y="0"/>
                  </a:cubicBezTo>
                  <a:cubicBezTo>
                    <a:pt x="219475" y="148210"/>
                    <a:pt x="0" y="163277"/>
                    <a:pt x="0" y="305362"/>
                  </a:cubicBezTo>
                  <a:close/>
                </a:path>
              </a:pathLst>
            </a:custGeom>
            <a:solidFill>
              <a:srgbClr val="FF9C1A"/>
            </a:solidFill>
            <a:ln w="2119" cap="flat">
              <a:noFill/>
              <a:prstDash val="solid"/>
              <a:miter/>
            </a:ln>
          </p:spPr>
          <p:txBody>
            <a:bodyPr rtlCol="0" anchor="ctr"/>
            <a:lstStyle/>
            <a:p>
              <a:endParaRPr lang="es-ES" sz="675"/>
            </a:p>
          </p:txBody>
        </p:sp>
        <p:sp>
          <p:nvSpPr>
            <p:cNvPr id="45" name="Forma libre: forma 44">
              <a:extLst>
                <a:ext uri="{FF2B5EF4-FFF2-40B4-BE49-F238E27FC236}">
                  <a16:creationId xmlns:a16="http://schemas.microsoft.com/office/drawing/2014/main" id="{C84A76EE-3E21-F1D3-BB63-CC80D999D79B}"/>
                </a:ext>
              </a:extLst>
            </p:cNvPr>
            <p:cNvSpPr/>
            <p:nvPr/>
          </p:nvSpPr>
          <p:spPr>
            <a:xfrm>
              <a:off x="20670932" y="737210"/>
              <a:ext cx="255520" cy="428307"/>
            </a:xfrm>
            <a:custGeom>
              <a:avLst/>
              <a:gdLst>
                <a:gd name="connsiteX0" fmla="*/ 255521 w 255520"/>
                <a:gd name="connsiteY0" fmla="*/ 129752 h 428307"/>
                <a:gd name="connsiteX1" fmla="*/ 219496 w 255520"/>
                <a:gd name="connsiteY1" fmla="*/ 0 h 428307"/>
                <a:gd name="connsiteX2" fmla="*/ 0 w 255520"/>
                <a:gd name="connsiteY2" fmla="*/ 305362 h 428307"/>
                <a:gd name="connsiteX3" fmla="*/ 35410 w 255520"/>
                <a:gd name="connsiteY3" fmla="*/ 391737 h 428307"/>
                <a:gd name="connsiteX4" fmla="*/ 176924 w 255520"/>
                <a:gd name="connsiteY4" fmla="*/ 414920 h 428307"/>
                <a:gd name="connsiteX5" fmla="*/ 255521 w 255520"/>
                <a:gd name="connsiteY5" fmla="*/ 129752 h 42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520" h="428307">
                  <a:moveTo>
                    <a:pt x="255521" y="129752"/>
                  </a:moveTo>
                  <a:cubicBezTo>
                    <a:pt x="248316" y="90909"/>
                    <a:pt x="236767" y="51134"/>
                    <a:pt x="219496" y="0"/>
                  </a:cubicBezTo>
                  <a:cubicBezTo>
                    <a:pt x="219496" y="148210"/>
                    <a:pt x="0" y="163277"/>
                    <a:pt x="0" y="305362"/>
                  </a:cubicBezTo>
                  <a:cubicBezTo>
                    <a:pt x="-49" y="337697"/>
                    <a:pt x="12677" y="368742"/>
                    <a:pt x="35410" y="391737"/>
                  </a:cubicBezTo>
                  <a:cubicBezTo>
                    <a:pt x="79318" y="435644"/>
                    <a:pt x="139394" y="435517"/>
                    <a:pt x="176924" y="414920"/>
                  </a:cubicBezTo>
                  <a:cubicBezTo>
                    <a:pt x="89659" y="321870"/>
                    <a:pt x="120386" y="214156"/>
                    <a:pt x="255521" y="129752"/>
                  </a:cubicBezTo>
                  <a:close/>
                </a:path>
              </a:pathLst>
            </a:custGeom>
            <a:solidFill>
              <a:srgbClr val="0DA9FF"/>
            </a:solidFill>
            <a:ln w="2119" cap="flat">
              <a:noFill/>
              <a:prstDash val="solid"/>
              <a:miter/>
            </a:ln>
          </p:spPr>
          <p:txBody>
            <a:bodyPr rtlCol="0" anchor="ctr"/>
            <a:lstStyle/>
            <a:p>
              <a:endParaRPr lang="es-ES" sz="675"/>
            </a:p>
          </p:txBody>
        </p:sp>
        <p:sp>
          <p:nvSpPr>
            <p:cNvPr id="46" name="Forma libre: forma 45">
              <a:extLst>
                <a:ext uri="{FF2B5EF4-FFF2-40B4-BE49-F238E27FC236}">
                  <a16:creationId xmlns:a16="http://schemas.microsoft.com/office/drawing/2014/main" id="{4024332C-187F-9ABA-448D-DA914A77EF9A}"/>
                </a:ext>
              </a:extLst>
            </p:cNvPr>
            <p:cNvSpPr/>
            <p:nvPr/>
          </p:nvSpPr>
          <p:spPr>
            <a:xfrm>
              <a:off x="20515348" y="737210"/>
              <a:ext cx="255520" cy="529266"/>
            </a:xfrm>
            <a:custGeom>
              <a:avLst/>
              <a:gdLst>
                <a:gd name="connsiteX0" fmla="*/ 255521 w 255520"/>
                <a:gd name="connsiteY0" fmla="*/ 129752 h 529266"/>
                <a:gd name="connsiteX1" fmla="*/ 219496 w 255520"/>
                <a:gd name="connsiteY1" fmla="*/ 0 h 529266"/>
                <a:gd name="connsiteX2" fmla="*/ 0 w 255520"/>
                <a:gd name="connsiteY2" fmla="*/ 305362 h 529266"/>
                <a:gd name="connsiteX3" fmla="*/ 59038 w 255520"/>
                <a:gd name="connsiteY3" fmla="*/ 410321 h 529266"/>
                <a:gd name="connsiteX4" fmla="*/ 53380 w 255520"/>
                <a:gd name="connsiteY4" fmla="*/ 529266 h 529266"/>
                <a:gd name="connsiteX5" fmla="*/ 81543 w 255520"/>
                <a:gd name="connsiteY5" fmla="*/ 524583 h 529266"/>
                <a:gd name="connsiteX6" fmla="*/ 77093 w 255520"/>
                <a:gd name="connsiteY6" fmla="*/ 419433 h 529266"/>
                <a:gd name="connsiteX7" fmla="*/ 176923 w 255520"/>
                <a:gd name="connsiteY7" fmla="*/ 414962 h 529266"/>
                <a:gd name="connsiteX8" fmla="*/ 255521 w 255520"/>
                <a:gd name="connsiteY8" fmla="*/ 129752 h 52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20" h="529266">
                  <a:moveTo>
                    <a:pt x="255521" y="129752"/>
                  </a:moveTo>
                  <a:cubicBezTo>
                    <a:pt x="248316" y="90909"/>
                    <a:pt x="236746" y="51134"/>
                    <a:pt x="219496" y="0"/>
                  </a:cubicBezTo>
                  <a:cubicBezTo>
                    <a:pt x="219496" y="148210"/>
                    <a:pt x="0" y="163277"/>
                    <a:pt x="0" y="305362"/>
                  </a:cubicBezTo>
                  <a:cubicBezTo>
                    <a:pt x="0" y="378238"/>
                    <a:pt x="59038" y="410321"/>
                    <a:pt x="59038" y="410321"/>
                  </a:cubicBezTo>
                  <a:cubicBezTo>
                    <a:pt x="49865" y="449285"/>
                    <a:pt x="47947" y="489607"/>
                    <a:pt x="53380" y="529266"/>
                  </a:cubicBezTo>
                  <a:lnTo>
                    <a:pt x="81543" y="524583"/>
                  </a:lnTo>
                  <a:cubicBezTo>
                    <a:pt x="67769" y="476691"/>
                    <a:pt x="76224" y="424540"/>
                    <a:pt x="77093" y="419433"/>
                  </a:cubicBezTo>
                  <a:cubicBezTo>
                    <a:pt x="113117" y="433864"/>
                    <a:pt x="150265" y="429584"/>
                    <a:pt x="176923" y="414962"/>
                  </a:cubicBezTo>
                  <a:cubicBezTo>
                    <a:pt x="89532" y="321870"/>
                    <a:pt x="120386" y="214177"/>
                    <a:pt x="255521" y="129752"/>
                  </a:cubicBezTo>
                  <a:close/>
                </a:path>
              </a:pathLst>
            </a:custGeom>
            <a:solidFill>
              <a:srgbClr val="00A443"/>
            </a:solidFill>
            <a:ln w="2119" cap="flat">
              <a:noFill/>
              <a:prstDash val="solid"/>
              <a:miter/>
            </a:ln>
          </p:spPr>
          <p:txBody>
            <a:bodyPr rtlCol="0" anchor="ctr"/>
            <a:lstStyle/>
            <a:p>
              <a:endParaRPr lang="es-ES" sz="675"/>
            </a:p>
          </p:txBody>
        </p:sp>
      </p:grpSp>
    </p:spTree>
    <p:extLst>
      <p:ext uri="{BB962C8B-B14F-4D97-AF65-F5344CB8AC3E}">
        <p14:creationId xmlns:p14="http://schemas.microsoft.com/office/powerpoint/2010/main" val="46656819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9112"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85563497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Index Green">
    <p:bg>
      <p:bgPr>
        <a:solidFill>
          <a:schemeClr val="tx2"/>
        </a:solidFill>
        <a:effectLst/>
      </p:bgPr>
    </p:bg>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DAB9D3A7-45E7-65C3-4237-390FAEA67F84}"/>
              </a:ext>
            </a:extLst>
          </p:cNvPr>
          <p:cNvSpPr>
            <a:spLocks noGrp="1"/>
          </p:cNvSpPr>
          <p:nvPr>
            <p:ph type="title" hasCustomPrompt="1"/>
          </p:nvPr>
        </p:nvSpPr>
        <p:spPr>
          <a:xfrm>
            <a:off x="305120" y="979069"/>
            <a:ext cx="4716887" cy="1475645"/>
          </a:xfrm>
          <a:prstGeom prst="rect">
            <a:avLst/>
          </a:prstGeom>
        </p:spPr>
        <p:txBody>
          <a:bodyPr anchor="b" anchorCtr="0"/>
          <a:lstStyle>
            <a:lvl1pPr>
              <a:lnSpc>
                <a:spcPts val="4500"/>
              </a:lnSpc>
              <a:defRPr sz="4500" spc="-113">
                <a:solidFill>
                  <a:schemeClr val="bg1"/>
                </a:solidFill>
              </a:defRPr>
            </a:lvl1pPr>
          </a:lstStyle>
          <a:p>
            <a:r>
              <a:rPr lang="en-US"/>
              <a:t>Click to modify the pattern title style</a:t>
            </a:r>
          </a:p>
        </p:txBody>
      </p:sp>
      <p:sp>
        <p:nvSpPr>
          <p:cNvPr id="6" name="Text Placeholder 5">
            <a:extLst>
              <a:ext uri="{FF2B5EF4-FFF2-40B4-BE49-F238E27FC236}">
                <a16:creationId xmlns:a16="http://schemas.microsoft.com/office/drawing/2014/main" id="{41453A69-FB58-E822-B6FF-73813E24CCE2}"/>
              </a:ext>
            </a:extLst>
          </p:cNvPr>
          <p:cNvSpPr>
            <a:spLocks noGrp="1"/>
          </p:cNvSpPr>
          <p:nvPr>
            <p:ph type="body" sz="quarter" idx="26" hasCustomPrompt="1"/>
          </p:nvPr>
        </p:nvSpPr>
        <p:spPr>
          <a:xfrm>
            <a:off x="305119" y="2761060"/>
            <a:ext cx="1428248" cy="1971080"/>
          </a:xfrm>
          <a:prstGeom prst="rect">
            <a:avLst/>
          </a:prstGeom>
        </p:spPr>
        <p:txBody>
          <a:bodyPr/>
          <a:lstStyle>
            <a:lvl1pPr>
              <a:buClr>
                <a:schemeClr val="bg1"/>
              </a:buClr>
              <a:defRPr sz="600" b="0" i="0">
                <a:solidFill>
                  <a:schemeClr val="bg1"/>
                </a:solidFill>
                <a:latin typeface="+mn-lt"/>
                <a:ea typeface="IberPangea Text" panose="020B0504000000000000" pitchFamily="34" charset="0"/>
                <a:cs typeface="IberPangea Text" panose="020B0504000000000000" pitchFamily="34" charset="0"/>
              </a:defRPr>
            </a:lvl1pPr>
            <a:lvl2pPr>
              <a:buClr>
                <a:schemeClr val="bg1"/>
              </a:buClr>
              <a:defRPr sz="600" b="0" i="0">
                <a:solidFill>
                  <a:schemeClr val="bg1"/>
                </a:solidFill>
                <a:latin typeface="+mn-lt"/>
                <a:ea typeface="IberPangea Text" panose="020B0504000000000000" pitchFamily="34" charset="0"/>
                <a:cs typeface="IberPangea Text" panose="020B0504000000000000" pitchFamily="34" charset="0"/>
              </a:defRPr>
            </a:lvl2pPr>
            <a:lvl3pPr>
              <a:buClr>
                <a:schemeClr val="bg1"/>
              </a:buClr>
              <a:defRPr sz="600" b="0" i="0">
                <a:solidFill>
                  <a:schemeClr val="bg1"/>
                </a:solidFill>
                <a:latin typeface="+mn-lt"/>
                <a:ea typeface="IberPangea Text" panose="020B0504000000000000" pitchFamily="34" charset="0"/>
                <a:cs typeface="IberPangea Text" panose="020B0504000000000000" pitchFamily="34" charset="0"/>
              </a:defRPr>
            </a:lvl3pPr>
            <a:lvl4pPr>
              <a:buClr>
                <a:schemeClr val="bg1"/>
              </a:buClr>
              <a:defRPr sz="600" b="0" i="0">
                <a:solidFill>
                  <a:schemeClr val="bg1"/>
                </a:solidFill>
                <a:latin typeface="+mn-lt"/>
                <a:ea typeface="IberPangea Text" panose="020B0504000000000000" pitchFamily="34" charset="0"/>
                <a:cs typeface="IberPangea Text" panose="020B0504000000000000" pitchFamily="34" charset="0"/>
              </a:defRPr>
            </a:lvl4pPr>
            <a:lvl5pPr>
              <a:lnSpc>
                <a:spcPct val="100000"/>
              </a:lnSpc>
              <a:buClr>
                <a:schemeClr val="bg1"/>
              </a:buClr>
              <a:defRPr sz="600" b="0" i="0">
                <a:solidFill>
                  <a:schemeClr val="bg1"/>
                </a:solidFill>
                <a:latin typeface="+mn-lt"/>
                <a:ea typeface="IberPangea Text" panose="020B0504000000000000" pitchFamily="34" charset="0"/>
                <a:cs typeface="IberPangea Text" panose="020B0504000000000000" pitchFamily="34" charset="0"/>
              </a:defRPr>
            </a:lvl5pPr>
          </a:lstStyle>
          <a:p>
            <a:pPr lvl="0"/>
            <a:r>
              <a:rPr lang="en-US" noProof="0"/>
              <a:t>Click to modify the pattern title style</a:t>
            </a:r>
          </a:p>
          <a:p>
            <a:pPr lvl="1"/>
            <a:r>
              <a:rPr lang="en-US" noProof="0"/>
              <a:t>Second Level</a:t>
            </a:r>
          </a:p>
          <a:p>
            <a:pPr lvl="2"/>
            <a:r>
              <a:rPr lang="en-US"/>
              <a:t>Third</a:t>
            </a:r>
            <a:r>
              <a:rPr lang="en-US" noProof="0"/>
              <a:t> Level</a:t>
            </a:r>
          </a:p>
          <a:p>
            <a:pPr lvl="3"/>
            <a:r>
              <a:rPr lang="en-US"/>
              <a:t>Fourth</a:t>
            </a:r>
            <a:r>
              <a:rPr lang="en-US" noProof="0"/>
              <a:t> Level</a:t>
            </a:r>
          </a:p>
          <a:p>
            <a:pPr lvl="4"/>
            <a:r>
              <a:rPr lang="en-US"/>
              <a:t>Fifth</a:t>
            </a:r>
            <a:r>
              <a:rPr lang="en-US" noProof="0"/>
              <a:t> Level</a:t>
            </a:r>
          </a:p>
        </p:txBody>
      </p:sp>
      <p:sp>
        <p:nvSpPr>
          <p:cNvPr id="7" name="Text Placeholder 5">
            <a:extLst>
              <a:ext uri="{FF2B5EF4-FFF2-40B4-BE49-F238E27FC236}">
                <a16:creationId xmlns:a16="http://schemas.microsoft.com/office/drawing/2014/main" id="{71316494-3069-C9BE-8215-03D500EC15C5}"/>
              </a:ext>
            </a:extLst>
          </p:cNvPr>
          <p:cNvSpPr>
            <a:spLocks noGrp="1"/>
          </p:cNvSpPr>
          <p:nvPr>
            <p:ph type="body" sz="quarter" idx="27" hasCustomPrompt="1"/>
          </p:nvPr>
        </p:nvSpPr>
        <p:spPr>
          <a:xfrm>
            <a:off x="305415" y="2558028"/>
            <a:ext cx="1428248" cy="202744"/>
          </a:xfrm>
          <a:prstGeom prst="rect">
            <a:avLst/>
          </a:prstGeom>
        </p:spPr>
        <p:txBody>
          <a:bodyPr/>
          <a:lstStyle>
            <a:lvl1pPr>
              <a:lnSpc>
                <a:spcPct val="100000"/>
              </a:lnSpc>
              <a:spcBef>
                <a:spcPts val="0"/>
              </a:spcBef>
              <a:defRPr sz="975" b="0" i="0">
                <a:solidFill>
                  <a:schemeClr val="bg1"/>
                </a:solidFill>
                <a:latin typeface="IberPangea Text" panose="020B0504000000000000" pitchFamily="34" charset="0"/>
                <a:ea typeface="IberPangea Text" panose="020B0504000000000000" pitchFamily="34" charset="0"/>
                <a:cs typeface="IberPangea Text" panose="020B0504000000000000" pitchFamily="34" charset="0"/>
              </a:defRPr>
            </a:lvl1pPr>
            <a:lvl2pPr>
              <a:defRPr sz="975"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2pPr>
            <a:lvl3pPr>
              <a:defRPr sz="975"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3pPr>
            <a:lvl4pPr>
              <a:defRPr sz="975"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4pPr>
            <a:lvl5pPr>
              <a:lnSpc>
                <a:spcPct val="100000"/>
              </a:lnSpc>
              <a:defRPr sz="975"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5pPr>
          </a:lstStyle>
          <a:p>
            <a:pPr lvl="0"/>
            <a:r>
              <a:rPr lang="en-US"/>
              <a:t>Click to modify the pattern title style</a:t>
            </a:r>
          </a:p>
        </p:txBody>
      </p:sp>
      <p:sp>
        <p:nvSpPr>
          <p:cNvPr id="2" name="Marcador de número de diapositiva 5">
            <a:extLst>
              <a:ext uri="{FF2B5EF4-FFF2-40B4-BE49-F238E27FC236}">
                <a16:creationId xmlns:a16="http://schemas.microsoft.com/office/drawing/2014/main" id="{D049C04B-DF9F-82CB-43E2-8A7079693348}"/>
              </a:ext>
            </a:extLst>
          </p:cNvPr>
          <p:cNvSpPr>
            <a:spLocks noGrp="1"/>
          </p:cNvSpPr>
          <p:nvPr>
            <p:ph type="sldNum" sz="quarter" idx="4"/>
          </p:nvPr>
        </p:nvSpPr>
        <p:spPr>
          <a:xfrm>
            <a:off x="8373624" y="4840002"/>
            <a:ext cx="464962" cy="180415"/>
          </a:xfrm>
          <a:prstGeom prst="rect">
            <a:avLst/>
          </a:prstGeom>
        </p:spPr>
        <p:txBody>
          <a:bodyPr anchor="b"/>
          <a:lstStyle>
            <a:lvl1pPr algn="r">
              <a:defRPr sz="450" b="0" i="0">
                <a:solidFill>
                  <a:schemeClr val="bg1"/>
                </a:solidFill>
                <a:latin typeface="IberPangea Text Light" panose="020B0404000000000000" pitchFamily="34" charset="0"/>
                <a:ea typeface="IberPangea Text Light" panose="020B0404000000000000" pitchFamily="34" charset="0"/>
                <a:cs typeface="IberPangea Text Light" panose="020B0404000000000000" pitchFamily="34" charset="0"/>
              </a:defRPr>
            </a:lvl1pPr>
          </a:lstStyle>
          <a:p>
            <a:fld id="{92A49E42-579D-0A4D-A382-D64C66A04E33}" type="slidenum">
              <a:rPr lang="en-US" smtClean="0"/>
              <a:pPr/>
              <a:t>‹#›</a:t>
            </a:fld>
            <a:endParaRPr lang="en-US"/>
          </a:p>
        </p:txBody>
      </p:sp>
      <p:sp>
        <p:nvSpPr>
          <p:cNvPr id="8" name="Text Placeholder 5">
            <a:extLst>
              <a:ext uri="{FF2B5EF4-FFF2-40B4-BE49-F238E27FC236}">
                <a16:creationId xmlns:a16="http://schemas.microsoft.com/office/drawing/2014/main" id="{543D5A69-44A7-754F-7006-C8C46A970C48}"/>
              </a:ext>
            </a:extLst>
          </p:cNvPr>
          <p:cNvSpPr>
            <a:spLocks noGrp="1"/>
          </p:cNvSpPr>
          <p:nvPr>
            <p:ph type="body" sz="quarter" idx="28" hasCustomPrompt="1"/>
          </p:nvPr>
        </p:nvSpPr>
        <p:spPr>
          <a:xfrm>
            <a:off x="2037779" y="2761060"/>
            <a:ext cx="1428248" cy="1971080"/>
          </a:xfrm>
          <a:prstGeom prst="rect">
            <a:avLst/>
          </a:prstGeom>
        </p:spPr>
        <p:txBody>
          <a:bodyPr/>
          <a:lstStyle>
            <a:lvl1pPr>
              <a:buClr>
                <a:schemeClr val="bg1"/>
              </a:buClr>
              <a:defRPr sz="600" b="0" i="0">
                <a:solidFill>
                  <a:schemeClr val="bg1"/>
                </a:solidFill>
                <a:latin typeface="+mn-lt"/>
                <a:ea typeface="IberPangea Text" panose="020B0504000000000000" pitchFamily="34" charset="0"/>
                <a:cs typeface="IberPangea Text" panose="020B0504000000000000" pitchFamily="34" charset="0"/>
              </a:defRPr>
            </a:lvl1pPr>
            <a:lvl2pPr>
              <a:buClr>
                <a:schemeClr val="bg1"/>
              </a:buClr>
              <a:defRPr sz="600" b="0" i="0">
                <a:solidFill>
                  <a:schemeClr val="bg1"/>
                </a:solidFill>
                <a:latin typeface="+mn-lt"/>
                <a:ea typeface="IberPangea Text" panose="020B0504000000000000" pitchFamily="34" charset="0"/>
                <a:cs typeface="IberPangea Text" panose="020B0504000000000000" pitchFamily="34" charset="0"/>
              </a:defRPr>
            </a:lvl2pPr>
            <a:lvl3pPr>
              <a:buClr>
                <a:schemeClr val="bg1"/>
              </a:buClr>
              <a:defRPr sz="600" b="0" i="0">
                <a:solidFill>
                  <a:schemeClr val="bg1"/>
                </a:solidFill>
                <a:latin typeface="+mn-lt"/>
                <a:ea typeface="IberPangea Text" panose="020B0504000000000000" pitchFamily="34" charset="0"/>
                <a:cs typeface="IberPangea Text" panose="020B0504000000000000" pitchFamily="34" charset="0"/>
              </a:defRPr>
            </a:lvl3pPr>
            <a:lvl4pPr>
              <a:buClr>
                <a:schemeClr val="bg1"/>
              </a:buClr>
              <a:defRPr sz="600" b="0" i="0">
                <a:solidFill>
                  <a:schemeClr val="bg1"/>
                </a:solidFill>
                <a:latin typeface="+mn-lt"/>
                <a:ea typeface="IberPangea Text" panose="020B0504000000000000" pitchFamily="34" charset="0"/>
                <a:cs typeface="IberPangea Text" panose="020B0504000000000000" pitchFamily="34" charset="0"/>
              </a:defRPr>
            </a:lvl4pPr>
            <a:lvl5pPr>
              <a:lnSpc>
                <a:spcPct val="100000"/>
              </a:lnSpc>
              <a:buClr>
                <a:schemeClr val="bg1"/>
              </a:buClr>
              <a:defRPr sz="600" b="0" i="0">
                <a:solidFill>
                  <a:schemeClr val="bg1"/>
                </a:solidFill>
                <a:latin typeface="+mn-lt"/>
                <a:ea typeface="IberPangea Text" panose="020B0504000000000000" pitchFamily="34" charset="0"/>
                <a:cs typeface="IberPangea Text" panose="020B0504000000000000" pitchFamily="34" charset="0"/>
              </a:defRPr>
            </a:lvl5pPr>
          </a:lstStyle>
          <a:p>
            <a:pPr lvl="0"/>
            <a:r>
              <a:rPr lang="en-US" noProof="0"/>
              <a:t>Click to modify the pattern title style</a:t>
            </a:r>
          </a:p>
          <a:p>
            <a:pPr lvl="1"/>
            <a:r>
              <a:rPr lang="en-US" noProof="0"/>
              <a:t>Second Level</a:t>
            </a:r>
          </a:p>
          <a:p>
            <a:pPr lvl="2"/>
            <a:r>
              <a:rPr lang="en-US"/>
              <a:t>Third</a:t>
            </a:r>
            <a:r>
              <a:rPr lang="en-US" noProof="0"/>
              <a:t> Level</a:t>
            </a:r>
          </a:p>
          <a:p>
            <a:pPr lvl="3"/>
            <a:r>
              <a:rPr lang="en-US"/>
              <a:t>Fourth</a:t>
            </a:r>
            <a:r>
              <a:rPr lang="en-US" noProof="0"/>
              <a:t> Level</a:t>
            </a:r>
          </a:p>
          <a:p>
            <a:pPr lvl="4"/>
            <a:r>
              <a:rPr lang="en-US"/>
              <a:t>Fifth</a:t>
            </a:r>
            <a:r>
              <a:rPr lang="en-US" noProof="0"/>
              <a:t> Level</a:t>
            </a:r>
          </a:p>
        </p:txBody>
      </p:sp>
      <p:sp>
        <p:nvSpPr>
          <p:cNvPr id="9" name="Text Placeholder 5">
            <a:extLst>
              <a:ext uri="{FF2B5EF4-FFF2-40B4-BE49-F238E27FC236}">
                <a16:creationId xmlns:a16="http://schemas.microsoft.com/office/drawing/2014/main" id="{001243D1-2A67-219D-094E-113BC3EAA48D}"/>
              </a:ext>
            </a:extLst>
          </p:cNvPr>
          <p:cNvSpPr>
            <a:spLocks noGrp="1"/>
          </p:cNvSpPr>
          <p:nvPr>
            <p:ph type="body" sz="quarter" idx="29" hasCustomPrompt="1"/>
          </p:nvPr>
        </p:nvSpPr>
        <p:spPr>
          <a:xfrm>
            <a:off x="2038075" y="2558028"/>
            <a:ext cx="1428248" cy="202744"/>
          </a:xfrm>
          <a:prstGeom prst="rect">
            <a:avLst/>
          </a:prstGeom>
        </p:spPr>
        <p:txBody>
          <a:bodyPr/>
          <a:lstStyle>
            <a:lvl1pPr>
              <a:lnSpc>
                <a:spcPct val="100000"/>
              </a:lnSpc>
              <a:spcBef>
                <a:spcPts val="0"/>
              </a:spcBef>
              <a:defRPr sz="975" b="0" i="0">
                <a:solidFill>
                  <a:schemeClr val="bg1"/>
                </a:solidFill>
                <a:latin typeface="IberPangea Text" panose="020B0504000000000000" pitchFamily="34" charset="0"/>
                <a:ea typeface="IberPangea Text" panose="020B0504000000000000" pitchFamily="34" charset="0"/>
                <a:cs typeface="IberPangea Text" panose="020B0504000000000000" pitchFamily="34" charset="0"/>
              </a:defRPr>
            </a:lvl1pPr>
            <a:lvl2pPr>
              <a:defRPr sz="975"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2pPr>
            <a:lvl3pPr>
              <a:defRPr sz="975"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3pPr>
            <a:lvl4pPr>
              <a:defRPr sz="975"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4pPr>
            <a:lvl5pPr>
              <a:lnSpc>
                <a:spcPct val="100000"/>
              </a:lnSpc>
              <a:defRPr sz="975"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5pPr>
          </a:lstStyle>
          <a:p>
            <a:pPr lvl="0"/>
            <a:r>
              <a:rPr lang="en-US"/>
              <a:t>Click to modify the pattern title style</a:t>
            </a:r>
          </a:p>
        </p:txBody>
      </p:sp>
      <p:sp>
        <p:nvSpPr>
          <p:cNvPr id="10" name="Text Placeholder 5">
            <a:extLst>
              <a:ext uri="{FF2B5EF4-FFF2-40B4-BE49-F238E27FC236}">
                <a16:creationId xmlns:a16="http://schemas.microsoft.com/office/drawing/2014/main" id="{D2D0FE98-362F-4F88-A7C2-F89800D0AB33}"/>
              </a:ext>
            </a:extLst>
          </p:cNvPr>
          <p:cNvSpPr>
            <a:spLocks noGrp="1"/>
          </p:cNvSpPr>
          <p:nvPr>
            <p:ph type="body" sz="quarter" idx="30" hasCustomPrompt="1"/>
          </p:nvPr>
        </p:nvSpPr>
        <p:spPr>
          <a:xfrm>
            <a:off x="3770440" y="2761060"/>
            <a:ext cx="1428248" cy="1971080"/>
          </a:xfrm>
          <a:prstGeom prst="rect">
            <a:avLst/>
          </a:prstGeom>
        </p:spPr>
        <p:txBody>
          <a:bodyPr/>
          <a:lstStyle>
            <a:lvl1pPr>
              <a:buClr>
                <a:schemeClr val="bg1"/>
              </a:buClr>
              <a:defRPr sz="600" b="0" i="0">
                <a:solidFill>
                  <a:schemeClr val="bg1"/>
                </a:solidFill>
                <a:latin typeface="+mn-lt"/>
                <a:ea typeface="IberPangea Text" panose="020B0504000000000000" pitchFamily="34" charset="0"/>
                <a:cs typeface="IberPangea Text" panose="020B0504000000000000" pitchFamily="34" charset="0"/>
              </a:defRPr>
            </a:lvl1pPr>
            <a:lvl2pPr>
              <a:buClr>
                <a:schemeClr val="bg1"/>
              </a:buClr>
              <a:defRPr sz="600" b="0" i="0">
                <a:solidFill>
                  <a:schemeClr val="bg1"/>
                </a:solidFill>
                <a:latin typeface="+mn-lt"/>
                <a:ea typeface="IberPangea Text" panose="020B0504000000000000" pitchFamily="34" charset="0"/>
                <a:cs typeface="IberPangea Text" panose="020B0504000000000000" pitchFamily="34" charset="0"/>
              </a:defRPr>
            </a:lvl2pPr>
            <a:lvl3pPr>
              <a:buClr>
                <a:schemeClr val="bg1"/>
              </a:buClr>
              <a:defRPr sz="600" b="0" i="0">
                <a:solidFill>
                  <a:schemeClr val="bg1"/>
                </a:solidFill>
                <a:latin typeface="+mn-lt"/>
                <a:ea typeface="IberPangea Text" panose="020B0504000000000000" pitchFamily="34" charset="0"/>
                <a:cs typeface="IberPangea Text" panose="020B0504000000000000" pitchFamily="34" charset="0"/>
              </a:defRPr>
            </a:lvl3pPr>
            <a:lvl4pPr>
              <a:buClr>
                <a:schemeClr val="bg1"/>
              </a:buClr>
              <a:defRPr sz="600" b="0" i="0">
                <a:solidFill>
                  <a:schemeClr val="bg1"/>
                </a:solidFill>
                <a:latin typeface="+mn-lt"/>
                <a:ea typeface="IberPangea Text" panose="020B0504000000000000" pitchFamily="34" charset="0"/>
                <a:cs typeface="IberPangea Text" panose="020B0504000000000000" pitchFamily="34" charset="0"/>
              </a:defRPr>
            </a:lvl4pPr>
            <a:lvl5pPr>
              <a:lnSpc>
                <a:spcPct val="100000"/>
              </a:lnSpc>
              <a:buClr>
                <a:schemeClr val="bg1"/>
              </a:buClr>
              <a:defRPr sz="600" b="0" i="0">
                <a:solidFill>
                  <a:schemeClr val="bg1"/>
                </a:solidFill>
                <a:latin typeface="+mn-lt"/>
                <a:ea typeface="IberPangea Text" panose="020B0504000000000000" pitchFamily="34" charset="0"/>
                <a:cs typeface="IberPangea Text" panose="020B0504000000000000" pitchFamily="34" charset="0"/>
              </a:defRPr>
            </a:lvl5pPr>
          </a:lstStyle>
          <a:p>
            <a:pPr lvl="0"/>
            <a:r>
              <a:rPr lang="en-US" noProof="0"/>
              <a:t>Click to modify the pattern title style</a:t>
            </a:r>
          </a:p>
          <a:p>
            <a:pPr lvl="1"/>
            <a:r>
              <a:rPr lang="en-US" noProof="0"/>
              <a:t>Second Level</a:t>
            </a:r>
          </a:p>
          <a:p>
            <a:pPr lvl="2"/>
            <a:r>
              <a:rPr lang="en-US"/>
              <a:t>Third</a:t>
            </a:r>
            <a:r>
              <a:rPr lang="en-US" noProof="0"/>
              <a:t> Level</a:t>
            </a:r>
          </a:p>
          <a:p>
            <a:pPr lvl="3"/>
            <a:r>
              <a:rPr lang="en-US"/>
              <a:t>Fourth</a:t>
            </a:r>
            <a:r>
              <a:rPr lang="en-US" noProof="0"/>
              <a:t> Level</a:t>
            </a:r>
          </a:p>
          <a:p>
            <a:pPr lvl="4"/>
            <a:r>
              <a:rPr lang="en-US"/>
              <a:t>Fifth</a:t>
            </a:r>
            <a:r>
              <a:rPr lang="en-US" noProof="0"/>
              <a:t> Level</a:t>
            </a:r>
          </a:p>
        </p:txBody>
      </p:sp>
      <p:sp>
        <p:nvSpPr>
          <p:cNvPr id="11" name="Text Placeholder 5">
            <a:extLst>
              <a:ext uri="{FF2B5EF4-FFF2-40B4-BE49-F238E27FC236}">
                <a16:creationId xmlns:a16="http://schemas.microsoft.com/office/drawing/2014/main" id="{68B15F64-0594-639C-8BD3-4D00FA4D7D72}"/>
              </a:ext>
            </a:extLst>
          </p:cNvPr>
          <p:cNvSpPr>
            <a:spLocks noGrp="1"/>
          </p:cNvSpPr>
          <p:nvPr>
            <p:ph type="body" sz="quarter" idx="31" hasCustomPrompt="1"/>
          </p:nvPr>
        </p:nvSpPr>
        <p:spPr>
          <a:xfrm>
            <a:off x="3770735" y="2558028"/>
            <a:ext cx="1428248" cy="202744"/>
          </a:xfrm>
          <a:prstGeom prst="rect">
            <a:avLst/>
          </a:prstGeom>
        </p:spPr>
        <p:txBody>
          <a:bodyPr/>
          <a:lstStyle>
            <a:lvl1pPr>
              <a:lnSpc>
                <a:spcPct val="100000"/>
              </a:lnSpc>
              <a:spcBef>
                <a:spcPts val="0"/>
              </a:spcBef>
              <a:defRPr sz="975" b="0" i="0">
                <a:solidFill>
                  <a:schemeClr val="bg1"/>
                </a:solidFill>
                <a:latin typeface="IberPangea Text" panose="020B0504000000000000" pitchFamily="34" charset="0"/>
                <a:ea typeface="IberPangea Text" panose="020B0504000000000000" pitchFamily="34" charset="0"/>
                <a:cs typeface="IberPangea Text" panose="020B0504000000000000" pitchFamily="34" charset="0"/>
              </a:defRPr>
            </a:lvl1pPr>
            <a:lvl2pPr>
              <a:defRPr sz="975"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2pPr>
            <a:lvl3pPr>
              <a:defRPr sz="975"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3pPr>
            <a:lvl4pPr>
              <a:defRPr sz="975"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4pPr>
            <a:lvl5pPr>
              <a:lnSpc>
                <a:spcPct val="100000"/>
              </a:lnSpc>
              <a:defRPr sz="975"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5pPr>
          </a:lstStyle>
          <a:p>
            <a:pPr lvl="0"/>
            <a:r>
              <a:rPr lang="en-US"/>
              <a:t>Click to modify the pattern title style</a:t>
            </a:r>
          </a:p>
        </p:txBody>
      </p:sp>
      <p:sp>
        <p:nvSpPr>
          <p:cNvPr id="12" name="Text Placeholder 5">
            <a:extLst>
              <a:ext uri="{FF2B5EF4-FFF2-40B4-BE49-F238E27FC236}">
                <a16:creationId xmlns:a16="http://schemas.microsoft.com/office/drawing/2014/main" id="{FAAE9775-70D8-CCE8-4C68-2A0D493EDEA0}"/>
              </a:ext>
            </a:extLst>
          </p:cNvPr>
          <p:cNvSpPr>
            <a:spLocks noGrp="1"/>
          </p:cNvSpPr>
          <p:nvPr>
            <p:ph type="body" sz="quarter" idx="32" hasCustomPrompt="1"/>
          </p:nvPr>
        </p:nvSpPr>
        <p:spPr>
          <a:xfrm>
            <a:off x="5503396" y="2761060"/>
            <a:ext cx="1428248" cy="1971080"/>
          </a:xfrm>
          <a:prstGeom prst="rect">
            <a:avLst/>
          </a:prstGeom>
        </p:spPr>
        <p:txBody>
          <a:bodyPr/>
          <a:lstStyle>
            <a:lvl1pPr>
              <a:buClr>
                <a:schemeClr val="bg1"/>
              </a:buClr>
              <a:defRPr sz="600" b="0" i="0">
                <a:solidFill>
                  <a:schemeClr val="bg1"/>
                </a:solidFill>
                <a:latin typeface="+mn-lt"/>
                <a:ea typeface="IberPangea Text" panose="020B0504000000000000" pitchFamily="34" charset="0"/>
                <a:cs typeface="IberPangea Text" panose="020B0504000000000000" pitchFamily="34" charset="0"/>
              </a:defRPr>
            </a:lvl1pPr>
            <a:lvl2pPr>
              <a:buClr>
                <a:schemeClr val="bg1"/>
              </a:buClr>
              <a:defRPr sz="600" b="0" i="0">
                <a:solidFill>
                  <a:schemeClr val="bg1"/>
                </a:solidFill>
                <a:latin typeface="+mn-lt"/>
                <a:ea typeface="IberPangea Text" panose="020B0504000000000000" pitchFamily="34" charset="0"/>
                <a:cs typeface="IberPangea Text" panose="020B0504000000000000" pitchFamily="34" charset="0"/>
              </a:defRPr>
            </a:lvl2pPr>
            <a:lvl3pPr>
              <a:buClr>
                <a:schemeClr val="bg1"/>
              </a:buClr>
              <a:defRPr sz="600" b="0" i="0">
                <a:solidFill>
                  <a:schemeClr val="bg1"/>
                </a:solidFill>
                <a:latin typeface="+mn-lt"/>
                <a:ea typeface="IberPangea Text" panose="020B0504000000000000" pitchFamily="34" charset="0"/>
                <a:cs typeface="IberPangea Text" panose="020B0504000000000000" pitchFamily="34" charset="0"/>
              </a:defRPr>
            </a:lvl3pPr>
            <a:lvl4pPr>
              <a:buClr>
                <a:schemeClr val="bg1"/>
              </a:buClr>
              <a:defRPr sz="600" b="0" i="0">
                <a:solidFill>
                  <a:schemeClr val="bg1"/>
                </a:solidFill>
                <a:latin typeface="+mn-lt"/>
                <a:ea typeface="IberPangea Text" panose="020B0504000000000000" pitchFamily="34" charset="0"/>
                <a:cs typeface="IberPangea Text" panose="020B0504000000000000" pitchFamily="34" charset="0"/>
              </a:defRPr>
            </a:lvl4pPr>
            <a:lvl5pPr>
              <a:lnSpc>
                <a:spcPct val="100000"/>
              </a:lnSpc>
              <a:buClr>
                <a:schemeClr val="bg1"/>
              </a:buClr>
              <a:defRPr sz="600" b="0" i="0">
                <a:solidFill>
                  <a:schemeClr val="bg1"/>
                </a:solidFill>
                <a:latin typeface="+mn-lt"/>
                <a:ea typeface="IberPangea Text" panose="020B0504000000000000" pitchFamily="34" charset="0"/>
                <a:cs typeface="IberPangea Text" panose="020B0504000000000000" pitchFamily="34" charset="0"/>
              </a:defRPr>
            </a:lvl5pPr>
          </a:lstStyle>
          <a:p>
            <a:pPr lvl="0"/>
            <a:r>
              <a:rPr lang="en-US" noProof="0"/>
              <a:t>Click to modify the pattern title style</a:t>
            </a:r>
          </a:p>
          <a:p>
            <a:pPr lvl="1"/>
            <a:r>
              <a:rPr lang="en-US" noProof="0"/>
              <a:t>Second Level</a:t>
            </a:r>
          </a:p>
          <a:p>
            <a:pPr lvl="2"/>
            <a:r>
              <a:rPr lang="en-US"/>
              <a:t>Third</a:t>
            </a:r>
            <a:r>
              <a:rPr lang="en-US" noProof="0"/>
              <a:t> Level</a:t>
            </a:r>
          </a:p>
          <a:p>
            <a:pPr lvl="3"/>
            <a:r>
              <a:rPr lang="en-US"/>
              <a:t>Fourth</a:t>
            </a:r>
            <a:r>
              <a:rPr lang="en-US" noProof="0"/>
              <a:t> Level</a:t>
            </a:r>
          </a:p>
          <a:p>
            <a:pPr lvl="4"/>
            <a:r>
              <a:rPr lang="en-US"/>
              <a:t>Fifth</a:t>
            </a:r>
            <a:r>
              <a:rPr lang="en-US" noProof="0"/>
              <a:t> Level</a:t>
            </a:r>
          </a:p>
        </p:txBody>
      </p:sp>
      <p:sp>
        <p:nvSpPr>
          <p:cNvPr id="13" name="Text Placeholder 5">
            <a:extLst>
              <a:ext uri="{FF2B5EF4-FFF2-40B4-BE49-F238E27FC236}">
                <a16:creationId xmlns:a16="http://schemas.microsoft.com/office/drawing/2014/main" id="{9FF942FA-098D-3643-6D5A-D9A9748252E7}"/>
              </a:ext>
            </a:extLst>
          </p:cNvPr>
          <p:cNvSpPr>
            <a:spLocks noGrp="1"/>
          </p:cNvSpPr>
          <p:nvPr>
            <p:ph type="body" sz="quarter" idx="33" hasCustomPrompt="1"/>
          </p:nvPr>
        </p:nvSpPr>
        <p:spPr>
          <a:xfrm>
            <a:off x="5503396" y="2558028"/>
            <a:ext cx="1428248" cy="202744"/>
          </a:xfrm>
          <a:prstGeom prst="rect">
            <a:avLst/>
          </a:prstGeom>
        </p:spPr>
        <p:txBody>
          <a:bodyPr/>
          <a:lstStyle>
            <a:lvl1pPr>
              <a:lnSpc>
                <a:spcPct val="100000"/>
              </a:lnSpc>
              <a:spcBef>
                <a:spcPts val="0"/>
              </a:spcBef>
              <a:defRPr sz="975" b="0" i="0">
                <a:solidFill>
                  <a:schemeClr val="bg1"/>
                </a:solidFill>
                <a:latin typeface="IberPangea Text" panose="020B0504000000000000" pitchFamily="34" charset="0"/>
                <a:ea typeface="IberPangea Text" panose="020B0504000000000000" pitchFamily="34" charset="0"/>
                <a:cs typeface="IberPangea Text" panose="020B0504000000000000" pitchFamily="34" charset="0"/>
              </a:defRPr>
            </a:lvl1pPr>
            <a:lvl2pPr>
              <a:defRPr sz="975"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2pPr>
            <a:lvl3pPr>
              <a:defRPr sz="975"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3pPr>
            <a:lvl4pPr>
              <a:defRPr sz="975"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4pPr>
            <a:lvl5pPr>
              <a:lnSpc>
                <a:spcPct val="100000"/>
              </a:lnSpc>
              <a:defRPr sz="975"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5pPr>
          </a:lstStyle>
          <a:p>
            <a:pPr lvl="0"/>
            <a:r>
              <a:rPr lang="en-US"/>
              <a:t>Click to modify the pattern title style</a:t>
            </a:r>
          </a:p>
        </p:txBody>
      </p:sp>
      <p:sp>
        <p:nvSpPr>
          <p:cNvPr id="14" name="Text Placeholder 5">
            <a:extLst>
              <a:ext uri="{FF2B5EF4-FFF2-40B4-BE49-F238E27FC236}">
                <a16:creationId xmlns:a16="http://schemas.microsoft.com/office/drawing/2014/main" id="{B15D3E05-601F-1507-6F0A-D8DD68851D49}"/>
              </a:ext>
            </a:extLst>
          </p:cNvPr>
          <p:cNvSpPr>
            <a:spLocks noGrp="1"/>
          </p:cNvSpPr>
          <p:nvPr>
            <p:ph type="body" sz="quarter" idx="34" hasCustomPrompt="1"/>
          </p:nvPr>
        </p:nvSpPr>
        <p:spPr>
          <a:xfrm>
            <a:off x="7236056" y="2761060"/>
            <a:ext cx="1428248" cy="1971080"/>
          </a:xfrm>
          <a:prstGeom prst="rect">
            <a:avLst/>
          </a:prstGeom>
        </p:spPr>
        <p:txBody>
          <a:bodyPr/>
          <a:lstStyle>
            <a:lvl1pPr>
              <a:buClr>
                <a:schemeClr val="bg1"/>
              </a:buClr>
              <a:defRPr sz="600" b="0" i="0">
                <a:solidFill>
                  <a:schemeClr val="bg1"/>
                </a:solidFill>
                <a:latin typeface="+mn-lt"/>
                <a:ea typeface="IberPangea Text" panose="020B0504000000000000" pitchFamily="34" charset="0"/>
                <a:cs typeface="IberPangea Text" panose="020B0504000000000000" pitchFamily="34" charset="0"/>
              </a:defRPr>
            </a:lvl1pPr>
            <a:lvl2pPr>
              <a:buClr>
                <a:schemeClr val="bg1"/>
              </a:buClr>
              <a:defRPr sz="600" b="0" i="0">
                <a:solidFill>
                  <a:schemeClr val="bg1"/>
                </a:solidFill>
                <a:latin typeface="+mn-lt"/>
                <a:ea typeface="IberPangea Text" panose="020B0504000000000000" pitchFamily="34" charset="0"/>
                <a:cs typeface="IberPangea Text" panose="020B0504000000000000" pitchFamily="34" charset="0"/>
              </a:defRPr>
            </a:lvl2pPr>
            <a:lvl3pPr>
              <a:buClr>
                <a:schemeClr val="bg1"/>
              </a:buClr>
              <a:defRPr sz="600" b="0" i="0">
                <a:solidFill>
                  <a:schemeClr val="bg1"/>
                </a:solidFill>
                <a:latin typeface="+mn-lt"/>
                <a:ea typeface="IberPangea Text" panose="020B0504000000000000" pitchFamily="34" charset="0"/>
                <a:cs typeface="IberPangea Text" panose="020B0504000000000000" pitchFamily="34" charset="0"/>
              </a:defRPr>
            </a:lvl3pPr>
            <a:lvl4pPr>
              <a:buClr>
                <a:schemeClr val="bg1"/>
              </a:buClr>
              <a:defRPr sz="600" b="0" i="0">
                <a:solidFill>
                  <a:schemeClr val="bg1"/>
                </a:solidFill>
                <a:latin typeface="+mn-lt"/>
                <a:ea typeface="IberPangea Text" panose="020B0504000000000000" pitchFamily="34" charset="0"/>
                <a:cs typeface="IberPangea Text" panose="020B0504000000000000" pitchFamily="34" charset="0"/>
              </a:defRPr>
            </a:lvl4pPr>
            <a:lvl5pPr>
              <a:lnSpc>
                <a:spcPct val="100000"/>
              </a:lnSpc>
              <a:buClr>
                <a:schemeClr val="bg1"/>
              </a:buClr>
              <a:defRPr sz="600" b="0" i="0">
                <a:solidFill>
                  <a:schemeClr val="bg1"/>
                </a:solidFill>
                <a:latin typeface="+mn-lt"/>
                <a:ea typeface="IberPangea Text" panose="020B0504000000000000" pitchFamily="34" charset="0"/>
                <a:cs typeface="IberPangea Text" panose="020B0504000000000000" pitchFamily="34" charset="0"/>
              </a:defRPr>
            </a:lvl5pPr>
          </a:lstStyle>
          <a:p>
            <a:pPr lvl="0"/>
            <a:r>
              <a:rPr lang="en-US" noProof="0"/>
              <a:t>Click to modify the pattern title style</a:t>
            </a:r>
          </a:p>
          <a:p>
            <a:pPr lvl="1"/>
            <a:r>
              <a:rPr lang="en-US" noProof="0"/>
              <a:t>Second Level</a:t>
            </a:r>
          </a:p>
          <a:p>
            <a:pPr lvl="2"/>
            <a:r>
              <a:rPr lang="en-US"/>
              <a:t>Third</a:t>
            </a:r>
            <a:r>
              <a:rPr lang="en-US" noProof="0"/>
              <a:t> Level</a:t>
            </a:r>
          </a:p>
          <a:p>
            <a:pPr lvl="3"/>
            <a:r>
              <a:rPr lang="en-US"/>
              <a:t>Fourth</a:t>
            </a:r>
            <a:r>
              <a:rPr lang="en-US" noProof="0"/>
              <a:t> Level</a:t>
            </a:r>
          </a:p>
          <a:p>
            <a:pPr lvl="4"/>
            <a:r>
              <a:rPr lang="en-US"/>
              <a:t>Fifth</a:t>
            </a:r>
            <a:r>
              <a:rPr lang="en-US" noProof="0"/>
              <a:t> Level</a:t>
            </a:r>
          </a:p>
        </p:txBody>
      </p:sp>
      <p:sp>
        <p:nvSpPr>
          <p:cNvPr id="15" name="Text Placeholder 5">
            <a:extLst>
              <a:ext uri="{FF2B5EF4-FFF2-40B4-BE49-F238E27FC236}">
                <a16:creationId xmlns:a16="http://schemas.microsoft.com/office/drawing/2014/main" id="{02F4DDE4-E53E-7E65-2C0F-F3B3AD176BB5}"/>
              </a:ext>
            </a:extLst>
          </p:cNvPr>
          <p:cNvSpPr>
            <a:spLocks noGrp="1"/>
          </p:cNvSpPr>
          <p:nvPr>
            <p:ph type="body" sz="quarter" idx="35" hasCustomPrompt="1"/>
          </p:nvPr>
        </p:nvSpPr>
        <p:spPr>
          <a:xfrm>
            <a:off x="7236056" y="2558028"/>
            <a:ext cx="1428248" cy="202744"/>
          </a:xfrm>
          <a:prstGeom prst="rect">
            <a:avLst/>
          </a:prstGeom>
        </p:spPr>
        <p:txBody>
          <a:bodyPr/>
          <a:lstStyle>
            <a:lvl1pPr>
              <a:lnSpc>
                <a:spcPct val="100000"/>
              </a:lnSpc>
              <a:spcBef>
                <a:spcPts val="0"/>
              </a:spcBef>
              <a:defRPr sz="975" b="0" i="0">
                <a:solidFill>
                  <a:schemeClr val="bg1"/>
                </a:solidFill>
                <a:latin typeface="IberPangea Text" panose="020B0504000000000000" pitchFamily="34" charset="0"/>
                <a:ea typeface="IberPangea Text" panose="020B0504000000000000" pitchFamily="34" charset="0"/>
                <a:cs typeface="IberPangea Text" panose="020B0504000000000000" pitchFamily="34" charset="0"/>
              </a:defRPr>
            </a:lvl1pPr>
            <a:lvl2pPr>
              <a:defRPr sz="975"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2pPr>
            <a:lvl3pPr>
              <a:defRPr sz="975"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3pPr>
            <a:lvl4pPr>
              <a:defRPr sz="975"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4pPr>
            <a:lvl5pPr>
              <a:lnSpc>
                <a:spcPct val="100000"/>
              </a:lnSpc>
              <a:defRPr sz="975"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5pPr>
          </a:lstStyle>
          <a:p>
            <a:pPr lvl="0"/>
            <a:r>
              <a:rPr lang="en-US"/>
              <a:t>Click to modify the pattern title style</a:t>
            </a:r>
          </a:p>
        </p:txBody>
      </p:sp>
      <p:grpSp>
        <p:nvGrpSpPr>
          <p:cNvPr id="3" name="Grupo 2">
            <a:extLst>
              <a:ext uri="{FF2B5EF4-FFF2-40B4-BE49-F238E27FC236}">
                <a16:creationId xmlns:a16="http://schemas.microsoft.com/office/drawing/2014/main" id="{3C27797B-9F40-3396-94B0-F6CF2ABE7C18}"/>
              </a:ext>
            </a:extLst>
          </p:cNvPr>
          <p:cNvGrpSpPr/>
          <p:nvPr userDrawn="1"/>
        </p:nvGrpSpPr>
        <p:grpSpPr>
          <a:xfrm>
            <a:off x="7693757" y="276454"/>
            <a:ext cx="1164430" cy="198475"/>
            <a:chOff x="20515348" y="737210"/>
            <a:chExt cx="3104944" cy="529266"/>
          </a:xfrm>
          <a:solidFill>
            <a:schemeClr val="bg1"/>
          </a:solidFill>
        </p:grpSpPr>
        <p:sp>
          <p:nvSpPr>
            <p:cNvPr id="28" name="Forma libre: forma 27">
              <a:extLst>
                <a:ext uri="{FF2B5EF4-FFF2-40B4-BE49-F238E27FC236}">
                  <a16:creationId xmlns:a16="http://schemas.microsoft.com/office/drawing/2014/main" id="{1B0AC0A0-83EA-50A3-DF0A-A7EF642BFDEC}"/>
                </a:ext>
              </a:extLst>
            </p:cNvPr>
            <p:cNvSpPr/>
            <p:nvPr/>
          </p:nvSpPr>
          <p:spPr>
            <a:xfrm>
              <a:off x="21187483" y="856967"/>
              <a:ext cx="221251" cy="289836"/>
            </a:xfrm>
            <a:custGeom>
              <a:avLst/>
              <a:gdLst>
                <a:gd name="connsiteX0" fmla="*/ 183895 w 221251"/>
                <a:gd name="connsiteY0" fmla="*/ 147165 h 289836"/>
                <a:gd name="connsiteX1" fmla="*/ 136703 w 221251"/>
                <a:gd name="connsiteY1" fmla="*/ 128093 h 289836"/>
                <a:gd name="connsiteX2" fmla="*/ 102183 w 221251"/>
                <a:gd name="connsiteY2" fmla="*/ 118854 h 289836"/>
                <a:gd name="connsiteX3" fmla="*/ 65226 w 221251"/>
                <a:gd name="connsiteY3" fmla="*/ 103003 h 289836"/>
                <a:gd name="connsiteX4" fmla="*/ 52384 w 221251"/>
                <a:gd name="connsiteY4" fmla="*/ 75900 h 289836"/>
                <a:gd name="connsiteX5" fmla="*/ 68256 w 221251"/>
                <a:gd name="connsiteY5" fmla="*/ 48203 h 289836"/>
                <a:gd name="connsiteX6" fmla="*/ 110638 w 221251"/>
                <a:gd name="connsiteY6" fmla="*/ 37756 h 289836"/>
                <a:gd name="connsiteX7" fmla="*/ 154186 w 221251"/>
                <a:gd name="connsiteY7" fmla="*/ 49199 h 289836"/>
                <a:gd name="connsiteX8" fmla="*/ 179615 w 221251"/>
                <a:gd name="connsiteY8" fmla="*/ 84736 h 289836"/>
                <a:gd name="connsiteX9" fmla="*/ 216148 w 221251"/>
                <a:gd name="connsiteY9" fmla="*/ 71089 h 289836"/>
                <a:gd name="connsiteX10" fmla="*/ 194470 w 221251"/>
                <a:gd name="connsiteY10" fmla="*/ 31929 h 289836"/>
                <a:gd name="connsiteX11" fmla="*/ 158445 w 221251"/>
                <a:gd name="connsiteY11" fmla="*/ 8258 h 289836"/>
                <a:gd name="connsiteX12" fmla="*/ 110066 w 221251"/>
                <a:gd name="connsiteY12" fmla="*/ 15 h 289836"/>
                <a:gd name="connsiteX13" fmla="*/ 57258 w 221251"/>
                <a:gd name="connsiteY13" fmla="*/ 10059 h 289836"/>
                <a:gd name="connsiteX14" fmla="*/ 21933 w 221251"/>
                <a:gd name="connsiteY14" fmla="*/ 37968 h 289836"/>
                <a:gd name="connsiteX15" fmla="*/ 9218 w 221251"/>
                <a:gd name="connsiteY15" fmla="*/ 79121 h 289836"/>
                <a:gd name="connsiteX16" fmla="*/ 42530 w 221251"/>
                <a:gd name="connsiteY16" fmla="*/ 139748 h 289836"/>
                <a:gd name="connsiteX17" fmla="*/ 83810 w 221251"/>
                <a:gd name="connsiteY17" fmla="*/ 157337 h 289836"/>
                <a:gd name="connsiteX18" fmla="*/ 118352 w 221251"/>
                <a:gd name="connsiteY18" fmla="*/ 166555 h 289836"/>
                <a:gd name="connsiteX19" fmla="*/ 153274 w 221251"/>
                <a:gd name="connsiteY19" fmla="*/ 178613 h 289836"/>
                <a:gd name="connsiteX20" fmla="*/ 172749 w 221251"/>
                <a:gd name="connsiteY20" fmla="*/ 193256 h 289836"/>
                <a:gd name="connsiteX21" fmla="*/ 178979 w 221251"/>
                <a:gd name="connsiteY21" fmla="*/ 212327 h 289836"/>
                <a:gd name="connsiteX22" fmla="*/ 161306 w 221251"/>
                <a:gd name="connsiteY22" fmla="*/ 241253 h 289836"/>
                <a:gd name="connsiteX23" fmla="*/ 113923 w 221251"/>
                <a:gd name="connsiteY23" fmla="*/ 252082 h 289836"/>
                <a:gd name="connsiteX24" fmla="*/ 63933 w 221251"/>
                <a:gd name="connsiteY24" fmla="*/ 237036 h 289836"/>
                <a:gd name="connsiteX25" fmla="*/ 36025 w 221251"/>
                <a:gd name="connsiteY25" fmla="*/ 198278 h 289836"/>
                <a:gd name="connsiteX26" fmla="*/ 0 w 221251"/>
                <a:gd name="connsiteY26" fmla="*/ 213535 h 289836"/>
                <a:gd name="connsiteX27" fmla="*/ 23480 w 221251"/>
                <a:gd name="connsiteY27" fmla="*/ 254095 h 289836"/>
                <a:gd name="connsiteX28" fmla="*/ 62429 w 221251"/>
                <a:gd name="connsiteY28" fmla="*/ 280584 h 289836"/>
                <a:gd name="connsiteX29" fmla="*/ 114029 w 221251"/>
                <a:gd name="connsiteY29" fmla="*/ 289823 h 289836"/>
                <a:gd name="connsiteX30" fmla="*/ 171054 w 221251"/>
                <a:gd name="connsiteY30" fmla="*/ 279588 h 289836"/>
                <a:gd name="connsiteX31" fmla="*/ 208201 w 221251"/>
                <a:gd name="connsiteY31" fmla="*/ 251276 h 289836"/>
                <a:gd name="connsiteX32" fmla="*/ 221234 w 221251"/>
                <a:gd name="connsiteY32" fmla="*/ 208725 h 289836"/>
                <a:gd name="connsiteX33" fmla="*/ 211995 w 221251"/>
                <a:gd name="connsiteY33" fmla="*/ 173781 h 289836"/>
                <a:gd name="connsiteX34" fmla="*/ 183895 w 221251"/>
                <a:gd name="connsiteY34" fmla="*/ 147165 h 289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21251" h="289836">
                  <a:moveTo>
                    <a:pt x="183895" y="147165"/>
                  </a:moveTo>
                  <a:cubicBezTo>
                    <a:pt x="171435" y="139536"/>
                    <a:pt x="155705" y="133179"/>
                    <a:pt x="136703" y="128093"/>
                  </a:cubicBezTo>
                  <a:lnTo>
                    <a:pt x="102183" y="118854"/>
                  </a:lnTo>
                  <a:cubicBezTo>
                    <a:pt x="86120" y="114319"/>
                    <a:pt x="73802" y="109036"/>
                    <a:pt x="65226" y="103003"/>
                  </a:cubicBezTo>
                  <a:cubicBezTo>
                    <a:pt x="56650" y="96970"/>
                    <a:pt x="52369" y="87936"/>
                    <a:pt x="52384" y="75900"/>
                  </a:cubicBezTo>
                  <a:cubicBezTo>
                    <a:pt x="52384" y="64387"/>
                    <a:pt x="57675" y="55154"/>
                    <a:pt x="68256" y="48203"/>
                  </a:cubicBezTo>
                  <a:cubicBezTo>
                    <a:pt x="78837" y="41253"/>
                    <a:pt x="92965" y="37771"/>
                    <a:pt x="110638" y="37756"/>
                  </a:cubicBezTo>
                  <a:cubicBezTo>
                    <a:pt x="127491" y="37756"/>
                    <a:pt x="142007" y="41570"/>
                    <a:pt x="154186" y="49199"/>
                  </a:cubicBezTo>
                  <a:cubicBezTo>
                    <a:pt x="166364" y="56828"/>
                    <a:pt x="174840" y="68674"/>
                    <a:pt x="179615" y="84736"/>
                  </a:cubicBezTo>
                  <a:lnTo>
                    <a:pt x="216148" y="71089"/>
                  </a:lnTo>
                  <a:cubicBezTo>
                    <a:pt x="212018" y="56548"/>
                    <a:pt x="204601" y="43149"/>
                    <a:pt x="194470" y="31929"/>
                  </a:cubicBezTo>
                  <a:cubicBezTo>
                    <a:pt x="184440" y="21375"/>
                    <a:pt x="172113" y="13276"/>
                    <a:pt x="158445" y="8258"/>
                  </a:cubicBezTo>
                  <a:cubicBezTo>
                    <a:pt x="142961" y="2564"/>
                    <a:pt x="126561" y="-231"/>
                    <a:pt x="110066" y="15"/>
                  </a:cubicBezTo>
                  <a:cubicBezTo>
                    <a:pt x="89977" y="15"/>
                    <a:pt x="72374" y="3363"/>
                    <a:pt x="57258" y="10059"/>
                  </a:cubicBezTo>
                  <a:cubicBezTo>
                    <a:pt x="43147" y="15948"/>
                    <a:pt x="30928" y="25603"/>
                    <a:pt x="21933" y="37968"/>
                  </a:cubicBezTo>
                  <a:cubicBezTo>
                    <a:pt x="13437" y="49990"/>
                    <a:pt x="8985" y="64402"/>
                    <a:pt x="9218" y="79121"/>
                  </a:cubicBezTo>
                  <a:cubicBezTo>
                    <a:pt x="8491" y="103878"/>
                    <a:pt x="21242" y="127087"/>
                    <a:pt x="42530" y="139748"/>
                  </a:cubicBezTo>
                  <a:cubicBezTo>
                    <a:pt x="55349" y="147614"/>
                    <a:pt x="69258" y="153539"/>
                    <a:pt x="83810" y="157337"/>
                  </a:cubicBezTo>
                  <a:lnTo>
                    <a:pt x="118352" y="166555"/>
                  </a:lnTo>
                  <a:cubicBezTo>
                    <a:pt x="130350" y="169450"/>
                    <a:pt x="142045" y="173489"/>
                    <a:pt x="153274" y="178613"/>
                  </a:cubicBezTo>
                  <a:cubicBezTo>
                    <a:pt x="160818" y="181910"/>
                    <a:pt x="167487" y="186924"/>
                    <a:pt x="172749" y="193256"/>
                  </a:cubicBezTo>
                  <a:cubicBezTo>
                    <a:pt x="176900" y="198738"/>
                    <a:pt x="179096" y="205453"/>
                    <a:pt x="178979" y="212327"/>
                  </a:cubicBezTo>
                  <a:cubicBezTo>
                    <a:pt x="178979" y="224379"/>
                    <a:pt x="173088" y="234021"/>
                    <a:pt x="161306" y="241253"/>
                  </a:cubicBezTo>
                  <a:cubicBezTo>
                    <a:pt x="149524" y="248486"/>
                    <a:pt x="133730" y="252097"/>
                    <a:pt x="113923" y="252082"/>
                  </a:cubicBezTo>
                  <a:cubicBezTo>
                    <a:pt x="93848" y="252082"/>
                    <a:pt x="77184" y="247066"/>
                    <a:pt x="63933" y="237036"/>
                  </a:cubicBezTo>
                  <a:cubicBezTo>
                    <a:pt x="50888" y="227273"/>
                    <a:pt x="41147" y="213747"/>
                    <a:pt x="36025" y="198278"/>
                  </a:cubicBezTo>
                  <a:lnTo>
                    <a:pt x="0" y="213535"/>
                  </a:lnTo>
                  <a:cubicBezTo>
                    <a:pt x="4806" y="228591"/>
                    <a:pt x="12816" y="242429"/>
                    <a:pt x="23480" y="254095"/>
                  </a:cubicBezTo>
                  <a:cubicBezTo>
                    <a:pt x="34287" y="265763"/>
                    <a:pt x="47606" y="274820"/>
                    <a:pt x="62429" y="280584"/>
                  </a:cubicBezTo>
                  <a:cubicBezTo>
                    <a:pt x="78879" y="286939"/>
                    <a:pt x="96396" y="290075"/>
                    <a:pt x="114029" y="289823"/>
                  </a:cubicBezTo>
                  <a:cubicBezTo>
                    <a:pt x="135982" y="289823"/>
                    <a:pt x="154991" y="286411"/>
                    <a:pt x="171054" y="279588"/>
                  </a:cubicBezTo>
                  <a:cubicBezTo>
                    <a:pt x="187116" y="272764"/>
                    <a:pt x="199498" y="263328"/>
                    <a:pt x="208201" y="251276"/>
                  </a:cubicBezTo>
                  <a:cubicBezTo>
                    <a:pt x="217006" y="238863"/>
                    <a:pt x="221577" y="223940"/>
                    <a:pt x="221234" y="208725"/>
                  </a:cubicBezTo>
                  <a:cubicBezTo>
                    <a:pt x="221463" y="196445"/>
                    <a:pt x="218263" y="184345"/>
                    <a:pt x="211995" y="173781"/>
                  </a:cubicBezTo>
                  <a:cubicBezTo>
                    <a:pt x="204910" y="162774"/>
                    <a:pt x="195271" y="153643"/>
                    <a:pt x="183895" y="147165"/>
                  </a:cubicBezTo>
                  <a:close/>
                </a:path>
              </a:pathLst>
            </a:custGeom>
            <a:grpFill/>
            <a:ln w="2119" cap="flat">
              <a:noFill/>
              <a:prstDash val="solid"/>
              <a:miter/>
            </a:ln>
          </p:spPr>
          <p:txBody>
            <a:bodyPr rtlCol="0" anchor="ctr"/>
            <a:lstStyle/>
            <a:p>
              <a:endParaRPr lang="es-ES" sz="675"/>
            </a:p>
          </p:txBody>
        </p:sp>
        <p:sp>
          <p:nvSpPr>
            <p:cNvPr id="29" name="Forma libre: forma 28">
              <a:extLst>
                <a:ext uri="{FF2B5EF4-FFF2-40B4-BE49-F238E27FC236}">
                  <a16:creationId xmlns:a16="http://schemas.microsoft.com/office/drawing/2014/main" id="{A2C560B0-18F3-39DA-7A5A-81DFD22A511C}"/>
                </a:ext>
              </a:extLst>
            </p:cNvPr>
            <p:cNvSpPr/>
            <p:nvPr/>
          </p:nvSpPr>
          <p:spPr>
            <a:xfrm>
              <a:off x="21423710" y="934471"/>
              <a:ext cx="193611" cy="211949"/>
            </a:xfrm>
            <a:custGeom>
              <a:avLst/>
              <a:gdLst>
                <a:gd name="connsiteX0" fmla="*/ 58222 w 193611"/>
                <a:gd name="connsiteY0" fmla="*/ 53407 h 211949"/>
                <a:gd name="connsiteX1" fmla="*/ 77697 w 193611"/>
                <a:gd name="connsiteY1" fmla="*/ 39951 h 211949"/>
                <a:gd name="connsiteX2" fmla="*/ 100795 w 193611"/>
                <a:gd name="connsiteY2" fmla="*/ 35331 h 211949"/>
                <a:gd name="connsiteX3" fmla="*/ 135781 w 193611"/>
                <a:gd name="connsiteY3" fmla="*/ 44782 h 211949"/>
                <a:gd name="connsiteX4" fmla="*/ 159875 w 193611"/>
                <a:gd name="connsiteY4" fmla="*/ 77099 h 211949"/>
                <a:gd name="connsiteX5" fmla="*/ 193611 w 193611"/>
                <a:gd name="connsiteY5" fmla="*/ 61036 h 211949"/>
                <a:gd name="connsiteX6" fmla="*/ 170916 w 193611"/>
                <a:gd name="connsiteY6" fmla="*/ 25499 h 211949"/>
                <a:gd name="connsiteX7" fmla="*/ 138387 w 193611"/>
                <a:gd name="connsiteY7" fmla="*/ 6024 h 211949"/>
                <a:gd name="connsiteX8" fmla="*/ 100858 w 193611"/>
                <a:gd name="connsiteY8" fmla="*/ 6 h 211949"/>
                <a:gd name="connsiteX9" fmla="*/ 60892 w 193611"/>
                <a:gd name="connsiteY9" fmla="*/ 7635 h 211949"/>
                <a:gd name="connsiteX10" fmla="*/ 28788 w 193611"/>
                <a:gd name="connsiteY10" fmla="*/ 29313 h 211949"/>
                <a:gd name="connsiteX11" fmla="*/ 7427 w 193611"/>
                <a:gd name="connsiteY11" fmla="*/ 62880 h 211949"/>
                <a:gd name="connsiteX12" fmla="*/ 10 w 193611"/>
                <a:gd name="connsiteY12" fmla="*/ 106046 h 211949"/>
                <a:gd name="connsiteX13" fmla="*/ 13064 w 193611"/>
                <a:gd name="connsiteY13" fmla="*/ 161269 h 211949"/>
                <a:gd name="connsiteX14" fmla="*/ 48898 w 193611"/>
                <a:gd name="connsiteY14" fmla="*/ 198502 h 211949"/>
                <a:gd name="connsiteX15" fmla="*/ 100710 w 193611"/>
                <a:gd name="connsiteY15" fmla="*/ 211937 h 211949"/>
                <a:gd name="connsiteX16" fmla="*/ 138239 w 193611"/>
                <a:gd name="connsiteY16" fmla="*/ 205919 h 211949"/>
                <a:gd name="connsiteX17" fmla="*/ 170767 w 193611"/>
                <a:gd name="connsiteY17" fmla="*/ 186253 h 211949"/>
                <a:gd name="connsiteX18" fmla="*/ 193463 w 193611"/>
                <a:gd name="connsiteY18" fmla="*/ 150907 h 211949"/>
                <a:gd name="connsiteX19" fmla="*/ 159812 w 193611"/>
                <a:gd name="connsiteY19" fmla="*/ 134929 h 211949"/>
                <a:gd name="connsiteX20" fmla="*/ 135717 w 193611"/>
                <a:gd name="connsiteY20" fmla="*/ 167054 h 211949"/>
                <a:gd name="connsiteX21" fmla="*/ 100795 w 193611"/>
                <a:gd name="connsiteY21" fmla="*/ 176696 h 211949"/>
                <a:gd name="connsiteX22" fmla="*/ 70470 w 193611"/>
                <a:gd name="connsiteY22" fmla="*/ 168665 h 211949"/>
                <a:gd name="connsiteX23" fmla="*/ 48389 w 193611"/>
                <a:gd name="connsiteY23" fmla="*/ 144783 h 211949"/>
                <a:gd name="connsiteX24" fmla="*/ 40167 w 193611"/>
                <a:gd name="connsiteY24" fmla="*/ 106024 h 211949"/>
                <a:gd name="connsiteX25" fmla="*/ 44978 w 193611"/>
                <a:gd name="connsiteY25" fmla="*/ 75509 h 211949"/>
                <a:gd name="connsiteX26" fmla="*/ 58222 w 193611"/>
                <a:gd name="connsiteY26" fmla="*/ 53407 h 21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93611" h="211949">
                  <a:moveTo>
                    <a:pt x="58222" y="53407"/>
                  </a:moveTo>
                  <a:cubicBezTo>
                    <a:pt x="63708" y="47618"/>
                    <a:pt x="70341" y="43034"/>
                    <a:pt x="77697" y="39951"/>
                  </a:cubicBezTo>
                  <a:cubicBezTo>
                    <a:pt x="85010" y="36882"/>
                    <a:pt x="92863" y="35312"/>
                    <a:pt x="100795" y="35331"/>
                  </a:cubicBezTo>
                  <a:cubicBezTo>
                    <a:pt x="113117" y="35102"/>
                    <a:pt x="125249" y="38381"/>
                    <a:pt x="135781" y="44782"/>
                  </a:cubicBezTo>
                  <a:cubicBezTo>
                    <a:pt x="145953" y="51082"/>
                    <a:pt x="153984" y="61856"/>
                    <a:pt x="159875" y="77099"/>
                  </a:cubicBezTo>
                  <a:lnTo>
                    <a:pt x="193611" y="61036"/>
                  </a:lnTo>
                  <a:cubicBezTo>
                    <a:pt x="189030" y="47529"/>
                    <a:pt x="181242" y="35335"/>
                    <a:pt x="170916" y="25499"/>
                  </a:cubicBezTo>
                  <a:cubicBezTo>
                    <a:pt x="161564" y="16789"/>
                    <a:pt x="150479" y="10154"/>
                    <a:pt x="138387" y="6024"/>
                  </a:cubicBezTo>
                  <a:cubicBezTo>
                    <a:pt x="126289" y="1987"/>
                    <a:pt x="113613" y="-47"/>
                    <a:pt x="100858" y="6"/>
                  </a:cubicBezTo>
                  <a:cubicBezTo>
                    <a:pt x="87160" y="-140"/>
                    <a:pt x="73573" y="2453"/>
                    <a:pt x="60892" y="7635"/>
                  </a:cubicBezTo>
                  <a:cubicBezTo>
                    <a:pt x="48843" y="12629"/>
                    <a:pt x="37923" y="20002"/>
                    <a:pt x="28788" y="29313"/>
                  </a:cubicBezTo>
                  <a:cubicBezTo>
                    <a:pt x="19398" y="38885"/>
                    <a:pt x="12121" y="50320"/>
                    <a:pt x="7427" y="62880"/>
                  </a:cubicBezTo>
                  <a:cubicBezTo>
                    <a:pt x="2331" y="76692"/>
                    <a:pt x="-183" y="91324"/>
                    <a:pt x="10" y="106046"/>
                  </a:cubicBezTo>
                  <a:cubicBezTo>
                    <a:pt x="10" y="126925"/>
                    <a:pt x="4361" y="145334"/>
                    <a:pt x="13064" y="161269"/>
                  </a:cubicBezTo>
                  <a:cubicBezTo>
                    <a:pt x="21365" y="176734"/>
                    <a:pt x="33761" y="189616"/>
                    <a:pt x="48898" y="198502"/>
                  </a:cubicBezTo>
                  <a:cubicBezTo>
                    <a:pt x="64634" y="207586"/>
                    <a:pt x="82541" y="212229"/>
                    <a:pt x="100710" y="211937"/>
                  </a:cubicBezTo>
                  <a:cubicBezTo>
                    <a:pt x="113465" y="212000"/>
                    <a:pt x="126143" y="209966"/>
                    <a:pt x="138239" y="205919"/>
                  </a:cubicBezTo>
                  <a:cubicBezTo>
                    <a:pt x="150369" y="201776"/>
                    <a:pt x="161462" y="195069"/>
                    <a:pt x="170767" y="186253"/>
                  </a:cubicBezTo>
                  <a:cubicBezTo>
                    <a:pt x="181007" y="176419"/>
                    <a:pt x="188782" y="164310"/>
                    <a:pt x="193463" y="150907"/>
                  </a:cubicBezTo>
                  <a:lnTo>
                    <a:pt x="159812" y="134929"/>
                  </a:lnTo>
                  <a:cubicBezTo>
                    <a:pt x="153920" y="149932"/>
                    <a:pt x="145889" y="160640"/>
                    <a:pt x="135717" y="167054"/>
                  </a:cubicBezTo>
                  <a:cubicBezTo>
                    <a:pt x="125247" y="173562"/>
                    <a:pt x="113121" y="176910"/>
                    <a:pt x="100795" y="176696"/>
                  </a:cubicBezTo>
                  <a:cubicBezTo>
                    <a:pt x="90148" y="176787"/>
                    <a:pt x="79676" y="174014"/>
                    <a:pt x="70470" y="168665"/>
                  </a:cubicBezTo>
                  <a:cubicBezTo>
                    <a:pt x="60956" y="163007"/>
                    <a:pt x="53284" y="154713"/>
                    <a:pt x="48389" y="144783"/>
                  </a:cubicBezTo>
                  <a:cubicBezTo>
                    <a:pt x="42907" y="134215"/>
                    <a:pt x="40167" y="121297"/>
                    <a:pt x="40167" y="106024"/>
                  </a:cubicBezTo>
                  <a:cubicBezTo>
                    <a:pt x="39976" y="95649"/>
                    <a:pt x="41604" y="85323"/>
                    <a:pt x="44978" y="75509"/>
                  </a:cubicBezTo>
                  <a:cubicBezTo>
                    <a:pt x="47800" y="67298"/>
                    <a:pt x="52312" y="59769"/>
                    <a:pt x="58222" y="53407"/>
                  </a:cubicBezTo>
                  <a:close/>
                </a:path>
              </a:pathLst>
            </a:custGeom>
            <a:grpFill/>
            <a:ln w="2119" cap="flat">
              <a:noFill/>
              <a:prstDash val="solid"/>
              <a:miter/>
            </a:ln>
          </p:spPr>
          <p:txBody>
            <a:bodyPr rtlCol="0" anchor="ctr"/>
            <a:lstStyle/>
            <a:p>
              <a:endParaRPr lang="es-ES" sz="675"/>
            </a:p>
          </p:txBody>
        </p:sp>
        <p:sp>
          <p:nvSpPr>
            <p:cNvPr id="30" name="Forma libre: forma 29">
              <a:extLst>
                <a:ext uri="{FF2B5EF4-FFF2-40B4-BE49-F238E27FC236}">
                  <a16:creationId xmlns:a16="http://schemas.microsoft.com/office/drawing/2014/main" id="{52AE6197-D5D6-A24A-F782-7C5F663E8632}"/>
                </a:ext>
              </a:extLst>
            </p:cNvPr>
            <p:cNvSpPr/>
            <p:nvPr/>
          </p:nvSpPr>
          <p:spPr>
            <a:xfrm>
              <a:off x="21627655" y="934458"/>
              <a:ext cx="206798" cy="212416"/>
            </a:xfrm>
            <a:custGeom>
              <a:avLst/>
              <a:gdLst>
                <a:gd name="connsiteX0" fmla="*/ 156566 w 206798"/>
                <a:gd name="connsiteY0" fmla="*/ 13264 h 212416"/>
                <a:gd name="connsiteX1" fmla="*/ 103165 w 206798"/>
                <a:gd name="connsiteY1" fmla="*/ 20 h 212416"/>
                <a:gd name="connsiteX2" fmla="*/ 62203 w 206798"/>
                <a:gd name="connsiteY2" fmla="*/ 7648 h 212416"/>
                <a:gd name="connsiteX3" fmla="*/ 29314 w 206798"/>
                <a:gd name="connsiteY3" fmla="*/ 29539 h 212416"/>
                <a:gd name="connsiteX4" fmla="*/ 7636 w 206798"/>
                <a:gd name="connsiteY4" fmla="*/ 63253 h 212416"/>
                <a:gd name="connsiteX5" fmla="*/ 7 w 206798"/>
                <a:gd name="connsiteY5" fmla="*/ 106017 h 212416"/>
                <a:gd name="connsiteX6" fmla="*/ 13464 w 206798"/>
                <a:gd name="connsiteY6" fmla="*/ 161431 h 212416"/>
                <a:gd name="connsiteX7" fmla="*/ 50399 w 206798"/>
                <a:gd name="connsiteY7" fmla="*/ 198982 h 212416"/>
                <a:gd name="connsiteX8" fmla="*/ 144551 w 206798"/>
                <a:gd name="connsiteY8" fmla="*/ 204597 h 212416"/>
                <a:gd name="connsiteX9" fmla="*/ 177482 w 206798"/>
                <a:gd name="connsiteY9" fmla="*/ 182707 h 212416"/>
                <a:gd name="connsiteX10" fmla="*/ 199160 w 206798"/>
                <a:gd name="connsiteY10" fmla="*/ 149183 h 212416"/>
                <a:gd name="connsiteX11" fmla="*/ 206789 w 206798"/>
                <a:gd name="connsiteY11" fmla="*/ 106017 h 212416"/>
                <a:gd name="connsiteX12" fmla="*/ 193354 w 206798"/>
                <a:gd name="connsiteY12" fmla="*/ 50412 h 212416"/>
                <a:gd name="connsiteX13" fmla="*/ 156566 w 206798"/>
                <a:gd name="connsiteY13" fmla="*/ 13264 h 212416"/>
                <a:gd name="connsiteX14" fmla="*/ 161779 w 206798"/>
                <a:gd name="connsiteY14" fmla="*/ 135727 h 212416"/>
                <a:gd name="connsiteX15" fmla="*/ 148535 w 206798"/>
                <a:gd name="connsiteY15" fmla="*/ 158020 h 212416"/>
                <a:gd name="connsiteX16" fmla="*/ 128467 w 206798"/>
                <a:gd name="connsiteY16" fmla="*/ 171857 h 212416"/>
                <a:gd name="connsiteX17" fmla="*/ 103165 w 206798"/>
                <a:gd name="connsiteY17" fmla="*/ 176689 h 212416"/>
                <a:gd name="connsiteX18" fmla="*/ 71230 w 206798"/>
                <a:gd name="connsiteY18" fmla="*/ 168212 h 212416"/>
                <a:gd name="connsiteX19" fmla="*/ 48747 w 206798"/>
                <a:gd name="connsiteY19" fmla="*/ 143928 h 212416"/>
                <a:gd name="connsiteX20" fmla="*/ 40524 w 206798"/>
                <a:gd name="connsiteY20" fmla="*/ 105974 h 212416"/>
                <a:gd name="connsiteX21" fmla="*/ 45144 w 206798"/>
                <a:gd name="connsiteY21" fmla="*/ 76307 h 212416"/>
                <a:gd name="connsiteX22" fmla="*/ 58198 w 206798"/>
                <a:gd name="connsiteY22" fmla="*/ 54226 h 212416"/>
                <a:gd name="connsiteX23" fmla="*/ 78266 w 206798"/>
                <a:gd name="connsiteY23" fmla="*/ 40367 h 212416"/>
                <a:gd name="connsiteX24" fmla="*/ 103165 w 206798"/>
                <a:gd name="connsiteY24" fmla="*/ 35748 h 212416"/>
                <a:gd name="connsiteX25" fmla="*/ 135884 w 206798"/>
                <a:gd name="connsiteY25" fmla="*/ 44224 h 212416"/>
                <a:gd name="connsiteX26" fmla="*/ 158368 w 206798"/>
                <a:gd name="connsiteY26" fmla="*/ 68318 h 212416"/>
                <a:gd name="connsiteX27" fmla="*/ 166590 w 206798"/>
                <a:gd name="connsiteY27" fmla="*/ 106059 h 212416"/>
                <a:gd name="connsiteX28" fmla="*/ 161779 w 206798"/>
                <a:gd name="connsiteY28" fmla="*/ 135727 h 212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6798" h="212416">
                  <a:moveTo>
                    <a:pt x="156566" y="13264"/>
                  </a:moveTo>
                  <a:cubicBezTo>
                    <a:pt x="140241" y="4230"/>
                    <a:pt x="121819" y="-339"/>
                    <a:pt x="103165" y="20"/>
                  </a:cubicBezTo>
                  <a:cubicBezTo>
                    <a:pt x="89145" y="-114"/>
                    <a:pt x="75233" y="2478"/>
                    <a:pt x="62203" y="7648"/>
                  </a:cubicBezTo>
                  <a:cubicBezTo>
                    <a:pt x="49844" y="12594"/>
                    <a:pt x="38647" y="20047"/>
                    <a:pt x="29314" y="29539"/>
                  </a:cubicBezTo>
                  <a:cubicBezTo>
                    <a:pt x="19859" y="39176"/>
                    <a:pt x="12480" y="50651"/>
                    <a:pt x="7636" y="63253"/>
                  </a:cubicBezTo>
                  <a:cubicBezTo>
                    <a:pt x="2432" y="76903"/>
                    <a:pt x="-156" y="91410"/>
                    <a:pt x="7" y="106017"/>
                  </a:cubicBezTo>
                  <a:cubicBezTo>
                    <a:pt x="7" y="126896"/>
                    <a:pt x="4493" y="145369"/>
                    <a:pt x="13464" y="161431"/>
                  </a:cubicBezTo>
                  <a:cubicBezTo>
                    <a:pt x="22067" y="177121"/>
                    <a:pt x="34854" y="190120"/>
                    <a:pt x="50399" y="198982"/>
                  </a:cubicBezTo>
                  <a:cubicBezTo>
                    <a:pt x="79414" y="214667"/>
                    <a:pt x="113879" y="216723"/>
                    <a:pt x="144551" y="204597"/>
                  </a:cubicBezTo>
                  <a:cubicBezTo>
                    <a:pt x="156874" y="199562"/>
                    <a:pt x="168071" y="192122"/>
                    <a:pt x="177482" y="182707"/>
                  </a:cubicBezTo>
                  <a:cubicBezTo>
                    <a:pt x="186965" y="173165"/>
                    <a:pt x="194348" y="161745"/>
                    <a:pt x="199160" y="149183"/>
                  </a:cubicBezTo>
                  <a:cubicBezTo>
                    <a:pt x="204390" y="135400"/>
                    <a:pt x="206977" y="120757"/>
                    <a:pt x="206789" y="106017"/>
                  </a:cubicBezTo>
                  <a:cubicBezTo>
                    <a:pt x="206789" y="84826"/>
                    <a:pt x="202311" y="66290"/>
                    <a:pt x="193354" y="50412"/>
                  </a:cubicBezTo>
                  <a:cubicBezTo>
                    <a:pt x="184746" y="34877"/>
                    <a:pt x="172017" y="22022"/>
                    <a:pt x="156566" y="13264"/>
                  </a:cubicBezTo>
                  <a:close/>
                  <a:moveTo>
                    <a:pt x="161779" y="135727"/>
                  </a:moveTo>
                  <a:cubicBezTo>
                    <a:pt x="158914" y="143976"/>
                    <a:pt x="154409" y="151558"/>
                    <a:pt x="148535" y="158020"/>
                  </a:cubicBezTo>
                  <a:cubicBezTo>
                    <a:pt x="142924" y="164027"/>
                    <a:pt x="136079" y="168749"/>
                    <a:pt x="128467" y="171857"/>
                  </a:cubicBezTo>
                  <a:cubicBezTo>
                    <a:pt x="120436" y="175127"/>
                    <a:pt x="111836" y="176769"/>
                    <a:pt x="103165" y="176689"/>
                  </a:cubicBezTo>
                  <a:cubicBezTo>
                    <a:pt x="91947" y="176822"/>
                    <a:pt x="80906" y="173892"/>
                    <a:pt x="71230" y="168212"/>
                  </a:cubicBezTo>
                  <a:cubicBezTo>
                    <a:pt x="61573" y="162427"/>
                    <a:pt x="53773" y="154000"/>
                    <a:pt x="48747" y="143928"/>
                  </a:cubicBezTo>
                  <a:cubicBezTo>
                    <a:pt x="43264" y="133360"/>
                    <a:pt x="40524" y="120709"/>
                    <a:pt x="40524" y="105974"/>
                  </a:cubicBezTo>
                  <a:cubicBezTo>
                    <a:pt x="40340" y="95892"/>
                    <a:pt x="41902" y="85856"/>
                    <a:pt x="45144" y="76307"/>
                  </a:cubicBezTo>
                  <a:cubicBezTo>
                    <a:pt x="47977" y="68149"/>
                    <a:pt x="52415" y="60641"/>
                    <a:pt x="58198" y="54226"/>
                  </a:cubicBezTo>
                  <a:cubicBezTo>
                    <a:pt x="63724" y="48117"/>
                    <a:pt x="70594" y="43372"/>
                    <a:pt x="78266" y="40367"/>
                  </a:cubicBezTo>
                  <a:cubicBezTo>
                    <a:pt x="86195" y="37258"/>
                    <a:pt x="94646" y="35690"/>
                    <a:pt x="103165" y="35748"/>
                  </a:cubicBezTo>
                  <a:cubicBezTo>
                    <a:pt x="114638" y="35546"/>
                    <a:pt x="125950" y="38477"/>
                    <a:pt x="135884" y="44224"/>
                  </a:cubicBezTo>
                  <a:cubicBezTo>
                    <a:pt x="145502" y="49971"/>
                    <a:pt x="153299" y="58324"/>
                    <a:pt x="158368" y="68318"/>
                  </a:cubicBezTo>
                  <a:cubicBezTo>
                    <a:pt x="163862" y="78772"/>
                    <a:pt x="166604" y="91353"/>
                    <a:pt x="166590" y="106059"/>
                  </a:cubicBezTo>
                  <a:cubicBezTo>
                    <a:pt x="166734" y="116155"/>
                    <a:pt x="165106" y="126195"/>
                    <a:pt x="161779" y="135727"/>
                  </a:cubicBezTo>
                  <a:close/>
                </a:path>
              </a:pathLst>
            </a:custGeom>
            <a:grpFill/>
            <a:ln w="2119" cap="flat">
              <a:noFill/>
              <a:prstDash val="solid"/>
              <a:miter/>
            </a:ln>
          </p:spPr>
          <p:txBody>
            <a:bodyPr rtlCol="0" anchor="ctr"/>
            <a:lstStyle/>
            <a:p>
              <a:endParaRPr lang="es-ES" sz="675"/>
            </a:p>
          </p:txBody>
        </p:sp>
        <p:sp>
          <p:nvSpPr>
            <p:cNvPr id="31" name="Forma libre: forma 30">
              <a:extLst>
                <a:ext uri="{FF2B5EF4-FFF2-40B4-BE49-F238E27FC236}">
                  <a16:creationId xmlns:a16="http://schemas.microsoft.com/office/drawing/2014/main" id="{901077DC-01E1-BF27-AF2F-584D49524A45}"/>
                </a:ext>
              </a:extLst>
            </p:cNvPr>
            <p:cNvSpPr/>
            <p:nvPr/>
          </p:nvSpPr>
          <p:spPr>
            <a:xfrm>
              <a:off x="21833829" y="871434"/>
              <a:ext cx="247341" cy="271202"/>
            </a:xfrm>
            <a:custGeom>
              <a:avLst/>
              <a:gdLst>
                <a:gd name="connsiteX0" fmla="*/ 200339 w 247341"/>
                <a:gd name="connsiteY0" fmla="*/ 0 h 271202"/>
                <a:gd name="connsiteX1" fmla="*/ 160606 w 247341"/>
                <a:gd name="connsiteY1" fmla="*/ 24200 h 271202"/>
                <a:gd name="connsiteX2" fmla="*/ 160606 w 247341"/>
                <a:gd name="connsiteY2" fmla="*/ 67154 h 271202"/>
                <a:gd name="connsiteX3" fmla="*/ 77432 w 247341"/>
                <a:gd name="connsiteY3" fmla="*/ 67154 h 271202"/>
                <a:gd name="connsiteX4" fmla="*/ 77432 w 247341"/>
                <a:gd name="connsiteY4" fmla="*/ 0 h 271202"/>
                <a:gd name="connsiteX5" fmla="*/ 37741 w 247341"/>
                <a:gd name="connsiteY5" fmla="*/ 24200 h 271202"/>
                <a:gd name="connsiteX6" fmla="*/ 37741 w 247341"/>
                <a:gd name="connsiteY6" fmla="*/ 67154 h 271202"/>
                <a:gd name="connsiteX7" fmla="*/ 0 w 247341"/>
                <a:gd name="connsiteY7" fmla="*/ 67154 h 271202"/>
                <a:gd name="connsiteX8" fmla="*/ 0 w 247341"/>
                <a:gd name="connsiteY8" fmla="*/ 100085 h 271202"/>
                <a:gd name="connsiteX9" fmla="*/ 37741 w 247341"/>
                <a:gd name="connsiteY9" fmla="*/ 100085 h 271202"/>
                <a:gd name="connsiteX10" fmla="*/ 37741 w 247341"/>
                <a:gd name="connsiteY10" fmla="*/ 208159 h 271202"/>
                <a:gd name="connsiteX11" fmla="*/ 44777 w 247341"/>
                <a:gd name="connsiteY11" fmla="*/ 241090 h 271202"/>
                <a:gd name="connsiteX12" fmla="*/ 65459 w 247341"/>
                <a:gd name="connsiteY12" fmla="*/ 263362 h 271202"/>
                <a:gd name="connsiteX13" fmla="*/ 99174 w 247341"/>
                <a:gd name="connsiteY13" fmla="*/ 271202 h 271202"/>
                <a:gd name="connsiteX14" fmla="*/ 124476 w 247341"/>
                <a:gd name="connsiteY14" fmla="*/ 271202 h 271202"/>
                <a:gd name="connsiteX15" fmla="*/ 124476 w 247341"/>
                <a:gd name="connsiteY15" fmla="*/ 236661 h 271202"/>
                <a:gd name="connsiteX16" fmla="*/ 103603 w 247341"/>
                <a:gd name="connsiteY16" fmla="*/ 236661 h 271202"/>
                <a:gd name="connsiteX17" fmla="*/ 83725 w 247341"/>
                <a:gd name="connsiteY17" fmla="*/ 228630 h 271202"/>
                <a:gd name="connsiteX18" fmla="*/ 77495 w 247341"/>
                <a:gd name="connsiteY18" fmla="*/ 205319 h 271202"/>
                <a:gd name="connsiteX19" fmla="*/ 77495 w 247341"/>
                <a:gd name="connsiteY19" fmla="*/ 99979 h 271202"/>
                <a:gd name="connsiteX20" fmla="*/ 160606 w 247341"/>
                <a:gd name="connsiteY20" fmla="*/ 99979 h 271202"/>
                <a:gd name="connsiteX21" fmla="*/ 160606 w 247341"/>
                <a:gd name="connsiteY21" fmla="*/ 208053 h 271202"/>
                <a:gd name="connsiteX22" fmla="*/ 167642 w 247341"/>
                <a:gd name="connsiteY22" fmla="*/ 240984 h 271202"/>
                <a:gd name="connsiteX23" fmla="*/ 188324 w 247341"/>
                <a:gd name="connsiteY23" fmla="*/ 263256 h 271202"/>
                <a:gd name="connsiteX24" fmla="*/ 222039 w 247341"/>
                <a:gd name="connsiteY24" fmla="*/ 271096 h 271202"/>
                <a:gd name="connsiteX25" fmla="*/ 247341 w 247341"/>
                <a:gd name="connsiteY25" fmla="*/ 271096 h 271202"/>
                <a:gd name="connsiteX26" fmla="*/ 247341 w 247341"/>
                <a:gd name="connsiteY26" fmla="*/ 236555 h 271202"/>
                <a:gd name="connsiteX27" fmla="*/ 226468 w 247341"/>
                <a:gd name="connsiteY27" fmla="*/ 236555 h 271202"/>
                <a:gd name="connsiteX28" fmla="*/ 206591 w 247341"/>
                <a:gd name="connsiteY28" fmla="*/ 228524 h 271202"/>
                <a:gd name="connsiteX29" fmla="*/ 200361 w 247341"/>
                <a:gd name="connsiteY29" fmla="*/ 205214 h 271202"/>
                <a:gd name="connsiteX30" fmla="*/ 200361 w 247341"/>
                <a:gd name="connsiteY30" fmla="*/ 99979 h 271202"/>
                <a:gd name="connsiteX31" fmla="*/ 247341 w 247341"/>
                <a:gd name="connsiteY31" fmla="*/ 99979 h 271202"/>
                <a:gd name="connsiteX32" fmla="*/ 247341 w 247341"/>
                <a:gd name="connsiteY32" fmla="*/ 67048 h 271202"/>
                <a:gd name="connsiteX33" fmla="*/ 200339 w 247341"/>
                <a:gd name="connsiteY33" fmla="*/ 67048 h 271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47341" h="271202">
                  <a:moveTo>
                    <a:pt x="200339" y="0"/>
                  </a:moveTo>
                  <a:lnTo>
                    <a:pt x="160606" y="24200"/>
                  </a:lnTo>
                  <a:lnTo>
                    <a:pt x="160606" y="67154"/>
                  </a:lnTo>
                  <a:lnTo>
                    <a:pt x="77432" y="67154"/>
                  </a:lnTo>
                  <a:lnTo>
                    <a:pt x="77432" y="0"/>
                  </a:lnTo>
                  <a:lnTo>
                    <a:pt x="37741" y="24200"/>
                  </a:lnTo>
                  <a:lnTo>
                    <a:pt x="37741" y="67154"/>
                  </a:lnTo>
                  <a:lnTo>
                    <a:pt x="0" y="67154"/>
                  </a:lnTo>
                  <a:lnTo>
                    <a:pt x="0" y="100085"/>
                  </a:lnTo>
                  <a:lnTo>
                    <a:pt x="37741" y="100085"/>
                  </a:lnTo>
                  <a:lnTo>
                    <a:pt x="37741" y="208159"/>
                  </a:lnTo>
                  <a:cubicBezTo>
                    <a:pt x="37540" y="219530"/>
                    <a:pt x="39947" y="230795"/>
                    <a:pt x="44777" y="241090"/>
                  </a:cubicBezTo>
                  <a:cubicBezTo>
                    <a:pt x="49218" y="250463"/>
                    <a:pt x="56440" y="258240"/>
                    <a:pt x="65459" y="263362"/>
                  </a:cubicBezTo>
                  <a:cubicBezTo>
                    <a:pt x="74544" y="268602"/>
                    <a:pt x="85781" y="271217"/>
                    <a:pt x="99174" y="271202"/>
                  </a:cubicBezTo>
                  <a:lnTo>
                    <a:pt x="124476" y="271202"/>
                  </a:lnTo>
                  <a:lnTo>
                    <a:pt x="124476" y="236661"/>
                  </a:lnTo>
                  <a:lnTo>
                    <a:pt x="103603" y="236661"/>
                  </a:lnTo>
                  <a:cubicBezTo>
                    <a:pt x="94491" y="236661"/>
                    <a:pt x="87864" y="233985"/>
                    <a:pt x="83725" y="228630"/>
                  </a:cubicBezTo>
                  <a:cubicBezTo>
                    <a:pt x="79587" y="223275"/>
                    <a:pt x="77510" y="215506"/>
                    <a:pt x="77495" y="205319"/>
                  </a:cubicBezTo>
                  <a:lnTo>
                    <a:pt x="77495" y="99979"/>
                  </a:lnTo>
                  <a:lnTo>
                    <a:pt x="160606" y="99979"/>
                  </a:lnTo>
                  <a:lnTo>
                    <a:pt x="160606" y="208053"/>
                  </a:lnTo>
                  <a:cubicBezTo>
                    <a:pt x="160405" y="219424"/>
                    <a:pt x="162812" y="230689"/>
                    <a:pt x="167642" y="240984"/>
                  </a:cubicBezTo>
                  <a:cubicBezTo>
                    <a:pt x="172083" y="250357"/>
                    <a:pt x="179305" y="258134"/>
                    <a:pt x="188324" y="263256"/>
                  </a:cubicBezTo>
                  <a:cubicBezTo>
                    <a:pt x="197409" y="268496"/>
                    <a:pt x="208646" y="271111"/>
                    <a:pt x="222039" y="271096"/>
                  </a:cubicBezTo>
                  <a:lnTo>
                    <a:pt x="247341" y="271096"/>
                  </a:lnTo>
                  <a:lnTo>
                    <a:pt x="247341" y="236555"/>
                  </a:lnTo>
                  <a:lnTo>
                    <a:pt x="226468" y="236555"/>
                  </a:lnTo>
                  <a:cubicBezTo>
                    <a:pt x="217356" y="236555"/>
                    <a:pt x="210729" y="233879"/>
                    <a:pt x="206591" y="228524"/>
                  </a:cubicBezTo>
                  <a:cubicBezTo>
                    <a:pt x="202452" y="223169"/>
                    <a:pt x="200376" y="215400"/>
                    <a:pt x="200361" y="205214"/>
                  </a:cubicBezTo>
                  <a:lnTo>
                    <a:pt x="200361" y="99979"/>
                  </a:lnTo>
                  <a:lnTo>
                    <a:pt x="247341" y="99979"/>
                  </a:lnTo>
                  <a:lnTo>
                    <a:pt x="247341" y="67048"/>
                  </a:lnTo>
                  <a:lnTo>
                    <a:pt x="200339" y="67048"/>
                  </a:lnTo>
                  <a:close/>
                </a:path>
              </a:pathLst>
            </a:custGeom>
            <a:grpFill/>
            <a:ln w="2119" cap="flat">
              <a:noFill/>
              <a:prstDash val="solid"/>
              <a:miter/>
            </a:ln>
          </p:spPr>
          <p:txBody>
            <a:bodyPr rtlCol="0" anchor="ctr"/>
            <a:lstStyle/>
            <a:p>
              <a:endParaRPr lang="es-ES" sz="675"/>
            </a:p>
          </p:txBody>
        </p:sp>
        <p:sp>
          <p:nvSpPr>
            <p:cNvPr id="32" name="Forma libre: forma 31">
              <a:extLst>
                <a:ext uri="{FF2B5EF4-FFF2-40B4-BE49-F238E27FC236}">
                  <a16:creationId xmlns:a16="http://schemas.microsoft.com/office/drawing/2014/main" id="{A7443263-95B2-57BA-2131-3CC2FE0CBE49}"/>
                </a:ext>
              </a:extLst>
            </p:cNvPr>
            <p:cNvSpPr/>
            <p:nvPr/>
          </p:nvSpPr>
          <p:spPr>
            <a:xfrm>
              <a:off x="22108062" y="938482"/>
              <a:ext cx="39351" cy="203963"/>
            </a:xfrm>
            <a:custGeom>
              <a:avLst/>
              <a:gdLst>
                <a:gd name="connsiteX0" fmla="*/ 0 w 39351"/>
                <a:gd name="connsiteY0" fmla="*/ 0 h 203963"/>
                <a:gd name="connsiteX1" fmla="*/ 39352 w 39351"/>
                <a:gd name="connsiteY1" fmla="*/ 0 h 203963"/>
                <a:gd name="connsiteX2" fmla="*/ 39352 w 39351"/>
                <a:gd name="connsiteY2" fmla="*/ 203963 h 203963"/>
                <a:gd name="connsiteX3" fmla="*/ 0 w 39351"/>
                <a:gd name="connsiteY3" fmla="*/ 203963 h 203963"/>
              </a:gdLst>
              <a:ahLst/>
              <a:cxnLst>
                <a:cxn ang="0">
                  <a:pos x="connsiteX0" y="connsiteY0"/>
                </a:cxn>
                <a:cxn ang="0">
                  <a:pos x="connsiteX1" y="connsiteY1"/>
                </a:cxn>
                <a:cxn ang="0">
                  <a:pos x="connsiteX2" y="connsiteY2"/>
                </a:cxn>
                <a:cxn ang="0">
                  <a:pos x="connsiteX3" y="connsiteY3"/>
                </a:cxn>
              </a:cxnLst>
              <a:rect l="l" t="t" r="r" b="b"/>
              <a:pathLst>
                <a:path w="39351" h="203963">
                  <a:moveTo>
                    <a:pt x="0" y="0"/>
                  </a:moveTo>
                  <a:lnTo>
                    <a:pt x="39352" y="0"/>
                  </a:lnTo>
                  <a:lnTo>
                    <a:pt x="39352" y="203963"/>
                  </a:lnTo>
                  <a:lnTo>
                    <a:pt x="0" y="203963"/>
                  </a:lnTo>
                  <a:close/>
                </a:path>
              </a:pathLst>
            </a:custGeom>
            <a:grpFill/>
            <a:ln w="2119" cap="flat">
              <a:noFill/>
              <a:prstDash val="solid"/>
              <a:miter/>
            </a:ln>
          </p:spPr>
          <p:txBody>
            <a:bodyPr rtlCol="0" anchor="ctr"/>
            <a:lstStyle/>
            <a:p>
              <a:endParaRPr lang="es-ES" sz="675"/>
            </a:p>
          </p:txBody>
        </p:sp>
        <p:sp>
          <p:nvSpPr>
            <p:cNvPr id="33" name="Forma libre: forma 32">
              <a:extLst>
                <a:ext uri="{FF2B5EF4-FFF2-40B4-BE49-F238E27FC236}">
                  <a16:creationId xmlns:a16="http://schemas.microsoft.com/office/drawing/2014/main" id="{8063B604-99A3-959B-72E3-036A1B4A38E7}"/>
                </a:ext>
              </a:extLst>
            </p:cNvPr>
            <p:cNvSpPr/>
            <p:nvPr/>
          </p:nvSpPr>
          <p:spPr>
            <a:xfrm>
              <a:off x="22100808" y="852163"/>
              <a:ext cx="54177" cy="51807"/>
            </a:xfrm>
            <a:custGeom>
              <a:avLst/>
              <a:gdLst>
                <a:gd name="connsiteX0" fmla="*/ 46203 w 54177"/>
                <a:gd name="connsiteY0" fmla="*/ 7023 h 51807"/>
                <a:gd name="connsiteX1" fmla="*/ 26919 w 54177"/>
                <a:gd name="connsiteY1" fmla="*/ 9 h 51807"/>
                <a:gd name="connsiteX2" fmla="*/ 7847 w 54177"/>
                <a:gd name="connsiteY2" fmla="*/ 7023 h 51807"/>
                <a:gd name="connsiteX3" fmla="*/ 28 w 54177"/>
                <a:gd name="connsiteY3" fmla="*/ 26095 h 51807"/>
                <a:gd name="connsiteX4" fmla="*/ 7847 w 54177"/>
                <a:gd name="connsiteY4" fmla="*/ 44764 h 51807"/>
                <a:gd name="connsiteX5" fmla="*/ 26919 w 54177"/>
                <a:gd name="connsiteY5" fmla="*/ 51800 h 51807"/>
                <a:gd name="connsiteX6" fmla="*/ 46203 w 54177"/>
                <a:gd name="connsiteY6" fmla="*/ 44764 h 51807"/>
                <a:gd name="connsiteX7" fmla="*/ 54150 w 54177"/>
                <a:gd name="connsiteY7" fmla="*/ 26095 h 51807"/>
                <a:gd name="connsiteX8" fmla="*/ 46203 w 54177"/>
                <a:gd name="connsiteY8" fmla="*/ 7023 h 51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77" h="51807">
                  <a:moveTo>
                    <a:pt x="46203" y="7023"/>
                  </a:moveTo>
                  <a:cubicBezTo>
                    <a:pt x="40878" y="2357"/>
                    <a:pt x="33999" y="-146"/>
                    <a:pt x="26919" y="9"/>
                  </a:cubicBezTo>
                  <a:cubicBezTo>
                    <a:pt x="19901" y="-169"/>
                    <a:pt x="13080" y="2340"/>
                    <a:pt x="7847" y="7023"/>
                  </a:cubicBezTo>
                  <a:cubicBezTo>
                    <a:pt x="2545" y="11910"/>
                    <a:pt x="-317" y="18894"/>
                    <a:pt x="28" y="26095"/>
                  </a:cubicBezTo>
                  <a:cubicBezTo>
                    <a:pt x="-264" y="33171"/>
                    <a:pt x="2601" y="40009"/>
                    <a:pt x="7847" y="44764"/>
                  </a:cubicBezTo>
                  <a:cubicBezTo>
                    <a:pt x="13075" y="49456"/>
                    <a:pt x="19897" y="51971"/>
                    <a:pt x="26919" y="51800"/>
                  </a:cubicBezTo>
                  <a:cubicBezTo>
                    <a:pt x="34001" y="51950"/>
                    <a:pt x="40882" y="49439"/>
                    <a:pt x="46203" y="44764"/>
                  </a:cubicBezTo>
                  <a:cubicBezTo>
                    <a:pt x="51528" y="40056"/>
                    <a:pt x="54446" y="33196"/>
                    <a:pt x="54150" y="26095"/>
                  </a:cubicBezTo>
                  <a:cubicBezTo>
                    <a:pt x="54499" y="18867"/>
                    <a:pt x="51581" y="11865"/>
                    <a:pt x="46203" y="7023"/>
                  </a:cubicBezTo>
                  <a:close/>
                </a:path>
              </a:pathLst>
            </a:custGeom>
            <a:grpFill/>
            <a:ln w="2119" cap="flat">
              <a:noFill/>
              <a:prstDash val="solid"/>
              <a:miter/>
            </a:ln>
          </p:spPr>
          <p:txBody>
            <a:bodyPr rtlCol="0" anchor="ctr"/>
            <a:lstStyle/>
            <a:p>
              <a:endParaRPr lang="es-ES" sz="675"/>
            </a:p>
          </p:txBody>
        </p:sp>
        <p:sp>
          <p:nvSpPr>
            <p:cNvPr id="34" name="Forma libre: forma 33">
              <a:extLst>
                <a:ext uri="{FF2B5EF4-FFF2-40B4-BE49-F238E27FC236}">
                  <a16:creationId xmlns:a16="http://schemas.microsoft.com/office/drawing/2014/main" id="{C95961C9-62B9-654D-D529-4BF6E6894C53}"/>
                </a:ext>
              </a:extLst>
            </p:cNvPr>
            <p:cNvSpPr/>
            <p:nvPr/>
          </p:nvSpPr>
          <p:spPr>
            <a:xfrm>
              <a:off x="22174029" y="934523"/>
              <a:ext cx="171013" cy="212270"/>
            </a:xfrm>
            <a:custGeom>
              <a:avLst/>
              <a:gdLst>
                <a:gd name="connsiteX0" fmla="*/ 155542 w 171013"/>
                <a:gd name="connsiteY0" fmla="*/ 114174 h 212270"/>
                <a:gd name="connsiteX1" fmla="*/ 107968 w 171013"/>
                <a:gd name="connsiteY1" fmla="*/ 91500 h 212270"/>
                <a:gd name="connsiteX2" fmla="*/ 87900 w 171013"/>
                <a:gd name="connsiteY2" fmla="*/ 86689 h 212270"/>
                <a:gd name="connsiteX3" fmla="*/ 66603 w 171013"/>
                <a:gd name="connsiteY3" fmla="*/ 79781 h 212270"/>
                <a:gd name="connsiteX4" fmla="*/ 51770 w 171013"/>
                <a:gd name="connsiteY4" fmla="*/ 70944 h 212270"/>
                <a:gd name="connsiteX5" fmla="*/ 46154 w 171013"/>
                <a:gd name="connsiteY5" fmla="*/ 57297 h 212270"/>
                <a:gd name="connsiteX6" fmla="*/ 56750 w 171013"/>
                <a:gd name="connsiteY6" fmla="*/ 40217 h 212270"/>
                <a:gd name="connsiteX7" fmla="*/ 84764 w 171013"/>
                <a:gd name="connsiteY7" fmla="*/ 33669 h 212270"/>
                <a:gd name="connsiteX8" fmla="*/ 116275 w 171013"/>
                <a:gd name="connsiteY8" fmla="*/ 41510 h 212270"/>
                <a:gd name="connsiteX9" fmla="*/ 135749 w 171013"/>
                <a:gd name="connsiteY9" fmla="*/ 68211 h 212270"/>
                <a:gd name="connsiteX10" fmla="*/ 168680 w 171013"/>
                <a:gd name="connsiteY10" fmla="*/ 56174 h 212270"/>
                <a:gd name="connsiteX11" fmla="*/ 151410 w 171013"/>
                <a:gd name="connsiteY11" fmla="*/ 25257 h 212270"/>
                <a:gd name="connsiteX12" fmla="*/ 122293 w 171013"/>
                <a:gd name="connsiteY12" fmla="*/ 6375 h 212270"/>
                <a:gd name="connsiteX13" fmla="*/ 84764 w 171013"/>
                <a:gd name="connsiteY13" fmla="*/ 18 h 212270"/>
                <a:gd name="connsiteX14" fmla="*/ 44501 w 171013"/>
                <a:gd name="connsiteY14" fmla="*/ 7435 h 212270"/>
                <a:gd name="connsiteX15" fmla="*/ 16953 w 171013"/>
                <a:gd name="connsiteY15" fmla="*/ 27863 h 212270"/>
                <a:gd name="connsiteX16" fmla="*/ 7120 w 171013"/>
                <a:gd name="connsiteY16" fmla="*/ 57763 h 212270"/>
                <a:gd name="connsiteX17" fmla="*/ 21954 w 171013"/>
                <a:gd name="connsiteY17" fmla="*/ 95717 h 212270"/>
                <a:gd name="connsiteX18" fmla="*/ 69739 w 171013"/>
                <a:gd name="connsiteY18" fmla="*/ 119217 h 212270"/>
                <a:gd name="connsiteX19" fmla="*/ 90210 w 171013"/>
                <a:gd name="connsiteY19" fmla="*/ 124430 h 212270"/>
                <a:gd name="connsiteX20" fmla="*/ 122124 w 171013"/>
                <a:gd name="connsiteY20" fmla="*/ 135471 h 212270"/>
                <a:gd name="connsiteX21" fmla="*/ 132380 w 171013"/>
                <a:gd name="connsiteY21" fmla="*/ 152932 h 212270"/>
                <a:gd name="connsiteX22" fmla="*/ 120322 w 171013"/>
                <a:gd name="connsiteY22" fmla="*/ 171601 h 212270"/>
                <a:gd name="connsiteX23" fmla="*/ 87010 w 171013"/>
                <a:gd name="connsiteY23" fmla="*/ 179039 h 212270"/>
                <a:gd name="connsiteX24" fmla="*/ 63700 w 171013"/>
                <a:gd name="connsiteY24" fmla="*/ 175013 h 212270"/>
                <a:gd name="connsiteX25" fmla="*/ 44226 w 171013"/>
                <a:gd name="connsiteY25" fmla="*/ 162765 h 212270"/>
                <a:gd name="connsiteX26" fmla="*/ 31977 w 171013"/>
                <a:gd name="connsiteY26" fmla="*/ 142082 h 212270"/>
                <a:gd name="connsiteX27" fmla="*/ 0 w 171013"/>
                <a:gd name="connsiteY27" fmla="*/ 156068 h 212270"/>
                <a:gd name="connsiteX28" fmla="*/ 50180 w 171013"/>
                <a:gd name="connsiteY28" fmla="*/ 206249 h 212270"/>
                <a:gd name="connsiteX29" fmla="*/ 87137 w 171013"/>
                <a:gd name="connsiteY29" fmla="*/ 212267 h 212270"/>
                <a:gd name="connsiteX30" fmla="*/ 131638 w 171013"/>
                <a:gd name="connsiteY30" fmla="*/ 204447 h 212270"/>
                <a:gd name="connsiteX31" fmla="*/ 160755 w 171013"/>
                <a:gd name="connsiteY31" fmla="*/ 182960 h 212270"/>
                <a:gd name="connsiteX32" fmla="*/ 171011 w 171013"/>
                <a:gd name="connsiteY32" fmla="*/ 151830 h 212270"/>
                <a:gd name="connsiteX33" fmla="*/ 155542 w 171013"/>
                <a:gd name="connsiteY33" fmla="*/ 114174 h 21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71013" h="212270">
                  <a:moveTo>
                    <a:pt x="155542" y="114174"/>
                  </a:moveTo>
                  <a:cubicBezTo>
                    <a:pt x="145243" y="104426"/>
                    <a:pt x="129386" y="96867"/>
                    <a:pt x="107968" y="91500"/>
                  </a:cubicBezTo>
                  <a:lnTo>
                    <a:pt x="87900" y="86689"/>
                  </a:lnTo>
                  <a:cubicBezTo>
                    <a:pt x="80680" y="84776"/>
                    <a:pt x="73571" y="82470"/>
                    <a:pt x="66603" y="79781"/>
                  </a:cubicBezTo>
                  <a:cubicBezTo>
                    <a:pt x="61153" y="77780"/>
                    <a:pt x="56124" y="74784"/>
                    <a:pt x="51770" y="70944"/>
                  </a:cubicBezTo>
                  <a:cubicBezTo>
                    <a:pt x="48004" y="67427"/>
                    <a:pt x="45955" y="62447"/>
                    <a:pt x="46154" y="57297"/>
                  </a:cubicBezTo>
                  <a:cubicBezTo>
                    <a:pt x="46154" y="50319"/>
                    <a:pt x="49687" y="44625"/>
                    <a:pt x="56750" y="40217"/>
                  </a:cubicBezTo>
                  <a:cubicBezTo>
                    <a:pt x="63812" y="35810"/>
                    <a:pt x="73151" y="33627"/>
                    <a:pt x="84764" y="33669"/>
                  </a:cubicBezTo>
                  <a:cubicBezTo>
                    <a:pt x="95773" y="33481"/>
                    <a:pt x="106637" y="36185"/>
                    <a:pt x="116275" y="41510"/>
                  </a:cubicBezTo>
                  <a:cubicBezTo>
                    <a:pt x="125514" y="46723"/>
                    <a:pt x="132005" y="55623"/>
                    <a:pt x="135749" y="68211"/>
                  </a:cubicBezTo>
                  <a:lnTo>
                    <a:pt x="168680" y="56174"/>
                  </a:lnTo>
                  <a:cubicBezTo>
                    <a:pt x="165610" y="44583"/>
                    <a:pt x="159670" y="33949"/>
                    <a:pt x="151410" y="25257"/>
                  </a:cubicBezTo>
                  <a:cubicBezTo>
                    <a:pt x="143243" y="16861"/>
                    <a:pt x="133291" y="10408"/>
                    <a:pt x="122293" y="6375"/>
                  </a:cubicBezTo>
                  <a:cubicBezTo>
                    <a:pt x="110271" y="2004"/>
                    <a:pt x="97555" y="-152"/>
                    <a:pt x="84764" y="18"/>
                  </a:cubicBezTo>
                  <a:cubicBezTo>
                    <a:pt x="70981" y="-240"/>
                    <a:pt x="57288" y="2283"/>
                    <a:pt x="44501" y="7435"/>
                  </a:cubicBezTo>
                  <a:cubicBezTo>
                    <a:pt x="33662" y="11667"/>
                    <a:pt x="24149" y="18719"/>
                    <a:pt x="16953" y="27863"/>
                  </a:cubicBezTo>
                  <a:cubicBezTo>
                    <a:pt x="10434" y="36456"/>
                    <a:pt x="6974" y="46979"/>
                    <a:pt x="7120" y="57763"/>
                  </a:cubicBezTo>
                  <a:cubicBezTo>
                    <a:pt x="6777" y="71891"/>
                    <a:pt x="12121" y="85566"/>
                    <a:pt x="21954" y="95717"/>
                  </a:cubicBezTo>
                  <a:cubicBezTo>
                    <a:pt x="31844" y="106015"/>
                    <a:pt x="47771" y="113850"/>
                    <a:pt x="69739" y="119217"/>
                  </a:cubicBezTo>
                  <a:lnTo>
                    <a:pt x="90210" y="124430"/>
                  </a:lnTo>
                  <a:cubicBezTo>
                    <a:pt x="104662" y="127636"/>
                    <a:pt x="115300" y="131317"/>
                    <a:pt x="122124" y="135471"/>
                  </a:cubicBezTo>
                  <a:cubicBezTo>
                    <a:pt x="128544" y="138910"/>
                    <a:pt x="132503" y="145649"/>
                    <a:pt x="132380" y="152932"/>
                  </a:cubicBezTo>
                  <a:cubicBezTo>
                    <a:pt x="132380" y="160434"/>
                    <a:pt x="128360" y="166658"/>
                    <a:pt x="120322" y="171601"/>
                  </a:cubicBezTo>
                  <a:cubicBezTo>
                    <a:pt x="112285" y="176545"/>
                    <a:pt x="101181" y="179025"/>
                    <a:pt x="87010" y="179039"/>
                  </a:cubicBezTo>
                  <a:cubicBezTo>
                    <a:pt x="79066" y="179063"/>
                    <a:pt x="71176" y="177700"/>
                    <a:pt x="63700" y="175013"/>
                  </a:cubicBezTo>
                  <a:cubicBezTo>
                    <a:pt x="56370" y="172447"/>
                    <a:pt x="49714" y="168260"/>
                    <a:pt x="44226" y="162765"/>
                  </a:cubicBezTo>
                  <a:cubicBezTo>
                    <a:pt x="38540" y="156956"/>
                    <a:pt x="34338" y="149862"/>
                    <a:pt x="31977" y="142082"/>
                  </a:cubicBezTo>
                  <a:lnTo>
                    <a:pt x="0" y="156068"/>
                  </a:lnTo>
                  <a:cubicBezTo>
                    <a:pt x="7885" y="179768"/>
                    <a:pt x="26480" y="198364"/>
                    <a:pt x="50180" y="206249"/>
                  </a:cubicBezTo>
                  <a:cubicBezTo>
                    <a:pt x="62071" y="210330"/>
                    <a:pt x="74567" y="212364"/>
                    <a:pt x="87137" y="212267"/>
                  </a:cubicBezTo>
                  <a:cubicBezTo>
                    <a:pt x="104260" y="212267"/>
                    <a:pt x="119093" y="209660"/>
                    <a:pt x="131638" y="204447"/>
                  </a:cubicBezTo>
                  <a:cubicBezTo>
                    <a:pt x="143115" y="200063"/>
                    <a:pt x="153181" y="192634"/>
                    <a:pt x="160755" y="182960"/>
                  </a:cubicBezTo>
                  <a:cubicBezTo>
                    <a:pt x="167515" y="174000"/>
                    <a:pt x="171121" y="163055"/>
                    <a:pt x="171011" y="151830"/>
                  </a:cubicBezTo>
                  <a:cubicBezTo>
                    <a:pt x="171011" y="136503"/>
                    <a:pt x="165856" y="123949"/>
                    <a:pt x="155542" y="114174"/>
                  </a:cubicBezTo>
                  <a:close/>
                </a:path>
              </a:pathLst>
            </a:custGeom>
            <a:grpFill/>
            <a:ln w="2119" cap="flat">
              <a:noFill/>
              <a:prstDash val="solid"/>
              <a:miter/>
            </a:ln>
          </p:spPr>
          <p:txBody>
            <a:bodyPr rtlCol="0" anchor="ctr"/>
            <a:lstStyle/>
            <a:p>
              <a:endParaRPr lang="es-ES" sz="675"/>
            </a:p>
          </p:txBody>
        </p:sp>
        <p:sp>
          <p:nvSpPr>
            <p:cNvPr id="35" name="Forma libre: forma 34">
              <a:extLst>
                <a:ext uri="{FF2B5EF4-FFF2-40B4-BE49-F238E27FC236}">
                  <a16:creationId xmlns:a16="http://schemas.microsoft.com/office/drawing/2014/main" id="{62E1167A-AE05-416C-D7AC-A680CA5A1EF0}"/>
                </a:ext>
              </a:extLst>
            </p:cNvPr>
            <p:cNvSpPr/>
            <p:nvPr/>
          </p:nvSpPr>
          <p:spPr>
            <a:xfrm>
              <a:off x="22371211" y="861389"/>
              <a:ext cx="175082" cy="281161"/>
            </a:xfrm>
            <a:custGeom>
              <a:avLst/>
              <a:gdLst>
                <a:gd name="connsiteX0" fmla="*/ 138526 w 175082"/>
                <a:gd name="connsiteY0" fmla="*/ 82730 h 281161"/>
                <a:gd name="connsiteX1" fmla="*/ 99576 w 175082"/>
                <a:gd name="connsiteY1" fmla="*/ 73088 h 281161"/>
                <a:gd name="connsiteX2" fmla="*/ 60416 w 175082"/>
                <a:gd name="connsiteY2" fmla="*/ 84128 h 281161"/>
                <a:gd name="connsiteX3" fmla="*/ 39352 w 175082"/>
                <a:gd name="connsiteY3" fmla="*/ 107269 h 281161"/>
                <a:gd name="connsiteX4" fmla="*/ 39352 w 175082"/>
                <a:gd name="connsiteY4" fmla="*/ 0 h 281161"/>
                <a:gd name="connsiteX5" fmla="*/ 0 w 175082"/>
                <a:gd name="connsiteY5" fmla="*/ 0 h 281161"/>
                <a:gd name="connsiteX6" fmla="*/ 0 w 175082"/>
                <a:gd name="connsiteY6" fmla="*/ 281077 h 281161"/>
                <a:gd name="connsiteX7" fmla="*/ 39352 w 175082"/>
                <a:gd name="connsiteY7" fmla="*/ 281077 h 281161"/>
                <a:gd name="connsiteX8" fmla="*/ 39352 w 175082"/>
                <a:gd name="connsiteY8" fmla="*/ 160289 h 281161"/>
                <a:gd name="connsiteX9" fmla="*/ 53592 w 175082"/>
                <a:gd name="connsiteY9" fmla="*/ 121954 h 281161"/>
                <a:gd name="connsiteX10" fmla="*/ 90337 w 175082"/>
                <a:gd name="connsiteY10" fmla="*/ 108095 h 281161"/>
                <a:gd name="connsiteX11" fmla="*/ 122865 w 175082"/>
                <a:gd name="connsiteY11" fmla="*/ 121763 h 281161"/>
                <a:gd name="connsiteX12" fmla="*/ 135304 w 175082"/>
                <a:gd name="connsiteY12" fmla="*/ 158699 h 281161"/>
                <a:gd name="connsiteX13" fmla="*/ 135304 w 175082"/>
                <a:gd name="connsiteY13" fmla="*/ 281162 h 281161"/>
                <a:gd name="connsiteX14" fmla="*/ 175059 w 175082"/>
                <a:gd name="connsiteY14" fmla="*/ 281162 h 281161"/>
                <a:gd name="connsiteX15" fmla="*/ 175059 w 175082"/>
                <a:gd name="connsiteY15" fmla="*/ 152194 h 281161"/>
                <a:gd name="connsiteX16" fmla="*/ 165226 w 175082"/>
                <a:gd name="connsiteY16" fmla="*/ 110236 h 281161"/>
                <a:gd name="connsiteX17" fmla="*/ 138526 w 175082"/>
                <a:gd name="connsiteY17" fmla="*/ 82730 h 281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082" h="281161">
                  <a:moveTo>
                    <a:pt x="138526" y="82730"/>
                  </a:moveTo>
                  <a:cubicBezTo>
                    <a:pt x="126616" y="76131"/>
                    <a:pt x="113181" y="72804"/>
                    <a:pt x="99576" y="73088"/>
                  </a:cubicBezTo>
                  <a:cubicBezTo>
                    <a:pt x="85751" y="73064"/>
                    <a:pt x="72191" y="76885"/>
                    <a:pt x="60416" y="84128"/>
                  </a:cubicBezTo>
                  <a:cubicBezTo>
                    <a:pt x="51397" y="89754"/>
                    <a:pt x="44107" y="97763"/>
                    <a:pt x="39352" y="107269"/>
                  </a:cubicBezTo>
                  <a:lnTo>
                    <a:pt x="39352" y="0"/>
                  </a:lnTo>
                  <a:lnTo>
                    <a:pt x="0" y="0"/>
                  </a:lnTo>
                  <a:lnTo>
                    <a:pt x="0" y="281077"/>
                  </a:lnTo>
                  <a:lnTo>
                    <a:pt x="39352" y="281077"/>
                  </a:lnTo>
                  <a:lnTo>
                    <a:pt x="39352" y="160289"/>
                  </a:lnTo>
                  <a:cubicBezTo>
                    <a:pt x="39352" y="143972"/>
                    <a:pt x="44098" y="131193"/>
                    <a:pt x="53592" y="121954"/>
                  </a:cubicBezTo>
                  <a:cubicBezTo>
                    <a:pt x="63086" y="112715"/>
                    <a:pt x="75334" y="108095"/>
                    <a:pt x="90337" y="108095"/>
                  </a:cubicBezTo>
                  <a:cubicBezTo>
                    <a:pt x="103709" y="108095"/>
                    <a:pt x="114558" y="112651"/>
                    <a:pt x="122865" y="121763"/>
                  </a:cubicBezTo>
                  <a:cubicBezTo>
                    <a:pt x="131172" y="130876"/>
                    <a:pt x="135326" y="143188"/>
                    <a:pt x="135304" y="158699"/>
                  </a:cubicBezTo>
                  <a:lnTo>
                    <a:pt x="135304" y="281162"/>
                  </a:lnTo>
                  <a:lnTo>
                    <a:pt x="175059" y="281162"/>
                  </a:lnTo>
                  <a:lnTo>
                    <a:pt x="175059" y="152194"/>
                  </a:lnTo>
                  <a:cubicBezTo>
                    <a:pt x="175398" y="137599"/>
                    <a:pt x="172028" y="123156"/>
                    <a:pt x="165226" y="110236"/>
                  </a:cubicBezTo>
                  <a:cubicBezTo>
                    <a:pt x="159081" y="98750"/>
                    <a:pt x="149820" y="89220"/>
                    <a:pt x="138526" y="82730"/>
                  </a:cubicBezTo>
                  <a:close/>
                </a:path>
              </a:pathLst>
            </a:custGeom>
            <a:grpFill/>
            <a:ln w="2119" cap="flat">
              <a:noFill/>
              <a:prstDash val="solid"/>
              <a:miter/>
            </a:ln>
          </p:spPr>
          <p:txBody>
            <a:bodyPr rtlCol="0" anchor="ctr"/>
            <a:lstStyle/>
            <a:p>
              <a:endParaRPr lang="es-ES" sz="675"/>
            </a:p>
          </p:txBody>
        </p:sp>
        <p:sp>
          <p:nvSpPr>
            <p:cNvPr id="36" name="Forma libre: forma 35">
              <a:extLst>
                <a:ext uri="{FF2B5EF4-FFF2-40B4-BE49-F238E27FC236}">
                  <a16:creationId xmlns:a16="http://schemas.microsoft.com/office/drawing/2014/main" id="{99A101D4-C6A3-13D4-135C-6E1819031F33}"/>
                </a:ext>
              </a:extLst>
            </p:cNvPr>
            <p:cNvSpPr/>
            <p:nvPr/>
          </p:nvSpPr>
          <p:spPr>
            <a:xfrm>
              <a:off x="22583270" y="861389"/>
              <a:ext cx="207650" cy="281077"/>
            </a:xfrm>
            <a:custGeom>
              <a:avLst/>
              <a:gdLst>
                <a:gd name="connsiteX0" fmla="*/ 179869 w 207650"/>
                <a:gd name="connsiteY0" fmla="*/ 24306 h 281077"/>
                <a:gd name="connsiteX1" fmla="*/ 103582 w 207650"/>
                <a:gd name="connsiteY1" fmla="*/ 0 h 281077"/>
                <a:gd name="connsiteX2" fmla="*/ 0 w 207650"/>
                <a:gd name="connsiteY2" fmla="*/ 0 h 281077"/>
                <a:gd name="connsiteX3" fmla="*/ 0 w 207650"/>
                <a:gd name="connsiteY3" fmla="*/ 281077 h 281077"/>
                <a:gd name="connsiteX4" fmla="*/ 41344 w 207650"/>
                <a:gd name="connsiteY4" fmla="*/ 281077 h 281077"/>
                <a:gd name="connsiteX5" fmla="*/ 41344 w 207650"/>
                <a:gd name="connsiteY5" fmla="*/ 181480 h 281077"/>
                <a:gd name="connsiteX6" fmla="*/ 103984 w 207650"/>
                <a:gd name="connsiteY6" fmla="*/ 181480 h 281077"/>
                <a:gd name="connsiteX7" fmla="*/ 159208 w 207650"/>
                <a:gd name="connsiteY7" fmla="*/ 170630 h 281077"/>
                <a:gd name="connsiteX8" fmla="*/ 194936 w 207650"/>
                <a:gd name="connsiteY8" fmla="*/ 139310 h 281077"/>
                <a:gd name="connsiteX9" fmla="*/ 207650 w 207650"/>
                <a:gd name="connsiteY9" fmla="*/ 91142 h 281077"/>
                <a:gd name="connsiteX10" fmla="*/ 179869 w 207650"/>
                <a:gd name="connsiteY10" fmla="*/ 24306 h 281077"/>
                <a:gd name="connsiteX11" fmla="*/ 147362 w 207650"/>
                <a:gd name="connsiteY11" fmla="*/ 131299 h 281077"/>
                <a:gd name="connsiteX12" fmla="*/ 100382 w 207650"/>
                <a:gd name="connsiteY12" fmla="*/ 144968 h 281077"/>
                <a:gd name="connsiteX13" fmla="*/ 41280 w 207650"/>
                <a:gd name="connsiteY13" fmla="*/ 144968 h 281077"/>
                <a:gd name="connsiteX14" fmla="*/ 41280 w 207650"/>
                <a:gd name="connsiteY14" fmla="*/ 37360 h 281077"/>
                <a:gd name="connsiteX15" fmla="*/ 100318 w 207650"/>
                <a:gd name="connsiteY15" fmla="*/ 37360 h 281077"/>
                <a:gd name="connsiteX16" fmla="*/ 147299 w 207650"/>
                <a:gd name="connsiteY16" fmla="*/ 50795 h 281077"/>
                <a:gd name="connsiteX17" fmla="*/ 164145 w 207650"/>
                <a:gd name="connsiteY17" fmla="*/ 91164 h 281077"/>
                <a:gd name="connsiteX18" fmla="*/ 147299 w 207650"/>
                <a:gd name="connsiteY18" fmla="*/ 131299 h 28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7650" h="281077">
                  <a:moveTo>
                    <a:pt x="179869" y="24306"/>
                  </a:moveTo>
                  <a:cubicBezTo>
                    <a:pt x="161412" y="8116"/>
                    <a:pt x="135983" y="15"/>
                    <a:pt x="103582" y="0"/>
                  </a:cubicBezTo>
                  <a:lnTo>
                    <a:pt x="0" y="0"/>
                  </a:lnTo>
                  <a:lnTo>
                    <a:pt x="0" y="281077"/>
                  </a:lnTo>
                  <a:lnTo>
                    <a:pt x="41344" y="281077"/>
                  </a:lnTo>
                  <a:lnTo>
                    <a:pt x="41344" y="181480"/>
                  </a:lnTo>
                  <a:lnTo>
                    <a:pt x="103984" y="181480"/>
                  </a:lnTo>
                  <a:cubicBezTo>
                    <a:pt x="125408" y="181480"/>
                    <a:pt x="143802" y="177862"/>
                    <a:pt x="159208" y="170630"/>
                  </a:cubicBezTo>
                  <a:cubicBezTo>
                    <a:pt x="173957" y="163965"/>
                    <a:pt x="186396" y="153063"/>
                    <a:pt x="194936" y="139310"/>
                  </a:cubicBezTo>
                  <a:cubicBezTo>
                    <a:pt x="203412" y="125663"/>
                    <a:pt x="207650" y="109606"/>
                    <a:pt x="207650" y="91142"/>
                  </a:cubicBezTo>
                  <a:cubicBezTo>
                    <a:pt x="207566" y="62774"/>
                    <a:pt x="198305" y="40496"/>
                    <a:pt x="179869" y="24306"/>
                  </a:cubicBezTo>
                  <a:close/>
                  <a:moveTo>
                    <a:pt x="147362" y="131299"/>
                  </a:moveTo>
                  <a:cubicBezTo>
                    <a:pt x="136067" y="140411"/>
                    <a:pt x="120407" y="144968"/>
                    <a:pt x="100382" y="144968"/>
                  </a:cubicBezTo>
                  <a:lnTo>
                    <a:pt x="41280" y="144968"/>
                  </a:lnTo>
                  <a:lnTo>
                    <a:pt x="41280" y="37360"/>
                  </a:lnTo>
                  <a:lnTo>
                    <a:pt x="100318" y="37360"/>
                  </a:lnTo>
                  <a:cubicBezTo>
                    <a:pt x="120386" y="37360"/>
                    <a:pt x="136046" y="41837"/>
                    <a:pt x="147299" y="50795"/>
                  </a:cubicBezTo>
                  <a:cubicBezTo>
                    <a:pt x="158551" y="59752"/>
                    <a:pt x="164166" y="73208"/>
                    <a:pt x="164145" y="91164"/>
                  </a:cubicBezTo>
                  <a:cubicBezTo>
                    <a:pt x="164145" y="108822"/>
                    <a:pt x="158530" y="122202"/>
                    <a:pt x="147299" y="131299"/>
                  </a:cubicBezTo>
                  <a:close/>
                </a:path>
              </a:pathLst>
            </a:custGeom>
            <a:grpFill/>
            <a:ln w="2119" cap="flat">
              <a:noFill/>
              <a:prstDash val="solid"/>
              <a:miter/>
            </a:ln>
          </p:spPr>
          <p:txBody>
            <a:bodyPr rtlCol="0" anchor="ctr"/>
            <a:lstStyle/>
            <a:p>
              <a:endParaRPr lang="es-ES" sz="675"/>
            </a:p>
          </p:txBody>
        </p:sp>
        <p:sp>
          <p:nvSpPr>
            <p:cNvPr id="37" name="Forma libre: forma 36">
              <a:extLst>
                <a:ext uri="{FF2B5EF4-FFF2-40B4-BE49-F238E27FC236}">
                  <a16:creationId xmlns:a16="http://schemas.microsoft.com/office/drawing/2014/main" id="{5C135AAC-1651-9B60-5E63-6AC1982A0D13}"/>
                </a:ext>
              </a:extLst>
            </p:cNvPr>
            <p:cNvSpPr/>
            <p:nvPr/>
          </p:nvSpPr>
          <p:spPr>
            <a:xfrm>
              <a:off x="22794197" y="934458"/>
              <a:ext cx="206799" cy="212416"/>
            </a:xfrm>
            <a:custGeom>
              <a:avLst/>
              <a:gdLst>
                <a:gd name="connsiteX0" fmla="*/ 156609 w 206799"/>
                <a:gd name="connsiteY0" fmla="*/ 13264 h 212416"/>
                <a:gd name="connsiteX1" fmla="*/ 103208 w 206799"/>
                <a:gd name="connsiteY1" fmla="*/ 20 h 212416"/>
                <a:gd name="connsiteX2" fmla="*/ 62246 w 206799"/>
                <a:gd name="connsiteY2" fmla="*/ 7648 h 212416"/>
                <a:gd name="connsiteX3" fmla="*/ 29315 w 206799"/>
                <a:gd name="connsiteY3" fmla="*/ 29539 h 212416"/>
                <a:gd name="connsiteX4" fmla="*/ 7637 w 206799"/>
                <a:gd name="connsiteY4" fmla="*/ 63253 h 212416"/>
                <a:gd name="connsiteX5" fmla="*/ 8 w 206799"/>
                <a:gd name="connsiteY5" fmla="*/ 106017 h 212416"/>
                <a:gd name="connsiteX6" fmla="*/ 13464 w 206799"/>
                <a:gd name="connsiteY6" fmla="*/ 161431 h 212416"/>
                <a:gd name="connsiteX7" fmla="*/ 50400 w 206799"/>
                <a:gd name="connsiteY7" fmla="*/ 198982 h 212416"/>
                <a:gd name="connsiteX8" fmla="*/ 144551 w 206799"/>
                <a:gd name="connsiteY8" fmla="*/ 204597 h 212416"/>
                <a:gd name="connsiteX9" fmla="*/ 177482 w 206799"/>
                <a:gd name="connsiteY9" fmla="*/ 182707 h 212416"/>
                <a:gd name="connsiteX10" fmla="*/ 199161 w 206799"/>
                <a:gd name="connsiteY10" fmla="*/ 149183 h 212416"/>
                <a:gd name="connsiteX11" fmla="*/ 206789 w 206799"/>
                <a:gd name="connsiteY11" fmla="*/ 106017 h 212416"/>
                <a:gd name="connsiteX12" fmla="*/ 193354 w 206799"/>
                <a:gd name="connsiteY12" fmla="*/ 50412 h 212416"/>
                <a:gd name="connsiteX13" fmla="*/ 156609 w 206799"/>
                <a:gd name="connsiteY13" fmla="*/ 13264 h 212416"/>
                <a:gd name="connsiteX14" fmla="*/ 161822 w 206799"/>
                <a:gd name="connsiteY14" fmla="*/ 135727 h 212416"/>
                <a:gd name="connsiteX15" fmla="*/ 148578 w 206799"/>
                <a:gd name="connsiteY15" fmla="*/ 158020 h 212416"/>
                <a:gd name="connsiteX16" fmla="*/ 128489 w 206799"/>
                <a:gd name="connsiteY16" fmla="*/ 171857 h 212416"/>
                <a:gd name="connsiteX17" fmla="*/ 103208 w 206799"/>
                <a:gd name="connsiteY17" fmla="*/ 176689 h 212416"/>
                <a:gd name="connsiteX18" fmla="*/ 71273 w 206799"/>
                <a:gd name="connsiteY18" fmla="*/ 168212 h 212416"/>
                <a:gd name="connsiteX19" fmla="*/ 48790 w 206799"/>
                <a:gd name="connsiteY19" fmla="*/ 143928 h 212416"/>
                <a:gd name="connsiteX20" fmla="*/ 40567 w 206799"/>
                <a:gd name="connsiteY20" fmla="*/ 105974 h 212416"/>
                <a:gd name="connsiteX21" fmla="*/ 45187 w 206799"/>
                <a:gd name="connsiteY21" fmla="*/ 76307 h 212416"/>
                <a:gd name="connsiteX22" fmla="*/ 58241 w 206799"/>
                <a:gd name="connsiteY22" fmla="*/ 54226 h 212416"/>
                <a:gd name="connsiteX23" fmla="*/ 78308 w 206799"/>
                <a:gd name="connsiteY23" fmla="*/ 40367 h 212416"/>
                <a:gd name="connsiteX24" fmla="*/ 103208 w 206799"/>
                <a:gd name="connsiteY24" fmla="*/ 35748 h 212416"/>
                <a:gd name="connsiteX25" fmla="*/ 135927 w 206799"/>
                <a:gd name="connsiteY25" fmla="*/ 44224 h 212416"/>
                <a:gd name="connsiteX26" fmla="*/ 158410 w 206799"/>
                <a:gd name="connsiteY26" fmla="*/ 68318 h 212416"/>
                <a:gd name="connsiteX27" fmla="*/ 166633 w 206799"/>
                <a:gd name="connsiteY27" fmla="*/ 106059 h 212416"/>
                <a:gd name="connsiteX28" fmla="*/ 161780 w 206799"/>
                <a:gd name="connsiteY28" fmla="*/ 135727 h 212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6799" h="212416">
                  <a:moveTo>
                    <a:pt x="156609" y="13264"/>
                  </a:moveTo>
                  <a:cubicBezTo>
                    <a:pt x="140292" y="4230"/>
                    <a:pt x="121856" y="-339"/>
                    <a:pt x="103208" y="20"/>
                  </a:cubicBezTo>
                  <a:cubicBezTo>
                    <a:pt x="89179" y="-114"/>
                    <a:pt x="75278" y="2476"/>
                    <a:pt x="62246" y="7648"/>
                  </a:cubicBezTo>
                  <a:cubicBezTo>
                    <a:pt x="49870" y="12588"/>
                    <a:pt x="38660" y="20043"/>
                    <a:pt x="29315" y="29539"/>
                  </a:cubicBezTo>
                  <a:cubicBezTo>
                    <a:pt x="19864" y="39176"/>
                    <a:pt x="12489" y="50651"/>
                    <a:pt x="7637" y="63253"/>
                  </a:cubicBezTo>
                  <a:cubicBezTo>
                    <a:pt x="2424" y="76903"/>
                    <a:pt x="-162" y="91410"/>
                    <a:pt x="8" y="106017"/>
                  </a:cubicBezTo>
                  <a:cubicBezTo>
                    <a:pt x="8" y="126896"/>
                    <a:pt x="4500" y="145369"/>
                    <a:pt x="13464" y="161431"/>
                  </a:cubicBezTo>
                  <a:cubicBezTo>
                    <a:pt x="22067" y="177121"/>
                    <a:pt x="34846" y="190120"/>
                    <a:pt x="50400" y="198982"/>
                  </a:cubicBezTo>
                  <a:cubicBezTo>
                    <a:pt x="79410" y="214667"/>
                    <a:pt x="113888" y="216723"/>
                    <a:pt x="144551" y="204597"/>
                  </a:cubicBezTo>
                  <a:cubicBezTo>
                    <a:pt x="156884" y="199562"/>
                    <a:pt x="168073" y="192122"/>
                    <a:pt x="177482" y="182707"/>
                  </a:cubicBezTo>
                  <a:cubicBezTo>
                    <a:pt x="186976" y="173165"/>
                    <a:pt x="194350" y="161745"/>
                    <a:pt x="199161" y="149183"/>
                  </a:cubicBezTo>
                  <a:cubicBezTo>
                    <a:pt x="204395" y="135400"/>
                    <a:pt x="206980" y="120757"/>
                    <a:pt x="206789" y="106017"/>
                  </a:cubicBezTo>
                  <a:cubicBezTo>
                    <a:pt x="206789" y="84826"/>
                    <a:pt x="202318" y="66290"/>
                    <a:pt x="193354" y="50412"/>
                  </a:cubicBezTo>
                  <a:cubicBezTo>
                    <a:pt x="184751" y="34883"/>
                    <a:pt x="172036" y="22029"/>
                    <a:pt x="156609" y="13264"/>
                  </a:cubicBezTo>
                  <a:close/>
                  <a:moveTo>
                    <a:pt x="161822" y="135727"/>
                  </a:moveTo>
                  <a:cubicBezTo>
                    <a:pt x="158961" y="143976"/>
                    <a:pt x="154448" y="151558"/>
                    <a:pt x="148578" y="158020"/>
                  </a:cubicBezTo>
                  <a:cubicBezTo>
                    <a:pt x="142962" y="164034"/>
                    <a:pt x="136117" y="168755"/>
                    <a:pt x="128489" y="171857"/>
                  </a:cubicBezTo>
                  <a:cubicBezTo>
                    <a:pt x="120457" y="175129"/>
                    <a:pt x="111875" y="176771"/>
                    <a:pt x="103208" y="176689"/>
                  </a:cubicBezTo>
                  <a:cubicBezTo>
                    <a:pt x="91998" y="176824"/>
                    <a:pt x="80957" y="173894"/>
                    <a:pt x="71273" y="168212"/>
                  </a:cubicBezTo>
                  <a:cubicBezTo>
                    <a:pt x="61610" y="162427"/>
                    <a:pt x="53812" y="154000"/>
                    <a:pt x="48790" y="143928"/>
                  </a:cubicBezTo>
                  <a:cubicBezTo>
                    <a:pt x="43301" y="133360"/>
                    <a:pt x="40546" y="120709"/>
                    <a:pt x="40567" y="105974"/>
                  </a:cubicBezTo>
                  <a:cubicBezTo>
                    <a:pt x="40377" y="95892"/>
                    <a:pt x="41945" y="85856"/>
                    <a:pt x="45187" y="76307"/>
                  </a:cubicBezTo>
                  <a:cubicBezTo>
                    <a:pt x="48026" y="68149"/>
                    <a:pt x="52456" y="60641"/>
                    <a:pt x="58241" y="54226"/>
                  </a:cubicBezTo>
                  <a:cubicBezTo>
                    <a:pt x="63771" y="48117"/>
                    <a:pt x="70637" y="43372"/>
                    <a:pt x="78308" y="40367"/>
                  </a:cubicBezTo>
                  <a:cubicBezTo>
                    <a:pt x="86234" y="37258"/>
                    <a:pt x="94689" y="35690"/>
                    <a:pt x="103208" y="35748"/>
                  </a:cubicBezTo>
                  <a:cubicBezTo>
                    <a:pt x="114672" y="35548"/>
                    <a:pt x="125988" y="38479"/>
                    <a:pt x="135927" y="44224"/>
                  </a:cubicBezTo>
                  <a:cubicBezTo>
                    <a:pt x="145547" y="49971"/>
                    <a:pt x="153346" y="58324"/>
                    <a:pt x="158410" y="68318"/>
                  </a:cubicBezTo>
                  <a:cubicBezTo>
                    <a:pt x="163899" y="78772"/>
                    <a:pt x="166633" y="91353"/>
                    <a:pt x="166633" y="106059"/>
                  </a:cubicBezTo>
                  <a:cubicBezTo>
                    <a:pt x="166760" y="116157"/>
                    <a:pt x="165128" y="126197"/>
                    <a:pt x="161780" y="135727"/>
                  </a:cubicBezTo>
                  <a:close/>
                </a:path>
              </a:pathLst>
            </a:custGeom>
            <a:grpFill/>
            <a:ln w="2119" cap="flat">
              <a:noFill/>
              <a:prstDash val="solid"/>
              <a:miter/>
            </a:ln>
          </p:spPr>
          <p:txBody>
            <a:bodyPr rtlCol="0" anchor="ctr"/>
            <a:lstStyle/>
            <a:p>
              <a:endParaRPr lang="es-ES" sz="675"/>
            </a:p>
          </p:txBody>
        </p:sp>
        <p:sp>
          <p:nvSpPr>
            <p:cNvPr id="38" name="Forma libre: forma 37">
              <a:extLst>
                <a:ext uri="{FF2B5EF4-FFF2-40B4-BE49-F238E27FC236}">
                  <a16:creationId xmlns:a16="http://schemas.microsoft.com/office/drawing/2014/main" id="{81469D17-2396-AF59-0F35-D5FA475482EB}"/>
                </a:ext>
              </a:extLst>
            </p:cNvPr>
            <p:cNvSpPr/>
            <p:nvPr/>
          </p:nvSpPr>
          <p:spPr>
            <a:xfrm>
              <a:off x="23000817" y="938482"/>
              <a:ext cx="295529" cy="204090"/>
            </a:xfrm>
            <a:custGeom>
              <a:avLst/>
              <a:gdLst>
                <a:gd name="connsiteX0" fmla="*/ 222039 w 295529"/>
                <a:gd name="connsiteY0" fmla="*/ 109727 h 204090"/>
                <a:gd name="connsiteX1" fmla="*/ 216826 w 295529"/>
                <a:gd name="connsiteY1" fmla="*/ 127188 h 204090"/>
                <a:gd name="connsiteX2" fmla="*/ 211613 w 295529"/>
                <a:gd name="connsiteY2" fmla="*/ 146260 h 204090"/>
                <a:gd name="connsiteX3" fmla="*/ 199958 w 295529"/>
                <a:gd name="connsiteY3" fmla="*/ 110108 h 204090"/>
                <a:gd name="connsiteX4" fmla="*/ 164951 w 295529"/>
                <a:gd name="connsiteY4" fmla="*/ 0 h 204090"/>
                <a:gd name="connsiteX5" fmla="*/ 130812 w 295529"/>
                <a:gd name="connsiteY5" fmla="*/ 0 h 204090"/>
                <a:gd name="connsiteX6" fmla="*/ 96377 w 295529"/>
                <a:gd name="connsiteY6" fmla="*/ 109727 h 204090"/>
                <a:gd name="connsiteX7" fmla="*/ 90952 w 295529"/>
                <a:gd name="connsiteY7" fmla="*/ 127591 h 204090"/>
                <a:gd name="connsiteX8" fmla="*/ 85124 w 295529"/>
                <a:gd name="connsiteY8" fmla="*/ 146663 h 204090"/>
                <a:gd name="connsiteX9" fmla="*/ 79509 w 295529"/>
                <a:gd name="connsiteY9" fmla="*/ 127591 h 204090"/>
                <a:gd name="connsiteX10" fmla="*/ 74274 w 295529"/>
                <a:gd name="connsiteY10" fmla="*/ 109727 h 204090"/>
                <a:gd name="connsiteX11" fmla="*/ 41767 w 295529"/>
                <a:gd name="connsiteY11" fmla="*/ 106 h 204090"/>
                <a:gd name="connsiteX12" fmla="*/ 0 w 295529"/>
                <a:gd name="connsiteY12" fmla="*/ 106 h 204090"/>
                <a:gd name="connsiteX13" fmla="*/ 64654 w 295529"/>
                <a:gd name="connsiteY13" fmla="*/ 204090 h 204090"/>
                <a:gd name="connsiteX14" fmla="*/ 101992 w 295529"/>
                <a:gd name="connsiteY14" fmla="*/ 204090 h 204090"/>
                <a:gd name="connsiteX15" fmla="*/ 136512 w 295529"/>
                <a:gd name="connsiteY15" fmla="*/ 94469 h 204090"/>
                <a:gd name="connsiteX16" fmla="*/ 147362 w 295529"/>
                <a:gd name="connsiteY16" fmla="*/ 58741 h 204090"/>
                <a:gd name="connsiteX17" fmla="*/ 158996 w 295529"/>
                <a:gd name="connsiteY17" fmla="*/ 94469 h 204090"/>
                <a:gd name="connsiteX18" fmla="*/ 193537 w 295529"/>
                <a:gd name="connsiteY18" fmla="*/ 204090 h 204090"/>
                <a:gd name="connsiteX19" fmla="*/ 231278 w 295529"/>
                <a:gd name="connsiteY19" fmla="*/ 204090 h 204090"/>
                <a:gd name="connsiteX20" fmla="*/ 295529 w 295529"/>
                <a:gd name="connsiteY20" fmla="*/ 106 h 204090"/>
                <a:gd name="connsiteX21" fmla="*/ 254567 w 295529"/>
                <a:gd name="connsiteY21" fmla="*/ 106 h 20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5529" h="204090">
                  <a:moveTo>
                    <a:pt x="222039" y="109727"/>
                  </a:moveTo>
                  <a:cubicBezTo>
                    <a:pt x="220174" y="115618"/>
                    <a:pt x="218437" y="121439"/>
                    <a:pt x="216826" y="127188"/>
                  </a:cubicBezTo>
                  <a:cubicBezTo>
                    <a:pt x="215215" y="132937"/>
                    <a:pt x="213478" y="139295"/>
                    <a:pt x="211613" y="146260"/>
                  </a:cubicBezTo>
                  <a:cubicBezTo>
                    <a:pt x="206782" y="131257"/>
                    <a:pt x="202904" y="119206"/>
                    <a:pt x="199958" y="110108"/>
                  </a:cubicBezTo>
                  <a:lnTo>
                    <a:pt x="164951" y="0"/>
                  </a:lnTo>
                  <a:lnTo>
                    <a:pt x="130812" y="0"/>
                  </a:lnTo>
                  <a:lnTo>
                    <a:pt x="96377" y="109727"/>
                  </a:lnTo>
                  <a:cubicBezTo>
                    <a:pt x="94491" y="115900"/>
                    <a:pt x="92668" y="121855"/>
                    <a:pt x="90952" y="127591"/>
                  </a:cubicBezTo>
                  <a:cubicBezTo>
                    <a:pt x="89193" y="133355"/>
                    <a:pt x="87264" y="139712"/>
                    <a:pt x="85124" y="146663"/>
                  </a:cubicBezTo>
                  <a:cubicBezTo>
                    <a:pt x="83005" y="139712"/>
                    <a:pt x="81098" y="133355"/>
                    <a:pt x="79509" y="127591"/>
                  </a:cubicBezTo>
                  <a:cubicBezTo>
                    <a:pt x="77919" y="121827"/>
                    <a:pt x="76160" y="115894"/>
                    <a:pt x="74274" y="109727"/>
                  </a:cubicBezTo>
                  <a:lnTo>
                    <a:pt x="41767" y="106"/>
                  </a:lnTo>
                  <a:lnTo>
                    <a:pt x="0" y="106"/>
                  </a:lnTo>
                  <a:lnTo>
                    <a:pt x="64654" y="204090"/>
                  </a:lnTo>
                  <a:lnTo>
                    <a:pt x="101992" y="204090"/>
                  </a:lnTo>
                  <a:lnTo>
                    <a:pt x="136512" y="94469"/>
                  </a:lnTo>
                  <a:cubicBezTo>
                    <a:pt x="139458" y="85639"/>
                    <a:pt x="143082" y="73730"/>
                    <a:pt x="147362" y="58741"/>
                  </a:cubicBezTo>
                  <a:cubicBezTo>
                    <a:pt x="152448" y="73730"/>
                    <a:pt x="156326" y="85639"/>
                    <a:pt x="158996" y="94469"/>
                  </a:cubicBezTo>
                  <a:lnTo>
                    <a:pt x="193537" y="204090"/>
                  </a:lnTo>
                  <a:lnTo>
                    <a:pt x="231278" y="204090"/>
                  </a:lnTo>
                  <a:lnTo>
                    <a:pt x="295529" y="106"/>
                  </a:lnTo>
                  <a:lnTo>
                    <a:pt x="254567" y="106"/>
                  </a:lnTo>
                  <a:close/>
                </a:path>
              </a:pathLst>
            </a:custGeom>
            <a:grpFill/>
            <a:ln w="2119" cap="flat">
              <a:noFill/>
              <a:prstDash val="solid"/>
              <a:miter/>
            </a:ln>
          </p:spPr>
          <p:txBody>
            <a:bodyPr rtlCol="0" anchor="ctr"/>
            <a:lstStyle/>
            <a:p>
              <a:endParaRPr lang="es-ES" sz="675"/>
            </a:p>
          </p:txBody>
        </p:sp>
        <p:sp>
          <p:nvSpPr>
            <p:cNvPr id="39" name="Forma libre: forma 38">
              <a:extLst>
                <a:ext uri="{FF2B5EF4-FFF2-40B4-BE49-F238E27FC236}">
                  <a16:creationId xmlns:a16="http://schemas.microsoft.com/office/drawing/2014/main" id="{E22D6AAA-BA94-1ACC-8E78-EB857E083FD7}"/>
                </a:ext>
              </a:extLst>
            </p:cNvPr>
            <p:cNvSpPr/>
            <p:nvPr/>
          </p:nvSpPr>
          <p:spPr>
            <a:xfrm>
              <a:off x="23296333" y="934464"/>
              <a:ext cx="192321" cy="212494"/>
            </a:xfrm>
            <a:custGeom>
              <a:avLst/>
              <a:gdLst>
                <a:gd name="connsiteX0" fmla="*/ 146570 w 192321"/>
                <a:gd name="connsiteY0" fmla="*/ 13067 h 212494"/>
                <a:gd name="connsiteX1" fmla="*/ 97979 w 192321"/>
                <a:gd name="connsiteY1" fmla="*/ 14 h 212494"/>
                <a:gd name="connsiteX2" fmla="*/ 58415 w 192321"/>
                <a:gd name="connsiteY2" fmla="*/ 7430 h 212494"/>
                <a:gd name="connsiteX3" fmla="*/ 27307 w 192321"/>
                <a:gd name="connsiteY3" fmla="*/ 28982 h 212494"/>
                <a:gd name="connsiteX4" fmla="*/ 7027 w 192321"/>
                <a:gd name="connsiteY4" fmla="*/ 62506 h 212494"/>
                <a:gd name="connsiteX5" fmla="*/ 13 w 192321"/>
                <a:gd name="connsiteY5" fmla="*/ 106074 h 212494"/>
                <a:gd name="connsiteX6" fmla="*/ 12855 w 192321"/>
                <a:gd name="connsiteY6" fmla="*/ 161680 h 212494"/>
                <a:gd name="connsiteX7" fmla="*/ 48180 w 192321"/>
                <a:gd name="connsiteY7" fmla="*/ 199039 h 212494"/>
                <a:gd name="connsiteX8" fmla="*/ 99992 w 192321"/>
                <a:gd name="connsiteY8" fmla="*/ 212474 h 212494"/>
                <a:gd name="connsiteX9" fmla="*/ 134300 w 192321"/>
                <a:gd name="connsiteY9" fmla="*/ 207452 h 212494"/>
                <a:gd name="connsiteX10" fmla="*/ 164837 w 192321"/>
                <a:gd name="connsiteY10" fmla="*/ 191008 h 212494"/>
                <a:gd name="connsiteX11" fmla="*/ 188719 w 192321"/>
                <a:gd name="connsiteY11" fmla="*/ 161489 h 212494"/>
                <a:gd name="connsiteX12" fmla="*/ 158204 w 192321"/>
                <a:gd name="connsiteY12" fmla="*/ 142608 h 212494"/>
                <a:gd name="connsiteX13" fmla="*/ 142946 w 192321"/>
                <a:gd name="connsiteY13" fmla="*/ 162887 h 212494"/>
                <a:gd name="connsiteX14" fmla="*/ 123260 w 192321"/>
                <a:gd name="connsiteY14" fmla="*/ 174140 h 212494"/>
                <a:gd name="connsiteX15" fmla="*/ 99950 w 192321"/>
                <a:gd name="connsiteY15" fmla="*/ 177552 h 212494"/>
                <a:gd name="connsiteX16" fmla="*/ 69032 w 192321"/>
                <a:gd name="connsiteY16" fmla="*/ 169520 h 212494"/>
                <a:gd name="connsiteX17" fmla="*/ 47587 w 192321"/>
                <a:gd name="connsiteY17" fmla="*/ 145532 h 212494"/>
                <a:gd name="connsiteX18" fmla="*/ 40106 w 192321"/>
                <a:gd name="connsiteY18" fmla="*/ 115229 h 212494"/>
                <a:gd name="connsiteX19" fmla="*/ 191940 w 192321"/>
                <a:gd name="connsiteY19" fmla="*/ 115229 h 212494"/>
                <a:gd name="connsiteX20" fmla="*/ 192321 w 192321"/>
                <a:gd name="connsiteY20" fmla="*/ 109613 h 212494"/>
                <a:gd name="connsiteX21" fmla="*/ 192321 w 192321"/>
                <a:gd name="connsiteY21" fmla="*/ 104379 h 212494"/>
                <a:gd name="connsiteX22" fmla="*/ 180094 w 192321"/>
                <a:gd name="connsiteY22" fmla="*/ 49579 h 212494"/>
                <a:gd name="connsiteX23" fmla="*/ 146570 w 192321"/>
                <a:gd name="connsiteY23" fmla="*/ 13067 h 212494"/>
                <a:gd name="connsiteX24" fmla="*/ 55216 w 192321"/>
                <a:gd name="connsiteY24" fmla="*/ 52016 h 212494"/>
                <a:gd name="connsiteX25" fmla="*/ 73482 w 192321"/>
                <a:gd name="connsiteY25" fmla="*/ 37967 h 212494"/>
                <a:gd name="connsiteX26" fmla="*/ 97576 w 192321"/>
                <a:gd name="connsiteY26" fmla="*/ 33347 h 212494"/>
                <a:gd name="connsiteX27" fmla="*/ 137119 w 192321"/>
                <a:gd name="connsiteY27" fmla="*/ 50999 h 212494"/>
                <a:gd name="connsiteX28" fmla="*/ 151317 w 192321"/>
                <a:gd name="connsiteY28" fmla="*/ 85943 h 212494"/>
                <a:gd name="connsiteX29" fmla="*/ 41272 w 192321"/>
                <a:gd name="connsiteY29" fmla="*/ 85943 h 212494"/>
                <a:gd name="connsiteX30" fmla="*/ 43772 w 192321"/>
                <a:gd name="connsiteY30" fmla="*/ 74902 h 212494"/>
                <a:gd name="connsiteX31" fmla="*/ 55216 w 192321"/>
                <a:gd name="connsiteY31" fmla="*/ 52016 h 21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2321" h="212494">
                  <a:moveTo>
                    <a:pt x="146570" y="13067"/>
                  </a:moveTo>
                  <a:cubicBezTo>
                    <a:pt x="131927" y="4241"/>
                    <a:pt x="115080" y="-281"/>
                    <a:pt x="97979" y="14"/>
                  </a:cubicBezTo>
                  <a:cubicBezTo>
                    <a:pt x="84438" y="-156"/>
                    <a:pt x="70982" y="2366"/>
                    <a:pt x="58415" y="7430"/>
                  </a:cubicBezTo>
                  <a:cubicBezTo>
                    <a:pt x="46633" y="12319"/>
                    <a:pt x="36016" y="19666"/>
                    <a:pt x="27307" y="28982"/>
                  </a:cubicBezTo>
                  <a:cubicBezTo>
                    <a:pt x="18301" y="38632"/>
                    <a:pt x="11393" y="50048"/>
                    <a:pt x="7027" y="62506"/>
                  </a:cubicBezTo>
                  <a:cubicBezTo>
                    <a:pt x="2175" y="76511"/>
                    <a:pt x="-199" y="91256"/>
                    <a:pt x="13" y="106074"/>
                  </a:cubicBezTo>
                  <a:cubicBezTo>
                    <a:pt x="13" y="127265"/>
                    <a:pt x="4294" y="145801"/>
                    <a:pt x="12855" y="161680"/>
                  </a:cubicBezTo>
                  <a:cubicBezTo>
                    <a:pt x="20971" y="177140"/>
                    <a:pt x="33198" y="190065"/>
                    <a:pt x="48180" y="199039"/>
                  </a:cubicBezTo>
                  <a:cubicBezTo>
                    <a:pt x="63883" y="208190"/>
                    <a:pt x="81810" y="212839"/>
                    <a:pt x="99992" y="212474"/>
                  </a:cubicBezTo>
                  <a:cubicBezTo>
                    <a:pt x="111605" y="212496"/>
                    <a:pt x="123175" y="210802"/>
                    <a:pt x="134300" y="207452"/>
                  </a:cubicBezTo>
                  <a:cubicBezTo>
                    <a:pt x="145489" y="204078"/>
                    <a:pt x="155873" y="198486"/>
                    <a:pt x="164837" y="191008"/>
                  </a:cubicBezTo>
                  <a:cubicBezTo>
                    <a:pt x="174563" y="182739"/>
                    <a:pt x="182658" y="172729"/>
                    <a:pt x="188719" y="161489"/>
                  </a:cubicBezTo>
                  <a:lnTo>
                    <a:pt x="158204" y="142608"/>
                  </a:lnTo>
                  <a:cubicBezTo>
                    <a:pt x="154432" y="150258"/>
                    <a:pt x="149240" y="157134"/>
                    <a:pt x="142946" y="162887"/>
                  </a:cubicBezTo>
                  <a:cubicBezTo>
                    <a:pt x="137267" y="168005"/>
                    <a:pt x="130549" y="171843"/>
                    <a:pt x="123260" y="174140"/>
                  </a:cubicBezTo>
                  <a:cubicBezTo>
                    <a:pt x="115716" y="176460"/>
                    <a:pt x="107854" y="177611"/>
                    <a:pt x="99950" y="177552"/>
                  </a:cubicBezTo>
                  <a:cubicBezTo>
                    <a:pt x="89100" y="177734"/>
                    <a:pt x="78420" y="174958"/>
                    <a:pt x="69032" y="169520"/>
                  </a:cubicBezTo>
                  <a:cubicBezTo>
                    <a:pt x="59644" y="163843"/>
                    <a:pt x="52185" y="155488"/>
                    <a:pt x="47587" y="145532"/>
                  </a:cubicBezTo>
                  <a:cubicBezTo>
                    <a:pt x="43158" y="136011"/>
                    <a:pt x="40615" y="125718"/>
                    <a:pt x="40106" y="115229"/>
                  </a:cubicBezTo>
                  <a:lnTo>
                    <a:pt x="191940" y="115229"/>
                  </a:lnTo>
                  <a:cubicBezTo>
                    <a:pt x="192194" y="113368"/>
                    <a:pt x="192321" y="111491"/>
                    <a:pt x="192321" y="109613"/>
                  </a:cubicBezTo>
                  <a:lnTo>
                    <a:pt x="192321" y="104379"/>
                  </a:lnTo>
                  <a:cubicBezTo>
                    <a:pt x="192321" y="83500"/>
                    <a:pt x="188252" y="65233"/>
                    <a:pt x="180094" y="49579"/>
                  </a:cubicBezTo>
                  <a:cubicBezTo>
                    <a:pt x="172486" y="34553"/>
                    <a:pt x="160895" y="21919"/>
                    <a:pt x="146570" y="13067"/>
                  </a:cubicBezTo>
                  <a:close/>
                  <a:moveTo>
                    <a:pt x="55216" y="52016"/>
                  </a:moveTo>
                  <a:cubicBezTo>
                    <a:pt x="60005" y="45845"/>
                    <a:pt x="66298" y="41007"/>
                    <a:pt x="73482" y="37967"/>
                  </a:cubicBezTo>
                  <a:cubicBezTo>
                    <a:pt x="81111" y="34801"/>
                    <a:pt x="89312" y="33228"/>
                    <a:pt x="97576" y="33347"/>
                  </a:cubicBezTo>
                  <a:cubicBezTo>
                    <a:pt x="112749" y="32951"/>
                    <a:pt x="127286" y="39439"/>
                    <a:pt x="137119" y="50999"/>
                  </a:cubicBezTo>
                  <a:cubicBezTo>
                    <a:pt x="144493" y="59475"/>
                    <a:pt x="149219" y="71124"/>
                    <a:pt x="151317" y="85943"/>
                  </a:cubicBezTo>
                  <a:lnTo>
                    <a:pt x="41272" y="85943"/>
                  </a:lnTo>
                  <a:cubicBezTo>
                    <a:pt x="41865" y="82213"/>
                    <a:pt x="42692" y="78524"/>
                    <a:pt x="43772" y="74902"/>
                  </a:cubicBezTo>
                  <a:cubicBezTo>
                    <a:pt x="46103" y="66615"/>
                    <a:pt x="49981" y="58848"/>
                    <a:pt x="55216" y="52016"/>
                  </a:cubicBezTo>
                  <a:close/>
                </a:path>
              </a:pathLst>
            </a:custGeom>
            <a:grpFill/>
            <a:ln w="2119" cap="flat">
              <a:noFill/>
              <a:prstDash val="solid"/>
              <a:miter/>
            </a:ln>
          </p:spPr>
          <p:txBody>
            <a:bodyPr rtlCol="0" anchor="ctr"/>
            <a:lstStyle/>
            <a:p>
              <a:endParaRPr lang="es-ES" sz="675"/>
            </a:p>
          </p:txBody>
        </p:sp>
        <p:sp>
          <p:nvSpPr>
            <p:cNvPr id="40" name="Forma libre: forma 39">
              <a:extLst>
                <a:ext uri="{FF2B5EF4-FFF2-40B4-BE49-F238E27FC236}">
                  <a16:creationId xmlns:a16="http://schemas.microsoft.com/office/drawing/2014/main" id="{0C33C0EE-2BC9-048A-5B66-5E6B99EACAA5}"/>
                </a:ext>
              </a:extLst>
            </p:cNvPr>
            <p:cNvSpPr/>
            <p:nvPr/>
          </p:nvSpPr>
          <p:spPr>
            <a:xfrm>
              <a:off x="23513893" y="934470"/>
              <a:ext cx="106399" cy="207996"/>
            </a:xfrm>
            <a:custGeom>
              <a:avLst/>
              <a:gdLst>
                <a:gd name="connsiteX0" fmla="*/ 94766 w 106399"/>
                <a:gd name="connsiteY0" fmla="*/ 7 h 207996"/>
                <a:gd name="connsiteX1" fmla="*/ 62429 w 106399"/>
                <a:gd name="connsiteY1" fmla="*/ 9246 h 207996"/>
                <a:gd name="connsiteX2" fmla="*/ 39352 w 106399"/>
                <a:gd name="connsiteY2" fmla="*/ 37346 h 207996"/>
                <a:gd name="connsiteX3" fmla="*/ 39352 w 106399"/>
                <a:gd name="connsiteY3" fmla="*/ 4012 h 207996"/>
                <a:gd name="connsiteX4" fmla="*/ 0 w 106399"/>
                <a:gd name="connsiteY4" fmla="*/ 4012 h 207996"/>
                <a:gd name="connsiteX5" fmla="*/ 0 w 106399"/>
                <a:gd name="connsiteY5" fmla="*/ 207997 h 207996"/>
                <a:gd name="connsiteX6" fmla="*/ 39352 w 106399"/>
                <a:gd name="connsiteY6" fmla="*/ 207997 h 207996"/>
                <a:gd name="connsiteX7" fmla="*/ 39352 w 106399"/>
                <a:gd name="connsiteY7" fmla="*/ 99181 h 207996"/>
                <a:gd name="connsiteX8" fmla="*/ 52596 w 106399"/>
                <a:gd name="connsiteY8" fmla="*/ 57435 h 207996"/>
                <a:gd name="connsiteX9" fmla="*/ 86332 w 106399"/>
                <a:gd name="connsiteY9" fmla="*/ 41774 h 207996"/>
                <a:gd name="connsiteX10" fmla="*/ 106400 w 106399"/>
                <a:gd name="connsiteY10" fmla="*/ 41774 h 207996"/>
                <a:gd name="connsiteX11" fmla="*/ 106400 w 106399"/>
                <a:gd name="connsiteY11" fmla="*/ 7 h 20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399" h="207996">
                  <a:moveTo>
                    <a:pt x="94766" y="7"/>
                  </a:moveTo>
                  <a:cubicBezTo>
                    <a:pt x="83302" y="-171"/>
                    <a:pt x="72071" y="3044"/>
                    <a:pt x="62429" y="9246"/>
                  </a:cubicBezTo>
                  <a:cubicBezTo>
                    <a:pt x="52935" y="15392"/>
                    <a:pt x="45243" y="24758"/>
                    <a:pt x="39352" y="37346"/>
                  </a:cubicBezTo>
                  <a:lnTo>
                    <a:pt x="39352" y="4012"/>
                  </a:lnTo>
                  <a:lnTo>
                    <a:pt x="0" y="4012"/>
                  </a:lnTo>
                  <a:lnTo>
                    <a:pt x="0" y="207997"/>
                  </a:lnTo>
                  <a:lnTo>
                    <a:pt x="39352" y="207997"/>
                  </a:lnTo>
                  <a:lnTo>
                    <a:pt x="39352" y="99181"/>
                  </a:lnTo>
                  <a:cubicBezTo>
                    <a:pt x="39352" y="81789"/>
                    <a:pt x="43759" y="67875"/>
                    <a:pt x="52596" y="57435"/>
                  </a:cubicBezTo>
                  <a:cubicBezTo>
                    <a:pt x="60818" y="47276"/>
                    <a:pt x="73278" y="41493"/>
                    <a:pt x="86332" y="41774"/>
                  </a:cubicBezTo>
                  <a:lnTo>
                    <a:pt x="106400" y="41774"/>
                  </a:lnTo>
                  <a:lnTo>
                    <a:pt x="106400" y="7"/>
                  </a:lnTo>
                  <a:close/>
                </a:path>
              </a:pathLst>
            </a:custGeom>
            <a:grpFill/>
            <a:ln w="2119" cap="flat">
              <a:noFill/>
              <a:prstDash val="solid"/>
              <a:miter/>
            </a:ln>
          </p:spPr>
          <p:txBody>
            <a:bodyPr rtlCol="0" anchor="ctr"/>
            <a:lstStyle/>
            <a:p>
              <a:endParaRPr lang="es-ES" sz="675"/>
            </a:p>
          </p:txBody>
        </p:sp>
        <p:sp>
          <p:nvSpPr>
            <p:cNvPr id="41" name="Forma libre: forma 40">
              <a:extLst>
                <a:ext uri="{FF2B5EF4-FFF2-40B4-BE49-F238E27FC236}">
                  <a16:creationId xmlns:a16="http://schemas.microsoft.com/office/drawing/2014/main" id="{5136EEC2-4043-6337-B7F4-2BBC7039D46F}"/>
                </a:ext>
              </a:extLst>
            </p:cNvPr>
            <p:cNvSpPr/>
            <p:nvPr/>
          </p:nvSpPr>
          <p:spPr>
            <a:xfrm>
              <a:off x="20826516" y="737210"/>
              <a:ext cx="267147" cy="428326"/>
            </a:xfrm>
            <a:custGeom>
              <a:avLst/>
              <a:gdLst>
                <a:gd name="connsiteX0" fmla="*/ 0 w 267147"/>
                <a:gd name="connsiteY0" fmla="*/ 305362 h 428326"/>
                <a:gd name="connsiteX1" fmla="*/ 35453 w 267147"/>
                <a:gd name="connsiteY1" fmla="*/ 391737 h 428326"/>
                <a:gd name="connsiteX2" fmla="*/ 176966 w 267147"/>
                <a:gd name="connsiteY2" fmla="*/ 414920 h 428326"/>
                <a:gd name="connsiteX3" fmla="*/ 219475 w 267147"/>
                <a:gd name="connsiteY3" fmla="*/ 0 h 428326"/>
                <a:gd name="connsiteX4" fmla="*/ 0 w 267147"/>
                <a:gd name="connsiteY4" fmla="*/ 305362 h 428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147" h="428326">
                  <a:moveTo>
                    <a:pt x="0" y="305362"/>
                  </a:moveTo>
                  <a:cubicBezTo>
                    <a:pt x="-49" y="337704"/>
                    <a:pt x="12696" y="368753"/>
                    <a:pt x="35453" y="391737"/>
                  </a:cubicBezTo>
                  <a:cubicBezTo>
                    <a:pt x="79360" y="435644"/>
                    <a:pt x="138971" y="435560"/>
                    <a:pt x="176966" y="414920"/>
                  </a:cubicBezTo>
                  <a:cubicBezTo>
                    <a:pt x="223480" y="389681"/>
                    <a:pt x="328121" y="313987"/>
                    <a:pt x="219475" y="0"/>
                  </a:cubicBezTo>
                  <a:cubicBezTo>
                    <a:pt x="219475" y="148210"/>
                    <a:pt x="0" y="163277"/>
                    <a:pt x="0" y="305362"/>
                  </a:cubicBezTo>
                  <a:close/>
                </a:path>
              </a:pathLst>
            </a:custGeom>
            <a:grpFill/>
            <a:ln w="2119" cap="flat">
              <a:noFill/>
              <a:prstDash val="solid"/>
              <a:miter/>
            </a:ln>
          </p:spPr>
          <p:txBody>
            <a:bodyPr rtlCol="0" anchor="ctr"/>
            <a:lstStyle/>
            <a:p>
              <a:endParaRPr lang="es-ES" sz="675"/>
            </a:p>
          </p:txBody>
        </p:sp>
        <p:sp>
          <p:nvSpPr>
            <p:cNvPr id="42" name="Forma libre: forma 41">
              <a:extLst>
                <a:ext uri="{FF2B5EF4-FFF2-40B4-BE49-F238E27FC236}">
                  <a16:creationId xmlns:a16="http://schemas.microsoft.com/office/drawing/2014/main" id="{EE3D74E1-A80B-7F43-6AD7-A0C0CB7C1BAF}"/>
                </a:ext>
              </a:extLst>
            </p:cNvPr>
            <p:cNvSpPr/>
            <p:nvPr/>
          </p:nvSpPr>
          <p:spPr>
            <a:xfrm>
              <a:off x="20670932" y="737210"/>
              <a:ext cx="255520" cy="428307"/>
            </a:xfrm>
            <a:custGeom>
              <a:avLst/>
              <a:gdLst>
                <a:gd name="connsiteX0" fmla="*/ 255521 w 255520"/>
                <a:gd name="connsiteY0" fmla="*/ 129752 h 428307"/>
                <a:gd name="connsiteX1" fmla="*/ 219496 w 255520"/>
                <a:gd name="connsiteY1" fmla="*/ 0 h 428307"/>
                <a:gd name="connsiteX2" fmla="*/ 0 w 255520"/>
                <a:gd name="connsiteY2" fmla="*/ 305362 h 428307"/>
                <a:gd name="connsiteX3" fmla="*/ 35410 w 255520"/>
                <a:gd name="connsiteY3" fmla="*/ 391737 h 428307"/>
                <a:gd name="connsiteX4" fmla="*/ 176924 w 255520"/>
                <a:gd name="connsiteY4" fmla="*/ 414920 h 428307"/>
                <a:gd name="connsiteX5" fmla="*/ 255521 w 255520"/>
                <a:gd name="connsiteY5" fmla="*/ 129752 h 42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520" h="428307">
                  <a:moveTo>
                    <a:pt x="255521" y="129752"/>
                  </a:moveTo>
                  <a:cubicBezTo>
                    <a:pt x="248316" y="90909"/>
                    <a:pt x="236767" y="51134"/>
                    <a:pt x="219496" y="0"/>
                  </a:cubicBezTo>
                  <a:cubicBezTo>
                    <a:pt x="219496" y="148210"/>
                    <a:pt x="0" y="163277"/>
                    <a:pt x="0" y="305362"/>
                  </a:cubicBezTo>
                  <a:cubicBezTo>
                    <a:pt x="-49" y="337697"/>
                    <a:pt x="12677" y="368742"/>
                    <a:pt x="35410" y="391737"/>
                  </a:cubicBezTo>
                  <a:cubicBezTo>
                    <a:pt x="79318" y="435644"/>
                    <a:pt x="139394" y="435517"/>
                    <a:pt x="176924" y="414920"/>
                  </a:cubicBezTo>
                  <a:cubicBezTo>
                    <a:pt x="89659" y="321870"/>
                    <a:pt x="120386" y="214156"/>
                    <a:pt x="255521" y="129752"/>
                  </a:cubicBezTo>
                  <a:close/>
                </a:path>
              </a:pathLst>
            </a:custGeom>
            <a:grpFill/>
            <a:ln w="2119" cap="flat">
              <a:noFill/>
              <a:prstDash val="solid"/>
              <a:miter/>
            </a:ln>
          </p:spPr>
          <p:txBody>
            <a:bodyPr rtlCol="0" anchor="ctr"/>
            <a:lstStyle/>
            <a:p>
              <a:endParaRPr lang="es-ES" sz="675"/>
            </a:p>
          </p:txBody>
        </p:sp>
        <p:sp>
          <p:nvSpPr>
            <p:cNvPr id="43" name="Forma libre: forma 42">
              <a:extLst>
                <a:ext uri="{FF2B5EF4-FFF2-40B4-BE49-F238E27FC236}">
                  <a16:creationId xmlns:a16="http://schemas.microsoft.com/office/drawing/2014/main" id="{CFEFE8D7-23FD-B50C-F8E3-667C5D675612}"/>
                </a:ext>
              </a:extLst>
            </p:cNvPr>
            <p:cNvSpPr/>
            <p:nvPr/>
          </p:nvSpPr>
          <p:spPr>
            <a:xfrm>
              <a:off x="20515348" y="737210"/>
              <a:ext cx="255520" cy="529266"/>
            </a:xfrm>
            <a:custGeom>
              <a:avLst/>
              <a:gdLst>
                <a:gd name="connsiteX0" fmla="*/ 255521 w 255520"/>
                <a:gd name="connsiteY0" fmla="*/ 129752 h 529266"/>
                <a:gd name="connsiteX1" fmla="*/ 219496 w 255520"/>
                <a:gd name="connsiteY1" fmla="*/ 0 h 529266"/>
                <a:gd name="connsiteX2" fmla="*/ 0 w 255520"/>
                <a:gd name="connsiteY2" fmla="*/ 305362 h 529266"/>
                <a:gd name="connsiteX3" fmla="*/ 59038 w 255520"/>
                <a:gd name="connsiteY3" fmla="*/ 410321 h 529266"/>
                <a:gd name="connsiteX4" fmla="*/ 53380 w 255520"/>
                <a:gd name="connsiteY4" fmla="*/ 529266 h 529266"/>
                <a:gd name="connsiteX5" fmla="*/ 81543 w 255520"/>
                <a:gd name="connsiteY5" fmla="*/ 524583 h 529266"/>
                <a:gd name="connsiteX6" fmla="*/ 77093 w 255520"/>
                <a:gd name="connsiteY6" fmla="*/ 419433 h 529266"/>
                <a:gd name="connsiteX7" fmla="*/ 176923 w 255520"/>
                <a:gd name="connsiteY7" fmla="*/ 414962 h 529266"/>
                <a:gd name="connsiteX8" fmla="*/ 255521 w 255520"/>
                <a:gd name="connsiteY8" fmla="*/ 129752 h 52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20" h="529266">
                  <a:moveTo>
                    <a:pt x="255521" y="129752"/>
                  </a:moveTo>
                  <a:cubicBezTo>
                    <a:pt x="248316" y="90909"/>
                    <a:pt x="236746" y="51134"/>
                    <a:pt x="219496" y="0"/>
                  </a:cubicBezTo>
                  <a:cubicBezTo>
                    <a:pt x="219496" y="148210"/>
                    <a:pt x="0" y="163277"/>
                    <a:pt x="0" y="305362"/>
                  </a:cubicBezTo>
                  <a:cubicBezTo>
                    <a:pt x="0" y="378238"/>
                    <a:pt x="59038" y="410321"/>
                    <a:pt x="59038" y="410321"/>
                  </a:cubicBezTo>
                  <a:cubicBezTo>
                    <a:pt x="49865" y="449285"/>
                    <a:pt x="47947" y="489607"/>
                    <a:pt x="53380" y="529266"/>
                  </a:cubicBezTo>
                  <a:lnTo>
                    <a:pt x="81543" y="524583"/>
                  </a:lnTo>
                  <a:cubicBezTo>
                    <a:pt x="67769" y="476691"/>
                    <a:pt x="76224" y="424540"/>
                    <a:pt x="77093" y="419433"/>
                  </a:cubicBezTo>
                  <a:cubicBezTo>
                    <a:pt x="113117" y="433864"/>
                    <a:pt x="150265" y="429584"/>
                    <a:pt x="176923" y="414962"/>
                  </a:cubicBezTo>
                  <a:cubicBezTo>
                    <a:pt x="89532" y="321870"/>
                    <a:pt x="120386" y="214177"/>
                    <a:pt x="255521" y="129752"/>
                  </a:cubicBezTo>
                  <a:close/>
                </a:path>
              </a:pathLst>
            </a:custGeom>
            <a:grpFill/>
            <a:ln w="2119" cap="flat">
              <a:noFill/>
              <a:prstDash val="solid"/>
              <a:miter/>
            </a:ln>
          </p:spPr>
          <p:txBody>
            <a:bodyPr rtlCol="0" anchor="ctr"/>
            <a:lstStyle/>
            <a:p>
              <a:endParaRPr lang="es-ES" sz="675"/>
            </a:p>
          </p:txBody>
        </p:sp>
      </p:grpSp>
    </p:spTree>
    <p:extLst>
      <p:ext uri="{BB962C8B-B14F-4D97-AF65-F5344CB8AC3E}">
        <p14:creationId xmlns:p14="http://schemas.microsoft.com/office/powerpoint/2010/main" val="3353977432"/>
      </p:ext>
    </p:extLst>
  </p:cSld>
  <p:clrMapOvr>
    <a:masterClrMapping/>
  </p:clrMapOvr>
  <p:extLst>
    <p:ext uri="{DCECCB84-F9BA-43D5-87BE-67443E8EF086}">
      <p15:sldGuideLst xmlns:p15="http://schemas.microsoft.com/office/powerpoint/2012/main">
        <p15:guide id="1" pos="9112" userDrawn="1">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1 Column 1 Imag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213CB03-640E-6669-471F-12AD2AE6ED3D}"/>
              </a:ext>
            </a:extLst>
          </p:cNvPr>
          <p:cNvSpPr>
            <a:spLocks noGrp="1"/>
          </p:cNvSpPr>
          <p:nvPr>
            <p:ph type="body" sz="quarter" idx="20" hasCustomPrompt="1"/>
          </p:nvPr>
        </p:nvSpPr>
        <p:spPr>
          <a:xfrm>
            <a:off x="305416" y="2082403"/>
            <a:ext cx="2254595" cy="2649737"/>
          </a:xfrm>
          <a:prstGeom prst="rect">
            <a:avLst/>
          </a:prstGeom>
        </p:spPr>
        <p:txBody>
          <a:bodyPr/>
          <a:lstStyle>
            <a:lvl1pPr>
              <a:defRPr>
                <a:solidFill>
                  <a:srgbClr val="000000"/>
                </a:solidFill>
                <a:latin typeface="+mn-lt"/>
              </a:defRPr>
            </a:lvl1pPr>
            <a:lvl2pPr>
              <a:defRPr>
                <a:solidFill>
                  <a:srgbClr val="000000"/>
                </a:solidFill>
                <a:latin typeface="+mn-lt"/>
              </a:defRPr>
            </a:lvl2pPr>
            <a:lvl3pPr>
              <a:defRPr>
                <a:solidFill>
                  <a:srgbClr val="000000"/>
                </a:solidFill>
                <a:latin typeface="+mn-lt"/>
              </a:defRPr>
            </a:lvl3pPr>
            <a:lvl4pPr>
              <a:defRPr>
                <a:solidFill>
                  <a:srgbClr val="000000"/>
                </a:solidFill>
                <a:latin typeface="+mn-lt"/>
              </a:defRPr>
            </a:lvl4pPr>
            <a:lvl5pPr>
              <a:defRPr>
                <a:solidFill>
                  <a:srgbClr val="000000"/>
                </a:solidFill>
                <a:latin typeface="+mn-lt"/>
              </a:defRPr>
            </a:lvl5pPr>
          </a:lstStyle>
          <a:p>
            <a:pPr lvl="0"/>
            <a:r>
              <a:rPr lang="en-US" noProof="0"/>
              <a:t>Click to modify the pattern title style</a:t>
            </a:r>
          </a:p>
          <a:p>
            <a:pPr lvl="1"/>
            <a:r>
              <a:rPr lang="en-US" noProof="0"/>
              <a:t>Second Level</a:t>
            </a:r>
          </a:p>
          <a:p>
            <a:pPr lvl="2"/>
            <a:r>
              <a:rPr lang="en-US"/>
              <a:t>Third</a:t>
            </a:r>
            <a:r>
              <a:rPr lang="en-US" noProof="0"/>
              <a:t> Level</a:t>
            </a:r>
          </a:p>
          <a:p>
            <a:pPr lvl="3"/>
            <a:r>
              <a:rPr lang="en-US"/>
              <a:t>Fourth</a:t>
            </a:r>
            <a:r>
              <a:rPr lang="en-US" noProof="0"/>
              <a:t> Level</a:t>
            </a:r>
          </a:p>
          <a:p>
            <a:pPr lvl="4"/>
            <a:r>
              <a:rPr lang="en-US"/>
              <a:t>Fifth</a:t>
            </a:r>
            <a:r>
              <a:rPr lang="en-US" noProof="0"/>
              <a:t> Level</a:t>
            </a:r>
          </a:p>
        </p:txBody>
      </p:sp>
      <p:sp>
        <p:nvSpPr>
          <p:cNvPr id="7" name="Picture Placeholder 6">
            <a:extLst>
              <a:ext uri="{FF2B5EF4-FFF2-40B4-BE49-F238E27FC236}">
                <a16:creationId xmlns:a16="http://schemas.microsoft.com/office/drawing/2014/main" id="{39CEEF4A-7598-08FC-4508-B7EB08BD0A5A}"/>
              </a:ext>
            </a:extLst>
          </p:cNvPr>
          <p:cNvSpPr>
            <a:spLocks noGrp="1"/>
          </p:cNvSpPr>
          <p:nvPr>
            <p:ph type="pic" sz="quarter" idx="13" hasCustomPrompt="1"/>
          </p:nvPr>
        </p:nvSpPr>
        <p:spPr>
          <a:xfrm>
            <a:off x="2789817" y="1154664"/>
            <a:ext cx="6048769" cy="3577327"/>
          </a:xfrm>
          <a:prstGeom prst="roundRect">
            <a:avLst>
              <a:gd name="adj" fmla="val 1974"/>
            </a:avLst>
          </a:prstGeom>
        </p:spPr>
        <p:txBody>
          <a:bodyPr/>
          <a:lstStyle/>
          <a:p>
            <a:r>
              <a:rPr lang="en-US"/>
              <a:t>Click on the icon to add an image</a:t>
            </a:r>
          </a:p>
        </p:txBody>
      </p:sp>
      <p:sp>
        <p:nvSpPr>
          <p:cNvPr id="9" name="Text Placeholder 32">
            <a:extLst>
              <a:ext uri="{FF2B5EF4-FFF2-40B4-BE49-F238E27FC236}">
                <a16:creationId xmlns:a16="http://schemas.microsoft.com/office/drawing/2014/main" id="{C9179BF4-1D27-9C70-FF1F-C39F60EB1322}"/>
              </a:ext>
            </a:extLst>
          </p:cNvPr>
          <p:cNvSpPr>
            <a:spLocks noGrp="1"/>
          </p:cNvSpPr>
          <p:nvPr>
            <p:ph type="body" sz="quarter" idx="19" hasCustomPrompt="1"/>
          </p:nvPr>
        </p:nvSpPr>
        <p:spPr>
          <a:xfrm>
            <a:off x="305416" y="1154664"/>
            <a:ext cx="2254595" cy="250274"/>
          </a:xfrm>
          <a:prstGeom prst="rect">
            <a:avLst/>
          </a:prstGeom>
        </p:spPr>
        <p:txBody>
          <a:bodyPr>
            <a:normAutofit/>
          </a:bodyPr>
          <a:lstStyle>
            <a:lvl1pPr>
              <a:defRPr sz="9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1pPr>
          </a:lstStyle>
          <a:p>
            <a:pPr lvl="0"/>
            <a:r>
              <a:rPr lang="en-US"/>
              <a:t>Click here to add your Section Subtitle</a:t>
            </a:r>
          </a:p>
        </p:txBody>
      </p:sp>
      <p:sp>
        <p:nvSpPr>
          <p:cNvPr id="11" name="Marcador de número de diapositiva 5">
            <a:extLst>
              <a:ext uri="{FF2B5EF4-FFF2-40B4-BE49-F238E27FC236}">
                <a16:creationId xmlns:a16="http://schemas.microsoft.com/office/drawing/2014/main" id="{13EEDF33-A1D8-F41B-CC18-CBD09C41419B}"/>
              </a:ext>
            </a:extLst>
          </p:cNvPr>
          <p:cNvSpPr>
            <a:spLocks noGrp="1"/>
          </p:cNvSpPr>
          <p:nvPr>
            <p:ph type="sldNum" sz="quarter" idx="4"/>
          </p:nvPr>
        </p:nvSpPr>
        <p:spPr>
          <a:xfrm>
            <a:off x="8373624" y="4840002"/>
            <a:ext cx="464962" cy="180415"/>
          </a:xfrm>
          <a:prstGeom prst="rect">
            <a:avLst/>
          </a:prstGeom>
        </p:spPr>
        <p:txBody>
          <a:bodyPr anchor="b"/>
          <a:lstStyle>
            <a:lvl1pPr algn="r">
              <a:defRPr sz="450" b="0" i="0">
                <a:solidFill>
                  <a:schemeClr val="tx2"/>
                </a:solidFill>
                <a:latin typeface="IberPangea Text Light" panose="020B0404000000000000" pitchFamily="34" charset="0"/>
                <a:ea typeface="IberPangea Text Light" panose="020B0404000000000000" pitchFamily="34" charset="0"/>
                <a:cs typeface="IberPangea Text Light" panose="020B0404000000000000" pitchFamily="34" charset="0"/>
              </a:defRPr>
            </a:lvl1pPr>
          </a:lstStyle>
          <a:p>
            <a:fld id="{92A49E42-579D-0A4D-A382-D64C66A04E33}" type="slidenum">
              <a:rPr lang="en-US" smtClean="0"/>
              <a:pPr/>
              <a:t>‹#›</a:t>
            </a:fld>
            <a:endParaRPr lang="en-US"/>
          </a:p>
        </p:txBody>
      </p:sp>
      <p:sp>
        <p:nvSpPr>
          <p:cNvPr id="2" name="Title 1">
            <a:extLst>
              <a:ext uri="{FF2B5EF4-FFF2-40B4-BE49-F238E27FC236}">
                <a16:creationId xmlns:a16="http://schemas.microsoft.com/office/drawing/2014/main" id="{7C4FA439-4FD6-9C9B-4AB0-7E5C4522B6B8}"/>
              </a:ext>
            </a:extLst>
          </p:cNvPr>
          <p:cNvSpPr>
            <a:spLocks noGrp="1"/>
          </p:cNvSpPr>
          <p:nvPr>
            <p:ph type="title" hasCustomPrompt="1"/>
          </p:nvPr>
        </p:nvSpPr>
        <p:spPr>
          <a:xfrm>
            <a:off x="305120" y="1405350"/>
            <a:ext cx="2254647" cy="677700"/>
          </a:xfrm>
          <a:prstGeom prst="rect">
            <a:avLst/>
          </a:prstGeom>
        </p:spPr>
        <p:txBody>
          <a:bodyPr/>
          <a:lstStyle>
            <a:lvl1pPr>
              <a:defRPr>
                <a:solidFill>
                  <a:schemeClr val="tx2"/>
                </a:solidFill>
              </a:defRPr>
            </a:lvl1pPr>
          </a:lstStyle>
          <a:p>
            <a:r>
              <a:rPr lang="en-US"/>
              <a:t>Click to modify the pattern title style</a:t>
            </a:r>
          </a:p>
        </p:txBody>
      </p:sp>
      <p:sp>
        <p:nvSpPr>
          <p:cNvPr id="6" name="Text Placeholder 32">
            <a:extLst>
              <a:ext uri="{FF2B5EF4-FFF2-40B4-BE49-F238E27FC236}">
                <a16:creationId xmlns:a16="http://schemas.microsoft.com/office/drawing/2014/main" id="{08B70BBD-CD0C-498C-59FA-80A5BB22F99F}"/>
              </a:ext>
            </a:extLst>
          </p:cNvPr>
          <p:cNvSpPr>
            <a:spLocks noGrp="1"/>
          </p:cNvSpPr>
          <p:nvPr>
            <p:ph type="body" sz="quarter" idx="21" hasCustomPrompt="1"/>
          </p:nvPr>
        </p:nvSpPr>
        <p:spPr>
          <a:xfrm>
            <a:off x="305415" y="303610"/>
            <a:ext cx="7090949" cy="243572"/>
          </a:xfrm>
          <a:prstGeom prst="rect">
            <a:avLst/>
          </a:prstGeom>
        </p:spPr>
        <p:txBody>
          <a:bodyPr>
            <a:noAutofit/>
          </a:bodyPr>
          <a:lstStyle>
            <a:lvl1pPr>
              <a:defRPr sz="1350" b="1"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1pPr>
          </a:lstStyle>
          <a:p>
            <a:pPr lvl="0"/>
            <a:r>
              <a:rPr lang="es-ES"/>
              <a:t>Haga clic para modificar el estilo de título del patrón</a:t>
            </a:r>
            <a:endParaRPr lang="es-ES_tradnl"/>
          </a:p>
        </p:txBody>
      </p:sp>
      <p:sp>
        <p:nvSpPr>
          <p:cNvPr id="8" name="Text Placeholder 32">
            <a:extLst>
              <a:ext uri="{FF2B5EF4-FFF2-40B4-BE49-F238E27FC236}">
                <a16:creationId xmlns:a16="http://schemas.microsoft.com/office/drawing/2014/main" id="{C1A67E53-AB4F-EDEC-BBFB-93142F9CA695}"/>
              </a:ext>
            </a:extLst>
          </p:cNvPr>
          <p:cNvSpPr>
            <a:spLocks noGrp="1"/>
          </p:cNvSpPr>
          <p:nvPr>
            <p:ph type="body" sz="quarter" idx="22" hasCustomPrompt="1"/>
          </p:nvPr>
        </p:nvSpPr>
        <p:spPr>
          <a:xfrm>
            <a:off x="305416" y="568400"/>
            <a:ext cx="8533169" cy="173588"/>
          </a:xfrm>
          <a:prstGeom prst="rect">
            <a:avLst/>
          </a:prstGeom>
        </p:spPr>
        <p:txBody>
          <a:bodyPr>
            <a:noAutofit/>
          </a:bodyPr>
          <a:lstStyle>
            <a:lvl1pPr>
              <a:defRPr sz="105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1pPr>
          </a:lstStyle>
          <a:p>
            <a:pPr lvl="0"/>
            <a:r>
              <a:rPr lang="es-ES_tradnl" err="1"/>
              <a:t>Caption</a:t>
            </a:r>
            <a:endParaRPr lang="es-ES_tradnl"/>
          </a:p>
        </p:txBody>
      </p:sp>
      <p:grpSp>
        <p:nvGrpSpPr>
          <p:cNvPr id="22" name="Grupo 21">
            <a:extLst>
              <a:ext uri="{FF2B5EF4-FFF2-40B4-BE49-F238E27FC236}">
                <a16:creationId xmlns:a16="http://schemas.microsoft.com/office/drawing/2014/main" id="{6F38D30D-73FD-AA6A-FF10-9D89C317EFEE}"/>
              </a:ext>
            </a:extLst>
          </p:cNvPr>
          <p:cNvGrpSpPr/>
          <p:nvPr userDrawn="1"/>
        </p:nvGrpSpPr>
        <p:grpSpPr>
          <a:xfrm>
            <a:off x="7693757" y="276454"/>
            <a:ext cx="1164430" cy="198475"/>
            <a:chOff x="20515348" y="737210"/>
            <a:chExt cx="3104944" cy="529266"/>
          </a:xfrm>
        </p:grpSpPr>
        <p:sp>
          <p:nvSpPr>
            <p:cNvPr id="23" name="Forma libre: forma 22">
              <a:extLst>
                <a:ext uri="{FF2B5EF4-FFF2-40B4-BE49-F238E27FC236}">
                  <a16:creationId xmlns:a16="http://schemas.microsoft.com/office/drawing/2014/main" id="{F0794E00-1D0E-CDF9-A5A8-FF7DF2534F24}"/>
                </a:ext>
              </a:extLst>
            </p:cNvPr>
            <p:cNvSpPr/>
            <p:nvPr/>
          </p:nvSpPr>
          <p:spPr>
            <a:xfrm>
              <a:off x="21187483" y="856967"/>
              <a:ext cx="221251" cy="289836"/>
            </a:xfrm>
            <a:custGeom>
              <a:avLst/>
              <a:gdLst>
                <a:gd name="connsiteX0" fmla="*/ 183895 w 221251"/>
                <a:gd name="connsiteY0" fmla="*/ 147165 h 289836"/>
                <a:gd name="connsiteX1" fmla="*/ 136703 w 221251"/>
                <a:gd name="connsiteY1" fmla="*/ 128093 h 289836"/>
                <a:gd name="connsiteX2" fmla="*/ 102183 w 221251"/>
                <a:gd name="connsiteY2" fmla="*/ 118854 h 289836"/>
                <a:gd name="connsiteX3" fmla="*/ 65226 w 221251"/>
                <a:gd name="connsiteY3" fmla="*/ 103003 h 289836"/>
                <a:gd name="connsiteX4" fmla="*/ 52384 w 221251"/>
                <a:gd name="connsiteY4" fmla="*/ 75900 h 289836"/>
                <a:gd name="connsiteX5" fmla="*/ 68256 w 221251"/>
                <a:gd name="connsiteY5" fmla="*/ 48203 h 289836"/>
                <a:gd name="connsiteX6" fmla="*/ 110638 w 221251"/>
                <a:gd name="connsiteY6" fmla="*/ 37756 h 289836"/>
                <a:gd name="connsiteX7" fmla="*/ 154186 w 221251"/>
                <a:gd name="connsiteY7" fmla="*/ 49199 h 289836"/>
                <a:gd name="connsiteX8" fmla="*/ 179615 w 221251"/>
                <a:gd name="connsiteY8" fmla="*/ 84736 h 289836"/>
                <a:gd name="connsiteX9" fmla="*/ 216148 w 221251"/>
                <a:gd name="connsiteY9" fmla="*/ 71089 h 289836"/>
                <a:gd name="connsiteX10" fmla="*/ 194470 w 221251"/>
                <a:gd name="connsiteY10" fmla="*/ 31929 h 289836"/>
                <a:gd name="connsiteX11" fmla="*/ 158445 w 221251"/>
                <a:gd name="connsiteY11" fmla="*/ 8258 h 289836"/>
                <a:gd name="connsiteX12" fmla="*/ 110066 w 221251"/>
                <a:gd name="connsiteY12" fmla="*/ 15 h 289836"/>
                <a:gd name="connsiteX13" fmla="*/ 57258 w 221251"/>
                <a:gd name="connsiteY13" fmla="*/ 10059 h 289836"/>
                <a:gd name="connsiteX14" fmla="*/ 21933 w 221251"/>
                <a:gd name="connsiteY14" fmla="*/ 37968 h 289836"/>
                <a:gd name="connsiteX15" fmla="*/ 9218 w 221251"/>
                <a:gd name="connsiteY15" fmla="*/ 79121 h 289836"/>
                <a:gd name="connsiteX16" fmla="*/ 42530 w 221251"/>
                <a:gd name="connsiteY16" fmla="*/ 139748 h 289836"/>
                <a:gd name="connsiteX17" fmla="*/ 83810 w 221251"/>
                <a:gd name="connsiteY17" fmla="*/ 157337 h 289836"/>
                <a:gd name="connsiteX18" fmla="*/ 118352 w 221251"/>
                <a:gd name="connsiteY18" fmla="*/ 166555 h 289836"/>
                <a:gd name="connsiteX19" fmla="*/ 153274 w 221251"/>
                <a:gd name="connsiteY19" fmla="*/ 178613 h 289836"/>
                <a:gd name="connsiteX20" fmla="*/ 172749 w 221251"/>
                <a:gd name="connsiteY20" fmla="*/ 193256 h 289836"/>
                <a:gd name="connsiteX21" fmla="*/ 178979 w 221251"/>
                <a:gd name="connsiteY21" fmla="*/ 212327 h 289836"/>
                <a:gd name="connsiteX22" fmla="*/ 161306 w 221251"/>
                <a:gd name="connsiteY22" fmla="*/ 241253 h 289836"/>
                <a:gd name="connsiteX23" fmla="*/ 113923 w 221251"/>
                <a:gd name="connsiteY23" fmla="*/ 252082 h 289836"/>
                <a:gd name="connsiteX24" fmla="*/ 63933 w 221251"/>
                <a:gd name="connsiteY24" fmla="*/ 237036 h 289836"/>
                <a:gd name="connsiteX25" fmla="*/ 36025 w 221251"/>
                <a:gd name="connsiteY25" fmla="*/ 198278 h 289836"/>
                <a:gd name="connsiteX26" fmla="*/ 0 w 221251"/>
                <a:gd name="connsiteY26" fmla="*/ 213535 h 289836"/>
                <a:gd name="connsiteX27" fmla="*/ 23480 w 221251"/>
                <a:gd name="connsiteY27" fmla="*/ 254095 h 289836"/>
                <a:gd name="connsiteX28" fmla="*/ 62429 w 221251"/>
                <a:gd name="connsiteY28" fmla="*/ 280584 h 289836"/>
                <a:gd name="connsiteX29" fmla="*/ 114029 w 221251"/>
                <a:gd name="connsiteY29" fmla="*/ 289823 h 289836"/>
                <a:gd name="connsiteX30" fmla="*/ 171054 w 221251"/>
                <a:gd name="connsiteY30" fmla="*/ 279588 h 289836"/>
                <a:gd name="connsiteX31" fmla="*/ 208201 w 221251"/>
                <a:gd name="connsiteY31" fmla="*/ 251276 h 289836"/>
                <a:gd name="connsiteX32" fmla="*/ 221234 w 221251"/>
                <a:gd name="connsiteY32" fmla="*/ 208725 h 289836"/>
                <a:gd name="connsiteX33" fmla="*/ 211995 w 221251"/>
                <a:gd name="connsiteY33" fmla="*/ 173781 h 289836"/>
                <a:gd name="connsiteX34" fmla="*/ 183895 w 221251"/>
                <a:gd name="connsiteY34" fmla="*/ 147165 h 289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21251" h="289836">
                  <a:moveTo>
                    <a:pt x="183895" y="147165"/>
                  </a:moveTo>
                  <a:cubicBezTo>
                    <a:pt x="171435" y="139536"/>
                    <a:pt x="155705" y="133179"/>
                    <a:pt x="136703" y="128093"/>
                  </a:cubicBezTo>
                  <a:lnTo>
                    <a:pt x="102183" y="118854"/>
                  </a:lnTo>
                  <a:cubicBezTo>
                    <a:pt x="86120" y="114319"/>
                    <a:pt x="73802" y="109036"/>
                    <a:pt x="65226" y="103003"/>
                  </a:cubicBezTo>
                  <a:cubicBezTo>
                    <a:pt x="56650" y="96970"/>
                    <a:pt x="52369" y="87936"/>
                    <a:pt x="52384" y="75900"/>
                  </a:cubicBezTo>
                  <a:cubicBezTo>
                    <a:pt x="52384" y="64387"/>
                    <a:pt x="57675" y="55154"/>
                    <a:pt x="68256" y="48203"/>
                  </a:cubicBezTo>
                  <a:cubicBezTo>
                    <a:pt x="78837" y="41253"/>
                    <a:pt x="92965" y="37771"/>
                    <a:pt x="110638" y="37756"/>
                  </a:cubicBezTo>
                  <a:cubicBezTo>
                    <a:pt x="127491" y="37756"/>
                    <a:pt x="142007" y="41570"/>
                    <a:pt x="154186" y="49199"/>
                  </a:cubicBezTo>
                  <a:cubicBezTo>
                    <a:pt x="166364" y="56828"/>
                    <a:pt x="174840" y="68674"/>
                    <a:pt x="179615" y="84736"/>
                  </a:cubicBezTo>
                  <a:lnTo>
                    <a:pt x="216148" y="71089"/>
                  </a:lnTo>
                  <a:cubicBezTo>
                    <a:pt x="212018" y="56548"/>
                    <a:pt x="204601" y="43149"/>
                    <a:pt x="194470" y="31929"/>
                  </a:cubicBezTo>
                  <a:cubicBezTo>
                    <a:pt x="184440" y="21375"/>
                    <a:pt x="172113" y="13276"/>
                    <a:pt x="158445" y="8258"/>
                  </a:cubicBezTo>
                  <a:cubicBezTo>
                    <a:pt x="142961" y="2564"/>
                    <a:pt x="126561" y="-231"/>
                    <a:pt x="110066" y="15"/>
                  </a:cubicBezTo>
                  <a:cubicBezTo>
                    <a:pt x="89977" y="15"/>
                    <a:pt x="72374" y="3363"/>
                    <a:pt x="57258" y="10059"/>
                  </a:cubicBezTo>
                  <a:cubicBezTo>
                    <a:pt x="43147" y="15948"/>
                    <a:pt x="30928" y="25603"/>
                    <a:pt x="21933" y="37968"/>
                  </a:cubicBezTo>
                  <a:cubicBezTo>
                    <a:pt x="13437" y="49990"/>
                    <a:pt x="8985" y="64402"/>
                    <a:pt x="9218" y="79121"/>
                  </a:cubicBezTo>
                  <a:cubicBezTo>
                    <a:pt x="8491" y="103878"/>
                    <a:pt x="21242" y="127087"/>
                    <a:pt x="42530" y="139748"/>
                  </a:cubicBezTo>
                  <a:cubicBezTo>
                    <a:pt x="55349" y="147614"/>
                    <a:pt x="69258" y="153539"/>
                    <a:pt x="83810" y="157337"/>
                  </a:cubicBezTo>
                  <a:lnTo>
                    <a:pt x="118352" y="166555"/>
                  </a:lnTo>
                  <a:cubicBezTo>
                    <a:pt x="130350" y="169450"/>
                    <a:pt x="142045" y="173489"/>
                    <a:pt x="153274" y="178613"/>
                  </a:cubicBezTo>
                  <a:cubicBezTo>
                    <a:pt x="160818" y="181910"/>
                    <a:pt x="167487" y="186924"/>
                    <a:pt x="172749" y="193256"/>
                  </a:cubicBezTo>
                  <a:cubicBezTo>
                    <a:pt x="176900" y="198738"/>
                    <a:pt x="179096" y="205453"/>
                    <a:pt x="178979" y="212327"/>
                  </a:cubicBezTo>
                  <a:cubicBezTo>
                    <a:pt x="178979" y="224379"/>
                    <a:pt x="173088" y="234021"/>
                    <a:pt x="161306" y="241253"/>
                  </a:cubicBezTo>
                  <a:cubicBezTo>
                    <a:pt x="149524" y="248486"/>
                    <a:pt x="133730" y="252097"/>
                    <a:pt x="113923" y="252082"/>
                  </a:cubicBezTo>
                  <a:cubicBezTo>
                    <a:pt x="93848" y="252082"/>
                    <a:pt x="77184" y="247066"/>
                    <a:pt x="63933" y="237036"/>
                  </a:cubicBezTo>
                  <a:cubicBezTo>
                    <a:pt x="50888" y="227273"/>
                    <a:pt x="41147" y="213747"/>
                    <a:pt x="36025" y="198278"/>
                  </a:cubicBezTo>
                  <a:lnTo>
                    <a:pt x="0" y="213535"/>
                  </a:lnTo>
                  <a:cubicBezTo>
                    <a:pt x="4806" y="228591"/>
                    <a:pt x="12816" y="242429"/>
                    <a:pt x="23480" y="254095"/>
                  </a:cubicBezTo>
                  <a:cubicBezTo>
                    <a:pt x="34287" y="265763"/>
                    <a:pt x="47606" y="274820"/>
                    <a:pt x="62429" y="280584"/>
                  </a:cubicBezTo>
                  <a:cubicBezTo>
                    <a:pt x="78879" y="286939"/>
                    <a:pt x="96396" y="290075"/>
                    <a:pt x="114029" y="289823"/>
                  </a:cubicBezTo>
                  <a:cubicBezTo>
                    <a:pt x="135982" y="289823"/>
                    <a:pt x="154991" y="286411"/>
                    <a:pt x="171054" y="279588"/>
                  </a:cubicBezTo>
                  <a:cubicBezTo>
                    <a:pt x="187116" y="272764"/>
                    <a:pt x="199498" y="263328"/>
                    <a:pt x="208201" y="251276"/>
                  </a:cubicBezTo>
                  <a:cubicBezTo>
                    <a:pt x="217006" y="238863"/>
                    <a:pt x="221577" y="223940"/>
                    <a:pt x="221234" y="208725"/>
                  </a:cubicBezTo>
                  <a:cubicBezTo>
                    <a:pt x="221463" y="196445"/>
                    <a:pt x="218263" y="184345"/>
                    <a:pt x="211995" y="173781"/>
                  </a:cubicBezTo>
                  <a:cubicBezTo>
                    <a:pt x="204910" y="162774"/>
                    <a:pt x="195271" y="153643"/>
                    <a:pt x="183895" y="147165"/>
                  </a:cubicBezTo>
                  <a:close/>
                </a:path>
              </a:pathLst>
            </a:custGeom>
            <a:solidFill>
              <a:srgbClr val="00A443"/>
            </a:solidFill>
            <a:ln w="2119" cap="flat">
              <a:noFill/>
              <a:prstDash val="solid"/>
              <a:miter/>
            </a:ln>
          </p:spPr>
          <p:txBody>
            <a:bodyPr rtlCol="0" anchor="ctr"/>
            <a:lstStyle/>
            <a:p>
              <a:endParaRPr lang="es-ES" sz="675"/>
            </a:p>
          </p:txBody>
        </p:sp>
        <p:sp>
          <p:nvSpPr>
            <p:cNvPr id="24" name="Forma libre: forma 23">
              <a:extLst>
                <a:ext uri="{FF2B5EF4-FFF2-40B4-BE49-F238E27FC236}">
                  <a16:creationId xmlns:a16="http://schemas.microsoft.com/office/drawing/2014/main" id="{83A94CEC-EAAB-9719-CAF0-D727D295BB8F}"/>
                </a:ext>
              </a:extLst>
            </p:cNvPr>
            <p:cNvSpPr/>
            <p:nvPr/>
          </p:nvSpPr>
          <p:spPr>
            <a:xfrm>
              <a:off x="21423710" y="934471"/>
              <a:ext cx="193611" cy="211949"/>
            </a:xfrm>
            <a:custGeom>
              <a:avLst/>
              <a:gdLst>
                <a:gd name="connsiteX0" fmla="*/ 58222 w 193611"/>
                <a:gd name="connsiteY0" fmla="*/ 53407 h 211949"/>
                <a:gd name="connsiteX1" fmla="*/ 77697 w 193611"/>
                <a:gd name="connsiteY1" fmla="*/ 39951 h 211949"/>
                <a:gd name="connsiteX2" fmla="*/ 100795 w 193611"/>
                <a:gd name="connsiteY2" fmla="*/ 35331 h 211949"/>
                <a:gd name="connsiteX3" fmla="*/ 135781 w 193611"/>
                <a:gd name="connsiteY3" fmla="*/ 44782 h 211949"/>
                <a:gd name="connsiteX4" fmla="*/ 159875 w 193611"/>
                <a:gd name="connsiteY4" fmla="*/ 77099 h 211949"/>
                <a:gd name="connsiteX5" fmla="*/ 193611 w 193611"/>
                <a:gd name="connsiteY5" fmla="*/ 61036 h 211949"/>
                <a:gd name="connsiteX6" fmla="*/ 170916 w 193611"/>
                <a:gd name="connsiteY6" fmla="*/ 25499 h 211949"/>
                <a:gd name="connsiteX7" fmla="*/ 138387 w 193611"/>
                <a:gd name="connsiteY7" fmla="*/ 6024 h 211949"/>
                <a:gd name="connsiteX8" fmla="*/ 100858 w 193611"/>
                <a:gd name="connsiteY8" fmla="*/ 6 h 211949"/>
                <a:gd name="connsiteX9" fmla="*/ 60892 w 193611"/>
                <a:gd name="connsiteY9" fmla="*/ 7635 h 211949"/>
                <a:gd name="connsiteX10" fmla="*/ 28788 w 193611"/>
                <a:gd name="connsiteY10" fmla="*/ 29313 h 211949"/>
                <a:gd name="connsiteX11" fmla="*/ 7427 w 193611"/>
                <a:gd name="connsiteY11" fmla="*/ 62880 h 211949"/>
                <a:gd name="connsiteX12" fmla="*/ 10 w 193611"/>
                <a:gd name="connsiteY12" fmla="*/ 106046 h 211949"/>
                <a:gd name="connsiteX13" fmla="*/ 13064 w 193611"/>
                <a:gd name="connsiteY13" fmla="*/ 161269 h 211949"/>
                <a:gd name="connsiteX14" fmla="*/ 48898 w 193611"/>
                <a:gd name="connsiteY14" fmla="*/ 198502 h 211949"/>
                <a:gd name="connsiteX15" fmla="*/ 100710 w 193611"/>
                <a:gd name="connsiteY15" fmla="*/ 211937 h 211949"/>
                <a:gd name="connsiteX16" fmla="*/ 138239 w 193611"/>
                <a:gd name="connsiteY16" fmla="*/ 205919 h 211949"/>
                <a:gd name="connsiteX17" fmla="*/ 170767 w 193611"/>
                <a:gd name="connsiteY17" fmla="*/ 186253 h 211949"/>
                <a:gd name="connsiteX18" fmla="*/ 193463 w 193611"/>
                <a:gd name="connsiteY18" fmla="*/ 150907 h 211949"/>
                <a:gd name="connsiteX19" fmla="*/ 159812 w 193611"/>
                <a:gd name="connsiteY19" fmla="*/ 134929 h 211949"/>
                <a:gd name="connsiteX20" fmla="*/ 135717 w 193611"/>
                <a:gd name="connsiteY20" fmla="*/ 167054 h 211949"/>
                <a:gd name="connsiteX21" fmla="*/ 100795 w 193611"/>
                <a:gd name="connsiteY21" fmla="*/ 176696 h 211949"/>
                <a:gd name="connsiteX22" fmla="*/ 70470 w 193611"/>
                <a:gd name="connsiteY22" fmla="*/ 168665 h 211949"/>
                <a:gd name="connsiteX23" fmla="*/ 48389 w 193611"/>
                <a:gd name="connsiteY23" fmla="*/ 144783 h 211949"/>
                <a:gd name="connsiteX24" fmla="*/ 40167 w 193611"/>
                <a:gd name="connsiteY24" fmla="*/ 106024 h 211949"/>
                <a:gd name="connsiteX25" fmla="*/ 44978 w 193611"/>
                <a:gd name="connsiteY25" fmla="*/ 75509 h 211949"/>
                <a:gd name="connsiteX26" fmla="*/ 58222 w 193611"/>
                <a:gd name="connsiteY26" fmla="*/ 53407 h 21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93611" h="211949">
                  <a:moveTo>
                    <a:pt x="58222" y="53407"/>
                  </a:moveTo>
                  <a:cubicBezTo>
                    <a:pt x="63708" y="47618"/>
                    <a:pt x="70341" y="43034"/>
                    <a:pt x="77697" y="39951"/>
                  </a:cubicBezTo>
                  <a:cubicBezTo>
                    <a:pt x="85010" y="36882"/>
                    <a:pt x="92863" y="35312"/>
                    <a:pt x="100795" y="35331"/>
                  </a:cubicBezTo>
                  <a:cubicBezTo>
                    <a:pt x="113117" y="35102"/>
                    <a:pt x="125249" y="38381"/>
                    <a:pt x="135781" y="44782"/>
                  </a:cubicBezTo>
                  <a:cubicBezTo>
                    <a:pt x="145953" y="51082"/>
                    <a:pt x="153984" y="61856"/>
                    <a:pt x="159875" y="77099"/>
                  </a:cubicBezTo>
                  <a:lnTo>
                    <a:pt x="193611" y="61036"/>
                  </a:lnTo>
                  <a:cubicBezTo>
                    <a:pt x="189030" y="47529"/>
                    <a:pt x="181242" y="35335"/>
                    <a:pt x="170916" y="25499"/>
                  </a:cubicBezTo>
                  <a:cubicBezTo>
                    <a:pt x="161564" y="16789"/>
                    <a:pt x="150479" y="10154"/>
                    <a:pt x="138387" y="6024"/>
                  </a:cubicBezTo>
                  <a:cubicBezTo>
                    <a:pt x="126289" y="1987"/>
                    <a:pt x="113613" y="-47"/>
                    <a:pt x="100858" y="6"/>
                  </a:cubicBezTo>
                  <a:cubicBezTo>
                    <a:pt x="87160" y="-140"/>
                    <a:pt x="73573" y="2453"/>
                    <a:pt x="60892" y="7635"/>
                  </a:cubicBezTo>
                  <a:cubicBezTo>
                    <a:pt x="48843" y="12629"/>
                    <a:pt x="37923" y="20002"/>
                    <a:pt x="28788" y="29313"/>
                  </a:cubicBezTo>
                  <a:cubicBezTo>
                    <a:pt x="19398" y="38885"/>
                    <a:pt x="12121" y="50320"/>
                    <a:pt x="7427" y="62880"/>
                  </a:cubicBezTo>
                  <a:cubicBezTo>
                    <a:pt x="2331" y="76692"/>
                    <a:pt x="-183" y="91324"/>
                    <a:pt x="10" y="106046"/>
                  </a:cubicBezTo>
                  <a:cubicBezTo>
                    <a:pt x="10" y="126925"/>
                    <a:pt x="4361" y="145334"/>
                    <a:pt x="13064" y="161269"/>
                  </a:cubicBezTo>
                  <a:cubicBezTo>
                    <a:pt x="21365" y="176734"/>
                    <a:pt x="33761" y="189616"/>
                    <a:pt x="48898" y="198502"/>
                  </a:cubicBezTo>
                  <a:cubicBezTo>
                    <a:pt x="64634" y="207586"/>
                    <a:pt x="82541" y="212229"/>
                    <a:pt x="100710" y="211937"/>
                  </a:cubicBezTo>
                  <a:cubicBezTo>
                    <a:pt x="113465" y="212000"/>
                    <a:pt x="126143" y="209966"/>
                    <a:pt x="138239" y="205919"/>
                  </a:cubicBezTo>
                  <a:cubicBezTo>
                    <a:pt x="150369" y="201776"/>
                    <a:pt x="161462" y="195069"/>
                    <a:pt x="170767" y="186253"/>
                  </a:cubicBezTo>
                  <a:cubicBezTo>
                    <a:pt x="181007" y="176419"/>
                    <a:pt x="188782" y="164310"/>
                    <a:pt x="193463" y="150907"/>
                  </a:cubicBezTo>
                  <a:lnTo>
                    <a:pt x="159812" y="134929"/>
                  </a:lnTo>
                  <a:cubicBezTo>
                    <a:pt x="153920" y="149932"/>
                    <a:pt x="145889" y="160640"/>
                    <a:pt x="135717" y="167054"/>
                  </a:cubicBezTo>
                  <a:cubicBezTo>
                    <a:pt x="125247" y="173562"/>
                    <a:pt x="113121" y="176910"/>
                    <a:pt x="100795" y="176696"/>
                  </a:cubicBezTo>
                  <a:cubicBezTo>
                    <a:pt x="90148" y="176787"/>
                    <a:pt x="79676" y="174014"/>
                    <a:pt x="70470" y="168665"/>
                  </a:cubicBezTo>
                  <a:cubicBezTo>
                    <a:pt x="60956" y="163007"/>
                    <a:pt x="53284" y="154713"/>
                    <a:pt x="48389" y="144783"/>
                  </a:cubicBezTo>
                  <a:cubicBezTo>
                    <a:pt x="42907" y="134215"/>
                    <a:pt x="40167" y="121297"/>
                    <a:pt x="40167" y="106024"/>
                  </a:cubicBezTo>
                  <a:cubicBezTo>
                    <a:pt x="39976" y="95649"/>
                    <a:pt x="41604" y="85323"/>
                    <a:pt x="44978" y="75509"/>
                  </a:cubicBezTo>
                  <a:cubicBezTo>
                    <a:pt x="47800" y="67298"/>
                    <a:pt x="52312" y="59769"/>
                    <a:pt x="58222" y="53407"/>
                  </a:cubicBezTo>
                  <a:close/>
                </a:path>
              </a:pathLst>
            </a:custGeom>
            <a:solidFill>
              <a:srgbClr val="00A443"/>
            </a:solidFill>
            <a:ln w="2119" cap="flat">
              <a:noFill/>
              <a:prstDash val="solid"/>
              <a:miter/>
            </a:ln>
          </p:spPr>
          <p:txBody>
            <a:bodyPr rtlCol="0" anchor="ctr"/>
            <a:lstStyle/>
            <a:p>
              <a:endParaRPr lang="es-ES" sz="675"/>
            </a:p>
          </p:txBody>
        </p:sp>
        <p:sp>
          <p:nvSpPr>
            <p:cNvPr id="25" name="Forma libre: forma 24">
              <a:extLst>
                <a:ext uri="{FF2B5EF4-FFF2-40B4-BE49-F238E27FC236}">
                  <a16:creationId xmlns:a16="http://schemas.microsoft.com/office/drawing/2014/main" id="{6F0B4F9C-14F7-F22F-DC02-2CB81C3550DE}"/>
                </a:ext>
              </a:extLst>
            </p:cNvPr>
            <p:cNvSpPr/>
            <p:nvPr/>
          </p:nvSpPr>
          <p:spPr>
            <a:xfrm>
              <a:off x="21627655" y="934458"/>
              <a:ext cx="206798" cy="212416"/>
            </a:xfrm>
            <a:custGeom>
              <a:avLst/>
              <a:gdLst>
                <a:gd name="connsiteX0" fmla="*/ 156566 w 206798"/>
                <a:gd name="connsiteY0" fmla="*/ 13264 h 212416"/>
                <a:gd name="connsiteX1" fmla="*/ 103165 w 206798"/>
                <a:gd name="connsiteY1" fmla="*/ 20 h 212416"/>
                <a:gd name="connsiteX2" fmla="*/ 62203 w 206798"/>
                <a:gd name="connsiteY2" fmla="*/ 7648 h 212416"/>
                <a:gd name="connsiteX3" fmla="*/ 29314 w 206798"/>
                <a:gd name="connsiteY3" fmla="*/ 29539 h 212416"/>
                <a:gd name="connsiteX4" fmla="*/ 7636 w 206798"/>
                <a:gd name="connsiteY4" fmla="*/ 63253 h 212416"/>
                <a:gd name="connsiteX5" fmla="*/ 7 w 206798"/>
                <a:gd name="connsiteY5" fmla="*/ 106017 h 212416"/>
                <a:gd name="connsiteX6" fmla="*/ 13464 w 206798"/>
                <a:gd name="connsiteY6" fmla="*/ 161431 h 212416"/>
                <a:gd name="connsiteX7" fmla="*/ 50399 w 206798"/>
                <a:gd name="connsiteY7" fmla="*/ 198982 h 212416"/>
                <a:gd name="connsiteX8" fmla="*/ 144551 w 206798"/>
                <a:gd name="connsiteY8" fmla="*/ 204597 h 212416"/>
                <a:gd name="connsiteX9" fmla="*/ 177482 w 206798"/>
                <a:gd name="connsiteY9" fmla="*/ 182707 h 212416"/>
                <a:gd name="connsiteX10" fmla="*/ 199160 w 206798"/>
                <a:gd name="connsiteY10" fmla="*/ 149183 h 212416"/>
                <a:gd name="connsiteX11" fmla="*/ 206789 w 206798"/>
                <a:gd name="connsiteY11" fmla="*/ 106017 h 212416"/>
                <a:gd name="connsiteX12" fmla="*/ 193354 w 206798"/>
                <a:gd name="connsiteY12" fmla="*/ 50412 h 212416"/>
                <a:gd name="connsiteX13" fmla="*/ 156566 w 206798"/>
                <a:gd name="connsiteY13" fmla="*/ 13264 h 212416"/>
                <a:gd name="connsiteX14" fmla="*/ 161779 w 206798"/>
                <a:gd name="connsiteY14" fmla="*/ 135727 h 212416"/>
                <a:gd name="connsiteX15" fmla="*/ 148535 w 206798"/>
                <a:gd name="connsiteY15" fmla="*/ 158020 h 212416"/>
                <a:gd name="connsiteX16" fmla="*/ 128467 w 206798"/>
                <a:gd name="connsiteY16" fmla="*/ 171857 h 212416"/>
                <a:gd name="connsiteX17" fmla="*/ 103165 w 206798"/>
                <a:gd name="connsiteY17" fmla="*/ 176689 h 212416"/>
                <a:gd name="connsiteX18" fmla="*/ 71230 w 206798"/>
                <a:gd name="connsiteY18" fmla="*/ 168212 h 212416"/>
                <a:gd name="connsiteX19" fmla="*/ 48747 w 206798"/>
                <a:gd name="connsiteY19" fmla="*/ 143928 h 212416"/>
                <a:gd name="connsiteX20" fmla="*/ 40524 w 206798"/>
                <a:gd name="connsiteY20" fmla="*/ 105974 h 212416"/>
                <a:gd name="connsiteX21" fmla="*/ 45144 w 206798"/>
                <a:gd name="connsiteY21" fmla="*/ 76307 h 212416"/>
                <a:gd name="connsiteX22" fmla="*/ 58198 w 206798"/>
                <a:gd name="connsiteY22" fmla="*/ 54226 h 212416"/>
                <a:gd name="connsiteX23" fmla="*/ 78266 w 206798"/>
                <a:gd name="connsiteY23" fmla="*/ 40367 h 212416"/>
                <a:gd name="connsiteX24" fmla="*/ 103165 w 206798"/>
                <a:gd name="connsiteY24" fmla="*/ 35748 h 212416"/>
                <a:gd name="connsiteX25" fmla="*/ 135884 w 206798"/>
                <a:gd name="connsiteY25" fmla="*/ 44224 h 212416"/>
                <a:gd name="connsiteX26" fmla="*/ 158368 w 206798"/>
                <a:gd name="connsiteY26" fmla="*/ 68318 h 212416"/>
                <a:gd name="connsiteX27" fmla="*/ 166590 w 206798"/>
                <a:gd name="connsiteY27" fmla="*/ 106059 h 212416"/>
                <a:gd name="connsiteX28" fmla="*/ 161779 w 206798"/>
                <a:gd name="connsiteY28" fmla="*/ 135727 h 212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6798" h="212416">
                  <a:moveTo>
                    <a:pt x="156566" y="13264"/>
                  </a:moveTo>
                  <a:cubicBezTo>
                    <a:pt x="140241" y="4230"/>
                    <a:pt x="121819" y="-339"/>
                    <a:pt x="103165" y="20"/>
                  </a:cubicBezTo>
                  <a:cubicBezTo>
                    <a:pt x="89145" y="-114"/>
                    <a:pt x="75233" y="2478"/>
                    <a:pt x="62203" y="7648"/>
                  </a:cubicBezTo>
                  <a:cubicBezTo>
                    <a:pt x="49844" y="12594"/>
                    <a:pt x="38647" y="20047"/>
                    <a:pt x="29314" y="29539"/>
                  </a:cubicBezTo>
                  <a:cubicBezTo>
                    <a:pt x="19859" y="39176"/>
                    <a:pt x="12480" y="50651"/>
                    <a:pt x="7636" y="63253"/>
                  </a:cubicBezTo>
                  <a:cubicBezTo>
                    <a:pt x="2432" y="76903"/>
                    <a:pt x="-156" y="91410"/>
                    <a:pt x="7" y="106017"/>
                  </a:cubicBezTo>
                  <a:cubicBezTo>
                    <a:pt x="7" y="126896"/>
                    <a:pt x="4493" y="145369"/>
                    <a:pt x="13464" y="161431"/>
                  </a:cubicBezTo>
                  <a:cubicBezTo>
                    <a:pt x="22067" y="177121"/>
                    <a:pt x="34854" y="190120"/>
                    <a:pt x="50399" y="198982"/>
                  </a:cubicBezTo>
                  <a:cubicBezTo>
                    <a:pt x="79414" y="214667"/>
                    <a:pt x="113879" y="216723"/>
                    <a:pt x="144551" y="204597"/>
                  </a:cubicBezTo>
                  <a:cubicBezTo>
                    <a:pt x="156874" y="199562"/>
                    <a:pt x="168071" y="192122"/>
                    <a:pt x="177482" y="182707"/>
                  </a:cubicBezTo>
                  <a:cubicBezTo>
                    <a:pt x="186965" y="173165"/>
                    <a:pt x="194348" y="161745"/>
                    <a:pt x="199160" y="149183"/>
                  </a:cubicBezTo>
                  <a:cubicBezTo>
                    <a:pt x="204390" y="135400"/>
                    <a:pt x="206977" y="120757"/>
                    <a:pt x="206789" y="106017"/>
                  </a:cubicBezTo>
                  <a:cubicBezTo>
                    <a:pt x="206789" y="84826"/>
                    <a:pt x="202311" y="66290"/>
                    <a:pt x="193354" y="50412"/>
                  </a:cubicBezTo>
                  <a:cubicBezTo>
                    <a:pt x="184746" y="34877"/>
                    <a:pt x="172017" y="22022"/>
                    <a:pt x="156566" y="13264"/>
                  </a:cubicBezTo>
                  <a:close/>
                  <a:moveTo>
                    <a:pt x="161779" y="135727"/>
                  </a:moveTo>
                  <a:cubicBezTo>
                    <a:pt x="158914" y="143976"/>
                    <a:pt x="154409" y="151558"/>
                    <a:pt x="148535" y="158020"/>
                  </a:cubicBezTo>
                  <a:cubicBezTo>
                    <a:pt x="142924" y="164027"/>
                    <a:pt x="136079" y="168749"/>
                    <a:pt x="128467" y="171857"/>
                  </a:cubicBezTo>
                  <a:cubicBezTo>
                    <a:pt x="120436" y="175127"/>
                    <a:pt x="111836" y="176769"/>
                    <a:pt x="103165" y="176689"/>
                  </a:cubicBezTo>
                  <a:cubicBezTo>
                    <a:pt x="91947" y="176822"/>
                    <a:pt x="80906" y="173892"/>
                    <a:pt x="71230" y="168212"/>
                  </a:cubicBezTo>
                  <a:cubicBezTo>
                    <a:pt x="61573" y="162427"/>
                    <a:pt x="53773" y="154000"/>
                    <a:pt x="48747" y="143928"/>
                  </a:cubicBezTo>
                  <a:cubicBezTo>
                    <a:pt x="43264" y="133360"/>
                    <a:pt x="40524" y="120709"/>
                    <a:pt x="40524" y="105974"/>
                  </a:cubicBezTo>
                  <a:cubicBezTo>
                    <a:pt x="40340" y="95892"/>
                    <a:pt x="41902" y="85856"/>
                    <a:pt x="45144" y="76307"/>
                  </a:cubicBezTo>
                  <a:cubicBezTo>
                    <a:pt x="47977" y="68149"/>
                    <a:pt x="52415" y="60641"/>
                    <a:pt x="58198" y="54226"/>
                  </a:cubicBezTo>
                  <a:cubicBezTo>
                    <a:pt x="63724" y="48117"/>
                    <a:pt x="70594" y="43372"/>
                    <a:pt x="78266" y="40367"/>
                  </a:cubicBezTo>
                  <a:cubicBezTo>
                    <a:pt x="86195" y="37258"/>
                    <a:pt x="94646" y="35690"/>
                    <a:pt x="103165" y="35748"/>
                  </a:cubicBezTo>
                  <a:cubicBezTo>
                    <a:pt x="114638" y="35546"/>
                    <a:pt x="125950" y="38477"/>
                    <a:pt x="135884" y="44224"/>
                  </a:cubicBezTo>
                  <a:cubicBezTo>
                    <a:pt x="145502" y="49971"/>
                    <a:pt x="153299" y="58324"/>
                    <a:pt x="158368" y="68318"/>
                  </a:cubicBezTo>
                  <a:cubicBezTo>
                    <a:pt x="163862" y="78772"/>
                    <a:pt x="166604" y="91353"/>
                    <a:pt x="166590" y="106059"/>
                  </a:cubicBezTo>
                  <a:cubicBezTo>
                    <a:pt x="166734" y="116155"/>
                    <a:pt x="165106" y="126195"/>
                    <a:pt x="161779" y="135727"/>
                  </a:cubicBezTo>
                  <a:close/>
                </a:path>
              </a:pathLst>
            </a:custGeom>
            <a:solidFill>
              <a:srgbClr val="00A443"/>
            </a:solidFill>
            <a:ln w="2119" cap="flat">
              <a:noFill/>
              <a:prstDash val="solid"/>
              <a:miter/>
            </a:ln>
          </p:spPr>
          <p:txBody>
            <a:bodyPr rtlCol="0" anchor="ctr"/>
            <a:lstStyle/>
            <a:p>
              <a:endParaRPr lang="es-ES" sz="675"/>
            </a:p>
          </p:txBody>
        </p:sp>
        <p:sp>
          <p:nvSpPr>
            <p:cNvPr id="26" name="Forma libre: forma 25">
              <a:extLst>
                <a:ext uri="{FF2B5EF4-FFF2-40B4-BE49-F238E27FC236}">
                  <a16:creationId xmlns:a16="http://schemas.microsoft.com/office/drawing/2014/main" id="{5CC4301E-365A-9588-A26B-74A4F6D7E903}"/>
                </a:ext>
              </a:extLst>
            </p:cNvPr>
            <p:cNvSpPr/>
            <p:nvPr/>
          </p:nvSpPr>
          <p:spPr>
            <a:xfrm>
              <a:off x="21833829" y="871434"/>
              <a:ext cx="247341" cy="271202"/>
            </a:xfrm>
            <a:custGeom>
              <a:avLst/>
              <a:gdLst>
                <a:gd name="connsiteX0" fmla="*/ 200339 w 247341"/>
                <a:gd name="connsiteY0" fmla="*/ 0 h 271202"/>
                <a:gd name="connsiteX1" fmla="*/ 160606 w 247341"/>
                <a:gd name="connsiteY1" fmla="*/ 24200 h 271202"/>
                <a:gd name="connsiteX2" fmla="*/ 160606 w 247341"/>
                <a:gd name="connsiteY2" fmla="*/ 67154 h 271202"/>
                <a:gd name="connsiteX3" fmla="*/ 77432 w 247341"/>
                <a:gd name="connsiteY3" fmla="*/ 67154 h 271202"/>
                <a:gd name="connsiteX4" fmla="*/ 77432 w 247341"/>
                <a:gd name="connsiteY4" fmla="*/ 0 h 271202"/>
                <a:gd name="connsiteX5" fmla="*/ 37741 w 247341"/>
                <a:gd name="connsiteY5" fmla="*/ 24200 h 271202"/>
                <a:gd name="connsiteX6" fmla="*/ 37741 w 247341"/>
                <a:gd name="connsiteY6" fmla="*/ 67154 h 271202"/>
                <a:gd name="connsiteX7" fmla="*/ 0 w 247341"/>
                <a:gd name="connsiteY7" fmla="*/ 67154 h 271202"/>
                <a:gd name="connsiteX8" fmla="*/ 0 w 247341"/>
                <a:gd name="connsiteY8" fmla="*/ 100085 h 271202"/>
                <a:gd name="connsiteX9" fmla="*/ 37741 w 247341"/>
                <a:gd name="connsiteY9" fmla="*/ 100085 h 271202"/>
                <a:gd name="connsiteX10" fmla="*/ 37741 w 247341"/>
                <a:gd name="connsiteY10" fmla="*/ 208159 h 271202"/>
                <a:gd name="connsiteX11" fmla="*/ 44777 w 247341"/>
                <a:gd name="connsiteY11" fmla="*/ 241090 h 271202"/>
                <a:gd name="connsiteX12" fmla="*/ 65459 w 247341"/>
                <a:gd name="connsiteY12" fmla="*/ 263362 h 271202"/>
                <a:gd name="connsiteX13" fmla="*/ 99174 w 247341"/>
                <a:gd name="connsiteY13" fmla="*/ 271202 h 271202"/>
                <a:gd name="connsiteX14" fmla="*/ 124476 w 247341"/>
                <a:gd name="connsiteY14" fmla="*/ 271202 h 271202"/>
                <a:gd name="connsiteX15" fmla="*/ 124476 w 247341"/>
                <a:gd name="connsiteY15" fmla="*/ 236661 h 271202"/>
                <a:gd name="connsiteX16" fmla="*/ 103603 w 247341"/>
                <a:gd name="connsiteY16" fmla="*/ 236661 h 271202"/>
                <a:gd name="connsiteX17" fmla="*/ 83725 w 247341"/>
                <a:gd name="connsiteY17" fmla="*/ 228630 h 271202"/>
                <a:gd name="connsiteX18" fmla="*/ 77495 w 247341"/>
                <a:gd name="connsiteY18" fmla="*/ 205319 h 271202"/>
                <a:gd name="connsiteX19" fmla="*/ 77495 w 247341"/>
                <a:gd name="connsiteY19" fmla="*/ 99979 h 271202"/>
                <a:gd name="connsiteX20" fmla="*/ 160606 w 247341"/>
                <a:gd name="connsiteY20" fmla="*/ 99979 h 271202"/>
                <a:gd name="connsiteX21" fmla="*/ 160606 w 247341"/>
                <a:gd name="connsiteY21" fmla="*/ 208053 h 271202"/>
                <a:gd name="connsiteX22" fmla="*/ 167642 w 247341"/>
                <a:gd name="connsiteY22" fmla="*/ 240984 h 271202"/>
                <a:gd name="connsiteX23" fmla="*/ 188324 w 247341"/>
                <a:gd name="connsiteY23" fmla="*/ 263256 h 271202"/>
                <a:gd name="connsiteX24" fmla="*/ 222039 w 247341"/>
                <a:gd name="connsiteY24" fmla="*/ 271096 h 271202"/>
                <a:gd name="connsiteX25" fmla="*/ 247341 w 247341"/>
                <a:gd name="connsiteY25" fmla="*/ 271096 h 271202"/>
                <a:gd name="connsiteX26" fmla="*/ 247341 w 247341"/>
                <a:gd name="connsiteY26" fmla="*/ 236555 h 271202"/>
                <a:gd name="connsiteX27" fmla="*/ 226468 w 247341"/>
                <a:gd name="connsiteY27" fmla="*/ 236555 h 271202"/>
                <a:gd name="connsiteX28" fmla="*/ 206591 w 247341"/>
                <a:gd name="connsiteY28" fmla="*/ 228524 h 271202"/>
                <a:gd name="connsiteX29" fmla="*/ 200361 w 247341"/>
                <a:gd name="connsiteY29" fmla="*/ 205214 h 271202"/>
                <a:gd name="connsiteX30" fmla="*/ 200361 w 247341"/>
                <a:gd name="connsiteY30" fmla="*/ 99979 h 271202"/>
                <a:gd name="connsiteX31" fmla="*/ 247341 w 247341"/>
                <a:gd name="connsiteY31" fmla="*/ 99979 h 271202"/>
                <a:gd name="connsiteX32" fmla="*/ 247341 w 247341"/>
                <a:gd name="connsiteY32" fmla="*/ 67048 h 271202"/>
                <a:gd name="connsiteX33" fmla="*/ 200339 w 247341"/>
                <a:gd name="connsiteY33" fmla="*/ 67048 h 271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47341" h="271202">
                  <a:moveTo>
                    <a:pt x="200339" y="0"/>
                  </a:moveTo>
                  <a:lnTo>
                    <a:pt x="160606" y="24200"/>
                  </a:lnTo>
                  <a:lnTo>
                    <a:pt x="160606" y="67154"/>
                  </a:lnTo>
                  <a:lnTo>
                    <a:pt x="77432" y="67154"/>
                  </a:lnTo>
                  <a:lnTo>
                    <a:pt x="77432" y="0"/>
                  </a:lnTo>
                  <a:lnTo>
                    <a:pt x="37741" y="24200"/>
                  </a:lnTo>
                  <a:lnTo>
                    <a:pt x="37741" y="67154"/>
                  </a:lnTo>
                  <a:lnTo>
                    <a:pt x="0" y="67154"/>
                  </a:lnTo>
                  <a:lnTo>
                    <a:pt x="0" y="100085"/>
                  </a:lnTo>
                  <a:lnTo>
                    <a:pt x="37741" y="100085"/>
                  </a:lnTo>
                  <a:lnTo>
                    <a:pt x="37741" y="208159"/>
                  </a:lnTo>
                  <a:cubicBezTo>
                    <a:pt x="37540" y="219530"/>
                    <a:pt x="39947" y="230795"/>
                    <a:pt x="44777" y="241090"/>
                  </a:cubicBezTo>
                  <a:cubicBezTo>
                    <a:pt x="49218" y="250463"/>
                    <a:pt x="56440" y="258240"/>
                    <a:pt x="65459" y="263362"/>
                  </a:cubicBezTo>
                  <a:cubicBezTo>
                    <a:pt x="74544" y="268602"/>
                    <a:pt x="85781" y="271217"/>
                    <a:pt x="99174" y="271202"/>
                  </a:cubicBezTo>
                  <a:lnTo>
                    <a:pt x="124476" y="271202"/>
                  </a:lnTo>
                  <a:lnTo>
                    <a:pt x="124476" y="236661"/>
                  </a:lnTo>
                  <a:lnTo>
                    <a:pt x="103603" y="236661"/>
                  </a:lnTo>
                  <a:cubicBezTo>
                    <a:pt x="94491" y="236661"/>
                    <a:pt x="87864" y="233985"/>
                    <a:pt x="83725" y="228630"/>
                  </a:cubicBezTo>
                  <a:cubicBezTo>
                    <a:pt x="79587" y="223275"/>
                    <a:pt x="77510" y="215506"/>
                    <a:pt x="77495" y="205319"/>
                  </a:cubicBezTo>
                  <a:lnTo>
                    <a:pt x="77495" y="99979"/>
                  </a:lnTo>
                  <a:lnTo>
                    <a:pt x="160606" y="99979"/>
                  </a:lnTo>
                  <a:lnTo>
                    <a:pt x="160606" y="208053"/>
                  </a:lnTo>
                  <a:cubicBezTo>
                    <a:pt x="160405" y="219424"/>
                    <a:pt x="162812" y="230689"/>
                    <a:pt x="167642" y="240984"/>
                  </a:cubicBezTo>
                  <a:cubicBezTo>
                    <a:pt x="172083" y="250357"/>
                    <a:pt x="179305" y="258134"/>
                    <a:pt x="188324" y="263256"/>
                  </a:cubicBezTo>
                  <a:cubicBezTo>
                    <a:pt x="197409" y="268496"/>
                    <a:pt x="208646" y="271111"/>
                    <a:pt x="222039" y="271096"/>
                  </a:cubicBezTo>
                  <a:lnTo>
                    <a:pt x="247341" y="271096"/>
                  </a:lnTo>
                  <a:lnTo>
                    <a:pt x="247341" y="236555"/>
                  </a:lnTo>
                  <a:lnTo>
                    <a:pt x="226468" y="236555"/>
                  </a:lnTo>
                  <a:cubicBezTo>
                    <a:pt x="217356" y="236555"/>
                    <a:pt x="210729" y="233879"/>
                    <a:pt x="206591" y="228524"/>
                  </a:cubicBezTo>
                  <a:cubicBezTo>
                    <a:pt x="202452" y="223169"/>
                    <a:pt x="200376" y="215400"/>
                    <a:pt x="200361" y="205214"/>
                  </a:cubicBezTo>
                  <a:lnTo>
                    <a:pt x="200361" y="99979"/>
                  </a:lnTo>
                  <a:lnTo>
                    <a:pt x="247341" y="99979"/>
                  </a:lnTo>
                  <a:lnTo>
                    <a:pt x="247341" y="67048"/>
                  </a:lnTo>
                  <a:lnTo>
                    <a:pt x="200339" y="67048"/>
                  </a:lnTo>
                  <a:close/>
                </a:path>
              </a:pathLst>
            </a:custGeom>
            <a:solidFill>
              <a:srgbClr val="00A443"/>
            </a:solidFill>
            <a:ln w="2119" cap="flat">
              <a:noFill/>
              <a:prstDash val="solid"/>
              <a:miter/>
            </a:ln>
          </p:spPr>
          <p:txBody>
            <a:bodyPr rtlCol="0" anchor="ctr"/>
            <a:lstStyle/>
            <a:p>
              <a:endParaRPr lang="es-ES" sz="675"/>
            </a:p>
          </p:txBody>
        </p:sp>
        <p:sp>
          <p:nvSpPr>
            <p:cNvPr id="27" name="Forma libre: forma 26">
              <a:extLst>
                <a:ext uri="{FF2B5EF4-FFF2-40B4-BE49-F238E27FC236}">
                  <a16:creationId xmlns:a16="http://schemas.microsoft.com/office/drawing/2014/main" id="{43E88806-24FA-5240-FDCD-78016652F6E6}"/>
                </a:ext>
              </a:extLst>
            </p:cNvPr>
            <p:cNvSpPr/>
            <p:nvPr/>
          </p:nvSpPr>
          <p:spPr>
            <a:xfrm>
              <a:off x="22108062" y="938482"/>
              <a:ext cx="39351" cy="203963"/>
            </a:xfrm>
            <a:custGeom>
              <a:avLst/>
              <a:gdLst>
                <a:gd name="connsiteX0" fmla="*/ 0 w 39351"/>
                <a:gd name="connsiteY0" fmla="*/ 0 h 203963"/>
                <a:gd name="connsiteX1" fmla="*/ 39352 w 39351"/>
                <a:gd name="connsiteY1" fmla="*/ 0 h 203963"/>
                <a:gd name="connsiteX2" fmla="*/ 39352 w 39351"/>
                <a:gd name="connsiteY2" fmla="*/ 203963 h 203963"/>
                <a:gd name="connsiteX3" fmla="*/ 0 w 39351"/>
                <a:gd name="connsiteY3" fmla="*/ 203963 h 203963"/>
              </a:gdLst>
              <a:ahLst/>
              <a:cxnLst>
                <a:cxn ang="0">
                  <a:pos x="connsiteX0" y="connsiteY0"/>
                </a:cxn>
                <a:cxn ang="0">
                  <a:pos x="connsiteX1" y="connsiteY1"/>
                </a:cxn>
                <a:cxn ang="0">
                  <a:pos x="connsiteX2" y="connsiteY2"/>
                </a:cxn>
                <a:cxn ang="0">
                  <a:pos x="connsiteX3" y="connsiteY3"/>
                </a:cxn>
              </a:cxnLst>
              <a:rect l="l" t="t" r="r" b="b"/>
              <a:pathLst>
                <a:path w="39351" h="203963">
                  <a:moveTo>
                    <a:pt x="0" y="0"/>
                  </a:moveTo>
                  <a:lnTo>
                    <a:pt x="39352" y="0"/>
                  </a:lnTo>
                  <a:lnTo>
                    <a:pt x="39352" y="203963"/>
                  </a:lnTo>
                  <a:lnTo>
                    <a:pt x="0" y="203963"/>
                  </a:lnTo>
                  <a:close/>
                </a:path>
              </a:pathLst>
            </a:custGeom>
            <a:solidFill>
              <a:srgbClr val="00A443"/>
            </a:solidFill>
            <a:ln w="2119" cap="flat">
              <a:noFill/>
              <a:prstDash val="solid"/>
              <a:miter/>
            </a:ln>
          </p:spPr>
          <p:txBody>
            <a:bodyPr rtlCol="0" anchor="ctr"/>
            <a:lstStyle/>
            <a:p>
              <a:endParaRPr lang="es-ES" sz="675"/>
            </a:p>
          </p:txBody>
        </p:sp>
        <p:sp>
          <p:nvSpPr>
            <p:cNvPr id="28" name="Forma libre: forma 27">
              <a:extLst>
                <a:ext uri="{FF2B5EF4-FFF2-40B4-BE49-F238E27FC236}">
                  <a16:creationId xmlns:a16="http://schemas.microsoft.com/office/drawing/2014/main" id="{508C7437-31CF-669B-6FC6-9A2E9E97B604}"/>
                </a:ext>
              </a:extLst>
            </p:cNvPr>
            <p:cNvSpPr/>
            <p:nvPr/>
          </p:nvSpPr>
          <p:spPr>
            <a:xfrm>
              <a:off x="22100808" y="852163"/>
              <a:ext cx="54177" cy="51807"/>
            </a:xfrm>
            <a:custGeom>
              <a:avLst/>
              <a:gdLst>
                <a:gd name="connsiteX0" fmla="*/ 46203 w 54177"/>
                <a:gd name="connsiteY0" fmla="*/ 7023 h 51807"/>
                <a:gd name="connsiteX1" fmla="*/ 26919 w 54177"/>
                <a:gd name="connsiteY1" fmla="*/ 9 h 51807"/>
                <a:gd name="connsiteX2" fmla="*/ 7847 w 54177"/>
                <a:gd name="connsiteY2" fmla="*/ 7023 h 51807"/>
                <a:gd name="connsiteX3" fmla="*/ 28 w 54177"/>
                <a:gd name="connsiteY3" fmla="*/ 26095 h 51807"/>
                <a:gd name="connsiteX4" fmla="*/ 7847 w 54177"/>
                <a:gd name="connsiteY4" fmla="*/ 44764 h 51807"/>
                <a:gd name="connsiteX5" fmla="*/ 26919 w 54177"/>
                <a:gd name="connsiteY5" fmla="*/ 51800 h 51807"/>
                <a:gd name="connsiteX6" fmla="*/ 46203 w 54177"/>
                <a:gd name="connsiteY6" fmla="*/ 44764 h 51807"/>
                <a:gd name="connsiteX7" fmla="*/ 54150 w 54177"/>
                <a:gd name="connsiteY7" fmla="*/ 26095 h 51807"/>
                <a:gd name="connsiteX8" fmla="*/ 46203 w 54177"/>
                <a:gd name="connsiteY8" fmla="*/ 7023 h 51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77" h="51807">
                  <a:moveTo>
                    <a:pt x="46203" y="7023"/>
                  </a:moveTo>
                  <a:cubicBezTo>
                    <a:pt x="40878" y="2357"/>
                    <a:pt x="33999" y="-146"/>
                    <a:pt x="26919" y="9"/>
                  </a:cubicBezTo>
                  <a:cubicBezTo>
                    <a:pt x="19901" y="-169"/>
                    <a:pt x="13080" y="2340"/>
                    <a:pt x="7847" y="7023"/>
                  </a:cubicBezTo>
                  <a:cubicBezTo>
                    <a:pt x="2545" y="11910"/>
                    <a:pt x="-317" y="18894"/>
                    <a:pt x="28" y="26095"/>
                  </a:cubicBezTo>
                  <a:cubicBezTo>
                    <a:pt x="-264" y="33171"/>
                    <a:pt x="2601" y="40009"/>
                    <a:pt x="7847" y="44764"/>
                  </a:cubicBezTo>
                  <a:cubicBezTo>
                    <a:pt x="13075" y="49456"/>
                    <a:pt x="19897" y="51971"/>
                    <a:pt x="26919" y="51800"/>
                  </a:cubicBezTo>
                  <a:cubicBezTo>
                    <a:pt x="34001" y="51950"/>
                    <a:pt x="40882" y="49439"/>
                    <a:pt x="46203" y="44764"/>
                  </a:cubicBezTo>
                  <a:cubicBezTo>
                    <a:pt x="51528" y="40056"/>
                    <a:pt x="54446" y="33196"/>
                    <a:pt x="54150" y="26095"/>
                  </a:cubicBezTo>
                  <a:cubicBezTo>
                    <a:pt x="54499" y="18867"/>
                    <a:pt x="51581" y="11865"/>
                    <a:pt x="46203" y="7023"/>
                  </a:cubicBezTo>
                  <a:close/>
                </a:path>
              </a:pathLst>
            </a:custGeom>
            <a:solidFill>
              <a:srgbClr val="00A443"/>
            </a:solidFill>
            <a:ln w="2119" cap="flat">
              <a:noFill/>
              <a:prstDash val="solid"/>
              <a:miter/>
            </a:ln>
          </p:spPr>
          <p:txBody>
            <a:bodyPr rtlCol="0" anchor="ctr"/>
            <a:lstStyle/>
            <a:p>
              <a:endParaRPr lang="es-ES" sz="675"/>
            </a:p>
          </p:txBody>
        </p:sp>
        <p:sp>
          <p:nvSpPr>
            <p:cNvPr id="29" name="Forma libre: forma 28">
              <a:extLst>
                <a:ext uri="{FF2B5EF4-FFF2-40B4-BE49-F238E27FC236}">
                  <a16:creationId xmlns:a16="http://schemas.microsoft.com/office/drawing/2014/main" id="{E4DED3EB-6BD8-EE4F-81B9-826859C3F919}"/>
                </a:ext>
              </a:extLst>
            </p:cNvPr>
            <p:cNvSpPr/>
            <p:nvPr/>
          </p:nvSpPr>
          <p:spPr>
            <a:xfrm>
              <a:off x="22174029" y="934523"/>
              <a:ext cx="171013" cy="212270"/>
            </a:xfrm>
            <a:custGeom>
              <a:avLst/>
              <a:gdLst>
                <a:gd name="connsiteX0" fmla="*/ 155542 w 171013"/>
                <a:gd name="connsiteY0" fmla="*/ 114174 h 212270"/>
                <a:gd name="connsiteX1" fmla="*/ 107968 w 171013"/>
                <a:gd name="connsiteY1" fmla="*/ 91500 h 212270"/>
                <a:gd name="connsiteX2" fmla="*/ 87900 w 171013"/>
                <a:gd name="connsiteY2" fmla="*/ 86689 h 212270"/>
                <a:gd name="connsiteX3" fmla="*/ 66603 w 171013"/>
                <a:gd name="connsiteY3" fmla="*/ 79781 h 212270"/>
                <a:gd name="connsiteX4" fmla="*/ 51770 w 171013"/>
                <a:gd name="connsiteY4" fmla="*/ 70944 h 212270"/>
                <a:gd name="connsiteX5" fmla="*/ 46154 w 171013"/>
                <a:gd name="connsiteY5" fmla="*/ 57297 h 212270"/>
                <a:gd name="connsiteX6" fmla="*/ 56750 w 171013"/>
                <a:gd name="connsiteY6" fmla="*/ 40217 h 212270"/>
                <a:gd name="connsiteX7" fmla="*/ 84764 w 171013"/>
                <a:gd name="connsiteY7" fmla="*/ 33669 h 212270"/>
                <a:gd name="connsiteX8" fmla="*/ 116275 w 171013"/>
                <a:gd name="connsiteY8" fmla="*/ 41510 h 212270"/>
                <a:gd name="connsiteX9" fmla="*/ 135749 w 171013"/>
                <a:gd name="connsiteY9" fmla="*/ 68211 h 212270"/>
                <a:gd name="connsiteX10" fmla="*/ 168680 w 171013"/>
                <a:gd name="connsiteY10" fmla="*/ 56174 h 212270"/>
                <a:gd name="connsiteX11" fmla="*/ 151410 w 171013"/>
                <a:gd name="connsiteY11" fmla="*/ 25257 h 212270"/>
                <a:gd name="connsiteX12" fmla="*/ 122293 w 171013"/>
                <a:gd name="connsiteY12" fmla="*/ 6375 h 212270"/>
                <a:gd name="connsiteX13" fmla="*/ 84764 w 171013"/>
                <a:gd name="connsiteY13" fmla="*/ 18 h 212270"/>
                <a:gd name="connsiteX14" fmla="*/ 44501 w 171013"/>
                <a:gd name="connsiteY14" fmla="*/ 7435 h 212270"/>
                <a:gd name="connsiteX15" fmla="*/ 16953 w 171013"/>
                <a:gd name="connsiteY15" fmla="*/ 27863 h 212270"/>
                <a:gd name="connsiteX16" fmla="*/ 7120 w 171013"/>
                <a:gd name="connsiteY16" fmla="*/ 57763 h 212270"/>
                <a:gd name="connsiteX17" fmla="*/ 21954 w 171013"/>
                <a:gd name="connsiteY17" fmla="*/ 95717 h 212270"/>
                <a:gd name="connsiteX18" fmla="*/ 69739 w 171013"/>
                <a:gd name="connsiteY18" fmla="*/ 119217 h 212270"/>
                <a:gd name="connsiteX19" fmla="*/ 90210 w 171013"/>
                <a:gd name="connsiteY19" fmla="*/ 124430 h 212270"/>
                <a:gd name="connsiteX20" fmla="*/ 122124 w 171013"/>
                <a:gd name="connsiteY20" fmla="*/ 135471 h 212270"/>
                <a:gd name="connsiteX21" fmla="*/ 132380 w 171013"/>
                <a:gd name="connsiteY21" fmla="*/ 152932 h 212270"/>
                <a:gd name="connsiteX22" fmla="*/ 120322 w 171013"/>
                <a:gd name="connsiteY22" fmla="*/ 171601 h 212270"/>
                <a:gd name="connsiteX23" fmla="*/ 87010 w 171013"/>
                <a:gd name="connsiteY23" fmla="*/ 179039 h 212270"/>
                <a:gd name="connsiteX24" fmla="*/ 63700 w 171013"/>
                <a:gd name="connsiteY24" fmla="*/ 175013 h 212270"/>
                <a:gd name="connsiteX25" fmla="*/ 44226 w 171013"/>
                <a:gd name="connsiteY25" fmla="*/ 162765 h 212270"/>
                <a:gd name="connsiteX26" fmla="*/ 31977 w 171013"/>
                <a:gd name="connsiteY26" fmla="*/ 142082 h 212270"/>
                <a:gd name="connsiteX27" fmla="*/ 0 w 171013"/>
                <a:gd name="connsiteY27" fmla="*/ 156068 h 212270"/>
                <a:gd name="connsiteX28" fmla="*/ 50180 w 171013"/>
                <a:gd name="connsiteY28" fmla="*/ 206249 h 212270"/>
                <a:gd name="connsiteX29" fmla="*/ 87137 w 171013"/>
                <a:gd name="connsiteY29" fmla="*/ 212267 h 212270"/>
                <a:gd name="connsiteX30" fmla="*/ 131638 w 171013"/>
                <a:gd name="connsiteY30" fmla="*/ 204447 h 212270"/>
                <a:gd name="connsiteX31" fmla="*/ 160755 w 171013"/>
                <a:gd name="connsiteY31" fmla="*/ 182960 h 212270"/>
                <a:gd name="connsiteX32" fmla="*/ 171011 w 171013"/>
                <a:gd name="connsiteY32" fmla="*/ 151830 h 212270"/>
                <a:gd name="connsiteX33" fmla="*/ 155542 w 171013"/>
                <a:gd name="connsiteY33" fmla="*/ 114174 h 21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71013" h="212270">
                  <a:moveTo>
                    <a:pt x="155542" y="114174"/>
                  </a:moveTo>
                  <a:cubicBezTo>
                    <a:pt x="145243" y="104426"/>
                    <a:pt x="129386" y="96867"/>
                    <a:pt x="107968" y="91500"/>
                  </a:cubicBezTo>
                  <a:lnTo>
                    <a:pt x="87900" y="86689"/>
                  </a:lnTo>
                  <a:cubicBezTo>
                    <a:pt x="80680" y="84776"/>
                    <a:pt x="73571" y="82470"/>
                    <a:pt x="66603" y="79781"/>
                  </a:cubicBezTo>
                  <a:cubicBezTo>
                    <a:pt x="61153" y="77780"/>
                    <a:pt x="56124" y="74784"/>
                    <a:pt x="51770" y="70944"/>
                  </a:cubicBezTo>
                  <a:cubicBezTo>
                    <a:pt x="48004" y="67427"/>
                    <a:pt x="45955" y="62447"/>
                    <a:pt x="46154" y="57297"/>
                  </a:cubicBezTo>
                  <a:cubicBezTo>
                    <a:pt x="46154" y="50319"/>
                    <a:pt x="49687" y="44625"/>
                    <a:pt x="56750" y="40217"/>
                  </a:cubicBezTo>
                  <a:cubicBezTo>
                    <a:pt x="63812" y="35810"/>
                    <a:pt x="73151" y="33627"/>
                    <a:pt x="84764" y="33669"/>
                  </a:cubicBezTo>
                  <a:cubicBezTo>
                    <a:pt x="95773" y="33481"/>
                    <a:pt x="106637" y="36185"/>
                    <a:pt x="116275" y="41510"/>
                  </a:cubicBezTo>
                  <a:cubicBezTo>
                    <a:pt x="125514" y="46723"/>
                    <a:pt x="132005" y="55623"/>
                    <a:pt x="135749" y="68211"/>
                  </a:cubicBezTo>
                  <a:lnTo>
                    <a:pt x="168680" y="56174"/>
                  </a:lnTo>
                  <a:cubicBezTo>
                    <a:pt x="165610" y="44583"/>
                    <a:pt x="159670" y="33949"/>
                    <a:pt x="151410" y="25257"/>
                  </a:cubicBezTo>
                  <a:cubicBezTo>
                    <a:pt x="143243" y="16861"/>
                    <a:pt x="133291" y="10408"/>
                    <a:pt x="122293" y="6375"/>
                  </a:cubicBezTo>
                  <a:cubicBezTo>
                    <a:pt x="110271" y="2004"/>
                    <a:pt x="97555" y="-152"/>
                    <a:pt x="84764" y="18"/>
                  </a:cubicBezTo>
                  <a:cubicBezTo>
                    <a:pt x="70981" y="-240"/>
                    <a:pt x="57288" y="2283"/>
                    <a:pt x="44501" y="7435"/>
                  </a:cubicBezTo>
                  <a:cubicBezTo>
                    <a:pt x="33662" y="11667"/>
                    <a:pt x="24149" y="18719"/>
                    <a:pt x="16953" y="27863"/>
                  </a:cubicBezTo>
                  <a:cubicBezTo>
                    <a:pt x="10434" y="36456"/>
                    <a:pt x="6974" y="46979"/>
                    <a:pt x="7120" y="57763"/>
                  </a:cubicBezTo>
                  <a:cubicBezTo>
                    <a:pt x="6777" y="71891"/>
                    <a:pt x="12121" y="85566"/>
                    <a:pt x="21954" y="95717"/>
                  </a:cubicBezTo>
                  <a:cubicBezTo>
                    <a:pt x="31844" y="106015"/>
                    <a:pt x="47771" y="113850"/>
                    <a:pt x="69739" y="119217"/>
                  </a:cubicBezTo>
                  <a:lnTo>
                    <a:pt x="90210" y="124430"/>
                  </a:lnTo>
                  <a:cubicBezTo>
                    <a:pt x="104662" y="127636"/>
                    <a:pt x="115300" y="131317"/>
                    <a:pt x="122124" y="135471"/>
                  </a:cubicBezTo>
                  <a:cubicBezTo>
                    <a:pt x="128544" y="138910"/>
                    <a:pt x="132503" y="145649"/>
                    <a:pt x="132380" y="152932"/>
                  </a:cubicBezTo>
                  <a:cubicBezTo>
                    <a:pt x="132380" y="160434"/>
                    <a:pt x="128360" y="166658"/>
                    <a:pt x="120322" y="171601"/>
                  </a:cubicBezTo>
                  <a:cubicBezTo>
                    <a:pt x="112285" y="176545"/>
                    <a:pt x="101181" y="179025"/>
                    <a:pt x="87010" y="179039"/>
                  </a:cubicBezTo>
                  <a:cubicBezTo>
                    <a:pt x="79066" y="179063"/>
                    <a:pt x="71176" y="177700"/>
                    <a:pt x="63700" y="175013"/>
                  </a:cubicBezTo>
                  <a:cubicBezTo>
                    <a:pt x="56370" y="172447"/>
                    <a:pt x="49714" y="168260"/>
                    <a:pt x="44226" y="162765"/>
                  </a:cubicBezTo>
                  <a:cubicBezTo>
                    <a:pt x="38540" y="156956"/>
                    <a:pt x="34338" y="149862"/>
                    <a:pt x="31977" y="142082"/>
                  </a:cubicBezTo>
                  <a:lnTo>
                    <a:pt x="0" y="156068"/>
                  </a:lnTo>
                  <a:cubicBezTo>
                    <a:pt x="7885" y="179768"/>
                    <a:pt x="26480" y="198364"/>
                    <a:pt x="50180" y="206249"/>
                  </a:cubicBezTo>
                  <a:cubicBezTo>
                    <a:pt x="62071" y="210330"/>
                    <a:pt x="74567" y="212364"/>
                    <a:pt x="87137" y="212267"/>
                  </a:cubicBezTo>
                  <a:cubicBezTo>
                    <a:pt x="104260" y="212267"/>
                    <a:pt x="119093" y="209660"/>
                    <a:pt x="131638" y="204447"/>
                  </a:cubicBezTo>
                  <a:cubicBezTo>
                    <a:pt x="143115" y="200063"/>
                    <a:pt x="153181" y="192634"/>
                    <a:pt x="160755" y="182960"/>
                  </a:cubicBezTo>
                  <a:cubicBezTo>
                    <a:pt x="167515" y="174000"/>
                    <a:pt x="171121" y="163055"/>
                    <a:pt x="171011" y="151830"/>
                  </a:cubicBezTo>
                  <a:cubicBezTo>
                    <a:pt x="171011" y="136503"/>
                    <a:pt x="165856" y="123949"/>
                    <a:pt x="155542" y="114174"/>
                  </a:cubicBezTo>
                  <a:close/>
                </a:path>
              </a:pathLst>
            </a:custGeom>
            <a:solidFill>
              <a:srgbClr val="00A443"/>
            </a:solidFill>
            <a:ln w="2119" cap="flat">
              <a:noFill/>
              <a:prstDash val="solid"/>
              <a:miter/>
            </a:ln>
          </p:spPr>
          <p:txBody>
            <a:bodyPr rtlCol="0" anchor="ctr"/>
            <a:lstStyle/>
            <a:p>
              <a:endParaRPr lang="es-ES" sz="675"/>
            </a:p>
          </p:txBody>
        </p:sp>
        <p:sp>
          <p:nvSpPr>
            <p:cNvPr id="30" name="Forma libre: forma 29">
              <a:extLst>
                <a:ext uri="{FF2B5EF4-FFF2-40B4-BE49-F238E27FC236}">
                  <a16:creationId xmlns:a16="http://schemas.microsoft.com/office/drawing/2014/main" id="{90CEBAB5-7C01-899A-0C05-305F95CED87E}"/>
                </a:ext>
              </a:extLst>
            </p:cNvPr>
            <p:cNvSpPr/>
            <p:nvPr/>
          </p:nvSpPr>
          <p:spPr>
            <a:xfrm>
              <a:off x="22371211" y="861389"/>
              <a:ext cx="175082" cy="281161"/>
            </a:xfrm>
            <a:custGeom>
              <a:avLst/>
              <a:gdLst>
                <a:gd name="connsiteX0" fmla="*/ 138526 w 175082"/>
                <a:gd name="connsiteY0" fmla="*/ 82730 h 281161"/>
                <a:gd name="connsiteX1" fmla="*/ 99576 w 175082"/>
                <a:gd name="connsiteY1" fmla="*/ 73088 h 281161"/>
                <a:gd name="connsiteX2" fmla="*/ 60416 w 175082"/>
                <a:gd name="connsiteY2" fmla="*/ 84128 h 281161"/>
                <a:gd name="connsiteX3" fmla="*/ 39352 w 175082"/>
                <a:gd name="connsiteY3" fmla="*/ 107269 h 281161"/>
                <a:gd name="connsiteX4" fmla="*/ 39352 w 175082"/>
                <a:gd name="connsiteY4" fmla="*/ 0 h 281161"/>
                <a:gd name="connsiteX5" fmla="*/ 0 w 175082"/>
                <a:gd name="connsiteY5" fmla="*/ 0 h 281161"/>
                <a:gd name="connsiteX6" fmla="*/ 0 w 175082"/>
                <a:gd name="connsiteY6" fmla="*/ 281077 h 281161"/>
                <a:gd name="connsiteX7" fmla="*/ 39352 w 175082"/>
                <a:gd name="connsiteY7" fmla="*/ 281077 h 281161"/>
                <a:gd name="connsiteX8" fmla="*/ 39352 w 175082"/>
                <a:gd name="connsiteY8" fmla="*/ 160289 h 281161"/>
                <a:gd name="connsiteX9" fmla="*/ 53592 w 175082"/>
                <a:gd name="connsiteY9" fmla="*/ 121954 h 281161"/>
                <a:gd name="connsiteX10" fmla="*/ 90337 w 175082"/>
                <a:gd name="connsiteY10" fmla="*/ 108095 h 281161"/>
                <a:gd name="connsiteX11" fmla="*/ 122865 w 175082"/>
                <a:gd name="connsiteY11" fmla="*/ 121763 h 281161"/>
                <a:gd name="connsiteX12" fmla="*/ 135304 w 175082"/>
                <a:gd name="connsiteY12" fmla="*/ 158699 h 281161"/>
                <a:gd name="connsiteX13" fmla="*/ 135304 w 175082"/>
                <a:gd name="connsiteY13" fmla="*/ 281162 h 281161"/>
                <a:gd name="connsiteX14" fmla="*/ 175059 w 175082"/>
                <a:gd name="connsiteY14" fmla="*/ 281162 h 281161"/>
                <a:gd name="connsiteX15" fmla="*/ 175059 w 175082"/>
                <a:gd name="connsiteY15" fmla="*/ 152194 h 281161"/>
                <a:gd name="connsiteX16" fmla="*/ 165226 w 175082"/>
                <a:gd name="connsiteY16" fmla="*/ 110236 h 281161"/>
                <a:gd name="connsiteX17" fmla="*/ 138526 w 175082"/>
                <a:gd name="connsiteY17" fmla="*/ 82730 h 281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082" h="281161">
                  <a:moveTo>
                    <a:pt x="138526" y="82730"/>
                  </a:moveTo>
                  <a:cubicBezTo>
                    <a:pt x="126616" y="76131"/>
                    <a:pt x="113181" y="72804"/>
                    <a:pt x="99576" y="73088"/>
                  </a:cubicBezTo>
                  <a:cubicBezTo>
                    <a:pt x="85751" y="73064"/>
                    <a:pt x="72191" y="76885"/>
                    <a:pt x="60416" y="84128"/>
                  </a:cubicBezTo>
                  <a:cubicBezTo>
                    <a:pt x="51397" y="89754"/>
                    <a:pt x="44107" y="97763"/>
                    <a:pt x="39352" y="107269"/>
                  </a:cubicBezTo>
                  <a:lnTo>
                    <a:pt x="39352" y="0"/>
                  </a:lnTo>
                  <a:lnTo>
                    <a:pt x="0" y="0"/>
                  </a:lnTo>
                  <a:lnTo>
                    <a:pt x="0" y="281077"/>
                  </a:lnTo>
                  <a:lnTo>
                    <a:pt x="39352" y="281077"/>
                  </a:lnTo>
                  <a:lnTo>
                    <a:pt x="39352" y="160289"/>
                  </a:lnTo>
                  <a:cubicBezTo>
                    <a:pt x="39352" y="143972"/>
                    <a:pt x="44098" y="131193"/>
                    <a:pt x="53592" y="121954"/>
                  </a:cubicBezTo>
                  <a:cubicBezTo>
                    <a:pt x="63086" y="112715"/>
                    <a:pt x="75334" y="108095"/>
                    <a:pt x="90337" y="108095"/>
                  </a:cubicBezTo>
                  <a:cubicBezTo>
                    <a:pt x="103709" y="108095"/>
                    <a:pt x="114558" y="112651"/>
                    <a:pt x="122865" y="121763"/>
                  </a:cubicBezTo>
                  <a:cubicBezTo>
                    <a:pt x="131172" y="130876"/>
                    <a:pt x="135326" y="143188"/>
                    <a:pt x="135304" y="158699"/>
                  </a:cubicBezTo>
                  <a:lnTo>
                    <a:pt x="135304" y="281162"/>
                  </a:lnTo>
                  <a:lnTo>
                    <a:pt x="175059" y="281162"/>
                  </a:lnTo>
                  <a:lnTo>
                    <a:pt x="175059" y="152194"/>
                  </a:lnTo>
                  <a:cubicBezTo>
                    <a:pt x="175398" y="137599"/>
                    <a:pt x="172028" y="123156"/>
                    <a:pt x="165226" y="110236"/>
                  </a:cubicBezTo>
                  <a:cubicBezTo>
                    <a:pt x="159081" y="98750"/>
                    <a:pt x="149820" y="89220"/>
                    <a:pt x="138526" y="82730"/>
                  </a:cubicBezTo>
                  <a:close/>
                </a:path>
              </a:pathLst>
            </a:custGeom>
            <a:solidFill>
              <a:srgbClr val="00A443"/>
            </a:solidFill>
            <a:ln w="2119" cap="flat">
              <a:noFill/>
              <a:prstDash val="solid"/>
              <a:miter/>
            </a:ln>
          </p:spPr>
          <p:txBody>
            <a:bodyPr rtlCol="0" anchor="ctr"/>
            <a:lstStyle/>
            <a:p>
              <a:endParaRPr lang="es-ES" sz="675"/>
            </a:p>
          </p:txBody>
        </p:sp>
        <p:sp>
          <p:nvSpPr>
            <p:cNvPr id="31" name="Forma libre: forma 30">
              <a:extLst>
                <a:ext uri="{FF2B5EF4-FFF2-40B4-BE49-F238E27FC236}">
                  <a16:creationId xmlns:a16="http://schemas.microsoft.com/office/drawing/2014/main" id="{BFFB911C-99FB-086C-FA69-B0260BE7B846}"/>
                </a:ext>
              </a:extLst>
            </p:cNvPr>
            <p:cNvSpPr/>
            <p:nvPr/>
          </p:nvSpPr>
          <p:spPr>
            <a:xfrm>
              <a:off x="22583270" y="861389"/>
              <a:ext cx="207650" cy="281077"/>
            </a:xfrm>
            <a:custGeom>
              <a:avLst/>
              <a:gdLst>
                <a:gd name="connsiteX0" fmla="*/ 179869 w 207650"/>
                <a:gd name="connsiteY0" fmla="*/ 24306 h 281077"/>
                <a:gd name="connsiteX1" fmla="*/ 103582 w 207650"/>
                <a:gd name="connsiteY1" fmla="*/ 0 h 281077"/>
                <a:gd name="connsiteX2" fmla="*/ 0 w 207650"/>
                <a:gd name="connsiteY2" fmla="*/ 0 h 281077"/>
                <a:gd name="connsiteX3" fmla="*/ 0 w 207650"/>
                <a:gd name="connsiteY3" fmla="*/ 281077 h 281077"/>
                <a:gd name="connsiteX4" fmla="*/ 41344 w 207650"/>
                <a:gd name="connsiteY4" fmla="*/ 281077 h 281077"/>
                <a:gd name="connsiteX5" fmla="*/ 41344 w 207650"/>
                <a:gd name="connsiteY5" fmla="*/ 181480 h 281077"/>
                <a:gd name="connsiteX6" fmla="*/ 103984 w 207650"/>
                <a:gd name="connsiteY6" fmla="*/ 181480 h 281077"/>
                <a:gd name="connsiteX7" fmla="*/ 159208 w 207650"/>
                <a:gd name="connsiteY7" fmla="*/ 170630 h 281077"/>
                <a:gd name="connsiteX8" fmla="*/ 194936 w 207650"/>
                <a:gd name="connsiteY8" fmla="*/ 139310 h 281077"/>
                <a:gd name="connsiteX9" fmla="*/ 207650 w 207650"/>
                <a:gd name="connsiteY9" fmla="*/ 91142 h 281077"/>
                <a:gd name="connsiteX10" fmla="*/ 179869 w 207650"/>
                <a:gd name="connsiteY10" fmla="*/ 24306 h 281077"/>
                <a:gd name="connsiteX11" fmla="*/ 147362 w 207650"/>
                <a:gd name="connsiteY11" fmla="*/ 131299 h 281077"/>
                <a:gd name="connsiteX12" fmla="*/ 100382 w 207650"/>
                <a:gd name="connsiteY12" fmla="*/ 144968 h 281077"/>
                <a:gd name="connsiteX13" fmla="*/ 41280 w 207650"/>
                <a:gd name="connsiteY13" fmla="*/ 144968 h 281077"/>
                <a:gd name="connsiteX14" fmla="*/ 41280 w 207650"/>
                <a:gd name="connsiteY14" fmla="*/ 37360 h 281077"/>
                <a:gd name="connsiteX15" fmla="*/ 100318 w 207650"/>
                <a:gd name="connsiteY15" fmla="*/ 37360 h 281077"/>
                <a:gd name="connsiteX16" fmla="*/ 147299 w 207650"/>
                <a:gd name="connsiteY16" fmla="*/ 50795 h 281077"/>
                <a:gd name="connsiteX17" fmla="*/ 164145 w 207650"/>
                <a:gd name="connsiteY17" fmla="*/ 91164 h 281077"/>
                <a:gd name="connsiteX18" fmla="*/ 147299 w 207650"/>
                <a:gd name="connsiteY18" fmla="*/ 131299 h 28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7650" h="281077">
                  <a:moveTo>
                    <a:pt x="179869" y="24306"/>
                  </a:moveTo>
                  <a:cubicBezTo>
                    <a:pt x="161412" y="8116"/>
                    <a:pt x="135983" y="15"/>
                    <a:pt x="103582" y="0"/>
                  </a:cubicBezTo>
                  <a:lnTo>
                    <a:pt x="0" y="0"/>
                  </a:lnTo>
                  <a:lnTo>
                    <a:pt x="0" y="281077"/>
                  </a:lnTo>
                  <a:lnTo>
                    <a:pt x="41344" y="281077"/>
                  </a:lnTo>
                  <a:lnTo>
                    <a:pt x="41344" y="181480"/>
                  </a:lnTo>
                  <a:lnTo>
                    <a:pt x="103984" y="181480"/>
                  </a:lnTo>
                  <a:cubicBezTo>
                    <a:pt x="125408" y="181480"/>
                    <a:pt x="143802" y="177862"/>
                    <a:pt x="159208" y="170630"/>
                  </a:cubicBezTo>
                  <a:cubicBezTo>
                    <a:pt x="173957" y="163965"/>
                    <a:pt x="186396" y="153063"/>
                    <a:pt x="194936" y="139310"/>
                  </a:cubicBezTo>
                  <a:cubicBezTo>
                    <a:pt x="203412" y="125663"/>
                    <a:pt x="207650" y="109606"/>
                    <a:pt x="207650" y="91142"/>
                  </a:cubicBezTo>
                  <a:cubicBezTo>
                    <a:pt x="207566" y="62774"/>
                    <a:pt x="198305" y="40496"/>
                    <a:pt x="179869" y="24306"/>
                  </a:cubicBezTo>
                  <a:close/>
                  <a:moveTo>
                    <a:pt x="147362" y="131299"/>
                  </a:moveTo>
                  <a:cubicBezTo>
                    <a:pt x="136067" y="140411"/>
                    <a:pt x="120407" y="144968"/>
                    <a:pt x="100382" y="144968"/>
                  </a:cubicBezTo>
                  <a:lnTo>
                    <a:pt x="41280" y="144968"/>
                  </a:lnTo>
                  <a:lnTo>
                    <a:pt x="41280" y="37360"/>
                  </a:lnTo>
                  <a:lnTo>
                    <a:pt x="100318" y="37360"/>
                  </a:lnTo>
                  <a:cubicBezTo>
                    <a:pt x="120386" y="37360"/>
                    <a:pt x="136046" y="41837"/>
                    <a:pt x="147299" y="50795"/>
                  </a:cubicBezTo>
                  <a:cubicBezTo>
                    <a:pt x="158551" y="59752"/>
                    <a:pt x="164166" y="73208"/>
                    <a:pt x="164145" y="91164"/>
                  </a:cubicBezTo>
                  <a:cubicBezTo>
                    <a:pt x="164145" y="108822"/>
                    <a:pt x="158530" y="122202"/>
                    <a:pt x="147299" y="131299"/>
                  </a:cubicBezTo>
                  <a:close/>
                </a:path>
              </a:pathLst>
            </a:custGeom>
            <a:solidFill>
              <a:srgbClr val="00A443"/>
            </a:solidFill>
            <a:ln w="2119" cap="flat">
              <a:noFill/>
              <a:prstDash val="solid"/>
              <a:miter/>
            </a:ln>
          </p:spPr>
          <p:txBody>
            <a:bodyPr rtlCol="0" anchor="ctr"/>
            <a:lstStyle/>
            <a:p>
              <a:endParaRPr lang="es-ES" sz="675"/>
            </a:p>
          </p:txBody>
        </p:sp>
        <p:sp>
          <p:nvSpPr>
            <p:cNvPr id="32" name="Forma libre: forma 31">
              <a:extLst>
                <a:ext uri="{FF2B5EF4-FFF2-40B4-BE49-F238E27FC236}">
                  <a16:creationId xmlns:a16="http://schemas.microsoft.com/office/drawing/2014/main" id="{CC75D95C-BB04-D836-E629-A43978BB0E72}"/>
                </a:ext>
              </a:extLst>
            </p:cNvPr>
            <p:cNvSpPr/>
            <p:nvPr/>
          </p:nvSpPr>
          <p:spPr>
            <a:xfrm>
              <a:off x="22794197" y="934458"/>
              <a:ext cx="206799" cy="212416"/>
            </a:xfrm>
            <a:custGeom>
              <a:avLst/>
              <a:gdLst>
                <a:gd name="connsiteX0" fmla="*/ 156609 w 206799"/>
                <a:gd name="connsiteY0" fmla="*/ 13264 h 212416"/>
                <a:gd name="connsiteX1" fmla="*/ 103208 w 206799"/>
                <a:gd name="connsiteY1" fmla="*/ 20 h 212416"/>
                <a:gd name="connsiteX2" fmla="*/ 62246 w 206799"/>
                <a:gd name="connsiteY2" fmla="*/ 7648 h 212416"/>
                <a:gd name="connsiteX3" fmla="*/ 29315 w 206799"/>
                <a:gd name="connsiteY3" fmla="*/ 29539 h 212416"/>
                <a:gd name="connsiteX4" fmla="*/ 7637 w 206799"/>
                <a:gd name="connsiteY4" fmla="*/ 63253 h 212416"/>
                <a:gd name="connsiteX5" fmla="*/ 8 w 206799"/>
                <a:gd name="connsiteY5" fmla="*/ 106017 h 212416"/>
                <a:gd name="connsiteX6" fmla="*/ 13464 w 206799"/>
                <a:gd name="connsiteY6" fmla="*/ 161431 h 212416"/>
                <a:gd name="connsiteX7" fmla="*/ 50400 w 206799"/>
                <a:gd name="connsiteY7" fmla="*/ 198982 h 212416"/>
                <a:gd name="connsiteX8" fmla="*/ 144551 w 206799"/>
                <a:gd name="connsiteY8" fmla="*/ 204597 h 212416"/>
                <a:gd name="connsiteX9" fmla="*/ 177482 w 206799"/>
                <a:gd name="connsiteY9" fmla="*/ 182707 h 212416"/>
                <a:gd name="connsiteX10" fmla="*/ 199161 w 206799"/>
                <a:gd name="connsiteY10" fmla="*/ 149183 h 212416"/>
                <a:gd name="connsiteX11" fmla="*/ 206789 w 206799"/>
                <a:gd name="connsiteY11" fmla="*/ 106017 h 212416"/>
                <a:gd name="connsiteX12" fmla="*/ 193354 w 206799"/>
                <a:gd name="connsiteY12" fmla="*/ 50412 h 212416"/>
                <a:gd name="connsiteX13" fmla="*/ 156609 w 206799"/>
                <a:gd name="connsiteY13" fmla="*/ 13264 h 212416"/>
                <a:gd name="connsiteX14" fmla="*/ 161822 w 206799"/>
                <a:gd name="connsiteY14" fmla="*/ 135727 h 212416"/>
                <a:gd name="connsiteX15" fmla="*/ 148578 w 206799"/>
                <a:gd name="connsiteY15" fmla="*/ 158020 h 212416"/>
                <a:gd name="connsiteX16" fmla="*/ 128489 w 206799"/>
                <a:gd name="connsiteY16" fmla="*/ 171857 h 212416"/>
                <a:gd name="connsiteX17" fmla="*/ 103208 w 206799"/>
                <a:gd name="connsiteY17" fmla="*/ 176689 h 212416"/>
                <a:gd name="connsiteX18" fmla="*/ 71273 w 206799"/>
                <a:gd name="connsiteY18" fmla="*/ 168212 h 212416"/>
                <a:gd name="connsiteX19" fmla="*/ 48790 w 206799"/>
                <a:gd name="connsiteY19" fmla="*/ 143928 h 212416"/>
                <a:gd name="connsiteX20" fmla="*/ 40567 w 206799"/>
                <a:gd name="connsiteY20" fmla="*/ 105974 h 212416"/>
                <a:gd name="connsiteX21" fmla="*/ 45187 w 206799"/>
                <a:gd name="connsiteY21" fmla="*/ 76307 h 212416"/>
                <a:gd name="connsiteX22" fmla="*/ 58241 w 206799"/>
                <a:gd name="connsiteY22" fmla="*/ 54226 h 212416"/>
                <a:gd name="connsiteX23" fmla="*/ 78308 w 206799"/>
                <a:gd name="connsiteY23" fmla="*/ 40367 h 212416"/>
                <a:gd name="connsiteX24" fmla="*/ 103208 w 206799"/>
                <a:gd name="connsiteY24" fmla="*/ 35748 h 212416"/>
                <a:gd name="connsiteX25" fmla="*/ 135927 w 206799"/>
                <a:gd name="connsiteY25" fmla="*/ 44224 h 212416"/>
                <a:gd name="connsiteX26" fmla="*/ 158410 w 206799"/>
                <a:gd name="connsiteY26" fmla="*/ 68318 h 212416"/>
                <a:gd name="connsiteX27" fmla="*/ 166633 w 206799"/>
                <a:gd name="connsiteY27" fmla="*/ 106059 h 212416"/>
                <a:gd name="connsiteX28" fmla="*/ 161780 w 206799"/>
                <a:gd name="connsiteY28" fmla="*/ 135727 h 212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6799" h="212416">
                  <a:moveTo>
                    <a:pt x="156609" y="13264"/>
                  </a:moveTo>
                  <a:cubicBezTo>
                    <a:pt x="140292" y="4230"/>
                    <a:pt x="121856" y="-339"/>
                    <a:pt x="103208" y="20"/>
                  </a:cubicBezTo>
                  <a:cubicBezTo>
                    <a:pt x="89179" y="-114"/>
                    <a:pt x="75278" y="2476"/>
                    <a:pt x="62246" y="7648"/>
                  </a:cubicBezTo>
                  <a:cubicBezTo>
                    <a:pt x="49870" y="12588"/>
                    <a:pt x="38660" y="20043"/>
                    <a:pt x="29315" y="29539"/>
                  </a:cubicBezTo>
                  <a:cubicBezTo>
                    <a:pt x="19864" y="39176"/>
                    <a:pt x="12489" y="50651"/>
                    <a:pt x="7637" y="63253"/>
                  </a:cubicBezTo>
                  <a:cubicBezTo>
                    <a:pt x="2424" y="76903"/>
                    <a:pt x="-162" y="91410"/>
                    <a:pt x="8" y="106017"/>
                  </a:cubicBezTo>
                  <a:cubicBezTo>
                    <a:pt x="8" y="126896"/>
                    <a:pt x="4500" y="145369"/>
                    <a:pt x="13464" y="161431"/>
                  </a:cubicBezTo>
                  <a:cubicBezTo>
                    <a:pt x="22067" y="177121"/>
                    <a:pt x="34846" y="190120"/>
                    <a:pt x="50400" y="198982"/>
                  </a:cubicBezTo>
                  <a:cubicBezTo>
                    <a:pt x="79410" y="214667"/>
                    <a:pt x="113888" y="216723"/>
                    <a:pt x="144551" y="204597"/>
                  </a:cubicBezTo>
                  <a:cubicBezTo>
                    <a:pt x="156884" y="199562"/>
                    <a:pt x="168073" y="192122"/>
                    <a:pt x="177482" y="182707"/>
                  </a:cubicBezTo>
                  <a:cubicBezTo>
                    <a:pt x="186976" y="173165"/>
                    <a:pt x="194350" y="161745"/>
                    <a:pt x="199161" y="149183"/>
                  </a:cubicBezTo>
                  <a:cubicBezTo>
                    <a:pt x="204395" y="135400"/>
                    <a:pt x="206980" y="120757"/>
                    <a:pt x="206789" y="106017"/>
                  </a:cubicBezTo>
                  <a:cubicBezTo>
                    <a:pt x="206789" y="84826"/>
                    <a:pt x="202318" y="66290"/>
                    <a:pt x="193354" y="50412"/>
                  </a:cubicBezTo>
                  <a:cubicBezTo>
                    <a:pt x="184751" y="34883"/>
                    <a:pt x="172036" y="22029"/>
                    <a:pt x="156609" y="13264"/>
                  </a:cubicBezTo>
                  <a:close/>
                  <a:moveTo>
                    <a:pt x="161822" y="135727"/>
                  </a:moveTo>
                  <a:cubicBezTo>
                    <a:pt x="158961" y="143976"/>
                    <a:pt x="154448" y="151558"/>
                    <a:pt x="148578" y="158020"/>
                  </a:cubicBezTo>
                  <a:cubicBezTo>
                    <a:pt x="142962" y="164034"/>
                    <a:pt x="136117" y="168755"/>
                    <a:pt x="128489" y="171857"/>
                  </a:cubicBezTo>
                  <a:cubicBezTo>
                    <a:pt x="120457" y="175129"/>
                    <a:pt x="111875" y="176771"/>
                    <a:pt x="103208" y="176689"/>
                  </a:cubicBezTo>
                  <a:cubicBezTo>
                    <a:pt x="91998" y="176824"/>
                    <a:pt x="80957" y="173894"/>
                    <a:pt x="71273" y="168212"/>
                  </a:cubicBezTo>
                  <a:cubicBezTo>
                    <a:pt x="61610" y="162427"/>
                    <a:pt x="53812" y="154000"/>
                    <a:pt x="48790" y="143928"/>
                  </a:cubicBezTo>
                  <a:cubicBezTo>
                    <a:pt x="43301" y="133360"/>
                    <a:pt x="40546" y="120709"/>
                    <a:pt x="40567" y="105974"/>
                  </a:cubicBezTo>
                  <a:cubicBezTo>
                    <a:pt x="40377" y="95892"/>
                    <a:pt x="41945" y="85856"/>
                    <a:pt x="45187" y="76307"/>
                  </a:cubicBezTo>
                  <a:cubicBezTo>
                    <a:pt x="48026" y="68149"/>
                    <a:pt x="52456" y="60641"/>
                    <a:pt x="58241" y="54226"/>
                  </a:cubicBezTo>
                  <a:cubicBezTo>
                    <a:pt x="63771" y="48117"/>
                    <a:pt x="70637" y="43372"/>
                    <a:pt x="78308" y="40367"/>
                  </a:cubicBezTo>
                  <a:cubicBezTo>
                    <a:pt x="86234" y="37258"/>
                    <a:pt x="94689" y="35690"/>
                    <a:pt x="103208" y="35748"/>
                  </a:cubicBezTo>
                  <a:cubicBezTo>
                    <a:pt x="114672" y="35548"/>
                    <a:pt x="125988" y="38479"/>
                    <a:pt x="135927" y="44224"/>
                  </a:cubicBezTo>
                  <a:cubicBezTo>
                    <a:pt x="145547" y="49971"/>
                    <a:pt x="153346" y="58324"/>
                    <a:pt x="158410" y="68318"/>
                  </a:cubicBezTo>
                  <a:cubicBezTo>
                    <a:pt x="163899" y="78772"/>
                    <a:pt x="166633" y="91353"/>
                    <a:pt x="166633" y="106059"/>
                  </a:cubicBezTo>
                  <a:cubicBezTo>
                    <a:pt x="166760" y="116157"/>
                    <a:pt x="165128" y="126197"/>
                    <a:pt x="161780" y="135727"/>
                  </a:cubicBezTo>
                  <a:close/>
                </a:path>
              </a:pathLst>
            </a:custGeom>
            <a:solidFill>
              <a:srgbClr val="00A443"/>
            </a:solidFill>
            <a:ln w="2119" cap="flat">
              <a:noFill/>
              <a:prstDash val="solid"/>
              <a:miter/>
            </a:ln>
          </p:spPr>
          <p:txBody>
            <a:bodyPr rtlCol="0" anchor="ctr"/>
            <a:lstStyle/>
            <a:p>
              <a:endParaRPr lang="es-ES" sz="675"/>
            </a:p>
          </p:txBody>
        </p:sp>
        <p:sp>
          <p:nvSpPr>
            <p:cNvPr id="33" name="Forma libre: forma 32">
              <a:extLst>
                <a:ext uri="{FF2B5EF4-FFF2-40B4-BE49-F238E27FC236}">
                  <a16:creationId xmlns:a16="http://schemas.microsoft.com/office/drawing/2014/main" id="{7BF780D9-E78D-2126-776A-A79F6D1E3E50}"/>
                </a:ext>
              </a:extLst>
            </p:cNvPr>
            <p:cNvSpPr/>
            <p:nvPr/>
          </p:nvSpPr>
          <p:spPr>
            <a:xfrm>
              <a:off x="23000817" y="938482"/>
              <a:ext cx="295529" cy="204090"/>
            </a:xfrm>
            <a:custGeom>
              <a:avLst/>
              <a:gdLst>
                <a:gd name="connsiteX0" fmla="*/ 222039 w 295529"/>
                <a:gd name="connsiteY0" fmla="*/ 109727 h 204090"/>
                <a:gd name="connsiteX1" fmla="*/ 216826 w 295529"/>
                <a:gd name="connsiteY1" fmla="*/ 127188 h 204090"/>
                <a:gd name="connsiteX2" fmla="*/ 211613 w 295529"/>
                <a:gd name="connsiteY2" fmla="*/ 146260 h 204090"/>
                <a:gd name="connsiteX3" fmla="*/ 199958 w 295529"/>
                <a:gd name="connsiteY3" fmla="*/ 110108 h 204090"/>
                <a:gd name="connsiteX4" fmla="*/ 164951 w 295529"/>
                <a:gd name="connsiteY4" fmla="*/ 0 h 204090"/>
                <a:gd name="connsiteX5" fmla="*/ 130812 w 295529"/>
                <a:gd name="connsiteY5" fmla="*/ 0 h 204090"/>
                <a:gd name="connsiteX6" fmla="*/ 96377 w 295529"/>
                <a:gd name="connsiteY6" fmla="*/ 109727 h 204090"/>
                <a:gd name="connsiteX7" fmla="*/ 90952 w 295529"/>
                <a:gd name="connsiteY7" fmla="*/ 127591 h 204090"/>
                <a:gd name="connsiteX8" fmla="*/ 85124 w 295529"/>
                <a:gd name="connsiteY8" fmla="*/ 146663 h 204090"/>
                <a:gd name="connsiteX9" fmla="*/ 79509 w 295529"/>
                <a:gd name="connsiteY9" fmla="*/ 127591 h 204090"/>
                <a:gd name="connsiteX10" fmla="*/ 74274 w 295529"/>
                <a:gd name="connsiteY10" fmla="*/ 109727 h 204090"/>
                <a:gd name="connsiteX11" fmla="*/ 41767 w 295529"/>
                <a:gd name="connsiteY11" fmla="*/ 106 h 204090"/>
                <a:gd name="connsiteX12" fmla="*/ 0 w 295529"/>
                <a:gd name="connsiteY12" fmla="*/ 106 h 204090"/>
                <a:gd name="connsiteX13" fmla="*/ 64654 w 295529"/>
                <a:gd name="connsiteY13" fmla="*/ 204090 h 204090"/>
                <a:gd name="connsiteX14" fmla="*/ 101992 w 295529"/>
                <a:gd name="connsiteY14" fmla="*/ 204090 h 204090"/>
                <a:gd name="connsiteX15" fmla="*/ 136512 w 295529"/>
                <a:gd name="connsiteY15" fmla="*/ 94469 h 204090"/>
                <a:gd name="connsiteX16" fmla="*/ 147362 w 295529"/>
                <a:gd name="connsiteY16" fmla="*/ 58741 h 204090"/>
                <a:gd name="connsiteX17" fmla="*/ 158996 w 295529"/>
                <a:gd name="connsiteY17" fmla="*/ 94469 h 204090"/>
                <a:gd name="connsiteX18" fmla="*/ 193537 w 295529"/>
                <a:gd name="connsiteY18" fmla="*/ 204090 h 204090"/>
                <a:gd name="connsiteX19" fmla="*/ 231278 w 295529"/>
                <a:gd name="connsiteY19" fmla="*/ 204090 h 204090"/>
                <a:gd name="connsiteX20" fmla="*/ 295529 w 295529"/>
                <a:gd name="connsiteY20" fmla="*/ 106 h 204090"/>
                <a:gd name="connsiteX21" fmla="*/ 254567 w 295529"/>
                <a:gd name="connsiteY21" fmla="*/ 106 h 20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5529" h="204090">
                  <a:moveTo>
                    <a:pt x="222039" y="109727"/>
                  </a:moveTo>
                  <a:cubicBezTo>
                    <a:pt x="220174" y="115618"/>
                    <a:pt x="218437" y="121439"/>
                    <a:pt x="216826" y="127188"/>
                  </a:cubicBezTo>
                  <a:cubicBezTo>
                    <a:pt x="215215" y="132937"/>
                    <a:pt x="213478" y="139295"/>
                    <a:pt x="211613" y="146260"/>
                  </a:cubicBezTo>
                  <a:cubicBezTo>
                    <a:pt x="206782" y="131257"/>
                    <a:pt x="202904" y="119206"/>
                    <a:pt x="199958" y="110108"/>
                  </a:cubicBezTo>
                  <a:lnTo>
                    <a:pt x="164951" y="0"/>
                  </a:lnTo>
                  <a:lnTo>
                    <a:pt x="130812" y="0"/>
                  </a:lnTo>
                  <a:lnTo>
                    <a:pt x="96377" y="109727"/>
                  </a:lnTo>
                  <a:cubicBezTo>
                    <a:pt x="94491" y="115900"/>
                    <a:pt x="92668" y="121855"/>
                    <a:pt x="90952" y="127591"/>
                  </a:cubicBezTo>
                  <a:cubicBezTo>
                    <a:pt x="89193" y="133355"/>
                    <a:pt x="87264" y="139712"/>
                    <a:pt x="85124" y="146663"/>
                  </a:cubicBezTo>
                  <a:cubicBezTo>
                    <a:pt x="83005" y="139712"/>
                    <a:pt x="81098" y="133355"/>
                    <a:pt x="79509" y="127591"/>
                  </a:cubicBezTo>
                  <a:cubicBezTo>
                    <a:pt x="77919" y="121827"/>
                    <a:pt x="76160" y="115894"/>
                    <a:pt x="74274" y="109727"/>
                  </a:cubicBezTo>
                  <a:lnTo>
                    <a:pt x="41767" y="106"/>
                  </a:lnTo>
                  <a:lnTo>
                    <a:pt x="0" y="106"/>
                  </a:lnTo>
                  <a:lnTo>
                    <a:pt x="64654" y="204090"/>
                  </a:lnTo>
                  <a:lnTo>
                    <a:pt x="101992" y="204090"/>
                  </a:lnTo>
                  <a:lnTo>
                    <a:pt x="136512" y="94469"/>
                  </a:lnTo>
                  <a:cubicBezTo>
                    <a:pt x="139458" y="85639"/>
                    <a:pt x="143082" y="73730"/>
                    <a:pt x="147362" y="58741"/>
                  </a:cubicBezTo>
                  <a:cubicBezTo>
                    <a:pt x="152448" y="73730"/>
                    <a:pt x="156326" y="85639"/>
                    <a:pt x="158996" y="94469"/>
                  </a:cubicBezTo>
                  <a:lnTo>
                    <a:pt x="193537" y="204090"/>
                  </a:lnTo>
                  <a:lnTo>
                    <a:pt x="231278" y="204090"/>
                  </a:lnTo>
                  <a:lnTo>
                    <a:pt x="295529" y="106"/>
                  </a:lnTo>
                  <a:lnTo>
                    <a:pt x="254567" y="106"/>
                  </a:lnTo>
                  <a:close/>
                </a:path>
              </a:pathLst>
            </a:custGeom>
            <a:solidFill>
              <a:srgbClr val="00A443"/>
            </a:solidFill>
            <a:ln w="2119" cap="flat">
              <a:noFill/>
              <a:prstDash val="solid"/>
              <a:miter/>
            </a:ln>
          </p:spPr>
          <p:txBody>
            <a:bodyPr rtlCol="0" anchor="ctr"/>
            <a:lstStyle/>
            <a:p>
              <a:endParaRPr lang="es-ES" sz="675"/>
            </a:p>
          </p:txBody>
        </p:sp>
        <p:sp>
          <p:nvSpPr>
            <p:cNvPr id="34" name="Forma libre: forma 33">
              <a:extLst>
                <a:ext uri="{FF2B5EF4-FFF2-40B4-BE49-F238E27FC236}">
                  <a16:creationId xmlns:a16="http://schemas.microsoft.com/office/drawing/2014/main" id="{BBA7A223-0BB3-939A-C847-C3B53AA5D135}"/>
                </a:ext>
              </a:extLst>
            </p:cNvPr>
            <p:cNvSpPr/>
            <p:nvPr/>
          </p:nvSpPr>
          <p:spPr>
            <a:xfrm>
              <a:off x="23296333" y="934464"/>
              <a:ext cx="192321" cy="212494"/>
            </a:xfrm>
            <a:custGeom>
              <a:avLst/>
              <a:gdLst>
                <a:gd name="connsiteX0" fmla="*/ 146570 w 192321"/>
                <a:gd name="connsiteY0" fmla="*/ 13067 h 212494"/>
                <a:gd name="connsiteX1" fmla="*/ 97979 w 192321"/>
                <a:gd name="connsiteY1" fmla="*/ 14 h 212494"/>
                <a:gd name="connsiteX2" fmla="*/ 58415 w 192321"/>
                <a:gd name="connsiteY2" fmla="*/ 7430 h 212494"/>
                <a:gd name="connsiteX3" fmla="*/ 27307 w 192321"/>
                <a:gd name="connsiteY3" fmla="*/ 28982 h 212494"/>
                <a:gd name="connsiteX4" fmla="*/ 7027 w 192321"/>
                <a:gd name="connsiteY4" fmla="*/ 62506 h 212494"/>
                <a:gd name="connsiteX5" fmla="*/ 13 w 192321"/>
                <a:gd name="connsiteY5" fmla="*/ 106074 h 212494"/>
                <a:gd name="connsiteX6" fmla="*/ 12855 w 192321"/>
                <a:gd name="connsiteY6" fmla="*/ 161680 h 212494"/>
                <a:gd name="connsiteX7" fmla="*/ 48180 w 192321"/>
                <a:gd name="connsiteY7" fmla="*/ 199039 h 212494"/>
                <a:gd name="connsiteX8" fmla="*/ 99992 w 192321"/>
                <a:gd name="connsiteY8" fmla="*/ 212474 h 212494"/>
                <a:gd name="connsiteX9" fmla="*/ 134300 w 192321"/>
                <a:gd name="connsiteY9" fmla="*/ 207452 h 212494"/>
                <a:gd name="connsiteX10" fmla="*/ 164837 w 192321"/>
                <a:gd name="connsiteY10" fmla="*/ 191008 h 212494"/>
                <a:gd name="connsiteX11" fmla="*/ 188719 w 192321"/>
                <a:gd name="connsiteY11" fmla="*/ 161489 h 212494"/>
                <a:gd name="connsiteX12" fmla="*/ 158204 w 192321"/>
                <a:gd name="connsiteY12" fmla="*/ 142608 h 212494"/>
                <a:gd name="connsiteX13" fmla="*/ 142946 w 192321"/>
                <a:gd name="connsiteY13" fmla="*/ 162887 h 212494"/>
                <a:gd name="connsiteX14" fmla="*/ 123260 w 192321"/>
                <a:gd name="connsiteY14" fmla="*/ 174140 h 212494"/>
                <a:gd name="connsiteX15" fmla="*/ 99950 w 192321"/>
                <a:gd name="connsiteY15" fmla="*/ 177552 h 212494"/>
                <a:gd name="connsiteX16" fmla="*/ 69032 w 192321"/>
                <a:gd name="connsiteY16" fmla="*/ 169520 h 212494"/>
                <a:gd name="connsiteX17" fmla="*/ 47587 w 192321"/>
                <a:gd name="connsiteY17" fmla="*/ 145532 h 212494"/>
                <a:gd name="connsiteX18" fmla="*/ 40106 w 192321"/>
                <a:gd name="connsiteY18" fmla="*/ 115229 h 212494"/>
                <a:gd name="connsiteX19" fmla="*/ 191940 w 192321"/>
                <a:gd name="connsiteY19" fmla="*/ 115229 h 212494"/>
                <a:gd name="connsiteX20" fmla="*/ 192321 w 192321"/>
                <a:gd name="connsiteY20" fmla="*/ 109613 h 212494"/>
                <a:gd name="connsiteX21" fmla="*/ 192321 w 192321"/>
                <a:gd name="connsiteY21" fmla="*/ 104379 h 212494"/>
                <a:gd name="connsiteX22" fmla="*/ 180094 w 192321"/>
                <a:gd name="connsiteY22" fmla="*/ 49579 h 212494"/>
                <a:gd name="connsiteX23" fmla="*/ 146570 w 192321"/>
                <a:gd name="connsiteY23" fmla="*/ 13067 h 212494"/>
                <a:gd name="connsiteX24" fmla="*/ 55216 w 192321"/>
                <a:gd name="connsiteY24" fmla="*/ 52016 h 212494"/>
                <a:gd name="connsiteX25" fmla="*/ 73482 w 192321"/>
                <a:gd name="connsiteY25" fmla="*/ 37967 h 212494"/>
                <a:gd name="connsiteX26" fmla="*/ 97576 w 192321"/>
                <a:gd name="connsiteY26" fmla="*/ 33347 h 212494"/>
                <a:gd name="connsiteX27" fmla="*/ 137119 w 192321"/>
                <a:gd name="connsiteY27" fmla="*/ 50999 h 212494"/>
                <a:gd name="connsiteX28" fmla="*/ 151317 w 192321"/>
                <a:gd name="connsiteY28" fmla="*/ 85943 h 212494"/>
                <a:gd name="connsiteX29" fmla="*/ 41272 w 192321"/>
                <a:gd name="connsiteY29" fmla="*/ 85943 h 212494"/>
                <a:gd name="connsiteX30" fmla="*/ 43772 w 192321"/>
                <a:gd name="connsiteY30" fmla="*/ 74902 h 212494"/>
                <a:gd name="connsiteX31" fmla="*/ 55216 w 192321"/>
                <a:gd name="connsiteY31" fmla="*/ 52016 h 21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2321" h="212494">
                  <a:moveTo>
                    <a:pt x="146570" y="13067"/>
                  </a:moveTo>
                  <a:cubicBezTo>
                    <a:pt x="131927" y="4241"/>
                    <a:pt x="115080" y="-281"/>
                    <a:pt x="97979" y="14"/>
                  </a:cubicBezTo>
                  <a:cubicBezTo>
                    <a:pt x="84438" y="-156"/>
                    <a:pt x="70982" y="2366"/>
                    <a:pt x="58415" y="7430"/>
                  </a:cubicBezTo>
                  <a:cubicBezTo>
                    <a:pt x="46633" y="12319"/>
                    <a:pt x="36016" y="19666"/>
                    <a:pt x="27307" y="28982"/>
                  </a:cubicBezTo>
                  <a:cubicBezTo>
                    <a:pt x="18301" y="38632"/>
                    <a:pt x="11393" y="50048"/>
                    <a:pt x="7027" y="62506"/>
                  </a:cubicBezTo>
                  <a:cubicBezTo>
                    <a:pt x="2175" y="76511"/>
                    <a:pt x="-199" y="91256"/>
                    <a:pt x="13" y="106074"/>
                  </a:cubicBezTo>
                  <a:cubicBezTo>
                    <a:pt x="13" y="127265"/>
                    <a:pt x="4294" y="145801"/>
                    <a:pt x="12855" y="161680"/>
                  </a:cubicBezTo>
                  <a:cubicBezTo>
                    <a:pt x="20971" y="177140"/>
                    <a:pt x="33198" y="190065"/>
                    <a:pt x="48180" y="199039"/>
                  </a:cubicBezTo>
                  <a:cubicBezTo>
                    <a:pt x="63883" y="208190"/>
                    <a:pt x="81810" y="212839"/>
                    <a:pt x="99992" y="212474"/>
                  </a:cubicBezTo>
                  <a:cubicBezTo>
                    <a:pt x="111605" y="212496"/>
                    <a:pt x="123175" y="210802"/>
                    <a:pt x="134300" y="207452"/>
                  </a:cubicBezTo>
                  <a:cubicBezTo>
                    <a:pt x="145489" y="204078"/>
                    <a:pt x="155873" y="198486"/>
                    <a:pt x="164837" y="191008"/>
                  </a:cubicBezTo>
                  <a:cubicBezTo>
                    <a:pt x="174563" y="182739"/>
                    <a:pt x="182658" y="172729"/>
                    <a:pt x="188719" y="161489"/>
                  </a:cubicBezTo>
                  <a:lnTo>
                    <a:pt x="158204" y="142608"/>
                  </a:lnTo>
                  <a:cubicBezTo>
                    <a:pt x="154432" y="150258"/>
                    <a:pt x="149240" y="157134"/>
                    <a:pt x="142946" y="162887"/>
                  </a:cubicBezTo>
                  <a:cubicBezTo>
                    <a:pt x="137267" y="168005"/>
                    <a:pt x="130549" y="171843"/>
                    <a:pt x="123260" y="174140"/>
                  </a:cubicBezTo>
                  <a:cubicBezTo>
                    <a:pt x="115716" y="176460"/>
                    <a:pt x="107854" y="177611"/>
                    <a:pt x="99950" y="177552"/>
                  </a:cubicBezTo>
                  <a:cubicBezTo>
                    <a:pt x="89100" y="177734"/>
                    <a:pt x="78420" y="174958"/>
                    <a:pt x="69032" y="169520"/>
                  </a:cubicBezTo>
                  <a:cubicBezTo>
                    <a:pt x="59644" y="163843"/>
                    <a:pt x="52185" y="155488"/>
                    <a:pt x="47587" y="145532"/>
                  </a:cubicBezTo>
                  <a:cubicBezTo>
                    <a:pt x="43158" y="136011"/>
                    <a:pt x="40615" y="125718"/>
                    <a:pt x="40106" y="115229"/>
                  </a:cubicBezTo>
                  <a:lnTo>
                    <a:pt x="191940" y="115229"/>
                  </a:lnTo>
                  <a:cubicBezTo>
                    <a:pt x="192194" y="113368"/>
                    <a:pt x="192321" y="111491"/>
                    <a:pt x="192321" y="109613"/>
                  </a:cubicBezTo>
                  <a:lnTo>
                    <a:pt x="192321" y="104379"/>
                  </a:lnTo>
                  <a:cubicBezTo>
                    <a:pt x="192321" y="83500"/>
                    <a:pt x="188252" y="65233"/>
                    <a:pt x="180094" y="49579"/>
                  </a:cubicBezTo>
                  <a:cubicBezTo>
                    <a:pt x="172486" y="34553"/>
                    <a:pt x="160895" y="21919"/>
                    <a:pt x="146570" y="13067"/>
                  </a:cubicBezTo>
                  <a:close/>
                  <a:moveTo>
                    <a:pt x="55216" y="52016"/>
                  </a:moveTo>
                  <a:cubicBezTo>
                    <a:pt x="60005" y="45845"/>
                    <a:pt x="66298" y="41007"/>
                    <a:pt x="73482" y="37967"/>
                  </a:cubicBezTo>
                  <a:cubicBezTo>
                    <a:pt x="81111" y="34801"/>
                    <a:pt x="89312" y="33228"/>
                    <a:pt x="97576" y="33347"/>
                  </a:cubicBezTo>
                  <a:cubicBezTo>
                    <a:pt x="112749" y="32951"/>
                    <a:pt x="127286" y="39439"/>
                    <a:pt x="137119" y="50999"/>
                  </a:cubicBezTo>
                  <a:cubicBezTo>
                    <a:pt x="144493" y="59475"/>
                    <a:pt x="149219" y="71124"/>
                    <a:pt x="151317" y="85943"/>
                  </a:cubicBezTo>
                  <a:lnTo>
                    <a:pt x="41272" y="85943"/>
                  </a:lnTo>
                  <a:cubicBezTo>
                    <a:pt x="41865" y="82213"/>
                    <a:pt x="42692" y="78524"/>
                    <a:pt x="43772" y="74902"/>
                  </a:cubicBezTo>
                  <a:cubicBezTo>
                    <a:pt x="46103" y="66615"/>
                    <a:pt x="49981" y="58848"/>
                    <a:pt x="55216" y="52016"/>
                  </a:cubicBezTo>
                  <a:close/>
                </a:path>
              </a:pathLst>
            </a:custGeom>
            <a:solidFill>
              <a:srgbClr val="00A443"/>
            </a:solidFill>
            <a:ln w="2119" cap="flat">
              <a:noFill/>
              <a:prstDash val="solid"/>
              <a:miter/>
            </a:ln>
          </p:spPr>
          <p:txBody>
            <a:bodyPr rtlCol="0" anchor="ctr"/>
            <a:lstStyle/>
            <a:p>
              <a:endParaRPr lang="es-ES" sz="675"/>
            </a:p>
          </p:txBody>
        </p:sp>
        <p:sp>
          <p:nvSpPr>
            <p:cNvPr id="35" name="Forma libre: forma 34">
              <a:extLst>
                <a:ext uri="{FF2B5EF4-FFF2-40B4-BE49-F238E27FC236}">
                  <a16:creationId xmlns:a16="http://schemas.microsoft.com/office/drawing/2014/main" id="{37CBA4D5-CF37-CE98-4351-D14D7F043E89}"/>
                </a:ext>
              </a:extLst>
            </p:cNvPr>
            <p:cNvSpPr/>
            <p:nvPr/>
          </p:nvSpPr>
          <p:spPr>
            <a:xfrm>
              <a:off x="23513893" y="934470"/>
              <a:ext cx="106399" cy="207996"/>
            </a:xfrm>
            <a:custGeom>
              <a:avLst/>
              <a:gdLst>
                <a:gd name="connsiteX0" fmla="*/ 94766 w 106399"/>
                <a:gd name="connsiteY0" fmla="*/ 7 h 207996"/>
                <a:gd name="connsiteX1" fmla="*/ 62429 w 106399"/>
                <a:gd name="connsiteY1" fmla="*/ 9246 h 207996"/>
                <a:gd name="connsiteX2" fmla="*/ 39352 w 106399"/>
                <a:gd name="connsiteY2" fmla="*/ 37346 h 207996"/>
                <a:gd name="connsiteX3" fmla="*/ 39352 w 106399"/>
                <a:gd name="connsiteY3" fmla="*/ 4012 h 207996"/>
                <a:gd name="connsiteX4" fmla="*/ 0 w 106399"/>
                <a:gd name="connsiteY4" fmla="*/ 4012 h 207996"/>
                <a:gd name="connsiteX5" fmla="*/ 0 w 106399"/>
                <a:gd name="connsiteY5" fmla="*/ 207997 h 207996"/>
                <a:gd name="connsiteX6" fmla="*/ 39352 w 106399"/>
                <a:gd name="connsiteY6" fmla="*/ 207997 h 207996"/>
                <a:gd name="connsiteX7" fmla="*/ 39352 w 106399"/>
                <a:gd name="connsiteY7" fmla="*/ 99181 h 207996"/>
                <a:gd name="connsiteX8" fmla="*/ 52596 w 106399"/>
                <a:gd name="connsiteY8" fmla="*/ 57435 h 207996"/>
                <a:gd name="connsiteX9" fmla="*/ 86332 w 106399"/>
                <a:gd name="connsiteY9" fmla="*/ 41774 h 207996"/>
                <a:gd name="connsiteX10" fmla="*/ 106400 w 106399"/>
                <a:gd name="connsiteY10" fmla="*/ 41774 h 207996"/>
                <a:gd name="connsiteX11" fmla="*/ 106400 w 106399"/>
                <a:gd name="connsiteY11" fmla="*/ 7 h 20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399" h="207996">
                  <a:moveTo>
                    <a:pt x="94766" y="7"/>
                  </a:moveTo>
                  <a:cubicBezTo>
                    <a:pt x="83302" y="-171"/>
                    <a:pt x="72071" y="3044"/>
                    <a:pt x="62429" y="9246"/>
                  </a:cubicBezTo>
                  <a:cubicBezTo>
                    <a:pt x="52935" y="15392"/>
                    <a:pt x="45243" y="24758"/>
                    <a:pt x="39352" y="37346"/>
                  </a:cubicBezTo>
                  <a:lnTo>
                    <a:pt x="39352" y="4012"/>
                  </a:lnTo>
                  <a:lnTo>
                    <a:pt x="0" y="4012"/>
                  </a:lnTo>
                  <a:lnTo>
                    <a:pt x="0" y="207997"/>
                  </a:lnTo>
                  <a:lnTo>
                    <a:pt x="39352" y="207997"/>
                  </a:lnTo>
                  <a:lnTo>
                    <a:pt x="39352" y="99181"/>
                  </a:lnTo>
                  <a:cubicBezTo>
                    <a:pt x="39352" y="81789"/>
                    <a:pt x="43759" y="67875"/>
                    <a:pt x="52596" y="57435"/>
                  </a:cubicBezTo>
                  <a:cubicBezTo>
                    <a:pt x="60818" y="47276"/>
                    <a:pt x="73278" y="41493"/>
                    <a:pt x="86332" y="41774"/>
                  </a:cubicBezTo>
                  <a:lnTo>
                    <a:pt x="106400" y="41774"/>
                  </a:lnTo>
                  <a:lnTo>
                    <a:pt x="106400" y="7"/>
                  </a:lnTo>
                  <a:close/>
                </a:path>
              </a:pathLst>
            </a:custGeom>
            <a:solidFill>
              <a:srgbClr val="00A443"/>
            </a:solidFill>
            <a:ln w="2119" cap="flat">
              <a:noFill/>
              <a:prstDash val="solid"/>
              <a:miter/>
            </a:ln>
          </p:spPr>
          <p:txBody>
            <a:bodyPr rtlCol="0" anchor="ctr"/>
            <a:lstStyle/>
            <a:p>
              <a:endParaRPr lang="es-ES" sz="675"/>
            </a:p>
          </p:txBody>
        </p:sp>
        <p:sp>
          <p:nvSpPr>
            <p:cNvPr id="36" name="Forma libre: forma 35">
              <a:extLst>
                <a:ext uri="{FF2B5EF4-FFF2-40B4-BE49-F238E27FC236}">
                  <a16:creationId xmlns:a16="http://schemas.microsoft.com/office/drawing/2014/main" id="{0507FC0C-6525-AB0E-0894-26E009214050}"/>
                </a:ext>
              </a:extLst>
            </p:cNvPr>
            <p:cNvSpPr/>
            <p:nvPr/>
          </p:nvSpPr>
          <p:spPr>
            <a:xfrm>
              <a:off x="20826516" y="737210"/>
              <a:ext cx="267147" cy="428326"/>
            </a:xfrm>
            <a:custGeom>
              <a:avLst/>
              <a:gdLst>
                <a:gd name="connsiteX0" fmla="*/ 0 w 267147"/>
                <a:gd name="connsiteY0" fmla="*/ 305362 h 428326"/>
                <a:gd name="connsiteX1" fmla="*/ 35453 w 267147"/>
                <a:gd name="connsiteY1" fmla="*/ 391737 h 428326"/>
                <a:gd name="connsiteX2" fmla="*/ 176966 w 267147"/>
                <a:gd name="connsiteY2" fmla="*/ 414920 h 428326"/>
                <a:gd name="connsiteX3" fmla="*/ 219475 w 267147"/>
                <a:gd name="connsiteY3" fmla="*/ 0 h 428326"/>
                <a:gd name="connsiteX4" fmla="*/ 0 w 267147"/>
                <a:gd name="connsiteY4" fmla="*/ 305362 h 428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147" h="428326">
                  <a:moveTo>
                    <a:pt x="0" y="305362"/>
                  </a:moveTo>
                  <a:cubicBezTo>
                    <a:pt x="-49" y="337704"/>
                    <a:pt x="12696" y="368753"/>
                    <a:pt x="35453" y="391737"/>
                  </a:cubicBezTo>
                  <a:cubicBezTo>
                    <a:pt x="79360" y="435644"/>
                    <a:pt x="138971" y="435560"/>
                    <a:pt x="176966" y="414920"/>
                  </a:cubicBezTo>
                  <a:cubicBezTo>
                    <a:pt x="223480" y="389681"/>
                    <a:pt x="328121" y="313987"/>
                    <a:pt x="219475" y="0"/>
                  </a:cubicBezTo>
                  <a:cubicBezTo>
                    <a:pt x="219475" y="148210"/>
                    <a:pt x="0" y="163277"/>
                    <a:pt x="0" y="305362"/>
                  </a:cubicBezTo>
                  <a:close/>
                </a:path>
              </a:pathLst>
            </a:custGeom>
            <a:solidFill>
              <a:srgbClr val="FF9C1A"/>
            </a:solidFill>
            <a:ln w="2119" cap="flat">
              <a:noFill/>
              <a:prstDash val="solid"/>
              <a:miter/>
            </a:ln>
          </p:spPr>
          <p:txBody>
            <a:bodyPr rtlCol="0" anchor="ctr"/>
            <a:lstStyle/>
            <a:p>
              <a:endParaRPr lang="es-ES" sz="675"/>
            </a:p>
          </p:txBody>
        </p:sp>
        <p:sp>
          <p:nvSpPr>
            <p:cNvPr id="37" name="Forma libre: forma 36">
              <a:extLst>
                <a:ext uri="{FF2B5EF4-FFF2-40B4-BE49-F238E27FC236}">
                  <a16:creationId xmlns:a16="http://schemas.microsoft.com/office/drawing/2014/main" id="{E0E0C1D6-EDBD-0E78-F7E2-C1F55BB79977}"/>
                </a:ext>
              </a:extLst>
            </p:cNvPr>
            <p:cNvSpPr/>
            <p:nvPr/>
          </p:nvSpPr>
          <p:spPr>
            <a:xfrm>
              <a:off x="20670932" y="737210"/>
              <a:ext cx="255520" cy="428307"/>
            </a:xfrm>
            <a:custGeom>
              <a:avLst/>
              <a:gdLst>
                <a:gd name="connsiteX0" fmla="*/ 255521 w 255520"/>
                <a:gd name="connsiteY0" fmla="*/ 129752 h 428307"/>
                <a:gd name="connsiteX1" fmla="*/ 219496 w 255520"/>
                <a:gd name="connsiteY1" fmla="*/ 0 h 428307"/>
                <a:gd name="connsiteX2" fmla="*/ 0 w 255520"/>
                <a:gd name="connsiteY2" fmla="*/ 305362 h 428307"/>
                <a:gd name="connsiteX3" fmla="*/ 35410 w 255520"/>
                <a:gd name="connsiteY3" fmla="*/ 391737 h 428307"/>
                <a:gd name="connsiteX4" fmla="*/ 176924 w 255520"/>
                <a:gd name="connsiteY4" fmla="*/ 414920 h 428307"/>
                <a:gd name="connsiteX5" fmla="*/ 255521 w 255520"/>
                <a:gd name="connsiteY5" fmla="*/ 129752 h 42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520" h="428307">
                  <a:moveTo>
                    <a:pt x="255521" y="129752"/>
                  </a:moveTo>
                  <a:cubicBezTo>
                    <a:pt x="248316" y="90909"/>
                    <a:pt x="236767" y="51134"/>
                    <a:pt x="219496" y="0"/>
                  </a:cubicBezTo>
                  <a:cubicBezTo>
                    <a:pt x="219496" y="148210"/>
                    <a:pt x="0" y="163277"/>
                    <a:pt x="0" y="305362"/>
                  </a:cubicBezTo>
                  <a:cubicBezTo>
                    <a:pt x="-49" y="337697"/>
                    <a:pt x="12677" y="368742"/>
                    <a:pt x="35410" y="391737"/>
                  </a:cubicBezTo>
                  <a:cubicBezTo>
                    <a:pt x="79318" y="435644"/>
                    <a:pt x="139394" y="435517"/>
                    <a:pt x="176924" y="414920"/>
                  </a:cubicBezTo>
                  <a:cubicBezTo>
                    <a:pt x="89659" y="321870"/>
                    <a:pt x="120386" y="214156"/>
                    <a:pt x="255521" y="129752"/>
                  </a:cubicBezTo>
                  <a:close/>
                </a:path>
              </a:pathLst>
            </a:custGeom>
            <a:solidFill>
              <a:srgbClr val="0DA9FF"/>
            </a:solidFill>
            <a:ln w="2119" cap="flat">
              <a:noFill/>
              <a:prstDash val="solid"/>
              <a:miter/>
            </a:ln>
          </p:spPr>
          <p:txBody>
            <a:bodyPr rtlCol="0" anchor="ctr"/>
            <a:lstStyle/>
            <a:p>
              <a:endParaRPr lang="es-ES" sz="675"/>
            </a:p>
          </p:txBody>
        </p:sp>
        <p:sp>
          <p:nvSpPr>
            <p:cNvPr id="38" name="Forma libre: forma 37">
              <a:extLst>
                <a:ext uri="{FF2B5EF4-FFF2-40B4-BE49-F238E27FC236}">
                  <a16:creationId xmlns:a16="http://schemas.microsoft.com/office/drawing/2014/main" id="{6025EBC9-3179-68E1-FCBB-663F970501A6}"/>
                </a:ext>
              </a:extLst>
            </p:cNvPr>
            <p:cNvSpPr/>
            <p:nvPr/>
          </p:nvSpPr>
          <p:spPr>
            <a:xfrm>
              <a:off x="20515348" y="737210"/>
              <a:ext cx="255520" cy="529266"/>
            </a:xfrm>
            <a:custGeom>
              <a:avLst/>
              <a:gdLst>
                <a:gd name="connsiteX0" fmla="*/ 255521 w 255520"/>
                <a:gd name="connsiteY0" fmla="*/ 129752 h 529266"/>
                <a:gd name="connsiteX1" fmla="*/ 219496 w 255520"/>
                <a:gd name="connsiteY1" fmla="*/ 0 h 529266"/>
                <a:gd name="connsiteX2" fmla="*/ 0 w 255520"/>
                <a:gd name="connsiteY2" fmla="*/ 305362 h 529266"/>
                <a:gd name="connsiteX3" fmla="*/ 59038 w 255520"/>
                <a:gd name="connsiteY3" fmla="*/ 410321 h 529266"/>
                <a:gd name="connsiteX4" fmla="*/ 53380 w 255520"/>
                <a:gd name="connsiteY4" fmla="*/ 529266 h 529266"/>
                <a:gd name="connsiteX5" fmla="*/ 81543 w 255520"/>
                <a:gd name="connsiteY5" fmla="*/ 524583 h 529266"/>
                <a:gd name="connsiteX6" fmla="*/ 77093 w 255520"/>
                <a:gd name="connsiteY6" fmla="*/ 419433 h 529266"/>
                <a:gd name="connsiteX7" fmla="*/ 176923 w 255520"/>
                <a:gd name="connsiteY7" fmla="*/ 414962 h 529266"/>
                <a:gd name="connsiteX8" fmla="*/ 255521 w 255520"/>
                <a:gd name="connsiteY8" fmla="*/ 129752 h 52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20" h="529266">
                  <a:moveTo>
                    <a:pt x="255521" y="129752"/>
                  </a:moveTo>
                  <a:cubicBezTo>
                    <a:pt x="248316" y="90909"/>
                    <a:pt x="236746" y="51134"/>
                    <a:pt x="219496" y="0"/>
                  </a:cubicBezTo>
                  <a:cubicBezTo>
                    <a:pt x="219496" y="148210"/>
                    <a:pt x="0" y="163277"/>
                    <a:pt x="0" y="305362"/>
                  </a:cubicBezTo>
                  <a:cubicBezTo>
                    <a:pt x="0" y="378238"/>
                    <a:pt x="59038" y="410321"/>
                    <a:pt x="59038" y="410321"/>
                  </a:cubicBezTo>
                  <a:cubicBezTo>
                    <a:pt x="49865" y="449285"/>
                    <a:pt x="47947" y="489607"/>
                    <a:pt x="53380" y="529266"/>
                  </a:cubicBezTo>
                  <a:lnTo>
                    <a:pt x="81543" y="524583"/>
                  </a:lnTo>
                  <a:cubicBezTo>
                    <a:pt x="67769" y="476691"/>
                    <a:pt x="76224" y="424540"/>
                    <a:pt x="77093" y="419433"/>
                  </a:cubicBezTo>
                  <a:cubicBezTo>
                    <a:pt x="113117" y="433864"/>
                    <a:pt x="150265" y="429584"/>
                    <a:pt x="176923" y="414962"/>
                  </a:cubicBezTo>
                  <a:cubicBezTo>
                    <a:pt x="89532" y="321870"/>
                    <a:pt x="120386" y="214177"/>
                    <a:pt x="255521" y="129752"/>
                  </a:cubicBezTo>
                  <a:close/>
                </a:path>
              </a:pathLst>
            </a:custGeom>
            <a:solidFill>
              <a:srgbClr val="00A443"/>
            </a:solidFill>
            <a:ln w="2119" cap="flat">
              <a:noFill/>
              <a:prstDash val="solid"/>
              <a:miter/>
            </a:ln>
          </p:spPr>
          <p:txBody>
            <a:bodyPr rtlCol="0" anchor="ctr"/>
            <a:lstStyle/>
            <a:p>
              <a:endParaRPr lang="es-ES" sz="675"/>
            </a:p>
          </p:txBody>
        </p:sp>
      </p:grpSp>
    </p:spTree>
    <p:extLst>
      <p:ext uri="{BB962C8B-B14F-4D97-AF65-F5344CB8AC3E}">
        <p14:creationId xmlns:p14="http://schemas.microsoft.com/office/powerpoint/2010/main" val="180921798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2 Columns 1 Image">
    <p:spTree>
      <p:nvGrpSpPr>
        <p:cNvPr id="1" name=""/>
        <p:cNvGrpSpPr/>
        <p:nvPr/>
      </p:nvGrpSpPr>
      <p:grpSpPr>
        <a:xfrm>
          <a:off x="0" y="0"/>
          <a:ext cx="0" cy="0"/>
          <a:chOff x="0" y="0"/>
          <a:chExt cx="0" cy="0"/>
        </a:xfrm>
      </p:grpSpPr>
      <p:sp>
        <p:nvSpPr>
          <p:cNvPr id="10" name="Text Placeholder 7">
            <a:extLst>
              <a:ext uri="{FF2B5EF4-FFF2-40B4-BE49-F238E27FC236}">
                <a16:creationId xmlns:a16="http://schemas.microsoft.com/office/drawing/2014/main" id="{FD563839-9123-1C75-45DF-FCDAC44374E1}"/>
              </a:ext>
            </a:extLst>
          </p:cNvPr>
          <p:cNvSpPr>
            <a:spLocks noGrp="1"/>
          </p:cNvSpPr>
          <p:nvPr>
            <p:ph type="body" sz="quarter" idx="22" hasCustomPrompt="1"/>
          </p:nvPr>
        </p:nvSpPr>
        <p:spPr>
          <a:xfrm>
            <a:off x="2678800" y="2082403"/>
            <a:ext cx="2254595" cy="2649737"/>
          </a:xfrm>
          <a:prstGeom prst="rect">
            <a:avLst/>
          </a:prstGeom>
        </p:spPr>
        <p:txBody>
          <a:bodyPr/>
          <a:lstStyle>
            <a:lvl1pPr>
              <a:defRPr>
                <a:solidFill>
                  <a:srgbClr val="000000"/>
                </a:solidFill>
                <a:latin typeface="+mn-lt"/>
              </a:defRPr>
            </a:lvl1pPr>
            <a:lvl2pPr>
              <a:defRPr>
                <a:solidFill>
                  <a:srgbClr val="000000"/>
                </a:solidFill>
                <a:latin typeface="+mn-lt"/>
              </a:defRPr>
            </a:lvl2pPr>
            <a:lvl3pPr>
              <a:defRPr>
                <a:solidFill>
                  <a:srgbClr val="000000"/>
                </a:solidFill>
                <a:latin typeface="+mn-lt"/>
              </a:defRPr>
            </a:lvl3pPr>
            <a:lvl4pPr>
              <a:defRPr>
                <a:solidFill>
                  <a:srgbClr val="000000"/>
                </a:solidFill>
                <a:latin typeface="+mn-lt"/>
              </a:defRPr>
            </a:lvl4pPr>
            <a:lvl5pPr>
              <a:defRPr>
                <a:solidFill>
                  <a:srgbClr val="000000"/>
                </a:solidFill>
                <a:latin typeface="+mn-lt"/>
              </a:defRPr>
            </a:lvl5pPr>
          </a:lstStyle>
          <a:p>
            <a:pPr lvl="0"/>
            <a:r>
              <a:rPr lang="en-US" noProof="0"/>
              <a:t>Click to modify the pattern title style</a:t>
            </a:r>
          </a:p>
          <a:p>
            <a:pPr lvl="1"/>
            <a:r>
              <a:rPr lang="en-US" noProof="0"/>
              <a:t>Second Level</a:t>
            </a:r>
          </a:p>
          <a:p>
            <a:pPr lvl="2"/>
            <a:r>
              <a:rPr lang="en-US"/>
              <a:t>Third</a:t>
            </a:r>
            <a:r>
              <a:rPr lang="en-US" noProof="0"/>
              <a:t> Level</a:t>
            </a:r>
          </a:p>
          <a:p>
            <a:pPr lvl="3"/>
            <a:r>
              <a:rPr lang="en-US"/>
              <a:t>Fourth</a:t>
            </a:r>
            <a:r>
              <a:rPr lang="en-US" noProof="0"/>
              <a:t> Level</a:t>
            </a:r>
          </a:p>
          <a:p>
            <a:pPr lvl="4"/>
            <a:r>
              <a:rPr lang="en-US"/>
              <a:t>Fifth</a:t>
            </a:r>
            <a:r>
              <a:rPr lang="en-US" noProof="0"/>
              <a:t> Level</a:t>
            </a:r>
          </a:p>
        </p:txBody>
      </p:sp>
      <p:sp>
        <p:nvSpPr>
          <p:cNvPr id="8" name="Text Placeholder 7">
            <a:extLst>
              <a:ext uri="{FF2B5EF4-FFF2-40B4-BE49-F238E27FC236}">
                <a16:creationId xmlns:a16="http://schemas.microsoft.com/office/drawing/2014/main" id="{C257CD20-2DFB-E97A-D6EB-0C55EBFC1FF8}"/>
              </a:ext>
            </a:extLst>
          </p:cNvPr>
          <p:cNvSpPr>
            <a:spLocks noGrp="1"/>
          </p:cNvSpPr>
          <p:nvPr>
            <p:ph type="body" sz="quarter" idx="21" hasCustomPrompt="1"/>
          </p:nvPr>
        </p:nvSpPr>
        <p:spPr>
          <a:xfrm>
            <a:off x="305416" y="2082403"/>
            <a:ext cx="2254595" cy="2649737"/>
          </a:xfrm>
          <a:prstGeom prst="rect">
            <a:avLst/>
          </a:prstGeom>
        </p:spPr>
        <p:txBody>
          <a:bodyPr/>
          <a:lstStyle>
            <a:lvl1pPr>
              <a:defRPr>
                <a:solidFill>
                  <a:srgbClr val="000000"/>
                </a:solidFill>
                <a:latin typeface="+mn-lt"/>
              </a:defRPr>
            </a:lvl1pPr>
            <a:lvl2pPr>
              <a:defRPr>
                <a:solidFill>
                  <a:srgbClr val="000000"/>
                </a:solidFill>
                <a:latin typeface="+mn-lt"/>
              </a:defRPr>
            </a:lvl2pPr>
            <a:lvl3pPr>
              <a:defRPr>
                <a:solidFill>
                  <a:srgbClr val="000000"/>
                </a:solidFill>
                <a:latin typeface="+mn-lt"/>
              </a:defRPr>
            </a:lvl3pPr>
            <a:lvl4pPr>
              <a:defRPr>
                <a:solidFill>
                  <a:srgbClr val="000000"/>
                </a:solidFill>
                <a:latin typeface="+mn-lt"/>
              </a:defRPr>
            </a:lvl4pPr>
            <a:lvl5pPr>
              <a:defRPr>
                <a:solidFill>
                  <a:srgbClr val="000000"/>
                </a:solidFill>
                <a:latin typeface="+mn-lt"/>
              </a:defRPr>
            </a:lvl5pPr>
          </a:lstStyle>
          <a:p>
            <a:pPr lvl="0"/>
            <a:r>
              <a:rPr lang="en-US" noProof="0"/>
              <a:t>Click to modify the pattern title style</a:t>
            </a:r>
          </a:p>
          <a:p>
            <a:pPr lvl="1"/>
            <a:r>
              <a:rPr lang="en-US" noProof="0"/>
              <a:t>Second Level</a:t>
            </a:r>
          </a:p>
          <a:p>
            <a:pPr lvl="2"/>
            <a:r>
              <a:rPr lang="en-US"/>
              <a:t>Third</a:t>
            </a:r>
            <a:r>
              <a:rPr lang="en-US" noProof="0"/>
              <a:t> Level</a:t>
            </a:r>
          </a:p>
          <a:p>
            <a:pPr lvl="3"/>
            <a:r>
              <a:rPr lang="en-US"/>
              <a:t>Fourth</a:t>
            </a:r>
            <a:r>
              <a:rPr lang="en-US" noProof="0"/>
              <a:t> Level</a:t>
            </a:r>
          </a:p>
          <a:p>
            <a:pPr lvl="4"/>
            <a:r>
              <a:rPr lang="en-US"/>
              <a:t>Fifth</a:t>
            </a:r>
            <a:r>
              <a:rPr lang="en-US" noProof="0"/>
              <a:t> Level</a:t>
            </a:r>
          </a:p>
        </p:txBody>
      </p:sp>
      <p:sp>
        <p:nvSpPr>
          <p:cNvPr id="7" name="Picture Placeholder 6">
            <a:extLst>
              <a:ext uri="{FF2B5EF4-FFF2-40B4-BE49-F238E27FC236}">
                <a16:creationId xmlns:a16="http://schemas.microsoft.com/office/drawing/2014/main" id="{39CEEF4A-7598-08FC-4508-B7EB08BD0A5A}"/>
              </a:ext>
            </a:extLst>
          </p:cNvPr>
          <p:cNvSpPr>
            <a:spLocks noGrp="1"/>
          </p:cNvSpPr>
          <p:nvPr>
            <p:ph type="pic" sz="quarter" idx="13" hasCustomPrompt="1"/>
          </p:nvPr>
        </p:nvSpPr>
        <p:spPr>
          <a:xfrm>
            <a:off x="5057918" y="1154664"/>
            <a:ext cx="3780666" cy="3577327"/>
          </a:xfrm>
          <a:prstGeom prst="roundRect">
            <a:avLst>
              <a:gd name="adj" fmla="val 1974"/>
            </a:avLst>
          </a:prstGeom>
        </p:spPr>
        <p:txBody>
          <a:bodyPr/>
          <a:lstStyle/>
          <a:p>
            <a:r>
              <a:rPr lang="en-US"/>
              <a:t>Click on the icon to add an image</a:t>
            </a:r>
          </a:p>
        </p:txBody>
      </p:sp>
      <p:sp>
        <p:nvSpPr>
          <p:cNvPr id="9" name="Text Placeholder 32">
            <a:extLst>
              <a:ext uri="{FF2B5EF4-FFF2-40B4-BE49-F238E27FC236}">
                <a16:creationId xmlns:a16="http://schemas.microsoft.com/office/drawing/2014/main" id="{C9179BF4-1D27-9C70-FF1F-C39F60EB1322}"/>
              </a:ext>
            </a:extLst>
          </p:cNvPr>
          <p:cNvSpPr>
            <a:spLocks noGrp="1"/>
          </p:cNvSpPr>
          <p:nvPr>
            <p:ph type="body" sz="quarter" idx="19" hasCustomPrompt="1"/>
          </p:nvPr>
        </p:nvSpPr>
        <p:spPr>
          <a:xfrm>
            <a:off x="305416" y="1154664"/>
            <a:ext cx="2254595" cy="250274"/>
          </a:xfrm>
          <a:prstGeom prst="rect">
            <a:avLst/>
          </a:prstGeom>
        </p:spPr>
        <p:txBody>
          <a:bodyPr>
            <a:normAutofit/>
          </a:bodyPr>
          <a:lstStyle>
            <a:lvl1pPr>
              <a:defRPr sz="9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1pPr>
          </a:lstStyle>
          <a:p>
            <a:pPr lvl="0"/>
            <a:r>
              <a:rPr lang="en-US"/>
              <a:t>Click here to add your Section Subtitle</a:t>
            </a:r>
          </a:p>
        </p:txBody>
      </p:sp>
      <p:sp>
        <p:nvSpPr>
          <p:cNvPr id="4" name="Marcador de número de diapositiva 5">
            <a:extLst>
              <a:ext uri="{FF2B5EF4-FFF2-40B4-BE49-F238E27FC236}">
                <a16:creationId xmlns:a16="http://schemas.microsoft.com/office/drawing/2014/main" id="{30F9D869-1AD9-34E5-5BF1-56B59F963B2C}"/>
              </a:ext>
            </a:extLst>
          </p:cNvPr>
          <p:cNvSpPr>
            <a:spLocks noGrp="1"/>
          </p:cNvSpPr>
          <p:nvPr>
            <p:ph type="sldNum" sz="quarter" idx="4"/>
          </p:nvPr>
        </p:nvSpPr>
        <p:spPr>
          <a:xfrm>
            <a:off x="8373624" y="4840002"/>
            <a:ext cx="464962" cy="180415"/>
          </a:xfrm>
          <a:prstGeom prst="rect">
            <a:avLst/>
          </a:prstGeom>
        </p:spPr>
        <p:txBody>
          <a:bodyPr anchor="b"/>
          <a:lstStyle>
            <a:lvl1pPr algn="r">
              <a:defRPr sz="450" b="0" i="0">
                <a:solidFill>
                  <a:schemeClr val="tx2"/>
                </a:solidFill>
                <a:latin typeface="IberPangea Text Light" panose="020B0404000000000000" pitchFamily="34" charset="0"/>
                <a:ea typeface="IberPangea Text Light" panose="020B0404000000000000" pitchFamily="34" charset="0"/>
                <a:cs typeface="IberPangea Text Light" panose="020B0404000000000000" pitchFamily="34" charset="0"/>
              </a:defRPr>
            </a:lvl1pPr>
          </a:lstStyle>
          <a:p>
            <a:fld id="{92A49E42-579D-0A4D-A382-D64C66A04E33}" type="slidenum">
              <a:rPr lang="en-US" smtClean="0"/>
              <a:pPr/>
              <a:t>‹#›</a:t>
            </a:fld>
            <a:endParaRPr lang="en-US"/>
          </a:p>
        </p:txBody>
      </p:sp>
      <p:sp>
        <p:nvSpPr>
          <p:cNvPr id="3" name="Title 2">
            <a:extLst>
              <a:ext uri="{FF2B5EF4-FFF2-40B4-BE49-F238E27FC236}">
                <a16:creationId xmlns:a16="http://schemas.microsoft.com/office/drawing/2014/main" id="{115EEC67-6366-DE65-60BD-2028120F37AD}"/>
              </a:ext>
            </a:extLst>
          </p:cNvPr>
          <p:cNvSpPr>
            <a:spLocks noGrp="1"/>
          </p:cNvSpPr>
          <p:nvPr>
            <p:ph type="title" hasCustomPrompt="1"/>
          </p:nvPr>
        </p:nvSpPr>
        <p:spPr>
          <a:xfrm>
            <a:off x="305120" y="1405350"/>
            <a:ext cx="2254647" cy="677700"/>
          </a:xfrm>
          <a:prstGeom prst="rect">
            <a:avLst/>
          </a:prstGeom>
        </p:spPr>
        <p:txBody>
          <a:bodyPr/>
          <a:lstStyle>
            <a:lvl1pPr>
              <a:defRPr>
                <a:solidFill>
                  <a:schemeClr val="tx2"/>
                </a:solidFill>
              </a:defRPr>
            </a:lvl1pPr>
          </a:lstStyle>
          <a:p>
            <a:r>
              <a:rPr lang="en-US"/>
              <a:t>Click to modify the pattern title style</a:t>
            </a:r>
          </a:p>
        </p:txBody>
      </p:sp>
      <p:sp>
        <p:nvSpPr>
          <p:cNvPr id="6" name="Text Placeholder 32">
            <a:extLst>
              <a:ext uri="{FF2B5EF4-FFF2-40B4-BE49-F238E27FC236}">
                <a16:creationId xmlns:a16="http://schemas.microsoft.com/office/drawing/2014/main" id="{95508929-D4BB-35F5-29F6-AD8BBB196AF6}"/>
              </a:ext>
            </a:extLst>
          </p:cNvPr>
          <p:cNvSpPr>
            <a:spLocks noGrp="1"/>
          </p:cNvSpPr>
          <p:nvPr>
            <p:ph type="body" sz="quarter" idx="23" hasCustomPrompt="1"/>
          </p:nvPr>
        </p:nvSpPr>
        <p:spPr>
          <a:xfrm>
            <a:off x="305416" y="303610"/>
            <a:ext cx="7218704" cy="243572"/>
          </a:xfrm>
          <a:prstGeom prst="rect">
            <a:avLst/>
          </a:prstGeom>
        </p:spPr>
        <p:txBody>
          <a:bodyPr>
            <a:noAutofit/>
          </a:bodyPr>
          <a:lstStyle>
            <a:lvl1pPr>
              <a:defRPr sz="1350" b="1"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1pPr>
          </a:lstStyle>
          <a:p>
            <a:pPr lvl="0"/>
            <a:r>
              <a:rPr lang="es-ES"/>
              <a:t>Haga clic para modificar el estilo de título del patrón</a:t>
            </a:r>
            <a:endParaRPr lang="es-ES_tradnl"/>
          </a:p>
        </p:txBody>
      </p:sp>
      <p:sp>
        <p:nvSpPr>
          <p:cNvPr id="11" name="Text Placeholder 32">
            <a:extLst>
              <a:ext uri="{FF2B5EF4-FFF2-40B4-BE49-F238E27FC236}">
                <a16:creationId xmlns:a16="http://schemas.microsoft.com/office/drawing/2014/main" id="{7D00E36B-94B6-4931-A874-0AAA697974DE}"/>
              </a:ext>
            </a:extLst>
          </p:cNvPr>
          <p:cNvSpPr>
            <a:spLocks noGrp="1"/>
          </p:cNvSpPr>
          <p:nvPr>
            <p:ph type="body" sz="quarter" idx="24" hasCustomPrompt="1"/>
          </p:nvPr>
        </p:nvSpPr>
        <p:spPr>
          <a:xfrm>
            <a:off x="305416" y="568400"/>
            <a:ext cx="8533169" cy="173588"/>
          </a:xfrm>
          <a:prstGeom prst="rect">
            <a:avLst/>
          </a:prstGeom>
        </p:spPr>
        <p:txBody>
          <a:bodyPr>
            <a:noAutofit/>
          </a:bodyPr>
          <a:lstStyle>
            <a:lvl1pPr>
              <a:defRPr sz="105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1pPr>
          </a:lstStyle>
          <a:p>
            <a:pPr lvl="0"/>
            <a:r>
              <a:rPr lang="es-ES_tradnl" err="1"/>
              <a:t>Caption</a:t>
            </a:r>
            <a:endParaRPr lang="es-ES_tradnl"/>
          </a:p>
        </p:txBody>
      </p:sp>
      <p:grpSp>
        <p:nvGrpSpPr>
          <p:cNvPr id="23" name="Grupo 22">
            <a:extLst>
              <a:ext uri="{FF2B5EF4-FFF2-40B4-BE49-F238E27FC236}">
                <a16:creationId xmlns:a16="http://schemas.microsoft.com/office/drawing/2014/main" id="{5A69B1EB-8323-134E-76E1-24C8FA4A595A}"/>
              </a:ext>
            </a:extLst>
          </p:cNvPr>
          <p:cNvGrpSpPr/>
          <p:nvPr userDrawn="1"/>
        </p:nvGrpSpPr>
        <p:grpSpPr>
          <a:xfrm>
            <a:off x="7693757" y="276454"/>
            <a:ext cx="1164430" cy="198475"/>
            <a:chOff x="20515348" y="737210"/>
            <a:chExt cx="3104944" cy="529266"/>
          </a:xfrm>
        </p:grpSpPr>
        <p:sp>
          <p:nvSpPr>
            <p:cNvPr id="24" name="Forma libre: forma 23">
              <a:extLst>
                <a:ext uri="{FF2B5EF4-FFF2-40B4-BE49-F238E27FC236}">
                  <a16:creationId xmlns:a16="http://schemas.microsoft.com/office/drawing/2014/main" id="{AB13E268-B589-F4AC-85EA-29E1CA69ED78}"/>
                </a:ext>
              </a:extLst>
            </p:cNvPr>
            <p:cNvSpPr/>
            <p:nvPr/>
          </p:nvSpPr>
          <p:spPr>
            <a:xfrm>
              <a:off x="21187483" y="856967"/>
              <a:ext cx="221251" cy="289836"/>
            </a:xfrm>
            <a:custGeom>
              <a:avLst/>
              <a:gdLst>
                <a:gd name="connsiteX0" fmla="*/ 183895 w 221251"/>
                <a:gd name="connsiteY0" fmla="*/ 147165 h 289836"/>
                <a:gd name="connsiteX1" fmla="*/ 136703 w 221251"/>
                <a:gd name="connsiteY1" fmla="*/ 128093 h 289836"/>
                <a:gd name="connsiteX2" fmla="*/ 102183 w 221251"/>
                <a:gd name="connsiteY2" fmla="*/ 118854 h 289836"/>
                <a:gd name="connsiteX3" fmla="*/ 65226 w 221251"/>
                <a:gd name="connsiteY3" fmla="*/ 103003 h 289836"/>
                <a:gd name="connsiteX4" fmla="*/ 52384 w 221251"/>
                <a:gd name="connsiteY4" fmla="*/ 75900 h 289836"/>
                <a:gd name="connsiteX5" fmla="*/ 68256 w 221251"/>
                <a:gd name="connsiteY5" fmla="*/ 48203 h 289836"/>
                <a:gd name="connsiteX6" fmla="*/ 110638 w 221251"/>
                <a:gd name="connsiteY6" fmla="*/ 37756 h 289836"/>
                <a:gd name="connsiteX7" fmla="*/ 154186 w 221251"/>
                <a:gd name="connsiteY7" fmla="*/ 49199 h 289836"/>
                <a:gd name="connsiteX8" fmla="*/ 179615 w 221251"/>
                <a:gd name="connsiteY8" fmla="*/ 84736 h 289836"/>
                <a:gd name="connsiteX9" fmla="*/ 216148 w 221251"/>
                <a:gd name="connsiteY9" fmla="*/ 71089 h 289836"/>
                <a:gd name="connsiteX10" fmla="*/ 194470 w 221251"/>
                <a:gd name="connsiteY10" fmla="*/ 31929 h 289836"/>
                <a:gd name="connsiteX11" fmla="*/ 158445 w 221251"/>
                <a:gd name="connsiteY11" fmla="*/ 8258 h 289836"/>
                <a:gd name="connsiteX12" fmla="*/ 110066 w 221251"/>
                <a:gd name="connsiteY12" fmla="*/ 15 h 289836"/>
                <a:gd name="connsiteX13" fmla="*/ 57258 w 221251"/>
                <a:gd name="connsiteY13" fmla="*/ 10059 h 289836"/>
                <a:gd name="connsiteX14" fmla="*/ 21933 w 221251"/>
                <a:gd name="connsiteY14" fmla="*/ 37968 h 289836"/>
                <a:gd name="connsiteX15" fmla="*/ 9218 w 221251"/>
                <a:gd name="connsiteY15" fmla="*/ 79121 h 289836"/>
                <a:gd name="connsiteX16" fmla="*/ 42530 w 221251"/>
                <a:gd name="connsiteY16" fmla="*/ 139748 h 289836"/>
                <a:gd name="connsiteX17" fmla="*/ 83810 w 221251"/>
                <a:gd name="connsiteY17" fmla="*/ 157337 h 289836"/>
                <a:gd name="connsiteX18" fmla="*/ 118352 w 221251"/>
                <a:gd name="connsiteY18" fmla="*/ 166555 h 289836"/>
                <a:gd name="connsiteX19" fmla="*/ 153274 w 221251"/>
                <a:gd name="connsiteY19" fmla="*/ 178613 h 289836"/>
                <a:gd name="connsiteX20" fmla="*/ 172749 w 221251"/>
                <a:gd name="connsiteY20" fmla="*/ 193256 h 289836"/>
                <a:gd name="connsiteX21" fmla="*/ 178979 w 221251"/>
                <a:gd name="connsiteY21" fmla="*/ 212327 h 289836"/>
                <a:gd name="connsiteX22" fmla="*/ 161306 w 221251"/>
                <a:gd name="connsiteY22" fmla="*/ 241253 h 289836"/>
                <a:gd name="connsiteX23" fmla="*/ 113923 w 221251"/>
                <a:gd name="connsiteY23" fmla="*/ 252082 h 289836"/>
                <a:gd name="connsiteX24" fmla="*/ 63933 w 221251"/>
                <a:gd name="connsiteY24" fmla="*/ 237036 h 289836"/>
                <a:gd name="connsiteX25" fmla="*/ 36025 w 221251"/>
                <a:gd name="connsiteY25" fmla="*/ 198278 h 289836"/>
                <a:gd name="connsiteX26" fmla="*/ 0 w 221251"/>
                <a:gd name="connsiteY26" fmla="*/ 213535 h 289836"/>
                <a:gd name="connsiteX27" fmla="*/ 23480 w 221251"/>
                <a:gd name="connsiteY27" fmla="*/ 254095 h 289836"/>
                <a:gd name="connsiteX28" fmla="*/ 62429 w 221251"/>
                <a:gd name="connsiteY28" fmla="*/ 280584 h 289836"/>
                <a:gd name="connsiteX29" fmla="*/ 114029 w 221251"/>
                <a:gd name="connsiteY29" fmla="*/ 289823 h 289836"/>
                <a:gd name="connsiteX30" fmla="*/ 171054 w 221251"/>
                <a:gd name="connsiteY30" fmla="*/ 279588 h 289836"/>
                <a:gd name="connsiteX31" fmla="*/ 208201 w 221251"/>
                <a:gd name="connsiteY31" fmla="*/ 251276 h 289836"/>
                <a:gd name="connsiteX32" fmla="*/ 221234 w 221251"/>
                <a:gd name="connsiteY32" fmla="*/ 208725 h 289836"/>
                <a:gd name="connsiteX33" fmla="*/ 211995 w 221251"/>
                <a:gd name="connsiteY33" fmla="*/ 173781 h 289836"/>
                <a:gd name="connsiteX34" fmla="*/ 183895 w 221251"/>
                <a:gd name="connsiteY34" fmla="*/ 147165 h 289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21251" h="289836">
                  <a:moveTo>
                    <a:pt x="183895" y="147165"/>
                  </a:moveTo>
                  <a:cubicBezTo>
                    <a:pt x="171435" y="139536"/>
                    <a:pt x="155705" y="133179"/>
                    <a:pt x="136703" y="128093"/>
                  </a:cubicBezTo>
                  <a:lnTo>
                    <a:pt x="102183" y="118854"/>
                  </a:lnTo>
                  <a:cubicBezTo>
                    <a:pt x="86120" y="114319"/>
                    <a:pt x="73802" y="109036"/>
                    <a:pt x="65226" y="103003"/>
                  </a:cubicBezTo>
                  <a:cubicBezTo>
                    <a:pt x="56650" y="96970"/>
                    <a:pt x="52369" y="87936"/>
                    <a:pt x="52384" y="75900"/>
                  </a:cubicBezTo>
                  <a:cubicBezTo>
                    <a:pt x="52384" y="64387"/>
                    <a:pt x="57675" y="55154"/>
                    <a:pt x="68256" y="48203"/>
                  </a:cubicBezTo>
                  <a:cubicBezTo>
                    <a:pt x="78837" y="41253"/>
                    <a:pt x="92965" y="37771"/>
                    <a:pt x="110638" y="37756"/>
                  </a:cubicBezTo>
                  <a:cubicBezTo>
                    <a:pt x="127491" y="37756"/>
                    <a:pt x="142007" y="41570"/>
                    <a:pt x="154186" y="49199"/>
                  </a:cubicBezTo>
                  <a:cubicBezTo>
                    <a:pt x="166364" y="56828"/>
                    <a:pt x="174840" y="68674"/>
                    <a:pt x="179615" y="84736"/>
                  </a:cubicBezTo>
                  <a:lnTo>
                    <a:pt x="216148" y="71089"/>
                  </a:lnTo>
                  <a:cubicBezTo>
                    <a:pt x="212018" y="56548"/>
                    <a:pt x="204601" y="43149"/>
                    <a:pt x="194470" y="31929"/>
                  </a:cubicBezTo>
                  <a:cubicBezTo>
                    <a:pt x="184440" y="21375"/>
                    <a:pt x="172113" y="13276"/>
                    <a:pt x="158445" y="8258"/>
                  </a:cubicBezTo>
                  <a:cubicBezTo>
                    <a:pt x="142961" y="2564"/>
                    <a:pt x="126561" y="-231"/>
                    <a:pt x="110066" y="15"/>
                  </a:cubicBezTo>
                  <a:cubicBezTo>
                    <a:pt x="89977" y="15"/>
                    <a:pt x="72374" y="3363"/>
                    <a:pt x="57258" y="10059"/>
                  </a:cubicBezTo>
                  <a:cubicBezTo>
                    <a:pt x="43147" y="15948"/>
                    <a:pt x="30928" y="25603"/>
                    <a:pt x="21933" y="37968"/>
                  </a:cubicBezTo>
                  <a:cubicBezTo>
                    <a:pt x="13437" y="49990"/>
                    <a:pt x="8985" y="64402"/>
                    <a:pt x="9218" y="79121"/>
                  </a:cubicBezTo>
                  <a:cubicBezTo>
                    <a:pt x="8491" y="103878"/>
                    <a:pt x="21242" y="127087"/>
                    <a:pt x="42530" y="139748"/>
                  </a:cubicBezTo>
                  <a:cubicBezTo>
                    <a:pt x="55349" y="147614"/>
                    <a:pt x="69258" y="153539"/>
                    <a:pt x="83810" y="157337"/>
                  </a:cubicBezTo>
                  <a:lnTo>
                    <a:pt x="118352" y="166555"/>
                  </a:lnTo>
                  <a:cubicBezTo>
                    <a:pt x="130350" y="169450"/>
                    <a:pt x="142045" y="173489"/>
                    <a:pt x="153274" y="178613"/>
                  </a:cubicBezTo>
                  <a:cubicBezTo>
                    <a:pt x="160818" y="181910"/>
                    <a:pt x="167487" y="186924"/>
                    <a:pt x="172749" y="193256"/>
                  </a:cubicBezTo>
                  <a:cubicBezTo>
                    <a:pt x="176900" y="198738"/>
                    <a:pt x="179096" y="205453"/>
                    <a:pt x="178979" y="212327"/>
                  </a:cubicBezTo>
                  <a:cubicBezTo>
                    <a:pt x="178979" y="224379"/>
                    <a:pt x="173088" y="234021"/>
                    <a:pt x="161306" y="241253"/>
                  </a:cubicBezTo>
                  <a:cubicBezTo>
                    <a:pt x="149524" y="248486"/>
                    <a:pt x="133730" y="252097"/>
                    <a:pt x="113923" y="252082"/>
                  </a:cubicBezTo>
                  <a:cubicBezTo>
                    <a:pt x="93848" y="252082"/>
                    <a:pt x="77184" y="247066"/>
                    <a:pt x="63933" y="237036"/>
                  </a:cubicBezTo>
                  <a:cubicBezTo>
                    <a:pt x="50888" y="227273"/>
                    <a:pt x="41147" y="213747"/>
                    <a:pt x="36025" y="198278"/>
                  </a:cubicBezTo>
                  <a:lnTo>
                    <a:pt x="0" y="213535"/>
                  </a:lnTo>
                  <a:cubicBezTo>
                    <a:pt x="4806" y="228591"/>
                    <a:pt x="12816" y="242429"/>
                    <a:pt x="23480" y="254095"/>
                  </a:cubicBezTo>
                  <a:cubicBezTo>
                    <a:pt x="34287" y="265763"/>
                    <a:pt x="47606" y="274820"/>
                    <a:pt x="62429" y="280584"/>
                  </a:cubicBezTo>
                  <a:cubicBezTo>
                    <a:pt x="78879" y="286939"/>
                    <a:pt x="96396" y="290075"/>
                    <a:pt x="114029" y="289823"/>
                  </a:cubicBezTo>
                  <a:cubicBezTo>
                    <a:pt x="135982" y="289823"/>
                    <a:pt x="154991" y="286411"/>
                    <a:pt x="171054" y="279588"/>
                  </a:cubicBezTo>
                  <a:cubicBezTo>
                    <a:pt x="187116" y="272764"/>
                    <a:pt x="199498" y="263328"/>
                    <a:pt x="208201" y="251276"/>
                  </a:cubicBezTo>
                  <a:cubicBezTo>
                    <a:pt x="217006" y="238863"/>
                    <a:pt x="221577" y="223940"/>
                    <a:pt x="221234" y="208725"/>
                  </a:cubicBezTo>
                  <a:cubicBezTo>
                    <a:pt x="221463" y="196445"/>
                    <a:pt x="218263" y="184345"/>
                    <a:pt x="211995" y="173781"/>
                  </a:cubicBezTo>
                  <a:cubicBezTo>
                    <a:pt x="204910" y="162774"/>
                    <a:pt x="195271" y="153643"/>
                    <a:pt x="183895" y="147165"/>
                  </a:cubicBezTo>
                  <a:close/>
                </a:path>
              </a:pathLst>
            </a:custGeom>
            <a:solidFill>
              <a:srgbClr val="00A443"/>
            </a:solidFill>
            <a:ln w="2119" cap="flat">
              <a:noFill/>
              <a:prstDash val="solid"/>
              <a:miter/>
            </a:ln>
          </p:spPr>
          <p:txBody>
            <a:bodyPr rtlCol="0" anchor="ctr"/>
            <a:lstStyle/>
            <a:p>
              <a:endParaRPr lang="es-ES" sz="675"/>
            </a:p>
          </p:txBody>
        </p:sp>
        <p:sp>
          <p:nvSpPr>
            <p:cNvPr id="25" name="Forma libre: forma 24">
              <a:extLst>
                <a:ext uri="{FF2B5EF4-FFF2-40B4-BE49-F238E27FC236}">
                  <a16:creationId xmlns:a16="http://schemas.microsoft.com/office/drawing/2014/main" id="{60FA031B-B02A-2656-DC7E-8316A9D4F003}"/>
                </a:ext>
              </a:extLst>
            </p:cNvPr>
            <p:cNvSpPr/>
            <p:nvPr/>
          </p:nvSpPr>
          <p:spPr>
            <a:xfrm>
              <a:off x="21423710" y="934471"/>
              <a:ext cx="193611" cy="211949"/>
            </a:xfrm>
            <a:custGeom>
              <a:avLst/>
              <a:gdLst>
                <a:gd name="connsiteX0" fmla="*/ 58222 w 193611"/>
                <a:gd name="connsiteY0" fmla="*/ 53407 h 211949"/>
                <a:gd name="connsiteX1" fmla="*/ 77697 w 193611"/>
                <a:gd name="connsiteY1" fmla="*/ 39951 h 211949"/>
                <a:gd name="connsiteX2" fmla="*/ 100795 w 193611"/>
                <a:gd name="connsiteY2" fmla="*/ 35331 h 211949"/>
                <a:gd name="connsiteX3" fmla="*/ 135781 w 193611"/>
                <a:gd name="connsiteY3" fmla="*/ 44782 h 211949"/>
                <a:gd name="connsiteX4" fmla="*/ 159875 w 193611"/>
                <a:gd name="connsiteY4" fmla="*/ 77099 h 211949"/>
                <a:gd name="connsiteX5" fmla="*/ 193611 w 193611"/>
                <a:gd name="connsiteY5" fmla="*/ 61036 h 211949"/>
                <a:gd name="connsiteX6" fmla="*/ 170916 w 193611"/>
                <a:gd name="connsiteY6" fmla="*/ 25499 h 211949"/>
                <a:gd name="connsiteX7" fmla="*/ 138387 w 193611"/>
                <a:gd name="connsiteY7" fmla="*/ 6024 h 211949"/>
                <a:gd name="connsiteX8" fmla="*/ 100858 w 193611"/>
                <a:gd name="connsiteY8" fmla="*/ 6 h 211949"/>
                <a:gd name="connsiteX9" fmla="*/ 60892 w 193611"/>
                <a:gd name="connsiteY9" fmla="*/ 7635 h 211949"/>
                <a:gd name="connsiteX10" fmla="*/ 28788 w 193611"/>
                <a:gd name="connsiteY10" fmla="*/ 29313 h 211949"/>
                <a:gd name="connsiteX11" fmla="*/ 7427 w 193611"/>
                <a:gd name="connsiteY11" fmla="*/ 62880 h 211949"/>
                <a:gd name="connsiteX12" fmla="*/ 10 w 193611"/>
                <a:gd name="connsiteY12" fmla="*/ 106046 h 211949"/>
                <a:gd name="connsiteX13" fmla="*/ 13064 w 193611"/>
                <a:gd name="connsiteY13" fmla="*/ 161269 h 211949"/>
                <a:gd name="connsiteX14" fmla="*/ 48898 w 193611"/>
                <a:gd name="connsiteY14" fmla="*/ 198502 h 211949"/>
                <a:gd name="connsiteX15" fmla="*/ 100710 w 193611"/>
                <a:gd name="connsiteY15" fmla="*/ 211937 h 211949"/>
                <a:gd name="connsiteX16" fmla="*/ 138239 w 193611"/>
                <a:gd name="connsiteY16" fmla="*/ 205919 h 211949"/>
                <a:gd name="connsiteX17" fmla="*/ 170767 w 193611"/>
                <a:gd name="connsiteY17" fmla="*/ 186253 h 211949"/>
                <a:gd name="connsiteX18" fmla="*/ 193463 w 193611"/>
                <a:gd name="connsiteY18" fmla="*/ 150907 h 211949"/>
                <a:gd name="connsiteX19" fmla="*/ 159812 w 193611"/>
                <a:gd name="connsiteY19" fmla="*/ 134929 h 211949"/>
                <a:gd name="connsiteX20" fmla="*/ 135717 w 193611"/>
                <a:gd name="connsiteY20" fmla="*/ 167054 h 211949"/>
                <a:gd name="connsiteX21" fmla="*/ 100795 w 193611"/>
                <a:gd name="connsiteY21" fmla="*/ 176696 h 211949"/>
                <a:gd name="connsiteX22" fmla="*/ 70470 w 193611"/>
                <a:gd name="connsiteY22" fmla="*/ 168665 h 211949"/>
                <a:gd name="connsiteX23" fmla="*/ 48389 w 193611"/>
                <a:gd name="connsiteY23" fmla="*/ 144783 h 211949"/>
                <a:gd name="connsiteX24" fmla="*/ 40167 w 193611"/>
                <a:gd name="connsiteY24" fmla="*/ 106024 h 211949"/>
                <a:gd name="connsiteX25" fmla="*/ 44978 w 193611"/>
                <a:gd name="connsiteY25" fmla="*/ 75509 h 211949"/>
                <a:gd name="connsiteX26" fmla="*/ 58222 w 193611"/>
                <a:gd name="connsiteY26" fmla="*/ 53407 h 21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93611" h="211949">
                  <a:moveTo>
                    <a:pt x="58222" y="53407"/>
                  </a:moveTo>
                  <a:cubicBezTo>
                    <a:pt x="63708" y="47618"/>
                    <a:pt x="70341" y="43034"/>
                    <a:pt x="77697" y="39951"/>
                  </a:cubicBezTo>
                  <a:cubicBezTo>
                    <a:pt x="85010" y="36882"/>
                    <a:pt x="92863" y="35312"/>
                    <a:pt x="100795" y="35331"/>
                  </a:cubicBezTo>
                  <a:cubicBezTo>
                    <a:pt x="113117" y="35102"/>
                    <a:pt x="125249" y="38381"/>
                    <a:pt x="135781" y="44782"/>
                  </a:cubicBezTo>
                  <a:cubicBezTo>
                    <a:pt x="145953" y="51082"/>
                    <a:pt x="153984" y="61856"/>
                    <a:pt x="159875" y="77099"/>
                  </a:cubicBezTo>
                  <a:lnTo>
                    <a:pt x="193611" y="61036"/>
                  </a:lnTo>
                  <a:cubicBezTo>
                    <a:pt x="189030" y="47529"/>
                    <a:pt x="181242" y="35335"/>
                    <a:pt x="170916" y="25499"/>
                  </a:cubicBezTo>
                  <a:cubicBezTo>
                    <a:pt x="161564" y="16789"/>
                    <a:pt x="150479" y="10154"/>
                    <a:pt x="138387" y="6024"/>
                  </a:cubicBezTo>
                  <a:cubicBezTo>
                    <a:pt x="126289" y="1987"/>
                    <a:pt x="113613" y="-47"/>
                    <a:pt x="100858" y="6"/>
                  </a:cubicBezTo>
                  <a:cubicBezTo>
                    <a:pt x="87160" y="-140"/>
                    <a:pt x="73573" y="2453"/>
                    <a:pt x="60892" y="7635"/>
                  </a:cubicBezTo>
                  <a:cubicBezTo>
                    <a:pt x="48843" y="12629"/>
                    <a:pt x="37923" y="20002"/>
                    <a:pt x="28788" y="29313"/>
                  </a:cubicBezTo>
                  <a:cubicBezTo>
                    <a:pt x="19398" y="38885"/>
                    <a:pt x="12121" y="50320"/>
                    <a:pt x="7427" y="62880"/>
                  </a:cubicBezTo>
                  <a:cubicBezTo>
                    <a:pt x="2331" y="76692"/>
                    <a:pt x="-183" y="91324"/>
                    <a:pt x="10" y="106046"/>
                  </a:cubicBezTo>
                  <a:cubicBezTo>
                    <a:pt x="10" y="126925"/>
                    <a:pt x="4361" y="145334"/>
                    <a:pt x="13064" y="161269"/>
                  </a:cubicBezTo>
                  <a:cubicBezTo>
                    <a:pt x="21365" y="176734"/>
                    <a:pt x="33761" y="189616"/>
                    <a:pt x="48898" y="198502"/>
                  </a:cubicBezTo>
                  <a:cubicBezTo>
                    <a:pt x="64634" y="207586"/>
                    <a:pt x="82541" y="212229"/>
                    <a:pt x="100710" y="211937"/>
                  </a:cubicBezTo>
                  <a:cubicBezTo>
                    <a:pt x="113465" y="212000"/>
                    <a:pt x="126143" y="209966"/>
                    <a:pt x="138239" y="205919"/>
                  </a:cubicBezTo>
                  <a:cubicBezTo>
                    <a:pt x="150369" y="201776"/>
                    <a:pt x="161462" y="195069"/>
                    <a:pt x="170767" y="186253"/>
                  </a:cubicBezTo>
                  <a:cubicBezTo>
                    <a:pt x="181007" y="176419"/>
                    <a:pt x="188782" y="164310"/>
                    <a:pt x="193463" y="150907"/>
                  </a:cubicBezTo>
                  <a:lnTo>
                    <a:pt x="159812" y="134929"/>
                  </a:lnTo>
                  <a:cubicBezTo>
                    <a:pt x="153920" y="149932"/>
                    <a:pt x="145889" y="160640"/>
                    <a:pt x="135717" y="167054"/>
                  </a:cubicBezTo>
                  <a:cubicBezTo>
                    <a:pt x="125247" y="173562"/>
                    <a:pt x="113121" y="176910"/>
                    <a:pt x="100795" y="176696"/>
                  </a:cubicBezTo>
                  <a:cubicBezTo>
                    <a:pt x="90148" y="176787"/>
                    <a:pt x="79676" y="174014"/>
                    <a:pt x="70470" y="168665"/>
                  </a:cubicBezTo>
                  <a:cubicBezTo>
                    <a:pt x="60956" y="163007"/>
                    <a:pt x="53284" y="154713"/>
                    <a:pt x="48389" y="144783"/>
                  </a:cubicBezTo>
                  <a:cubicBezTo>
                    <a:pt x="42907" y="134215"/>
                    <a:pt x="40167" y="121297"/>
                    <a:pt x="40167" y="106024"/>
                  </a:cubicBezTo>
                  <a:cubicBezTo>
                    <a:pt x="39976" y="95649"/>
                    <a:pt x="41604" y="85323"/>
                    <a:pt x="44978" y="75509"/>
                  </a:cubicBezTo>
                  <a:cubicBezTo>
                    <a:pt x="47800" y="67298"/>
                    <a:pt x="52312" y="59769"/>
                    <a:pt x="58222" y="53407"/>
                  </a:cubicBezTo>
                  <a:close/>
                </a:path>
              </a:pathLst>
            </a:custGeom>
            <a:solidFill>
              <a:srgbClr val="00A443"/>
            </a:solidFill>
            <a:ln w="2119" cap="flat">
              <a:noFill/>
              <a:prstDash val="solid"/>
              <a:miter/>
            </a:ln>
          </p:spPr>
          <p:txBody>
            <a:bodyPr rtlCol="0" anchor="ctr"/>
            <a:lstStyle/>
            <a:p>
              <a:endParaRPr lang="es-ES" sz="675"/>
            </a:p>
          </p:txBody>
        </p:sp>
        <p:sp>
          <p:nvSpPr>
            <p:cNvPr id="26" name="Forma libre: forma 25">
              <a:extLst>
                <a:ext uri="{FF2B5EF4-FFF2-40B4-BE49-F238E27FC236}">
                  <a16:creationId xmlns:a16="http://schemas.microsoft.com/office/drawing/2014/main" id="{D7930326-B19D-1572-2C09-DBEF2B68D80F}"/>
                </a:ext>
              </a:extLst>
            </p:cNvPr>
            <p:cNvSpPr/>
            <p:nvPr/>
          </p:nvSpPr>
          <p:spPr>
            <a:xfrm>
              <a:off x="21627655" y="934458"/>
              <a:ext cx="206798" cy="212416"/>
            </a:xfrm>
            <a:custGeom>
              <a:avLst/>
              <a:gdLst>
                <a:gd name="connsiteX0" fmla="*/ 156566 w 206798"/>
                <a:gd name="connsiteY0" fmla="*/ 13264 h 212416"/>
                <a:gd name="connsiteX1" fmla="*/ 103165 w 206798"/>
                <a:gd name="connsiteY1" fmla="*/ 20 h 212416"/>
                <a:gd name="connsiteX2" fmla="*/ 62203 w 206798"/>
                <a:gd name="connsiteY2" fmla="*/ 7648 h 212416"/>
                <a:gd name="connsiteX3" fmla="*/ 29314 w 206798"/>
                <a:gd name="connsiteY3" fmla="*/ 29539 h 212416"/>
                <a:gd name="connsiteX4" fmla="*/ 7636 w 206798"/>
                <a:gd name="connsiteY4" fmla="*/ 63253 h 212416"/>
                <a:gd name="connsiteX5" fmla="*/ 7 w 206798"/>
                <a:gd name="connsiteY5" fmla="*/ 106017 h 212416"/>
                <a:gd name="connsiteX6" fmla="*/ 13464 w 206798"/>
                <a:gd name="connsiteY6" fmla="*/ 161431 h 212416"/>
                <a:gd name="connsiteX7" fmla="*/ 50399 w 206798"/>
                <a:gd name="connsiteY7" fmla="*/ 198982 h 212416"/>
                <a:gd name="connsiteX8" fmla="*/ 144551 w 206798"/>
                <a:gd name="connsiteY8" fmla="*/ 204597 h 212416"/>
                <a:gd name="connsiteX9" fmla="*/ 177482 w 206798"/>
                <a:gd name="connsiteY9" fmla="*/ 182707 h 212416"/>
                <a:gd name="connsiteX10" fmla="*/ 199160 w 206798"/>
                <a:gd name="connsiteY10" fmla="*/ 149183 h 212416"/>
                <a:gd name="connsiteX11" fmla="*/ 206789 w 206798"/>
                <a:gd name="connsiteY11" fmla="*/ 106017 h 212416"/>
                <a:gd name="connsiteX12" fmla="*/ 193354 w 206798"/>
                <a:gd name="connsiteY12" fmla="*/ 50412 h 212416"/>
                <a:gd name="connsiteX13" fmla="*/ 156566 w 206798"/>
                <a:gd name="connsiteY13" fmla="*/ 13264 h 212416"/>
                <a:gd name="connsiteX14" fmla="*/ 161779 w 206798"/>
                <a:gd name="connsiteY14" fmla="*/ 135727 h 212416"/>
                <a:gd name="connsiteX15" fmla="*/ 148535 w 206798"/>
                <a:gd name="connsiteY15" fmla="*/ 158020 h 212416"/>
                <a:gd name="connsiteX16" fmla="*/ 128467 w 206798"/>
                <a:gd name="connsiteY16" fmla="*/ 171857 h 212416"/>
                <a:gd name="connsiteX17" fmla="*/ 103165 w 206798"/>
                <a:gd name="connsiteY17" fmla="*/ 176689 h 212416"/>
                <a:gd name="connsiteX18" fmla="*/ 71230 w 206798"/>
                <a:gd name="connsiteY18" fmla="*/ 168212 h 212416"/>
                <a:gd name="connsiteX19" fmla="*/ 48747 w 206798"/>
                <a:gd name="connsiteY19" fmla="*/ 143928 h 212416"/>
                <a:gd name="connsiteX20" fmla="*/ 40524 w 206798"/>
                <a:gd name="connsiteY20" fmla="*/ 105974 h 212416"/>
                <a:gd name="connsiteX21" fmla="*/ 45144 w 206798"/>
                <a:gd name="connsiteY21" fmla="*/ 76307 h 212416"/>
                <a:gd name="connsiteX22" fmla="*/ 58198 w 206798"/>
                <a:gd name="connsiteY22" fmla="*/ 54226 h 212416"/>
                <a:gd name="connsiteX23" fmla="*/ 78266 w 206798"/>
                <a:gd name="connsiteY23" fmla="*/ 40367 h 212416"/>
                <a:gd name="connsiteX24" fmla="*/ 103165 w 206798"/>
                <a:gd name="connsiteY24" fmla="*/ 35748 h 212416"/>
                <a:gd name="connsiteX25" fmla="*/ 135884 w 206798"/>
                <a:gd name="connsiteY25" fmla="*/ 44224 h 212416"/>
                <a:gd name="connsiteX26" fmla="*/ 158368 w 206798"/>
                <a:gd name="connsiteY26" fmla="*/ 68318 h 212416"/>
                <a:gd name="connsiteX27" fmla="*/ 166590 w 206798"/>
                <a:gd name="connsiteY27" fmla="*/ 106059 h 212416"/>
                <a:gd name="connsiteX28" fmla="*/ 161779 w 206798"/>
                <a:gd name="connsiteY28" fmla="*/ 135727 h 212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6798" h="212416">
                  <a:moveTo>
                    <a:pt x="156566" y="13264"/>
                  </a:moveTo>
                  <a:cubicBezTo>
                    <a:pt x="140241" y="4230"/>
                    <a:pt x="121819" y="-339"/>
                    <a:pt x="103165" y="20"/>
                  </a:cubicBezTo>
                  <a:cubicBezTo>
                    <a:pt x="89145" y="-114"/>
                    <a:pt x="75233" y="2478"/>
                    <a:pt x="62203" y="7648"/>
                  </a:cubicBezTo>
                  <a:cubicBezTo>
                    <a:pt x="49844" y="12594"/>
                    <a:pt x="38647" y="20047"/>
                    <a:pt x="29314" y="29539"/>
                  </a:cubicBezTo>
                  <a:cubicBezTo>
                    <a:pt x="19859" y="39176"/>
                    <a:pt x="12480" y="50651"/>
                    <a:pt x="7636" y="63253"/>
                  </a:cubicBezTo>
                  <a:cubicBezTo>
                    <a:pt x="2432" y="76903"/>
                    <a:pt x="-156" y="91410"/>
                    <a:pt x="7" y="106017"/>
                  </a:cubicBezTo>
                  <a:cubicBezTo>
                    <a:pt x="7" y="126896"/>
                    <a:pt x="4493" y="145369"/>
                    <a:pt x="13464" y="161431"/>
                  </a:cubicBezTo>
                  <a:cubicBezTo>
                    <a:pt x="22067" y="177121"/>
                    <a:pt x="34854" y="190120"/>
                    <a:pt x="50399" y="198982"/>
                  </a:cubicBezTo>
                  <a:cubicBezTo>
                    <a:pt x="79414" y="214667"/>
                    <a:pt x="113879" y="216723"/>
                    <a:pt x="144551" y="204597"/>
                  </a:cubicBezTo>
                  <a:cubicBezTo>
                    <a:pt x="156874" y="199562"/>
                    <a:pt x="168071" y="192122"/>
                    <a:pt x="177482" y="182707"/>
                  </a:cubicBezTo>
                  <a:cubicBezTo>
                    <a:pt x="186965" y="173165"/>
                    <a:pt x="194348" y="161745"/>
                    <a:pt x="199160" y="149183"/>
                  </a:cubicBezTo>
                  <a:cubicBezTo>
                    <a:pt x="204390" y="135400"/>
                    <a:pt x="206977" y="120757"/>
                    <a:pt x="206789" y="106017"/>
                  </a:cubicBezTo>
                  <a:cubicBezTo>
                    <a:pt x="206789" y="84826"/>
                    <a:pt x="202311" y="66290"/>
                    <a:pt x="193354" y="50412"/>
                  </a:cubicBezTo>
                  <a:cubicBezTo>
                    <a:pt x="184746" y="34877"/>
                    <a:pt x="172017" y="22022"/>
                    <a:pt x="156566" y="13264"/>
                  </a:cubicBezTo>
                  <a:close/>
                  <a:moveTo>
                    <a:pt x="161779" y="135727"/>
                  </a:moveTo>
                  <a:cubicBezTo>
                    <a:pt x="158914" y="143976"/>
                    <a:pt x="154409" y="151558"/>
                    <a:pt x="148535" y="158020"/>
                  </a:cubicBezTo>
                  <a:cubicBezTo>
                    <a:pt x="142924" y="164027"/>
                    <a:pt x="136079" y="168749"/>
                    <a:pt x="128467" y="171857"/>
                  </a:cubicBezTo>
                  <a:cubicBezTo>
                    <a:pt x="120436" y="175127"/>
                    <a:pt x="111836" y="176769"/>
                    <a:pt x="103165" y="176689"/>
                  </a:cubicBezTo>
                  <a:cubicBezTo>
                    <a:pt x="91947" y="176822"/>
                    <a:pt x="80906" y="173892"/>
                    <a:pt x="71230" y="168212"/>
                  </a:cubicBezTo>
                  <a:cubicBezTo>
                    <a:pt x="61573" y="162427"/>
                    <a:pt x="53773" y="154000"/>
                    <a:pt x="48747" y="143928"/>
                  </a:cubicBezTo>
                  <a:cubicBezTo>
                    <a:pt x="43264" y="133360"/>
                    <a:pt x="40524" y="120709"/>
                    <a:pt x="40524" y="105974"/>
                  </a:cubicBezTo>
                  <a:cubicBezTo>
                    <a:pt x="40340" y="95892"/>
                    <a:pt x="41902" y="85856"/>
                    <a:pt x="45144" y="76307"/>
                  </a:cubicBezTo>
                  <a:cubicBezTo>
                    <a:pt x="47977" y="68149"/>
                    <a:pt x="52415" y="60641"/>
                    <a:pt x="58198" y="54226"/>
                  </a:cubicBezTo>
                  <a:cubicBezTo>
                    <a:pt x="63724" y="48117"/>
                    <a:pt x="70594" y="43372"/>
                    <a:pt x="78266" y="40367"/>
                  </a:cubicBezTo>
                  <a:cubicBezTo>
                    <a:pt x="86195" y="37258"/>
                    <a:pt x="94646" y="35690"/>
                    <a:pt x="103165" y="35748"/>
                  </a:cubicBezTo>
                  <a:cubicBezTo>
                    <a:pt x="114638" y="35546"/>
                    <a:pt x="125950" y="38477"/>
                    <a:pt x="135884" y="44224"/>
                  </a:cubicBezTo>
                  <a:cubicBezTo>
                    <a:pt x="145502" y="49971"/>
                    <a:pt x="153299" y="58324"/>
                    <a:pt x="158368" y="68318"/>
                  </a:cubicBezTo>
                  <a:cubicBezTo>
                    <a:pt x="163862" y="78772"/>
                    <a:pt x="166604" y="91353"/>
                    <a:pt x="166590" y="106059"/>
                  </a:cubicBezTo>
                  <a:cubicBezTo>
                    <a:pt x="166734" y="116155"/>
                    <a:pt x="165106" y="126195"/>
                    <a:pt x="161779" y="135727"/>
                  </a:cubicBezTo>
                  <a:close/>
                </a:path>
              </a:pathLst>
            </a:custGeom>
            <a:solidFill>
              <a:srgbClr val="00A443"/>
            </a:solidFill>
            <a:ln w="2119" cap="flat">
              <a:noFill/>
              <a:prstDash val="solid"/>
              <a:miter/>
            </a:ln>
          </p:spPr>
          <p:txBody>
            <a:bodyPr rtlCol="0" anchor="ctr"/>
            <a:lstStyle/>
            <a:p>
              <a:endParaRPr lang="es-ES" sz="675"/>
            </a:p>
          </p:txBody>
        </p:sp>
        <p:sp>
          <p:nvSpPr>
            <p:cNvPr id="27" name="Forma libre: forma 26">
              <a:extLst>
                <a:ext uri="{FF2B5EF4-FFF2-40B4-BE49-F238E27FC236}">
                  <a16:creationId xmlns:a16="http://schemas.microsoft.com/office/drawing/2014/main" id="{89E8E69B-A7A6-B7D7-7D4D-1C493D9AB2D8}"/>
                </a:ext>
              </a:extLst>
            </p:cNvPr>
            <p:cNvSpPr/>
            <p:nvPr/>
          </p:nvSpPr>
          <p:spPr>
            <a:xfrm>
              <a:off x="21833829" y="871434"/>
              <a:ext cx="247341" cy="271202"/>
            </a:xfrm>
            <a:custGeom>
              <a:avLst/>
              <a:gdLst>
                <a:gd name="connsiteX0" fmla="*/ 200339 w 247341"/>
                <a:gd name="connsiteY0" fmla="*/ 0 h 271202"/>
                <a:gd name="connsiteX1" fmla="*/ 160606 w 247341"/>
                <a:gd name="connsiteY1" fmla="*/ 24200 h 271202"/>
                <a:gd name="connsiteX2" fmla="*/ 160606 w 247341"/>
                <a:gd name="connsiteY2" fmla="*/ 67154 h 271202"/>
                <a:gd name="connsiteX3" fmla="*/ 77432 w 247341"/>
                <a:gd name="connsiteY3" fmla="*/ 67154 h 271202"/>
                <a:gd name="connsiteX4" fmla="*/ 77432 w 247341"/>
                <a:gd name="connsiteY4" fmla="*/ 0 h 271202"/>
                <a:gd name="connsiteX5" fmla="*/ 37741 w 247341"/>
                <a:gd name="connsiteY5" fmla="*/ 24200 h 271202"/>
                <a:gd name="connsiteX6" fmla="*/ 37741 w 247341"/>
                <a:gd name="connsiteY6" fmla="*/ 67154 h 271202"/>
                <a:gd name="connsiteX7" fmla="*/ 0 w 247341"/>
                <a:gd name="connsiteY7" fmla="*/ 67154 h 271202"/>
                <a:gd name="connsiteX8" fmla="*/ 0 w 247341"/>
                <a:gd name="connsiteY8" fmla="*/ 100085 h 271202"/>
                <a:gd name="connsiteX9" fmla="*/ 37741 w 247341"/>
                <a:gd name="connsiteY9" fmla="*/ 100085 h 271202"/>
                <a:gd name="connsiteX10" fmla="*/ 37741 w 247341"/>
                <a:gd name="connsiteY10" fmla="*/ 208159 h 271202"/>
                <a:gd name="connsiteX11" fmla="*/ 44777 w 247341"/>
                <a:gd name="connsiteY11" fmla="*/ 241090 h 271202"/>
                <a:gd name="connsiteX12" fmla="*/ 65459 w 247341"/>
                <a:gd name="connsiteY12" fmla="*/ 263362 h 271202"/>
                <a:gd name="connsiteX13" fmla="*/ 99174 w 247341"/>
                <a:gd name="connsiteY13" fmla="*/ 271202 h 271202"/>
                <a:gd name="connsiteX14" fmla="*/ 124476 w 247341"/>
                <a:gd name="connsiteY14" fmla="*/ 271202 h 271202"/>
                <a:gd name="connsiteX15" fmla="*/ 124476 w 247341"/>
                <a:gd name="connsiteY15" fmla="*/ 236661 h 271202"/>
                <a:gd name="connsiteX16" fmla="*/ 103603 w 247341"/>
                <a:gd name="connsiteY16" fmla="*/ 236661 h 271202"/>
                <a:gd name="connsiteX17" fmla="*/ 83725 w 247341"/>
                <a:gd name="connsiteY17" fmla="*/ 228630 h 271202"/>
                <a:gd name="connsiteX18" fmla="*/ 77495 w 247341"/>
                <a:gd name="connsiteY18" fmla="*/ 205319 h 271202"/>
                <a:gd name="connsiteX19" fmla="*/ 77495 w 247341"/>
                <a:gd name="connsiteY19" fmla="*/ 99979 h 271202"/>
                <a:gd name="connsiteX20" fmla="*/ 160606 w 247341"/>
                <a:gd name="connsiteY20" fmla="*/ 99979 h 271202"/>
                <a:gd name="connsiteX21" fmla="*/ 160606 w 247341"/>
                <a:gd name="connsiteY21" fmla="*/ 208053 h 271202"/>
                <a:gd name="connsiteX22" fmla="*/ 167642 w 247341"/>
                <a:gd name="connsiteY22" fmla="*/ 240984 h 271202"/>
                <a:gd name="connsiteX23" fmla="*/ 188324 w 247341"/>
                <a:gd name="connsiteY23" fmla="*/ 263256 h 271202"/>
                <a:gd name="connsiteX24" fmla="*/ 222039 w 247341"/>
                <a:gd name="connsiteY24" fmla="*/ 271096 h 271202"/>
                <a:gd name="connsiteX25" fmla="*/ 247341 w 247341"/>
                <a:gd name="connsiteY25" fmla="*/ 271096 h 271202"/>
                <a:gd name="connsiteX26" fmla="*/ 247341 w 247341"/>
                <a:gd name="connsiteY26" fmla="*/ 236555 h 271202"/>
                <a:gd name="connsiteX27" fmla="*/ 226468 w 247341"/>
                <a:gd name="connsiteY27" fmla="*/ 236555 h 271202"/>
                <a:gd name="connsiteX28" fmla="*/ 206591 w 247341"/>
                <a:gd name="connsiteY28" fmla="*/ 228524 h 271202"/>
                <a:gd name="connsiteX29" fmla="*/ 200361 w 247341"/>
                <a:gd name="connsiteY29" fmla="*/ 205214 h 271202"/>
                <a:gd name="connsiteX30" fmla="*/ 200361 w 247341"/>
                <a:gd name="connsiteY30" fmla="*/ 99979 h 271202"/>
                <a:gd name="connsiteX31" fmla="*/ 247341 w 247341"/>
                <a:gd name="connsiteY31" fmla="*/ 99979 h 271202"/>
                <a:gd name="connsiteX32" fmla="*/ 247341 w 247341"/>
                <a:gd name="connsiteY32" fmla="*/ 67048 h 271202"/>
                <a:gd name="connsiteX33" fmla="*/ 200339 w 247341"/>
                <a:gd name="connsiteY33" fmla="*/ 67048 h 271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47341" h="271202">
                  <a:moveTo>
                    <a:pt x="200339" y="0"/>
                  </a:moveTo>
                  <a:lnTo>
                    <a:pt x="160606" y="24200"/>
                  </a:lnTo>
                  <a:lnTo>
                    <a:pt x="160606" y="67154"/>
                  </a:lnTo>
                  <a:lnTo>
                    <a:pt x="77432" y="67154"/>
                  </a:lnTo>
                  <a:lnTo>
                    <a:pt x="77432" y="0"/>
                  </a:lnTo>
                  <a:lnTo>
                    <a:pt x="37741" y="24200"/>
                  </a:lnTo>
                  <a:lnTo>
                    <a:pt x="37741" y="67154"/>
                  </a:lnTo>
                  <a:lnTo>
                    <a:pt x="0" y="67154"/>
                  </a:lnTo>
                  <a:lnTo>
                    <a:pt x="0" y="100085"/>
                  </a:lnTo>
                  <a:lnTo>
                    <a:pt x="37741" y="100085"/>
                  </a:lnTo>
                  <a:lnTo>
                    <a:pt x="37741" y="208159"/>
                  </a:lnTo>
                  <a:cubicBezTo>
                    <a:pt x="37540" y="219530"/>
                    <a:pt x="39947" y="230795"/>
                    <a:pt x="44777" y="241090"/>
                  </a:cubicBezTo>
                  <a:cubicBezTo>
                    <a:pt x="49218" y="250463"/>
                    <a:pt x="56440" y="258240"/>
                    <a:pt x="65459" y="263362"/>
                  </a:cubicBezTo>
                  <a:cubicBezTo>
                    <a:pt x="74544" y="268602"/>
                    <a:pt x="85781" y="271217"/>
                    <a:pt x="99174" y="271202"/>
                  </a:cubicBezTo>
                  <a:lnTo>
                    <a:pt x="124476" y="271202"/>
                  </a:lnTo>
                  <a:lnTo>
                    <a:pt x="124476" y="236661"/>
                  </a:lnTo>
                  <a:lnTo>
                    <a:pt x="103603" y="236661"/>
                  </a:lnTo>
                  <a:cubicBezTo>
                    <a:pt x="94491" y="236661"/>
                    <a:pt x="87864" y="233985"/>
                    <a:pt x="83725" y="228630"/>
                  </a:cubicBezTo>
                  <a:cubicBezTo>
                    <a:pt x="79587" y="223275"/>
                    <a:pt x="77510" y="215506"/>
                    <a:pt x="77495" y="205319"/>
                  </a:cubicBezTo>
                  <a:lnTo>
                    <a:pt x="77495" y="99979"/>
                  </a:lnTo>
                  <a:lnTo>
                    <a:pt x="160606" y="99979"/>
                  </a:lnTo>
                  <a:lnTo>
                    <a:pt x="160606" y="208053"/>
                  </a:lnTo>
                  <a:cubicBezTo>
                    <a:pt x="160405" y="219424"/>
                    <a:pt x="162812" y="230689"/>
                    <a:pt x="167642" y="240984"/>
                  </a:cubicBezTo>
                  <a:cubicBezTo>
                    <a:pt x="172083" y="250357"/>
                    <a:pt x="179305" y="258134"/>
                    <a:pt x="188324" y="263256"/>
                  </a:cubicBezTo>
                  <a:cubicBezTo>
                    <a:pt x="197409" y="268496"/>
                    <a:pt x="208646" y="271111"/>
                    <a:pt x="222039" y="271096"/>
                  </a:cubicBezTo>
                  <a:lnTo>
                    <a:pt x="247341" y="271096"/>
                  </a:lnTo>
                  <a:lnTo>
                    <a:pt x="247341" y="236555"/>
                  </a:lnTo>
                  <a:lnTo>
                    <a:pt x="226468" y="236555"/>
                  </a:lnTo>
                  <a:cubicBezTo>
                    <a:pt x="217356" y="236555"/>
                    <a:pt x="210729" y="233879"/>
                    <a:pt x="206591" y="228524"/>
                  </a:cubicBezTo>
                  <a:cubicBezTo>
                    <a:pt x="202452" y="223169"/>
                    <a:pt x="200376" y="215400"/>
                    <a:pt x="200361" y="205214"/>
                  </a:cubicBezTo>
                  <a:lnTo>
                    <a:pt x="200361" y="99979"/>
                  </a:lnTo>
                  <a:lnTo>
                    <a:pt x="247341" y="99979"/>
                  </a:lnTo>
                  <a:lnTo>
                    <a:pt x="247341" y="67048"/>
                  </a:lnTo>
                  <a:lnTo>
                    <a:pt x="200339" y="67048"/>
                  </a:lnTo>
                  <a:close/>
                </a:path>
              </a:pathLst>
            </a:custGeom>
            <a:solidFill>
              <a:srgbClr val="00A443"/>
            </a:solidFill>
            <a:ln w="2119" cap="flat">
              <a:noFill/>
              <a:prstDash val="solid"/>
              <a:miter/>
            </a:ln>
          </p:spPr>
          <p:txBody>
            <a:bodyPr rtlCol="0" anchor="ctr"/>
            <a:lstStyle/>
            <a:p>
              <a:endParaRPr lang="es-ES" sz="675"/>
            </a:p>
          </p:txBody>
        </p:sp>
        <p:sp>
          <p:nvSpPr>
            <p:cNvPr id="28" name="Forma libre: forma 27">
              <a:extLst>
                <a:ext uri="{FF2B5EF4-FFF2-40B4-BE49-F238E27FC236}">
                  <a16:creationId xmlns:a16="http://schemas.microsoft.com/office/drawing/2014/main" id="{48F347D9-B401-7BC8-F46A-B8BC26FC5914}"/>
                </a:ext>
              </a:extLst>
            </p:cNvPr>
            <p:cNvSpPr/>
            <p:nvPr/>
          </p:nvSpPr>
          <p:spPr>
            <a:xfrm>
              <a:off x="22108062" y="938482"/>
              <a:ext cx="39351" cy="203963"/>
            </a:xfrm>
            <a:custGeom>
              <a:avLst/>
              <a:gdLst>
                <a:gd name="connsiteX0" fmla="*/ 0 w 39351"/>
                <a:gd name="connsiteY0" fmla="*/ 0 h 203963"/>
                <a:gd name="connsiteX1" fmla="*/ 39352 w 39351"/>
                <a:gd name="connsiteY1" fmla="*/ 0 h 203963"/>
                <a:gd name="connsiteX2" fmla="*/ 39352 w 39351"/>
                <a:gd name="connsiteY2" fmla="*/ 203963 h 203963"/>
                <a:gd name="connsiteX3" fmla="*/ 0 w 39351"/>
                <a:gd name="connsiteY3" fmla="*/ 203963 h 203963"/>
              </a:gdLst>
              <a:ahLst/>
              <a:cxnLst>
                <a:cxn ang="0">
                  <a:pos x="connsiteX0" y="connsiteY0"/>
                </a:cxn>
                <a:cxn ang="0">
                  <a:pos x="connsiteX1" y="connsiteY1"/>
                </a:cxn>
                <a:cxn ang="0">
                  <a:pos x="connsiteX2" y="connsiteY2"/>
                </a:cxn>
                <a:cxn ang="0">
                  <a:pos x="connsiteX3" y="connsiteY3"/>
                </a:cxn>
              </a:cxnLst>
              <a:rect l="l" t="t" r="r" b="b"/>
              <a:pathLst>
                <a:path w="39351" h="203963">
                  <a:moveTo>
                    <a:pt x="0" y="0"/>
                  </a:moveTo>
                  <a:lnTo>
                    <a:pt x="39352" y="0"/>
                  </a:lnTo>
                  <a:lnTo>
                    <a:pt x="39352" y="203963"/>
                  </a:lnTo>
                  <a:lnTo>
                    <a:pt x="0" y="203963"/>
                  </a:lnTo>
                  <a:close/>
                </a:path>
              </a:pathLst>
            </a:custGeom>
            <a:solidFill>
              <a:srgbClr val="00A443"/>
            </a:solidFill>
            <a:ln w="2119" cap="flat">
              <a:noFill/>
              <a:prstDash val="solid"/>
              <a:miter/>
            </a:ln>
          </p:spPr>
          <p:txBody>
            <a:bodyPr rtlCol="0" anchor="ctr"/>
            <a:lstStyle/>
            <a:p>
              <a:endParaRPr lang="es-ES" sz="675"/>
            </a:p>
          </p:txBody>
        </p:sp>
        <p:sp>
          <p:nvSpPr>
            <p:cNvPr id="29" name="Forma libre: forma 28">
              <a:extLst>
                <a:ext uri="{FF2B5EF4-FFF2-40B4-BE49-F238E27FC236}">
                  <a16:creationId xmlns:a16="http://schemas.microsoft.com/office/drawing/2014/main" id="{ED845958-E06E-7BDB-0ED5-31F18CC04C7F}"/>
                </a:ext>
              </a:extLst>
            </p:cNvPr>
            <p:cNvSpPr/>
            <p:nvPr/>
          </p:nvSpPr>
          <p:spPr>
            <a:xfrm>
              <a:off x="22100808" y="852163"/>
              <a:ext cx="54177" cy="51807"/>
            </a:xfrm>
            <a:custGeom>
              <a:avLst/>
              <a:gdLst>
                <a:gd name="connsiteX0" fmla="*/ 46203 w 54177"/>
                <a:gd name="connsiteY0" fmla="*/ 7023 h 51807"/>
                <a:gd name="connsiteX1" fmla="*/ 26919 w 54177"/>
                <a:gd name="connsiteY1" fmla="*/ 9 h 51807"/>
                <a:gd name="connsiteX2" fmla="*/ 7847 w 54177"/>
                <a:gd name="connsiteY2" fmla="*/ 7023 h 51807"/>
                <a:gd name="connsiteX3" fmla="*/ 28 w 54177"/>
                <a:gd name="connsiteY3" fmla="*/ 26095 h 51807"/>
                <a:gd name="connsiteX4" fmla="*/ 7847 w 54177"/>
                <a:gd name="connsiteY4" fmla="*/ 44764 h 51807"/>
                <a:gd name="connsiteX5" fmla="*/ 26919 w 54177"/>
                <a:gd name="connsiteY5" fmla="*/ 51800 h 51807"/>
                <a:gd name="connsiteX6" fmla="*/ 46203 w 54177"/>
                <a:gd name="connsiteY6" fmla="*/ 44764 h 51807"/>
                <a:gd name="connsiteX7" fmla="*/ 54150 w 54177"/>
                <a:gd name="connsiteY7" fmla="*/ 26095 h 51807"/>
                <a:gd name="connsiteX8" fmla="*/ 46203 w 54177"/>
                <a:gd name="connsiteY8" fmla="*/ 7023 h 51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77" h="51807">
                  <a:moveTo>
                    <a:pt x="46203" y="7023"/>
                  </a:moveTo>
                  <a:cubicBezTo>
                    <a:pt x="40878" y="2357"/>
                    <a:pt x="33999" y="-146"/>
                    <a:pt x="26919" y="9"/>
                  </a:cubicBezTo>
                  <a:cubicBezTo>
                    <a:pt x="19901" y="-169"/>
                    <a:pt x="13080" y="2340"/>
                    <a:pt x="7847" y="7023"/>
                  </a:cubicBezTo>
                  <a:cubicBezTo>
                    <a:pt x="2545" y="11910"/>
                    <a:pt x="-317" y="18894"/>
                    <a:pt x="28" y="26095"/>
                  </a:cubicBezTo>
                  <a:cubicBezTo>
                    <a:pt x="-264" y="33171"/>
                    <a:pt x="2601" y="40009"/>
                    <a:pt x="7847" y="44764"/>
                  </a:cubicBezTo>
                  <a:cubicBezTo>
                    <a:pt x="13075" y="49456"/>
                    <a:pt x="19897" y="51971"/>
                    <a:pt x="26919" y="51800"/>
                  </a:cubicBezTo>
                  <a:cubicBezTo>
                    <a:pt x="34001" y="51950"/>
                    <a:pt x="40882" y="49439"/>
                    <a:pt x="46203" y="44764"/>
                  </a:cubicBezTo>
                  <a:cubicBezTo>
                    <a:pt x="51528" y="40056"/>
                    <a:pt x="54446" y="33196"/>
                    <a:pt x="54150" y="26095"/>
                  </a:cubicBezTo>
                  <a:cubicBezTo>
                    <a:pt x="54499" y="18867"/>
                    <a:pt x="51581" y="11865"/>
                    <a:pt x="46203" y="7023"/>
                  </a:cubicBezTo>
                  <a:close/>
                </a:path>
              </a:pathLst>
            </a:custGeom>
            <a:solidFill>
              <a:srgbClr val="00A443"/>
            </a:solidFill>
            <a:ln w="2119" cap="flat">
              <a:noFill/>
              <a:prstDash val="solid"/>
              <a:miter/>
            </a:ln>
          </p:spPr>
          <p:txBody>
            <a:bodyPr rtlCol="0" anchor="ctr"/>
            <a:lstStyle/>
            <a:p>
              <a:endParaRPr lang="es-ES" sz="675"/>
            </a:p>
          </p:txBody>
        </p:sp>
        <p:sp>
          <p:nvSpPr>
            <p:cNvPr id="30" name="Forma libre: forma 29">
              <a:extLst>
                <a:ext uri="{FF2B5EF4-FFF2-40B4-BE49-F238E27FC236}">
                  <a16:creationId xmlns:a16="http://schemas.microsoft.com/office/drawing/2014/main" id="{31D74535-D98A-F152-0A59-B4563BAEE87D}"/>
                </a:ext>
              </a:extLst>
            </p:cNvPr>
            <p:cNvSpPr/>
            <p:nvPr/>
          </p:nvSpPr>
          <p:spPr>
            <a:xfrm>
              <a:off x="22174029" y="934523"/>
              <a:ext cx="171013" cy="212270"/>
            </a:xfrm>
            <a:custGeom>
              <a:avLst/>
              <a:gdLst>
                <a:gd name="connsiteX0" fmla="*/ 155542 w 171013"/>
                <a:gd name="connsiteY0" fmla="*/ 114174 h 212270"/>
                <a:gd name="connsiteX1" fmla="*/ 107968 w 171013"/>
                <a:gd name="connsiteY1" fmla="*/ 91500 h 212270"/>
                <a:gd name="connsiteX2" fmla="*/ 87900 w 171013"/>
                <a:gd name="connsiteY2" fmla="*/ 86689 h 212270"/>
                <a:gd name="connsiteX3" fmla="*/ 66603 w 171013"/>
                <a:gd name="connsiteY3" fmla="*/ 79781 h 212270"/>
                <a:gd name="connsiteX4" fmla="*/ 51770 w 171013"/>
                <a:gd name="connsiteY4" fmla="*/ 70944 h 212270"/>
                <a:gd name="connsiteX5" fmla="*/ 46154 w 171013"/>
                <a:gd name="connsiteY5" fmla="*/ 57297 h 212270"/>
                <a:gd name="connsiteX6" fmla="*/ 56750 w 171013"/>
                <a:gd name="connsiteY6" fmla="*/ 40217 h 212270"/>
                <a:gd name="connsiteX7" fmla="*/ 84764 w 171013"/>
                <a:gd name="connsiteY7" fmla="*/ 33669 h 212270"/>
                <a:gd name="connsiteX8" fmla="*/ 116275 w 171013"/>
                <a:gd name="connsiteY8" fmla="*/ 41510 h 212270"/>
                <a:gd name="connsiteX9" fmla="*/ 135749 w 171013"/>
                <a:gd name="connsiteY9" fmla="*/ 68211 h 212270"/>
                <a:gd name="connsiteX10" fmla="*/ 168680 w 171013"/>
                <a:gd name="connsiteY10" fmla="*/ 56174 h 212270"/>
                <a:gd name="connsiteX11" fmla="*/ 151410 w 171013"/>
                <a:gd name="connsiteY11" fmla="*/ 25257 h 212270"/>
                <a:gd name="connsiteX12" fmla="*/ 122293 w 171013"/>
                <a:gd name="connsiteY12" fmla="*/ 6375 h 212270"/>
                <a:gd name="connsiteX13" fmla="*/ 84764 w 171013"/>
                <a:gd name="connsiteY13" fmla="*/ 18 h 212270"/>
                <a:gd name="connsiteX14" fmla="*/ 44501 w 171013"/>
                <a:gd name="connsiteY14" fmla="*/ 7435 h 212270"/>
                <a:gd name="connsiteX15" fmla="*/ 16953 w 171013"/>
                <a:gd name="connsiteY15" fmla="*/ 27863 h 212270"/>
                <a:gd name="connsiteX16" fmla="*/ 7120 w 171013"/>
                <a:gd name="connsiteY16" fmla="*/ 57763 h 212270"/>
                <a:gd name="connsiteX17" fmla="*/ 21954 w 171013"/>
                <a:gd name="connsiteY17" fmla="*/ 95717 h 212270"/>
                <a:gd name="connsiteX18" fmla="*/ 69739 w 171013"/>
                <a:gd name="connsiteY18" fmla="*/ 119217 h 212270"/>
                <a:gd name="connsiteX19" fmla="*/ 90210 w 171013"/>
                <a:gd name="connsiteY19" fmla="*/ 124430 h 212270"/>
                <a:gd name="connsiteX20" fmla="*/ 122124 w 171013"/>
                <a:gd name="connsiteY20" fmla="*/ 135471 h 212270"/>
                <a:gd name="connsiteX21" fmla="*/ 132380 w 171013"/>
                <a:gd name="connsiteY21" fmla="*/ 152932 h 212270"/>
                <a:gd name="connsiteX22" fmla="*/ 120322 w 171013"/>
                <a:gd name="connsiteY22" fmla="*/ 171601 h 212270"/>
                <a:gd name="connsiteX23" fmla="*/ 87010 w 171013"/>
                <a:gd name="connsiteY23" fmla="*/ 179039 h 212270"/>
                <a:gd name="connsiteX24" fmla="*/ 63700 w 171013"/>
                <a:gd name="connsiteY24" fmla="*/ 175013 h 212270"/>
                <a:gd name="connsiteX25" fmla="*/ 44226 w 171013"/>
                <a:gd name="connsiteY25" fmla="*/ 162765 h 212270"/>
                <a:gd name="connsiteX26" fmla="*/ 31977 w 171013"/>
                <a:gd name="connsiteY26" fmla="*/ 142082 h 212270"/>
                <a:gd name="connsiteX27" fmla="*/ 0 w 171013"/>
                <a:gd name="connsiteY27" fmla="*/ 156068 h 212270"/>
                <a:gd name="connsiteX28" fmla="*/ 50180 w 171013"/>
                <a:gd name="connsiteY28" fmla="*/ 206249 h 212270"/>
                <a:gd name="connsiteX29" fmla="*/ 87137 w 171013"/>
                <a:gd name="connsiteY29" fmla="*/ 212267 h 212270"/>
                <a:gd name="connsiteX30" fmla="*/ 131638 w 171013"/>
                <a:gd name="connsiteY30" fmla="*/ 204447 h 212270"/>
                <a:gd name="connsiteX31" fmla="*/ 160755 w 171013"/>
                <a:gd name="connsiteY31" fmla="*/ 182960 h 212270"/>
                <a:gd name="connsiteX32" fmla="*/ 171011 w 171013"/>
                <a:gd name="connsiteY32" fmla="*/ 151830 h 212270"/>
                <a:gd name="connsiteX33" fmla="*/ 155542 w 171013"/>
                <a:gd name="connsiteY33" fmla="*/ 114174 h 21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71013" h="212270">
                  <a:moveTo>
                    <a:pt x="155542" y="114174"/>
                  </a:moveTo>
                  <a:cubicBezTo>
                    <a:pt x="145243" y="104426"/>
                    <a:pt x="129386" y="96867"/>
                    <a:pt x="107968" y="91500"/>
                  </a:cubicBezTo>
                  <a:lnTo>
                    <a:pt x="87900" y="86689"/>
                  </a:lnTo>
                  <a:cubicBezTo>
                    <a:pt x="80680" y="84776"/>
                    <a:pt x="73571" y="82470"/>
                    <a:pt x="66603" y="79781"/>
                  </a:cubicBezTo>
                  <a:cubicBezTo>
                    <a:pt x="61153" y="77780"/>
                    <a:pt x="56124" y="74784"/>
                    <a:pt x="51770" y="70944"/>
                  </a:cubicBezTo>
                  <a:cubicBezTo>
                    <a:pt x="48004" y="67427"/>
                    <a:pt x="45955" y="62447"/>
                    <a:pt x="46154" y="57297"/>
                  </a:cubicBezTo>
                  <a:cubicBezTo>
                    <a:pt x="46154" y="50319"/>
                    <a:pt x="49687" y="44625"/>
                    <a:pt x="56750" y="40217"/>
                  </a:cubicBezTo>
                  <a:cubicBezTo>
                    <a:pt x="63812" y="35810"/>
                    <a:pt x="73151" y="33627"/>
                    <a:pt x="84764" y="33669"/>
                  </a:cubicBezTo>
                  <a:cubicBezTo>
                    <a:pt x="95773" y="33481"/>
                    <a:pt x="106637" y="36185"/>
                    <a:pt x="116275" y="41510"/>
                  </a:cubicBezTo>
                  <a:cubicBezTo>
                    <a:pt x="125514" y="46723"/>
                    <a:pt x="132005" y="55623"/>
                    <a:pt x="135749" y="68211"/>
                  </a:cubicBezTo>
                  <a:lnTo>
                    <a:pt x="168680" y="56174"/>
                  </a:lnTo>
                  <a:cubicBezTo>
                    <a:pt x="165610" y="44583"/>
                    <a:pt x="159670" y="33949"/>
                    <a:pt x="151410" y="25257"/>
                  </a:cubicBezTo>
                  <a:cubicBezTo>
                    <a:pt x="143243" y="16861"/>
                    <a:pt x="133291" y="10408"/>
                    <a:pt x="122293" y="6375"/>
                  </a:cubicBezTo>
                  <a:cubicBezTo>
                    <a:pt x="110271" y="2004"/>
                    <a:pt x="97555" y="-152"/>
                    <a:pt x="84764" y="18"/>
                  </a:cubicBezTo>
                  <a:cubicBezTo>
                    <a:pt x="70981" y="-240"/>
                    <a:pt x="57288" y="2283"/>
                    <a:pt x="44501" y="7435"/>
                  </a:cubicBezTo>
                  <a:cubicBezTo>
                    <a:pt x="33662" y="11667"/>
                    <a:pt x="24149" y="18719"/>
                    <a:pt x="16953" y="27863"/>
                  </a:cubicBezTo>
                  <a:cubicBezTo>
                    <a:pt x="10434" y="36456"/>
                    <a:pt x="6974" y="46979"/>
                    <a:pt x="7120" y="57763"/>
                  </a:cubicBezTo>
                  <a:cubicBezTo>
                    <a:pt x="6777" y="71891"/>
                    <a:pt x="12121" y="85566"/>
                    <a:pt x="21954" y="95717"/>
                  </a:cubicBezTo>
                  <a:cubicBezTo>
                    <a:pt x="31844" y="106015"/>
                    <a:pt x="47771" y="113850"/>
                    <a:pt x="69739" y="119217"/>
                  </a:cubicBezTo>
                  <a:lnTo>
                    <a:pt x="90210" y="124430"/>
                  </a:lnTo>
                  <a:cubicBezTo>
                    <a:pt x="104662" y="127636"/>
                    <a:pt x="115300" y="131317"/>
                    <a:pt x="122124" y="135471"/>
                  </a:cubicBezTo>
                  <a:cubicBezTo>
                    <a:pt x="128544" y="138910"/>
                    <a:pt x="132503" y="145649"/>
                    <a:pt x="132380" y="152932"/>
                  </a:cubicBezTo>
                  <a:cubicBezTo>
                    <a:pt x="132380" y="160434"/>
                    <a:pt x="128360" y="166658"/>
                    <a:pt x="120322" y="171601"/>
                  </a:cubicBezTo>
                  <a:cubicBezTo>
                    <a:pt x="112285" y="176545"/>
                    <a:pt x="101181" y="179025"/>
                    <a:pt x="87010" y="179039"/>
                  </a:cubicBezTo>
                  <a:cubicBezTo>
                    <a:pt x="79066" y="179063"/>
                    <a:pt x="71176" y="177700"/>
                    <a:pt x="63700" y="175013"/>
                  </a:cubicBezTo>
                  <a:cubicBezTo>
                    <a:pt x="56370" y="172447"/>
                    <a:pt x="49714" y="168260"/>
                    <a:pt x="44226" y="162765"/>
                  </a:cubicBezTo>
                  <a:cubicBezTo>
                    <a:pt x="38540" y="156956"/>
                    <a:pt x="34338" y="149862"/>
                    <a:pt x="31977" y="142082"/>
                  </a:cubicBezTo>
                  <a:lnTo>
                    <a:pt x="0" y="156068"/>
                  </a:lnTo>
                  <a:cubicBezTo>
                    <a:pt x="7885" y="179768"/>
                    <a:pt x="26480" y="198364"/>
                    <a:pt x="50180" y="206249"/>
                  </a:cubicBezTo>
                  <a:cubicBezTo>
                    <a:pt x="62071" y="210330"/>
                    <a:pt x="74567" y="212364"/>
                    <a:pt x="87137" y="212267"/>
                  </a:cubicBezTo>
                  <a:cubicBezTo>
                    <a:pt x="104260" y="212267"/>
                    <a:pt x="119093" y="209660"/>
                    <a:pt x="131638" y="204447"/>
                  </a:cubicBezTo>
                  <a:cubicBezTo>
                    <a:pt x="143115" y="200063"/>
                    <a:pt x="153181" y="192634"/>
                    <a:pt x="160755" y="182960"/>
                  </a:cubicBezTo>
                  <a:cubicBezTo>
                    <a:pt x="167515" y="174000"/>
                    <a:pt x="171121" y="163055"/>
                    <a:pt x="171011" y="151830"/>
                  </a:cubicBezTo>
                  <a:cubicBezTo>
                    <a:pt x="171011" y="136503"/>
                    <a:pt x="165856" y="123949"/>
                    <a:pt x="155542" y="114174"/>
                  </a:cubicBezTo>
                  <a:close/>
                </a:path>
              </a:pathLst>
            </a:custGeom>
            <a:solidFill>
              <a:srgbClr val="00A443"/>
            </a:solidFill>
            <a:ln w="2119" cap="flat">
              <a:noFill/>
              <a:prstDash val="solid"/>
              <a:miter/>
            </a:ln>
          </p:spPr>
          <p:txBody>
            <a:bodyPr rtlCol="0" anchor="ctr"/>
            <a:lstStyle/>
            <a:p>
              <a:endParaRPr lang="es-ES" sz="675"/>
            </a:p>
          </p:txBody>
        </p:sp>
        <p:sp>
          <p:nvSpPr>
            <p:cNvPr id="31" name="Forma libre: forma 30">
              <a:extLst>
                <a:ext uri="{FF2B5EF4-FFF2-40B4-BE49-F238E27FC236}">
                  <a16:creationId xmlns:a16="http://schemas.microsoft.com/office/drawing/2014/main" id="{530D637B-D78A-771B-F7D1-EF5E3A34D066}"/>
                </a:ext>
              </a:extLst>
            </p:cNvPr>
            <p:cNvSpPr/>
            <p:nvPr/>
          </p:nvSpPr>
          <p:spPr>
            <a:xfrm>
              <a:off x="22371211" y="861389"/>
              <a:ext cx="175082" cy="281161"/>
            </a:xfrm>
            <a:custGeom>
              <a:avLst/>
              <a:gdLst>
                <a:gd name="connsiteX0" fmla="*/ 138526 w 175082"/>
                <a:gd name="connsiteY0" fmla="*/ 82730 h 281161"/>
                <a:gd name="connsiteX1" fmla="*/ 99576 w 175082"/>
                <a:gd name="connsiteY1" fmla="*/ 73088 h 281161"/>
                <a:gd name="connsiteX2" fmla="*/ 60416 w 175082"/>
                <a:gd name="connsiteY2" fmla="*/ 84128 h 281161"/>
                <a:gd name="connsiteX3" fmla="*/ 39352 w 175082"/>
                <a:gd name="connsiteY3" fmla="*/ 107269 h 281161"/>
                <a:gd name="connsiteX4" fmla="*/ 39352 w 175082"/>
                <a:gd name="connsiteY4" fmla="*/ 0 h 281161"/>
                <a:gd name="connsiteX5" fmla="*/ 0 w 175082"/>
                <a:gd name="connsiteY5" fmla="*/ 0 h 281161"/>
                <a:gd name="connsiteX6" fmla="*/ 0 w 175082"/>
                <a:gd name="connsiteY6" fmla="*/ 281077 h 281161"/>
                <a:gd name="connsiteX7" fmla="*/ 39352 w 175082"/>
                <a:gd name="connsiteY7" fmla="*/ 281077 h 281161"/>
                <a:gd name="connsiteX8" fmla="*/ 39352 w 175082"/>
                <a:gd name="connsiteY8" fmla="*/ 160289 h 281161"/>
                <a:gd name="connsiteX9" fmla="*/ 53592 w 175082"/>
                <a:gd name="connsiteY9" fmla="*/ 121954 h 281161"/>
                <a:gd name="connsiteX10" fmla="*/ 90337 w 175082"/>
                <a:gd name="connsiteY10" fmla="*/ 108095 h 281161"/>
                <a:gd name="connsiteX11" fmla="*/ 122865 w 175082"/>
                <a:gd name="connsiteY11" fmla="*/ 121763 h 281161"/>
                <a:gd name="connsiteX12" fmla="*/ 135304 w 175082"/>
                <a:gd name="connsiteY12" fmla="*/ 158699 h 281161"/>
                <a:gd name="connsiteX13" fmla="*/ 135304 w 175082"/>
                <a:gd name="connsiteY13" fmla="*/ 281162 h 281161"/>
                <a:gd name="connsiteX14" fmla="*/ 175059 w 175082"/>
                <a:gd name="connsiteY14" fmla="*/ 281162 h 281161"/>
                <a:gd name="connsiteX15" fmla="*/ 175059 w 175082"/>
                <a:gd name="connsiteY15" fmla="*/ 152194 h 281161"/>
                <a:gd name="connsiteX16" fmla="*/ 165226 w 175082"/>
                <a:gd name="connsiteY16" fmla="*/ 110236 h 281161"/>
                <a:gd name="connsiteX17" fmla="*/ 138526 w 175082"/>
                <a:gd name="connsiteY17" fmla="*/ 82730 h 281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082" h="281161">
                  <a:moveTo>
                    <a:pt x="138526" y="82730"/>
                  </a:moveTo>
                  <a:cubicBezTo>
                    <a:pt x="126616" y="76131"/>
                    <a:pt x="113181" y="72804"/>
                    <a:pt x="99576" y="73088"/>
                  </a:cubicBezTo>
                  <a:cubicBezTo>
                    <a:pt x="85751" y="73064"/>
                    <a:pt x="72191" y="76885"/>
                    <a:pt x="60416" y="84128"/>
                  </a:cubicBezTo>
                  <a:cubicBezTo>
                    <a:pt x="51397" y="89754"/>
                    <a:pt x="44107" y="97763"/>
                    <a:pt x="39352" y="107269"/>
                  </a:cubicBezTo>
                  <a:lnTo>
                    <a:pt x="39352" y="0"/>
                  </a:lnTo>
                  <a:lnTo>
                    <a:pt x="0" y="0"/>
                  </a:lnTo>
                  <a:lnTo>
                    <a:pt x="0" y="281077"/>
                  </a:lnTo>
                  <a:lnTo>
                    <a:pt x="39352" y="281077"/>
                  </a:lnTo>
                  <a:lnTo>
                    <a:pt x="39352" y="160289"/>
                  </a:lnTo>
                  <a:cubicBezTo>
                    <a:pt x="39352" y="143972"/>
                    <a:pt x="44098" y="131193"/>
                    <a:pt x="53592" y="121954"/>
                  </a:cubicBezTo>
                  <a:cubicBezTo>
                    <a:pt x="63086" y="112715"/>
                    <a:pt x="75334" y="108095"/>
                    <a:pt x="90337" y="108095"/>
                  </a:cubicBezTo>
                  <a:cubicBezTo>
                    <a:pt x="103709" y="108095"/>
                    <a:pt x="114558" y="112651"/>
                    <a:pt x="122865" y="121763"/>
                  </a:cubicBezTo>
                  <a:cubicBezTo>
                    <a:pt x="131172" y="130876"/>
                    <a:pt x="135326" y="143188"/>
                    <a:pt x="135304" y="158699"/>
                  </a:cubicBezTo>
                  <a:lnTo>
                    <a:pt x="135304" y="281162"/>
                  </a:lnTo>
                  <a:lnTo>
                    <a:pt x="175059" y="281162"/>
                  </a:lnTo>
                  <a:lnTo>
                    <a:pt x="175059" y="152194"/>
                  </a:lnTo>
                  <a:cubicBezTo>
                    <a:pt x="175398" y="137599"/>
                    <a:pt x="172028" y="123156"/>
                    <a:pt x="165226" y="110236"/>
                  </a:cubicBezTo>
                  <a:cubicBezTo>
                    <a:pt x="159081" y="98750"/>
                    <a:pt x="149820" y="89220"/>
                    <a:pt x="138526" y="82730"/>
                  </a:cubicBezTo>
                  <a:close/>
                </a:path>
              </a:pathLst>
            </a:custGeom>
            <a:solidFill>
              <a:srgbClr val="00A443"/>
            </a:solidFill>
            <a:ln w="2119" cap="flat">
              <a:noFill/>
              <a:prstDash val="solid"/>
              <a:miter/>
            </a:ln>
          </p:spPr>
          <p:txBody>
            <a:bodyPr rtlCol="0" anchor="ctr"/>
            <a:lstStyle/>
            <a:p>
              <a:endParaRPr lang="es-ES" sz="675"/>
            </a:p>
          </p:txBody>
        </p:sp>
        <p:sp>
          <p:nvSpPr>
            <p:cNvPr id="32" name="Forma libre: forma 31">
              <a:extLst>
                <a:ext uri="{FF2B5EF4-FFF2-40B4-BE49-F238E27FC236}">
                  <a16:creationId xmlns:a16="http://schemas.microsoft.com/office/drawing/2014/main" id="{21621D3F-F44C-A8D9-3D50-C2FFF5D162C9}"/>
                </a:ext>
              </a:extLst>
            </p:cNvPr>
            <p:cNvSpPr/>
            <p:nvPr/>
          </p:nvSpPr>
          <p:spPr>
            <a:xfrm>
              <a:off x="22583270" y="861389"/>
              <a:ext cx="207650" cy="281077"/>
            </a:xfrm>
            <a:custGeom>
              <a:avLst/>
              <a:gdLst>
                <a:gd name="connsiteX0" fmla="*/ 179869 w 207650"/>
                <a:gd name="connsiteY0" fmla="*/ 24306 h 281077"/>
                <a:gd name="connsiteX1" fmla="*/ 103582 w 207650"/>
                <a:gd name="connsiteY1" fmla="*/ 0 h 281077"/>
                <a:gd name="connsiteX2" fmla="*/ 0 w 207650"/>
                <a:gd name="connsiteY2" fmla="*/ 0 h 281077"/>
                <a:gd name="connsiteX3" fmla="*/ 0 w 207650"/>
                <a:gd name="connsiteY3" fmla="*/ 281077 h 281077"/>
                <a:gd name="connsiteX4" fmla="*/ 41344 w 207650"/>
                <a:gd name="connsiteY4" fmla="*/ 281077 h 281077"/>
                <a:gd name="connsiteX5" fmla="*/ 41344 w 207650"/>
                <a:gd name="connsiteY5" fmla="*/ 181480 h 281077"/>
                <a:gd name="connsiteX6" fmla="*/ 103984 w 207650"/>
                <a:gd name="connsiteY6" fmla="*/ 181480 h 281077"/>
                <a:gd name="connsiteX7" fmla="*/ 159208 w 207650"/>
                <a:gd name="connsiteY7" fmla="*/ 170630 h 281077"/>
                <a:gd name="connsiteX8" fmla="*/ 194936 w 207650"/>
                <a:gd name="connsiteY8" fmla="*/ 139310 h 281077"/>
                <a:gd name="connsiteX9" fmla="*/ 207650 w 207650"/>
                <a:gd name="connsiteY9" fmla="*/ 91142 h 281077"/>
                <a:gd name="connsiteX10" fmla="*/ 179869 w 207650"/>
                <a:gd name="connsiteY10" fmla="*/ 24306 h 281077"/>
                <a:gd name="connsiteX11" fmla="*/ 147362 w 207650"/>
                <a:gd name="connsiteY11" fmla="*/ 131299 h 281077"/>
                <a:gd name="connsiteX12" fmla="*/ 100382 w 207650"/>
                <a:gd name="connsiteY12" fmla="*/ 144968 h 281077"/>
                <a:gd name="connsiteX13" fmla="*/ 41280 w 207650"/>
                <a:gd name="connsiteY13" fmla="*/ 144968 h 281077"/>
                <a:gd name="connsiteX14" fmla="*/ 41280 w 207650"/>
                <a:gd name="connsiteY14" fmla="*/ 37360 h 281077"/>
                <a:gd name="connsiteX15" fmla="*/ 100318 w 207650"/>
                <a:gd name="connsiteY15" fmla="*/ 37360 h 281077"/>
                <a:gd name="connsiteX16" fmla="*/ 147299 w 207650"/>
                <a:gd name="connsiteY16" fmla="*/ 50795 h 281077"/>
                <a:gd name="connsiteX17" fmla="*/ 164145 w 207650"/>
                <a:gd name="connsiteY17" fmla="*/ 91164 h 281077"/>
                <a:gd name="connsiteX18" fmla="*/ 147299 w 207650"/>
                <a:gd name="connsiteY18" fmla="*/ 131299 h 28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7650" h="281077">
                  <a:moveTo>
                    <a:pt x="179869" y="24306"/>
                  </a:moveTo>
                  <a:cubicBezTo>
                    <a:pt x="161412" y="8116"/>
                    <a:pt x="135983" y="15"/>
                    <a:pt x="103582" y="0"/>
                  </a:cubicBezTo>
                  <a:lnTo>
                    <a:pt x="0" y="0"/>
                  </a:lnTo>
                  <a:lnTo>
                    <a:pt x="0" y="281077"/>
                  </a:lnTo>
                  <a:lnTo>
                    <a:pt x="41344" y="281077"/>
                  </a:lnTo>
                  <a:lnTo>
                    <a:pt x="41344" y="181480"/>
                  </a:lnTo>
                  <a:lnTo>
                    <a:pt x="103984" y="181480"/>
                  </a:lnTo>
                  <a:cubicBezTo>
                    <a:pt x="125408" y="181480"/>
                    <a:pt x="143802" y="177862"/>
                    <a:pt x="159208" y="170630"/>
                  </a:cubicBezTo>
                  <a:cubicBezTo>
                    <a:pt x="173957" y="163965"/>
                    <a:pt x="186396" y="153063"/>
                    <a:pt x="194936" y="139310"/>
                  </a:cubicBezTo>
                  <a:cubicBezTo>
                    <a:pt x="203412" y="125663"/>
                    <a:pt x="207650" y="109606"/>
                    <a:pt x="207650" y="91142"/>
                  </a:cubicBezTo>
                  <a:cubicBezTo>
                    <a:pt x="207566" y="62774"/>
                    <a:pt x="198305" y="40496"/>
                    <a:pt x="179869" y="24306"/>
                  </a:cubicBezTo>
                  <a:close/>
                  <a:moveTo>
                    <a:pt x="147362" y="131299"/>
                  </a:moveTo>
                  <a:cubicBezTo>
                    <a:pt x="136067" y="140411"/>
                    <a:pt x="120407" y="144968"/>
                    <a:pt x="100382" y="144968"/>
                  </a:cubicBezTo>
                  <a:lnTo>
                    <a:pt x="41280" y="144968"/>
                  </a:lnTo>
                  <a:lnTo>
                    <a:pt x="41280" y="37360"/>
                  </a:lnTo>
                  <a:lnTo>
                    <a:pt x="100318" y="37360"/>
                  </a:lnTo>
                  <a:cubicBezTo>
                    <a:pt x="120386" y="37360"/>
                    <a:pt x="136046" y="41837"/>
                    <a:pt x="147299" y="50795"/>
                  </a:cubicBezTo>
                  <a:cubicBezTo>
                    <a:pt x="158551" y="59752"/>
                    <a:pt x="164166" y="73208"/>
                    <a:pt x="164145" y="91164"/>
                  </a:cubicBezTo>
                  <a:cubicBezTo>
                    <a:pt x="164145" y="108822"/>
                    <a:pt x="158530" y="122202"/>
                    <a:pt x="147299" y="131299"/>
                  </a:cubicBezTo>
                  <a:close/>
                </a:path>
              </a:pathLst>
            </a:custGeom>
            <a:solidFill>
              <a:srgbClr val="00A443"/>
            </a:solidFill>
            <a:ln w="2119" cap="flat">
              <a:noFill/>
              <a:prstDash val="solid"/>
              <a:miter/>
            </a:ln>
          </p:spPr>
          <p:txBody>
            <a:bodyPr rtlCol="0" anchor="ctr"/>
            <a:lstStyle/>
            <a:p>
              <a:endParaRPr lang="es-ES" sz="675"/>
            </a:p>
          </p:txBody>
        </p:sp>
        <p:sp>
          <p:nvSpPr>
            <p:cNvPr id="33" name="Forma libre: forma 32">
              <a:extLst>
                <a:ext uri="{FF2B5EF4-FFF2-40B4-BE49-F238E27FC236}">
                  <a16:creationId xmlns:a16="http://schemas.microsoft.com/office/drawing/2014/main" id="{13945F9F-BB80-E851-5697-CBB3E2F7CDC9}"/>
                </a:ext>
              </a:extLst>
            </p:cNvPr>
            <p:cNvSpPr/>
            <p:nvPr/>
          </p:nvSpPr>
          <p:spPr>
            <a:xfrm>
              <a:off x="22794197" y="934458"/>
              <a:ext cx="206799" cy="212416"/>
            </a:xfrm>
            <a:custGeom>
              <a:avLst/>
              <a:gdLst>
                <a:gd name="connsiteX0" fmla="*/ 156609 w 206799"/>
                <a:gd name="connsiteY0" fmla="*/ 13264 h 212416"/>
                <a:gd name="connsiteX1" fmla="*/ 103208 w 206799"/>
                <a:gd name="connsiteY1" fmla="*/ 20 h 212416"/>
                <a:gd name="connsiteX2" fmla="*/ 62246 w 206799"/>
                <a:gd name="connsiteY2" fmla="*/ 7648 h 212416"/>
                <a:gd name="connsiteX3" fmla="*/ 29315 w 206799"/>
                <a:gd name="connsiteY3" fmla="*/ 29539 h 212416"/>
                <a:gd name="connsiteX4" fmla="*/ 7637 w 206799"/>
                <a:gd name="connsiteY4" fmla="*/ 63253 h 212416"/>
                <a:gd name="connsiteX5" fmla="*/ 8 w 206799"/>
                <a:gd name="connsiteY5" fmla="*/ 106017 h 212416"/>
                <a:gd name="connsiteX6" fmla="*/ 13464 w 206799"/>
                <a:gd name="connsiteY6" fmla="*/ 161431 h 212416"/>
                <a:gd name="connsiteX7" fmla="*/ 50400 w 206799"/>
                <a:gd name="connsiteY7" fmla="*/ 198982 h 212416"/>
                <a:gd name="connsiteX8" fmla="*/ 144551 w 206799"/>
                <a:gd name="connsiteY8" fmla="*/ 204597 h 212416"/>
                <a:gd name="connsiteX9" fmla="*/ 177482 w 206799"/>
                <a:gd name="connsiteY9" fmla="*/ 182707 h 212416"/>
                <a:gd name="connsiteX10" fmla="*/ 199161 w 206799"/>
                <a:gd name="connsiteY10" fmla="*/ 149183 h 212416"/>
                <a:gd name="connsiteX11" fmla="*/ 206789 w 206799"/>
                <a:gd name="connsiteY11" fmla="*/ 106017 h 212416"/>
                <a:gd name="connsiteX12" fmla="*/ 193354 w 206799"/>
                <a:gd name="connsiteY12" fmla="*/ 50412 h 212416"/>
                <a:gd name="connsiteX13" fmla="*/ 156609 w 206799"/>
                <a:gd name="connsiteY13" fmla="*/ 13264 h 212416"/>
                <a:gd name="connsiteX14" fmla="*/ 161822 w 206799"/>
                <a:gd name="connsiteY14" fmla="*/ 135727 h 212416"/>
                <a:gd name="connsiteX15" fmla="*/ 148578 w 206799"/>
                <a:gd name="connsiteY15" fmla="*/ 158020 h 212416"/>
                <a:gd name="connsiteX16" fmla="*/ 128489 w 206799"/>
                <a:gd name="connsiteY16" fmla="*/ 171857 h 212416"/>
                <a:gd name="connsiteX17" fmla="*/ 103208 w 206799"/>
                <a:gd name="connsiteY17" fmla="*/ 176689 h 212416"/>
                <a:gd name="connsiteX18" fmla="*/ 71273 w 206799"/>
                <a:gd name="connsiteY18" fmla="*/ 168212 h 212416"/>
                <a:gd name="connsiteX19" fmla="*/ 48790 w 206799"/>
                <a:gd name="connsiteY19" fmla="*/ 143928 h 212416"/>
                <a:gd name="connsiteX20" fmla="*/ 40567 w 206799"/>
                <a:gd name="connsiteY20" fmla="*/ 105974 h 212416"/>
                <a:gd name="connsiteX21" fmla="*/ 45187 w 206799"/>
                <a:gd name="connsiteY21" fmla="*/ 76307 h 212416"/>
                <a:gd name="connsiteX22" fmla="*/ 58241 w 206799"/>
                <a:gd name="connsiteY22" fmla="*/ 54226 h 212416"/>
                <a:gd name="connsiteX23" fmla="*/ 78308 w 206799"/>
                <a:gd name="connsiteY23" fmla="*/ 40367 h 212416"/>
                <a:gd name="connsiteX24" fmla="*/ 103208 w 206799"/>
                <a:gd name="connsiteY24" fmla="*/ 35748 h 212416"/>
                <a:gd name="connsiteX25" fmla="*/ 135927 w 206799"/>
                <a:gd name="connsiteY25" fmla="*/ 44224 h 212416"/>
                <a:gd name="connsiteX26" fmla="*/ 158410 w 206799"/>
                <a:gd name="connsiteY26" fmla="*/ 68318 h 212416"/>
                <a:gd name="connsiteX27" fmla="*/ 166633 w 206799"/>
                <a:gd name="connsiteY27" fmla="*/ 106059 h 212416"/>
                <a:gd name="connsiteX28" fmla="*/ 161780 w 206799"/>
                <a:gd name="connsiteY28" fmla="*/ 135727 h 212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6799" h="212416">
                  <a:moveTo>
                    <a:pt x="156609" y="13264"/>
                  </a:moveTo>
                  <a:cubicBezTo>
                    <a:pt x="140292" y="4230"/>
                    <a:pt x="121856" y="-339"/>
                    <a:pt x="103208" y="20"/>
                  </a:cubicBezTo>
                  <a:cubicBezTo>
                    <a:pt x="89179" y="-114"/>
                    <a:pt x="75278" y="2476"/>
                    <a:pt x="62246" y="7648"/>
                  </a:cubicBezTo>
                  <a:cubicBezTo>
                    <a:pt x="49870" y="12588"/>
                    <a:pt x="38660" y="20043"/>
                    <a:pt x="29315" y="29539"/>
                  </a:cubicBezTo>
                  <a:cubicBezTo>
                    <a:pt x="19864" y="39176"/>
                    <a:pt x="12489" y="50651"/>
                    <a:pt x="7637" y="63253"/>
                  </a:cubicBezTo>
                  <a:cubicBezTo>
                    <a:pt x="2424" y="76903"/>
                    <a:pt x="-162" y="91410"/>
                    <a:pt x="8" y="106017"/>
                  </a:cubicBezTo>
                  <a:cubicBezTo>
                    <a:pt x="8" y="126896"/>
                    <a:pt x="4500" y="145369"/>
                    <a:pt x="13464" y="161431"/>
                  </a:cubicBezTo>
                  <a:cubicBezTo>
                    <a:pt x="22067" y="177121"/>
                    <a:pt x="34846" y="190120"/>
                    <a:pt x="50400" y="198982"/>
                  </a:cubicBezTo>
                  <a:cubicBezTo>
                    <a:pt x="79410" y="214667"/>
                    <a:pt x="113888" y="216723"/>
                    <a:pt x="144551" y="204597"/>
                  </a:cubicBezTo>
                  <a:cubicBezTo>
                    <a:pt x="156884" y="199562"/>
                    <a:pt x="168073" y="192122"/>
                    <a:pt x="177482" y="182707"/>
                  </a:cubicBezTo>
                  <a:cubicBezTo>
                    <a:pt x="186976" y="173165"/>
                    <a:pt x="194350" y="161745"/>
                    <a:pt x="199161" y="149183"/>
                  </a:cubicBezTo>
                  <a:cubicBezTo>
                    <a:pt x="204395" y="135400"/>
                    <a:pt x="206980" y="120757"/>
                    <a:pt x="206789" y="106017"/>
                  </a:cubicBezTo>
                  <a:cubicBezTo>
                    <a:pt x="206789" y="84826"/>
                    <a:pt x="202318" y="66290"/>
                    <a:pt x="193354" y="50412"/>
                  </a:cubicBezTo>
                  <a:cubicBezTo>
                    <a:pt x="184751" y="34883"/>
                    <a:pt x="172036" y="22029"/>
                    <a:pt x="156609" y="13264"/>
                  </a:cubicBezTo>
                  <a:close/>
                  <a:moveTo>
                    <a:pt x="161822" y="135727"/>
                  </a:moveTo>
                  <a:cubicBezTo>
                    <a:pt x="158961" y="143976"/>
                    <a:pt x="154448" y="151558"/>
                    <a:pt x="148578" y="158020"/>
                  </a:cubicBezTo>
                  <a:cubicBezTo>
                    <a:pt x="142962" y="164034"/>
                    <a:pt x="136117" y="168755"/>
                    <a:pt x="128489" y="171857"/>
                  </a:cubicBezTo>
                  <a:cubicBezTo>
                    <a:pt x="120457" y="175129"/>
                    <a:pt x="111875" y="176771"/>
                    <a:pt x="103208" y="176689"/>
                  </a:cubicBezTo>
                  <a:cubicBezTo>
                    <a:pt x="91998" y="176824"/>
                    <a:pt x="80957" y="173894"/>
                    <a:pt x="71273" y="168212"/>
                  </a:cubicBezTo>
                  <a:cubicBezTo>
                    <a:pt x="61610" y="162427"/>
                    <a:pt x="53812" y="154000"/>
                    <a:pt x="48790" y="143928"/>
                  </a:cubicBezTo>
                  <a:cubicBezTo>
                    <a:pt x="43301" y="133360"/>
                    <a:pt x="40546" y="120709"/>
                    <a:pt x="40567" y="105974"/>
                  </a:cubicBezTo>
                  <a:cubicBezTo>
                    <a:pt x="40377" y="95892"/>
                    <a:pt x="41945" y="85856"/>
                    <a:pt x="45187" y="76307"/>
                  </a:cubicBezTo>
                  <a:cubicBezTo>
                    <a:pt x="48026" y="68149"/>
                    <a:pt x="52456" y="60641"/>
                    <a:pt x="58241" y="54226"/>
                  </a:cubicBezTo>
                  <a:cubicBezTo>
                    <a:pt x="63771" y="48117"/>
                    <a:pt x="70637" y="43372"/>
                    <a:pt x="78308" y="40367"/>
                  </a:cubicBezTo>
                  <a:cubicBezTo>
                    <a:pt x="86234" y="37258"/>
                    <a:pt x="94689" y="35690"/>
                    <a:pt x="103208" y="35748"/>
                  </a:cubicBezTo>
                  <a:cubicBezTo>
                    <a:pt x="114672" y="35548"/>
                    <a:pt x="125988" y="38479"/>
                    <a:pt x="135927" y="44224"/>
                  </a:cubicBezTo>
                  <a:cubicBezTo>
                    <a:pt x="145547" y="49971"/>
                    <a:pt x="153346" y="58324"/>
                    <a:pt x="158410" y="68318"/>
                  </a:cubicBezTo>
                  <a:cubicBezTo>
                    <a:pt x="163899" y="78772"/>
                    <a:pt x="166633" y="91353"/>
                    <a:pt x="166633" y="106059"/>
                  </a:cubicBezTo>
                  <a:cubicBezTo>
                    <a:pt x="166760" y="116157"/>
                    <a:pt x="165128" y="126197"/>
                    <a:pt x="161780" y="135727"/>
                  </a:cubicBezTo>
                  <a:close/>
                </a:path>
              </a:pathLst>
            </a:custGeom>
            <a:solidFill>
              <a:srgbClr val="00A443"/>
            </a:solidFill>
            <a:ln w="2119" cap="flat">
              <a:noFill/>
              <a:prstDash val="solid"/>
              <a:miter/>
            </a:ln>
          </p:spPr>
          <p:txBody>
            <a:bodyPr rtlCol="0" anchor="ctr"/>
            <a:lstStyle/>
            <a:p>
              <a:endParaRPr lang="es-ES" sz="675"/>
            </a:p>
          </p:txBody>
        </p:sp>
        <p:sp>
          <p:nvSpPr>
            <p:cNvPr id="34" name="Forma libre: forma 33">
              <a:extLst>
                <a:ext uri="{FF2B5EF4-FFF2-40B4-BE49-F238E27FC236}">
                  <a16:creationId xmlns:a16="http://schemas.microsoft.com/office/drawing/2014/main" id="{CD2F294F-5DD5-7E25-7DAD-5B2F2862E071}"/>
                </a:ext>
              </a:extLst>
            </p:cNvPr>
            <p:cNvSpPr/>
            <p:nvPr/>
          </p:nvSpPr>
          <p:spPr>
            <a:xfrm>
              <a:off x="23000817" y="938482"/>
              <a:ext cx="295529" cy="204090"/>
            </a:xfrm>
            <a:custGeom>
              <a:avLst/>
              <a:gdLst>
                <a:gd name="connsiteX0" fmla="*/ 222039 w 295529"/>
                <a:gd name="connsiteY0" fmla="*/ 109727 h 204090"/>
                <a:gd name="connsiteX1" fmla="*/ 216826 w 295529"/>
                <a:gd name="connsiteY1" fmla="*/ 127188 h 204090"/>
                <a:gd name="connsiteX2" fmla="*/ 211613 w 295529"/>
                <a:gd name="connsiteY2" fmla="*/ 146260 h 204090"/>
                <a:gd name="connsiteX3" fmla="*/ 199958 w 295529"/>
                <a:gd name="connsiteY3" fmla="*/ 110108 h 204090"/>
                <a:gd name="connsiteX4" fmla="*/ 164951 w 295529"/>
                <a:gd name="connsiteY4" fmla="*/ 0 h 204090"/>
                <a:gd name="connsiteX5" fmla="*/ 130812 w 295529"/>
                <a:gd name="connsiteY5" fmla="*/ 0 h 204090"/>
                <a:gd name="connsiteX6" fmla="*/ 96377 w 295529"/>
                <a:gd name="connsiteY6" fmla="*/ 109727 h 204090"/>
                <a:gd name="connsiteX7" fmla="*/ 90952 w 295529"/>
                <a:gd name="connsiteY7" fmla="*/ 127591 h 204090"/>
                <a:gd name="connsiteX8" fmla="*/ 85124 w 295529"/>
                <a:gd name="connsiteY8" fmla="*/ 146663 h 204090"/>
                <a:gd name="connsiteX9" fmla="*/ 79509 w 295529"/>
                <a:gd name="connsiteY9" fmla="*/ 127591 h 204090"/>
                <a:gd name="connsiteX10" fmla="*/ 74274 w 295529"/>
                <a:gd name="connsiteY10" fmla="*/ 109727 h 204090"/>
                <a:gd name="connsiteX11" fmla="*/ 41767 w 295529"/>
                <a:gd name="connsiteY11" fmla="*/ 106 h 204090"/>
                <a:gd name="connsiteX12" fmla="*/ 0 w 295529"/>
                <a:gd name="connsiteY12" fmla="*/ 106 h 204090"/>
                <a:gd name="connsiteX13" fmla="*/ 64654 w 295529"/>
                <a:gd name="connsiteY13" fmla="*/ 204090 h 204090"/>
                <a:gd name="connsiteX14" fmla="*/ 101992 w 295529"/>
                <a:gd name="connsiteY14" fmla="*/ 204090 h 204090"/>
                <a:gd name="connsiteX15" fmla="*/ 136512 w 295529"/>
                <a:gd name="connsiteY15" fmla="*/ 94469 h 204090"/>
                <a:gd name="connsiteX16" fmla="*/ 147362 w 295529"/>
                <a:gd name="connsiteY16" fmla="*/ 58741 h 204090"/>
                <a:gd name="connsiteX17" fmla="*/ 158996 w 295529"/>
                <a:gd name="connsiteY17" fmla="*/ 94469 h 204090"/>
                <a:gd name="connsiteX18" fmla="*/ 193537 w 295529"/>
                <a:gd name="connsiteY18" fmla="*/ 204090 h 204090"/>
                <a:gd name="connsiteX19" fmla="*/ 231278 w 295529"/>
                <a:gd name="connsiteY19" fmla="*/ 204090 h 204090"/>
                <a:gd name="connsiteX20" fmla="*/ 295529 w 295529"/>
                <a:gd name="connsiteY20" fmla="*/ 106 h 204090"/>
                <a:gd name="connsiteX21" fmla="*/ 254567 w 295529"/>
                <a:gd name="connsiteY21" fmla="*/ 106 h 20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5529" h="204090">
                  <a:moveTo>
                    <a:pt x="222039" y="109727"/>
                  </a:moveTo>
                  <a:cubicBezTo>
                    <a:pt x="220174" y="115618"/>
                    <a:pt x="218437" y="121439"/>
                    <a:pt x="216826" y="127188"/>
                  </a:cubicBezTo>
                  <a:cubicBezTo>
                    <a:pt x="215215" y="132937"/>
                    <a:pt x="213478" y="139295"/>
                    <a:pt x="211613" y="146260"/>
                  </a:cubicBezTo>
                  <a:cubicBezTo>
                    <a:pt x="206782" y="131257"/>
                    <a:pt x="202904" y="119206"/>
                    <a:pt x="199958" y="110108"/>
                  </a:cubicBezTo>
                  <a:lnTo>
                    <a:pt x="164951" y="0"/>
                  </a:lnTo>
                  <a:lnTo>
                    <a:pt x="130812" y="0"/>
                  </a:lnTo>
                  <a:lnTo>
                    <a:pt x="96377" y="109727"/>
                  </a:lnTo>
                  <a:cubicBezTo>
                    <a:pt x="94491" y="115900"/>
                    <a:pt x="92668" y="121855"/>
                    <a:pt x="90952" y="127591"/>
                  </a:cubicBezTo>
                  <a:cubicBezTo>
                    <a:pt x="89193" y="133355"/>
                    <a:pt x="87264" y="139712"/>
                    <a:pt x="85124" y="146663"/>
                  </a:cubicBezTo>
                  <a:cubicBezTo>
                    <a:pt x="83005" y="139712"/>
                    <a:pt x="81098" y="133355"/>
                    <a:pt x="79509" y="127591"/>
                  </a:cubicBezTo>
                  <a:cubicBezTo>
                    <a:pt x="77919" y="121827"/>
                    <a:pt x="76160" y="115894"/>
                    <a:pt x="74274" y="109727"/>
                  </a:cubicBezTo>
                  <a:lnTo>
                    <a:pt x="41767" y="106"/>
                  </a:lnTo>
                  <a:lnTo>
                    <a:pt x="0" y="106"/>
                  </a:lnTo>
                  <a:lnTo>
                    <a:pt x="64654" y="204090"/>
                  </a:lnTo>
                  <a:lnTo>
                    <a:pt x="101992" y="204090"/>
                  </a:lnTo>
                  <a:lnTo>
                    <a:pt x="136512" y="94469"/>
                  </a:lnTo>
                  <a:cubicBezTo>
                    <a:pt x="139458" y="85639"/>
                    <a:pt x="143082" y="73730"/>
                    <a:pt x="147362" y="58741"/>
                  </a:cubicBezTo>
                  <a:cubicBezTo>
                    <a:pt x="152448" y="73730"/>
                    <a:pt x="156326" y="85639"/>
                    <a:pt x="158996" y="94469"/>
                  </a:cubicBezTo>
                  <a:lnTo>
                    <a:pt x="193537" y="204090"/>
                  </a:lnTo>
                  <a:lnTo>
                    <a:pt x="231278" y="204090"/>
                  </a:lnTo>
                  <a:lnTo>
                    <a:pt x="295529" y="106"/>
                  </a:lnTo>
                  <a:lnTo>
                    <a:pt x="254567" y="106"/>
                  </a:lnTo>
                  <a:close/>
                </a:path>
              </a:pathLst>
            </a:custGeom>
            <a:solidFill>
              <a:srgbClr val="00A443"/>
            </a:solidFill>
            <a:ln w="2119" cap="flat">
              <a:noFill/>
              <a:prstDash val="solid"/>
              <a:miter/>
            </a:ln>
          </p:spPr>
          <p:txBody>
            <a:bodyPr rtlCol="0" anchor="ctr"/>
            <a:lstStyle/>
            <a:p>
              <a:endParaRPr lang="es-ES" sz="675"/>
            </a:p>
          </p:txBody>
        </p:sp>
        <p:sp>
          <p:nvSpPr>
            <p:cNvPr id="35" name="Forma libre: forma 34">
              <a:extLst>
                <a:ext uri="{FF2B5EF4-FFF2-40B4-BE49-F238E27FC236}">
                  <a16:creationId xmlns:a16="http://schemas.microsoft.com/office/drawing/2014/main" id="{63E1FA1A-D716-38BD-8921-80E784108E27}"/>
                </a:ext>
              </a:extLst>
            </p:cNvPr>
            <p:cNvSpPr/>
            <p:nvPr/>
          </p:nvSpPr>
          <p:spPr>
            <a:xfrm>
              <a:off x="23296333" y="934464"/>
              <a:ext cx="192321" cy="212494"/>
            </a:xfrm>
            <a:custGeom>
              <a:avLst/>
              <a:gdLst>
                <a:gd name="connsiteX0" fmla="*/ 146570 w 192321"/>
                <a:gd name="connsiteY0" fmla="*/ 13067 h 212494"/>
                <a:gd name="connsiteX1" fmla="*/ 97979 w 192321"/>
                <a:gd name="connsiteY1" fmla="*/ 14 h 212494"/>
                <a:gd name="connsiteX2" fmla="*/ 58415 w 192321"/>
                <a:gd name="connsiteY2" fmla="*/ 7430 h 212494"/>
                <a:gd name="connsiteX3" fmla="*/ 27307 w 192321"/>
                <a:gd name="connsiteY3" fmla="*/ 28982 h 212494"/>
                <a:gd name="connsiteX4" fmla="*/ 7027 w 192321"/>
                <a:gd name="connsiteY4" fmla="*/ 62506 h 212494"/>
                <a:gd name="connsiteX5" fmla="*/ 13 w 192321"/>
                <a:gd name="connsiteY5" fmla="*/ 106074 h 212494"/>
                <a:gd name="connsiteX6" fmla="*/ 12855 w 192321"/>
                <a:gd name="connsiteY6" fmla="*/ 161680 h 212494"/>
                <a:gd name="connsiteX7" fmla="*/ 48180 w 192321"/>
                <a:gd name="connsiteY7" fmla="*/ 199039 h 212494"/>
                <a:gd name="connsiteX8" fmla="*/ 99992 w 192321"/>
                <a:gd name="connsiteY8" fmla="*/ 212474 h 212494"/>
                <a:gd name="connsiteX9" fmla="*/ 134300 w 192321"/>
                <a:gd name="connsiteY9" fmla="*/ 207452 h 212494"/>
                <a:gd name="connsiteX10" fmla="*/ 164837 w 192321"/>
                <a:gd name="connsiteY10" fmla="*/ 191008 h 212494"/>
                <a:gd name="connsiteX11" fmla="*/ 188719 w 192321"/>
                <a:gd name="connsiteY11" fmla="*/ 161489 h 212494"/>
                <a:gd name="connsiteX12" fmla="*/ 158204 w 192321"/>
                <a:gd name="connsiteY12" fmla="*/ 142608 h 212494"/>
                <a:gd name="connsiteX13" fmla="*/ 142946 w 192321"/>
                <a:gd name="connsiteY13" fmla="*/ 162887 h 212494"/>
                <a:gd name="connsiteX14" fmla="*/ 123260 w 192321"/>
                <a:gd name="connsiteY14" fmla="*/ 174140 h 212494"/>
                <a:gd name="connsiteX15" fmla="*/ 99950 w 192321"/>
                <a:gd name="connsiteY15" fmla="*/ 177552 h 212494"/>
                <a:gd name="connsiteX16" fmla="*/ 69032 w 192321"/>
                <a:gd name="connsiteY16" fmla="*/ 169520 h 212494"/>
                <a:gd name="connsiteX17" fmla="*/ 47587 w 192321"/>
                <a:gd name="connsiteY17" fmla="*/ 145532 h 212494"/>
                <a:gd name="connsiteX18" fmla="*/ 40106 w 192321"/>
                <a:gd name="connsiteY18" fmla="*/ 115229 h 212494"/>
                <a:gd name="connsiteX19" fmla="*/ 191940 w 192321"/>
                <a:gd name="connsiteY19" fmla="*/ 115229 h 212494"/>
                <a:gd name="connsiteX20" fmla="*/ 192321 w 192321"/>
                <a:gd name="connsiteY20" fmla="*/ 109613 h 212494"/>
                <a:gd name="connsiteX21" fmla="*/ 192321 w 192321"/>
                <a:gd name="connsiteY21" fmla="*/ 104379 h 212494"/>
                <a:gd name="connsiteX22" fmla="*/ 180094 w 192321"/>
                <a:gd name="connsiteY22" fmla="*/ 49579 h 212494"/>
                <a:gd name="connsiteX23" fmla="*/ 146570 w 192321"/>
                <a:gd name="connsiteY23" fmla="*/ 13067 h 212494"/>
                <a:gd name="connsiteX24" fmla="*/ 55216 w 192321"/>
                <a:gd name="connsiteY24" fmla="*/ 52016 h 212494"/>
                <a:gd name="connsiteX25" fmla="*/ 73482 w 192321"/>
                <a:gd name="connsiteY25" fmla="*/ 37967 h 212494"/>
                <a:gd name="connsiteX26" fmla="*/ 97576 w 192321"/>
                <a:gd name="connsiteY26" fmla="*/ 33347 h 212494"/>
                <a:gd name="connsiteX27" fmla="*/ 137119 w 192321"/>
                <a:gd name="connsiteY27" fmla="*/ 50999 h 212494"/>
                <a:gd name="connsiteX28" fmla="*/ 151317 w 192321"/>
                <a:gd name="connsiteY28" fmla="*/ 85943 h 212494"/>
                <a:gd name="connsiteX29" fmla="*/ 41272 w 192321"/>
                <a:gd name="connsiteY29" fmla="*/ 85943 h 212494"/>
                <a:gd name="connsiteX30" fmla="*/ 43772 w 192321"/>
                <a:gd name="connsiteY30" fmla="*/ 74902 h 212494"/>
                <a:gd name="connsiteX31" fmla="*/ 55216 w 192321"/>
                <a:gd name="connsiteY31" fmla="*/ 52016 h 21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2321" h="212494">
                  <a:moveTo>
                    <a:pt x="146570" y="13067"/>
                  </a:moveTo>
                  <a:cubicBezTo>
                    <a:pt x="131927" y="4241"/>
                    <a:pt x="115080" y="-281"/>
                    <a:pt x="97979" y="14"/>
                  </a:cubicBezTo>
                  <a:cubicBezTo>
                    <a:pt x="84438" y="-156"/>
                    <a:pt x="70982" y="2366"/>
                    <a:pt x="58415" y="7430"/>
                  </a:cubicBezTo>
                  <a:cubicBezTo>
                    <a:pt x="46633" y="12319"/>
                    <a:pt x="36016" y="19666"/>
                    <a:pt x="27307" y="28982"/>
                  </a:cubicBezTo>
                  <a:cubicBezTo>
                    <a:pt x="18301" y="38632"/>
                    <a:pt x="11393" y="50048"/>
                    <a:pt x="7027" y="62506"/>
                  </a:cubicBezTo>
                  <a:cubicBezTo>
                    <a:pt x="2175" y="76511"/>
                    <a:pt x="-199" y="91256"/>
                    <a:pt x="13" y="106074"/>
                  </a:cubicBezTo>
                  <a:cubicBezTo>
                    <a:pt x="13" y="127265"/>
                    <a:pt x="4294" y="145801"/>
                    <a:pt x="12855" y="161680"/>
                  </a:cubicBezTo>
                  <a:cubicBezTo>
                    <a:pt x="20971" y="177140"/>
                    <a:pt x="33198" y="190065"/>
                    <a:pt x="48180" y="199039"/>
                  </a:cubicBezTo>
                  <a:cubicBezTo>
                    <a:pt x="63883" y="208190"/>
                    <a:pt x="81810" y="212839"/>
                    <a:pt x="99992" y="212474"/>
                  </a:cubicBezTo>
                  <a:cubicBezTo>
                    <a:pt x="111605" y="212496"/>
                    <a:pt x="123175" y="210802"/>
                    <a:pt x="134300" y="207452"/>
                  </a:cubicBezTo>
                  <a:cubicBezTo>
                    <a:pt x="145489" y="204078"/>
                    <a:pt x="155873" y="198486"/>
                    <a:pt x="164837" y="191008"/>
                  </a:cubicBezTo>
                  <a:cubicBezTo>
                    <a:pt x="174563" y="182739"/>
                    <a:pt x="182658" y="172729"/>
                    <a:pt x="188719" y="161489"/>
                  </a:cubicBezTo>
                  <a:lnTo>
                    <a:pt x="158204" y="142608"/>
                  </a:lnTo>
                  <a:cubicBezTo>
                    <a:pt x="154432" y="150258"/>
                    <a:pt x="149240" y="157134"/>
                    <a:pt x="142946" y="162887"/>
                  </a:cubicBezTo>
                  <a:cubicBezTo>
                    <a:pt x="137267" y="168005"/>
                    <a:pt x="130549" y="171843"/>
                    <a:pt x="123260" y="174140"/>
                  </a:cubicBezTo>
                  <a:cubicBezTo>
                    <a:pt x="115716" y="176460"/>
                    <a:pt x="107854" y="177611"/>
                    <a:pt x="99950" y="177552"/>
                  </a:cubicBezTo>
                  <a:cubicBezTo>
                    <a:pt x="89100" y="177734"/>
                    <a:pt x="78420" y="174958"/>
                    <a:pt x="69032" y="169520"/>
                  </a:cubicBezTo>
                  <a:cubicBezTo>
                    <a:pt x="59644" y="163843"/>
                    <a:pt x="52185" y="155488"/>
                    <a:pt x="47587" y="145532"/>
                  </a:cubicBezTo>
                  <a:cubicBezTo>
                    <a:pt x="43158" y="136011"/>
                    <a:pt x="40615" y="125718"/>
                    <a:pt x="40106" y="115229"/>
                  </a:cubicBezTo>
                  <a:lnTo>
                    <a:pt x="191940" y="115229"/>
                  </a:lnTo>
                  <a:cubicBezTo>
                    <a:pt x="192194" y="113368"/>
                    <a:pt x="192321" y="111491"/>
                    <a:pt x="192321" y="109613"/>
                  </a:cubicBezTo>
                  <a:lnTo>
                    <a:pt x="192321" y="104379"/>
                  </a:lnTo>
                  <a:cubicBezTo>
                    <a:pt x="192321" y="83500"/>
                    <a:pt x="188252" y="65233"/>
                    <a:pt x="180094" y="49579"/>
                  </a:cubicBezTo>
                  <a:cubicBezTo>
                    <a:pt x="172486" y="34553"/>
                    <a:pt x="160895" y="21919"/>
                    <a:pt x="146570" y="13067"/>
                  </a:cubicBezTo>
                  <a:close/>
                  <a:moveTo>
                    <a:pt x="55216" y="52016"/>
                  </a:moveTo>
                  <a:cubicBezTo>
                    <a:pt x="60005" y="45845"/>
                    <a:pt x="66298" y="41007"/>
                    <a:pt x="73482" y="37967"/>
                  </a:cubicBezTo>
                  <a:cubicBezTo>
                    <a:pt x="81111" y="34801"/>
                    <a:pt x="89312" y="33228"/>
                    <a:pt x="97576" y="33347"/>
                  </a:cubicBezTo>
                  <a:cubicBezTo>
                    <a:pt x="112749" y="32951"/>
                    <a:pt x="127286" y="39439"/>
                    <a:pt x="137119" y="50999"/>
                  </a:cubicBezTo>
                  <a:cubicBezTo>
                    <a:pt x="144493" y="59475"/>
                    <a:pt x="149219" y="71124"/>
                    <a:pt x="151317" y="85943"/>
                  </a:cubicBezTo>
                  <a:lnTo>
                    <a:pt x="41272" y="85943"/>
                  </a:lnTo>
                  <a:cubicBezTo>
                    <a:pt x="41865" y="82213"/>
                    <a:pt x="42692" y="78524"/>
                    <a:pt x="43772" y="74902"/>
                  </a:cubicBezTo>
                  <a:cubicBezTo>
                    <a:pt x="46103" y="66615"/>
                    <a:pt x="49981" y="58848"/>
                    <a:pt x="55216" y="52016"/>
                  </a:cubicBezTo>
                  <a:close/>
                </a:path>
              </a:pathLst>
            </a:custGeom>
            <a:solidFill>
              <a:srgbClr val="00A443"/>
            </a:solidFill>
            <a:ln w="2119" cap="flat">
              <a:noFill/>
              <a:prstDash val="solid"/>
              <a:miter/>
            </a:ln>
          </p:spPr>
          <p:txBody>
            <a:bodyPr rtlCol="0" anchor="ctr"/>
            <a:lstStyle/>
            <a:p>
              <a:endParaRPr lang="es-ES" sz="675"/>
            </a:p>
          </p:txBody>
        </p:sp>
        <p:sp>
          <p:nvSpPr>
            <p:cNvPr id="36" name="Forma libre: forma 35">
              <a:extLst>
                <a:ext uri="{FF2B5EF4-FFF2-40B4-BE49-F238E27FC236}">
                  <a16:creationId xmlns:a16="http://schemas.microsoft.com/office/drawing/2014/main" id="{0C60E53D-1433-730C-572D-5A14A622675A}"/>
                </a:ext>
              </a:extLst>
            </p:cNvPr>
            <p:cNvSpPr/>
            <p:nvPr/>
          </p:nvSpPr>
          <p:spPr>
            <a:xfrm>
              <a:off x="23513893" y="934470"/>
              <a:ext cx="106399" cy="207996"/>
            </a:xfrm>
            <a:custGeom>
              <a:avLst/>
              <a:gdLst>
                <a:gd name="connsiteX0" fmla="*/ 94766 w 106399"/>
                <a:gd name="connsiteY0" fmla="*/ 7 h 207996"/>
                <a:gd name="connsiteX1" fmla="*/ 62429 w 106399"/>
                <a:gd name="connsiteY1" fmla="*/ 9246 h 207996"/>
                <a:gd name="connsiteX2" fmla="*/ 39352 w 106399"/>
                <a:gd name="connsiteY2" fmla="*/ 37346 h 207996"/>
                <a:gd name="connsiteX3" fmla="*/ 39352 w 106399"/>
                <a:gd name="connsiteY3" fmla="*/ 4012 h 207996"/>
                <a:gd name="connsiteX4" fmla="*/ 0 w 106399"/>
                <a:gd name="connsiteY4" fmla="*/ 4012 h 207996"/>
                <a:gd name="connsiteX5" fmla="*/ 0 w 106399"/>
                <a:gd name="connsiteY5" fmla="*/ 207997 h 207996"/>
                <a:gd name="connsiteX6" fmla="*/ 39352 w 106399"/>
                <a:gd name="connsiteY6" fmla="*/ 207997 h 207996"/>
                <a:gd name="connsiteX7" fmla="*/ 39352 w 106399"/>
                <a:gd name="connsiteY7" fmla="*/ 99181 h 207996"/>
                <a:gd name="connsiteX8" fmla="*/ 52596 w 106399"/>
                <a:gd name="connsiteY8" fmla="*/ 57435 h 207996"/>
                <a:gd name="connsiteX9" fmla="*/ 86332 w 106399"/>
                <a:gd name="connsiteY9" fmla="*/ 41774 h 207996"/>
                <a:gd name="connsiteX10" fmla="*/ 106400 w 106399"/>
                <a:gd name="connsiteY10" fmla="*/ 41774 h 207996"/>
                <a:gd name="connsiteX11" fmla="*/ 106400 w 106399"/>
                <a:gd name="connsiteY11" fmla="*/ 7 h 20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399" h="207996">
                  <a:moveTo>
                    <a:pt x="94766" y="7"/>
                  </a:moveTo>
                  <a:cubicBezTo>
                    <a:pt x="83302" y="-171"/>
                    <a:pt x="72071" y="3044"/>
                    <a:pt x="62429" y="9246"/>
                  </a:cubicBezTo>
                  <a:cubicBezTo>
                    <a:pt x="52935" y="15392"/>
                    <a:pt x="45243" y="24758"/>
                    <a:pt x="39352" y="37346"/>
                  </a:cubicBezTo>
                  <a:lnTo>
                    <a:pt x="39352" y="4012"/>
                  </a:lnTo>
                  <a:lnTo>
                    <a:pt x="0" y="4012"/>
                  </a:lnTo>
                  <a:lnTo>
                    <a:pt x="0" y="207997"/>
                  </a:lnTo>
                  <a:lnTo>
                    <a:pt x="39352" y="207997"/>
                  </a:lnTo>
                  <a:lnTo>
                    <a:pt x="39352" y="99181"/>
                  </a:lnTo>
                  <a:cubicBezTo>
                    <a:pt x="39352" y="81789"/>
                    <a:pt x="43759" y="67875"/>
                    <a:pt x="52596" y="57435"/>
                  </a:cubicBezTo>
                  <a:cubicBezTo>
                    <a:pt x="60818" y="47276"/>
                    <a:pt x="73278" y="41493"/>
                    <a:pt x="86332" y="41774"/>
                  </a:cubicBezTo>
                  <a:lnTo>
                    <a:pt x="106400" y="41774"/>
                  </a:lnTo>
                  <a:lnTo>
                    <a:pt x="106400" y="7"/>
                  </a:lnTo>
                  <a:close/>
                </a:path>
              </a:pathLst>
            </a:custGeom>
            <a:solidFill>
              <a:srgbClr val="00A443"/>
            </a:solidFill>
            <a:ln w="2119" cap="flat">
              <a:noFill/>
              <a:prstDash val="solid"/>
              <a:miter/>
            </a:ln>
          </p:spPr>
          <p:txBody>
            <a:bodyPr rtlCol="0" anchor="ctr"/>
            <a:lstStyle/>
            <a:p>
              <a:endParaRPr lang="es-ES" sz="675"/>
            </a:p>
          </p:txBody>
        </p:sp>
        <p:sp>
          <p:nvSpPr>
            <p:cNvPr id="37" name="Forma libre: forma 36">
              <a:extLst>
                <a:ext uri="{FF2B5EF4-FFF2-40B4-BE49-F238E27FC236}">
                  <a16:creationId xmlns:a16="http://schemas.microsoft.com/office/drawing/2014/main" id="{E15BF794-BC5A-C75F-D5D4-C6783CF7E9AD}"/>
                </a:ext>
              </a:extLst>
            </p:cNvPr>
            <p:cNvSpPr/>
            <p:nvPr/>
          </p:nvSpPr>
          <p:spPr>
            <a:xfrm>
              <a:off x="20826516" y="737210"/>
              <a:ext cx="267147" cy="428326"/>
            </a:xfrm>
            <a:custGeom>
              <a:avLst/>
              <a:gdLst>
                <a:gd name="connsiteX0" fmla="*/ 0 w 267147"/>
                <a:gd name="connsiteY0" fmla="*/ 305362 h 428326"/>
                <a:gd name="connsiteX1" fmla="*/ 35453 w 267147"/>
                <a:gd name="connsiteY1" fmla="*/ 391737 h 428326"/>
                <a:gd name="connsiteX2" fmla="*/ 176966 w 267147"/>
                <a:gd name="connsiteY2" fmla="*/ 414920 h 428326"/>
                <a:gd name="connsiteX3" fmla="*/ 219475 w 267147"/>
                <a:gd name="connsiteY3" fmla="*/ 0 h 428326"/>
                <a:gd name="connsiteX4" fmla="*/ 0 w 267147"/>
                <a:gd name="connsiteY4" fmla="*/ 305362 h 428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147" h="428326">
                  <a:moveTo>
                    <a:pt x="0" y="305362"/>
                  </a:moveTo>
                  <a:cubicBezTo>
                    <a:pt x="-49" y="337704"/>
                    <a:pt x="12696" y="368753"/>
                    <a:pt x="35453" y="391737"/>
                  </a:cubicBezTo>
                  <a:cubicBezTo>
                    <a:pt x="79360" y="435644"/>
                    <a:pt x="138971" y="435560"/>
                    <a:pt x="176966" y="414920"/>
                  </a:cubicBezTo>
                  <a:cubicBezTo>
                    <a:pt x="223480" y="389681"/>
                    <a:pt x="328121" y="313987"/>
                    <a:pt x="219475" y="0"/>
                  </a:cubicBezTo>
                  <a:cubicBezTo>
                    <a:pt x="219475" y="148210"/>
                    <a:pt x="0" y="163277"/>
                    <a:pt x="0" y="305362"/>
                  </a:cubicBezTo>
                  <a:close/>
                </a:path>
              </a:pathLst>
            </a:custGeom>
            <a:solidFill>
              <a:srgbClr val="FF9C1A"/>
            </a:solidFill>
            <a:ln w="2119" cap="flat">
              <a:noFill/>
              <a:prstDash val="solid"/>
              <a:miter/>
            </a:ln>
          </p:spPr>
          <p:txBody>
            <a:bodyPr rtlCol="0" anchor="ctr"/>
            <a:lstStyle/>
            <a:p>
              <a:endParaRPr lang="es-ES" sz="675"/>
            </a:p>
          </p:txBody>
        </p:sp>
        <p:sp>
          <p:nvSpPr>
            <p:cNvPr id="38" name="Forma libre: forma 37">
              <a:extLst>
                <a:ext uri="{FF2B5EF4-FFF2-40B4-BE49-F238E27FC236}">
                  <a16:creationId xmlns:a16="http://schemas.microsoft.com/office/drawing/2014/main" id="{E7C9F533-E279-AE97-62C0-148309CA5CE4}"/>
                </a:ext>
              </a:extLst>
            </p:cNvPr>
            <p:cNvSpPr/>
            <p:nvPr/>
          </p:nvSpPr>
          <p:spPr>
            <a:xfrm>
              <a:off x="20670932" y="737210"/>
              <a:ext cx="255520" cy="428307"/>
            </a:xfrm>
            <a:custGeom>
              <a:avLst/>
              <a:gdLst>
                <a:gd name="connsiteX0" fmla="*/ 255521 w 255520"/>
                <a:gd name="connsiteY0" fmla="*/ 129752 h 428307"/>
                <a:gd name="connsiteX1" fmla="*/ 219496 w 255520"/>
                <a:gd name="connsiteY1" fmla="*/ 0 h 428307"/>
                <a:gd name="connsiteX2" fmla="*/ 0 w 255520"/>
                <a:gd name="connsiteY2" fmla="*/ 305362 h 428307"/>
                <a:gd name="connsiteX3" fmla="*/ 35410 w 255520"/>
                <a:gd name="connsiteY3" fmla="*/ 391737 h 428307"/>
                <a:gd name="connsiteX4" fmla="*/ 176924 w 255520"/>
                <a:gd name="connsiteY4" fmla="*/ 414920 h 428307"/>
                <a:gd name="connsiteX5" fmla="*/ 255521 w 255520"/>
                <a:gd name="connsiteY5" fmla="*/ 129752 h 42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520" h="428307">
                  <a:moveTo>
                    <a:pt x="255521" y="129752"/>
                  </a:moveTo>
                  <a:cubicBezTo>
                    <a:pt x="248316" y="90909"/>
                    <a:pt x="236767" y="51134"/>
                    <a:pt x="219496" y="0"/>
                  </a:cubicBezTo>
                  <a:cubicBezTo>
                    <a:pt x="219496" y="148210"/>
                    <a:pt x="0" y="163277"/>
                    <a:pt x="0" y="305362"/>
                  </a:cubicBezTo>
                  <a:cubicBezTo>
                    <a:pt x="-49" y="337697"/>
                    <a:pt x="12677" y="368742"/>
                    <a:pt x="35410" y="391737"/>
                  </a:cubicBezTo>
                  <a:cubicBezTo>
                    <a:pt x="79318" y="435644"/>
                    <a:pt x="139394" y="435517"/>
                    <a:pt x="176924" y="414920"/>
                  </a:cubicBezTo>
                  <a:cubicBezTo>
                    <a:pt x="89659" y="321870"/>
                    <a:pt x="120386" y="214156"/>
                    <a:pt x="255521" y="129752"/>
                  </a:cubicBezTo>
                  <a:close/>
                </a:path>
              </a:pathLst>
            </a:custGeom>
            <a:solidFill>
              <a:srgbClr val="0DA9FF"/>
            </a:solidFill>
            <a:ln w="2119" cap="flat">
              <a:noFill/>
              <a:prstDash val="solid"/>
              <a:miter/>
            </a:ln>
          </p:spPr>
          <p:txBody>
            <a:bodyPr rtlCol="0" anchor="ctr"/>
            <a:lstStyle/>
            <a:p>
              <a:endParaRPr lang="es-ES" sz="675"/>
            </a:p>
          </p:txBody>
        </p:sp>
        <p:sp>
          <p:nvSpPr>
            <p:cNvPr id="39" name="Forma libre: forma 38">
              <a:extLst>
                <a:ext uri="{FF2B5EF4-FFF2-40B4-BE49-F238E27FC236}">
                  <a16:creationId xmlns:a16="http://schemas.microsoft.com/office/drawing/2014/main" id="{60B236B2-4372-76F1-FFA5-6B689F12B7B9}"/>
                </a:ext>
              </a:extLst>
            </p:cNvPr>
            <p:cNvSpPr/>
            <p:nvPr/>
          </p:nvSpPr>
          <p:spPr>
            <a:xfrm>
              <a:off x="20515348" y="737210"/>
              <a:ext cx="255520" cy="529266"/>
            </a:xfrm>
            <a:custGeom>
              <a:avLst/>
              <a:gdLst>
                <a:gd name="connsiteX0" fmla="*/ 255521 w 255520"/>
                <a:gd name="connsiteY0" fmla="*/ 129752 h 529266"/>
                <a:gd name="connsiteX1" fmla="*/ 219496 w 255520"/>
                <a:gd name="connsiteY1" fmla="*/ 0 h 529266"/>
                <a:gd name="connsiteX2" fmla="*/ 0 w 255520"/>
                <a:gd name="connsiteY2" fmla="*/ 305362 h 529266"/>
                <a:gd name="connsiteX3" fmla="*/ 59038 w 255520"/>
                <a:gd name="connsiteY3" fmla="*/ 410321 h 529266"/>
                <a:gd name="connsiteX4" fmla="*/ 53380 w 255520"/>
                <a:gd name="connsiteY4" fmla="*/ 529266 h 529266"/>
                <a:gd name="connsiteX5" fmla="*/ 81543 w 255520"/>
                <a:gd name="connsiteY5" fmla="*/ 524583 h 529266"/>
                <a:gd name="connsiteX6" fmla="*/ 77093 w 255520"/>
                <a:gd name="connsiteY6" fmla="*/ 419433 h 529266"/>
                <a:gd name="connsiteX7" fmla="*/ 176923 w 255520"/>
                <a:gd name="connsiteY7" fmla="*/ 414962 h 529266"/>
                <a:gd name="connsiteX8" fmla="*/ 255521 w 255520"/>
                <a:gd name="connsiteY8" fmla="*/ 129752 h 52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20" h="529266">
                  <a:moveTo>
                    <a:pt x="255521" y="129752"/>
                  </a:moveTo>
                  <a:cubicBezTo>
                    <a:pt x="248316" y="90909"/>
                    <a:pt x="236746" y="51134"/>
                    <a:pt x="219496" y="0"/>
                  </a:cubicBezTo>
                  <a:cubicBezTo>
                    <a:pt x="219496" y="148210"/>
                    <a:pt x="0" y="163277"/>
                    <a:pt x="0" y="305362"/>
                  </a:cubicBezTo>
                  <a:cubicBezTo>
                    <a:pt x="0" y="378238"/>
                    <a:pt x="59038" y="410321"/>
                    <a:pt x="59038" y="410321"/>
                  </a:cubicBezTo>
                  <a:cubicBezTo>
                    <a:pt x="49865" y="449285"/>
                    <a:pt x="47947" y="489607"/>
                    <a:pt x="53380" y="529266"/>
                  </a:cubicBezTo>
                  <a:lnTo>
                    <a:pt x="81543" y="524583"/>
                  </a:lnTo>
                  <a:cubicBezTo>
                    <a:pt x="67769" y="476691"/>
                    <a:pt x="76224" y="424540"/>
                    <a:pt x="77093" y="419433"/>
                  </a:cubicBezTo>
                  <a:cubicBezTo>
                    <a:pt x="113117" y="433864"/>
                    <a:pt x="150265" y="429584"/>
                    <a:pt x="176923" y="414962"/>
                  </a:cubicBezTo>
                  <a:cubicBezTo>
                    <a:pt x="89532" y="321870"/>
                    <a:pt x="120386" y="214177"/>
                    <a:pt x="255521" y="129752"/>
                  </a:cubicBezTo>
                  <a:close/>
                </a:path>
              </a:pathLst>
            </a:custGeom>
            <a:solidFill>
              <a:srgbClr val="00A443"/>
            </a:solidFill>
            <a:ln w="2119" cap="flat">
              <a:noFill/>
              <a:prstDash val="solid"/>
              <a:miter/>
            </a:ln>
          </p:spPr>
          <p:txBody>
            <a:bodyPr rtlCol="0" anchor="ctr"/>
            <a:lstStyle/>
            <a:p>
              <a:endParaRPr lang="es-ES" sz="675"/>
            </a:p>
          </p:txBody>
        </p:sp>
      </p:grpSp>
    </p:spTree>
    <p:extLst>
      <p:ext uri="{BB962C8B-B14F-4D97-AF65-F5344CB8AC3E}">
        <p14:creationId xmlns:p14="http://schemas.microsoft.com/office/powerpoint/2010/main" val="135392963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3" name="Marcador de número de diapositiva 5">
            <a:extLst>
              <a:ext uri="{FF2B5EF4-FFF2-40B4-BE49-F238E27FC236}">
                <a16:creationId xmlns:a16="http://schemas.microsoft.com/office/drawing/2014/main" id="{A595D047-D3C3-D257-27FA-553503F9CE1C}"/>
              </a:ext>
            </a:extLst>
          </p:cNvPr>
          <p:cNvSpPr>
            <a:spLocks noGrp="1"/>
          </p:cNvSpPr>
          <p:nvPr>
            <p:ph type="sldNum" sz="quarter" idx="4"/>
          </p:nvPr>
        </p:nvSpPr>
        <p:spPr>
          <a:xfrm>
            <a:off x="8373624" y="4840002"/>
            <a:ext cx="464962" cy="180415"/>
          </a:xfrm>
          <a:prstGeom prst="rect">
            <a:avLst/>
          </a:prstGeom>
        </p:spPr>
        <p:txBody>
          <a:bodyPr anchor="b"/>
          <a:lstStyle>
            <a:lvl1pPr algn="r">
              <a:defRPr sz="450" b="0" i="0">
                <a:solidFill>
                  <a:schemeClr val="tx2"/>
                </a:solidFill>
                <a:latin typeface="IberPangea Text Light" panose="020B0404000000000000" pitchFamily="34" charset="0"/>
                <a:ea typeface="IberPangea Text Light" panose="020B0404000000000000" pitchFamily="34" charset="0"/>
                <a:cs typeface="IberPangea Text Light" panose="020B0404000000000000" pitchFamily="34" charset="0"/>
              </a:defRPr>
            </a:lvl1pPr>
          </a:lstStyle>
          <a:p>
            <a:fld id="{92A49E42-579D-0A4D-A382-D64C66A04E33}" type="slidenum">
              <a:rPr lang="en-US" smtClean="0"/>
              <a:pPr/>
              <a:t>‹#›</a:t>
            </a:fld>
            <a:endParaRPr lang="en-US"/>
          </a:p>
        </p:txBody>
      </p:sp>
      <p:sp>
        <p:nvSpPr>
          <p:cNvPr id="2" name="Text Placeholder 32">
            <a:extLst>
              <a:ext uri="{FF2B5EF4-FFF2-40B4-BE49-F238E27FC236}">
                <a16:creationId xmlns:a16="http://schemas.microsoft.com/office/drawing/2014/main" id="{6885D740-8E48-6E22-8EBB-ED813D791DA7}"/>
              </a:ext>
            </a:extLst>
          </p:cNvPr>
          <p:cNvSpPr>
            <a:spLocks noGrp="1"/>
          </p:cNvSpPr>
          <p:nvPr>
            <p:ph type="body" sz="quarter" idx="21" hasCustomPrompt="1"/>
          </p:nvPr>
        </p:nvSpPr>
        <p:spPr>
          <a:xfrm>
            <a:off x="305415" y="303610"/>
            <a:ext cx="7299392" cy="243572"/>
          </a:xfrm>
          <a:prstGeom prst="rect">
            <a:avLst/>
          </a:prstGeom>
        </p:spPr>
        <p:txBody>
          <a:bodyPr>
            <a:noAutofit/>
          </a:bodyPr>
          <a:lstStyle>
            <a:lvl1pPr>
              <a:defRPr sz="1350" b="1"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1pPr>
          </a:lstStyle>
          <a:p>
            <a:pPr lvl="0"/>
            <a:r>
              <a:rPr lang="es-ES"/>
              <a:t>Haga clic para modificar el estilo de título del patrón</a:t>
            </a:r>
            <a:endParaRPr lang="es-ES_tradnl"/>
          </a:p>
        </p:txBody>
      </p:sp>
      <p:sp>
        <p:nvSpPr>
          <p:cNvPr id="4" name="Text Placeholder 32">
            <a:extLst>
              <a:ext uri="{FF2B5EF4-FFF2-40B4-BE49-F238E27FC236}">
                <a16:creationId xmlns:a16="http://schemas.microsoft.com/office/drawing/2014/main" id="{93922707-D2E6-43FF-71CB-D66B639489C9}"/>
              </a:ext>
            </a:extLst>
          </p:cNvPr>
          <p:cNvSpPr>
            <a:spLocks noGrp="1"/>
          </p:cNvSpPr>
          <p:nvPr>
            <p:ph type="body" sz="quarter" idx="22" hasCustomPrompt="1"/>
          </p:nvPr>
        </p:nvSpPr>
        <p:spPr>
          <a:xfrm>
            <a:off x="305416" y="568400"/>
            <a:ext cx="8533169" cy="173588"/>
          </a:xfrm>
          <a:prstGeom prst="rect">
            <a:avLst/>
          </a:prstGeom>
        </p:spPr>
        <p:txBody>
          <a:bodyPr>
            <a:noAutofit/>
          </a:bodyPr>
          <a:lstStyle>
            <a:lvl1pPr>
              <a:defRPr sz="105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1pPr>
          </a:lstStyle>
          <a:p>
            <a:pPr lvl="0"/>
            <a:r>
              <a:rPr lang="es-ES_tradnl" err="1"/>
              <a:t>Caption</a:t>
            </a:r>
            <a:endParaRPr lang="es-ES_tradnl"/>
          </a:p>
        </p:txBody>
      </p:sp>
      <p:sp>
        <p:nvSpPr>
          <p:cNvPr id="5" name="Text Placeholder 7">
            <a:extLst>
              <a:ext uri="{FF2B5EF4-FFF2-40B4-BE49-F238E27FC236}">
                <a16:creationId xmlns:a16="http://schemas.microsoft.com/office/drawing/2014/main" id="{F4738BAD-1BC5-C898-ED0C-0D9781C546CC}"/>
              </a:ext>
            </a:extLst>
          </p:cNvPr>
          <p:cNvSpPr>
            <a:spLocks noGrp="1"/>
          </p:cNvSpPr>
          <p:nvPr>
            <p:ph type="body" sz="quarter" idx="23" hasCustomPrompt="1"/>
          </p:nvPr>
        </p:nvSpPr>
        <p:spPr>
          <a:xfrm>
            <a:off x="305416" y="2082403"/>
            <a:ext cx="2254595" cy="2649737"/>
          </a:xfrm>
          <a:prstGeom prst="rect">
            <a:avLst/>
          </a:prstGeom>
        </p:spPr>
        <p:txBody>
          <a:bodyPr/>
          <a:lstStyle>
            <a:lvl1pPr>
              <a:defRPr>
                <a:solidFill>
                  <a:srgbClr val="000000"/>
                </a:solidFill>
                <a:latin typeface="+mj-lt"/>
              </a:defRPr>
            </a:lvl1pPr>
            <a:lvl2pPr>
              <a:defRPr>
                <a:solidFill>
                  <a:srgbClr val="000000"/>
                </a:solidFill>
                <a:latin typeface="+mj-lt"/>
              </a:defRPr>
            </a:lvl2pPr>
            <a:lvl3pPr>
              <a:defRPr>
                <a:solidFill>
                  <a:srgbClr val="000000"/>
                </a:solidFill>
                <a:latin typeface="+mj-lt"/>
              </a:defRPr>
            </a:lvl3pPr>
            <a:lvl4pPr>
              <a:defRPr>
                <a:solidFill>
                  <a:srgbClr val="000000"/>
                </a:solidFill>
                <a:latin typeface="+mj-lt"/>
              </a:defRPr>
            </a:lvl4pPr>
            <a:lvl5pPr>
              <a:defRPr>
                <a:solidFill>
                  <a:srgbClr val="000000"/>
                </a:solidFill>
                <a:latin typeface="+mj-lt"/>
              </a:defRPr>
            </a:lvl5pPr>
          </a:lstStyle>
          <a:p>
            <a:pPr lvl="0"/>
            <a:r>
              <a:rPr lang="en-US" noProof="0"/>
              <a:t>Click to modify the pattern title style</a:t>
            </a:r>
          </a:p>
          <a:p>
            <a:pPr lvl="1"/>
            <a:r>
              <a:rPr lang="en-US" noProof="0"/>
              <a:t>Second Level</a:t>
            </a:r>
          </a:p>
          <a:p>
            <a:pPr lvl="2"/>
            <a:r>
              <a:rPr lang="en-US"/>
              <a:t>Third</a:t>
            </a:r>
            <a:r>
              <a:rPr lang="en-US" noProof="0"/>
              <a:t> Level</a:t>
            </a:r>
          </a:p>
          <a:p>
            <a:pPr lvl="3"/>
            <a:r>
              <a:rPr lang="en-US"/>
              <a:t>Fourth</a:t>
            </a:r>
            <a:r>
              <a:rPr lang="en-US" noProof="0"/>
              <a:t> Level</a:t>
            </a:r>
          </a:p>
          <a:p>
            <a:pPr lvl="4"/>
            <a:r>
              <a:rPr lang="en-US"/>
              <a:t>Fifth</a:t>
            </a:r>
            <a:r>
              <a:rPr lang="en-US" noProof="0"/>
              <a:t> Level</a:t>
            </a:r>
          </a:p>
        </p:txBody>
      </p:sp>
      <p:sp>
        <p:nvSpPr>
          <p:cNvPr id="6" name="Text Placeholder 32">
            <a:extLst>
              <a:ext uri="{FF2B5EF4-FFF2-40B4-BE49-F238E27FC236}">
                <a16:creationId xmlns:a16="http://schemas.microsoft.com/office/drawing/2014/main" id="{C242108C-C5FF-6F3A-34BD-E02F60149FE2}"/>
              </a:ext>
            </a:extLst>
          </p:cNvPr>
          <p:cNvSpPr>
            <a:spLocks noGrp="1"/>
          </p:cNvSpPr>
          <p:nvPr>
            <p:ph type="body" sz="quarter" idx="19" hasCustomPrompt="1"/>
          </p:nvPr>
        </p:nvSpPr>
        <p:spPr>
          <a:xfrm>
            <a:off x="305416" y="1154664"/>
            <a:ext cx="2254595" cy="250274"/>
          </a:xfrm>
          <a:prstGeom prst="rect">
            <a:avLst/>
          </a:prstGeom>
        </p:spPr>
        <p:txBody>
          <a:bodyPr>
            <a:normAutofit/>
          </a:bodyPr>
          <a:lstStyle>
            <a:lvl1pPr>
              <a:defRPr sz="9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1pPr>
          </a:lstStyle>
          <a:p>
            <a:pPr lvl="0"/>
            <a:r>
              <a:rPr lang="en-US"/>
              <a:t>Click here to add your Section Subtitle</a:t>
            </a:r>
          </a:p>
        </p:txBody>
      </p:sp>
      <p:sp>
        <p:nvSpPr>
          <p:cNvPr id="7" name="Title 2">
            <a:extLst>
              <a:ext uri="{FF2B5EF4-FFF2-40B4-BE49-F238E27FC236}">
                <a16:creationId xmlns:a16="http://schemas.microsoft.com/office/drawing/2014/main" id="{DA1F8A37-23E9-8661-8ABB-16E9BD28ACFB}"/>
              </a:ext>
            </a:extLst>
          </p:cNvPr>
          <p:cNvSpPr>
            <a:spLocks noGrp="1"/>
          </p:cNvSpPr>
          <p:nvPr>
            <p:ph type="title" hasCustomPrompt="1"/>
          </p:nvPr>
        </p:nvSpPr>
        <p:spPr>
          <a:xfrm>
            <a:off x="305120" y="1405350"/>
            <a:ext cx="2254647" cy="677700"/>
          </a:xfrm>
          <a:prstGeom prst="rect">
            <a:avLst/>
          </a:prstGeom>
        </p:spPr>
        <p:txBody>
          <a:bodyPr/>
          <a:lstStyle>
            <a:lvl1pPr>
              <a:defRPr>
                <a:solidFill>
                  <a:schemeClr val="tx2"/>
                </a:solidFill>
              </a:defRPr>
            </a:lvl1pPr>
          </a:lstStyle>
          <a:p>
            <a:r>
              <a:rPr lang="en-US"/>
              <a:t>Click to modify the pattern title style</a:t>
            </a:r>
          </a:p>
        </p:txBody>
      </p:sp>
      <p:grpSp>
        <p:nvGrpSpPr>
          <p:cNvPr id="21" name="Grupo 20">
            <a:extLst>
              <a:ext uri="{FF2B5EF4-FFF2-40B4-BE49-F238E27FC236}">
                <a16:creationId xmlns:a16="http://schemas.microsoft.com/office/drawing/2014/main" id="{FB407A91-4B51-9B4B-009A-FD57F6A060F9}"/>
              </a:ext>
            </a:extLst>
          </p:cNvPr>
          <p:cNvGrpSpPr/>
          <p:nvPr userDrawn="1"/>
        </p:nvGrpSpPr>
        <p:grpSpPr>
          <a:xfrm>
            <a:off x="7693757" y="276454"/>
            <a:ext cx="1164430" cy="198475"/>
            <a:chOff x="20515348" y="737210"/>
            <a:chExt cx="3104944" cy="529266"/>
          </a:xfrm>
        </p:grpSpPr>
        <p:sp>
          <p:nvSpPr>
            <p:cNvPr id="22" name="Forma libre: forma 21">
              <a:extLst>
                <a:ext uri="{FF2B5EF4-FFF2-40B4-BE49-F238E27FC236}">
                  <a16:creationId xmlns:a16="http://schemas.microsoft.com/office/drawing/2014/main" id="{EBB70DE2-6E78-15DB-184A-24B080E8F59D}"/>
                </a:ext>
              </a:extLst>
            </p:cNvPr>
            <p:cNvSpPr/>
            <p:nvPr/>
          </p:nvSpPr>
          <p:spPr>
            <a:xfrm>
              <a:off x="21187483" y="856967"/>
              <a:ext cx="221251" cy="289836"/>
            </a:xfrm>
            <a:custGeom>
              <a:avLst/>
              <a:gdLst>
                <a:gd name="connsiteX0" fmla="*/ 183895 w 221251"/>
                <a:gd name="connsiteY0" fmla="*/ 147165 h 289836"/>
                <a:gd name="connsiteX1" fmla="*/ 136703 w 221251"/>
                <a:gd name="connsiteY1" fmla="*/ 128093 h 289836"/>
                <a:gd name="connsiteX2" fmla="*/ 102183 w 221251"/>
                <a:gd name="connsiteY2" fmla="*/ 118854 h 289836"/>
                <a:gd name="connsiteX3" fmla="*/ 65226 w 221251"/>
                <a:gd name="connsiteY3" fmla="*/ 103003 h 289836"/>
                <a:gd name="connsiteX4" fmla="*/ 52384 w 221251"/>
                <a:gd name="connsiteY4" fmla="*/ 75900 h 289836"/>
                <a:gd name="connsiteX5" fmla="*/ 68256 w 221251"/>
                <a:gd name="connsiteY5" fmla="*/ 48203 h 289836"/>
                <a:gd name="connsiteX6" fmla="*/ 110638 w 221251"/>
                <a:gd name="connsiteY6" fmla="*/ 37756 h 289836"/>
                <a:gd name="connsiteX7" fmla="*/ 154186 w 221251"/>
                <a:gd name="connsiteY7" fmla="*/ 49199 h 289836"/>
                <a:gd name="connsiteX8" fmla="*/ 179615 w 221251"/>
                <a:gd name="connsiteY8" fmla="*/ 84736 h 289836"/>
                <a:gd name="connsiteX9" fmla="*/ 216148 w 221251"/>
                <a:gd name="connsiteY9" fmla="*/ 71089 h 289836"/>
                <a:gd name="connsiteX10" fmla="*/ 194470 w 221251"/>
                <a:gd name="connsiteY10" fmla="*/ 31929 h 289836"/>
                <a:gd name="connsiteX11" fmla="*/ 158445 w 221251"/>
                <a:gd name="connsiteY11" fmla="*/ 8258 h 289836"/>
                <a:gd name="connsiteX12" fmla="*/ 110066 w 221251"/>
                <a:gd name="connsiteY12" fmla="*/ 15 h 289836"/>
                <a:gd name="connsiteX13" fmla="*/ 57258 w 221251"/>
                <a:gd name="connsiteY13" fmla="*/ 10059 h 289836"/>
                <a:gd name="connsiteX14" fmla="*/ 21933 w 221251"/>
                <a:gd name="connsiteY14" fmla="*/ 37968 h 289836"/>
                <a:gd name="connsiteX15" fmla="*/ 9218 w 221251"/>
                <a:gd name="connsiteY15" fmla="*/ 79121 h 289836"/>
                <a:gd name="connsiteX16" fmla="*/ 42530 w 221251"/>
                <a:gd name="connsiteY16" fmla="*/ 139748 h 289836"/>
                <a:gd name="connsiteX17" fmla="*/ 83810 w 221251"/>
                <a:gd name="connsiteY17" fmla="*/ 157337 h 289836"/>
                <a:gd name="connsiteX18" fmla="*/ 118352 w 221251"/>
                <a:gd name="connsiteY18" fmla="*/ 166555 h 289836"/>
                <a:gd name="connsiteX19" fmla="*/ 153274 w 221251"/>
                <a:gd name="connsiteY19" fmla="*/ 178613 h 289836"/>
                <a:gd name="connsiteX20" fmla="*/ 172749 w 221251"/>
                <a:gd name="connsiteY20" fmla="*/ 193256 h 289836"/>
                <a:gd name="connsiteX21" fmla="*/ 178979 w 221251"/>
                <a:gd name="connsiteY21" fmla="*/ 212327 h 289836"/>
                <a:gd name="connsiteX22" fmla="*/ 161306 w 221251"/>
                <a:gd name="connsiteY22" fmla="*/ 241253 h 289836"/>
                <a:gd name="connsiteX23" fmla="*/ 113923 w 221251"/>
                <a:gd name="connsiteY23" fmla="*/ 252082 h 289836"/>
                <a:gd name="connsiteX24" fmla="*/ 63933 w 221251"/>
                <a:gd name="connsiteY24" fmla="*/ 237036 h 289836"/>
                <a:gd name="connsiteX25" fmla="*/ 36025 w 221251"/>
                <a:gd name="connsiteY25" fmla="*/ 198278 h 289836"/>
                <a:gd name="connsiteX26" fmla="*/ 0 w 221251"/>
                <a:gd name="connsiteY26" fmla="*/ 213535 h 289836"/>
                <a:gd name="connsiteX27" fmla="*/ 23480 w 221251"/>
                <a:gd name="connsiteY27" fmla="*/ 254095 h 289836"/>
                <a:gd name="connsiteX28" fmla="*/ 62429 w 221251"/>
                <a:gd name="connsiteY28" fmla="*/ 280584 h 289836"/>
                <a:gd name="connsiteX29" fmla="*/ 114029 w 221251"/>
                <a:gd name="connsiteY29" fmla="*/ 289823 h 289836"/>
                <a:gd name="connsiteX30" fmla="*/ 171054 w 221251"/>
                <a:gd name="connsiteY30" fmla="*/ 279588 h 289836"/>
                <a:gd name="connsiteX31" fmla="*/ 208201 w 221251"/>
                <a:gd name="connsiteY31" fmla="*/ 251276 h 289836"/>
                <a:gd name="connsiteX32" fmla="*/ 221234 w 221251"/>
                <a:gd name="connsiteY32" fmla="*/ 208725 h 289836"/>
                <a:gd name="connsiteX33" fmla="*/ 211995 w 221251"/>
                <a:gd name="connsiteY33" fmla="*/ 173781 h 289836"/>
                <a:gd name="connsiteX34" fmla="*/ 183895 w 221251"/>
                <a:gd name="connsiteY34" fmla="*/ 147165 h 289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21251" h="289836">
                  <a:moveTo>
                    <a:pt x="183895" y="147165"/>
                  </a:moveTo>
                  <a:cubicBezTo>
                    <a:pt x="171435" y="139536"/>
                    <a:pt x="155705" y="133179"/>
                    <a:pt x="136703" y="128093"/>
                  </a:cubicBezTo>
                  <a:lnTo>
                    <a:pt x="102183" y="118854"/>
                  </a:lnTo>
                  <a:cubicBezTo>
                    <a:pt x="86120" y="114319"/>
                    <a:pt x="73802" y="109036"/>
                    <a:pt x="65226" y="103003"/>
                  </a:cubicBezTo>
                  <a:cubicBezTo>
                    <a:pt x="56650" y="96970"/>
                    <a:pt x="52369" y="87936"/>
                    <a:pt x="52384" y="75900"/>
                  </a:cubicBezTo>
                  <a:cubicBezTo>
                    <a:pt x="52384" y="64387"/>
                    <a:pt x="57675" y="55154"/>
                    <a:pt x="68256" y="48203"/>
                  </a:cubicBezTo>
                  <a:cubicBezTo>
                    <a:pt x="78837" y="41253"/>
                    <a:pt x="92965" y="37771"/>
                    <a:pt x="110638" y="37756"/>
                  </a:cubicBezTo>
                  <a:cubicBezTo>
                    <a:pt x="127491" y="37756"/>
                    <a:pt x="142007" y="41570"/>
                    <a:pt x="154186" y="49199"/>
                  </a:cubicBezTo>
                  <a:cubicBezTo>
                    <a:pt x="166364" y="56828"/>
                    <a:pt x="174840" y="68674"/>
                    <a:pt x="179615" y="84736"/>
                  </a:cubicBezTo>
                  <a:lnTo>
                    <a:pt x="216148" y="71089"/>
                  </a:lnTo>
                  <a:cubicBezTo>
                    <a:pt x="212018" y="56548"/>
                    <a:pt x="204601" y="43149"/>
                    <a:pt x="194470" y="31929"/>
                  </a:cubicBezTo>
                  <a:cubicBezTo>
                    <a:pt x="184440" y="21375"/>
                    <a:pt x="172113" y="13276"/>
                    <a:pt x="158445" y="8258"/>
                  </a:cubicBezTo>
                  <a:cubicBezTo>
                    <a:pt x="142961" y="2564"/>
                    <a:pt x="126561" y="-231"/>
                    <a:pt x="110066" y="15"/>
                  </a:cubicBezTo>
                  <a:cubicBezTo>
                    <a:pt x="89977" y="15"/>
                    <a:pt x="72374" y="3363"/>
                    <a:pt x="57258" y="10059"/>
                  </a:cubicBezTo>
                  <a:cubicBezTo>
                    <a:pt x="43147" y="15948"/>
                    <a:pt x="30928" y="25603"/>
                    <a:pt x="21933" y="37968"/>
                  </a:cubicBezTo>
                  <a:cubicBezTo>
                    <a:pt x="13437" y="49990"/>
                    <a:pt x="8985" y="64402"/>
                    <a:pt x="9218" y="79121"/>
                  </a:cubicBezTo>
                  <a:cubicBezTo>
                    <a:pt x="8491" y="103878"/>
                    <a:pt x="21242" y="127087"/>
                    <a:pt x="42530" y="139748"/>
                  </a:cubicBezTo>
                  <a:cubicBezTo>
                    <a:pt x="55349" y="147614"/>
                    <a:pt x="69258" y="153539"/>
                    <a:pt x="83810" y="157337"/>
                  </a:cubicBezTo>
                  <a:lnTo>
                    <a:pt x="118352" y="166555"/>
                  </a:lnTo>
                  <a:cubicBezTo>
                    <a:pt x="130350" y="169450"/>
                    <a:pt x="142045" y="173489"/>
                    <a:pt x="153274" y="178613"/>
                  </a:cubicBezTo>
                  <a:cubicBezTo>
                    <a:pt x="160818" y="181910"/>
                    <a:pt x="167487" y="186924"/>
                    <a:pt x="172749" y="193256"/>
                  </a:cubicBezTo>
                  <a:cubicBezTo>
                    <a:pt x="176900" y="198738"/>
                    <a:pt x="179096" y="205453"/>
                    <a:pt x="178979" y="212327"/>
                  </a:cubicBezTo>
                  <a:cubicBezTo>
                    <a:pt x="178979" y="224379"/>
                    <a:pt x="173088" y="234021"/>
                    <a:pt x="161306" y="241253"/>
                  </a:cubicBezTo>
                  <a:cubicBezTo>
                    <a:pt x="149524" y="248486"/>
                    <a:pt x="133730" y="252097"/>
                    <a:pt x="113923" y="252082"/>
                  </a:cubicBezTo>
                  <a:cubicBezTo>
                    <a:pt x="93848" y="252082"/>
                    <a:pt x="77184" y="247066"/>
                    <a:pt x="63933" y="237036"/>
                  </a:cubicBezTo>
                  <a:cubicBezTo>
                    <a:pt x="50888" y="227273"/>
                    <a:pt x="41147" y="213747"/>
                    <a:pt x="36025" y="198278"/>
                  </a:cubicBezTo>
                  <a:lnTo>
                    <a:pt x="0" y="213535"/>
                  </a:lnTo>
                  <a:cubicBezTo>
                    <a:pt x="4806" y="228591"/>
                    <a:pt x="12816" y="242429"/>
                    <a:pt x="23480" y="254095"/>
                  </a:cubicBezTo>
                  <a:cubicBezTo>
                    <a:pt x="34287" y="265763"/>
                    <a:pt x="47606" y="274820"/>
                    <a:pt x="62429" y="280584"/>
                  </a:cubicBezTo>
                  <a:cubicBezTo>
                    <a:pt x="78879" y="286939"/>
                    <a:pt x="96396" y="290075"/>
                    <a:pt x="114029" y="289823"/>
                  </a:cubicBezTo>
                  <a:cubicBezTo>
                    <a:pt x="135982" y="289823"/>
                    <a:pt x="154991" y="286411"/>
                    <a:pt x="171054" y="279588"/>
                  </a:cubicBezTo>
                  <a:cubicBezTo>
                    <a:pt x="187116" y="272764"/>
                    <a:pt x="199498" y="263328"/>
                    <a:pt x="208201" y="251276"/>
                  </a:cubicBezTo>
                  <a:cubicBezTo>
                    <a:pt x="217006" y="238863"/>
                    <a:pt x="221577" y="223940"/>
                    <a:pt x="221234" y="208725"/>
                  </a:cubicBezTo>
                  <a:cubicBezTo>
                    <a:pt x="221463" y="196445"/>
                    <a:pt x="218263" y="184345"/>
                    <a:pt x="211995" y="173781"/>
                  </a:cubicBezTo>
                  <a:cubicBezTo>
                    <a:pt x="204910" y="162774"/>
                    <a:pt x="195271" y="153643"/>
                    <a:pt x="183895" y="147165"/>
                  </a:cubicBezTo>
                  <a:close/>
                </a:path>
              </a:pathLst>
            </a:custGeom>
            <a:solidFill>
              <a:srgbClr val="00A443"/>
            </a:solidFill>
            <a:ln w="2119" cap="flat">
              <a:noFill/>
              <a:prstDash val="solid"/>
              <a:miter/>
            </a:ln>
          </p:spPr>
          <p:txBody>
            <a:bodyPr rtlCol="0" anchor="ctr"/>
            <a:lstStyle/>
            <a:p>
              <a:endParaRPr lang="es-ES" sz="675"/>
            </a:p>
          </p:txBody>
        </p:sp>
        <p:sp>
          <p:nvSpPr>
            <p:cNvPr id="23" name="Forma libre: forma 22">
              <a:extLst>
                <a:ext uri="{FF2B5EF4-FFF2-40B4-BE49-F238E27FC236}">
                  <a16:creationId xmlns:a16="http://schemas.microsoft.com/office/drawing/2014/main" id="{7A01EF3C-E585-4161-0AB2-7CDE969E4AD1}"/>
                </a:ext>
              </a:extLst>
            </p:cNvPr>
            <p:cNvSpPr/>
            <p:nvPr/>
          </p:nvSpPr>
          <p:spPr>
            <a:xfrm>
              <a:off x="21423710" y="934471"/>
              <a:ext cx="193611" cy="211949"/>
            </a:xfrm>
            <a:custGeom>
              <a:avLst/>
              <a:gdLst>
                <a:gd name="connsiteX0" fmla="*/ 58222 w 193611"/>
                <a:gd name="connsiteY0" fmla="*/ 53407 h 211949"/>
                <a:gd name="connsiteX1" fmla="*/ 77697 w 193611"/>
                <a:gd name="connsiteY1" fmla="*/ 39951 h 211949"/>
                <a:gd name="connsiteX2" fmla="*/ 100795 w 193611"/>
                <a:gd name="connsiteY2" fmla="*/ 35331 h 211949"/>
                <a:gd name="connsiteX3" fmla="*/ 135781 w 193611"/>
                <a:gd name="connsiteY3" fmla="*/ 44782 h 211949"/>
                <a:gd name="connsiteX4" fmla="*/ 159875 w 193611"/>
                <a:gd name="connsiteY4" fmla="*/ 77099 h 211949"/>
                <a:gd name="connsiteX5" fmla="*/ 193611 w 193611"/>
                <a:gd name="connsiteY5" fmla="*/ 61036 h 211949"/>
                <a:gd name="connsiteX6" fmla="*/ 170916 w 193611"/>
                <a:gd name="connsiteY6" fmla="*/ 25499 h 211949"/>
                <a:gd name="connsiteX7" fmla="*/ 138387 w 193611"/>
                <a:gd name="connsiteY7" fmla="*/ 6024 h 211949"/>
                <a:gd name="connsiteX8" fmla="*/ 100858 w 193611"/>
                <a:gd name="connsiteY8" fmla="*/ 6 h 211949"/>
                <a:gd name="connsiteX9" fmla="*/ 60892 w 193611"/>
                <a:gd name="connsiteY9" fmla="*/ 7635 h 211949"/>
                <a:gd name="connsiteX10" fmla="*/ 28788 w 193611"/>
                <a:gd name="connsiteY10" fmla="*/ 29313 h 211949"/>
                <a:gd name="connsiteX11" fmla="*/ 7427 w 193611"/>
                <a:gd name="connsiteY11" fmla="*/ 62880 h 211949"/>
                <a:gd name="connsiteX12" fmla="*/ 10 w 193611"/>
                <a:gd name="connsiteY12" fmla="*/ 106046 h 211949"/>
                <a:gd name="connsiteX13" fmla="*/ 13064 w 193611"/>
                <a:gd name="connsiteY13" fmla="*/ 161269 h 211949"/>
                <a:gd name="connsiteX14" fmla="*/ 48898 w 193611"/>
                <a:gd name="connsiteY14" fmla="*/ 198502 h 211949"/>
                <a:gd name="connsiteX15" fmla="*/ 100710 w 193611"/>
                <a:gd name="connsiteY15" fmla="*/ 211937 h 211949"/>
                <a:gd name="connsiteX16" fmla="*/ 138239 w 193611"/>
                <a:gd name="connsiteY16" fmla="*/ 205919 h 211949"/>
                <a:gd name="connsiteX17" fmla="*/ 170767 w 193611"/>
                <a:gd name="connsiteY17" fmla="*/ 186253 h 211949"/>
                <a:gd name="connsiteX18" fmla="*/ 193463 w 193611"/>
                <a:gd name="connsiteY18" fmla="*/ 150907 h 211949"/>
                <a:gd name="connsiteX19" fmla="*/ 159812 w 193611"/>
                <a:gd name="connsiteY19" fmla="*/ 134929 h 211949"/>
                <a:gd name="connsiteX20" fmla="*/ 135717 w 193611"/>
                <a:gd name="connsiteY20" fmla="*/ 167054 h 211949"/>
                <a:gd name="connsiteX21" fmla="*/ 100795 w 193611"/>
                <a:gd name="connsiteY21" fmla="*/ 176696 h 211949"/>
                <a:gd name="connsiteX22" fmla="*/ 70470 w 193611"/>
                <a:gd name="connsiteY22" fmla="*/ 168665 h 211949"/>
                <a:gd name="connsiteX23" fmla="*/ 48389 w 193611"/>
                <a:gd name="connsiteY23" fmla="*/ 144783 h 211949"/>
                <a:gd name="connsiteX24" fmla="*/ 40167 w 193611"/>
                <a:gd name="connsiteY24" fmla="*/ 106024 h 211949"/>
                <a:gd name="connsiteX25" fmla="*/ 44978 w 193611"/>
                <a:gd name="connsiteY25" fmla="*/ 75509 h 211949"/>
                <a:gd name="connsiteX26" fmla="*/ 58222 w 193611"/>
                <a:gd name="connsiteY26" fmla="*/ 53407 h 21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93611" h="211949">
                  <a:moveTo>
                    <a:pt x="58222" y="53407"/>
                  </a:moveTo>
                  <a:cubicBezTo>
                    <a:pt x="63708" y="47618"/>
                    <a:pt x="70341" y="43034"/>
                    <a:pt x="77697" y="39951"/>
                  </a:cubicBezTo>
                  <a:cubicBezTo>
                    <a:pt x="85010" y="36882"/>
                    <a:pt x="92863" y="35312"/>
                    <a:pt x="100795" y="35331"/>
                  </a:cubicBezTo>
                  <a:cubicBezTo>
                    <a:pt x="113117" y="35102"/>
                    <a:pt x="125249" y="38381"/>
                    <a:pt x="135781" y="44782"/>
                  </a:cubicBezTo>
                  <a:cubicBezTo>
                    <a:pt x="145953" y="51082"/>
                    <a:pt x="153984" y="61856"/>
                    <a:pt x="159875" y="77099"/>
                  </a:cubicBezTo>
                  <a:lnTo>
                    <a:pt x="193611" y="61036"/>
                  </a:lnTo>
                  <a:cubicBezTo>
                    <a:pt x="189030" y="47529"/>
                    <a:pt x="181242" y="35335"/>
                    <a:pt x="170916" y="25499"/>
                  </a:cubicBezTo>
                  <a:cubicBezTo>
                    <a:pt x="161564" y="16789"/>
                    <a:pt x="150479" y="10154"/>
                    <a:pt x="138387" y="6024"/>
                  </a:cubicBezTo>
                  <a:cubicBezTo>
                    <a:pt x="126289" y="1987"/>
                    <a:pt x="113613" y="-47"/>
                    <a:pt x="100858" y="6"/>
                  </a:cubicBezTo>
                  <a:cubicBezTo>
                    <a:pt x="87160" y="-140"/>
                    <a:pt x="73573" y="2453"/>
                    <a:pt x="60892" y="7635"/>
                  </a:cubicBezTo>
                  <a:cubicBezTo>
                    <a:pt x="48843" y="12629"/>
                    <a:pt x="37923" y="20002"/>
                    <a:pt x="28788" y="29313"/>
                  </a:cubicBezTo>
                  <a:cubicBezTo>
                    <a:pt x="19398" y="38885"/>
                    <a:pt x="12121" y="50320"/>
                    <a:pt x="7427" y="62880"/>
                  </a:cubicBezTo>
                  <a:cubicBezTo>
                    <a:pt x="2331" y="76692"/>
                    <a:pt x="-183" y="91324"/>
                    <a:pt x="10" y="106046"/>
                  </a:cubicBezTo>
                  <a:cubicBezTo>
                    <a:pt x="10" y="126925"/>
                    <a:pt x="4361" y="145334"/>
                    <a:pt x="13064" y="161269"/>
                  </a:cubicBezTo>
                  <a:cubicBezTo>
                    <a:pt x="21365" y="176734"/>
                    <a:pt x="33761" y="189616"/>
                    <a:pt x="48898" y="198502"/>
                  </a:cubicBezTo>
                  <a:cubicBezTo>
                    <a:pt x="64634" y="207586"/>
                    <a:pt x="82541" y="212229"/>
                    <a:pt x="100710" y="211937"/>
                  </a:cubicBezTo>
                  <a:cubicBezTo>
                    <a:pt x="113465" y="212000"/>
                    <a:pt x="126143" y="209966"/>
                    <a:pt x="138239" y="205919"/>
                  </a:cubicBezTo>
                  <a:cubicBezTo>
                    <a:pt x="150369" y="201776"/>
                    <a:pt x="161462" y="195069"/>
                    <a:pt x="170767" y="186253"/>
                  </a:cubicBezTo>
                  <a:cubicBezTo>
                    <a:pt x="181007" y="176419"/>
                    <a:pt x="188782" y="164310"/>
                    <a:pt x="193463" y="150907"/>
                  </a:cubicBezTo>
                  <a:lnTo>
                    <a:pt x="159812" y="134929"/>
                  </a:lnTo>
                  <a:cubicBezTo>
                    <a:pt x="153920" y="149932"/>
                    <a:pt x="145889" y="160640"/>
                    <a:pt x="135717" y="167054"/>
                  </a:cubicBezTo>
                  <a:cubicBezTo>
                    <a:pt x="125247" y="173562"/>
                    <a:pt x="113121" y="176910"/>
                    <a:pt x="100795" y="176696"/>
                  </a:cubicBezTo>
                  <a:cubicBezTo>
                    <a:pt x="90148" y="176787"/>
                    <a:pt x="79676" y="174014"/>
                    <a:pt x="70470" y="168665"/>
                  </a:cubicBezTo>
                  <a:cubicBezTo>
                    <a:pt x="60956" y="163007"/>
                    <a:pt x="53284" y="154713"/>
                    <a:pt x="48389" y="144783"/>
                  </a:cubicBezTo>
                  <a:cubicBezTo>
                    <a:pt x="42907" y="134215"/>
                    <a:pt x="40167" y="121297"/>
                    <a:pt x="40167" y="106024"/>
                  </a:cubicBezTo>
                  <a:cubicBezTo>
                    <a:pt x="39976" y="95649"/>
                    <a:pt x="41604" y="85323"/>
                    <a:pt x="44978" y="75509"/>
                  </a:cubicBezTo>
                  <a:cubicBezTo>
                    <a:pt x="47800" y="67298"/>
                    <a:pt x="52312" y="59769"/>
                    <a:pt x="58222" y="53407"/>
                  </a:cubicBezTo>
                  <a:close/>
                </a:path>
              </a:pathLst>
            </a:custGeom>
            <a:solidFill>
              <a:srgbClr val="00A443"/>
            </a:solidFill>
            <a:ln w="2119" cap="flat">
              <a:noFill/>
              <a:prstDash val="solid"/>
              <a:miter/>
            </a:ln>
          </p:spPr>
          <p:txBody>
            <a:bodyPr rtlCol="0" anchor="ctr"/>
            <a:lstStyle/>
            <a:p>
              <a:endParaRPr lang="es-ES" sz="675"/>
            </a:p>
          </p:txBody>
        </p:sp>
        <p:sp>
          <p:nvSpPr>
            <p:cNvPr id="24" name="Forma libre: forma 23">
              <a:extLst>
                <a:ext uri="{FF2B5EF4-FFF2-40B4-BE49-F238E27FC236}">
                  <a16:creationId xmlns:a16="http://schemas.microsoft.com/office/drawing/2014/main" id="{32F0E164-A1A4-1762-EA6C-926680F1823A}"/>
                </a:ext>
              </a:extLst>
            </p:cNvPr>
            <p:cNvSpPr/>
            <p:nvPr/>
          </p:nvSpPr>
          <p:spPr>
            <a:xfrm>
              <a:off x="21627655" y="934458"/>
              <a:ext cx="206798" cy="212416"/>
            </a:xfrm>
            <a:custGeom>
              <a:avLst/>
              <a:gdLst>
                <a:gd name="connsiteX0" fmla="*/ 156566 w 206798"/>
                <a:gd name="connsiteY0" fmla="*/ 13264 h 212416"/>
                <a:gd name="connsiteX1" fmla="*/ 103165 w 206798"/>
                <a:gd name="connsiteY1" fmla="*/ 20 h 212416"/>
                <a:gd name="connsiteX2" fmla="*/ 62203 w 206798"/>
                <a:gd name="connsiteY2" fmla="*/ 7648 h 212416"/>
                <a:gd name="connsiteX3" fmla="*/ 29314 w 206798"/>
                <a:gd name="connsiteY3" fmla="*/ 29539 h 212416"/>
                <a:gd name="connsiteX4" fmla="*/ 7636 w 206798"/>
                <a:gd name="connsiteY4" fmla="*/ 63253 h 212416"/>
                <a:gd name="connsiteX5" fmla="*/ 7 w 206798"/>
                <a:gd name="connsiteY5" fmla="*/ 106017 h 212416"/>
                <a:gd name="connsiteX6" fmla="*/ 13464 w 206798"/>
                <a:gd name="connsiteY6" fmla="*/ 161431 h 212416"/>
                <a:gd name="connsiteX7" fmla="*/ 50399 w 206798"/>
                <a:gd name="connsiteY7" fmla="*/ 198982 h 212416"/>
                <a:gd name="connsiteX8" fmla="*/ 144551 w 206798"/>
                <a:gd name="connsiteY8" fmla="*/ 204597 h 212416"/>
                <a:gd name="connsiteX9" fmla="*/ 177482 w 206798"/>
                <a:gd name="connsiteY9" fmla="*/ 182707 h 212416"/>
                <a:gd name="connsiteX10" fmla="*/ 199160 w 206798"/>
                <a:gd name="connsiteY10" fmla="*/ 149183 h 212416"/>
                <a:gd name="connsiteX11" fmla="*/ 206789 w 206798"/>
                <a:gd name="connsiteY11" fmla="*/ 106017 h 212416"/>
                <a:gd name="connsiteX12" fmla="*/ 193354 w 206798"/>
                <a:gd name="connsiteY12" fmla="*/ 50412 h 212416"/>
                <a:gd name="connsiteX13" fmla="*/ 156566 w 206798"/>
                <a:gd name="connsiteY13" fmla="*/ 13264 h 212416"/>
                <a:gd name="connsiteX14" fmla="*/ 161779 w 206798"/>
                <a:gd name="connsiteY14" fmla="*/ 135727 h 212416"/>
                <a:gd name="connsiteX15" fmla="*/ 148535 w 206798"/>
                <a:gd name="connsiteY15" fmla="*/ 158020 h 212416"/>
                <a:gd name="connsiteX16" fmla="*/ 128467 w 206798"/>
                <a:gd name="connsiteY16" fmla="*/ 171857 h 212416"/>
                <a:gd name="connsiteX17" fmla="*/ 103165 w 206798"/>
                <a:gd name="connsiteY17" fmla="*/ 176689 h 212416"/>
                <a:gd name="connsiteX18" fmla="*/ 71230 w 206798"/>
                <a:gd name="connsiteY18" fmla="*/ 168212 h 212416"/>
                <a:gd name="connsiteX19" fmla="*/ 48747 w 206798"/>
                <a:gd name="connsiteY19" fmla="*/ 143928 h 212416"/>
                <a:gd name="connsiteX20" fmla="*/ 40524 w 206798"/>
                <a:gd name="connsiteY20" fmla="*/ 105974 h 212416"/>
                <a:gd name="connsiteX21" fmla="*/ 45144 w 206798"/>
                <a:gd name="connsiteY21" fmla="*/ 76307 h 212416"/>
                <a:gd name="connsiteX22" fmla="*/ 58198 w 206798"/>
                <a:gd name="connsiteY22" fmla="*/ 54226 h 212416"/>
                <a:gd name="connsiteX23" fmla="*/ 78266 w 206798"/>
                <a:gd name="connsiteY23" fmla="*/ 40367 h 212416"/>
                <a:gd name="connsiteX24" fmla="*/ 103165 w 206798"/>
                <a:gd name="connsiteY24" fmla="*/ 35748 h 212416"/>
                <a:gd name="connsiteX25" fmla="*/ 135884 w 206798"/>
                <a:gd name="connsiteY25" fmla="*/ 44224 h 212416"/>
                <a:gd name="connsiteX26" fmla="*/ 158368 w 206798"/>
                <a:gd name="connsiteY26" fmla="*/ 68318 h 212416"/>
                <a:gd name="connsiteX27" fmla="*/ 166590 w 206798"/>
                <a:gd name="connsiteY27" fmla="*/ 106059 h 212416"/>
                <a:gd name="connsiteX28" fmla="*/ 161779 w 206798"/>
                <a:gd name="connsiteY28" fmla="*/ 135727 h 212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6798" h="212416">
                  <a:moveTo>
                    <a:pt x="156566" y="13264"/>
                  </a:moveTo>
                  <a:cubicBezTo>
                    <a:pt x="140241" y="4230"/>
                    <a:pt x="121819" y="-339"/>
                    <a:pt x="103165" y="20"/>
                  </a:cubicBezTo>
                  <a:cubicBezTo>
                    <a:pt x="89145" y="-114"/>
                    <a:pt x="75233" y="2478"/>
                    <a:pt x="62203" y="7648"/>
                  </a:cubicBezTo>
                  <a:cubicBezTo>
                    <a:pt x="49844" y="12594"/>
                    <a:pt x="38647" y="20047"/>
                    <a:pt x="29314" y="29539"/>
                  </a:cubicBezTo>
                  <a:cubicBezTo>
                    <a:pt x="19859" y="39176"/>
                    <a:pt x="12480" y="50651"/>
                    <a:pt x="7636" y="63253"/>
                  </a:cubicBezTo>
                  <a:cubicBezTo>
                    <a:pt x="2432" y="76903"/>
                    <a:pt x="-156" y="91410"/>
                    <a:pt x="7" y="106017"/>
                  </a:cubicBezTo>
                  <a:cubicBezTo>
                    <a:pt x="7" y="126896"/>
                    <a:pt x="4493" y="145369"/>
                    <a:pt x="13464" y="161431"/>
                  </a:cubicBezTo>
                  <a:cubicBezTo>
                    <a:pt x="22067" y="177121"/>
                    <a:pt x="34854" y="190120"/>
                    <a:pt x="50399" y="198982"/>
                  </a:cubicBezTo>
                  <a:cubicBezTo>
                    <a:pt x="79414" y="214667"/>
                    <a:pt x="113879" y="216723"/>
                    <a:pt x="144551" y="204597"/>
                  </a:cubicBezTo>
                  <a:cubicBezTo>
                    <a:pt x="156874" y="199562"/>
                    <a:pt x="168071" y="192122"/>
                    <a:pt x="177482" y="182707"/>
                  </a:cubicBezTo>
                  <a:cubicBezTo>
                    <a:pt x="186965" y="173165"/>
                    <a:pt x="194348" y="161745"/>
                    <a:pt x="199160" y="149183"/>
                  </a:cubicBezTo>
                  <a:cubicBezTo>
                    <a:pt x="204390" y="135400"/>
                    <a:pt x="206977" y="120757"/>
                    <a:pt x="206789" y="106017"/>
                  </a:cubicBezTo>
                  <a:cubicBezTo>
                    <a:pt x="206789" y="84826"/>
                    <a:pt x="202311" y="66290"/>
                    <a:pt x="193354" y="50412"/>
                  </a:cubicBezTo>
                  <a:cubicBezTo>
                    <a:pt x="184746" y="34877"/>
                    <a:pt x="172017" y="22022"/>
                    <a:pt x="156566" y="13264"/>
                  </a:cubicBezTo>
                  <a:close/>
                  <a:moveTo>
                    <a:pt x="161779" y="135727"/>
                  </a:moveTo>
                  <a:cubicBezTo>
                    <a:pt x="158914" y="143976"/>
                    <a:pt x="154409" y="151558"/>
                    <a:pt x="148535" y="158020"/>
                  </a:cubicBezTo>
                  <a:cubicBezTo>
                    <a:pt x="142924" y="164027"/>
                    <a:pt x="136079" y="168749"/>
                    <a:pt x="128467" y="171857"/>
                  </a:cubicBezTo>
                  <a:cubicBezTo>
                    <a:pt x="120436" y="175127"/>
                    <a:pt x="111836" y="176769"/>
                    <a:pt x="103165" y="176689"/>
                  </a:cubicBezTo>
                  <a:cubicBezTo>
                    <a:pt x="91947" y="176822"/>
                    <a:pt x="80906" y="173892"/>
                    <a:pt x="71230" y="168212"/>
                  </a:cubicBezTo>
                  <a:cubicBezTo>
                    <a:pt x="61573" y="162427"/>
                    <a:pt x="53773" y="154000"/>
                    <a:pt x="48747" y="143928"/>
                  </a:cubicBezTo>
                  <a:cubicBezTo>
                    <a:pt x="43264" y="133360"/>
                    <a:pt x="40524" y="120709"/>
                    <a:pt x="40524" y="105974"/>
                  </a:cubicBezTo>
                  <a:cubicBezTo>
                    <a:pt x="40340" y="95892"/>
                    <a:pt x="41902" y="85856"/>
                    <a:pt x="45144" y="76307"/>
                  </a:cubicBezTo>
                  <a:cubicBezTo>
                    <a:pt x="47977" y="68149"/>
                    <a:pt x="52415" y="60641"/>
                    <a:pt x="58198" y="54226"/>
                  </a:cubicBezTo>
                  <a:cubicBezTo>
                    <a:pt x="63724" y="48117"/>
                    <a:pt x="70594" y="43372"/>
                    <a:pt x="78266" y="40367"/>
                  </a:cubicBezTo>
                  <a:cubicBezTo>
                    <a:pt x="86195" y="37258"/>
                    <a:pt x="94646" y="35690"/>
                    <a:pt x="103165" y="35748"/>
                  </a:cubicBezTo>
                  <a:cubicBezTo>
                    <a:pt x="114638" y="35546"/>
                    <a:pt x="125950" y="38477"/>
                    <a:pt x="135884" y="44224"/>
                  </a:cubicBezTo>
                  <a:cubicBezTo>
                    <a:pt x="145502" y="49971"/>
                    <a:pt x="153299" y="58324"/>
                    <a:pt x="158368" y="68318"/>
                  </a:cubicBezTo>
                  <a:cubicBezTo>
                    <a:pt x="163862" y="78772"/>
                    <a:pt x="166604" y="91353"/>
                    <a:pt x="166590" y="106059"/>
                  </a:cubicBezTo>
                  <a:cubicBezTo>
                    <a:pt x="166734" y="116155"/>
                    <a:pt x="165106" y="126195"/>
                    <a:pt x="161779" y="135727"/>
                  </a:cubicBezTo>
                  <a:close/>
                </a:path>
              </a:pathLst>
            </a:custGeom>
            <a:solidFill>
              <a:srgbClr val="00A443"/>
            </a:solidFill>
            <a:ln w="2119" cap="flat">
              <a:noFill/>
              <a:prstDash val="solid"/>
              <a:miter/>
            </a:ln>
          </p:spPr>
          <p:txBody>
            <a:bodyPr rtlCol="0" anchor="ctr"/>
            <a:lstStyle/>
            <a:p>
              <a:endParaRPr lang="es-ES" sz="675"/>
            </a:p>
          </p:txBody>
        </p:sp>
        <p:sp>
          <p:nvSpPr>
            <p:cNvPr id="25" name="Forma libre: forma 24">
              <a:extLst>
                <a:ext uri="{FF2B5EF4-FFF2-40B4-BE49-F238E27FC236}">
                  <a16:creationId xmlns:a16="http://schemas.microsoft.com/office/drawing/2014/main" id="{C40D8CFC-A518-A629-FFAF-2E5F7658A5F9}"/>
                </a:ext>
              </a:extLst>
            </p:cNvPr>
            <p:cNvSpPr/>
            <p:nvPr/>
          </p:nvSpPr>
          <p:spPr>
            <a:xfrm>
              <a:off x="21833829" y="871434"/>
              <a:ext cx="247341" cy="271202"/>
            </a:xfrm>
            <a:custGeom>
              <a:avLst/>
              <a:gdLst>
                <a:gd name="connsiteX0" fmla="*/ 200339 w 247341"/>
                <a:gd name="connsiteY0" fmla="*/ 0 h 271202"/>
                <a:gd name="connsiteX1" fmla="*/ 160606 w 247341"/>
                <a:gd name="connsiteY1" fmla="*/ 24200 h 271202"/>
                <a:gd name="connsiteX2" fmla="*/ 160606 w 247341"/>
                <a:gd name="connsiteY2" fmla="*/ 67154 h 271202"/>
                <a:gd name="connsiteX3" fmla="*/ 77432 w 247341"/>
                <a:gd name="connsiteY3" fmla="*/ 67154 h 271202"/>
                <a:gd name="connsiteX4" fmla="*/ 77432 w 247341"/>
                <a:gd name="connsiteY4" fmla="*/ 0 h 271202"/>
                <a:gd name="connsiteX5" fmla="*/ 37741 w 247341"/>
                <a:gd name="connsiteY5" fmla="*/ 24200 h 271202"/>
                <a:gd name="connsiteX6" fmla="*/ 37741 w 247341"/>
                <a:gd name="connsiteY6" fmla="*/ 67154 h 271202"/>
                <a:gd name="connsiteX7" fmla="*/ 0 w 247341"/>
                <a:gd name="connsiteY7" fmla="*/ 67154 h 271202"/>
                <a:gd name="connsiteX8" fmla="*/ 0 w 247341"/>
                <a:gd name="connsiteY8" fmla="*/ 100085 h 271202"/>
                <a:gd name="connsiteX9" fmla="*/ 37741 w 247341"/>
                <a:gd name="connsiteY9" fmla="*/ 100085 h 271202"/>
                <a:gd name="connsiteX10" fmla="*/ 37741 w 247341"/>
                <a:gd name="connsiteY10" fmla="*/ 208159 h 271202"/>
                <a:gd name="connsiteX11" fmla="*/ 44777 w 247341"/>
                <a:gd name="connsiteY11" fmla="*/ 241090 h 271202"/>
                <a:gd name="connsiteX12" fmla="*/ 65459 w 247341"/>
                <a:gd name="connsiteY12" fmla="*/ 263362 h 271202"/>
                <a:gd name="connsiteX13" fmla="*/ 99174 w 247341"/>
                <a:gd name="connsiteY13" fmla="*/ 271202 h 271202"/>
                <a:gd name="connsiteX14" fmla="*/ 124476 w 247341"/>
                <a:gd name="connsiteY14" fmla="*/ 271202 h 271202"/>
                <a:gd name="connsiteX15" fmla="*/ 124476 w 247341"/>
                <a:gd name="connsiteY15" fmla="*/ 236661 h 271202"/>
                <a:gd name="connsiteX16" fmla="*/ 103603 w 247341"/>
                <a:gd name="connsiteY16" fmla="*/ 236661 h 271202"/>
                <a:gd name="connsiteX17" fmla="*/ 83725 w 247341"/>
                <a:gd name="connsiteY17" fmla="*/ 228630 h 271202"/>
                <a:gd name="connsiteX18" fmla="*/ 77495 w 247341"/>
                <a:gd name="connsiteY18" fmla="*/ 205319 h 271202"/>
                <a:gd name="connsiteX19" fmla="*/ 77495 w 247341"/>
                <a:gd name="connsiteY19" fmla="*/ 99979 h 271202"/>
                <a:gd name="connsiteX20" fmla="*/ 160606 w 247341"/>
                <a:gd name="connsiteY20" fmla="*/ 99979 h 271202"/>
                <a:gd name="connsiteX21" fmla="*/ 160606 w 247341"/>
                <a:gd name="connsiteY21" fmla="*/ 208053 h 271202"/>
                <a:gd name="connsiteX22" fmla="*/ 167642 w 247341"/>
                <a:gd name="connsiteY22" fmla="*/ 240984 h 271202"/>
                <a:gd name="connsiteX23" fmla="*/ 188324 w 247341"/>
                <a:gd name="connsiteY23" fmla="*/ 263256 h 271202"/>
                <a:gd name="connsiteX24" fmla="*/ 222039 w 247341"/>
                <a:gd name="connsiteY24" fmla="*/ 271096 h 271202"/>
                <a:gd name="connsiteX25" fmla="*/ 247341 w 247341"/>
                <a:gd name="connsiteY25" fmla="*/ 271096 h 271202"/>
                <a:gd name="connsiteX26" fmla="*/ 247341 w 247341"/>
                <a:gd name="connsiteY26" fmla="*/ 236555 h 271202"/>
                <a:gd name="connsiteX27" fmla="*/ 226468 w 247341"/>
                <a:gd name="connsiteY27" fmla="*/ 236555 h 271202"/>
                <a:gd name="connsiteX28" fmla="*/ 206591 w 247341"/>
                <a:gd name="connsiteY28" fmla="*/ 228524 h 271202"/>
                <a:gd name="connsiteX29" fmla="*/ 200361 w 247341"/>
                <a:gd name="connsiteY29" fmla="*/ 205214 h 271202"/>
                <a:gd name="connsiteX30" fmla="*/ 200361 w 247341"/>
                <a:gd name="connsiteY30" fmla="*/ 99979 h 271202"/>
                <a:gd name="connsiteX31" fmla="*/ 247341 w 247341"/>
                <a:gd name="connsiteY31" fmla="*/ 99979 h 271202"/>
                <a:gd name="connsiteX32" fmla="*/ 247341 w 247341"/>
                <a:gd name="connsiteY32" fmla="*/ 67048 h 271202"/>
                <a:gd name="connsiteX33" fmla="*/ 200339 w 247341"/>
                <a:gd name="connsiteY33" fmla="*/ 67048 h 271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47341" h="271202">
                  <a:moveTo>
                    <a:pt x="200339" y="0"/>
                  </a:moveTo>
                  <a:lnTo>
                    <a:pt x="160606" y="24200"/>
                  </a:lnTo>
                  <a:lnTo>
                    <a:pt x="160606" y="67154"/>
                  </a:lnTo>
                  <a:lnTo>
                    <a:pt x="77432" y="67154"/>
                  </a:lnTo>
                  <a:lnTo>
                    <a:pt x="77432" y="0"/>
                  </a:lnTo>
                  <a:lnTo>
                    <a:pt x="37741" y="24200"/>
                  </a:lnTo>
                  <a:lnTo>
                    <a:pt x="37741" y="67154"/>
                  </a:lnTo>
                  <a:lnTo>
                    <a:pt x="0" y="67154"/>
                  </a:lnTo>
                  <a:lnTo>
                    <a:pt x="0" y="100085"/>
                  </a:lnTo>
                  <a:lnTo>
                    <a:pt x="37741" y="100085"/>
                  </a:lnTo>
                  <a:lnTo>
                    <a:pt x="37741" y="208159"/>
                  </a:lnTo>
                  <a:cubicBezTo>
                    <a:pt x="37540" y="219530"/>
                    <a:pt x="39947" y="230795"/>
                    <a:pt x="44777" y="241090"/>
                  </a:cubicBezTo>
                  <a:cubicBezTo>
                    <a:pt x="49218" y="250463"/>
                    <a:pt x="56440" y="258240"/>
                    <a:pt x="65459" y="263362"/>
                  </a:cubicBezTo>
                  <a:cubicBezTo>
                    <a:pt x="74544" y="268602"/>
                    <a:pt x="85781" y="271217"/>
                    <a:pt x="99174" y="271202"/>
                  </a:cubicBezTo>
                  <a:lnTo>
                    <a:pt x="124476" y="271202"/>
                  </a:lnTo>
                  <a:lnTo>
                    <a:pt x="124476" y="236661"/>
                  </a:lnTo>
                  <a:lnTo>
                    <a:pt x="103603" y="236661"/>
                  </a:lnTo>
                  <a:cubicBezTo>
                    <a:pt x="94491" y="236661"/>
                    <a:pt x="87864" y="233985"/>
                    <a:pt x="83725" y="228630"/>
                  </a:cubicBezTo>
                  <a:cubicBezTo>
                    <a:pt x="79587" y="223275"/>
                    <a:pt x="77510" y="215506"/>
                    <a:pt x="77495" y="205319"/>
                  </a:cubicBezTo>
                  <a:lnTo>
                    <a:pt x="77495" y="99979"/>
                  </a:lnTo>
                  <a:lnTo>
                    <a:pt x="160606" y="99979"/>
                  </a:lnTo>
                  <a:lnTo>
                    <a:pt x="160606" y="208053"/>
                  </a:lnTo>
                  <a:cubicBezTo>
                    <a:pt x="160405" y="219424"/>
                    <a:pt x="162812" y="230689"/>
                    <a:pt x="167642" y="240984"/>
                  </a:cubicBezTo>
                  <a:cubicBezTo>
                    <a:pt x="172083" y="250357"/>
                    <a:pt x="179305" y="258134"/>
                    <a:pt x="188324" y="263256"/>
                  </a:cubicBezTo>
                  <a:cubicBezTo>
                    <a:pt x="197409" y="268496"/>
                    <a:pt x="208646" y="271111"/>
                    <a:pt x="222039" y="271096"/>
                  </a:cubicBezTo>
                  <a:lnTo>
                    <a:pt x="247341" y="271096"/>
                  </a:lnTo>
                  <a:lnTo>
                    <a:pt x="247341" y="236555"/>
                  </a:lnTo>
                  <a:lnTo>
                    <a:pt x="226468" y="236555"/>
                  </a:lnTo>
                  <a:cubicBezTo>
                    <a:pt x="217356" y="236555"/>
                    <a:pt x="210729" y="233879"/>
                    <a:pt x="206591" y="228524"/>
                  </a:cubicBezTo>
                  <a:cubicBezTo>
                    <a:pt x="202452" y="223169"/>
                    <a:pt x="200376" y="215400"/>
                    <a:pt x="200361" y="205214"/>
                  </a:cubicBezTo>
                  <a:lnTo>
                    <a:pt x="200361" y="99979"/>
                  </a:lnTo>
                  <a:lnTo>
                    <a:pt x="247341" y="99979"/>
                  </a:lnTo>
                  <a:lnTo>
                    <a:pt x="247341" y="67048"/>
                  </a:lnTo>
                  <a:lnTo>
                    <a:pt x="200339" y="67048"/>
                  </a:lnTo>
                  <a:close/>
                </a:path>
              </a:pathLst>
            </a:custGeom>
            <a:solidFill>
              <a:srgbClr val="00A443"/>
            </a:solidFill>
            <a:ln w="2119" cap="flat">
              <a:noFill/>
              <a:prstDash val="solid"/>
              <a:miter/>
            </a:ln>
          </p:spPr>
          <p:txBody>
            <a:bodyPr rtlCol="0" anchor="ctr"/>
            <a:lstStyle/>
            <a:p>
              <a:endParaRPr lang="es-ES" sz="675"/>
            </a:p>
          </p:txBody>
        </p:sp>
        <p:sp>
          <p:nvSpPr>
            <p:cNvPr id="26" name="Forma libre: forma 25">
              <a:extLst>
                <a:ext uri="{FF2B5EF4-FFF2-40B4-BE49-F238E27FC236}">
                  <a16:creationId xmlns:a16="http://schemas.microsoft.com/office/drawing/2014/main" id="{EE6CA102-9C07-E8B7-2F5F-0602CAB02378}"/>
                </a:ext>
              </a:extLst>
            </p:cNvPr>
            <p:cNvSpPr/>
            <p:nvPr/>
          </p:nvSpPr>
          <p:spPr>
            <a:xfrm>
              <a:off x="22108062" y="938482"/>
              <a:ext cx="39351" cy="203963"/>
            </a:xfrm>
            <a:custGeom>
              <a:avLst/>
              <a:gdLst>
                <a:gd name="connsiteX0" fmla="*/ 0 w 39351"/>
                <a:gd name="connsiteY0" fmla="*/ 0 h 203963"/>
                <a:gd name="connsiteX1" fmla="*/ 39352 w 39351"/>
                <a:gd name="connsiteY1" fmla="*/ 0 h 203963"/>
                <a:gd name="connsiteX2" fmla="*/ 39352 w 39351"/>
                <a:gd name="connsiteY2" fmla="*/ 203963 h 203963"/>
                <a:gd name="connsiteX3" fmla="*/ 0 w 39351"/>
                <a:gd name="connsiteY3" fmla="*/ 203963 h 203963"/>
              </a:gdLst>
              <a:ahLst/>
              <a:cxnLst>
                <a:cxn ang="0">
                  <a:pos x="connsiteX0" y="connsiteY0"/>
                </a:cxn>
                <a:cxn ang="0">
                  <a:pos x="connsiteX1" y="connsiteY1"/>
                </a:cxn>
                <a:cxn ang="0">
                  <a:pos x="connsiteX2" y="connsiteY2"/>
                </a:cxn>
                <a:cxn ang="0">
                  <a:pos x="connsiteX3" y="connsiteY3"/>
                </a:cxn>
              </a:cxnLst>
              <a:rect l="l" t="t" r="r" b="b"/>
              <a:pathLst>
                <a:path w="39351" h="203963">
                  <a:moveTo>
                    <a:pt x="0" y="0"/>
                  </a:moveTo>
                  <a:lnTo>
                    <a:pt x="39352" y="0"/>
                  </a:lnTo>
                  <a:lnTo>
                    <a:pt x="39352" y="203963"/>
                  </a:lnTo>
                  <a:lnTo>
                    <a:pt x="0" y="203963"/>
                  </a:lnTo>
                  <a:close/>
                </a:path>
              </a:pathLst>
            </a:custGeom>
            <a:solidFill>
              <a:srgbClr val="00A443"/>
            </a:solidFill>
            <a:ln w="2119" cap="flat">
              <a:noFill/>
              <a:prstDash val="solid"/>
              <a:miter/>
            </a:ln>
          </p:spPr>
          <p:txBody>
            <a:bodyPr rtlCol="0" anchor="ctr"/>
            <a:lstStyle/>
            <a:p>
              <a:endParaRPr lang="es-ES" sz="675"/>
            </a:p>
          </p:txBody>
        </p:sp>
        <p:sp>
          <p:nvSpPr>
            <p:cNvPr id="27" name="Forma libre: forma 26">
              <a:extLst>
                <a:ext uri="{FF2B5EF4-FFF2-40B4-BE49-F238E27FC236}">
                  <a16:creationId xmlns:a16="http://schemas.microsoft.com/office/drawing/2014/main" id="{9E26D6E5-416C-70A4-6521-54B4F2C2523E}"/>
                </a:ext>
              </a:extLst>
            </p:cNvPr>
            <p:cNvSpPr/>
            <p:nvPr/>
          </p:nvSpPr>
          <p:spPr>
            <a:xfrm>
              <a:off x="22100808" y="852163"/>
              <a:ext cx="54177" cy="51807"/>
            </a:xfrm>
            <a:custGeom>
              <a:avLst/>
              <a:gdLst>
                <a:gd name="connsiteX0" fmla="*/ 46203 w 54177"/>
                <a:gd name="connsiteY0" fmla="*/ 7023 h 51807"/>
                <a:gd name="connsiteX1" fmla="*/ 26919 w 54177"/>
                <a:gd name="connsiteY1" fmla="*/ 9 h 51807"/>
                <a:gd name="connsiteX2" fmla="*/ 7847 w 54177"/>
                <a:gd name="connsiteY2" fmla="*/ 7023 h 51807"/>
                <a:gd name="connsiteX3" fmla="*/ 28 w 54177"/>
                <a:gd name="connsiteY3" fmla="*/ 26095 h 51807"/>
                <a:gd name="connsiteX4" fmla="*/ 7847 w 54177"/>
                <a:gd name="connsiteY4" fmla="*/ 44764 h 51807"/>
                <a:gd name="connsiteX5" fmla="*/ 26919 w 54177"/>
                <a:gd name="connsiteY5" fmla="*/ 51800 h 51807"/>
                <a:gd name="connsiteX6" fmla="*/ 46203 w 54177"/>
                <a:gd name="connsiteY6" fmla="*/ 44764 h 51807"/>
                <a:gd name="connsiteX7" fmla="*/ 54150 w 54177"/>
                <a:gd name="connsiteY7" fmla="*/ 26095 h 51807"/>
                <a:gd name="connsiteX8" fmla="*/ 46203 w 54177"/>
                <a:gd name="connsiteY8" fmla="*/ 7023 h 51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77" h="51807">
                  <a:moveTo>
                    <a:pt x="46203" y="7023"/>
                  </a:moveTo>
                  <a:cubicBezTo>
                    <a:pt x="40878" y="2357"/>
                    <a:pt x="33999" y="-146"/>
                    <a:pt x="26919" y="9"/>
                  </a:cubicBezTo>
                  <a:cubicBezTo>
                    <a:pt x="19901" y="-169"/>
                    <a:pt x="13080" y="2340"/>
                    <a:pt x="7847" y="7023"/>
                  </a:cubicBezTo>
                  <a:cubicBezTo>
                    <a:pt x="2545" y="11910"/>
                    <a:pt x="-317" y="18894"/>
                    <a:pt x="28" y="26095"/>
                  </a:cubicBezTo>
                  <a:cubicBezTo>
                    <a:pt x="-264" y="33171"/>
                    <a:pt x="2601" y="40009"/>
                    <a:pt x="7847" y="44764"/>
                  </a:cubicBezTo>
                  <a:cubicBezTo>
                    <a:pt x="13075" y="49456"/>
                    <a:pt x="19897" y="51971"/>
                    <a:pt x="26919" y="51800"/>
                  </a:cubicBezTo>
                  <a:cubicBezTo>
                    <a:pt x="34001" y="51950"/>
                    <a:pt x="40882" y="49439"/>
                    <a:pt x="46203" y="44764"/>
                  </a:cubicBezTo>
                  <a:cubicBezTo>
                    <a:pt x="51528" y="40056"/>
                    <a:pt x="54446" y="33196"/>
                    <a:pt x="54150" y="26095"/>
                  </a:cubicBezTo>
                  <a:cubicBezTo>
                    <a:pt x="54499" y="18867"/>
                    <a:pt x="51581" y="11865"/>
                    <a:pt x="46203" y="7023"/>
                  </a:cubicBezTo>
                  <a:close/>
                </a:path>
              </a:pathLst>
            </a:custGeom>
            <a:solidFill>
              <a:srgbClr val="00A443"/>
            </a:solidFill>
            <a:ln w="2119" cap="flat">
              <a:noFill/>
              <a:prstDash val="solid"/>
              <a:miter/>
            </a:ln>
          </p:spPr>
          <p:txBody>
            <a:bodyPr rtlCol="0" anchor="ctr"/>
            <a:lstStyle/>
            <a:p>
              <a:endParaRPr lang="es-ES" sz="675"/>
            </a:p>
          </p:txBody>
        </p:sp>
        <p:sp>
          <p:nvSpPr>
            <p:cNvPr id="28" name="Forma libre: forma 27">
              <a:extLst>
                <a:ext uri="{FF2B5EF4-FFF2-40B4-BE49-F238E27FC236}">
                  <a16:creationId xmlns:a16="http://schemas.microsoft.com/office/drawing/2014/main" id="{2D46A9E7-4B72-1623-F25B-581F75E61FD0}"/>
                </a:ext>
              </a:extLst>
            </p:cNvPr>
            <p:cNvSpPr/>
            <p:nvPr/>
          </p:nvSpPr>
          <p:spPr>
            <a:xfrm>
              <a:off x="22174029" y="934523"/>
              <a:ext cx="171013" cy="212270"/>
            </a:xfrm>
            <a:custGeom>
              <a:avLst/>
              <a:gdLst>
                <a:gd name="connsiteX0" fmla="*/ 155542 w 171013"/>
                <a:gd name="connsiteY0" fmla="*/ 114174 h 212270"/>
                <a:gd name="connsiteX1" fmla="*/ 107968 w 171013"/>
                <a:gd name="connsiteY1" fmla="*/ 91500 h 212270"/>
                <a:gd name="connsiteX2" fmla="*/ 87900 w 171013"/>
                <a:gd name="connsiteY2" fmla="*/ 86689 h 212270"/>
                <a:gd name="connsiteX3" fmla="*/ 66603 w 171013"/>
                <a:gd name="connsiteY3" fmla="*/ 79781 h 212270"/>
                <a:gd name="connsiteX4" fmla="*/ 51770 w 171013"/>
                <a:gd name="connsiteY4" fmla="*/ 70944 h 212270"/>
                <a:gd name="connsiteX5" fmla="*/ 46154 w 171013"/>
                <a:gd name="connsiteY5" fmla="*/ 57297 h 212270"/>
                <a:gd name="connsiteX6" fmla="*/ 56750 w 171013"/>
                <a:gd name="connsiteY6" fmla="*/ 40217 h 212270"/>
                <a:gd name="connsiteX7" fmla="*/ 84764 w 171013"/>
                <a:gd name="connsiteY7" fmla="*/ 33669 h 212270"/>
                <a:gd name="connsiteX8" fmla="*/ 116275 w 171013"/>
                <a:gd name="connsiteY8" fmla="*/ 41510 h 212270"/>
                <a:gd name="connsiteX9" fmla="*/ 135749 w 171013"/>
                <a:gd name="connsiteY9" fmla="*/ 68211 h 212270"/>
                <a:gd name="connsiteX10" fmla="*/ 168680 w 171013"/>
                <a:gd name="connsiteY10" fmla="*/ 56174 h 212270"/>
                <a:gd name="connsiteX11" fmla="*/ 151410 w 171013"/>
                <a:gd name="connsiteY11" fmla="*/ 25257 h 212270"/>
                <a:gd name="connsiteX12" fmla="*/ 122293 w 171013"/>
                <a:gd name="connsiteY12" fmla="*/ 6375 h 212270"/>
                <a:gd name="connsiteX13" fmla="*/ 84764 w 171013"/>
                <a:gd name="connsiteY13" fmla="*/ 18 h 212270"/>
                <a:gd name="connsiteX14" fmla="*/ 44501 w 171013"/>
                <a:gd name="connsiteY14" fmla="*/ 7435 h 212270"/>
                <a:gd name="connsiteX15" fmla="*/ 16953 w 171013"/>
                <a:gd name="connsiteY15" fmla="*/ 27863 h 212270"/>
                <a:gd name="connsiteX16" fmla="*/ 7120 w 171013"/>
                <a:gd name="connsiteY16" fmla="*/ 57763 h 212270"/>
                <a:gd name="connsiteX17" fmla="*/ 21954 w 171013"/>
                <a:gd name="connsiteY17" fmla="*/ 95717 h 212270"/>
                <a:gd name="connsiteX18" fmla="*/ 69739 w 171013"/>
                <a:gd name="connsiteY18" fmla="*/ 119217 h 212270"/>
                <a:gd name="connsiteX19" fmla="*/ 90210 w 171013"/>
                <a:gd name="connsiteY19" fmla="*/ 124430 h 212270"/>
                <a:gd name="connsiteX20" fmla="*/ 122124 w 171013"/>
                <a:gd name="connsiteY20" fmla="*/ 135471 h 212270"/>
                <a:gd name="connsiteX21" fmla="*/ 132380 w 171013"/>
                <a:gd name="connsiteY21" fmla="*/ 152932 h 212270"/>
                <a:gd name="connsiteX22" fmla="*/ 120322 w 171013"/>
                <a:gd name="connsiteY22" fmla="*/ 171601 h 212270"/>
                <a:gd name="connsiteX23" fmla="*/ 87010 w 171013"/>
                <a:gd name="connsiteY23" fmla="*/ 179039 h 212270"/>
                <a:gd name="connsiteX24" fmla="*/ 63700 w 171013"/>
                <a:gd name="connsiteY24" fmla="*/ 175013 h 212270"/>
                <a:gd name="connsiteX25" fmla="*/ 44226 w 171013"/>
                <a:gd name="connsiteY25" fmla="*/ 162765 h 212270"/>
                <a:gd name="connsiteX26" fmla="*/ 31977 w 171013"/>
                <a:gd name="connsiteY26" fmla="*/ 142082 h 212270"/>
                <a:gd name="connsiteX27" fmla="*/ 0 w 171013"/>
                <a:gd name="connsiteY27" fmla="*/ 156068 h 212270"/>
                <a:gd name="connsiteX28" fmla="*/ 50180 w 171013"/>
                <a:gd name="connsiteY28" fmla="*/ 206249 h 212270"/>
                <a:gd name="connsiteX29" fmla="*/ 87137 w 171013"/>
                <a:gd name="connsiteY29" fmla="*/ 212267 h 212270"/>
                <a:gd name="connsiteX30" fmla="*/ 131638 w 171013"/>
                <a:gd name="connsiteY30" fmla="*/ 204447 h 212270"/>
                <a:gd name="connsiteX31" fmla="*/ 160755 w 171013"/>
                <a:gd name="connsiteY31" fmla="*/ 182960 h 212270"/>
                <a:gd name="connsiteX32" fmla="*/ 171011 w 171013"/>
                <a:gd name="connsiteY32" fmla="*/ 151830 h 212270"/>
                <a:gd name="connsiteX33" fmla="*/ 155542 w 171013"/>
                <a:gd name="connsiteY33" fmla="*/ 114174 h 21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71013" h="212270">
                  <a:moveTo>
                    <a:pt x="155542" y="114174"/>
                  </a:moveTo>
                  <a:cubicBezTo>
                    <a:pt x="145243" y="104426"/>
                    <a:pt x="129386" y="96867"/>
                    <a:pt x="107968" y="91500"/>
                  </a:cubicBezTo>
                  <a:lnTo>
                    <a:pt x="87900" y="86689"/>
                  </a:lnTo>
                  <a:cubicBezTo>
                    <a:pt x="80680" y="84776"/>
                    <a:pt x="73571" y="82470"/>
                    <a:pt x="66603" y="79781"/>
                  </a:cubicBezTo>
                  <a:cubicBezTo>
                    <a:pt x="61153" y="77780"/>
                    <a:pt x="56124" y="74784"/>
                    <a:pt x="51770" y="70944"/>
                  </a:cubicBezTo>
                  <a:cubicBezTo>
                    <a:pt x="48004" y="67427"/>
                    <a:pt x="45955" y="62447"/>
                    <a:pt x="46154" y="57297"/>
                  </a:cubicBezTo>
                  <a:cubicBezTo>
                    <a:pt x="46154" y="50319"/>
                    <a:pt x="49687" y="44625"/>
                    <a:pt x="56750" y="40217"/>
                  </a:cubicBezTo>
                  <a:cubicBezTo>
                    <a:pt x="63812" y="35810"/>
                    <a:pt x="73151" y="33627"/>
                    <a:pt x="84764" y="33669"/>
                  </a:cubicBezTo>
                  <a:cubicBezTo>
                    <a:pt x="95773" y="33481"/>
                    <a:pt x="106637" y="36185"/>
                    <a:pt x="116275" y="41510"/>
                  </a:cubicBezTo>
                  <a:cubicBezTo>
                    <a:pt x="125514" y="46723"/>
                    <a:pt x="132005" y="55623"/>
                    <a:pt x="135749" y="68211"/>
                  </a:cubicBezTo>
                  <a:lnTo>
                    <a:pt x="168680" y="56174"/>
                  </a:lnTo>
                  <a:cubicBezTo>
                    <a:pt x="165610" y="44583"/>
                    <a:pt x="159670" y="33949"/>
                    <a:pt x="151410" y="25257"/>
                  </a:cubicBezTo>
                  <a:cubicBezTo>
                    <a:pt x="143243" y="16861"/>
                    <a:pt x="133291" y="10408"/>
                    <a:pt x="122293" y="6375"/>
                  </a:cubicBezTo>
                  <a:cubicBezTo>
                    <a:pt x="110271" y="2004"/>
                    <a:pt x="97555" y="-152"/>
                    <a:pt x="84764" y="18"/>
                  </a:cubicBezTo>
                  <a:cubicBezTo>
                    <a:pt x="70981" y="-240"/>
                    <a:pt x="57288" y="2283"/>
                    <a:pt x="44501" y="7435"/>
                  </a:cubicBezTo>
                  <a:cubicBezTo>
                    <a:pt x="33662" y="11667"/>
                    <a:pt x="24149" y="18719"/>
                    <a:pt x="16953" y="27863"/>
                  </a:cubicBezTo>
                  <a:cubicBezTo>
                    <a:pt x="10434" y="36456"/>
                    <a:pt x="6974" y="46979"/>
                    <a:pt x="7120" y="57763"/>
                  </a:cubicBezTo>
                  <a:cubicBezTo>
                    <a:pt x="6777" y="71891"/>
                    <a:pt x="12121" y="85566"/>
                    <a:pt x="21954" y="95717"/>
                  </a:cubicBezTo>
                  <a:cubicBezTo>
                    <a:pt x="31844" y="106015"/>
                    <a:pt x="47771" y="113850"/>
                    <a:pt x="69739" y="119217"/>
                  </a:cubicBezTo>
                  <a:lnTo>
                    <a:pt x="90210" y="124430"/>
                  </a:lnTo>
                  <a:cubicBezTo>
                    <a:pt x="104662" y="127636"/>
                    <a:pt x="115300" y="131317"/>
                    <a:pt x="122124" y="135471"/>
                  </a:cubicBezTo>
                  <a:cubicBezTo>
                    <a:pt x="128544" y="138910"/>
                    <a:pt x="132503" y="145649"/>
                    <a:pt x="132380" y="152932"/>
                  </a:cubicBezTo>
                  <a:cubicBezTo>
                    <a:pt x="132380" y="160434"/>
                    <a:pt x="128360" y="166658"/>
                    <a:pt x="120322" y="171601"/>
                  </a:cubicBezTo>
                  <a:cubicBezTo>
                    <a:pt x="112285" y="176545"/>
                    <a:pt x="101181" y="179025"/>
                    <a:pt x="87010" y="179039"/>
                  </a:cubicBezTo>
                  <a:cubicBezTo>
                    <a:pt x="79066" y="179063"/>
                    <a:pt x="71176" y="177700"/>
                    <a:pt x="63700" y="175013"/>
                  </a:cubicBezTo>
                  <a:cubicBezTo>
                    <a:pt x="56370" y="172447"/>
                    <a:pt x="49714" y="168260"/>
                    <a:pt x="44226" y="162765"/>
                  </a:cubicBezTo>
                  <a:cubicBezTo>
                    <a:pt x="38540" y="156956"/>
                    <a:pt x="34338" y="149862"/>
                    <a:pt x="31977" y="142082"/>
                  </a:cubicBezTo>
                  <a:lnTo>
                    <a:pt x="0" y="156068"/>
                  </a:lnTo>
                  <a:cubicBezTo>
                    <a:pt x="7885" y="179768"/>
                    <a:pt x="26480" y="198364"/>
                    <a:pt x="50180" y="206249"/>
                  </a:cubicBezTo>
                  <a:cubicBezTo>
                    <a:pt x="62071" y="210330"/>
                    <a:pt x="74567" y="212364"/>
                    <a:pt x="87137" y="212267"/>
                  </a:cubicBezTo>
                  <a:cubicBezTo>
                    <a:pt x="104260" y="212267"/>
                    <a:pt x="119093" y="209660"/>
                    <a:pt x="131638" y="204447"/>
                  </a:cubicBezTo>
                  <a:cubicBezTo>
                    <a:pt x="143115" y="200063"/>
                    <a:pt x="153181" y="192634"/>
                    <a:pt x="160755" y="182960"/>
                  </a:cubicBezTo>
                  <a:cubicBezTo>
                    <a:pt x="167515" y="174000"/>
                    <a:pt x="171121" y="163055"/>
                    <a:pt x="171011" y="151830"/>
                  </a:cubicBezTo>
                  <a:cubicBezTo>
                    <a:pt x="171011" y="136503"/>
                    <a:pt x="165856" y="123949"/>
                    <a:pt x="155542" y="114174"/>
                  </a:cubicBezTo>
                  <a:close/>
                </a:path>
              </a:pathLst>
            </a:custGeom>
            <a:solidFill>
              <a:srgbClr val="00A443"/>
            </a:solidFill>
            <a:ln w="2119" cap="flat">
              <a:noFill/>
              <a:prstDash val="solid"/>
              <a:miter/>
            </a:ln>
          </p:spPr>
          <p:txBody>
            <a:bodyPr rtlCol="0" anchor="ctr"/>
            <a:lstStyle/>
            <a:p>
              <a:endParaRPr lang="es-ES" sz="675"/>
            </a:p>
          </p:txBody>
        </p:sp>
        <p:sp>
          <p:nvSpPr>
            <p:cNvPr id="29" name="Forma libre: forma 28">
              <a:extLst>
                <a:ext uri="{FF2B5EF4-FFF2-40B4-BE49-F238E27FC236}">
                  <a16:creationId xmlns:a16="http://schemas.microsoft.com/office/drawing/2014/main" id="{F580341A-9BEB-8B8B-8086-69477758729E}"/>
                </a:ext>
              </a:extLst>
            </p:cNvPr>
            <p:cNvSpPr/>
            <p:nvPr/>
          </p:nvSpPr>
          <p:spPr>
            <a:xfrm>
              <a:off x="22371211" y="861389"/>
              <a:ext cx="175082" cy="281161"/>
            </a:xfrm>
            <a:custGeom>
              <a:avLst/>
              <a:gdLst>
                <a:gd name="connsiteX0" fmla="*/ 138526 w 175082"/>
                <a:gd name="connsiteY0" fmla="*/ 82730 h 281161"/>
                <a:gd name="connsiteX1" fmla="*/ 99576 w 175082"/>
                <a:gd name="connsiteY1" fmla="*/ 73088 h 281161"/>
                <a:gd name="connsiteX2" fmla="*/ 60416 w 175082"/>
                <a:gd name="connsiteY2" fmla="*/ 84128 h 281161"/>
                <a:gd name="connsiteX3" fmla="*/ 39352 w 175082"/>
                <a:gd name="connsiteY3" fmla="*/ 107269 h 281161"/>
                <a:gd name="connsiteX4" fmla="*/ 39352 w 175082"/>
                <a:gd name="connsiteY4" fmla="*/ 0 h 281161"/>
                <a:gd name="connsiteX5" fmla="*/ 0 w 175082"/>
                <a:gd name="connsiteY5" fmla="*/ 0 h 281161"/>
                <a:gd name="connsiteX6" fmla="*/ 0 w 175082"/>
                <a:gd name="connsiteY6" fmla="*/ 281077 h 281161"/>
                <a:gd name="connsiteX7" fmla="*/ 39352 w 175082"/>
                <a:gd name="connsiteY7" fmla="*/ 281077 h 281161"/>
                <a:gd name="connsiteX8" fmla="*/ 39352 w 175082"/>
                <a:gd name="connsiteY8" fmla="*/ 160289 h 281161"/>
                <a:gd name="connsiteX9" fmla="*/ 53592 w 175082"/>
                <a:gd name="connsiteY9" fmla="*/ 121954 h 281161"/>
                <a:gd name="connsiteX10" fmla="*/ 90337 w 175082"/>
                <a:gd name="connsiteY10" fmla="*/ 108095 h 281161"/>
                <a:gd name="connsiteX11" fmla="*/ 122865 w 175082"/>
                <a:gd name="connsiteY11" fmla="*/ 121763 h 281161"/>
                <a:gd name="connsiteX12" fmla="*/ 135304 w 175082"/>
                <a:gd name="connsiteY12" fmla="*/ 158699 h 281161"/>
                <a:gd name="connsiteX13" fmla="*/ 135304 w 175082"/>
                <a:gd name="connsiteY13" fmla="*/ 281162 h 281161"/>
                <a:gd name="connsiteX14" fmla="*/ 175059 w 175082"/>
                <a:gd name="connsiteY14" fmla="*/ 281162 h 281161"/>
                <a:gd name="connsiteX15" fmla="*/ 175059 w 175082"/>
                <a:gd name="connsiteY15" fmla="*/ 152194 h 281161"/>
                <a:gd name="connsiteX16" fmla="*/ 165226 w 175082"/>
                <a:gd name="connsiteY16" fmla="*/ 110236 h 281161"/>
                <a:gd name="connsiteX17" fmla="*/ 138526 w 175082"/>
                <a:gd name="connsiteY17" fmla="*/ 82730 h 281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082" h="281161">
                  <a:moveTo>
                    <a:pt x="138526" y="82730"/>
                  </a:moveTo>
                  <a:cubicBezTo>
                    <a:pt x="126616" y="76131"/>
                    <a:pt x="113181" y="72804"/>
                    <a:pt x="99576" y="73088"/>
                  </a:cubicBezTo>
                  <a:cubicBezTo>
                    <a:pt x="85751" y="73064"/>
                    <a:pt x="72191" y="76885"/>
                    <a:pt x="60416" y="84128"/>
                  </a:cubicBezTo>
                  <a:cubicBezTo>
                    <a:pt x="51397" y="89754"/>
                    <a:pt x="44107" y="97763"/>
                    <a:pt x="39352" y="107269"/>
                  </a:cubicBezTo>
                  <a:lnTo>
                    <a:pt x="39352" y="0"/>
                  </a:lnTo>
                  <a:lnTo>
                    <a:pt x="0" y="0"/>
                  </a:lnTo>
                  <a:lnTo>
                    <a:pt x="0" y="281077"/>
                  </a:lnTo>
                  <a:lnTo>
                    <a:pt x="39352" y="281077"/>
                  </a:lnTo>
                  <a:lnTo>
                    <a:pt x="39352" y="160289"/>
                  </a:lnTo>
                  <a:cubicBezTo>
                    <a:pt x="39352" y="143972"/>
                    <a:pt x="44098" y="131193"/>
                    <a:pt x="53592" y="121954"/>
                  </a:cubicBezTo>
                  <a:cubicBezTo>
                    <a:pt x="63086" y="112715"/>
                    <a:pt x="75334" y="108095"/>
                    <a:pt x="90337" y="108095"/>
                  </a:cubicBezTo>
                  <a:cubicBezTo>
                    <a:pt x="103709" y="108095"/>
                    <a:pt x="114558" y="112651"/>
                    <a:pt x="122865" y="121763"/>
                  </a:cubicBezTo>
                  <a:cubicBezTo>
                    <a:pt x="131172" y="130876"/>
                    <a:pt x="135326" y="143188"/>
                    <a:pt x="135304" y="158699"/>
                  </a:cubicBezTo>
                  <a:lnTo>
                    <a:pt x="135304" y="281162"/>
                  </a:lnTo>
                  <a:lnTo>
                    <a:pt x="175059" y="281162"/>
                  </a:lnTo>
                  <a:lnTo>
                    <a:pt x="175059" y="152194"/>
                  </a:lnTo>
                  <a:cubicBezTo>
                    <a:pt x="175398" y="137599"/>
                    <a:pt x="172028" y="123156"/>
                    <a:pt x="165226" y="110236"/>
                  </a:cubicBezTo>
                  <a:cubicBezTo>
                    <a:pt x="159081" y="98750"/>
                    <a:pt x="149820" y="89220"/>
                    <a:pt x="138526" y="82730"/>
                  </a:cubicBezTo>
                  <a:close/>
                </a:path>
              </a:pathLst>
            </a:custGeom>
            <a:solidFill>
              <a:srgbClr val="00A443"/>
            </a:solidFill>
            <a:ln w="2119" cap="flat">
              <a:noFill/>
              <a:prstDash val="solid"/>
              <a:miter/>
            </a:ln>
          </p:spPr>
          <p:txBody>
            <a:bodyPr rtlCol="0" anchor="ctr"/>
            <a:lstStyle/>
            <a:p>
              <a:endParaRPr lang="es-ES" sz="675"/>
            </a:p>
          </p:txBody>
        </p:sp>
        <p:sp>
          <p:nvSpPr>
            <p:cNvPr id="30" name="Forma libre: forma 29">
              <a:extLst>
                <a:ext uri="{FF2B5EF4-FFF2-40B4-BE49-F238E27FC236}">
                  <a16:creationId xmlns:a16="http://schemas.microsoft.com/office/drawing/2014/main" id="{E5CED0E0-062A-B8A8-DB91-6D1F7F34E61A}"/>
                </a:ext>
              </a:extLst>
            </p:cNvPr>
            <p:cNvSpPr/>
            <p:nvPr/>
          </p:nvSpPr>
          <p:spPr>
            <a:xfrm>
              <a:off x="22583270" y="861389"/>
              <a:ext cx="207650" cy="281077"/>
            </a:xfrm>
            <a:custGeom>
              <a:avLst/>
              <a:gdLst>
                <a:gd name="connsiteX0" fmla="*/ 179869 w 207650"/>
                <a:gd name="connsiteY0" fmla="*/ 24306 h 281077"/>
                <a:gd name="connsiteX1" fmla="*/ 103582 w 207650"/>
                <a:gd name="connsiteY1" fmla="*/ 0 h 281077"/>
                <a:gd name="connsiteX2" fmla="*/ 0 w 207650"/>
                <a:gd name="connsiteY2" fmla="*/ 0 h 281077"/>
                <a:gd name="connsiteX3" fmla="*/ 0 w 207650"/>
                <a:gd name="connsiteY3" fmla="*/ 281077 h 281077"/>
                <a:gd name="connsiteX4" fmla="*/ 41344 w 207650"/>
                <a:gd name="connsiteY4" fmla="*/ 281077 h 281077"/>
                <a:gd name="connsiteX5" fmla="*/ 41344 w 207650"/>
                <a:gd name="connsiteY5" fmla="*/ 181480 h 281077"/>
                <a:gd name="connsiteX6" fmla="*/ 103984 w 207650"/>
                <a:gd name="connsiteY6" fmla="*/ 181480 h 281077"/>
                <a:gd name="connsiteX7" fmla="*/ 159208 w 207650"/>
                <a:gd name="connsiteY7" fmla="*/ 170630 h 281077"/>
                <a:gd name="connsiteX8" fmla="*/ 194936 w 207650"/>
                <a:gd name="connsiteY8" fmla="*/ 139310 h 281077"/>
                <a:gd name="connsiteX9" fmla="*/ 207650 w 207650"/>
                <a:gd name="connsiteY9" fmla="*/ 91142 h 281077"/>
                <a:gd name="connsiteX10" fmla="*/ 179869 w 207650"/>
                <a:gd name="connsiteY10" fmla="*/ 24306 h 281077"/>
                <a:gd name="connsiteX11" fmla="*/ 147362 w 207650"/>
                <a:gd name="connsiteY11" fmla="*/ 131299 h 281077"/>
                <a:gd name="connsiteX12" fmla="*/ 100382 w 207650"/>
                <a:gd name="connsiteY12" fmla="*/ 144968 h 281077"/>
                <a:gd name="connsiteX13" fmla="*/ 41280 w 207650"/>
                <a:gd name="connsiteY13" fmla="*/ 144968 h 281077"/>
                <a:gd name="connsiteX14" fmla="*/ 41280 w 207650"/>
                <a:gd name="connsiteY14" fmla="*/ 37360 h 281077"/>
                <a:gd name="connsiteX15" fmla="*/ 100318 w 207650"/>
                <a:gd name="connsiteY15" fmla="*/ 37360 h 281077"/>
                <a:gd name="connsiteX16" fmla="*/ 147299 w 207650"/>
                <a:gd name="connsiteY16" fmla="*/ 50795 h 281077"/>
                <a:gd name="connsiteX17" fmla="*/ 164145 w 207650"/>
                <a:gd name="connsiteY17" fmla="*/ 91164 h 281077"/>
                <a:gd name="connsiteX18" fmla="*/ 147299 w 207650"/>
                <a:gd name="connsiteY18" fmla="*/ 131299 h 28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7650" h="281077">
                  <a:moveTo>
                    <a:pt x="179869" y="24306"/>
                  </a:moveTo>
                  <a:cubicBezTo>
                    <a:pt x="161412" y="8116"/>
                    <a:pt x="135983" y="15"/>
                    <a:pt x="103582" y="0"/>
                  </a:cubicBezTo>
                  <a:lnTo>
                    <a:pt x="0" y="0"/>
                  </a:lnTo>
                  <a:lnTo>
                    <a:pt x="0" y="281077"/>
                  </a:lnTo>
                  <a:lnTo>
                    <a:pt x="41344" y="281077"/>
                  </a:lnTo>
                  <a:lnTo>
                    <a:pt x="41344" y="181480"/>
                  </a:lnTo>
                  <a:lnTo>
                    <a:pt x="103984" y="181480"/>
                  </a:lnTo>
                  <a:cubicBezTo>
                    <a:pt x="125408" y="181480"/>
                    <a:pt x="143802" y="177862"/>
                    <a:pt x="159208" y="170630"/>
                  </a:cubicBezTo>
                  <a:cubicBezTo>
                    <a:pt x="173957" y="163965"/>
                    <a:pt x="186396" y="153063"/>
                    <a:pt x="194936" y="139310"/>
                  </a:cubicBezTo>
                  <a:cubicBezTo>
                    <a:pt x="203412" y="125663"/>
                    <a:pt x="207650" y="109606"/>
                    <a:pt x="207650" y="91142"/>
                  </a:cubicBezTo>
                  <a:cubicBezTo>
                    <a:pt x="207566" y="62774"/>
                    <a:pt x="198305" y="40496"/>
                    <a:pt x="179869" y="24306"/>
                  </a:cubicBezTo>
                  <a:close/>
                  <a:moveTo>
                    <a:pt x="147362" y="131299"/>
                  </a:moveTo>
                  <a:cubicBezTo>
                    <a:pt x="136067" y="140411"/>
                    <a:pt x="120407" y="144968"/>
                    <a:pt x="100382" y="144968"/>
                  </a:cubicBezTo>
                  <a:lnTo>
                    <a:pt x="41280" y="144968"/>
                  </a:lnTo>
                  <a:lnTo>
                    <a:pt x="41280" y="37360"/>
                  </a:lnTo>
                  <a:lnTo>
                    <a:pt x="100318" y="37360"/>
                  </a:lnTo>
                  <a:cubicBezTo>
                    <a:pt x="120386" y="37360"/>
                    <a:pt x="136046" y="41837"/>
                    <a:pt x="147299" y="50795"/>
                  </a:cubicBezTo>
                  <a:cubicBezTo>
                    <a:pt x="158551" y="59752"/>
                    <a:pt x="164166" y="73208"/>
                    <a:pt x="164145" y="91164"/>
                  </a:cubicBezTo>
                  <a:cubicBezTo>
                    <a:pt x="164145" y="108822"/>
                    <a:pt x="158530" y="122202"/>
                    <a:pt x="147299" y="131299"/>
                  </a:cubicBezTo>
                  <a:close/>
                </a:path>
              </a:pathLst>
            </a:custGeom>
            <a:solidFill>
              <a:srgbClr val="00A443"/>
            </a:solidFill>
            <a:ln w="2119" cap="flat">
              <a:noFill/>
              <a:prstDash val="solid"/>
              <a:miter/>
            </a:ln>
          </p:spPr>
          <p:txBody>
            <a:bodyPr rtlCol="0" anchor="ctr"/>
            <a:lstStyle/>
            <a:p>
              <a:endParaRPr lang="es-ES" sz="675"/>
            </a:p>
          </p:txBody>
        </p:sp>
        <p:sp>
          <p:nvSpPr>
            <p:cNvPr id="31" name="Forma libre: forma 30">
              <a:extLst>
                <a:ext uri="{FF2B5EF4-FFF2-40B4-BE49-F238E27FC236}">
                  <a16:creationId xmlns:a16="http://schemas.microsoft.com/office/drawing/2014/main" id="{479BF5FF-75C4-B9BD-772C-B19FA78287EC}"/>
                </a:ext>
              </a:extLst>
            </p:cNvPr>
            <p:cNvSpPr/>
            <p:nvPr/>
          </p:nvSpPr>
          <p:spPr>
            <a:xfrm>
              <a:off x="22794197" y="934458"/>
              <a:ext cx="206799" cy="212416"/>
            </a:xfrm>
            <a:custGeom>
              <a:avLst/>
              <a:gdLst>
                <a:gd name="connsiteX0" fmla="*/ 156609 w 206799"/>
                <a:gd name="connsiteY0" fmla="*/ 13264 h 212416"/>
                <a:gd name="connsiteX1" fmla="*/ 103208 w 206799"/>
                <a:gd name="connsiteY1" fmla="*/ 20 h 212416"/>
                <a:gd name="connsiteX2" fmla="*/ 62246 w 206799"/>
                <a:gd name="connsiteY2" fmla="*/ 7648 h 212416"/>
                <a:gd name="connsiteX3" fmla="*/ 29315 w 206799"/>
                <a:gd name="connsiteY3" fmla="*/ 29539 h 212416"/>
                <a:gd name="connsiteX4" fmla="*/ 7637 w 206799"/>
                <a:gd name="connsiteY4" fmla="*/ 63253 h 212416"/>
                <a:gd name="connsiteX5" fmla="*/ 8 w 206799"/>
                <a:gd name="connsiteY5" fmla="*/ 106017 h 212416"/>
                <a:gd name="connsiteX6" fmla="*/ 13464 w 206799"/>
                <a:gd name="connsiteY6" fmla="*/ 161431 h 212416"/>
                <a:gd name="connsiteX7" fmla="*/ 50400 w 206799"/>
                <a:gd name="connsiteY7" fmla="*/ 198982 h 212416"/>
                <a:gd name="connsiteX8" fmla="*/ 144551 w 206799"/>
                <a:gd name="connsiteY8" fmla="*/ 204597 h 212416"/>
                <a:gd name="connsiteX9" fmla="*/ 177482 w 206799"/>
                <a:gd name="connsiteY9" fmla="*/ 182707 h 212416"/>
                <a:gd name="connsiteX10" fmla="*/ 199161 w 206799"/>
                <a:gd name="connsiteY10" fmla="*/ 149183 h 212416"/>
                <a:gd name="connsiteX11" fmla="*/ 206789 w 206799"/>
                <a:gd name="connsiteY11" fmla="*/ 106017 h 212416"/>
                <a:gd name="connsiteX12" fmla="*/ 193354 w 206799"/>
                <a:gd name="connsiteY12" fmla="*/ 50412 h 212416"/>
                <a:gd name="connsiteX13" fmla="*/ 156609 w 206799"/>
                <a:gd name="connsiteY13" fmla="*/ 13264 h 212416"/>
                <a:gd name="connsiteX14" fmla="*/ 161822 w 206799"/>
                <a:gd name="connsiteY14" fmla="*/ 135727 h 212416"/>
                <a:gd name="connsiteX15" fmla="*/ 148578 w 206799"/>
                <a:gd name="connsiteY15" fmla="*/ 158020 h 212416"/>
                <a:gd name="connsiteX16" fmla="*/ 128489 w 206799"/>
                <a:gd name="connsiteY16" fmla="*/ 171857 h 212416"/>
                <a:gd name="connsiteX17" fmla="*/ 103208 w 206799"/>
                <a:gd name="connsiteY17" fmla="*/ 176689 h 212416"/>
                <a:gd name="connsiteX18" fmla="*/ 71273 w 206799"/>
                <a:gd name="connsiteY18" fmla="*/ 168212 h 212416"/>
                <a:gd name="connsiteX19" fmla="*/ 48790 w 206799"/>
                <a:gd name="connsiteY19" fmla="*/ 143928 h 212416"/>
                <a:gd name="connsiteX20" fmla="*/ 40567 w 206799"/>
                <a:gd name="connsiteY20" fmla="*/ 105974 h 212416"/>
                <a:gd name="connsiteX21" fmla="*/ 45187 w 206799"/>
                <a:gd name="connsiteY21" fmla="*/ 76307 h 212416"/>
                <a:gd name="connsiteX22" fmla="*/ 58241 w 206799"/>
                <a:gd name="connsiteY22" fmla="*/ 54226 h 212416"/>
                <a:gd name="connsiteX23" fmla="*/ 78308 w 206799"/>
                <a:gd name="connsiteY23" fmla="*/ 40367 h 212416"/>
                <a:gd name="connsiteX24" fmla="*/ 103208 w 206799"/>
                <a:gd name="connsiteY24" fmla="*/ 35748 h 212416"/>
                <a:gd name="connsiteX25" fmla="*/ 135927 w 206799"/>
                <a:gd name="connsiteY25" fmla="*/ 44224 h 212416"/>
                <a:gd name="connsiteX26" fmla="*/ 158410 w 206799"/>
                <a:gd name="connsiteY26" fmla="*/ 68318 h 212416"/>
                <a:gd name="connsiteX27" fmla="*/ 166633 w 206799"/>
                <a:gd name="connsiteY27" fmla="*/ 106059 h 212416"/>
                <a:gd name="connsiteX28" fmla="*/ 161780 w 206799"/>
                <a:gd name="connsiteY28" fmla="*/ 135727 h 212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6799" h="212416">
                  <a:moveTo>
                    <a:pt x="156609" y="13264"/>
                  </a:moveTo>
                  <a:cubicBezTo>
                    <a:pt x="140292" y="4230"/>
                    <a:pt x="121856" y="-339"/>
                    <a:pt x="103208" y="20"/>
                  </a:cubicBezTo>
                  <a:cubicBezTo>
                    <a:pt x="89179" y="-114"/>
                    <a:pt x="75278" y="2476"/>
                    <a:pt x="62246" y="7648"/>
                  </a:cubicBezTo>
                  <a:cubicBezTo>
                    <a:pt x="49870" y="12588"/>
                    <a:pt x="38660" y="20043"/>
                    <a:pt x="29315" y="29539"/>
                  </a:cubicBezTo>
                  <a:cubicBezTo>
                    <a:pt x="19864" y="39176"/>
                    <a:pt x="12489" y="50651"/>
                    <a:pt x="7637" y="63253"/>
                  </a:cubicBezTo>
                  <a:cubicBezTo>
                    <a:pt x="2424" y="76903"/>
                    <a:pt x="-162" y="91410"/>
                    <a:pt x="8" y="106017"/>
                  </a:cubicBezTo>
                  <a:cubicBezTo>
                    <a:pt x="8" y="126896"/>
                    <a:pt x="4500" y="145369"/>
                    <a:pt x="13464" y="161431"/>
                  </a:cubicBezTo>
                  <a:cubicBezTo>
                    <a:pt x="22067" y="177121"/>
                    <a:pt x="34846" y="190120"/>
                    <a:pt x="50400" y="198982"/>
                  </a:cubicBezTo>
                  <a:cubicBezTo>
                    <a:pt x="79410" y="214667"/>
                    <a:pt x="113888" y="216723"/>
                    <a:pt x="144551" y="204597"/>
                  </a:cubicBezTo>
                  <a:cubicBezTo>
                    <a:pt x="156884" y="199562"/>
                    <a:pt x="168073" y="192122"/>
                    <a:pt x="177482" y="182707"/>
                  </a:cubicBezTo>
                  <a:cubicBezTo>
                    <a:pt x="186976" y="173165"/>
                    <a:pt x="194350" y="161745"/>
                    <a:pt x="199161" y="149183"/>
                  </a:cubicBezTo>
                  <a:cubicBezTo>
                    <a:pt x="204395" y="135400"/>
                    <a:pt x="206980" y="120757"/>
                    <a:pt x="206789" y="106017"/>
                  </a:cubicBezTo>
                  <a:cubicBezTo>
                    <a:pt x="206789" y="84826"/>
                    <a:pt x="202318" y="66290"/>
                    <a:pt x="193354" y="50412"/>
                  </a:cubicBezTo>
                  <a:cubicBezTo>
                    <a:pt x="184751" y="34883"/>
                    <a:pt x="172036" y="22029"/>
                    <a:pt x="156609" y="13264"/>
                  </a:cubicBezTo>
                  <a:close/>
                  <a:moveTo>
                    <a:pt x="161822" y="135727"/>
                  </a:moveTo>
                  <a:cubicBezTo>
                    <a:pt x="158961" y="143976"/>
                    <a:pt x="154448" y="151558"/>
                    <a:pt x="148578" y="158020"/>
                  </a:cubicBezTo>
                  <a:cubicBezTo>
                    <a:pt x="142962" y="164034"/>
                    <a:pt x="136117" y="168755"/>
                    <a:pt x="128489" y="171857"/>
                  </a:cubicBezTo>
                  <a:cubicBezTo>
                    <a:pt x="120457" y="175129"/>
                    <a:pt x="111875" y="176771"/>
                    <a:pt x="103208" y="176689"/>
                  </a:cubicBezTo>
                  <a:cubicBezTo>
                    <a:pt x="91998" y="176824"/>
                    <a:pt x="80957" y="173894"/>
                    <a:pt x="71273" y="168212"/>
                  </a:cubicBezTo>
                  <a:cubicBezTo>
                    <a:pt x="61610" y="162427"/>
                    <a:pt x="53812" y="154000"/>
                    <a:pt x="48790" y="143928"/>
                  </a:cubicBezTo>
                  <a:cubicBezTo>
                    <a:pt x="43301" y="133360"/>
                    <a:pt x="40546" y="120709"/>
                    <a:pt x="40567" y="105974"/>
                  </a:cubicBezTo>
                  <a:cubicBezTo>
                    <a:pt x="40377" y="95892"/>
                    <a:pt x="41945" y="85856"/>
                    <a:pt x="45187" y="76307"/>
                  </a:cubicBezTo>
                  <a:cubicBezTo>
                    <a:pt x="48026" y="68149"/>
                    <a:pt x="52456" y="60641"/>
                    <a:pt x="58241" y="54226"/>
                  </a:cubicBezTo>
                  <a:cubicBezTo>
                    <a:pt x="63771" y="48117"/>
                    <a:pt x="70637" y="43372"/>
                    <a:pt x="78308" y="40367"/>
                  </a:cubicBezTo>
                  <a:cubicBezTo>
                    <a:pt x="86234" y="37258"/>
                    <a:pt x="94689" y="35690"/>
                    <a:pt x="103208" y="35748"/>
                  </a:cubicBezTo>
                  <a:cubicBezTo>
                    <a:pt x="114672" y="35548"/>
                    <a:pt x="125988" y="38479"/>
                    <a:pt x="135927" y="44224"/>
                  </a:cubicBezTo>
                  <a:cubicBezTo>
                    <a:pt x="145547" y="49971"/>
                    <a:pt x="153346" y="58324"/>
                    <a:pt x="158410" y="68318"/>
                  </a:cubicBezTo>
                  <a:cubicBezTo>
                    <a:pt x="163899" y="78772"/>
                    <a:pt x="166633" y="91353"/>
                    <a:pt x="166633" y="106059"/>
                  </a:cubicBezTo>
                  <a:cubicBezTo>
                    <a:pt x="166760" y="116157"/>
                    <a:pt x="165128" y="126197"/>
                    <a:pt x="161780" y="135727"/>
                  </a:cubicBezTo>
                  <a:close/>
                </a:path>
              </a:pathLst>
            </a:custGeom>
            <a:solidFill>
              <a:srgbClr val="00A443"/>
            </a:solidFill>
            <a:ln w="2119" cap="flat">
              <a:noFill/>
              <a:prstDash val="solid"/>
              <a:miter/>
            </a:ln>
          </p:spPr>
          <p:txBody>
            <a:bodyPr rtlCol="0" anchor="ctr"/>
            <a:lstStyle/>
            <a:p>
              <a:endParaRPr lang="es-ES" sz="675"/>
            </a:p>
          </p:txBody>
        </p:sp>
        <p:sp>
          <p:nvSpPr>
            <p:cNvPr id="32" name="Forma libre: forma 31">
              <a:extLst>
                <a:ext uri="{FF2B5EF4-FFF2-40B4-BE49-F238E27FC236}">
                  <a16:creationId xmlns:a16="http://schemas.microsoft.com/office/drawing/2014/main" id="{FF1EA03B-1628-C07D-2743-DB4BFE23B55C}"/>
                </a:ext>
              </a:extLst>
            </p:cNvPr>
            <p:cNvSpPr/>
            <p:nvPr/>
          </p:nvSpPr>
          <p:spPr>
            <a:xfrm>
              <a:off x="23000817" y="938482"/>
              <a:ext cx="295529" cy="204090"/>
            </a:xfrm>
            <a:custGeom>
              <a:avLst/>
              <a:gdLst>
                <a:gd name="connsiteX0" fmla="*/ 222039 w 295529"/>
                <a:gd name="connsiteY0" fmla="*/ 109727 h 204090"/>
                <a:gd name="connsiteX1" fmla="*/ 216826 w 295529"/>
                <a:gd name="connsiteY1" fmla="*/ 127188 h 204090"/>
                <a:gd name="connsiteX2" fmla="*/ 211613 w 295529"/>
                <a:gd name="connsiteY2" fmla="*/ 146260 h 204090"/>
                <a:gd name="connsiteX3" fmla="*/ 199958 w 295529"/>
                <a:gd name="connsiteY3" fmla="*/ 110108 h 204090"/>
                <a:gd name="connsiteX4" fmla="*/ 164951 w 295529"/>
                <a:gd name="connsiteY4" fmla="*/ 0 h 204090"/>
                <a:gd name="connsiteX5" fmla="*/ 130812 w 295529"/>
                <a:gd name="connsiteY5" fmla="*/ 0 h 204090"/>
                <a:gd name="connsiteX6" fmla="*/ 96377 w 295529"/>
                <a:gd name="connsiteY6" fmla="*/ 109727 h 204090"/>
                <a:gd name="connsiteX7" fmla="*/ 90952 w 295529"/>
                <a:gd name="connsiteY7" fmla="*/ 127591 h 204090"/>
                <a:gd name="connsiteX8" fmla="*/ 85124 w 295529"/>
                <a:gd name="connsiteY8" fmla="*/ 146663 h 204090"/>
                <a:gd name="connsiteX9" fmla="*/ 79509 w 295529"/>
                <a:gd name="connsiteY9" fmla="*/ 127591 h 204090"/>
                <a:gd name="connsiteX10" fmla="*/ 74274 w 295529"/>
                <a:gd name="connsiteY10" fmla="*/ 109727 h 204090"/>
                <a:gd name="connsiteX11" fmla="*/ 41767 w 295529"/>
                <a:gd name="connsiteY11" fmla="*/ 106 h 204090"/>
                <a:gd name="connsiteX12" fmla="*/ 0 w 295529"/>
                <a:gd name="connsiteY12" fmla="*/ 106 h 204090"/>
                <a:gd name="connsiteX13" fmla="*/ 64654 w 295529"/>
                <a:gd name="connsiteY13" fmla="*/ 204090 h 204090"/>
                <a:gd name="connsiteX14" fmla="*/ 101992 w 295529"/>
                <a:gd name="connsiteY14" fmla="*/ 204090 h 204090"/>
                <a:gd name="connsiteX15" fmla="*/ 136512 w 295529"/>
                <a:gd name="connsiteY15" fmla="*/ 94469 h 204090"/>
                <a:gd name="connsiteX16" fmla="*/ 147362 w 295529"/>
                <a:gd name="connsiteY16" fmla="*/ 58741 h 204090"/>
                <a:gd name="connsiteX17" fmla="*/ 158996 w 295529"/>
                <a:gd name="connsiteY17" fmla="*/ 94469 h 204090"/>
                <a:gd name="connsiteX18" fmla="*/ 193537 w 295529"/>
                <a:gd name="connsiteY18" fmla="*/ 204090 h 204090"/>
                <a:gd name="connsiteX19" fmla="*/ 231278 w 295529"/>
                <a:gd name="connsiteY19" fmla="*/ 204090 h 204090"/>
                <a:gd name="connsiteX20" fmla="*/ 295529 w 295529"/>
                <a:gd name="connsiteY20" fmla="*/ 106 h 204090"/>
                <a:gd name="connsiteX21" fmla="*/ 254567 w 295529"/>
                <a:gd name="connsiteY21" fmla="*/ 106 h 20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5529" h="204090">
                  <a:moveTo>
                    <a:pt x="222039" y="109727"/>
                  </a:moveTo>
                  <a:cubicBezTo>
                    <a:pt x="220174" y="115618"/>
                    <a:pt x="218437" y="121439"/>
                    <a:pt x="216826" y="127188"/>
                  </a:cubicBezTo>
                  <a:cubicBezTo>
                    <a:pt x="215215" y="132937"/>
                    <a:pt x="213478" y="139295"/>
                    <a:pt x="211613" y="146260"/>
                  </a:cubicBezTo>
                  <a:cubicBezTo>
                    <a:pt x="206782" y="131257"/>
                    <a:pt x="202904" y="119206"/>
                    <a:pt x="199958" y="110108"/>
                  </a:cubicBezTo>
                  <a:lnTo>
                    <a:pt x="164951" y="0"/>
                  </a:lnTo>
                  <a:lnTo>
                    <a:pt x="130812" y="0"/>
                  </a:lnTo>
                  <a:lnTo>
                    <a:pt x="96377" y="109727"/>
                  </a:lnTo>
                  <a:cubicBezTo>
                    <a:pt x="94491" y="115900"/>
                    <a:pt x="92668" y="121855"/>
                    <a:pt x="90952" y="127591"/>
                  </a:cubicBezTo>
                  <a:cubicBezTo>
                    <a:pt x="89193" y="133355"/>
                    <a:pt x="87264" y="139712"/>
                    <a:pt x="85124" y="146663"/>
                  </a:cubicBezTo>
                  <a:cubicBezTo>
                    <a:pt x="83005" y="139712"/>
                    <a:pt x="81098" y="133355"/>
                    <a:pt x="79509" y="127591"/>
                  </a:cubicBezTo>
                  <a:cubicBezTo>
                    <a:pt x="77919" y="121827"/>
                    <a:pt x="76160" y="115894"/>
                    <a:pt x="74274" y="109727"/>
                  </a:cubicBezTo>
                  <a:lnTo>
                    <a:pt x="41767" y="106"/>
                  </a:lnTo>
                  <a:lnTo>
                    <a:pt x="0" y="106"/>
                  </a:lnTo>
                  <a:lnTo>
                    <a:pt x="64654" y="204090"/>
                  </a:lnTo>
                  <a:lnTo>
                    <a:pt x="101992" y="204090"/>
                  </a:lnTo>
                  <a:lnTo>
                    <a:pt x="136512" y="94469"/>
                  </a:lnTo>
                  <a:cubicBezTo>
                    <a:pt x="139458" y="85639"/>
                    <a:pt x="143082" y="73730"/>
                    <a:pt x="147362" y="58741"/>
                  </a:cubicBezTo>
                  <a:cubicBezTo>
                    <a:pt x="152448" y="73730"/>
                    <a:pt x="156326" y="85639"/>
                    <a:pt x="158996" y="94469"/>
                  </a:cubicBezTo>
                  <a:lnTo>
                    <a:pt x="193537" y="204090"/>
                  </a:lnTo>
                  <a:lnTo>
                    <a:pt x="231278" y="204090"/>
                  </a:lnTo>
                  <a:lnTo>
                    <a:pt x="295529" y="106"/>
                  </a:lnTo>
                  <a:lnTo>
                    <a:pt x="254567" y="106"/>
                  </a:lnTo>
                  <a:close/>
                </a:path>
              </a:pathLst>
            </a:custGeom>
            <a:solidFill>
              <a:srgbClr val="00A443"/>
            </a:solidFill>
            <a:ln w="2119" cap="flat">
              <a:noFill/>
              <a:prstDash val="solid"/>
              <a:miter/>
            </a:ln>
          </p:spPr>
          <p:txBody>
            <a:bodyPr rtlCol="0" anchor="ctr"/>
            <a:lstStyle/>
            <a:p>
              <a:endParaRPr lang="es-ES" sz="675"/>
            </a:p>
          </p:txBody>
        </p:sp>
        <p:sp>
          <p:nvSpPr>
            <p:cNvPr id="33" name="Forma libre: forma 32">
              <a:extLst>
                <a:ext uri="{FF2B5EF4-FFF2-40B4-BE49-F238E27FC236}">
                  <a16:creationId xmlns:a16="http://schemas.microsoft.com/office/drawing/2014/main" id="{95A8EF15-5EEE-8F20-27E2-46BC8BF83817}"/>
                </a:ext>
              </a:extLst>
            </p:cNvPr>
            <p:cNvSpPr/>
            <p:nvPr/>
          </p:nvSpPr>
          <p:spPr>
            <a:xfrm>
              <a:off x="23296333" y="934464"/>
              <a:ext cx="192321" cy="212494"/>
            </a:xfrm>
            <a:custGeom>
              <a:avLst/>
              <a:gdLst>
                <a:gd name="connsiteX0" fmla="*/ 146570 w 192321"/>
                <a:gd name="connsiteY0" fmla="*/ 13067 h 212494"/>
                <a:gd name="connsiteX1" fmla="*/ 97979 w 192321"/>
                <a:gd name="connsiteY1" fmla="*/ 14 h 212494"/>
                <a:gd name="connsiteX2" fmla="*/ 58415 w 192321"/>
                <a:gd name="connsiteY2" fmla="*/ 7430 h 212494"/>
                <a:gd name="connsiteX3" fmla="*/ 27307 w 192321"/>
                <a:gd name="connsiteY3" fmla="*/ 28982 h 212494"/>
                <a:gd name="connsiteX4" fmla="*/ 7027 w 192321"/>
                <a:gd name="connsiteY4" fmla="*/ 62506 h 212494"/>
                <a:gd name="connsiteX5" fmla="*/ 13 w 192321"/>
                <a:gd name="connsiteY5" fmla="*/ 106074 h 212494"/>
                <a:gd name="connsiteX6" fmla="*/ 12855 w 192321"/>
                <a:gd name="connsiteY6" fmla="*/ 161680 h 212494"/>
                <a:gd name="connsiteX7" fmla="*/ 48180 w 192321"/>
                <a:gd name="connsiteY7" fmla="*/ 199039 h 212494"/>
                <a:gd name="connsiteX8" fmla="*/ 99992 w 192321"/>
                <a:gd name="connsiteY8" fmla="*/ 212474 h 212494"/>
                <a:gd name="connsiteX9" fmla="*/ 134300 w 192321"/>
                <a:gd name="connsiteY9" fmla="*/ 207452 h 212494"/>
                <a:gd name="connsiteX10" fmla="*/ 164837 w 192321"/>
                <a:gd name="connsiteY10" fmla="*/ 191008 h 212494"/>
                <a:gd name="connsiteX11" fmla="*/ 188719 w 192321"/>
                <a:gd name="connsiteY11" fmla="*/ 161489 h 212494"/>
                <a:gd name="connsiteX12" fmla="*/ 158204 w 192321"/>
                <a:gd name="connsiteY12" fmla="*/ 142608 h 212494"/>
                <a:gd name="connsiteX13" fmla="*/ 142946 w 192321"/>
                <a:gd name="connsiteY13" fmla="*/ 162887 h 212494"/>
                <a:gd name="connsiteX14" fmla="*/ 123260 w 192321"/>
                <a:gd name="connsiteY14" fmla="*/ 174140 h 212494"/>
                <a:gd name="connsiteX15" fmla="*/ 99950 w 192321"/>
                <a:gd name="connsiteY15" fmla="*/ 177552 h 212494"/>
                <a:gd name="connsiteX16" fmla="*/ 69032 w 192321"/>
                <a:gd name="connsiteY16" fmla="*/ 169520 h 212494"/>
                <a:gd name="connsiteX17" fmla="*/ 47587 w 192321"/>
                <a:gd name="connsiteY17" fmla="*/ 145532 h 212494"/>
                <a:gd name="connsiteX18" fmla="*/ 40106 w 192321"/>
                <a:gd name="connsiteY18" fmla="*/ 115229 h 212494"/>
                <a:gd name="connsiteX19" fmla="*/ 191940 w 192321"/>
                <a:gd name="connsiteY19" fmla="*/ 115229 h 212494"/>
                <a:gd name="connsiteX20" fmla="*/ 192321 w 192321"/>
                <a:gd name="connsiteY20" fmla="*/ 109613 h 212494"/>
                <a:gd name="connsiteX21" fmla="*/ 192321 w 192321"/>
                <a:gd name="connsiteY21" fmla="*/ 104379 h 212494"/>
                <a:gd name="connsiteX22" fmla="*/ 180094 w 192321"/>
                <a:gd name="connsiteY22" fmla="*/ 49579 h 212494"/>
                <a:gd name="connsiteX23" fmla="*/ 146570 w 192321"/>
                <a:gd name="connsiteY23" fmla="*/ 13067 h 212494"/>
                <a:gd name="connsiteX24" fmla="*/ 55216 w 192321"/>
                <a:gd name="connsiteY24" fmla="*/ 52016 h 212494"/>
                <a:gd name="connsiteX25" fmla="*/ 73482 w 192321"/>
                <a:gd name="connsiteY25" fmla="*/ 37967 h 212494"/>
                <a:gd name="connsiteX26" fmla="*/ 97576 w 192321"/>
                <a:gd name="connsiteY26" fmla="*/ 33347 h 212494"/>
                <a:gd name="connsiteX27" fmla="*/ 137119 w 192321"/>
                <a:gd name="connsiteY27" fmla="*/ 50999 h 212494"/>
                <a:gd name="connsiteX28" fmla="*/ 151317 w 192321"/>
                <a:gd name="connsiteY28" fmla="*/ 85943 h 212494"/>
                <a:gd name="connsiteX29" fmla="*/ 41272 w 192321"/>
                <a:gd name="connsiteY29" fmla="*/ 85943 h 212494"/>
                <a:gd name="connsiteX30" fmla="*/ 43772 w 192321"/>
                <a:gd name="connsiteY30" fmla="*/ 74902 h 212494"/>
                <a:gd name="connsiteX31" fmla="*/ 55216 w 192321"/>
                <a:gd name="connsiteY31" fmla="*/ 52016 h 21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2321" h="212494">
                  <a:moveTo>
                    <a:pt x="146570" y="13067"/>
                  </a:moveTo>
                  <a:cubicBezTo>
                    <a:pt x="131927" y="4241"/>
                    <a:pt x="115080" y="-281"/>
                    <a:pt x="97979" y="14"/>
                  </a:cubicBezTo>
                  <a:cubicBezTo>
                    <a:pt x="84438" y="-156"/>
                    <a:pt x="70982" y="2366"/>
                    <a:pt x="58415" y="7430"/>
                  </a:cubicBezTo>
                  <a:cubicBezTo>
                    <a:pt x="46633" y="12319"/>
                    <a:pt x="36016" y="19666"/>
                    <a:pt x="27307" y="28982"/>
                  </a:cubicBezTo>
                  <a:cubicBezTo>
                    <a:pt x="18301" y="38632"/>
                    <a:pt x="11393" y="50048"/>
                    <a:pt x="7027" y="62506"/>
                  </a:cubicBezTo>
                  <a:cubicBezTo>
                    <a:pt x="2175" y="76511"/>
                    <a:pt x="-199" y="91256"/>
                    <a:pt x="13" y="106074"/>
                  </a:cubicBezTo>
                  <a:cubicBezTo>
                    <a:pt x="13" y="127265"/>
                    <a:pt x="4294" y="145801"/>
                    <a:pt x="12855" y="161680"/>
                  </a:cubicBezTo>
                  <a:cubicBezTo>
                    <a:pt x="20971" y="177140"/>
                    <a:pt x="33198" y="190065"/>
                    <a:pt x="48180" y="199039"/>
                  </a:cubicBezTo>
                  <a:cubicBezTo>
                    <a:pt x="63883" y="208190"/>
                    <a:pt x="81810" y="212839"/>
                    <a:pt x="99992" y="212474"/>
                  </a:cubicBezTo>
                  <a:cubicBezTo>
                    <a:pt x="111605" y="212496"/>
                    <a:pt x="123175" y="210802"/>
                    <a:pt x="134300" y="207452"/>
                  </a:cubicBezTo>
                  <a:cubicBezTo>
                    <a:pt x="145489" y="204078"/>
                    <a:pt x="155873" y="198486"/>
                    <a:pt x="164837" y="191008"/>
                  </a:cubicBezTo>
                  <a:cubicBezTo>
                    <a:pt x="174563" y="182739"/>
                    <a:pt x="182658" y="172729"/>
                    <a:pt x="188719" y="161489"/>
                  </a:cubicBezTo>
                  <a:lnTo>
                    <a:pt x="158204" y="142608"/>
                  </a:lnTo>
                  <a:cubicBezTo>
                    <a:pt x="154432" y="150258"/>
                    <a:pt x="149240" y="157134"/>
                    <a:pt x="142946" y="162887"/>
                  </a:cubicBezTo>
                  <a:cubicBezTo>
                    <a:pt x="137267" y="168005"/>
                    <a:pt x="130549" y="171843"/>
                    <a:pt x="123260" y="174140"/>
                  </a:cubicBezTo>
                  <a:cubicBezTo>
                    <a:pt x="115716" y="176460"/>
                    <a:pt x="107854" y="177611"/>
                    <a:pt x="99950" y="177552"/>
                  </a:cubicBezTo>
                  <a:cubicBezTo>
                    <a:pt x="89100" y="177734"/>
                    <a:pt x="78420" y="174958"/>
                    <a:pt x="69032" y="169520"/>
                  </a:cubicBezTo>
                  <a:cubicBezTo>
                    <a:pt x="59644" y="163843"/>
                    <a:pt x="52185" y="155488"/>
                    <a:pt x="47587" y="145532"/>
                  </a:cubicBezTo>
                  <a:cubicBezTo>
                    <a:pt x="43158" y="136011"/>
                    <a:pt x="40615" y="125718"/>
                    <a:pt x="40106" y="115229"/>
                  </a:cubicBezTo>
                  <a:lnTo>
                    <a:pt x="191940" y="115229"/>
                  </a:lnTo>
                  <a:cubicBezTo>
                    <a:pt x="192194" y="113368"/>
                    <a:pt x="192321" y="111491"/>
                    <a:pt x="192321" y="109613"/>
                  </a:cubicBezTo>
                  <a:lnTo>
                    <a:pt x="192321" y="104379"/>
                  </a:lnTo>
                  <a:cubicBezTo>
                    <a:pt x="192321" y="83500"/>
                    <a:pt x="188252" y="65233"/>
                    <a:pt x="180094" y="49579"/>
                  </a:cubicBezTo>
                  <a:cubicBezTo>
                    <a:pt x="172486" y="34553"/>
                    <a:pt x="160895" y="21919"/>
                    <a:pt x="146570" y="13067"/>
                  </a:cubicBezTo>
                  <a:close/>
                  <a:moveTo>
                    <a:pt x="55216" y="52016"/>
                  </a:moveTo>
                  <a:cubicBezTo>
                    <a:pt x="60005" y="45845"/>
                    <a:pt x="66298" y="41007"/>
                    <a:pt x="73482" y="37967"/>
                  </a:cubicBezTo>
                  <a:cubicBezTo>
                    <a:pt x="81111" y="34801"/>
                    <a:pt x="89312" y="33228"/>
                    <a:pt x="97576" y="33347"/>
                  </a:cubicBezTo>
                  <a:cubicBezTo>
                    <a:pt x="112749" y="32951"/>
                    <a:pt x="127286" y="39439"/>
                    <a:pt x="137119" y="50999"/>
                  </a:cubicBezTo>
                  <a:cubicBezTo>
                    <a:pt x="144493" y="59475"/>
                    <a:pt x="149219" y="71124"/>
                    <a:pt x="151317" y="85943"/>
                  </a:cubicBezTo>
                  <a:lnTo>
                    <a:pt x="41272" y="85943"/>
                  </a:lnTo>
                  <a:cubicBezTo>
                    <a:pt x="41865" y="82213"/>
                    <a:pt x="42692" y="78524"/>
                    <a:pt x="43772" y="74902"/>
                  </a:cubicBezTo>
                  <a:cubicBezTo>
                    <a:pt x="46103" y="66615"/>
                    <a:pt x="49981" y="58848"/>
                    <a:pt x="55216" y="52016"/>
                  </a:cubicBezTo>
                  <a:close/>
                </a:path>
              </a:pathLst>
            </a:custGeom>
            <a:solidFill>
              <a:srgbClr val="00A443"/>
            </a:solidFill>
            <a:ln w="2119" cap="flat">
              <a:noFill/>
              <a:prstDash val="solid"/>
              <a:miter/>
            </a:ln>
          </p:spPr>
          <p:txBody>
            <a:bodyPr rtlCol="0" anchor="ctr"/>
            <a:lstStyle/>
            <a:p>
              <a:endParaRPr lang="es-ES" sz="675"/>
            </a:p>
          </p:txBody>
        </p:sp>
        <p:sp>
          <p:nvSpPr>
            <p:cNvPr id="34" name="Forma libre: forma 33">
              <a:extLst>
                <a:ext uri="{FF2B5EF4-FFF2-40B4-BE49-F238E27FC236}">
                  <a16:creationId xmlns:a16="http://schemas.microsoft.com/office/drawing/2014/main" id="{E6D6A134-2F4C-1898-883B-477C10009E57}"/>
                </a:ext>
              </a:extLst>
            </p:cNvPr>
            <p:cNvSpPr/>
            <p:nvPr/>
          </p:nvSpPr>
          <p:spPr>
            <a:xfrm>
              <a:off x="23513893" y="934470"/>
              <a:ext cx="106399" cy="207996"/>
            </a:xfrm>
            <a:custGeom>
              <a:avLst/>
              <a:gdLst>
                <a:gd name="connsiteX0" fmla="*/ 94766 w 106399"/>
                <a:gd name="connsiteY0" fmla="*/ 7 h 207996"/>
                <a:gd name="connsiteX1" fmla="*/ 62429 w 106399"/>
                <a:gd name="connsiteY1" fmla="*/ 9246 h 207996"/>
                <a:gd name="connsiteX2" fmla="*/ 39352 w 106399"/>
                <a:gd name="connsiteY2" fmla="*/ 37346 h 207996"/>
                <a:gd name="connsiteX3" fmla="*/ 39352 w 106399"/>
                <a:gd name="connsiteY3" fmla="*/ 4012 h 207996"/>
                <a:gd name="connsiteX4" fmla="*/ 0 w 106399"/>
                <a:gd name="connsiteY4" fmla="*/ 4012 h 207996"/>
                <a:gd name="connsiteX5" fmla="*/ 0 w 106399"/>
                <a:gd name="connsiteY5" fmla="*/ 207997 h 207996"/>
                <a:gd name="connsiteX6" fmla="*/ 39352 w 106399"/>
                <a:gd name="connsiteY6" fmla="*/ 207997 h 207996"/>
                <a:gd name="connsiteX7" fmla="*/ 39352 w 106399"/>
                <a:gd name="connsiteY7" fmla="*/ 99181 h 207996"/>
                <a:gd name="connsiteX8" fmla="*/ 52596 w 106399"/>
                <a:gd name="connsiteY8" fmla="*/ 57435 h 207996"/>
                <a:gd name="connsiteX9" fmla="*/ 86332 w 106399"/>
                <a:gd name="connsiteY9" fmla="*/ 41774 h 207996"/>
                <a:gd name="connsiteX10" fmla="*/ 106400 w 106399"/>
                <a:gd name="connsiteY10" fmla="*/ 41774 h 207996"/>
                <a:gd name="connsiteX11" fmla="*/ 106400 w 106399"/>
                <a:gd name="connsiteY11" fmla="*/ 7 h 20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399" h="207996">
                  <a:moveTo>
                    <a:pt x="94766" y="7"/>
                  </a:moveTo>
                  <a:cubicBezTo>
                    <a:pt x="83302" y="-171"/>
                    <a:pt x="72071" y="3044"/>
                    <a:pt x="62429" y="9246"/>
                  </a:cubicBezTo>
                  <a:cubicBezTo>
                    <a:pt x="52935" y="15392"/>
                    <a:pt x="45243" y="24758"/>
                    <a:pt x="39352" y="37346"/>
                  </a:cubicBezTo>
                  <a:lnTo>
                    <a:pt x="39352" y="4012"/>
                  </a:lnTo>
                  <a:lnTo>
                    <a:pt x="0" y="4012"/>
                  </a:lnTo>
                  <a:lnTo>
                    <a:pt x="0" y="207997"/>
                  </a:lnTo>
                  <a:lnTo>
                    <a:pt x="39352" y="207997"/>
                  </a:lnTo>
                  <a:lnTo>
                    <a:pt x="39352" y="99181"/>
                  </a:lnTo>
                  <a:cubicBezTo>
                    <a:pt x="39352" y="81789"/>
                    <a:pt x="43759" y="67875"/>
                    <a:pt x="52596" y="57435"/>
                  </a:cubicBezTo>
                  <a:cubicBezTo>
                    <a:pt x="60818" y="47276"/>
                    <a:pt x="73278" y="41493"/>
                    <a:pt x="86332" y="41774"/>
                  </a:cubicBezTo>
                  <a:lnTo>
                    <a:pt x="106400" y="41774"/>
                  </a:lnTo>
                  <a:lnTo>
                    <a:pt x="106400" y="7"/>
                  </a:lnTo>
                  <a:close/>
                </a:path>
              </a:pathLst>
            </a:custGeom>
            <a:solidFill>
              <a:srgbClr val="00A443"/>
            </a:solidFill>
            <a:ln w="2119" cap="flat">
              <a:noFill/>
              <a:prstDash val="solid"/>
              <a:miter/>
            </a:ln>
          </p:spPr>
          <p:txBody>
            <a:bodyPr rtlCol="0" anchor="ctr"/>
            <a:lstStyle/>
            <a:p>
              <a:endParaRPr lang="es-ES" sz="675"/>
            </a:p>
          </p:txBody>
        </p:sp>
        <p:sp>
          <p:nvSpPr>
            <p:cNvPr id="35" name="Forma libre: forma 34">
              <a:extLst>
                <a:ext uri="{FF2B5EF4-FFF2-40B4-BE49-F238E27FC236}">
                  <a16:creationId xmlns:a16="http://schemas.microsoft.com/office/drawing/2014/main" id="{1D4BFCFF-0265-C24C-8BA8-CA3EDFC3FE49}"/>
                </a:ext>
              </a:extLst>
            </p:cNvPr>
            <p:cNvSpPr/>
            <p:nvPr/>
          </p:nvSpPr>
          <p:spPr>
            <a:xfrm>
              <a:off x="20826516" y="737210"/>
              <a:ext cx="267147" cy="428326"/>
            </a:xfrm>
            <a:custGeom>
              <a:avLst/>
              <a:gdLst>
                <a:gd name="connsiteX0" fmla="*/ 0 w 267147"/>
                <a:gd name="connsiteY0" fmla="*/ 305362 h 428326"/>
                <a:gd name="connsiteX1" fmla="*/ 35453 w 267147"/>
                <a:gd name="connsiteY1" fmla="*/ 391737 h 428326"/>
                <a:gd name="connsiteX2" fmla="*/ 176966 w 267147"/>
                <a:gd name="connsiteY2" fmla="*/ 414920 h 428326"/>
                <a:gd name="connsiteX3" fmla="*/ 219475 w 267147"/>
                <a:gd name="connsiteY3" fmla="*/ 0 h 428326"/>
                <a:gd name="connsiteX4" fmla="*/ 0 w 267147"/>
                <a:gd name="connsiteY4" fmla="*/ 305362 h 428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147" h="428326">
                  <a:moveTo>
                    <a:pt x="0" y="305362"/>
                  </a:moveTo>
                  <a:cubicBezTo>
                    <a:pt x="-49" y="337704"/>
                    <a:pt x="12696" y="368753"/>
                    <a:pt x="35453" y="391737"/>
                  </a:cubicBezTo>
                  <a:cubicBezTo>
                    <a:pt x="79360" y="435644"/>
                    <a:pt x="138971" y="435560"/>
                    <a:pt x="176966" y="414920"/>
                  </a:cubicBezTo>
                  <a:cubicBezTo>
                    <a:pt x="223480" y="389681"/>
                    <a:pt x="328121" y="313987"/>
                    <a:pt x="219475" y="0"/>
                  </a:cubicBezTo>
                  <a:cubicBezTo>
                    <a:pt x="219475" y="148210"/>
                    <a:pt x="0" y="163277"/>
                    <a:pt x="0" y="305362"/>
                  </a:cubicBezTo>
                  <a:close/>
                </a:path>
              </a:pathLst>
            </a:custGeom>
            <a:solidFill>
              <a:srgbClr val="FF9C1A"/>
            </a:solidFill>
            <a:ln w="2119" cap="flat">
              <a:noFill/>
              <a:prstDash val="solid"/>
              <a:miter/>
            </a:ln>
          </p:spPr>
          <p:txBody>
            <a:bodyPr rtlCol="0" anchor="ctr"/>
            <a:lstStyle/>
            <a:p>
              <a:endParaRPr lang="es-ES" sz="675"/>
            </a:p>
          </p:txBody>
        </p:sp>
        <p:sp>
          <p:nvSpPr>
            <p:cNvPr id="36" name="Forma libre: forma 35">
              <a:extLst>
                <a:ext uri="{FF2B5EF4-FFF2-40B4-BE49-F238E27FC236}">
                  <a16:creationId xmlns:a16="http://schemas.microsoft.com/office/drawing/2014/main" id="{604A8BE8-B725-C699-D985-758430A40C9E}"/>
                </a:ext>
              </a:extLst>
            </p:cNvPr>
            <p:cNvSpPr/>
            <p:nvPr/>
          </p:nvSpPr>
          <p:spPr>
            <a:xfrm>
              <a:off x="20670932" y="737210"/>
              <a:ext cx="255520" cy="428307"/>
            </a:xfrm>
            <a:custGeom>
              <a:avLst/>
              <a:gdLst>
                <a:gd name="connsiteX0" fmla="*/ 255521 w 255520"/>
                <a:gd name="connsiteY0" fmla="*/ 129752 h 428307"/>
                <a:gd name="connsiteX1" fmla="*/ 219496 w 255520"/>
                <a:gd name="connsiteY1" fmla="*/ 0 h 428307"/>
                <a:gd name="connsiteX2" fmla="*/ 0 w 255520"/>
                <a:gd name="connsiteY2" fmla="*/ 305362 h 428307"/>
                <a:gd name="connsiteX3" fmla="*/ 35410 w 255520"/>
                <a:gd name="connsiteY3" fmla="*/ 391737 h 428307"/>
                <a:gd name="connsiteX4" fmla="*/ 176924 w 255520"/>
                <a:gd name="connsiteY4" fmla="*/ 414920 h 428307"/>
                <a:gd name="connsiteX5" fmla="*/ 255521 w 255520"/>
                <a:gd name="connsiteY5" fmla="*/ 129752 h 42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520" h="428307">
                  <a:moveTo>
                    <a:pt x="255521" y="129752"/>
                  </a:moveTo>
                  <a:cubicBezTo>
                    <a:pt x="248316" y="90909"/>
                    <a:pt x="236767" y="51134"/>
                    <a:pt x="219496" y="0"/>
                  </a:cubicBezTo>
                  <a:cubicBezTo>
                    <a:pt x="219496" y="148210"/>
                    <a:pt x="0" y="163277"/>
                    <a:pt x="0" y="305362"/>
                  </a:cubicBezTo>
                  <a:cubicBezTo>
                    <a:pt x="-49" y="337697"/>
                    <a:pt x="12677" y="368742"/>
                    <a:pt x="35410" y="391737"/>
                  </a:cubicBezTo>
                  <a:cubicBezTo>
                    <a:pt x="79318" y="435644"/>
                    <a:pt x="139394" y="435517"/>
                    <a:pt x="176924" y="414920"/>
                  </a:cubicBezTo>
                  <a:cubicBezTo>
                    <a:pt x="89659" y="321870"/>
                    <a:pt x="120386" y="214156"/>
                    <a:pt x="255521" y="129752"/>
                  </a:cubicBezTo>
                  <a:close/>
                </a:path>
              </a:pathLst>
            </a:custGeom>
            <a:solidFill>
              <a:srgbClr val="0DA9FF"/>
            </a:solidFill>
            <a:ln w="2119" cap="flat">
              <a:noFill/>
              <a:prstDash val="solid"/>
              <a:miter/>
            </a:ln>
          </p:spPr>
          <p:txBody>
            <a:bodyPr rtlCol="0" anchor="ctr"/>
            <a:lstStyle/>
            <a:p>
              <a:endParaRPr lang="es-ES" sz="675"/>
            </a:p>
          </p:txBody>
        </p:sp>
        <p:sp>
          <p:nvSpPr>
            <p:cNvPr id="37" name="Forma libre: forma 36">
              <a:extLst>
                <a:ext uri="{FF2B5EF4-FFF2-40B4-BE49-F238E27FC236}">
                  <a16:creationId xmlns:a16="http://schemas.microsoft.com/office/drawing/2014/main" id="{8C9F7434-1239-FAE8-4D48-439710ACCF6A}"/>
                </a:ext>
              </a:extLst>
            </p:cNvPr>
            <p:cNvSpPr/>
            <p:nvPr/>
          </p:nvSpPr>
          <p:spPr>
            <a:xfrm>
              <a:off x="20515348" y="737210"/>
              <a:ext cx="255520" cy="529266"/>
            </a:xfrm>
            <a:custGeom>
              <a:avLst/>
              <a:gdLst>
                <a:gd name="connsiteX0" fmla="*/ 255521 w 255520"/>
                <a:gd name="connsiteY0" fmla="*/ 129752 h 529266"/>
                <a:gd name="connsiteX1" fmla="*/ 219496 w 255520"/>
                <a:gd name="connsiteY1" fmla="*/ 0 h 529266"/>
                <a:gd name="connsiteX2" fmla="*/ 0 w 255520"/>
                <a:gd name="connsiteY2" fmla="*/ 305362 h 529266"/>
                <a:gd name="connsiteX3" fmla="*/ 59038 w 255520"/>
                <a:gd name="connsiteY3" fmla="*/ 410321 h 529266"/>
                <a:gd name="connsiteX4" fmla="*/ 53380 w 255520"/>
                <a:gd name="connsiteY4" fmla="*/ 529266 h 529266"/>
                <a:gd name="connsiteX5" fmla="*/ 81543 w 255520"/>
                <a:gd name="connsiteY5" fmla="*/ 524583 h 529266"/>
                <a:gd name="connsiteX6" fmla="*/ 77093 w 255520"/>
                <a:gd name="connsiteY6" fmla="*/ 419433 h 529266"/>
                <a:gd name="connsiteX7" fmla="*/ 176923 w 255520"/>
                <a:gd name="connsiteY7" fmla="*/ 414962 h 529266"/>
                <a:gd name="connsiteX8" fmla="*/ 255521 w 255520"/>
                <a:gd name="connsiteY8" fmla="*/ 129752 h 52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20" h="529266">
                  <a:moveTo>
                    <a:pt x="255521" y="129752"/>
                  </a:moveTo>
                  <a:cubicBezTo>
                    <a:pt x="248316" y="90909"/>
                    <a:pt x="236746" y="51134"/>
                    <a:pt x="219496" y="0"/>
                  </a:cubicBezTo>
                  <a:cubicBezTo>
                    <a:pt x="219496" y="148210"/>
                    <a:pt x="0" y="163277"/>
                    <a:pt x="0" y="305362"/>
                  </a:cubicBezTo>
                  <a:cubicBezTo>
                    <a:pt x="0" y="378238"/>
                    <a:pt x="59038" y="410321"/>
                    <a:pt x="59038" y="410321"/>
                  </a:cubicBezTo>
                  <a:cubicBezTo>
                    <a:pt x="49865" y="449285"/>
                    <a:pt x="47947" y="489607"/>
                    <a:pt x="53380" y="529266"/>
                  </a:cubicBezTo>
                  <a:lnTo>
                    <a:pt x="81543" y="524583"/>
                  </a:lnTo>
                  <a:cubicBezTo>
                    <a:pt x="67769" y="476691"/>
                    <a:pt x="76224" y="424540"/>
                    <a:pt x="77093" y="419433"/>
                  </a:cubicBezTo>
                  <a:cubicBezTo>
                    <a:pt x="113117" y="433864"/>
                    <a:pt x="150265" y="429584"/>
                    <a:pt x="176923" y="414962"/>
                  </a:cubicBezTo>
                  <a:cubicBezTo>
                    <a:pt x="89532" y="321870"/>
                    <a:pt x="120386" y="214177"/>
                    <a:pt x="255521" y="129752"/>
                  </a:cubicBezTo>
                  <a:close/>
                </a:path>
              </a:pathLst>
            </a:custGeom>
            <a:solidFill>
              <a:srgbClr val="00A443"/>
            </a:solidFill>
            <a:ln w="2119" cap="flat">
              <a:noFill/>
              <a:prstDash val="solid"/>
              <a:miter/>
            </a:ln>
          </p:spPr>
          <p:txBody>
            <a:bodyPr rtlCol="0" anchor="ctr"/>
            <a:lstStyle/>
            <a:p>
              <a:endParaRPr lang="es-ES" sz="675"/>
            </a:p>
          </p:txBody>
        </p:sp>
      </p:grpSp>
    </p:spTree>
    <p:extLst>
      <p:ext uri="{BB962C8B-B14F-4D97-AF65-F5344CB8AC3E}">
        <p14:creationId xmlns:p14="http://schemas.microsoft.com/office/powerpoint/2010/main" val="381662518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5610D5A-6FFF-B07E-63B4-58580BC6C14D}"/>
              </a:ext>
            </a:extLst>
          </p:cNvPr>
          <p:cNvSpPr>
            <a:spLocks noGrp="1"/>
          </p:cNvSpPr>
          <p:nvPr>
            <p:ph type="body" sz="quarter" idx="21" hasCustomPrompt="1"/>
          </p:nvPr>
        </p:nvSpPr>
        <p:spPr>
          <a:xfrm>
            <a:off x="305416" y="2082403"/>
            <a:ext cx="2254595" cy="2649737"/>
          </a:xfrm>
          <a:prstGeom prst="rect">
            <a:avLst/>
          </a:prstGeom>
        </p:spPr>
        <p:txBody>
          <a:bodyPr/>
          <a:lstStyle>
            <a:lvl1pPr>
              <a:defRPr>
                <a:solidFill>
                  <a:srgbClr val="000000"/>
                </a:solidFill>
                <a:latin typeface="+mn-lt"/>
              </a:defRPr>
            </a:lvl1pPr>
            <a:lvl2pPr>
              <a:defRPr>
                <a:solidFill>
                  <a:srgbClr val="000000"/>
                </a:solidFill>
                <a:latin typeface="+mn-lt"/>
              </a:defRPr>
            </a:lvl2pPr>
            <a:lvl3pPr>
              <a:defRPr>
                <a:solidFill>
                  <a:srgbClr val="000000"/>
                </a:solidFill>
                <a:latin typeface="+mn-lt"/>
              </a:defRPr>
            </a:lvl3pPr>
            <a:lvl4pPr>
              <a:defRPr>
                <a:solidFill>
                  <a:srgbClr val="000000"/>
                </a:solidFill>
                <a:latin typeface="+mn-lt"/>
              </a:defRPr>
            </a:lvl4pPr>
            <a:lvl5pPr>
              <a:defRPr>
                <a:solidFill>
                  <a:srgbClr val="000000"/>
                </a:solidFill>
                <a:latin typeface="+mn-lt"/>
              </a:defRPr>
            </a:lvl5pPr>
          </a:lstStyle>
          <a:p>
            <a:pPr lvl="0"/>
            <a:r>
              <a:rPr lang="en-US" noProof="0"/>
              <a:t>Click to modify the pattern title style</a:t>
            </a:r>
          </a:p>
          <a:p>
            <a:pPr lvl="1"/>
            <a:r>
              <a:rPr lang="en-US" noProof="0"/>
              <a:t>Second Level</a:t>
            </a:r>
          </a:p>
          <a:p>
            <a:pPr lvl="2"/>
            <a:r>
              <a:rPr lang="en-US"/>
              <a:t>Third</a:t>
            </a:r>
            <a:r>
              <a:rPr lang="en-US" noProof="0"/>
              <a:t> Level</a:t>
            </a:r>
          </a:p>
          <a:p>
            <a:pPr lvl="3"/>
            <a:r>
              <a:rPr lang="en-US"/>
              <a:t>Fourth</a:t>
            </a:r>
            <a:r>
              <a:rPr lang="en-US" noProof="0"/>
              <a:t> Level</a:t>
            </a:r>
          </a:p>
          <a:p>
            <a:pPr lvl="4"/>
            <a:r>
              <a:rPr lang="en-US"/>
              <a:t>Fifth</a:t>
            </a:r>
            <a:r>
              <a:rPr lang="en-US" noProof="0"/>
              <a:t> Level</a:t>
            </a:r>
          </a:p>
        </p:txBody>
      </p:sp>
      <p:sp>
        <p:nvSpPr>
          <p:cNvPr id="10" name="Text Placeholder 6">
            <a:extLst>
              <a:ext uri="{FF2B5EF4-FFF2-40B4-BE49-F238E27FC236}">
                <a16:creationId xmlns:a16="http://schemas.microsoft.com/office/drawing/2014/main" id="{646A3E7D-17FB-CF24-C138-6AC1D0AF6642}"/>
              </a:ext>
            </a:extLst>
          </p:cNvPr>
          <p:cNvSpPr>
            <a:spLocks noGrp="1"/>
          </p:cNvSpPr>
          <p:nvPr>
            <p:ph type="body" sz="quarter" idx="22" hasCustomPrompt="1"/>
          </p:nvPr>
        </p:nvSpPr>
        <p:spPr>
          <a:xfrm>
            <a:off x="2714896" y="2082403"/>
            <a:ext cx="2254595" cy="2649737"/>
          </a:xfrm>
          <a:prstGeom prst="rect">
            <a:avLst/>
          </a:prstGeom>
        </p:spPr>
        <p:txBody>
          <a:bodyPr/>
          <a:lstStyle>
            <a:lvl1pPr>
              <a:defRPr>
                <a:solidFill>
                  <a:srgbClr val="000000"/>
                </a:solidFill>
                <a:latin typeface="+mn-lt"/>
              </a:defRPr>
            </a:lvl1pPr>
            <a:lvl2pPr>
              <a:defRPr>
                <a:solidFill>
                  <a:srgbClr val="000000"/>
                </a:solidFill>
                <a:latin typeface="+mn-lt"/>
              </a:defRPr>
            </a:lvl2pPr>
            <a:lvl3pPr>
              <a:defRPr>
                <a:solidFill>
                  <a:srgbClr val="000000"/>
                </a:solidFill>
                <a:latin typeface="+mn-lt"/>
              </a:defRPr>
            </a:lvl3pPr>
            <a:lvl4pPr>
              <a:defRPr>
                <a:solidFill>
                  <a:srgbClr val="000000"/>
                </a:solidFill>
                <a:latin typeface="+mn-lt"/>
              </a:defRPr>
            </a:lvl4pPr>
            <a:lvl5pPr>
              <a:defRPr>
                <a:solidFill>
                  <a:srgbClr val="000000"/>
                </a:solidFill>
                <a:latin typeface="+mn-lt"/>
              </a:defRPr>
            </a:lvl5pPr>
          </a:lstStyle>
          <a:p>
            <a:pPr lvl="0"/>
            <a:r>
              <a:rPr lang="en-US" noProof="0"/>
              <a:t>Click to modify the pattern title style</a:t>
            </a:r>
          </a:p>
          <a:p>
            <a:pPr lvl="1"/>
            <a:r>
              <a:rPr lang="en-US" noProof="0"/>
              <a:t>Second Level</a:t>
            </a:r>
          </a:p>
          <a:p>
            <a:pPr lvl="2"/>
            <a:r>
              <a:rPr lang="en-US"/>
              <a:t>Third</a:t>
            </a:r>
            <a:r>
              <a:rPr lang="en-US" noProof="0"/>
              <a:t> Level</a:t>
            </a:r>
          </a:p>
          <a:p>
            <a:pPr lvl="3"/>
            <a:r>
              <a:rPr lang="en-US"/>
              <a:t>Fourth</a:t>
            </a:r>
            <a:r>
              <a:rPr lang="en-US" noProof="0"/>
              <a:t> Level</a:t>
            </a:r>
          </a:p>
          <a:p>
            <a:pPr lvl="4"/>
            <a:r>
              <a:rPr lang="en-US"/>
              <a:t>Fifth</a:t>
            </a:r>
            <a:r>
              <a:rPr lang="en-US" noProof="0"/>
              <a:t> Level</a:t>
            </a:r>
          </a:p>
        </p:txBody>
      </p:sp>
      <p:sp>
        <p:nvSpPr>
          <p:cNvPr id="9" name="Text Placeholder 32">
            <a:extLst>
              <a:ext uri="{FF2B5EF4-FFF2-40B4-BE49-F238E27FC236}">
                <a16:creationId xmlns:a16="http://schemas.microsoft.com/office/drawing/2014/main" id="{C9179BF4-1D27-9C70-FF1F-C39F60EB1322}"/>
              </a:ext>
            </a:extLst>
          </p:cNvPr>
          <p:cNvSpPr>
            <a:spLocks noGrp="1"/>
          </p:cNvSpPr>
          <p:nvPr>
            <p:ph type="body" sz="quarter" idx="19" hasCustomPrompt="1"/>
          </p:nvPr>
        </p:nvSpPr>
        <p:spPr>
          <a:xfrm>
            <a:off x="305416" y="1154664"/>
            <a:ext cx="2254595" cy="250274"/>
          </a:xfrm>
          <a:prstGeom prst="rect">
            <a:avLst/>
          </a:prstGeom>
        </p:spPr>
        <p:txBody>
          <a:bodyPr>
            <a:normAutofit/>
          </a:bodyPr>
          <a:lstStyle>
            <a:lvl1pPr>
              <a:defRPr sz="9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1pPr>
          </a:lstStyle>
          <a:p>
            <a:pPr lvl="0"/>
            <a:r>
              <a:rPr lang="en-US"/>
              <a:t>Click here to add your Section Subtitle</a:t>
            </a:r>
          </a:p>
        </p:txBody>
      </p:sp>
      <p:sp>
        <p:nvSpPr>
          <p:cNvPr id="4" name="Marcador de número de diapositiva 5">
            <a:extLst>
              <a:ext uri="{FF2B5EF4-FFF2-40B4-BE49-F238E27FC236}">
                <a16:creationId xmlns:a16="http://schemas.microsoft.com/office/drawing/2014/main" id="{E3760627-2F06-614D-E354-1B800D1F45FB}"/>
              </a:ext>
            </a:extLst>
          </p:cNvPr>
          <p:cNvSpPr>
            <a:spLocks noGrp="1"/>
          </p:cNvSpPr>
          <p:nvPr>
            <p:ph type="sldNum" sz="quarter" idx="4"/>
          </p:nvPr>
        </p:nvSpPr>
        <p:spPr>
          <a:xfrm>
            <a:off x="8373624" y="4840002"/>
            <a:ext cx="464962" cy="180415"/>
          </a:xfrm>
          <a:prstGeom prst="rect">
            <a:avLst/>
          </a:prstGeom>
        </p:spPr>
        <p:txBody>
          <a:bodyPr anchor="b"/>
          <a:lstStyle>
            <a:lvl1pPr algn="r">
              <a:defRPr sz="450" b="0" i="0">
                <a:solidFill>
                  <a:schemeClr val="tx2"/>
                </a:solidFill>
                <a:latin typeface="IberPangea Text Light" panose="020B0404000000000000" pitchFamily="34" charset="0"/>
                <a:ea typeface="IberPangea Text Light" panose="020B0404000000000000" pitchFamily="34" charset="0"/>
                <a:cs typeface="IberPangea Text Light" panose="020B0404000000000000" pitchFamily="34" charset="0"/>
              </a:defRPr>
            </a:lvl1pPr>
          </a:lstStyle>
          <a:p>
            <a:fld id="{92A49E42-579D-0A4D-A382-D64C66A04E33}" type="slidenum">
              <a:rPr lang="en-US" smtClean="0"/>
              <a:pPr/>
              <a:t>‹#›</a:t>
            </a:fld>
            <a:endParaRPr lang="en-US"/>
          </a:p>
        </p:txBody>
      </p:sp>
      <p:sp>
        <p:nvSpPr>
          <p:cNvPr id="3" name="Title 2">
            <a:extLst>
              <a:ext uri="{FF2B5EF4-FFF2-40B4-BE49-F238E27FC236}">
                <a16:creationId xmlns:a16="http://schemas.microsoft.com/office/drawing/2014/main" id="{2ACA3C87-4F10-237D-3A2D-F08776905D19}"/>
              </a:ext>
            </a:extLst>
          </p:cNvPr>
          <p:cNvSpPr>
            <a:spLocks noGrp="1"/>
          </p:cNvSpPr>
          <p:nvPr>
            <p:ph type="title" hasCustomPrompt="1"/>
          </p:nvPr>
        </p:nvSpPr>
        <p:spPr>
          <a:xfrm>
            <a:off x="305120" y="1405350"/>
            <a:ext cx="2254647" cy="677700"/>
          </a:xfrm>
          <a:prstGeom prst="rect">
            <a:avLst/>
          </a:prstGeom>
        </p:spPr>
        <p:txBody>
          <a:bodyPr/>
          <a:lstStyle>
            <a:lvl1pPr>
              <a:defRPr>
                <a:solidFill>
                  <a:schemeClr val="tx2"/>
                </a:solidFill>
              </a:defRPr>
            </a:lvl1pPr>
          </a:lstStyle>
          <a:p>
            <a:r>
              <a:rPr lang="en-US"/>
              <a:t>Click to modify the pattern title style</a:t>
            </a:r>
          </a:p>
        </p:txBody>
      </p:sp>
      <p:sp>
        <p:nvSpPr>
          <p:cNvPr id="6" name="Text Placeholder 32">
            <a:extLst>
              <a:ext uri="{FF2B5EF4-FFF2-40B4-BE49-F238E27FC236}">
                <a16:creationId xmlns:a16="http://schemas.microsoft.com/office/drawing/2014/main" id="{BF54048E-ECDD-812D-E766-2A8C783B0EAC}"/>
              </a:ext>
            </a:extLst>
          </p:cNvPr>
          <p:cNvSpPr>
            <a:spLocks noGrp="1"/>
          </p:cNvSpPr>
          <p:nvPr>
            <p:ph type="body" sz="quarter" idx="23" hasCustomPrompt="1"/>
          </p:nvPr>
        </p:nvSpPr>
        <p:spPr>
          <a:xfrm>
            <a:off x="305415" y="303610"/>
            <a:ext cx="7169109" cy="243572"/>
          </a:xfrm>
          <a:prstGeom prst="rect">
            <a:avLst/>
          </a:prstGeom>
        </p:spPr>
        <p:txBody>
          <a:bodyPr>
            <a:noAutofit/>
          </a:bodyPr>
          <a:lstStyle>
            <a:lvl1pPr>
              <a:defRPr sz="1350" b="1"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1pPr>
          </a:lstStyle>
          <a:p>
            <a:pPr lvl="0"/>
            <a:r>
              <a:rPr lang="es-ES"/>
              <a:t>Haga clic para modificar el estilo de título del patrón</a:t>
            </a:r>
            <a:endParaRPr lang="es-ES_tradnl"/>
          </a:p>
        </p:txBody>
      </p:sp>
      <p:sp>
        <p:nvSpPr>
          <p:cNvPr id="8" name="Text Placeholder 32">
            <a:extLst>
              <a:ext uri="{FF2B5EF4-FFF2-40B4-BE49-F238E27FC236}">
                <a16:creationId xmlns:a16="http://schemas.microsoft.com/office/drawing/2014/main" id="{70A0807F-A922-0621-3179-B5C6D2BC9172}"/>
              </a:ext>
            </a:extLst>
          </p:cNvPr>
          <p:cNvSpPr>
            <a:spLocks noGrp="1"/>
          </p:cNvSpPr>
          <p:nvPr>
            <p:ph type="body" sz="quarter" idx="24" hasCustomPrompt="1"/>
          </p:nvPr>
        </p:nvSpPr>
        <p:spPr>
          <a:xfrm>
            <a:off x="305416" y="568400"/>
            <a:ext cx="8533169" cy="173588"/>
          </a:xfrm>
          <a:prstGeom prst="rect">
            <a:avLst/>
          </a:prstGeom>
        </p:spPr>
        <p:txBody>
          <a:bodyPr>
            <a:noAutofit/>
          </a:bodyPr>
          <a:lstStyle>
            <a:lvl1pPr>
              <a:defRPr sz="105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1pPr>
          </a:lstStyle>
          <a:p>
            <a:pPr lvl="0"/>
            <a:r>
              <a:rPr lang="es-ES_tradnl" err="1"/>
              <a:t>Caption</a:t>
            </a:r>
            <a:endParaRPr lang="es-ES_tradnl"/>
          </a:p>
        </p:txBody>
      </p:sp>
      <p:grpSp>
        <p:nvGrpSpPr>
          <p:cNvPr id="22" name="Grupo 21">
            <a:extLst>
              <a:ext uri="{FF2B5EF4-FFF2-40B4-BE49-F238E27FC236}">
                <a16:creationId xmlns:a16="http://schemas.microsoft.com/office/drawing/2014/main" id="{C204B04F-6213-8D3B-1693-FCAA04CD7DFC}"/>
              </a:ext>
            </a:extLst>
          </p:cNvPr>
          <p:cNvGrpSpPr/>
          <p:nvPr userDrawn="1"/>
        </p:nvGrpSpPr>
        <p:grpSpPr>
          <a:xfrm>
            <a:off x="7693757" y="276454"/>
            <a:ext cx="1164430" cy="198475"/>
            <a:chOff x="20515348" y="737210"/>
            <a:chExt cx="3104944" cy="529266"/>
          </a:xfrm>
        </p:grpSpPr>
        <p:sp>
          <p:nvSpPr>
            <p:cNvPr id="23" name="Forma libre: forma 22">
              <a:extLst>
                <a:ext uri="{FF2B5EF4-FFF2-40B4-BE49-F238E27FC236}">
                  <a16:creationId xmlns:a16="http://schemas.microsoft.com/office/drawing/2014/main" id="{946D5FFC-FE19-20EF-4181-B798F65147E0}"/>
                </a:ext>
              </a:extLst>
            </p:cNvPr>
            <p:cNvSpPr/>
            <p:nvPr/>
          </p:nvSpPr>
          <p:spPr>
            <a:xfrm>
              <a:off x="21187483" y="856967"/>
              <a:ext cx="221251" cy="289836"/>
            </a:xfrm>
            <a:custGeom>
              <a:avLst/>
              <a:gdLst>
                <a:gd name="connsiteX0" fmla="*/ 183895 w 221251"/>
                <a:gd name="connsiteY0" fmla="*/ 147165 h 289836"/>
                <a:gd name="connsiteX1" fmla="*/ 136703 w 221251"/>
                <a:gd name="connsiteY1" fmla="*/ 128093 h 289836"/>
                <a:gd name="connsiteX2" fmla="*/ 102183 w 221251"/>
                <a:gd name="connsiteY2" fmla="*/ 118854 h 289836"/>
                <a:gd name="connsiteX3" fmla="*/ 65226 w 221251"/>
                <a:gd name="connsiteY3" fmla="*/ 103003 h 289836"/>
                <a:gd name="connsiteX4" fmla="*/ 52384 w 221251"/>
                <a:gd name="connsiteY4" fmla="*/ 75900 h 289836"/>
                <a:gd name="connsiteX5" fmla="*/ 68256 w 221251"/>
                <a:gd name="connsiteY5" fmla="*/ 48203 h 289836"/>
                <a:gd name="connsiteX6" fmla="*/ 110638 w 221251"/>
                <a:gd name="connsiteY6" fmla="*/ 37756 h 289836"/>
                <a:gd name="connsiteX7" fmla="*/ 154186 w 221251"/>
                <a:gd name="connsiteY7" fmla="*/ 49199 h 289836"/>
                <a:gd name="connsiteX8" fmla="*/ 179615 w 221251"/>
                <a:gd name="connsiteY8" fmla="*/ 84736 h 289836"/>
                <a:gd name="connsiteX9" fmla="*/ 216148 w 221251"/>
                <a:gd name="connsiteY9" fmla="*/ 71089 h 289836"/>
                <a:gd name="connsiteX10" fmla="*/ 194470 w 221251"/>
                <a:gd name="connsiteY10" fmla="*/ 31929 h 289836"/>
                <a:gd name="connsiteX11" fmla="*/ 158445 w 221251"/>
                <a:gd name="connsiteY11" fmla="*/ 8258 h 289836"/>
                <a:gd name="connsiteX12" fmla="*/ 110066 w 221251"/>
                <a:gd name="connsiteY12" fmla="*/ 15 h 289836"/>
                <a:gd name="connsiteX13" fmla="*/ 57258 w 221251"/>
                <a:gd name="connsiteY13" fmla="*/ 10059 h 289836"/>
                <a:gd name="connsiteX14" fmla="*/ 21933 w 221251"/>
                <a:gd name="connsiteY14" fmla="*/ 37968 h 289836"/>
                <a:gd name="connsiteX15" fmla="*/ 9218 w 221251"/>
                <a:gd name="connsiteY15" fmla="*/ 79121 h 289836"/>
                <a:gd name="connsiteX16" fmla="*/ 42530 w 221251"/>
                <a:gd name="connsiteY16" fmla="*/ 139748 h 289836"/>
                <a:gd name="connsiteX17" fmla="*/ 83810 w 221251"/>
                <a:gd name="connsiteY17" fmla="*/ 157337 h 289836"/>
                <a:gd name="connsiteX18" fmla="*/ 118352 w 221251"/>
                <a:gd name="connsiteY18" fmla="*/ 166555 h 289836"/>
                <a:gd name="connsiteX19" fmla="*/ 153274 w 221251"/>
                <a:gd name="connsiteY19" fmla="*/ 178613 h 289836"/>
                <a:gd name="connsiteX20" fmla="*/ 172749 w 221251"/>
                <a:gd name="connsiteY20" fmla="*/ 193256 h 289836"/>
                <a:gd name="connsiteX21" fmla="*/ 178979 w 221251"/>
                <a:gd name="connsiteY21" fmla="*/ 212327 h 289836"/>
                <a:gd name="connsiteX22" fmla="*/ 161306 w 221251"/>
                <a:gd name="connsiteY22" fmla="*/ 241253 h 289836"/>
                <a:gd name="connsiteX23" fmla="*/ 113923 w 221251"/>
                <a:gd name="connsiteY23" fmla="*/ 252082 h 289836"/>
                <a:gd name="connsiteX24" fmla="*/ 63933 w 221251"/>
                <a:gd name="connsiteY24" fmla="*/ 237036 h 289836"/>
                <a:gd name="connsiteX25" fmla="*/ 36025 w 221251"/>
                <a:gd name="connsiteY25" fmla="*/ 198278 h 289836"/>
                <a:gd name="connsiteX26" fmla="*/ 0 w 221251"/>
                <a:gd name="connsiteY26" fmla="*/ 213535 h 289836"/>
                <a:gd name="connsiteX27" fmla="*/ 23480 w 221251"/>
                <a:gd name="connsiteY27" fmla="*/ 254095 h 289836"/>
                <a:gd name="connsiteX28" fmla="*/ 62429 w 221251"/>
                <a:gd name="connsiteY28" fmla="*/ 280584 h 289836"/>
                <a:gd name="connsiteX29" fmla="*/ 114029 w 221251"/>
                <a:gd name="connsiteY29" fmla="*/ 289823 h 289836"/>
                <a:gd name="connsiteX30" fmla="*/ 171054 w 221251"/>
                <a:gd name="connsiteY30" fmla="*/ 279588 h 289836"/>
                <a:gd name="connsiteX31" fmla="*/ 208201 w 221251"/>
                <a:gd name="connsiteY31" fmla="*/ 251276 h 289836"/>
                <a:gd name="connsiteX32" fmla="*/ 221234 w 221251"/>
                <a:gd name="connsiteY32" fmla="*/ 208725 h 289836"/>
                <a:gd name="connsiteX33" fmla="*/ 211995 w 221251"/>
                <a:gd name="connsiteY33" fmla="*/ 173781 h 289836"/>
                <a:gd name="connsiteX34" fmla="*/ 183895 w 221251"/>
                <a:gd name="connsiteY34" fmla="*/ 147165 h 289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21251" h="289836">
                  <a:moveTo>
                    <a:pt x="183895" y="147165"/>
                  </a:moveTo>
                  <a:cubicBezTo>
                    <a:pt x="171435" y="139536"/>
                    <a:pt x="155705" y="133179"/>
                    <a:pt x="136703" y="128093"/>
                  </a:cubicBezTo>
                  <a:lnTo>
                    <a:pt x="102183" y="118854"/>
                  </a:lnTo>
                  <a:cubicBezTo>
                    <a:pt x="86120" y="114319"/>
                    <a:pt x="73802" y="109036"/>
                    <a:pt x="65226" y="103003"/>
                  </a:cubicBezTo>
                  <a:cubicBezTo>
                    <a:pt x="56650" y="96970"/>
                    <a:pt x="52369" y="87936"/>
                    <a:pt x="52384" y="75900"/>
                  </a:cubicBezTo>
                  <a:cubicBezTo>
                    <a:pt x="52384" y="64387"/>
                    <a:pt x="57675" y="55154"/>
                    <a:pt x="68256" y="48203"/>
                  </a:cubicBezTo>
                  <a:cubicBezTo>
                    <a:pt x="78837" y="41253"/>
                    <a:pt x="92965" y="37771"/>
                    <a:pt x="110638" y="37756"/>
                  </a:cubicBezTo>
                  <a:cubicBezTo>
                    <a:pt x="127491" y="37756"/>
                    <a:pt x="142007" y="41570"/>
                    <a:pt x="154186" y="49199"/>
                  </a:cubicBezTo>
                  <a:cubicBezTo>
                    <a:pt x="166364" y="56828"/>
                    <a:pt x="174840" y="68674"/>
                    <a:pt x="179615" y="84736"/>
                  </a:cubicBezTo>
                  <a:lnTo>
                    <a:pt x="216148" y="71089"/>
                  </a:lnTo>
                  <a:cubicBezTo>
                    <a:pt x="212018" y="56548"/>
                    <a:pt x="204601" y="43149"/>
                    <a:pt x="194470" y="31929"/>
                  </a:cubicBezTo>
                  <a:cubicBezTo>
                    <a:pt x="184440" y="21375"/>
                    <a:pt x="172113" y="13276"/>
                    <a:pt x="158445" y="8258"/>
                  </a:cubicBezTo>
                  <a:cubicBezTo>
                    <a:pt x="142961" y="2564"/>
                    <a:pt x="126561" y="-231"/>
                    <a:pt x="110066" y="15"/>
                  </a:cubicBezTo>
                  <a:cubicBezTo>
                    <a:pt x="89977" y="15"/>
                    <a:pt x="72374" y="3363"/>
                    <a:pt x="57258" y="10059"/>
                  </a:cubicBezTo>
                  <a:cubicBezTo>
                    <a:pt x="43147" y="15948"/>
                    <a:pt x="30928" y="25603"/>
                    <a:pt x="21933" y="37968"/>
                  </a:cubicBezTo>
                  <a:cubicBezTo>
                    <a:pt x="13437" y="49990"/>
                    <a:pt x="8985" y="64402"/>
                    <a:pt x="9218" y="79121"/>
                  </a:cubicBezTo>
                  <a:cubicBezTo>
                    <a:pt x="8491" y="103878"/>
                    <a:pt x="21242" y="127087"/>
                    <a:pt x="42530" y="139748"/>
                  </a:cubicBezTo>
                  <a:cubicBezTo>
                    <a:pt x="55349" y="147614"/>
                    <a:pt x="69258" y="153539"/>
                    <a:pt x="83810" y="157337"/>
                  </a:cubicBezTo>
                  <a:lnTo>
                    <a:pt x="118352" y="166555"/>
                  </a:lnTo>
                  <a:cubicBezTo>
                    <a:pt x="130350" y="169450"/>
                    <a:pt x="142045" y="173489"/>
                    <a:pt x="153274" y="178613"/>
                  </a:cubicBezTo>
                  <a:cubicBezTo>
                    <a:pt x="160818" y="181910"/>
                    <a:pt x="167487" y="186924"/>
                    <a:pt x="172749" y="193256"/>
                  </a:cubicBezTo>
                  <a:cubicBezTo>
                    <a:pt x="176900" y="198738"/>
                    <a:pt x="179096" y="205453"/>
                    <a:pt x="178979" y="212327"/>
                  </a:cubicBezTo>
                  <a:cubicBezTo>
                    <a:pt x="178979" y="224379"/>
                    <a:pt x="173088" y="234021"/>
                    <a:pt x="161306" y="241253"/>
                  </a:cubicBezTo>
                  <a:cubicBezTo>
                    <a:pt x="149524" y="248486"/>
                    <a:pt x="133730" y="252097"/>
                    <a:pt x="113923" y="252082"/>
                  </a:cubicBezTo>
                  <a:cubicBezTo>
                    <a:pt x="93848" y="252082"/>
                    <a:pt x="77184" y="247066"/>
                    <a:pt x="63933" y="237036"/>
                  </a:cubicBezTo>
                  <a:cubicBezTo>
                    <a:pt x="50888" y="227273"/>
                    <a:pt x="41147" y="213747"/>
                    <a:pt x="36025" y="198278"/>
                  </a:cubicBezTo>
                  <a:lnTo>
                    <a:pt x="0" y="213535"/>
                  </a:lnTo>
                  <a:cubicBezTo>
                    <a:pt x="4806" y="228591"/>
                    <a:pt x="12816" y="242429"/>
                    <a:pt x="23480" y="254095"/>
                  </a:cubicBezTo>
                  <a:cubicBezTo>
                    <a:pt x="34287" y="265763"/>
                    <a:pt x="47606" y="274820"/>
                    <a:pt x="62429" y="280584"/>
                  </a:cubicBezTo>
                  <a:cubicBezTo>
                    <a:pt x="78879" y="286939"/>
                    <a:pt x="96396" y="290075"/>
                    <a:pt x="114029" y="289823"/>
                  </a:cubicBezTo>
                  <a:cubicBezTo>
                    <a:pt x="135982" y="289823"/>
                    <a:pt x="154991" y="286411"/>
                    <a:pt x="171054" y="279588"/>
                  </a:cubicBezTo>
                  <a:cubicBezTo>
                    <a:pt x="187116" y="272764"/>
                    <a:pt x="199498" y="263328"/>
                    <a:pt x="208201" y="251276"/>
                  </a:cubicBezTo>
                  <a:cubicBezTo>
                    <a:pt x="217006" y="238863"/>
                    <a:pt x="221577" y="223940"/>
                    <a:pt x="221234" y="208725"/>
                  </a:cubicBezTo>
                  <a:cubicBezTo>
                    <a:pt x="221463" y="196445"/>
                    <a:pt x="218263" y="184345"/>
                    <a:pt x="211995" y="173781"/>
                  </a:cubicBezTo>
                  <a:cubicBezTo>
                    <a:pt x="204910" y="162774"/>
                    <a:pt x="195271" y="153643"/>
                    <a:pt x="183895" y="147165"/>
                  </a:cubicBezTo>
                  <a:close/>
                </a:path>
              </a:pathLst>
            </a:custGeom>
            <a:solidFill>
              <a:srgbClr val="00A443"/>
            </a:solidFill>
            <a:ln w="2119" cap="flat">
              <a:noFill/>
              <a:prstDash val="solid"/>
              <a:miter/>
            </a:ln>
          </p:spPr>
          <p:txBody>
            <a:bodyPr rtlCol="0" anchor="ctr"/>
            <a:lstStyle/>
            <a:p>
              <a:endParaRPr lang="es-ES" sz="675"/>
            </a:p>
          </p:txBody>
        </p:sp>
        <p:sp>
          <p:nvSpPr>
            <p:cNvPr id="24" name="Forma libre: forma 23">
              <a:extLst>
                <a:ext uri="{FF2B5EF4-FFF2-40B4-BE49-F238E27FC236}">
                  <a16:creationId xmlns:a16="http://schemas.microsoft.com/office/drawing/2014/main" id="{43618A21-9D65-7CB6-DD5C-03A8AC2A36F3}"/>
                </a:ext>
              </a:extLst>
            </p:cNvPr>
            <p:cNvSpPr/>
            <p:nvPr/>
          </p:nvSpPr>
          <p:spPr>
            <a:xfrm>
              <a:off x="21423710" y="934471"/>
              <a:ext cx="193611" cy="211949"/>
            </a:xfrm>
            <a:custGeom>
              <a:avLst/>
              <a:gdLst>
                <a:gd name="connsiteX0" fmla="*/ 58222 w 193611"/>
                <a:gd name="connsiteY0" fmla="*/ 53407 h 211949"/>
                <a:gd name="connsiteX1" fmla="*/ 77697 w 193611"/>
                <a:gd name="connsiteY1" fmla="*/ 39951 h 211949"/>
                <a:gd name="connsiteX2" fmla="*/ 100795 w 193611"/>
                <a:gd name="connsiteY2" fmla="*/ 35331 h 211949"/>
                <a:gd name="connsiteX3" fmla="*/ 135781 w 193611"/>
                <a:gd name="connsiteY3" fmla="*/ 44782 h 211949"/>
                <a:gd name="connsiteX4" fmla="*/ 159875 w 193611"/>
                <a:gd name="connsiteY4" fmla="*/ 77099 h 211949"/>
                <a:gd name="connsiteX5" fmla="*/ 193611 w 193611"/>
                <a:gd name="connsiteY5" fmla="*/ 61036 h 211949"/>
                <a:gd name="connsiteX6" fmla="*/ 170916 w 193611"/>
                <a:gd name="connsiteY6" fmla="*/ 25499 h 211949"/>
                <a:gd name="connsiteX7" fmla="*/ 138387 w 193611"/>
                <a:gd name="connsiteY7" fmla="*/ 6024 h 211949"/>
                <a:gd name="connsiteX8" fmla="*/ 100858 w 193611"/>
                <a:gd name="connsiteY8" fmla="*/ 6 h 211949"/>
                <a:gd name="connsiteX9" fmla="*/ 60892 w 193611"/>
                <a:gd name="connsiteY9" fmla="*/ 7635 h 211949"/>
                <a:gd name="connsiteX10" fmla="*/ 28788 w 193611"/>
                <a:gd name="connsiteY10" fmla="*/ 29313 h 211949"/>
                <a:gd name="connsiteX11" fmla="*/ 7427 w 193611"/>
                <a:gd name="connsiteY11" fmla="*/ 62880 h 211949"/>
                <a:gd name="connsiteX12" fmla="*/ 10 w 193611"/>
                <a:gd name="connsiteY12" fmla="*/ 106046 h 211949"/>
                <a:gd name="connsiteX13" fmla="*/ 13064 w 193611"/>
                <a:gd name="connsiteY13" fmla="*/ 161269 h 211949"/>
                <a:gd name="connsiteX14" fmla="*/ 48898 w 193611"/>
                <a:gd name="connsiteY14" fmla="*/ 198502 h 211949"/>
                <a:gd name="connsiteX15" fmla="*/ 100710 w 193611"/>
                <a:gd name="connsiteY15" fmla="*/ 211937 h 211949"/>
                <a:gd name="connsiteX16" fmla="*/ 138239 w 193611"/>
                <a:gd name="connsiteY16" fmla="*/ 205919 h 211949"/>
                <a:gd name="connsiteX17" fmla="*/ 170767 w 193611"/>
                <a:gd name="connsiteY17" fmla="*/ 186253 h 211949"/>
                <a:gd name="connsiteX18" fmla="*/ 193463 w 193611"/>
                <a:gd name="connsiteY18" fmla="*/ 150907 h 211949"/>
                <a:gd name="connsiteX19" fmla="*/ 159812 w 193611"/>
                <a:gd name="connsiteY19" fmla="*/ 134929 h 211949"/>
                <a:gd name="connsiteX20" fmla="*/ 135717 w 193611"/>
                <a:gd name="connsiteY20" fmla="*/ 167054 h 211949"/>
                <a:gd name="connsiteX21" fmla="*/ 100795 w 193611"/>
                <a:gd name="connsiteY21" fmla="*/ 176696 h 211949"/>
                <a:gd name="connsiteX22" fmla="*/ 70470 w 193611"/>
                <a:gd name="connsiteY22" fmla="*/ 168665 h 211949"/>
                <a:gd name="connsiteX23" fmla="*/ 48389 w 193611"/>
                <a:gd name="connsiteY23" fmla="*/ 144783 h 211949"/>
                <a:gd name="connsiteX24" fmla="*/ 40167 w 193611"/>
                <a:gd name="connsiteY24" fmla="*/ 106024 h 211949"/>
                <a:gd name="connsiteX25" fmla="*/ 44978 w 193611"/>
                <a:gd name="connsiteY25" fmla="*/ 75509 h 211949"/>
                <a:gd name="connsiteX26" fmla="*/ 58222 w 193611"/>
                <a:gd name="connsiteY26" fmla="*/ 53407 h 21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93611" h="211949">
                  <a:moveTo>
                    <a:pt x="58222" y="53407"/>
                  </a:moveTo>
                  <a:cubicBezTo>
                    <a:pt x="63708" y="47618"/>
                    <a:pt x="70341" y="43034"/>
                    <a:pt x="77697" y="39951"/>
                  </a:cubicBezTo>
                  <a:cubicBezTo>
                    <a:pt x="85010" y="36882"/>
                    <a:pt x="92863" y="35312"/>
                    <a:pt x="100795" y="35331"/>
                  </a:cubicBezTo>
                  <a:cubicBezTo>
                    <a:pt x="113117" y="35102"/>
                    <a:pt x="125249" y="38381"/>
                    <a:pt x="135781" y="44782"/>
                  </a:cubicBezTo>
                  <a:cubicBezTo>
                    <a:pt x="145953" y="51082"/>
                    <a:pt x="153984" y="61856"/>
                    <a:pt x="159875" y="77099"/>
                  </a:cubicBezTo>
                  <a:lnTo>
                    <a:pt x="193611" y="61036"/>
                  </a:lnTo>
                  <a:cubicBezTo>
                    <a:pt x="189030" y="47529"/>
                    <a:pt x="181242" y="35335"/>
                    <a:pt x="170916" y="25499"/>
                  </a:cubicBezTo>
                  <a:cubicBezTo>
                    <a:pt x="161564" y="16789"/>
                    <a:pt x="150479" y="10154"/>
                    <a:pt x="138387" y="6024"/>
                  </a:cubicBezTo>
                  <a:cubicBezTo>
                    <a:pt x="126289" y="1987"/>
                    <a:pt x="113613" y="-47"/>
                    <a:pt x="100858" y="6"/>
                  </a:cubicBezTo>
                  <a:cubicBezTo>
                    <a:pt x="87160" y="-140"/>
                    <a:pt x="73573" y="2453"/>
                    <a:pt x="60892" y="7635"/>
                  </a:cubicBezTo>
                  <a:cubicBezTo>
                    <a:pt x="48843" y="12629"/>
                    <a:pt x="37923" y="20002"/>
                    <a:pt x="28788" y="29313"/>
                  </a:cubicBezTo>
                  <a:cubicBezTo>
                    <a:pt x="19398" y="38885"/>
                    <a:pt x="12121" y="50320"/>
                    <a:pt x="7427" y="62880"/>
                  </a:cubicBezTo>
                  <a:cubicBezTo>
                    <a:pt x="2331" y="76692"/>
                    <a:pt x="-183" y="91324"/>
                    <a:pt x="10" y="106046"/>
                  </a:cubicBezTo>
                  <a:cubicBezTo>
                    <a:pt x="10" y="126925"/>
                    <a:pt x="4361" y="145334"/>
                    <a:pt x="13064" y="161269"/>
                  </a:cubicBezTo>
                  <a:cubicBezTo>
                    <a:pt x="21365" y="176734"/>
                    <a:pt x="33761" y="189616"/>
                    <a:pt x="48898" y="198502"/>
                  </a:cubicBezTo>
                  <a:cubicBezTo>
                    <a:pt x="64634" y="207586"/>
                    <a:pt x="82541" y="212229"/>
                    <a:pt x="100710" y="211937"/>
                  </a:cubicBezTo>
                  <a:cubicBezTo>
                    <a:pt x="113465" y="212000"/>
                    <a:pt x="126143" y="209966"/>
                    <a:pt x="138239" y="205919"/>
                  </a:cubicBezTo>
                  <a:cubicBezTo>
                    <a:pt x="150369" y="201776"/>
                    <a:pt x="161462" y="195069"/>
                    <a:pt x="170767" y="186253"/>
                  </a:cubicBezTo>
                  <a:cubicBezTo>
                    <a:pt x="181007" y="176419"/>
                    <a:pt x="188782" y="164310"/>
                    <a:pt x="193463" y="150907"/>
                  </a:cubicBezTo>
                  <a:lnTo>
                    <a:pt x="159812" y="134929"/>
                  </a:lnTo>
                  <a:cubicBezTo>
                    <a:pt x="153920" y="149932"/>
                    <a:pt x="145889" y="160640"/>
                    <a:pt x="135717" y="167054"/>
                  </a:cubicBezTo>
                  <a:cubicBezTo>
                    <a:pt x="125247" y="173562"/>
                    <a:pt x="113121" y="176910"/>
                    <a:pt x="100795" y="176696"/>
                  </a:cubicBezTo>
                  <a:cubicBezTo>
                    <a:pt x="90148" y="176787"/>
                    <a:pt x="79676" y="174014"/>
                    <a:pt x="70470" y="168665"/>
                  </a:cubicBezTo>
                  <a:cubicBezTo>
                    <a:pt x="60956" y="163007"/>
                    <a:pt x="53284" y="154713"/>
                    <a:pt x="48389" y="144783"/>
                  </a:cubicBezTo>
                  <a:cubicBezTo>
                    <a:pt x="42907" y="134215"/>
                    <a:pt x="40167" y="121297"/>
                    <a:pt x="40167" y="106024"/>
                  </a:cubicBezTo>
                  <a:cubicBezTo>
                    <a:pt x="39976" y="95649"/>
                    <a:pt x="41604" y="85323"/>
                    <a:pt x="44978" y="75509"/>
                  </a:cubicBezTo>
                  <a:cubicBezTo>
                    <a:pt x="47800" y="67298"/>
                    <a:pt x="52312" y="59769"/>
                    <a:pt x="58222" y="53407"/>
                  </a:cubicBezTo>
                  <a:close/>
                </a:path>
              </a:pathLst>
            </a:custGeom>
            <a:solidFill>
              <a:srgbClr val="00A443"/>
            </a:solidFill>
            <a:ln w="2119" cap="flat">
              <a:noFill/>
              <a:prstDash val="solid"/>
              <a:miter/>
            </a:ln>
          </p:spPr>
          <p:txBody>
            <a:bodyPr rtlCol="0" anchor="ctr"/>
            <a:lstStyle/>
            <a:p>
              <a:endParaRPr lang="es-ES" sz="675"/>
            </a:p>
          </p:txBody>
        </p:sp>
        <p:sp>
          <p:nvSpPr>
            <p:cNvPr id="25" name="Forma libre: forma 24">
              <a:extLst>
                <a:ext uri="{FF2B5EF4-FFF2-40B4-BE49-F238E27FC236}">
                  <a16:creationId xmlns:a16="http://schemas.microsoft.com/office/drawing/2014/main" id="{B72262B0-DAC2-1DAF-A9B5-6ACC4CA90490}"/>
                </a:ext>
              </a:extLst>
            </p:cNvPr>
            <p:cNvSpPr/>
            <p:nvPr/>
          </p:nvSpPr>
          <p:spPr>
            <a:xfrm>
              <a:off x="21627655" y="934458"/>
              <a:ext cx="206798" cy="212416"/>
            </a:xfrm>
            <a:custGeom>
              <a:avLst/>
              <a:gdLst>
                <a:gd name="connsiteX0" fmla="*/ 156566 w 206798"/>
                <a:gd name="connsiteY0" fmla="*/ 13264 h 212416"/>
                <a:gd name="connsiteX1" fmla="*/ 103165 w 206798"/>
                <a:gd name="connsiteY1" fmla="*/ 20 h 212416"/>
                <a:gd name="connsiteX2" fmla="*/ 62203 w 206798"/>
                <a:gd name="connsiteY2" fmla="*/ 7648 h 212416"/>
                <a:gd name="connsiteX3" fmla="*/ 29314 w 206798"/>
                <a:gd name="connsiteY3" fmla="*/ 29539 h 212416"/>
                <a:gd name="connsiteX4" fmla="*/ 7636 w 206798"/>
                <a:gd name="connsiteY4" fmla="*/ 63253 h 212416"/>
                <a:gd name="connsiteX5" fmla="*/ 7 w 206798"/>
                <a:gd name="connsiteY5" fmla="*/ 106017 h 212416"/>
                <a:gd name="connsiteX6" fmla="*/ 13464 w 206798"/>
                <a:gd name="connsiteY6" fmla="*/ 161431 h 212416"/>
                <a:gd name="connsiteX7" fmla="*/ 50399 w 206798"/>
                <a:gd name="connsiteY7" fmla="*/ 198982 h 212416"/>
                <a:gd name="connsiteX8" fmla="*/ 144551 w 206798"/>
                <a:gd name="connsiteY8" fmla="*/ 204597 h 212416"/>
                <a:gd name="connsiteX9" fmla="*/ 177482 w 206798"/>
                <a:gd name="connsiteY9" fmla="*/ 182707 h 212416"/>
                <a:gd name="connsiteX10" fmla="*/ 199160 w 206798"/>
                <a:gd name="connsiteY10" fmla="*/ 149183 h 212416"/>
                <a:gd name="connsiteX11" fmla="*/ 206789 w 206798"/>
                <a:gd name="connsiteY11" fmla="*/ 106017 h 212416"/>
                <a:gd name="connsiteX12" fmla="*/ 193354 w 206798"/>
                <a:gd name="connsiteY12" fmla="*/ 50412 h 212416"/>
                <a:gd name="connsiteX13" fmla="*/ 156566 w 206798"/>
                <a:gd name="connsiteY13" fmla="*/ 13264 h 212416"/>
                <a:gd name="connsiteX14" fmla="*/ 161779 w 206798"/>
                <a:gd name="connsiteY14" fmla="*/ 135727 h 212416"/>
                <a:gd name="connsiteX15" fmla="*/ 148535 w 206798"/>
                <a:gd name="connsiteY15" fmla="*/ 158020 h 212416"/>
                <a:gd name="connsiteX16" fmla="*/ 128467 w 206798"/>
                <a:gd name="connsiteY16" fmla="*/ 171857 h 212416"/>
                <a:gd name="connsiteX17" fmla="*/ 103165 w 206798"/>
                <a:gd name="connsiteY17" fmla="*/ 176689 h 212416"/>
                <a:gd name="connsiteX18" fmla="*/ 71230 w 206798"/>
                <a:gd name="connsiteY18" fmla="*/ 168212 h 212416"/>
                <a:gd name="connsiteX19" fmla="*/ 48747 w 206798"/>
                <a:gd name="connsiteY19" fmla="*/ 143928 h 212416"/>
                <a:gd name="connsiteX20" fmla="*/ 40524 w 206798"/>
                <a:gd name="connsiteY20" fmla="*/ 105974 h 212416"/>
                <a:gd name="connsiteX21" fmla="*/ 45144 w 206798"/>
                <a:gd name="connsiteY21" fmla="*/ 76307 h 212416"/>
                <a:gd name="connsiteX22" fmla="*/ 58198 w 206798"/>
                <a:gd name="connsiteY22" fmla="*/ 54226 h 212416"/>
                <a:gd name="connsiteX23" fmla="*/ 78266 w 206798"/>
                <a:gd name="connsiteY23" fmla="*/ 40367 h 212416"/>
                <a:gd name="connsiteX24" fmla="*/ 103165 w 206798"/>
                <a:gd name="connsiteY24" fmla="*/ 35748 h 212416"/>
                <a:gd name="connsiteX25" fmla="*/ 135884 w 206798"/>
                <a:gd name="connsiteY25" fmla="*/ 44224 h 212416"/>
                <a:gd name="connsiteX26" fmla="*/ 158368 w 206798"/>
                <a:gd name="connsiteY26" fmla="*/ 68318 h 212416"/>
                <a:gd name="connsiteX27" fmla="*/ 166590 w 206798"/>
                <a:gd name="connsiteY27" fmla="*/ 106059 h 212416"/>
                <a:gd name="connsiteX28" fmla="*/ 161779 w 206798"/>
                <a:gd name="connsiteY28" fmla="*/ 135727 h 212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6798" h="212416">
                  <a:moveTo>
                    <a:pt x="156566" y="13264"/>
                  </a:moveTo>
                  <a:cubicBezTo>
                    <a:pt x="140241" y="4230"/>
                    <a:pt x="121819" y="-339"/>
                    <a:pt x="103165" y="20"/>
                  </a:cubicBezTo>
                  <a:cubicBezTo>
                    <a:pt x="89145" y="-114"/>
                    <a:pt x="75233" y="2478"/>
                    <a:pt x="62203" y="7648"/>
                  </a:cubicBezTo>
                  <a:cubicBezTo>
                    <a:pt x="49844" y="12594"/>
                    <a:pt x="38647" y="20047"/>
                    <a:pt x="29314" y="29539"/>
                  </a:cubicBezTo>
                  <a:cubicBezTo>
                    <a:pt x="19859" y="39176"/>
                    <a:pt x="12480" y="50651"/>
                    <a:pt x="7636" y="63253"/>
                  </a:cubicBezTo>
                  <a:cubicBezTo>
                    <a:pt x="2432" y="76903"/>
                    <a:pt x="-156" y="91410"/>
                    <a:pt x="7" y="106017"/>
                  </a:cubicBezTo>
                  <a:cubicBezTo>
                    <a:pt x="7" y="126896"/>
                    <a:pt x="4493" y="145369"/>
                    <a:pt x="13464" y="161431"/>
                  </a:cubicBezTo>
                  <a:cubicBezTo>
                    <a:pt x="22067" y="177121"/>
                    <a:pt x="34854" y="190120"/>
                    <a:pt x="50399" y="198982"/>
                  </a:cubicBezTo>
                  <a:cubicBezTo>
                    <a:pt x="79414" y="214667"/>
                    <a:pt x="113879" y="216723"/>
                    <a:pt x="144551" y="204597"/>
                  </a:cubicBezTo>
                  <a:cubicBezTo>
                    <a:pt x="156874" y="199562"/>
                    <a:pt x="168071" y="192122"/>
                    <a:pt x="177482" y="182707"/>
                  </a:cubicBezTo>
                  <a:cubicBezTo>
                    <a:pt x="186965" y="173165"/>
                    <a:pt x="194348" y="161745"/>
                    <a:pt x="199160" y="149183"/>
                  </a:cubicBezTo>
                  <a:cubicBezTo>
                    <a:pt x="204390" y="135400"/>
                    <a:pt x="206977" y="120757"/>
                    <a:pt x="206789" y="106017"/>
                  </a:cubicBezTo>
                  <a:cubicBezTo>
                    <a:pt x="206789" y="84826"/>
                    <a:pt x="202311" y="66290"/>
                    <a:pt x="193354" y="50412"/>
                  </a:cubicBezTo>
                  <a:cubicBezTo>
                    <a:pt x="184746" y="34877"/>
                    <a:pt x="172017" y="22022"/>
                    <a:pt x="156566" y="13264"/>
                  </a:cubicBezTo>
                  <a:close/>
                  <a:moveTo>
                    <a:pt x="161779" y="135727"/>
                  </a:moveTo>
                  <a:cubicBezTo>
                    <a:pt x="158914" y="143976"/>
                    <a:pt x="154409" y="151558"/>
                    <a:pt x="148535" y="158020"/>
                  </a:cubicBezTo>
                  <a:cubicBezTo>
                    <a:pt x="142924" y="164027"/>
                    <a:pt x="136079" y="168749"/>
                    <a:pt x="128467" y="171857"/>
                  </a:cubicBezTo>
                  <a:cubicBezTo>
                    <a:pt x="120436" y="175127"/>
                    <a:pt x="111836" y="176769"/>
                    <a:pt x="103165" y="176689"/>
                  </a:cubicBezTo>
                  <a:cubicBezTo>
                    <a:pt x="91947" y="176822"/>
                    <a:pt x="80906" y="173892"/>
                    <a:pt x="71230" y="168212"/>
                  </a:cubicBezTo>
                  <a:cubicBezTo>
                    <a:pt x="61573" y="162427"/>
                    <a:pt x="53773" y="154000"/>
                    <a:pt x="48747" y="143928"/>
                  </a:cubicBezTo>
                  <a:cubicBezTo>
                    <a:pt x="43264" y="133360"/>
                    <a:pt x="40524" y="120709"/>
                    <a:pt x="40524" y="105974"/>
                  </a:cubicBezTo>
                  <a:cubicBezTo>
                    <a:pt x="40340" y="95892"/>
                    <a:pt x="41902" y="85856"/>
                    <a:pt x="45144" y="76307"/>
                  </a:cubicBezTo>
                  <a:cubicBezTo>
                    <a:pt x="47977" y="68149"/>
                    <a:pt x="52415" y="60641"/>
                    <a:pt x="58198" y="54226"/>
                  </a:cubicBezTo>
                  <a:cubicBezTo>
                    <a:pt x="63724" y="48117"/>
                    <a:pt x="70594" y="43372"/>
                    <a:pt x="78266" y="40367"/>
                  </a:cubicBezTo>
                  <a:cubicBezTo>
                    <a:pt x="86195" y="37258"/>
                    <a:pt x="94646" y="35690"/>
                    <a:pt x="103165" y="35748"/>
                  </a:cubicBezTo>
                  <a:cubicBezTo>
                    <a:pt x="114638" y="35546"/>
                    <a:pt x="125950" y="38477"/>
                    <a:pt x="135884" y="44224"/>
                  </a:cubicBezTo>
                  <a:cubicBezTo>
                    <a:pt x="145502" y="49971"/>
                    <a:pt x="153299" y="58324"/>
                    <a:pt x="158368" y="68318"/>
                  </a:cubicBezTo>
                  <a:cubicBezTo>
                    <a:pt x="163862" y="78772"/>
                    <a:pt x="166604" y="91353"/>
                    <a:pt x="166590" y="106059"/>
                  </a:cubicBezTo>
                  <a:cubicBezTo>
                    <a:pt x="166734" y="116155"/>
                    <a:pt x="165106" y="126195"/>
                    <a:pt x="161779" y="135727"/>
                  </a:cubicBezTo>
                  <a:close/>
                </a:path>
              </a:pathLst>
            </a:custGeom>
            <a:solidFill>
              <a:srgbClr val="00A443"/>
            </a:solidFill>
            <a:ln w="2119" cap="flat">
              <a:noFill/>
              <a:prstDash val="solid"/>
              <a:miter/>
            </a:ln>
          </p:spPr>
          <p:txBody>
            <a:bodyPr rtlCol="0" anchor="ctr"/>
            <a:lstStyle/>
            <a:p>
              <a:endParaRPr lang="es-ES" sz="675"/>
            </a:p>
          </p:txBody>
        </p:sp>
        <p:sp>
          <p:nvSpPr>
            <p:cNvPr id="26" name="Forma libre: forma 25">
              <a:extLst>
                <a:ext uri="{FF2B5EF4-FFF2-40B4-BE49-F238E27FC236}">
                  <a16:creationId xmlns:a16="http://schemas.microsoft.com/office/drawing/2014/main" id="{E9623E50-F6D2-DF55-37F6-6F2B453A4A5B}"/>
                </a:ext>
              </a:extLst>
            </p:cNvPr>
            <p:cNvSpPr/>
            <p:nvPr/>
          </p:nvSpPr>
          <p:spPr>
            <a:xfrm>
              <a:off x="21833829" y="871434"/>
              <a:ext cx="247341" cy="271202"/>
            </a:xfrm>
            <a:custGeom>
              <a:avLst/>
              <a:gdLst>
                <a:gd name="connsiteX0" fmla="*/ 200339 w 247341"/>
                <a:gd name="connsiteY0" fmla="*/ 0 h 271202"/>
                <a:gd name="connsiteX1" fmla="*/ 160606 w 247341"/>
                <a:gd name="connsiteY1" fmla="*/ 24200 h 271202"/>
                <a:gd name="connsiteX2" fmla="*/ 160606 w 247341"/>
                <a:gd name="connsiteY2" fmla="*/ 67154 h 271202"/>
                <a:gd name="connsiteX3" fmla="*/ 77432 w 247341"/>
                <a:gd name="connsiteY3" fmla="*/ 67154 h 271202"/>
                <a:gd name="connsiteX4" fmla="*/ 77432 w 247341"/>
                <a:gd name="connsiteY4" fmla="*/ 0 h 271202"/>
                <a:gd name="connsiteX5" fmla="*/ 37741 w 247341"/>
                <a:gd name="connsiteY5" fmla="*/ 24200 h 271202"/>
                <a:gd name="connsiteX6" fmla="*/ 37741 w 247341"/>
                <a:gd name="connsiteY6" fmla="*/ 67154 h 271202"/>
                <a:gd name="connsiteX7" fmla="*/ 0 w 247341"/>
                <a:gd name="connsiteY7" fmla="*/ 67154 h 271202"/>
                <a:gd name="connsiteX8" fmla="*/ 0 w 247341"/>
                <a:gd name="connsiteY8" fmla="*/ 100085 h 271202"/>
                <a:gd name="connsiteX9" fmla="*/ 37741 w 247341"/>
                <a:gd name="connsiteY9" fmla="*/ 100085 h 271202"/>
                <a:gd name="connsiteX10" fmla="*/ 37741 w 247341"/>
                <a:gd name="connsiteY10" fmla="*/ 208159 h 271202"/>
                <a:gd name="connsiteX11" fmla="*/ 44777 w 247341"/>
                <a:gd name="connsiteY11" fmla="*/ 241090 h 271202"/>
                <a:gd name="connsiteX12" fmla="*/ 65459 w 247341"/>
                <a:gd name="connsiteY12" fmla="*/ 263362 h 271202"/>
                <a:gd name="connsiteX13" fmla="*/ 99174 w 247341"/>
                <a:gd name="connsiteY13" fmla="*/ 271202 h 271202"/>
                <a:gd name="connsiteX14" fmla="*/ 124476 w 247341"/>
                <a:gd name="connsiteY14" fmla="*/ 271202 h 271202"/>
                <a:gd name="connsiteX15" fmla="*/ 124476 w 247341"/>
                <a:gd name="connsiteY15" fmla="*/ 236661 h 271202"/>
                <a:gd name="connsiteX16" fmla="*/ 103603 w 247341"/>
                <a:gd name="connsiteY16" fmla="*/ 236661 h 271202"/>
                <a:gd name="connsiteX17" fmla="*/ 83725 w 247341"/>
                <a:gd name="connsiteY17" fmla="*/ 228630 h 271202"/>
                <a:gd name="connsiteX18" fmla="*/ 77495 w 247341"/>
                <a:gd name="connsiteY18" fmla="*/ 205319 h 271202"/>
                <a:gd name="connsiteX19" fmla="*/ 77495 w 247341"/>
                <a:gd name="connsiteY19" fmla="*/ 99979 h 271202"/>
                <a:gd name="connsiteX20" fmla="*/ 160606 w 247341"/>
                <a:gd name="connsiteY20" fmla="*/ 99979 h 271202"/>
                <a:gd name="connsiteX21" fmla="*/ 160606 w 247341"/>
                <a:gd name="connsiteY21" fmla="*/ 208053 h 271202"/>
                <a:gd name="connsiteX22" fmla="*/ 167642 w 247341"/>
                <a:gd name="connsiteY22" fmla="*/ 240984 h 271202"/>
                <a:gd name="connsiteX23" fmla="*/ 188324 w 247341"/>
                <a:gd name="connsiteY23" fmla="*/ 263256 h 271202"/>
                <a:gd name="connsiteX24" fmla="*/ 222039 w 247341"/>
                <a:gd name="connsiteY24" fmla="*/ 271096 h 271202"/>
                <a:gd name="connsiteX25" fmla="*/ 247341 w 247341"/>
                <a:gd name="connsiteY25" fmla="*/ 271096 h 271202"/>
                <a:gd name="connsiteX26" fmla="*/ 247341 w 247341"/>
                <a:gd name="connsiteY26" fmla="*/ 236555 h 271202"/>
                <a:gd name="connsiteX27" fmla="*/ 226468 w 247341"/>
                <a:gd name="connsiteY27" fmla="*/ 236555 h 271202"/>
                <a:gd name="connsiteX28" fmla="*/ 206591 w 247341"/>
                <a:gd name="connsiteY28" fmla="*/ 228524 h 271202"/>
                <a:gd name="connsiteX29" fmla="*/ 200361 w 247341"/>
                <a:gd name="connsiteY29" fmla="*/ 205214 h 271202"/>
                <a:gd name="connsiteX30" fmla="*/ 200361 w 247341"/>
                <a:gd name="connsiteY30" fmla="*/ 99979 h 271202"/>
                <a:gd name="connsiteX31" fmla="*/ 247341 w 247341"/>
                <a:gd name="connsiteY31" fmla="*/ 99979 h 271202"/>
                <a:gd name="connsiteX32" fmla="*/ 247341 w 247341"/>
                <a:gd name="connsiteY32" fmla="*/ 67048 h 271202"/>
                <a:gd name="connsiteX33" fmla="*/ 200339 w 247341"/>
                <a:gd name="connsiteY33" fmla="*/ 67048 h 271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47341" h="271202">
                  <a:moveTo>
                    <a:pt x="200339" y="0"/>
                  </a:moveTo>
                  <a:lnTo>
                    <a:pt x="160606" y="24200"/>
                  </a:lnTo>
                  <a:lnTo>
                    <a:pt x="160606" y="67154"/>
                  </a:lnTo>
                  <a:lnTo>
                    <a:pt x="77432" y="67154"/>
                  </a:lnTo>
                  <a:lnTo>
                    <a:pt x="77432" y="0"/>
                  </a:lnTo>
                  <a:lnTo>
                    <a:pt x="37741" y="24200"/>
                  </a:lnTo>
                  <a:lnTo>
                    <a:pt x="37741" y="67154"/>
                  </a:lnTo>
                  <a:lnTo>
                    <a:pt x="0" y="67154"/>
                  </a:lnTo>
                  <a:lnTo>
                    <a:pt x="0" y="100085"/>
                  </a:lnTo>
                  <a:lnTo>
                    <a:pt x="37741" y="100085"/>
                  </a:lnTo>
                  <a:lnTo>
                    <a:pt x="37741" y="208159"/>
                  </a:lnTo>
                  <a:cubicBezTo>
                    <a:pt x="37540" y="219530"/>
                    <a:pt x="39947" y="230795"/>
                    <a:pt x="44777" y="241090"/>
                  </a:cubicBezTo>
                  <a:cubicBezTo>
                    <a:pt x="49218" y="250463"/>
                    <a:pt x="56440" y="258240"/>
                    <a:pt x="65459" y="263362"/>
                  </a:cubicBezTo>
                  <a:cubicBezTo>
                    <a:pt x="74544" y="268602"/>
                    <a:pt x="85781" y="271217"/>
                    <a:pt x="99174" y="271202"/>
                  </a:cubicBezTo>
                  <a:lnTo>
                    <a:pt x="124476" y="271202"/>
                  </a:lnTo>
                  <a:lnTo>
                    <a:pt x="124476" y="236661"/>
                  </a:lnTo>
                  <a:lnTo>
                    <a:pt x="103603" y="236661"/>
                  </a:lnTo>
                  <a:cubicBezTo>
                    <a:pt x="94491" y="236661"/>
                    <a:pt x="87864" y="233985"/>
                    <a:pt x="83725" y="228630"/>
                  </a:cubicBezTo>
                  <a:cubicBezTo>
                    <a:pt x="79587" y="223275"/>
                    <a:pt x="77510" y="215506"/>
                    <a:pt x="77495" y="205319"/>
                  </a:cubicBezTo>
                  <a:lnTo>
                    <a:pt x="77495" y="99979"/>
                  </a:lnTo>
                  <a:lnTo>
                    <a:pt x="160606" y="99979"/>
                  </a:lnTo>
                  <a:lnTo>
                    <a:pt x="160606" y="208053"/>
                  </a:lnTo>
                  <a:cubicBezTo>
                    <a:pt x="160405" y="219424"/>
                    <a:pt x="162812" y="230689"/>
                    <a:pt x="167642" y="240984"/>
                  </a:cubicBezTo>
                  <a:cubicBezTo>
                    <a:pt x="172083" y="250357"/>
                    <a:pt x="179305" y="258134"/>
                    <a:pt x="188324" y="263256"/>
                  </a:cubicBezTo>
                  <a:cubicBezTo>
                    <a:pt x="197409" y="268496"/>
                    <a:pt x="208646" y="271111"/>
                    <a:pt x="222039" y="271096"/>
                  </a:cubicBezTo>
                  <a:lnTo>
                    <a:pt x="247341" y="271096"/>
                  </a:lnTo>
                  <a:lnTo>
                    <a:pt x="247341" y="236555"/>
                  </a:lnTo>
                  <a:lnTo>
                    <a:pt x="226468" y="236555"/>
                  </a:lnTo>
                  <a:cubicBezTo>
                    <a:pt x="217356" y="236555"/>
                    <a:pt x="210729" y="233879"/>
                    <a:pt x="206591" y="228524"/>
                  </a:cubicBezTo>
                  <a:cubicBezTo>
                    <a:pt x="202452" y="223169"/>
                    <a:pt x="200376" y="215400"/>
                    <a:pt x="200361" y="205214"/>
                  </a:cubicBezTo>
                  <a:lnTo>
                    <a:pt x="200361" y="99979"/>
                  </a:lnTo>
                  <a:lnTo>
                    <a:pt x="247341" y="99979"/>
                  </a:lnTo>
                  <a:lnTo>
                    <a:pt x="247341" y="67048"/>
                  </a:lnTo>
                  <a:lnTo>
                    <a:pt x="200339" y="67048"/>
                  </a:lnTo>
                  <a:close/>
                </a:path>
              </a:pathLst>
            </a:custGeom>
            <a:solidFill>
              <a:srgbClr val="00A443"/>
            </a:solidFill>
            <a:ln w="2119" cap="flat">
              <a:noFill/>
              <a:prstDash val="solid"/>
              <a:miter/>
            </a:ln>
          </p:spPr>
          <p:txBody>
            <a:bodyPr rtlCol="0" anchor="ctr"/>
            <a:lstStyle/>
            <a:p>
              <a:endParaRPr lang="es-ES" sz="675"/>
            </a:p>
          </p:txBody>
        </p:sp>
        <p:sp>
          <p:nvSpPr>
            <p:cNvPr id="27" name="Forma libre: forma 26">
              <a:extLst>
                <a:ext uri="{FF2B5EF4-FFF2-40B4-BE49-F238E27FC236}">
                  <a16:creationId xmlns:a16="http://schemas.microsoft.com/office/drawing/2014/main" id="{02267EF0-80F1-82E5-2151-7B92FC563641}"/>
                </a:ext>
              </a:extLst>
            </p:cNvPr>
            <p:cNvSpPr/>
            <p:nvPr/>
          </p:nvSpPr>
          <p:spPr>
            <a:xfrm>
              <a:off x="22108062" y="938482"/>
              <a:ext cx="39351" cy="203963"/>
            </a:xfrm>
            <a:custGeom>
              <a:avLst/>
              <a:gdLst>
                <a:gd name="connsiteX0" fmla="*/ 0 w 39351"/>
                <a:gd name="connsiteY0" fmla="*/ 0 h 203963"/>
                <a:gd name="connsiteX1" fmla="*/ 39352 w 39351"/>
                <a:gd name="connsiteY1" fmla="*/ 0 h 203963"/>
                <a:gd name="connsiteX2" fmla="*/ 39352 w 39351"/>
                <a:gd name="connsiteY2" fmla="*/ 203963 h 203963"/>
                <a:gd name="connsiteX3" fmla="*/ 0 w 39351"/>
                <a:gd name="connsiteY3" fmla="*/ 203963 h 203963"/>
              </a:gdLst>
              <a:ahLst/>
              <a:cxnLst>
                <a:cxn ang="0">
                  <a:pos x="connsiteX0" y="connsiteY0"/>
                </a:cxn>
                <a:cxn ang="0">
                  <a:pos x="connsiteX1" y="connsiteY1"/>
                </a:cxn>
                <a:cxn ang="0">
                  <a:pos x="connsiteX2" y="connsiteY2"/>
                </a:cxn>
                <a:cxn ang="0">
                  <a:pos x="connsiteX3" y="connsiteY3"/>
                </a:cxn>
              </a:cxnLst>
              <a:rect l="l" t="t" r="r" b="b"/>
              <a:pathLst>
                <a:path w="39351" h="203963">
                  <a:moveTo>
                    <a:pt x="0" y="0"/>
                  </a:moveTo>
                  <a:lnTo>
                    <a:pt x="39352" y="0"/>
                  </a:lnTo>
                  <a:lnTo>
                    <a:pt x="39352" y="203963"/>
                  </a:lnTo>
                  <a:lnTo>
                    <a:pt x="0" y="203963"/>
                  </a:lnTo>
                  <a:close/>
                </a:path>
              </a:pathLst>
            </a:custGeom>
            <a:solidFill>
              <a:srgbClr val="00A443"/>
            </a:solidFill>
            <a:ln w="2119" cap="flat">
              <a:noFill/>
              <a:prstDash val="solid"/>
              <a:miter/>
            </a:ln>
          </p:spPr>
          <p:txBody>
            <a:bodyPr rtlCol="0" anchor="ctr"/>
            <a:lstStyle/>
            <a:p>
              <a:endParaRPr lang="es-ES" sz="675"/>
            </a:p>
          </p:txBody>
        </p:sp>
        <p:sp>
          <p:nvSpPr>
            <p:cNvPr id="28" name="Forma libre: forma 27">
              <a:extLst>
                <a:ext uri="{FF2B5EF4-FFF2-40B4-BE49-F238E27FC236}">
                  <a16:creationId xmlns:a16="http://schemas.microsoft.com/office/drawing/2014/main" id="{C7E78567-A9E8-B77D-9CBD-4D2351C198E2}"/>
                </a:ext>
              </a:extLst>
            </p:cNvPr>
            <p:cNvSpPr/>
            <p:nvPr/>
          </p:nvSpPr>
          <p:spPr>
            <a:xfrm>
              <a:off x="22100808" y="852163"/>
              <a:ext cx="54177" cy="51807"/>
            </a:xfrm>
            <a:custGeom>
              <a:avLst/>
              <a:gdLst>
                <a:gd name="connsiteX0" fmla="*/ 46203 w 54177"/>
                <a:gd name="connsiteY0" fmla="*/ 7023 h 51807"/>
                <a:gd name="connsiteX1" fmla="*/ 26919 w 54177"/>
                <a:gd name="connsiteY1" fmla="*/ 9 h 51807"/>
                <a:gd name="connsiteX2" fmla="*/ 7847 w 54177"/>
                <a:gd name="connsiteY2" fmla="*/ 7023 h 51807"/>
                <a:gd name="connsiteX3" fmla="*/ 28 w 54177"/>
                <a:gd name="connsiteY3" fmla="*/ 26095 h 51807"/>
                <a:gd name="connsiteX4" fmla="*/ 7847 w 54177"/>
                <a:gd name="connsiteY4" fmla="*/ 44764 h 51807"/>
                <a:gd name="connsiteX5" fmla="*/ 26919 w 54177"/>
                <a:gd name="connsiteY5" fmla="*/ 51800 h 51807"/>
                <a:gd name="connsiteX6" fmla="*/ 46203 w 54177"/>
                <a:gd name="connsiteY6" fmla="*/ 44764 h 51807"/>
                <a:gd name="connsiteX7" fmla="*/ 54150 w 54177"/>
                <a:gd name="connsiteY7" fmla="*/ 26095 h 51807"/>
                <a:gd name="connsiteX8" fmla="*/ 46203 w 54177"/>
                <a:gd name="connsiteY8" fmla="*/ 7023 h 51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77" h="51807">
                  <a:moveTo>
                    <a:pt x="46203" y="7023"/>
                  </a:moveTo>
                  <a:cubicBezTo>
                    <a:pt x="40878" y="2357"/>
                    <a:pt x="33999" y="-146"/>
                    <a:pt x="26919" y="9"/>
                  </a:cubicBezTo>
                  <a:cubicBezTo>
                    <a:pt x="19901" y="-169"/>
                    <a:pt x="13080" y="2340"/>
                    <a:pt x="7847" y="7023"/>
                  </a:cubicBezTo>
                  <a:cubicBezTo>
                    <a:pt x="2545" y="11910"/>
                    <a:pt x="-317" y="18894"/>
                    <a:pt x="28" y="26095"/>
                  </a:cubicBezTo>
                  <a:cubicBezTo>
                    <a:pt x="-264" y="33171"/>
                    <a:pt x="2601" y="40009"/>
                    <a:pt x="7847" y="44764"/>
                  </a:cubicBezTo>
                  <a:cubicBezTo>
                    <a:pt x="13075" y="49456"/>
                    <a:pt x="19897" y="51971"/>
                    <a:pt x="26919" y="51800"/>
                  </a:cubicBezTo>
                  <a:cubicBezTo>
                    <a:pt x="34001" y="51950"/>
                    <a:pt x="40882" y="49439"/>
                    <a:pt x="46203" y="44764"/>
                  </a:cubicBezTo>
                  <a:cubicBezTo>
                    <a:pt x="51528" y="40056"/>
                    <a:pt x="54446" y="33196"/>
                    <a:pt x="54150" y="26095"/>
                  </a:cubicBezTo>
                  <a:cubicBezTo>
                    <a:pt x="54499" y="18867"/>
                    <a:pt x="51581" y="11865"/>
                    <a:pt x="46203" y="7023"/>
                  </a:cubicBezTo>
                  <a:close/>
                </a:path>
              </a:pathLst>
            </a:custGeom>
            <a:solidFill>
              <a:srgbClr val="00A443"/>
            </a:solidFill>
            <a:ln w="2119" cap="flat">
              <a:noFill/>
              <a:prstDash val="solid"/>
              <a:miter/>
            </a:ln>
          </p:spPr>
          <p:txBody>
            <a:bodyPr rtlCol="0" anchor="ctr"/>
            <a:lstStyle/>
            <a:p>
              <a:endParaRPr lang="es-ES" sz="675"/>
            </a:p>
          </p:txBody>
        </p:sp>
        <p:sp>
          <p:nvSpPr>
            <p:cNvPr id="29" name="Forma libre: forma 28">
              <a:extLst>
                <a:ext uri="{FF2B5EF4-FFF2-40B4-BE49-F238E27FC236}">
                  <a16:creationId xmlns:a16="http://schemas.microsoft.com/office/drawing/2014/main" id="{FB48260B-CC8A-9A95-881A-053D6E797F29}"/>
                </a:ext>
              </a:extLst>
            </p:cNvPr>
            <p:cNvSpPr/>
            <p:nvPr/>
          </p:nvSpPr>
          <p:spPr>
            <a:xfrm>
              <a:off x="22174029" y="934523"/>
              <a:ext cx="171013" cy="212270"/>
            </a:xfrm>
            <a:custGeom>
              <a:avLst/>
              <a:gdLst>
                <a:gd name="connsiteX0" fmla="*/ 155542 w 171013"/>
                <a:gd name="connsiteY0" fmla="*/ 114174 h 212270"/>
                <a:gd name="connsiteX1" fmla="*/ 107968 w 171013"/>
                <a:gd name="connsiteY1" fmla="*/ 91500 h 212270"/>
                <a:gd name="connsiteX2" fmla="*/ 87900 w 171013"/>
                <a:gd name="connsiteY2" fmla="*/ 86689 h 212270"/>
                <a:gd name="connsiteX3" fmla="*/ 66603 w 171013"/>
                <a:gd name="connsiteY3" fmla="*/ 79781 h 212270"/>
                <a:gd name="connsiteX4" fmla="*/ 51770 w 171013"/>
                <a:gd name="connsiteY4" fmla="*/ 70944 h 212270"/>
                <a:gd name="connsiteX5" fmla="*/ 46154 w 171013"/>
                <a:gd name="connsiteY5" fmla="*/ 57297 h 212270"/>
                <a:gd name="connsiteX6" fmla="*/ 56750 w 171013"/>
                <a:gd name="connsiteY6" fmla="*/ 40217 h 212270"/>
                <a:gd name="connsiteX7" fmla="*/ 84764 w 171013"/>
                <a:gd name="connsiteY7" fmla="*/ 33669 h 212270"/>
                <a:gd name="connsiteX8" fmla="*/ 116275 w 171013"/>
                <a:gd name="connsiteY8" fmla="*/ 41510 h 212270"/>
                <a:gd name="connsiteX9" fmla="*/ 135749 w 171013"/>
                <a:gd name="connsiteY9" fmla="*/ 68211 h 212270"/>
                <a:gd name="connsiteX10" fmla="*/ 168680 w 171013"/>
                <a:gd name="connsiteY10" fmla="*/ 56174 h 212270"/>
                <a:gd name="connsiteX11" fmla="*/ 151410 w 171013"/>
                <a:gd name="connsiteY11" fmla="*/ 25257 h 212270"/>
                <a:gd name="connsiteX12" fmla="*/ 122293 w 171013"/>
                <a:gd name="connsiteY12" fmla="*/ 6375 h 212270"/>
                <a:gd name="connsiteX13" fmla="*/ 84764 w 171013"/>
                <a:gd name="connsiteY13" fmla="*/ 18 h 212270"/>
                <a:gd name="connsiteX14" fmla="*/ 44501 w 171013"/>
                <a:gd name="connsiteY14" fmla="*/ 7435 h 212270"/>
                <a:gd name="connsiteX15" fmla="*/ 16953 w 171013"/>
                <a:gd name="connsiteY15" fmla="*/ 27863 h 212270"/>
                <a:gd name="connsiteX16" fmla="*/ 7120 w 171013"/>
                <a:gd name="connsiteY16" fmla="*/ 57763 h 212270"/>
                <a:gd name="connsiteX17" fmla="*/ 21954 w 171013"/>
                <a:gd name="connsiteY17" fmla="*/ 95717 h 212270"/>
                <a:gd name="connsiteX18" fmla="*/ 69739 w 171013"/>
                <a:gd name="connsiteY18" fmla="*/ 119217 h 212270"/>
                <a:gd name="connsiteX19" fmla="*/ 90210 w 171013"/>
                <a:gd name="connsiteY19" fmla="*/ 124430 h 212270"/>
                <a:gd name="connsiteX20" fmla="*/ 122124 w 171013"/>
                <a:gd name="connsiteY20" fmla="*/ 135471 h 212270"/>
                <a:gd name="connsiteX21" fmla="*/ 132380 w 171013"/>
                <a:gd name="connsiteY21" fmla="*/ 152932 h 212270"/>
                <a:gd name="connsiteX22" fmla="*/ 120322 w 171013"/>
                <a:gd name="connsiteY22" fmla="*/ 171601 h 212270"/>
                <a:gd name="connsiteX23" fmla="*/ 87010 w 171013"/>
                <a:gd name="connsiteY23" fmla="*/ 179039 h 212270"/>
                <a:gd name="connsiteX24" fmla="*/ 63700 w 171013"/>
                <a:gd name="connsiteY24" fmla="*/ 175013 h 212270"/>
                <a:gd name="connsiteX25" fmla="*/ 44226 w 171013"/>
                <a:gd name="connsiteY25" fmla="*/ 162765 h 212270"/>
                <a:gd name="connsiteX26" fmla="*/ 31977 w 171013"/>
                <a:gd name="connsiteY26" fmla="*/ 142082 h 212270"/>
                <a:gd name="connsiteX27" fmla="*/ 0 w 171013"/>
                <a:gd name="connsiteY27" fmla="*/ 156068 h 212270"/>
                <a:gd name="connsiteX28" fmla="*/ 50180 w 171013"/>
                <a:gd name="connsiteY28" fmla="*/ 206249 h 212270"/>
                <a:gd name="connsiteX29" fmla="*/ 87137 w 171013"/>
                <a:gd name="connsiteY29" fmla="*/ 212267 h 212270"/>
                <a:gd name="connsiteX30" fmla="*/ 131638 w 171013"/>
                <a:gd name="connsiteY30" fmla="*/ 204447 h 212270"/>
                <a:gd name="connsiteX31" fmla="*/ 160755 w 171013"/>
                <a:gd name="connsiteY31" fmla="*/ 182960 h 212270"/>
                <a:gd name="connsiteX32" fmla="*/ 171011 w 171013"/>
                <a:gd name="connsiteY32" fmla="*/ 151830 h 212270"/>
                <a:gd name="connsiteX33" fmla="*/ 155542 w 171013"/>
                <a:gd name="connsiteY33" fmla="*/ 114174 h 21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71013" h="212270">
                  <a:moveTo>
                    <a:pt x="155542" y="114174"/>
                  </a:moveTo>
                  <a:cubicBezTo>
                    <a:pt x="145243" y="104426"/>
                    <a:pt x="129386" y="96867"/>
                    <a:pt x="107968" y="91500"/>
                  </a:cubicBezTo>
                  <a:lnTo>
                    <a:pt x="87900" y="86689"/>
                  </a:lnTo>
                  <a:cubicBezTo>
                    <a:pt x="80680" y="84776"/>
                    <a:pt x="73571" y="82470"/>
                    <a:pt x="66603" y="79781"/>
                  </a:cubicBezTo>
                  <a:cubicBezTo>
                    <a:pt x="61153" y="77780"/>
                    <a:pt x="56124" y="74784"/>
                    <a:pt x="51770" y="70944"/>
                  </a:cubicBezTo>
                  <a:cubicBezTo>
                    <a:pt x="48004" y="67427"/>
                    <a:pt x="45955" y="62447"/>
                    <a:pt x="46154" y="57297"/>
                  </a:cubicBezTo>
                  <a:cubicBezTo>
                    <a:pt x="46154" y="50319"/>
                    <a:pt x="49687" y="44625"/>
                    <a:pt x="56750" y="40217"/>
                  </a:cubicBezTo>
                  <a:cubicBezTo>
                    <a:pt x="63812" y="35810"/>
                    <a:pt x="73151" y="33627"/>
                    <a:pt x="84764" y="33669"/>
                  </a:cubicBezTo>
                  <a:cubicBezTo>
                    <a:pt x="95773" y="33481"/>
                    <a:pt x="106637" y="36185"/>
                    <a:pt x="116275" y="41510"/>
                  </a:cubicBezTo>
                  <a:cubicBezTo>
                    <a:pt x="125514" y="46723"/>
                    <a:pt x="132005" y="55623"/>
                    <a:pt x="135749" y="68211"/>
                  </a:cubicBezTo>
                  <a:lnTo>
                    <a:pt x="168680" y="56174"/>
                  </a:lnTo>
                  <a:cubicBezTo>
                    <a:pt x="165610" y="44583"/>
                    <a:pt x="159670" y="33949"/>
                    <a:pt x="151410" y="25257"/>
                  </a:cubicBezTo>
                  <a:cubicBezTo>
                    <a:pt x="143243" y="16861"/>
                    <a:pt x="133291" y="10408"/>
                    <a:pt x="122293" y="6375"/>
                  </a:cubicBezTo>
                  <a:cubicBezTo>
                    <a:pt x="110271" y="2004"/>
                    <a:pt x="97555" y="-152"/>
                    <a:pt x="84764" y="18"/>
                  </a:cubicBezTo>
                  <a:cubicBezTo>
                    <a:pt x="70981" y="-240"/>
                    <a:pt x="57288" y="2283"/>
                    <a:pt x="44501" y="7435"/>
                  </a:cubicBezTo>
                  <a:cubicBezTo>
                    <a:pt x="33662" y="11667"/>
                    <a:pt x="24149" y="18719"/>
                    <a:pt x="16953" y="27863"/>
                  </a:cubicBezTo>
                  <a:cubicBezTo>
                    <a:pt x="10434" y="36456"/>
                    <a:pt x="6974" y="46979"/>
                    <a:pt x="7120" y="57763"/>
                  </a:cubicBezTo>
                  <a:cubicBezTo>
                    <a:pt x="6777" y="71891"/>
                    <a:pt x="12121" y="85566"/>
                    <a:pt x="21954" y="95717"/>
                  </a:cubicBezTo>
                  <a:cubicBezTo>
                    <a:pt x="31844" y="106015"/>
                    <a:pt x="47771" y="113850"/>
                    <a:pt x="69739" y="119217"/>
                  </a:cubicBezTo>
                  <a:lnTo>
                    <a:pt x="90210" y="124430"/>
                  </a:lnTo>
                  <a:cubicBezTo>
                    <a:pt x="104662" y="127636"/>
                    <a:pt x="115300" y="131317"/>
                    <a:pt x="122124" y="135471"/>
                  </a:cubicBezTo>
                  <a:cubicBezTo>
                    <a:pt x="128544" y="138910"/>
                    <a:pt x="132503" y="145649"/>
                    <a:pt x="132380" y="152932"/>
                  </a:cubicBezTo>
                  <a:cubicBezTo>
                    <a:pt x="132380" y="160434"/>
                    <a:pt x="128360" y="166658"/>
                    <a:pt x="120322" y="171601"/>
                  </a:cubicBezTo>
                  <a:cubicBezTo>
                    <a:pt x="112285" y="176545"/>
                    <a:pt x="101181" y="179025"/>
                    <a:pt x="87010" y="179039"/>
                  </a:cubicBezTo>
                  <a:cubicBezTo>
                    <a:pt x="79066" y="179063"/>
                    <a:pt x="71176" y="177700"/>
                    <a:pt x="63700" y="175013"/>
                  </a:cubicBezTo>
                  <a:cubicBezTo>
                    <a:pt x="56370" y="172447"/>
                    <a:pt x="49714" y="168260"/>
                    <a:pt x="44226" y="162765"/>
                  </a:cubicBezTo>
                  <a:cubicBezTo>
                    <a:pt x="38540" y="156956"/>
                    <a:pt x="34338" y="149862"/>
                    <a:pt x="31977" y="142082"/>
                  </a:cubicBezTo>
                  <a:lnTo>
                    <a:pt x="0" y="156068"/>
                  </a:lnTo>
                  <a:cubicBezTo>
                    <a:pt x="7885" y="179768"/>
                    <a:pt x="26480" y="198364"/>
                    <a:pt x="50180" y="206249"/>
                  </a:cubicBezTo>
                  <a:cubicBezTo>
                    <a:pt x="62071" y="210330"/>
                    <a:pt x="74567" y="212364"/>
                    <a:pt x="87137" y="212267"/>
                  </a:cubicBezTo>
                  <a:cubicBezTo>
                    <a:pt x="104260" y="212267"/>
                    <a:pt x="119093" y="209660"/>
                    <a:pt x="131638" y="204447"/>
                  </a:cubicBezTo>
                  <a:cubicBezTo>
                    <a:pt x="143115" y="200063"/>
                    <a:pt x="153181" y="192634"/>
                    <a:pt x="160755" y="182960"/>
                  </a:cubicBezTo>
                  <a:cubicBezTo>
                    <a:pt x="167515" y="174000"/>
                    <a:pt x="171121" y="163055"/>
                    <a:pt x="171011" y="151830"/>
                  </a:cubicBezTo>
                  <a:cubicBezTo>
                    <a:pt x="171011" y="136503"/>
                    <a:pt x="165856" y="123949"/>
                    <a:pt x="155542" y="114174"/>
                  </a:cubicBezTo>
                  <a:close/>
                </a:path>
              </a:pathLst>
            </a:custGeom>
            <a:solidFill>
              <a:srgbClr val="00A443"/>
            </a:solidFill>
            <a:ln w="2119" cap="flat">
              <a:noFill/>
              <a:prstDash val="solid"/>
              <a:miter/>
            </a:ln>
          </p:spPr>
          <p:txBody>
            <a:bodyPr rtlCol="0" anchor="ctr"/>
            <a:lstStyle/>
            <a:p>
              <a:endParaRPr lang="es-ES" sz="675"/>
            </a:p>
          </p:txBody>
        </p:sp>
        <p:sp>
          <p:nvSpPr>
            <p:cNvPr id="30" name="Forma libre: forma 29">
              <a:extLst>
                <a:ext uri="{FF2B5EF4-FFF2-40B4-BE49-F238E27FC236}">
                  <a16:creationId xmlns:a16="http://schemas.microsoft.com/office/drawing/2014/main" id="{6DD17C52-4FA8-8417-F574-0982DBDA59D7}"/>
                </a:ext>
              </a:extLst>
            </p:cNvPr>
            <p:cNvSpPr/>
            <p:nvPr/>
          </p:nvSpPr>
          <p:spPr>
            <a:xfrm>
              <a:off x="22371211" y="861389"/>
              <a:ext cx="175082" cy="281161"/>
            </a:xfrm>
            <a:custGeom>
              <a:avLst/>
              <a:gdLst>
                <a:gd name="connsiteX0" fmla="*/ 138526 w 175082"/>
                <a:gd name="connsiteY0" fmla="*/ 82730 h 281161"/>
                <a:gd name="connsiteX1" fmla="*/ 99576 w 175082"/>
                <a:gd name="connsiteY1" fmla="*/ 73088 h 281161"/>
                <a:gd name="connsiteX2" fmla="*/ 60416 w 175082"/>
                <a:gd name="connsiteY2" fmla="*/ 84128 h 281161"/>
                <a:gd name="connsiteX3" fmla="*/ 39352 w 175082"/>
                <a:gd name="connsiteY3" fmla="*/ 107269 h 281161"/>
                <a:gd name="connsiteX4" fmla="*/ 39352 w 175082"/>
                <a:gd name="connsiteY4" fmla="*/ 0 h 281161"/>
                <a:gd name="connsiteX5" fmla="*/ 0 w 175082"/>
                <a:gd name="connsiteY5" fmla="*/ 0 h 281161"/>
                <a:gd name="connsiteX6" fmla="*/ 0 w 175082"/>
                <a:gd name="connsiteY6" fmla="*/ 281077 h 281161"/>
                <a:gd name="connsiteX7" fmla="*/ 39352 w 175082"/>
                <a:gd name="connsiteY7" fmla="*/ 281077 h 281161"/>
                <a:gd name="connsiteX8" fmla="*/ 39352 w 175082"/>
                <a:gd name="connsiteY8" fmla="*/ 160289 h 281161"/>
                <a:gd name="connsiteX9" fmla="*/ 53592 w 175082"/>
                <a:gd name="connsiteY9" fmla="*/ 121954 h 281161"/>
                <a:gd name="connsiteX10" fmla="*/ 90337 w 175082"/>
                <a:gd name="connsiteY10" fmla="*/ 108095 h 281161"/>
                <a:gd name="connsiteX11" fmla="*/ 122865 w 175082"/>
                <a:gd name="connsiteY11" fmla="*/ 121763 h 281161"/>
                <a:gd name="connsiteX12" fmla="*/ 135304 w 175082"/>
                <a:gd name="connsiteY12" fmla="*/ 158699 h 281161"/>
                <a:gd name="connsiteX13" fmla="*/ 135304 w 175082"/>
                <a:gd name="connsiteY13" fmla="*/ 281162 h 281161"/>
                <a:gd name="connsiteX14" fmla="*/ 175059 w 175082"/>
                <a:gd name="connsiteY14" fmla="*/ 281162 h 281161"/>
                <a:gd name="connsiteX15" fmla="*/ 175059 w 175082"/>
                <a:gd name="connsiteY15" fmla="*/ 152194 h 281161"/>
                <a:gd name="connsiteX16" fmla="*/ 165226 w 175082"/>
                <a:gd name="connsiteY16" fmla="*/ 110236 h 281161"/>
                <a:gd name="connsiteX17" fmla="*/ 138526 w 175082"/>
                <a:gd name="connsiteY17" fmla="*/ 82730 h 281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082" h="281161">
                  <a:moveTo>
                    <a:pt x="138526" y="82730"/>
                  </a:moveTo>
                  <a:cubicBezTo>
                    <a:pt x="126616" y="76131"/>
                    <a:pt x="113181" y="72804"/>
                    <a:pt x="99576" y="73088"/>
                  </a:cubicBezTo>
                  <a:cubicBezTo>
                    <a:pt x="85751" y="73064"/>
                    <a:pt x="72191" y="76885"/>
                    <a:pt x="60416" y="84128"/>
                  </a:cubicBezTo>
                  <a:cubicBezTo>
                    <a:pt x="51397" y="89754"/>
                    <a:pt x="44107" y="97763"/>
                    <a:pt x="39352" y="107269"/>
                  </a:cubicBezTo>
                  <a:lnTo>
                    <a:pt x="39352" y="0"/>
                  </a:lnTo>
                  <a:lnTo>
                    <a:pt x="0" y="0"/>
                  </a:lnTo>
                  <a:lnTo>
                    <a:pt x="0" y="281077"/>
                  </a:lnTo>
                  <a:lnTo>
                    <a:pt x="39352" y="281077"/>
                  </a:lnTo>
                  <a:lnTo>
                    <a:pt x="39352" y="160289"/>
                  </a:lnTo>
                  <a:cubicBezTo>
                    <a:pt x="39352" y="143972"/>
                    <a:pt x="44098" y="131193"/>
                    <a:pt x="53592" y="121954"/>
                  </a:cubicBezTo>
                  <a:cubicBezTo>
                    <a:pt x="63086" y="112715"/>
                    <a:pt x="75334" y="108095"/>
                    <a:pt x="90337" y="108095"/>
                  </a:cubicBezTo>
                  <a:cubicBezTo>
                    <a:pt x="103709" y="108095"/>
                    <a:pt x="114558" y="112651"/>
                    <a:pt x="122865" y="121763"/>
                  </a:cubicBezTo>
                  <a:cubicBezTo>
                    <a:pt x="131172" y="130876"/>
                    <a:pt x="135326" y="143188"/>
                    <a:pt x="135304" y="158699"/>
                  </a:cubicBezTo>
                  <a:lnTo>
                    <a:pt x="135304" y="281162"/>
                  </a:lnTo>
                  <a:lnTo>
                    <a:pt x="175059" y="281162"/>
                  </a:lnTo>
                  <a:lnTo>
                    <a:pt x="175059" y="152194"/>
                  </a:lnTo>
                  <a:cubicBezTo>
                    <a:pt x="175398" y="137599"/>
                    <a:pt x="172028" y="123156"/>
                    <a:pt x="165226" y="110236"/>
                  </a:cubicBezTo>
                  <a:cubicBezTo>
                    <a:pt x="159081" y="98750"/>
                    <a:pt x="149820" y="89220"/>
                    <a:pt x="138526" y="82730"/>
                  </a:cubicBezTo>
                  <a:close/>
                </a:path>
              </a:pathLst>
            </a:custGeom>
            <a:solidFill>
              <a:srgbClr val="00A443"/>
            </a:solidFill>
            <a:ln w="2119" cap="flat">
              <a:noFill/>
              <a:prstDash val="solid"/>
              <a:miter/>
            </a:ln>
          </p:spPr>
          <p:txBody>
            <a:bodyPr rtlCol="0" anchor="ctr"/>
            <a:lstStyle/>
            <a:p>
              <a:endParaRPr lang="es-ES" sz="675"/>
            </a:p>
          </p:txBody>
        </p:sp>
        <p:sp>
          <p:nvSpPr>
            <p:cNvPr id="31" name="Forma libre: forma 30">
              <a:extLst>
                <a:ext uri="{FF2B5EF4-FFF2-40B4-BE49-F238E27FC236}">
                  <a16:creationId xmlns:a16="http://schemas.microsoft.com/office/drawing/2014/main" id="{5F446B4C-E567-EE10-9217-87D2D446FA05}"/>
                </a:ext>
              </a:extLst>
            </p:cNvPr>
            <p:cNvSpPr/>
            <p:nvPr/>
          </p:nvSpPr>
          <p:spPr>
            <a:xfrm>
              <a:off x="22583270" y="861389"/>
              <a:ext cx="207650" cy="281077"/>
            </a:xfrm>
            <a:custGeom>
              <a:avLst/>
              <a:gdLst>
                <a:gd name="connsiteX0" fmla="*/ 179869 w 207650"/>
                <a:gd name="connsiteY0" fmla="*/ 24306 h 281077"/>
                <a:gd name="connsiteX1" fmla="*/ 103582 w 207650"/>
                <a:gd name="connsiteY1" fmla="*/ 0 h 281077"/>
                <a:gd name="connsiteX2" fmla="*/ 0 w 207650"/>
                <a:gd name="connsiteY2" fmla="*/ 0 h 281077"/>
                <a:gd name="connsiteX3" fmla="*/ 0 w 207650"/>
                <a:gd name="connsiteY3" fmla="*/ 281077 h 281077"/>
                <a:gd name="connsiteX4" fmla="*/ 41344 w 207650"/>
                <a:gd name="connsiteY4" fmla="*/ 281077 h 281077"/>
                <a:gd name="connsiteX5" fmla="*/ 41344 w 207650"/>
                <a:gd name="connsiteY5" fmla="*/ 181480 h 281077"/>
                <a:gd name="connsiteX6" fmla="*/ 103984 w 207650"/>
                <a:gd name="connsiteY6" fmla="*/ 181480 h 281077"/>
                <a:gd name="connsiteX7" fmla="*/ 159208 w 207650"/>
                <a:gd name="connsiteY7" fmla="*/ 170630 h 281077"/>
                <a:gd name="connsiteX8" fmla="*/ 194936 w 207650"/>
                <a:gd name="connsiteY8" fmla="*/ 139310 h 281077"/>
                <a:gd name="connsiteX9" fmla="*/ 207650 w 207650"/>
                <a:gd name="connsiteY9" fmla="*/ 91142 h 281077"/>
                <a:gd name="connsiteX10" fmla="*/ 179869 w 207650"/>
                <a:gd name="connsiteY10" fmla="*/ 24306 h 281077"/>
                <a:gd name="connsiteX11" fmla="*/ 147362 w 207650"/>
                <a:gd name="connsiteY11" fmla="*/ 131299 h 281077"/>
                <a:gd name="connsiteX12" fmla="*/ 100382 w 207650"/>
                <a:gd name="connsiteY12" fmla="*/ 144968 h 281077"/>
                <a:gd name="connsiteX13" fmla="*/ 41280 w 207650"/>
                <a:gd name="connsiteY13" fmla="*/ 144968 h 281077"/>
                <a:gd name="connsiteX14" fmla="*/ 41280 w 207650"/>
                <a:gd name="connsiteY14" fmla="*/ 37360 h 281077"/>
                <a:gd name="connsiteX15" fmla="*/ 100318 w 207650"/>
                <a:gd name="connsiteY15" fmla="*/ 37360 h 281077"/>
                <a:gd name="connsiteX16" fmla="*/ 147299 w 207650"/>
                <a:gd name="connsiteY16" fmla="*/ 50795 h 281077"/>
                <a:gd name="connsiteX17" fmla="*/ 164145 w 207650"/>
                <a:gd name="connsiteY17" fmla="*/ 91164 h 281077"/>
                <a:gd name="connsiteX18" fmla="*/ 147299 w 207650"/>
                <a:gd name="connsiteY18" fmla="*/ 131299 h 28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7650" h="281077">
                  <a:moveTo>
                    <a:pt x="179869" y="24306"/>
                  </a:moveTo>
                  <a:cubicBezTo>
                    <a:pt x="161412" y="8116"/>
                    <a:pt x="135983" y="15"/>
                    <a:pt x="103582" y="0"/>
                  </a:cubicBezTo>
                  <a:lnTo>
                    <a:pt x="0" y="0"/>
                  </a:lnTo>
                  <a:lnTo>
                    <a:pt x="0" y="281077"/>
                  </a:lnTo>
                  <a:lnTo>
                    <a:pt x="41344" y="281077"/>
                  </a:lnTo>
                  <a:lnTo>
                    <a:pt x="41344" y="181480"/>
                  </a:lnTo>
                  <a:lnTo>
                    <a:pt x="103984" y="181480"/>
                  </a:lnTo>
                  <a:cubicBezTo>
                    <a:pt x="125408" y="181480"/>
                    <a:pt x="143802" y="177862"/>
                    <a:pt x="159208" y="170630"/>
                  </a:cubicBezTo>
                  <a:cubicBezTo>
                    <a:pt x="173957" y="163965"/>
                    <a:pt x="186396" y="153063"/>
                    <a:pt x="194936" y="139310"/>
                  </a:cubicBezTo>
                  <a:cubicBezTo>
                    <a:pt x="203412" y="125663"/>
                    <a:pt x="207650" y="109606"/>
                    <a:pt x="207650" y="91142"/>
                  </a:cubicBezTo>
                  <a:cubicBezTo>
                    <a:pt x="207566" y="62774"/>
                    <a:pt x="198305" y="40496"/>
                    <a:pt x="179869" y="24306"/>
                  </a:cubicBezTo>
                  <a:close/>
                  <a:moveTo>
                    <a:pt x="147362" y="131299"/>
                  </a:moveTo>
                  <a:cubicBezTo>
                    <a:pt x="136067" y="140411"/>
                    <a:pt x="120407" y="144968"/>
                    <a:pt x="100382" y="144968"/>
                  </a:cubicBezTo>
                  <a:lnTo>
                    <a:pt x="41280" y="144968"/>
                  </a:lnTo>
                  <a:lnTo>
                    <a:pt x="41280" y="37360"/>
                  </a:lnTo>
                  <a:lnTo>
                    <a:pt x="100318" y="37360"/>
                  </a:lnTo>
                  <a:cubicBezTo>
                    <a:pt x="120386" y="37360"/>
                    <a:pt x="136046" y="41837"/>
                    <a:pt x="147299" y="50795"/>
                  </a:cubicBezTo>
                  <a:cubicBezTo>
                    <a:pt x="158551" y="59752"/>
                    <a:pt x="164166" y="73208"/>
                    <a:pt x="164145" y="91164"/>
                  </a:cubicBezTo>
                  <a:cubicBezTo>
                    <a:pt x="164145" y="108822"/>
                    <a:pt x="158530" y="122202"/>
                    <a:pt x="147299" y="131299"/>
                  </a:cubicBezTo>
                  <a:close/>
                </a:path>
              </a:pathLst>
            </a:custGeom>
            <a:solidFill>
              <a:srgbClr val="00A443"/>
            </a:solidFill>
            <a:ln w="2119" cap="flat">
              <a:noFill/>
              <a:prstDash val="solid"/>
              <a:miter/>
            </a:ln>
          </p:spPr>
          <p:txBody>
            <a:bodyPr rtlCol="0" anchor="ctr"/>
            <a:lstStyle/>
            <a:p>
              <a:endParaRPr lang="es-ES" sz="675"/>
            </a:p>
          </p:txBody>
        </p:sp>
        <p:sp>
          <p:nvSpPr>
            <p:cNvPr id="32" name="Forma libre: forma 31">
              <a:extLst>
                <a:ext uri="{FF2B5EF4-FFF2-40B4-BE49-F238E27FC236}">
                  <a16:creationId xmlns:a16="http://schemas.microsoft.com/office/drawing/2014/main" id="{A940ED41-9E7B-5AAE-AD76-161BF20A8288}"/>
                </a:ext>
              </a:extLst>
            </p:cNvPr>
            <p:cNvSpPr/>
            <p:nvPr/>
          </p:nvSpPr>
          <p:spPr>
            <a:xfrm>
              <a:off x="22794197" y="934458"/>
              <a:ext cx="206799" cy="212416"/>
            </a:xfrm>
            <a:custGeom>
              <a:avLst/>
              <a:gdLst>
                <a:gd name="connsiteX0" fmla="*/ 156609 w 206799"/>
                <a:gd name="connsiteY0" fmla="*/ 13264 h 212416"/>
                <a:gd name="connsiteX1" fmla="*/ 103208 w 206799"/>
                <a:gd name="connsiteY1" fmla="*/ 20 h 212416"/>
                <a:gd name="connsiteX2" fmla="*/ 62246 w 206799"/>
                <a:gd name="connsiteY2" fmla="*/ 7648 h 212416"/>
                <a:gd name="connsiteX3" fmla="*/ 29315 w 206799"/>
                <a:gd name="connsiteY3" fmla="*/ 29539 h 212416"/>
                <a:gd name="connsiteX4" fmla="*/ 7637 w 206799"/>
                <a:gd name="connsiteY4" fmla="*/ 63253 h 212416"/>
                <a:gd name="connsiteX5" fmla="*/ 8 w 206799"/>
                <a:gd name="connsiteY5" fmla="*/ 106017 h 212416"/>
                <a:gd name="connsiteX6" fmla="*/ 13464 w 206799"/>
                <a:gd name="connsiteY6" fmla="*/ 161431 h 212416"/>
                <a:gd name="connsiteX7" fmla="*/ 50400 w 206799"/>
                <a:gd name="connsiteY7" fmla="*/ 198982 h 212416"/>
                <a:gd name="connsiteX8" fmla="*/ 144551 w 206799"/>
                <a:gd name="connsiteY8" fmla="*/ 204597 h 212416"/>
                <a:gd name="connsiteX9" fmla="*/ 177482 w 206799"/>
                <a:gd name="connsiteY9" fmla="*/ 182707 h 212416"/>
                <a:gd name="connsiteX10" fmla="*/ 199161 w 206799"/>
                <a:gd name="connsiteY10" fmla="*/ 149183 h 212416"/>
                <a:gd name="connsiteX11" fmla="*/ 206789 w 206799"/>
                <a:gd name="connsiteY11" fmla="*/ 106017 h 212416"/>
                <a:gd name="connsiteX12" fmla="*/ 193354 w 206799"/>
                <a:gd name="connsiteY12" fmla="*/ 50412 h 212416"/>
                <a:gd name="connsiteX13" fmla="*/ 156609 w 206799"/>
                <a:gd name="connsiteY13" fmla="*/ 13264 h 212416"/>
                <a:gd name="connsiteX14" fmla="*/ 161822 w 206799"/>
                <a:gd name="connsiteY14" fmla="*/ 135727 h 212416"/>
                <a:gd name="connsiteX15" fmla="*/ 148578 w 206799"/>
                <a:gd name="connsiteY15" fmla="*/ 158020 h 212416"/>
                <a:gd name="connsiteX16" fmla="*/ 128489 w 206799"/>
                <a:gd name="connsiteY16" fmla="*/ 171857 h 212416"/>
                <a:gd name="connsiteX17" fmla="*/ 103208 w 206799"/>
                <a:gd name="connsiteY17" fmla="*/ 176689 h 212416"/>
                <a:gd name="connsiteX18" fmla="*/ 71273 w 206799"/>
                <a:gd name="connsiteY18" fmla="*/ 168212 h 212416"/>
                <a:gd name="connsiteX19" fmla="*/ 48790 w 206799"/>
                <a:gd name="connsiteY19" fmla="*/ 143928 h 212416"/>
                <a:gd name="connsiteX20" fmla="*/ 40567 w 206799"/>
                <a:gd name="connsiteY20" fmla="*/ 105974 h 212416"/>
                <a:gd name="connsiteX21" fmla="*/ 45187 w 206799"/>
                <a:gd name="connsiteY21" fmla="*/ 76307 h 212416"/>
                <a:gd name="connsiteX22" fmla="*/ 58241 w 206799"/>
                <a:gd name="connsiteY22" fmla="*/ 54226 h 212416"/>
                <a:gd name="connsiteX23" fmla="*/ 78308 w 206799"/>
                <a:gd name="connsiteY23" fmla="*/ 40367 h 212416"/>
                <a:gd name="connsiteX24" fmla="*/ 103208 w 206799"/>
                <a:gd name="connsiteY24" fmla="*/ 35748 h 212416"/>
                <a:gd name="connsiteX25" fmla="*/ 135927 w 206799"/>
                <a:gd name="connsiteY25" fmla="*/ 44224 h 212416"/>
                <a:gd name="connsiteX26" fmla="*/ 158410 w 206799"/>
                <a:gd name="connsiteY26" fmla="*/ 68318 h 212416"/>
                <a:gd name="connsiteX27" fmla="*/ 166633 w 206799"/>
                <a:gd name="connsiteY27" fmla="*/ 106059 h 212416"/>
                <a:gd name="connsiteX28" fmla="*/ 161780 w 206799"/>
                <a:gd name="connsiteY28" fmla="*/ 135727 h 212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6799" h="212416">
                  <a:moveTo>
                    <a:pt x="156609" y="13264"/>
                  </a:moveTo>
                  <a:cubicBezTo>
                    <a:pt x="140292" y="4230"/>
                    <a:pt x="121856" y="-339"/>
                    <a:pt x="103208" y="20"/>
                  </a:cubicBezTo>
                  <a:cubicBezTo>
                    <a:pt x="89179" y="-114"/>
                    <a:pt x="75278" y="2476"/>
                    <a:pt x="62246" y="7648"/>
                  </a:cubicBezTo>
                  <a:cubicBezTo>
                    <a:pt x="49870" y="12588"/>
                    <a:pt x="38660" y="20043"/>
                    <a:pt x="29315" y="29539"/>
                  </a:cubicBezTo>
                  <a:cubicBezTo>
                    <a:pt x="19864" y="39176"/>
                    <a:pt x="12489" y="50651"/>
                    <a:pt x="7637" y="63253"/>
                  </a:cubicBezTo>
                  <a:cubicBezTo>
                    <a:pt x="2424" y="76903"/>
                    <a:pt x="-162" y="91410"/>
                    <a:pt x="8" y="106017"/>
                  </a:cubicBezTo>
                  <a:cubicBezTo>
                    <a:pt x="8" y="126896"/>
                    <a:pt x="4500" y="145369"/>
                    <a:pt x="13464" y="161431"/>
                  </a:cubicBezTo>
                  <a:cubicBezTo>
                    <a:pt x="22067" y="177121"/>
                    <a:pt x="34846" y="190120"/>
                    <a:pt x="50400" y="198982"/>
                  </a:cubicBezTo>
                  <a:cubicBezTo>
                    <a:pt x="79410" y="214667"/>
                    <a:pt x="113888" y="216723"/>
                    <a:pt x="144551" y="204597"/>
                  </a:cubicBezTo>
                  <a:cubicBezTo>
                    <a:pt x="156884" y="199562"/>
                    <a:pt x="168073" y="192122"/>
                    <a:pt x="177482" y="182707"/>
                  </a:cubicBezTo>
                  <a:cubicBezTo>
                    <a:pt x="186976" y="173165"/>
                    <a:pt x="194350" y="161745"/>
                    <a:pt x="199161" y="149183"/>
                  </a:cubicBezTo>
                  <a:cubicBezTo>
                    <a:pt x="204395" y="135400"/>
                    <a:pt x="206980" y="120757"/>
                    <a:pt x="206789" y="106017"/>
                  </a:cubicBezTo>
                  <a:cubicBezTo>
                    <a:pt x="206789" y="84826"/>
                    <a:pt x="202318" y="66290"/>
                    <a:pt x="193354" y="50412"/>
                  </a:cubicBezTo>
                  <a:cubicBezTo>
                    <a:pt x="184751" y="34883"/>
                    <a:pt x="172036" y="22029"/>
                    <a:pt x="156609" y="13264"/>
                  </a:cubicBezTo>
                  <a:close/>
                  <a:moveTo>
                    <a:pt x="161822" y="135727"/>
                  </a:moveTo>
                  <a:cubicBezTo>
                    <a:pt x="158961" y="143976"/>
                    <a:pt x="154448" y="151558"/>
                    <a:pt x="148578" y="158020"/>
                  </a:cubicBezTo>
                  <a:cubicBezTo>
                    <a:pt x="142962" y="164034"/>
                    <a:pt x="136117" y="168755"/>
                    <a:pt x="128489" y="171857"/>
                  </a:cubicBezTo>
                  <a:cubicBezTo>
                    <a:pt x="120457" y="175129"/>
                    <a:pt x="111875" y="176771"/>
                    <a:pt x="103208" y="176689"/>
                  </a:cubicBezTo>
                  <a:cubicBezTo>
                    <a:pt x="91998" y="176824"/>
                    <a:pt x="80957" y="173894"/>
                    <a:pt x="71273" y="168212"/>
                  </a:cubicBezTo>
                  <a:cubicBezTo>
                    <a:pt x="61610" y="162427"/>
                    <a:pt x="53812" y="154000"/>
                    <a:pt x="48790" y="143928"/>
                  </a:cubicBezTo>
                  <a:cubicBezTo>
                    <a:pt x="43301" y="133360"/>
                    <a:pt x="40546" y="120709"/>
                    <a:pt x="40567" y="105974"/>
                  </a:cubicBezTo>
                  <a:cubicBezTo>
                    <a:pt x="40377" y="95892"/>
                    <a:pt x="41945" y="85856"/>
                    <a:pt x="45187" y="76307"/>
                  </a:cubicBezTo>
                  <a:cubicBezTo>
                    <a:pt x="48026" y="68149"/>
                    <a:pt x="52456" y="60641"/>
                    <a:pt x="58241" y="54226"/>
                  </a:cubicBezTo>
                  <a:cubicBezTo>
                    <a:pt x="63771" y="48117"/>
                    <a:pt x="70637" y="43372"/>
                    <a:pt x="78308" y="40367"/>
                  </a:cubicBezTo>
                  <a:cubicBezTo>
                    <a:pt x="86234" y="37258"/>
                    <a:pt x="94689" y="35690"/>
                    <a:pt x="103208" y="35748"/>
                  </a:cubicBezTo>
                  <a:cubicBezTo>
                    <a:pt x="114672" y="35548"/>
                    <a:pt x="125988" y="38479"/>
                    <a:pt x="135927" y="44224"/>
                  </a:cubicBezTo>
                  <a:cubicBezTo>
                    <a:pt x="145547" y="49971"/>
                    <a:pt x="153346" y="58324"/>
                    <a:pt x="158410" y="68318"/>
                  </a:cubicBezTo>
                  <a:cubicBezTo>
                    <a:pt x="163899" y="78772"/>
                    <a:pt x="166633" y="91353"/>
                    <a:pt x="166633" y="106059"/>
                  </a:cubicBezTo>
                  <a:cubicBezTo>
                    <a:pt x="166760" y="116157"/>
                    <a:pt x="165128" y="126197"/>
                    <a:pt x="161780" y="135727"/>
                  </a:cubicBezTo>
                  <a:close/>
                </a:path>
              </a:pathLst>
            </a:custGeom>
            <a:solidFill>
              <a:srgbClr val="00A443"/>
            </a:solidFill>
            <a:ln w="2119" cap="flat">
              <a:noFill/>
              <a:prstDash val="solid"/>
              <a:miter/>
            </a:ln>
          </p:spPr>
          <p:txBody>
            <a:bodyPr rtlCol="0" anchor="ctr"/>
            <a:lstStyle/>
            <a:p>
              <a:endParaRPr lang="es-ES" sz="675"/>
            </a:p>
          </p:txBody>
        </p:sp>
        <p:sp>
          <p:nvSpPr>
            <p:cNvPr id="33" name="Forma libre: forma 32">
              <a:extLst>
                <a:ext uri="{FF2B5EF4-FFF2-40B4-BE49-F238E27FC236}">
                  <a16:creationId xmlns:a16="http://schemas.microsoft.com/office/drawing/2014/main" id="{9FAB6692-1B3F-DAA9-885E-F10D195AF91A}"/>
                </a:ext>
              </a:extLst>
            </p:cNvPr>
            <p:cNvSpPr/>
            <p:nvPr/>
          </p:nvSpPr>
          <p:spPr>
            <a:xfrm>
              <a:off x="23000817" y="938482"/>
              <a:ext cx="295529" cy="204090"/>
            </a:xfrm>
            <a:custGeom>
              <a:avLst/>
              <a:gdLst>
                <a:gd name="connsiteX0" fmla="*/ 222039 w 295529"/>
                <a:gd name="connsiteY0" fmla="*/ 109727 h 204090"/>
                <a:gd name="connsiteX1" fmla="*/ 216826 w 295529"/>
                <a:gd name="connsiteY1" fmla="*/ 127188 h 204090"/>
                <a:gd name="connsiteX2" fmla="*/ 211613 w 295529"/>
                <a:gd name="connsiteY2" fmla="*/ 146260 h 204090"/>
                <a:gd name="connsiteX3" fmla="*/ 199958 w 295529"/>
                <a:gd name="connsiteY3" fmla="*/ 110108 h 204090"/>
                <a:gd name="connsiteX4" fmla="*/ 164951 w 295529"/>
                <a:gd name="connsiteY4" fmla="*/ 0 h 204090"/>
                <a:gd name="connsiteX5" fmla="*/ 130812 w 295529"/>
                <a:gd name="connsiteY5" fmla="*/ 0 h 204090"/>
                <a:gd name="connsiteX6" fmla="*/ 96377 w 295529"/>
                <a:gd name="connsiteY6" fmla="*/ 109727 h 204090"/>
                <a:gd name="connsiteX7" fmla="*/ 90952 w 295529"/>
                <a:gd name="connsiteY7" fmla="*/ 127591 h 204090"/>
                <a:gd name="connsiteX8" fmla="*/ 85124 w 295529"/>
                <a:gd name="connsiteY8" fmla="*/ 146663 h 204090"/>
                <a:gd name="connsiteX9" fmla="*/ 79509 w 295529"/>
                <a:gd name="connsiteY9" fmla="*/ 127591 h 204090"/>
                <a:gd name="connsiteX10" fmla="*/ 74274 w 295529"/>
                <a:gd name="connsiteY10" fmla="*/ 109727 h 204090"/>
                <a:gd name="connsiteX11" fmla="*/ 41767 w 295529"/>
                <a:gd name="connsiteY11" fmla="*/ 106 h 204090"/>
                <a:gd name="connsiteX12" fmla="*/ 0 w 295529"/>
                <a:gd name="connsiteY12" fmla="*/ 106 h 204090"/>
                <a:gd name="connsiteX13" fmla="*/ 64654 w 295529"/>
                <a:gd name="connsiteY13" fmla="*/ 204090 h 204090"/>
                <a:gd name="connsiteX14" fmla="*/ 101992 w 295529"/>
                <a:gd name="connsiteY14" fmla="*/ 204090 h 204090"/>
                <a:gd name="connsiteX15" fmla="*/ 136512 w 295529"/>
                <a:gd name="connsiteY15" fmla="*/ 94469 h 204090"/>
                <a:gd name="connsiteX16" fmla="*/ 147362 w 295529"/>
                <a:gd name="connsiteY16" fmla="*/ 58741 h 204090"/>
                <a:gd name="connsiteX17" fmla="*/ 158996 w 295529"/>
                <a:gd name="connsiteY17" fmla="*/ 94469 h 204090"/>
                <a:gd name="connsiteX18" fmla="*/ 193537 w 295529"/>
                <a:gd name="connsiteY18" fmla="*/ 204090 h 204090"/>
                <a:gd name="connsiteX19" fmla="*/ 231278 w 295529"/>
                <a:gd name="connsiteY19" fmla="*/ 204090 h 204090"/>
                <a:gd name="connsiteX20" fmla="*/ 295529 w 295529"/>
                <a:gd name="connsiteY20" fmla="*/ 106 h 204090"/>
                <a:gd name="connsiteX21" fmla="*/ 254567 w 295529"/>
                <a:gd name="connsiteY21" fmla="*/ 106 h 20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5529" h="204090">
                  <a:moveTo>
                    <a:pt x="222039" y="109727"/>
                  </a:moveTo>
                  <a:cubicBezTo>
                    <a:pt x="220174" y="115618"/>
                    <a:pt x="218437" y="121439"/>
                    <a:pt x="216826" y="127188"/>
                  </a:cubicBezTo>
                  <a:cubicBezTo>
                    <a:pt x="215215" y="132937"/>
                    <a:pt x="213478" y="139295"/>
                    <a:pt x="211613" y="146260"/>
                  </a:cubicBezTo>
                  <a:cubicBezTo>
                    <a:pt x="206782" y="131257"/>
                    <a:pt x="202904" y="119206"/>
                    <a:pt x="199958" y="110108"/>
                  </a:cubicBezTo>
                  <a:lnTo>
                    <a:pt x="164951" y="0"/>
                  </a:lnTo>
                  <a:lnTo>
                    <a:pt x="130812" y="0"/>
                  </a:lnTo>
                  <a:lnTo>
                    <a:pt x="96377" y="109727"/>
                  </a:lnTo>
                  <a:cubicBezTo>
                    <a:pt x="94491" y="115900"/>
                    <a:pt x="92668" y="121855"/>
                    <a:pt x="90952" y="127591"/>
                  </a:cubicBezTo>
                  <a:cubicBezTo>
                    <a:pt x="89193" y="133355"/>
                    <a:pt x="87264" y="139712"/>
                    <a:pt x="85124" y="146663"/>
                  </a:cubicBezTo>
                  <a:cubicBezTo>
                    <a:pt x="83005" y="139712"/>
                    <a:pt x="81098" y="133355"/>
                    <a:pt x="79509" y="127591"/>
                  </a:cubicBezTo>
                  <a:cubicBezTo>
                    <a:pt x="77919" y="121827"/>
                    <a:pt x="76160" y="115894"/>
                    <a:pt x="74274" y="109727"/>
                  </a:cubicBezTo>
                  <a:lnTo>
                    <a:pt x="41767" y="106"/>
                  </a:lnTo>
                  <a:lnTo>
                    <a:pt x="0" y="106"/>
                  </a:lnTo>
                  <a:lnTo>
                    <a:pt x="64654" y="204090"/>
                  </a:lnTo>
                  <a:lnTo>
                    <a:pt x="101992" y="204090"/>
                  </a:lnTo>
                  <a:lnTo>
                    <a:pt x="136512" y="94469"/>
                  </a:lnTo>
                  <a:cubicBezTo>
                    <a:pt x="139458" y="85639"/>
                    <a:pt x="143082" y="73730"/>
                    <a:pt x="147362" y="58741"/>
                  </a:cubicBezTo>
                  <a:cubicBezTo>
                    <a:pt x="152448" y="73730"/>
                    <a:pt x="156326" y="85639"/>
                    <a:pt x="158996" y="94469"/>
                  </a:cubicBezTo>
                  <a:lnTo>
                    <a:pt x="193537" y="204090"/>
                  </a:lnTo>
                  <a:lnTo>
                    <a:pt x="231278" y="204090"/>
                  </a:lnTo>
                  <a:lnTo>
                    <a:pt x="295529" y="106"/>
                  </a:lnTo>
                  <a:lnTo>
                    <a:pt x="254567" y="106"/>
                  </a:lnTo>
                  <a:close/>
                </a:path>
              </a:pathLst>
            </a:custGeom>
            <a:solidFill>
              <a:srgbClr val="00A443"/>
            </a:solidFill>
            <a:ln w="2119" cap="flat">
              <a:noFill/>
              <a:prstDash val="solid"/>
              <a:miter/>
            </a:ln>
          </p:spPr>
          <p:txBody>
            <a:bodyPr rtlCol="0" anchor="ctr"/>
            <a:lstStyle/>
            <a:p>
              <a:endParaRPr lang="es-ES" sz="675"/>
            </a:p>
          </p:txBody>
        </p:sp>
        <p:sp>
          <p:nvSpPr>
            <p:cNvPr id="34" name="Forma libre: forma 33">
              <a:extLst>
                <a:ext uri="{FF2B5EF4-FFF2-40B4-BE49-F238E27FC236}">
                  <a16:creationId xmlns:a16="http://schemas.microsoft.com/office/drawing/2014/main" id="{7F57FBFD-B24F-587C-9FFF-4FDBB319FFDA}"/>
                </a:ext>
              </a:extLst>
            </p:cNvPr>
            <p:cNvSpPr/>
            <p:nvPr/>
          </p:nvSpPr>
          <p:spPr>
            <a:xfrm>
              <a:off x="23296333" y="934464"/>
              <a:ext cx="192321" cy="212494"/>
            </a:xfrm>
            <a:custGeom>
              <a:avLst/>
              <a:gdLst>
                <a:gd name="connsiteX0" fmla="*/ 146570 w 192321"/>
                <a:gd name="connsiteY0" fmla="*/ 13067 h 212494"/>
                <a:gd name="connsiteX1" fmla="*/ 97979 w 192321"/>
                <a:gd name="connsiteY1" fmla="*/ 14 h 212494"/>
                <a:gd name="connsiteX2" fmla="*/ 58415 w 192321"/>
                <a:gd name="connsiteY2" fmla="*/ 7430 h 212494"/>
                <a:gd name="connsiteX3" fmla="*/ 27307 w 192321"/>
                <a:gd name="connsiteY3" fmla="*/ 28982 h 212494"/>
                <a:gd name="connsiteX4" fmla="*/ 7027 w 192321"/>
                <a:gd name="connsiteY4" fmla="*/ 62506 h 212494"/>
                <a:gd name="connsiteX5" fmla="*/ 13 w 192321"/>
                <a:gd name="connsiteY5" fmla="*/ 106074 h 212494"/>
                <a:gd name="connsiteX6" fmla="*/ 12855 w 192321"/>
                <a:gd name="connsiteY6" fmla="*/ 161680 h 212494"/>
                <a:gd name="connsiteX7" fmla="*/ 48180 w 192321"/>
                <a:gd name="connsiteY7" fmla="*/ 199039 h 212494"/>
                <a:gd name="connsiteX8" fmla="*/ 99992 w 192321"/>
                <a:gd name="connsiteY8" fmla="*/ 212474 h 212494"/>
                <a:gd name="connsiteX9" fmla="*/ 134300 w 192321"/>
                <a:gd name="connsiteY9" fmla="*/ 207452 h 212494"/>
                <a:gd name="connsiteX10" fmla="*/ 164837 w 192321"/>
                <a:gd name="connsiteY10" fmla="*/ 191008 h 212494"/>
                <a:gd name="connsiteX11" fmla="*/ 188719 w 192321"/>
                <a:gd name="connsiteY11" fmla="*/ 161489 h 212494"/>
                <a:gd name="connsiteX12" fmla="*/ 158204 w 192321"/>
                <a:gd name="connsiteY12" fmla="*/ 142608 h 212494"/>
                <a:gd name="connsiteX13" fmla="*/ 142946 w 192321"/>
                <a:gd name="connsiteY13" fmla="*/ 162887 h 212494"/>
                <a:gd name="connsiteX14" fmla="*/ 123260 w 192321"/>
                <a:gd name="connsiteY14" fmla="*/ 174140 h 212494"/>
                <a:gd name="connsiteX15" fmla="*/ 99950 w 192321"/>
                <a:gd name="connsiteY15" fmla="*/ 177552 h 212494"/>
                <a:gd name="connsiteX16" fmla="*/ 69032 w 192321"/>
                <a:gd name="connsiteY16" fmla="*/ 169520 h 212494"/>
                <a:gd name="connsiteX17" fmla="*/ 47587 w 192321"/>
                <a:gd name="connsiteY17" fmla="*/ 145532 h 212494"/>
                <a:gd name="connsiteX18" fmla="*/ 40106 w 192321"/>
                <a:gd name="connsiteY18" fmla="*/ 115229 h 212494"/>
                <a:gd name="connsiteX19" fmla="*/ 191940 w 192321"/>
                <a:gd name="connsiteY19" fmla="*/ 115229 h 212494"/>
                <a:gd name="connsiteX20" fmla="*/ 192321 w 192321"/>
                <a:gd name="connsiteY20" fmla="*/ 109613 h 212494"/>
                <a:gd name="connsiteX21" fmla="*/ 192321 w 192321"/>
                <a:gd name="connsiteY21" fmla="*/ 104379 h 212494"/>
                <a:gd name="connsiteX22" fmla="*/ 180094 w 192321"/>
                <a:gd name="connsiteY22" fmla="*/ 49579 h 212494"/>
                <a:gd name="connsiteX23" fmla="*/ 146570 w 192321"/>
                <a:gd name="connsiteY23" fmla="*/ 13067 h 212494"/>
                <a:gd name="connsiteX24" fmla="*/ 55216 w 192321"/>
                <a:gd name="connsiteY24" fmla="*/ 52016 h 212494"/>
                <a:gd name="connsiteX25" fmla="*/ 73482 w 192321"/>
                <a:gd name="connsiteY25" fmla="*/ 37967 h 212494"/>
                <a:gd name="connsiteX26" fmla="*/ 97576 w 192321"/>
                <a:gd name="connsiteY26" fmla="*/ 33347 h 212494"/>
                <a:gd name="connsiteX27" fmla="*/ 137119 w 192321"/>
                <a:gd name="connsiteY27" fmla="*/ 50999 h 212494"/>
                <a:gd name="connsiteX28" fmla="*/ 151317 w 192321"/>
                <a:gd name="connsiteY28" fmla="*/ 85943 h 212494"/>
                <a:gd name="connsiteX29" fmla="*/ 41272 w 192321"/>
                <a:gd name="connsiteY29" fmla="*/ 85943 h 212494"/>
                <a:gd name="connsiteX30" fmla="*/ 43772 w 192321"/>
                <a:gd name="connsiteY30" fmla="*/ 74902 h 212494"/>
                <a:gd name="connsiteX31" fmla="*/ 55216 w 192321"/>
                <a:gd name="connsiteY31" fmla="*/ 52016 h 21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2321" h="212494">
                  <a:moveTo>
                    <a:pt x="146570" y="13067"/>
                  </a:moveTo>
                  <a:cubicBezTo>
                    <a:pt x="131927" y="4241"/>
                    <a:pt x="115080" y="-281"/>
                    <a:pt x="97979" y="14"/>
                  </a:cubicBezTo>
                  <a:cubicBezTo>
                    <a:pt x="84438" y="-156"/>
                    <a:pt x="70982" y="2366"/>
                    <a:pt x="58415" y="7430"/>
                  </a:cubicBezTo>
                  <a:cubicBezTo>
                    <a:pt x="46633" y="12319"/>
                    <a:pt x="36016" y="19666"/>
                    <a:pt x="27307" y="28982"/>
                  </a:cubicBezTo>
                  <a:cubicBezTo>
                    <a:pt x="18301" y="38632"/>
                    <a:pt x="11393" y="50048"/>
                    <a:pt x="7027" y="62506"/>
                  </a:cubicBezTo>
                  <a:cubicBezTo>
                    <a:pt x="2175" y="76511"/>
                    <a:pt x="-199" y="91256"/>
                    <a:pt x="13" y="106074"/>
                  </a:cubicBezTo>
                  <a:cubicBezTo>
                    <a:pt x="13" y="127265"/>
                    <a:pt x="4294" y="145801"/>
                    <a:pt x="12855" y="161680"/>
                  </a:cubicBezTo>
                  <a:cubicBezTo>
                    <a:pt x="20971" y="177140"/>
                    <a:pt x="33198" y="190065"/>
                    <a:pt x="48180" y="199039"/>
                  </a:cubicBezTo>
                  <a:cubicBezTo>
                    <a:pt x="63883" y="208190"/>
                    <a:pt x="81810" y="212839"/>
                    <a:pt x="99992" y="212474"/>
                  </a:cubicBezTo>
                  <a:cubicBezTo>
                    <a:pt x="111605" y="212496"/>
                    <a:pt x="123175" y="210802"/>
                    <a:pt x="134300" y="207452"/>
                  </a:cubicBezTo>
                  <a:cubicBezTo>
                    <a:pt x="145489" y="204078"/>
                    <a:pt x="155873" y="198486"/>
                    <a:pt x="164837" y="191008"/>
                  </a:cubicBezTo>
                  <a:cubicBezTo>
                    <a:pt x="174563" y="182739"/>
                    <a:pt x="182658" y="172729"/>
                    <a:pt x="188719" y="161489"/>
                  </a:cubicBezTo>
                  <a:lnTo>
                    <a:pt x="158204" y="142608"/>
                  </a:lnTo>
                  <a:cubicBezTo>
                    <a:pt x="154432" y="150258"/>
                    <a:pt x="149240" y="157134"/>
                    <a:pt x="142946" y="162887"/>
                  </a:cubicBezTo>
                  <a:cubicBezTo>
                    <a:pt x="137267" y="168005"/>
                    <a:pt x="130549" y="171843"/>
                    <a:pt x="123260" y="174140"/>
                  </a:cubicBezTo>
                  <a:cubicBezTo>
                    <a:pt x="115716" y="176460"/>
                    <a:pt x="107854" y="177611"/>
                    <a:pt x="99950" y="177552"/>
                  </a:cubicBezTo>
                  <a:cubicBezTo>
                    <a:pt x="89100" y="177734"/>
                    <a:pt x="78420" y="174958"/>
                    <a:pt x="69032" y="169520"/>
                  </a:cubicBezTo>
                  <a:cubicBezTo>
                    <a:pt x="59644" y="163843"/>
                    <a:pt x="52185" y="155488"/>
                    <a:pt x="47587" y="145532"/>
                  </a:cubicBezTo>
                  <a:cubicBezTo>
                    <a:pt x="43158" y="136011"/>
                    <a:pt x="40615" y="125718"/>
                    <a:pt x="40106" y="115229"/>
                  </a:cubicBezTo>
                  <a:lnTo>
                    <a:pt x="191940" y="115229"/>
                  </a:lnTo>
                  <a:cubicBezTo>
                    <a:pt x="192194" y="113368"/>
                    <a:pt x="192321" y="111491"/>
                    <a:pt x="192321" y="109613"/>
                  </a:cubicBezTo>
                  <a:lnTo>
                    <a:pt x="192321" y="104379"/>
                  </a:lnTo>
                  <a:cubicBezTo>
                    <a:pt x="192321" y="83500"/>
                    <a:pt x="188252" y="65233"/>
                    <a:pt x="180094" y="49579"/>
                  </a:cubicBezTo>
                  <a:cubicBezTo>
                    <a:pt x="172486" y="34553"/>
                    <a:pt x="160895" y="21919"/>
                    <a:pt x="146570" y="13067"/>
                  </a:cubicBezTo>
                  <a:close/>
                  <a:moveTo>
                    <a:pt x="55216" y="52016"/>
                  </a:moveTo>
                  <a:cubicBezTo>
                    <a:pt x="60005" y="45845"/>
                    <a:pt x="66298" y="41007"/>
                    <a:pt x="73482" y="37967"/>
                  </a:cubicBezTo>
                  <a:cubicBezTo>
                    <a:pt x="81111" y="34801"/>
                    <a:pt x="89312" y="33228"/>
                    <a:pt x="97576" y="33347"/>
                  </a:cubicBezTo>
                  <a:cubicBezTo>
                    <a:pt x="112749" y="32951"/>
                    <a:pt x="127286" y="39439"/>
                    <a:pt x="137119" y="50999"/>
                  </a:cubicBezTo>
                  <a:cubicBezTo>
                    <a:pt x="144493" y="59475"/>
                    <a:pt x="149219" y="71124"/>
                    <a:pt x="151317" y="85943"/>
                  </a:cubicBezTo>
                  <a:lnTo>
                    <a:pt x="41272" y="85943"/>
                  </a:lnTo>
                  <a:cubicBezTo>
                    <a:pt x="41865" y="82213"/>
                    <a:pt x="42692" y="78524"/>
                    <a:pt x="43772" y="74902"/>
                  </a:cubicBezTo>
                  <a:cubicBezTo>
                    <a:pt x="46103" y="66615"/>
                    <a:pt x="49981" y="58848"/>
                    <a:pt x="55216" y="52016"/>
                  </a:cubicBezTo>
                  <a:close/>
                </a:path>
              </a:pathLst>
            </a:custGeom>
            <a:solidFill>
              <a:srgbClr val="00A443"/>
            </a:solidFill>
            <a:ln w="2119" cap="flat">
              <a:noFill/>
              <a:prstDash val="solid"/>
              <a:miter/>
            </a:ln>
          </p:spPr>
          <p:txBody>
            <a:bodyPr rtlCol="0" anchor="ctr"/>
            <a:lstStyle/>
            <a:p>
              <a:endParaRPr lang="es-ES" sz="675"/>
            </a:p>
          </p:txBody>
        </p:sp>
        <p:sp>
          <p:nvSpPr>
            <p:cNvPr id="35" name="Forma libre: forma 34">
              <a:extLst>
                <a:ext uri="{FF2B5EF4-FFF2-40B4-BE49-F238E27FC236}">
                  <a16:creationId xmlns:a16="http://schemas.microsoft.com/office/drawing/2014/main" id="{CEA6F9ED-8D13-CA03-5130-8190DA774B8D}"/>
                </a:ext>
              </a:extLst>
            </p:cNvPr>
            <p:cNvSpPr/>
            <p:nvPr/>
          </p:nvSpPr>
          <p:spPr>
            <a:xfrm>
              <a:off x="23513893" y="934470"/>
              <a:ext cx="106399" cy="207996"/>
            </a:xfrm>
            <a:custGeom>
              <a:avLst/>
              <a:gdLst>
                <a:gd name="connsiteX0" fmla="*/ 94766 w 106399"/>
                <a:gd name="connsiteY0" fmla="*/ 7 h 207996"/>
                <a:gd name="connsiteX1" fmla="*/ 62429 w 106399"/>
                <a:gd name="connsiteY1" fmla="*/ 9246 h 207996"/>
                <a:gd name="connsiteX2" fmla="*/ 39352 w 106399"/>
                <a:gd name="connsiteY2" fmla="*/ 37346 h 207996"/>
                <a:gd name="connsiteX3" fmla="*/ 39352 w 106399"/>
                <a:gd name="connsiteY3" fmla="*/ 4012 h 207996"/>
                <a:gd name="connsiteX4" fmla="*/ 0 w 106399"/>
                <a:gd name="connsiteY4" fmla="*/ 4012 h 207996"/>
                <a:gd name="connsiteX5" fmla="*/ 0 w 106399"/>
                <a:gd name="connsiteY5" fmla="*/ 207997 h 207996"/>
                <a:gd name="connsiteX6" fmla="*/ 39352 w 106399"/>
                <a:gd name="connsiteY6" fmla="*/ 207997 h 207996"/>
                <a:gd name="connsiteX7" fmla="*/ 39352 w 106399"/>
                <a:gd name="connsiteY7" fmla="*/ 99181 h 207996"/>
                <a:gd name="connsiteX8" fmla="*/ 52596 w 106399"/>
                <a:gd name="connsiteY8" fmla="*/ 57435 h 207996"/>
                <a:gd name="connsiteX9" fmla="*/ 86332 w 106399"/>
                <a:gd name="connsiteY9" fmla="*/ 41774 h 207996"/>
                <a:gd name="connsiteX10" fmla="*/ 106400 w 106399"/>
                <a:gd name="connsiteY10" fmla="*/ 41774 h 207996"/>
                <a:gd name="connsiteX11" fmla="*/ 106400 w 106399"/>
                <a:gd name="connsiteY11" fmla="*/ 7 h 20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399" h="207996">
                  <a:moveTo>
                    <a:pt x="94766" y="7"/>
                  </a:moveTo>
                  <a:cubicBezTo>
                    <a:pt x="83302" y="-171"/>
                    <a:pt x="72071" y="3044"/>
                    <a:pt x="62429" y="9246"/>
                  </a:cubicBezTo>
                  <a:cubicBezTo>
                    <a:pt x="52935" y="15392"/>
                    <a:pt x="45243" y="24758"/>
                    <a:pt x="39352" y="37346"/>
                  </a:cubicBezTo>
                  <a:lnTo>
                    <a:pt x="39352" y="4012"/>
                  </a:lnTo>
                  <a:lnTo>
                    <a:pt x="0" y="4012"/>
                  </a:lnTo>
                  <a:lnTo>
                    <a:pt x="0" y="207997"/>
                  </a:lnTo>
                  <a:lnTo>
                    <a:pt x="39352" y="207997"/>
                  </a:lnTo>
                  <a:lnTo>
                    <a:pt x="39352" y="99181"/>
                  </a:lnTo>
                  <a:cubicBezTo>
                    <a:pt x="39352" y="81789"/>
                    <a:pt x="43759" y="67875"/>
                    <a:pt x="52596" y="57435"/>
                  </a:cubicBezTo>
                  <a:cubicBezTo>
                    <a:pt x="60818" y="47276"/>
                    <a:pt x="73278" y="41493"/>
                    <a:pt x="86332" y="41774"/>
                  </a:cubicBezTo>
                  <a:lnTo>
                    <a:pt x="106400" y="41774"/>
                  </a:lnTo>
                  <a:lnTo>
                    <a:pt x="106400" y="7"/>
                  </a:lnTo>
                  <a:close/>
                </a:path>
              </a:pathLst>
            </a:custGeom>
            <a:solidFill>
              <a:srgbClr val="00A443"/>
            </a:solidFill>
            <a:ln w="2119" cap="flat">
              <a:noFill/>
              <a:prstDash val="solid"/>
              <a:miter/>
            </a:ln>
          </p:spPr>
          <p:txBody>
            <a:bodyPr rtlCol="0" anchor="ctr"/>
            <a:lstStyle/>
            <a:p>
              <a:endParaRPr lang="es-ES" sz="675"/>
            </a:p>
          </p:txBody>
        </p:sp>
        <p:sp>
          <p:nvSpPr>
            <p:cNvPr id="36" name="Forma libre: forma 35">
              <a:extLst>
                <a:ext uri="{FF2B5EF4-FFF2-40B4-BE49-F238E27FC236}">
                  <a16:creationId xmlns:a16="http://schemas.microsoft.com/office/drawing/2014/main" id="{68630731-0308-7794-DAE2-103D3C72655F}"/>
                </a:ext>
              </a:extLst>
            </p:cNvPr>
            <p:cNvSpPr/>
            <p:nvPr/>
          </p:nvSpPr>
          <p:spPr>
            <a:xfrm>
              <a:off x="20826516" y="737210"/>
              <a:ext cx="267147" cy="428326"/>
            </a:xfrm>
            <a:custGeom>
              <a:avLst/>
              <a:gdLst>
                <a:gd name="connsiteX0" fmla="*/ 0 w 267147"/>
                <a:gd name="connsiteY0" fmla="*/ 305362 h 428326"/>
                <a:gd name="connsiteX1" fmla="*/ 35453 w 267147"/>
                <a:gd name="connsiteY1" fmla="*/ 391737 h 428326"/>
                <a:gd name="connsiteX2" fmla="*/ 176966 w 267147"/>
                <a:gd name="connsiteY2" fmla="*/ 414920 h 428326"/>
                <a:gd name="connsiteX3" fmla="*/ 219475 w 267147"/>
                <a:gd name="connsiteY3" fmla="*/ 0 h 428326"/>
                <a:gd name="connsiteX4" fmla="*/ 0 w 267147"/>
                <a:gd name="connsiteY4" fmla="*/ 305362 h 428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147" h="428326">
                  <a:moveTo>
                    <a:pt x="0" y="305362"/>
                  </a:moveTo>
                  <a:cubicBezTo>
                    <a:pt x="-49" y="337704"/>
                    <a:pt x="12696" y="368753"/>
                    <a:pt x="35453" y="391737"/>
                  </a:cubicBezTo>
                  <a:cubicBezTo>
                    <a:pt x="79360" y="435644"/>
                    <a:pt x="138971" y="435560"/>
                    <a:pt x="176966" y="414920"/>
                  </a:cubicBezTo>
                  <a:cubicBezTo>
                    <a:pt x="223480" y="389681"/>
                    <a:pt x="328121" y="313987"/>
                    <a:pt x="219475" y="0"/>
                  </a:cubicBezTo>
                  <a:cubicBezTo>
                    <a:pt x="219475" y="148210"/>
                    <a:pt x="0" y="163277"/>
                    <a:pt x="0" y="305362"/>
                  </a:cubicBezTo>
                  <a:close/>
                </a:path>
              </a:pathLst>
            </a:custGeom>
            <a:solidFill>
              <a:srgbClr val="FF9C1A"/>
            </a:solidFill>
            <a:ln w="2119" cap="flat">
              <a:noFill/>
              <a:prstDash val="solid"/>
              <a:miter/>
            </a:ln>
          </p:spPr>
          <p:txBody>
            <a:bodyPr rtlCol="0" anchor="ctr"/>
            <a:lstStyle/>
            <a:p>
              <a:endParaRPr lang="es-ES" sz="675"/>
            </a:p>
          </p:txBody>
        </p:sp>
        <p:sp>
          <p:nvSpPr>
            <p:cNvPr id="37" name="Forma libre: forma 36">
              <a:extLst>
                <a:ext uri="{FF2B5EF4-FFF2-40B4-BE49-F238E27FC236}">
                  <a16:creationId xmlns:a16="http://schemas.microsoft.com/office/drawing/2014/main" id="{0A0140BA-BE78-D4DC-C2B6-12A08531D5B6}"/>
                </a:ext>
              </a:extLst>
            </p:cNvPr>
            <p:cNvSpPr/>
            <p:nvPr/>
          </p:nvSpPr>
          <p:spPr>
            <a:xfrm>
              <a:off x="20670932" y="737210"/>
              <a:ext cx="255520" cy="428307"/>
            </a:xfrm>
            <a:custGeom>
              <a:avLst/>
              <a:gdLst>
                <a:gd name="connsiteX0" fmla="*/ 255521 w 255520"/>
                <a:gd name="connsiteY0" fmla="*/ 129752 h 428307"/>
                <a:gd name="connsiteX1" fmla="*/ 219496 w 255520"/>
                <a:gd name="connsiteY1" fmla="*/ 0 h 428307"/>
                <a:gd name="connsiteX2" fmla="*/ 0 w 255520"/>
                <a:gd name="connsiteY2" fmla="*/ 305362 h 428307"/>
                <a:gd name="connsiteX3" fmla="*/ 35410 w 255520"/>
                <a:gd name="connsiteY3" fmla="*/ 391737 h 428307"/>
                <a:gd name="connsiteX4" fmla="*/ 176924 w 255520"/>
                <a:gd name="connsiteY4" fmla="*/ 414920 h 428307"/>
                <a:gd name="connsiteX5" fmla="*/ 255521 w 255520"/>
                <a:gd name="connsiteY5" fmla="*/ 129752 h 42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520" h="428307">
                  <a:moveTo>
                    <a:pt x="255521" y="129752"/>
                  </a:moveTo>
                  <a:cubicBezTo>
                    <a:pt x="248316" y="90909"/>
                    <a:pt x="236767" y="51134"/>
                    <a:pt x="219496" y="0"/>
                  </a:cubicBezTo>
                  <a:cubicBezTo>
                    <a:pt x="219496" y="148210"/>
                    <a:pt x="0" y="163277"/>
                    <a:pt x="0" y="305362"/>
                  </a:cubicBezTo>
                  <a:cubicBezTo>
                    <a:pt x="-49" y="337697"/>
                    <a:pt x="12677" y="368742"/>
                    <a:pt x="35410" y="391737"/>
                  </a:cubicBezTo>
                  <a:cubicBezTo>
                    <a:pt x="79318" y="435644"/>
                    <a:pt x="139394" y="435517"/>
                    <a:pt x="176924" y="414920"/>
                  </a:cubicBezTo>
                  <a:cubicBezTo>
                    <a:pt x="89659" y="321870"/>
                    <a:pt x="120386" y="214156"/>
                    <a:pt x="255521" y="129752"/>
                  </a:cubicBezTo>
                  <a:close/>
                </a:path>
              </a:pathLst>
            </a:custGeom>
            <a:solidFill>
              <a:srgbClr val="0DA9FF"/>
            </a:solidFill>
            <a:ln w="2119" cap="flat">
              <a:noFill/>
              <a:prstDash val="solid"/>
              <a:miter/>
            </a:ln>
          </p:spPr>
          <p:txBody>
            <a:bodyPr rtlCol="0" anchor="ctr"/>
            <a:lstStyle/>
            <a:p>
              <a:endParaRPr lang="es-ES" sz="675"/>
            </a:p>
          </p:txBody>
        </p:sp>
        <p:sp>
          <p:nvSpPr>
            <p:cNvPr id="38" name="Forma libre: forma 37">
              <a:extLst>
                <a:ext uri="{FF2B5EF4-FFF2-40B4-BE49-F238E27FC236}">
                  <a16:creationId xmlns:a16="http://schemas.microsoft.com/office/drawing/2014/main" id="{0380E671-F8B6-CEAE-9F44-23ADB963ADDF}"/>
                </a:ext>
              </a:extLst>
            </p:cNvPr>
            <p:cNvSpPr/>
            <p:nvPr/>
          </p:nvSpPr>
          <p:spPr>
            <a:xfrm>
              <a:off x="20515348" y="737210"/>
              <a:ext cx="255520" cy="529266"/>
            </a:xfrm>
            <a:custGeom>
              <a:avLst/>
              <a:gdLst>
                <a:gd name="connsiteX0" fmla="*/ 255521 w 255520"/>
                <a:gd name="connsiteY0" fmla="*/ 129752 h 529266"/>
                <a:gd name="connsiteX1" fmla="*/ 219496 w 255520"/>
                <a:gd name="connsiteY1" fmla="*/ 0 h 529266"/>
                <a:gd name="connsiteX2" fmla="*/ 0 w 255520"/>
                <a:gd name="connsiteY2" fmla="*/ 305362 h 529266"/>
                <a:gd name="connsiteX3" fmla="*/ 59038 w 255520"/>
                <a:gd name="connsiteY3" fmla="*/ 410321 h 529266"/>
                <a:gd name="connsiteX4" fmla="*/ 53380 w 255520"/>
                <a:gd name="connsiteY4" fmla="*/ 529266 h 529266"/>
                <a:gd name="connsiteX5" fmla="*/ 81543 w 255520"/>
                <a:gd name="connsiteY5" fmla="*/ 524583 h 529266"/>
                <a:gd name="connsiteX6" fmla="*/ 77093 w 255520"/>
                <a:gd name="connsiteY6" fmla="*/ 419433 h 529266"/>
                <a:gd name="connsiteX7" fmla="*/ 176923 w 255520"/>
                <a:gd name="connsiteY7" fmla="*/ 414962 h 529266"/>
                <a:gd name="connsiteX8" fmla="*/ 255521 w 255520"/>
                <a:gd name="connsiteY8" fmla="*/ 129752 h 52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20" h="529266">
                  <a:moveTo>
                    <a:pt x="255521" y="129752"/>
                  </a:moveTo>
                  <a:cubicBezTo>
                    <a:pt x="248316" y="90909"/>
                    <a:pt x="236746" y="51134"/>
                    <a:pt x="219496" y="0"/>
                  </a:cubicBezTo>
                  <a:cubicBezTo>
                    <a:pt x="219496" y="148210"/>
                    <a:pt x="0" y="163277"/>
                    <a:pt x="0" y="305362"/>
                  </a:cubicBezTo>
                  <a:cubicBezTo>
                    <a:pt x="0" y="378238"/>
                    <a:pt x="59038" y="410321"/>
                    <a:pt x="59038" y="410321"/>
                  </a:cubicBezTo>
                  <a:cubicBezTo>
                    <a:pt x="49865" y="449285"/>
                    <a:pt x="47947" y="489607"/>
                    <a:pt x="53380" y="529266"/>
                  </a:cubicBezTo>
                  <a:lnTo>
                    <a:pt x="81543" y="524583"/>
                  </a:lnTo>
                  <a:cubicBezTo>
                    <a:pt x="67769" y="476691"/>
                    <a:pt x="76224" y="424540"/>
                    <a:pt x="77093" y="419433"/>
                  </a:cubicBezTo>
                  <a:cubicBezTo>
                    <a:pt x="113117" y="433864"/>
                    <a:pt x="150265" y="429584"/>
                    <a:pt x="176923" y="414962"/>
                  </a:cubicBezTo>
                  <a:cubicBezTo>
                    <a:pt x="89532" y="321870"/>
                    <a:pt x="120386" y="214177"/>
                    <a:pt x="255521" y="129752"/>
                  </a:cubicBezTo>
                  <a:close/>
                </a:path>
              </a:pathLst>
            </a:custGeom>
            <a:solidFill>
              <a:srgbClr val="00A443"/>
            </a:solidFill>
            <a:ln w="2119" cap="flat">
              <a:noFill/>
              <a:prstDash val="solid"/>
              <a:miter/>
            </a:ln>
          </p:spPr>
          <p:txBody>
            <a:bodyPr rtlCol="0" anchor="ctr"/>
            <a:lstStyle/>
            <a:p>
              <a:endParaRPr lang="es-ES" sz="675"/>
            </a:p>
          </p:txBody>
        </p:sp>
      </p:grpSp>
    </p:spTree>
    <p:extLst>
      <p:ext uri="{BB962C8B-B14F-4D97-AF65-F5344CB8AC3E}">
        <p14:creationId xmlns:p14="http://schemas.microsoft.com/office/powerpoint/2010/main" val="224020708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5610D5A-6FFF-B07E-63B4-58580BC6C14D}"/>
              </a:ext>
            </a:extLst>
          </p:cNvPr>
          <p:cNvSpPr>
            <a:spLocks noGrp="1"/>
          </p:cNvSpPr>
          <p:nvPr>
            <p:ph type="body" sz="quarter" idx="21" hasCustomPrompt="1"/>
          </p:nvPr>
        </p:nvSpPr>
        <p:spPr>
          <a:xfrm>
            <a:off x="305416" y="2082403"/>
            <a:ext cx="2254595" cy="2649737"/>
          </a:xfrm>
          <a:prstGeom prst="rect">
            <a:avLst/>
          </a:prstGeom>
        </p:spPr>
        <p:txBody>
          <a:bodyPr/>
          <a:lstStyle>
            <a:lvl1pPr>
              <a:defRPr>
                <a:solidFill>
                  <a:srgbClr val="000000"/>
                </a:solidFill>
                <a:latin typeface="+mn-lt"/>
              </a:defRPr>
            </a:lvl1pPr>
            <a:lvl2pPr>
              <a:defRPr>
                <a:solidFill>
                  <a:srgbClr val="000000"/>
                </a:solidFill>
                <a:latin typeface="+mn-lt"/>
              </a:defRPr>
            </a:lvl2pPr>
            <a:lvl3pPr>
              <a:defRPr>
                <a:solidFill>
                  <a:srgbClr val="000000"/>
                </a:solidFill>
                <a:latin typeface="+mn-lt"/>
              </a:defRPr>
            </a:lvl3pPr>
            <a:lvl4pPr>
              <a:defRPr>
                <a:solidFill>
                  <a:srgbClr val="000000"/>
                </a:solidFill>
                <a:latin typeface="+mn-lt"/>
              </a:defRPr>
            </a:lvl4pPr>
            <a:lvl5pPr>
              <a:defRPr>
                <a:solidFill>
                  <a:srgbClr val="000000"/>
                </a:solidFill>
                <a:latin typeface="+mn-lt"/>
              </a:defRPr>
            </a:lvl5pPr>
          </a:lstStyle>
          <a:p>
            <a:pPr lvl="0"/>
            <a:r>
              <a:rPr lang="en-US" noProof="0"/>
              <a:t>Click to modify the pattern title style</a:t>
            </a:r>
          </a:p>
          <a:p>
            <a:pPr lvl="1"/>
            <a:r>
              <a:rPr lang="en-US" noProof="0"/>
              <a:t>Second Level</a:t>
            </a:r>
          </a:p>
          <a:p>
            <a:pPr lvl="2"/>
            <a:r>
              <a:rPr lang="en-US"/>
              <a:t>Third</a:t>
            </a:r>
            <a:r>
              <a:rPr lang="en-US" noProof="0"/>
              <a:t> Level</a:t>
            </a:r>
          </a:p>
          <a:p>
            <a:pPr lvl="3"/>
            <a:r>
              <a:rPr lang="en-US"/>
              <a:t>Fourth</a:t>
            </a:r>
            <a:r>
              <a:rPr lang="en-US" noProof="0"/>
              <a:t> Level</a:t>
            </a:r>
          </a:p>
          <a:p>
            <a:pPr lvl="4"/>
            <a:r>
              <a:rPr lang="en-US"/>
              <a:t>Fifth</a:t>
            </a:r>
            <a:r>
              <a:rPr lang="en-US" noProof="0"/>
              <a:t> Level</a:t>
            </a:r>
          </a:p>
        </p:txBody>
      </p:sp>
      <p:sp>
        <p:nvSpPr>
          <p:cNvPr id="10" name="Text Placeholder 6">
            <a:extLst>
              <a:ext uri="{FF2B5EF4-FFF2-40B4-BE49-F238E27FC236}">
                <a16:creationId xmlns:a16="http://schemas.microsoft.com/office/drawing/2014/main" id="{646A3E7D-17FB-CF24-C138-6AC1D0AF6642}"/>
              </a:ext>
            </a:extLst>
          </p:cNvPr>
          <p:cNvSpPr>
            <a:spLocks noGrp="1"/>
          </p:cNvSpPr>
          <p:nvPr>
            <p:ph type="body" sz="quarter" idx="22" hasCustomPrompt="1"/>
          </p:nvPr>
        </p:nvSpPr>
        <p:spPr>
          <a:xfrm>
            <a:off x="2714896" y="2082403"/>
            <a:ext cx="2254595" cy="2649737"/>
          </a:xfrm>
          <a:prstGeom prst="rect">
            <a:avLst/>
          </a:prstGeom>
        </p:spPr>
        <p:txBody>
          <a:bodyPr/>
          <a:lstStyle>
            <a:lvl1pPr>
              <a:defRPr>
                <a:solidFill>
                  <a:srgbClr val="000000"/>
                </a:solidFill>
                <a:latin typeface="+mn-lt"/>
              </a:defRPr>
            </a:lvl1pPr>
            <a:lvl2pPr>
              <a:defRPr>
                <a:solidFill>
                  <a:srgbClr val="000000"/>
                </a:solidFill>
                <a:latin typeface="+mn-lt"/>
              </a:defRPr>
            </a:lvl2pPr>
            <a:lvl3pPr>
              <a:defRPr>
                <a:solidFill>
                  <a:srgbClr val="000000"/>
                </a:solidFill>
                <a:latin typeface="+mn-lt"/>
              </a:defRPr>
            </a:lvl3pPr>
            <a:lvl4pPr>
              <a:defRPr>
                <a:solidFill>
                  <a:srgbClr val="000000"/>
                </a:solidFill>
                <a:latin typeface="+mn-lt"/>
              </a:defRPr>
            </a:lvl4pPr>
            <a:lvl5pPr>
              <a:defRPr>
                <a:solidFill>
                  <a:srgbClr val="000000"/>
                </a:solidFill>
                <a:latin typeface="+mn-lt"/>
              </a:defRPr>
            </a:lvl5pPr>
          </a:lstStyle>
          <a:p>
            <a:pPr lvl="0"/>
            <a:r>
              <a:rPr lang="en-US" noProof="0"/>
              <a:t>Click to modify the pattern title style</a:t>
            </a:r>
          </a:p>
          <a:p>
            <a:pPr lvl="1"/>
            <a:r>
              <a:rPr lang="en-US" noProof="0"/>
              <a:t>Second Level</a:t>
            </a:r>
          </a:p>
          <a:p>
            <a:pPr lvl="2"/>
            <a:r>
              <a:rPr lang="en-US"/>
              <a:t>Third</a:t>
            </a:r>
            <a:r>
              <a:rPr lang="en-US" noProof="0"/>
              <a:t> Level</a:t>
            </a:r>
          </a:p>
          <a:p>
            <a:pPr lvl="3"/>
            <a:r>
              <a:rPr lang="en-US"/>
              <a:t>Fourth</a:t>
            </a:r>
            <a:r>
              <a:rPr lang="en-US" noProof="0"/>
              <a:t> Level</a:t>
            </a:r>
          </a:p>
          <a:p>
            <a:pPr lvl="4"/>
            <a:r>
              <a:rPr lang="en-US"/>
              <a:t>Fifth</a:t>
            </a:r>
            <a:r>
              <a:rPr lang="en-US" noProof="0"/>
              <a:t> Level</a:t>
            </a:r>
          </a:p>
        </p:txBody>
      </p:sp>
      <p:sp>
        <p:nvSpPr>
          <p:cNvPr id="9" name="Text Placeholder 32">
            <a:extLst>
              <a:ext uri="{FF2B5EF4-FFF2-40B4-BE49-F238E27FC236}">
                <a16:creationId xmlns:a16="http://schemas.microsoft.com/office/drawing/2014/main" id="{C9179BF4-1D27-9C70-FF1F-C39F60EB1322}"/>
              </a:ext>
            </a:extLst>
          </p:cNvPr>
          <p:cNvSpPr>
            <a:spLocks noGrp="1"/>
          </p:cNvSpPr>
          <p:nvPr>
            <p:ph type="body" sz="quarter" idx="19" hasCustomPrompt="1"/>
          </p:nvPr>
        </p:nvSpPr>
        <p:spPr>
          <a:xfrm>
            <a:off x="305416" y="1154664"/>
            <a:ext cx="2254595" cy="250274"/>
          </a:xfrm>
          <a:prstGeom prst="rect">
            <a:avLst/>
          </a:prstGeom>
        </p:spPr>
        <p:txBody>
          <a:bodyPr>
            <a:normAutofit/>
          </a:bodyPr>
          <a:lstStyle>
            <a:lvl1pPr>
              <a:defRPr sz="9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1pPr>
          </a:lstStyle>
          <a:p>
            <a:pPr lvl="0"/>
            <a:r>
              <a:rPr lang="en-US"/>
              <a:t>Click here to add your Section Subtitle</a:t>
            </a:r>
          </a:p>
        </p:txBody>
      </p:sp>
      <p:sp>
        <p:nvSpPr>
          <p:cNvPr id="4" name="Marcador de número de diapositiva 5">
            <a:extLst>
              <a:ext uri="{FF2B5EF4-FFF2-40B4-BE49-F238E27FC236}">
                <a16:creationId xmlns:a16="http://schemas.microsoft.com/office/drawing/2014/main" id="{E3760627-2F06-614D-E354-1B800D1F45FB}"/>
              </a:ext>
            </a:extLst>
          </p:cNvPr>
          <p:cNvSpPr>
            <a:spLocks noGrp="1"/>
          </p:cNvSpPr>
          <p:nvPr>
            <p:ph type="sldNum" sz="quarter" idx="4"/>
          </p:nvPr>
        </p:nvSpPr>
        <p:spPr>
          <a:xfrm>
            <a:off x="8373624" y="4840002"/>
            <a:ext cx="464962" cy="180415"/>
          </a:xfrm>
          <a:prstGeom prst="rect">
            <a:avLst/>
          </a:prstGeom>
        </p:spPr>
        <p:txBody>
          <a:bodyPr anchor="b"/>
          <a:lstStyle>
            <a:lvl1pPr algn="r">
              <a:defRPr sz="450" b="0" i="0">
                <a:solidFill>
                  <a:schemeClr val="tx2"/>
                </a:solidFill>
                <a:latin typeface="IberPangea Text Light" panose="020B0404000000000000" pitchFamily="34" charset="0"/>
                <a:ea typeface="IberPangea Text Light" panose="020B0404000000000000" pitchFamily="34" charset="0"/>
                <a:cs typeface="IberPangea Text Light" panose="020B0404000000000000" pitchFamily="34" charset="0"/>
              </a:defRPr>
            </a:lvl1pPr>
          </a:lstStyle>
          <a:p>
            <a:fld id="{92A49E42-579D-0A4D-A382-D64C66A04E33}" type="slidenum">
              <a:rPr lang="en-US" smtClean="0"/>
              <a:pPr/>
              <a:t>‹#›</a:t>
            </a:fld>
            <a:endParaRPr lang="en-US"/>
          </a:p>
        </p:txBody>
      </p:sp>
      <p:sp>
        <p:nvSpPr>
          <p:cNvPr id="3" name="Title 2">
            <a:extLst>
              <a:ext uri="{FF2B5EF4-FFF2-40B4-BE49-F238E27FC236}">
                <a16:creationId xmlns:a16="http://schemas.microsoft.com/office/drawing/2014/main" id="{2ACA3C87-4F10-237D-3A2D-F08776905D19}"/>
              </a:ext>
            </a:extLst>
          </p:cNvPr>
          <p:cNvSpPr>
            <a:spLocks noGrp="1"/>
          </p:cNvSpPr>
          <p:nvPr>
            <p:ph type="title" hasCustomPrompt="1"/>
          </p:nvPr>
        </p:nvSpPr>
        <p:spPr>
          <a:xfrm>
            <a:off x="305120" y="1405350"/>
            <a:ext cx="2254647" cy="677700"/>
          </a:xfrm>
          <a:prstGeom prst="rect">
            <a:avLst/>
          </a:prstGeom>
        </p:spPr>
        <p:txBody>
          <a:bodyPr/>
          <a:lstStyle>
            <a:lvl1pPr>
              <a:defRPr>
                <a:solidFill>
                  <a:schemeClr val="tx2"/>
                </a:solidFill>
              </a:defRPr>
            </a:lvl1pPr>
          </a:lstStyle>
          <a:p>
            <a:r>
              <a:rPr lang="en-US"/>
              <a:t>Click to modify the pattern title style</a:t>
            </a:r>
          </a:p>
        </p:txBody>
      </p:sp>
      <p:sp>
        <p:nvSpPr>
          <p:cNvPr id="2" name="Text Placeholder 6">
            <a:extLst>
              <a:ext uri="{FF2B5EF4-FFF2-40B4-BE49-F238E27FC236}">
                <a16:creationId xmlns:a16="http://schemas.microsoft.com/office/drawing/2014/main" id="{87B48E4A-8A54-AD82-6511-D13D3FEBBB4F}"/>
              </a:ext>
            </a:extLst>
          </p:cNvPr>
          <p:cNvSpPr>
            <a:spLocks noGrp="1"/>
          </p:cNvSpPr>
          <p:nvPr>
            <p:ph type="body" sz="quarter" idx="23" hasCustomPrompt="1"/>
          </p:nvPr>
        </p:nvSpPr>
        <p:spPr>
          <a:xfrm>
            <a:off x="5124377" y="2082403"/>
            <a:ext cx="2254595" cy="2649737"/>
          </a:xfrm>
          <a:prstGeom prst="rect">
            <a:avLst/>
          </a:prstGeom>
        </p:spPr>
        <p:txBody>
          <a:bodyPr/>
          <a:lstStyle>
            <a:lvl1pPr>
              <a:defRPr>
                <a:solidFill>
                  <a:srgbClr val="000000"/>
                </a:solidFill>
                <a:latin typeface="+mn-lt"/>
              </a:defRPr>
            </a:lvl1pPr>
            <a:lvl2pPr>
              <a:defRPr>
                <a:solidFill>
                  <a:srgbClr val="000000"/>
                </a:solidFill>
                <a:latin typeface="+mn-lt"/>
              </a:defRPr>
            </a:lvl2pPr>
            <a:lvl3pPr>
              <a:defRPr>
                <a:solidFill>
                  <a:srgbClr val="000000"/>
                </a:solidFill>
                <a:latin typeface="+mn-lt"/>
              </a:defRPr>
            </a:lvl3pPr>
            <a:lvl4pPr>
              <a:defRPr>
                <a:solidFill>
                  <a:srgbClr val="000000"/>
                </a:solidFill>
                <a:latin typeface="+mn-lt"/>
              </a:defRPr>
            </a:lvl4pPr>
            <a:lvl5pPr>
              <a:defRPr>
                <a:solidFill>
                  <a:srgbClr val="000000"/>
                </a:solidFill>
                <a:latin typeface="+mn-lt"/>
              </a:defRPr>
            </a:lvl5pPr>
          </a:lstStyle>
          <a:p>
            <a:pPr lvl="0"/>
            <a:r>
              <a:rPr lang="en-US" noProof="0"/>
              <a:t>Click to modify the pattern title style</a:t>
            </a:r>
          </a:p>
          <a:p>
            <a:pPr lvl="1"/>
            <a:r>
              <a:rPr lang="en-US" noProof="0"/>
              <a:t>Second Level</a:t>
            </a:r>
          </a:p>
          <a:p>
            <a:pPr lvl="2"/>
            <a:r>
              <a:rPr lang="en-US"/>
              <a:t>Third</a:t>
            </a:r>
            <a:r>
              <a:rPr lang="en-US" noProof="0"/>
              <a:t> Level</a:t>
            </a:r>
          </a:p>
          <a:p>
            <a:pPr lvl="3"/>
            <a:r>
              <a:rPr lang="en-US"/>
              <a:t>Fourth</a:t>
            </a:r>
            <a:r>
              <a:rPr lang="en-US" noProof="0"/>
              <a:t> Level</a:t>
            </a:r>
          </a:p>
          <a:p>
            <a:pPr lvl="4"/>
            <a:r>
              <a:rPr lang="en-US"/>
              <a:t>Fifth</a:t>
            </a:r>
            <a:r>
              <a:rPr lang="en-US" noProof="0"/>
              <a:t> Level</a:t>
            </a:r>
          </a:p>
        </p:txBody>
      </p:sp>
      <p:sp>
        <p:nvSpPr>
          <p:cNvPr id="8" name="Text Placeholder 32">
            <a:extLst>
              <a:ext uri="{FF2B5EF4-FFF2-40B4-BE49-F238E27FC236}">
                <a16:creationId xmlns:a16="http://schemas.microsoft.com/office/drawing/2014/main" id="{0A617D2B-E56A-5589-B1B5-46E187F88611}"/>
              </a:ext>
            </a:extLst>
          </p:cNvPr>
          <p:cNvSpPr>
            <a:spLocks noGrp="1"/>
          </p:cNvSpPr>
          <p:nvPr>
            <p:ph type="body" sz="quarter" idx="24" hasCustomPrompt="1"/>
          </p:nvPr>
        </p:nvSpPr>
        <p:spPr>
          <a:xfrm>
            <a:off x="305415" y="303610"/>
            <a:ext cx="7277578" cy="243572"/>
          </a:xfrm>
          <a:prstGeom prst="rect">
            <a:avLst/>
          </a:prstGeom>
        </p:spPr>
        <p:txBody>
          <a:bodyPr>
            <a:noAutofit/>
          </a:bodyPr>
          <a:lstStyle>
            <a:lvl1pPr>
              <a:defRPr sz="1350" b="1"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1pPr>
          </a:lstStyle>
          <a:p>
            <a:pPr lvl="0"/>
            <a:r>
              <a:rPr lang="es-ES"/>
              <a:t>Haga clic para modificar el estilo de título del patrón</a:t>
            </a:r>
            <a:endParaRPr lang="es-ES_tradnl"/>
          </a:p>
        </p:txBody>
      </p:sp>
      <p:sp>
        <p:nvSpPr>
          <p:cNvPr id="11" name="Text Placeholder 32">
            <a:extLst>
              <a:ext uri="{FF2B5EF4-FFF2-40B4-BE49-F238E27FC236}">
                <a16:creationId xmlns:a16="http://schemas.microsoft.com/office/drawing/2014/main" id="{F2CE5BDA-52FB-C157-F3BA-DCB583202662}"/>
              </a:ext>
            </a:extLst>
          </p:cNvPr>
          <p:cNvSpPr>
            <a:spLocks noGrp="1"/>
          </p:cNvSpPr>
          <p:nvPr>
            <p:ph type="body" sz="quarter" idx="25" hasCustomPrompt="1"/>
          </p:nvPr>
        </p:nvSpPr>
        <p:spPr>
          <a:xfrm>
            <a:off x="305416" y="568400"/>
            <a:ext cx="8533169" cy="173588"/>
          </a:xfrm>
          <a:prstGeom prst="rect">
            <a:avLst/>
          </a:prstGeom>
        </p:spPr>
        <p:txBody>
          <a:bodyPr>
            <a:noAutofit/>
          </a:bodyPr>
          <a:lstStyle>
            <a:lvl1pPr>
              <a:defRPr sz="105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1pPr>
          </a:lstStyle>
          <a:p>
            <a:pPr lvl="0"/>
            <a:r>
              <a:rPr lang="es-ES_tradnl" err="1"/>
              <a:t>Caption</a:t>
            </a:r>
            <a:endParaRPr lang="es-ES_tradnl"/>
          </a:p>
        </p:txBody>
      </p:sp>
      <p:grpSp>
        <p:nvGrpSpPr>
          <p:cNvPr id="23" name="Grupo 22">
            <a:extLst>
              <a:ext uri="{FF2B5EF4-FFF2-40B4-BE49-F238E27FC236}">
                <a16:creationId xmlns:a16="http://schemas.microsoft.com/office/drawing/2014/main" id="{B443912C-5BBC-3094-5FE0-6971909F3A65}"/>
              </a:ext>
            </a:extLst>
          </p:cNvPr>
          <p:cNvGrpSpPr/>
          <p:nvPr userDrawn="1"/>
        </p:nvGrpSpPr>
        <p:grpSpPr>
          <a:xfrm>
            <a:off x="7693757" y="276454"/>
            <a:ext cx="1164430" cy="198475"/>
            <a:chOff x="20515348" y="737210"/>
            <a:chExt cx="3104944" cy="529266"/>
          </a:xfrm>
        </p:grpSpPr>
        <p:sp>
          <p:nvSpPr>
            <p:cNvPr id="24" name="Forma libre: forma 23">
              <a:extLst>
                <a:ext uri="{FF2B5EF4-FFF2-40B4-BE49-F238E27FC236}">
                  <a16:creationId xmlns:a16="http://schemas.microsoft.com/office/drawing/2014/main" id="{EA853C6D-C082-9BA1-D1C8-1B6053A000FA}"/>
                </a:ext>
              </a:extLst>
            </p:cNvPr>
            <p:cNvSpPr/>
            <p:nvPr/>
          </p:nvSpPr>
          <p:spPr>
            <a:xfrm>
              <a:off x="21187483" y="856967"/>
              <a:ext cx="221251" cy="289836"/>
            </a:xfrm>
            <a:custGeom>
              <a:avLst/>
              <a:gdLst>
                <a:gd name="connsiteX0" fmla="*/ 183895 w 221251"/>
                <a:gd name="connsiteY0" fmla="*/ 147165 h 289836"/>
                <a:gd name="connsiteX1" fmla="*/ 136703 w 221251"/>
                <a:gd name="connsiteY1" fmla="*/ 128093 h 289836"/>
                <a:gd name="connsiteX2" fmla="*/ 102183 w 221251"/>
                <a:gd name="connsiteY2" fmla="*/ 118854 h 289836"/>
                <a:gd name="connsiteX3" fmla="*/ 65226 w 221251"/>
                <a:gd name="connsiteY3" fmla="*/ 103003 h 289836"/>
                <a:gd name="connsiteX4" fmla="*/ 52384 w 221251"/>
                <a:gd name="connsiteY4" fmla="*/ 75900 h 289836"/>
                <a:gd name="connsiteX5" fmla="*/ 68256 w 221251"/>
                <a:gd name="connsiteY5" fmla="*/ 48203 h 289836"/>
                <a:gd name="connsiteX6" fmla="*/ 110638 w 221251"/>
                <a:gd name="connsiteY6" fmla="*/ 37756 h 289836"/>
                <a:gd name="connsiteX7" fmla="*/ 154186 w 221251"/>
                <a:gd name="connsiteY7" fmla="*/ 49199 h 289836"/>
                <a:gd name="connsiteX8" fmla="*/ 179615 w 221251"/>
                <a:gd name="connsiteY8" fmla="*/ 84736 h 289836"/>
                <a:gd name="connsiteX9" fmla="*/ 216148 w 221251"/>
                <a:gd name="connsiteY9" fmla="*/ 71089 h 289836"/>
                <a:gd name="connsiteX10" fmla="*/ 194470 w 221251"/>
                <a:gd name="connsiteY10" fmla="*/ 31929 h 289836"/>
                <a:gd name="connsiteX11" fmla="*/ 158445 w 221251"/>
                <a:gd name="connsiteY11" fmla="*/ 8258 h 289836"/>
                <a:gd name="connsiteX12" fmla="*/ 110066 w 221251"/>
                <a:gd name="connsiteY12" fmla="*/ 15 h 289836"/>
                <a:gd name="connsiteX13" fmla="*/ 57258 w 221251"/>
                <a:gd name="connsiteY13" fmla="*/ 10059 h 289836"/>
                <a:gd name="connsiteX14" fmla="*/ 21933 w 221251"/>
                <a:gd name="connsiteY14" fmla="*/ 37968 h 289836"/>
                <a:gd name="connsiteX15" fmla="*/ 9218 w 221251"/>
                <a:gd name="connsiteY15" fmla="*/ 79121 h 289836"/>
                <a:gd name="connsiteX16" fmla="*/ 42530 w 221251"/>
                <a:gd name="connsiteY16" fmla="*/ 139748 h 289836"/>
                <a:gd name="connsiteX17" fmla="*/ 83810 w 221251"/>
                <a:gd name="connsiteY17" fmla="*/ 157337 h 289836"/>
                <a:gd name="connsiteX18" fmla="*/ 118352 w 221251"/>
                <a:gd name="connsiteY18" fmla="*/ 166555 h 289836"/>
                <a:gd name="connsiteX19" fmla="*/ 153274 w 221251"/>
                <a:gd name="connsiteY19" fmla="*/ 178613 h 289836"/>
                <a:gd name="connsiteX20" fmla="*/ 172749 w 221251"/>
                <a:gd name="connsiteY20" fmla="*/ 193256 h 289836"/>
                <a:gd name="connsiteX21" fmla="*/ 178979 w 221251"/>
                <a:gd name="connsiteY21" fmla="*/ 212327 h 289836"/>
                <a:gd name="connsiteX22" fmla="*/ 161306 w 221251"/>
                <a:gd name="connsiteY22" fmla="*/ 241253 h 289836"/>
                <a:gd name="connsiteX23" fmla="*/ 113923 w 221251"/>
                <a:gd name="connsiteY23" fmla="*/ 252082 h 289836"/>
                <a:gd name="connsiteX24" fmla="*/ 63933 w 221251"/>
                <a:gd name="connsiteY24" fmla="*/ 237036 h 289836"/>
                <a:gd name="connsiteX25" fmla="*/ 36025 w 221251"/>
                <a:gd name="connsiteY25" fmla="*/ 198278 h 289836"/>
                <a:gd name="connsiteX26" fmla="*/ 0 w 221251"/>
                <a:gd name="connsiteY26" fmla="*/ 213535 h 289836"/>
                <a:gd name="connsiteX27" fmla="*/ 23480 w 221251"/>
                <a:gd name="connsiteY27" fmla="*/ 254095 h 289836"/>
                <a:gd name="connsiteX28" fmla="*/ 62429 w 221251"/>
                <a:gd name="connsiteY28" fmla="*/ 280584 h 289836"/>
                <a:gd name="connsiteX29" fmla="*/ 114029 w 221251"/>
                <a:gd name="connsiteY29" fmla="*/ 289823 h 289836"/>
                <a:gd name="connsiteX30" fmla="*/ 171054 w 221251"/>
                <a:gd name="connsiteY30" fmla="*/ 279588 h 289836"/>
                <a:gd name="connsiteX31" fmla="*/ 208201 w 221251"/>
                <a:gd name="connsiteY31" fmla="*/ 251276 h 289836"/>
                <a:gd name="connsiteX32" fmla="*/ 221234 w 221251"/>
                <a:gd name="connsiteY32" fmla="*/ 208725 h 289836"/>
                <a:gd name="connsiteX33" fmla="*/ 211995 w 221251"/>
                <a:gd name="connsiteY33" fmla="*/ 173781 h 289836"/>
                <a:gd name="connsiteX34" fmla="*/ 183895 w 221251"/>
                <a:gd name="connsiteY34" fmla="*/ 147165 h 289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21251" h="289836">
                  <a:moveTo>
                    <a:pt x="183895" y="147165"/>
                  </a:moveTo>
                  <a:cubicBezTo>
                    <a:pt x="171435" y="139536"/>
                    <a:pt x="155705" y="133179"/>
                    <a:pt x="136703" y="128093"/>
                  </a:cubicBezTo>
                  <a:lnTo>
                    <a:pt x="102183" y="118854"/>
                  </a:lnTo>
                  <a:cubicBezTo>
                    <a:pt x="86120" y="114319"/>
                    <a:pt x="73802" y="109036"/>
                    <a:pt x="65226" y="103003"/>
                  </a:cubicBezTo>
                  <a:cubicBezTo>
                    <a:pt x="56650" y="96970"/>
                    <a:pt x="52369" y="87936"/>
                    <a:pt x="52384" y="75900"/>
                  </a:cubicBezTo>
                  <a:cubicBezTo>
                    <a:pt x="52384" y="64387"/>
                    <a:pt x="57675" y="55154"/>
                    <a:pt x="68256" y="48203"/>
                  </a:cubicBezTo>
                  <a:cubicBezTo>
                    <a:pt x="78837" y="41253"/>
                    <a:pt x="92965" y="37771"/>
                    <a:pt x="110638" y="37756"/>
                  </a:cubicBezTo>
                  <a:cubicBezTo>
                    <a:pt x="127491" y="37756"/>
                    <a:pt x="142007" y="41570"/>
                    <a:pt x="154186" y="49199"/>
                  </a:cubicBezTo>
                  <a:cubicBezTo>
                    <a:pt x="166364" y="56828"/>
                    <a:pt x="174840" y="68674"/>
                    <a:pt x="179615" y="84736"/>
                  </a:cubicBezTo>
                  <a:lnTo>
                    <a:pt x="216148" y="71089"/>
                  </a:lnTo>
                  <a:cubicBezTo>
                    <a:pt x="212018" y="56548"/>
                    <a:pt x="204601" y="43149"/>
                    <a:pt x="194470" y="31929"/>
                  </a:cubicBezTo>
                  <a:cubicBezTo>
                    <a:pt x="184440" y="21375"/>
                    <a:pt x="172113" y="13276"/>
                    <a:pt x="158445" y="8258"/>
                  </a:cubicBezTo>
                  <a:cubicBezTo>
                    <a:pt x="142961" y="2564"/>
                    <a:pt x="126561" y="-231"/>
                    <a:pt x="110066" y="15"/>
                  </a:cubicBezTo>
                  <a:cubicBezTo>
                    <a:pt x="89977" y="15"/>
                    <a:pt x="72374" y="3363"/>
                    <a:pt x="57258" y="10059"/>
                  </a:cubicBezTo>
                  <a:cubicBezTo>
                    <a:pt x="43147" y="15948"/>
                    <a:pt x="30928" y="25603"/>
                    <a:pt x="21933" y="37968"/>
                  </a:cubicBezTo>
                  <a:cubicBezTo>
                    <a:pt x="13437" y="49990"/>
                    <a:pt x="8985" y="64402"/>
                    <a:pt x="9218" y="79121"/>
                  </a:cubicBezTo>
                  <a:cubicBezTo>
                    <a:pt x="8491" y="103878"/>
                    <a:pt x="21242" y="127087"/>
                    <a:pt x="42530" y="139748"/>
                  </a:cubicBezTo>
                  <a:cubicBezTo>
                    <a:pt x="55349" y="147614"/>
                    <a:pt x="69258" y="153539"/>
                    <a:pt x="83810" y="157337"/>
                  </a:cubicBezTo>
                  <a:lnTo>
                    <a:pt x="118352" y="166555"/>
                  </a:lnTo>
                  <a:cubicBezTo>
                    <a:pt x="130350" y="169450"/>
                    <a:pt x="142045" y="173489"/>
                    <a:pt x="153274" y="178613"/>
                  </a:cubicBezTo>
                  <a:cubicBezTo>
                    <a:pt x="160818" y="181910"/>
                    <a:pt x="167487" y="186924"/>
                    <a:pt x="172749" y="193256"/>
                  </a:cubicBezTo>
                  <a:cubicBezTo>
                    <a:pt x="176900" y="198738"/>
                    <a:pt x="179096" y="205453"/>
                    <a:pt x="178979" y="212327"/>
                  </a:cubicBezTo>
                  <a:cubicBezTo>
                    <a:pt x="178979" y="224379"/>
                    <a:pt x="173088" y="234021"/>
                    <a:pt x="161306" y="241253"/>
                  </a:cubicBezTo>
                  <a:cubicBezTo>
                    <a:pt x="149524" y="248486"/>
                    <a:pt x="133730" y="252097"/>
                    <a:pt x="113923" y="252082"/>
                  </a:cubicBezTo>
                  <a:cubicBezTo>
                    <a:pt x="93848" y="252082"/>
                    <a:pt x="77184" y="247066"/>
                    <a:pt x="63933" y="237036"/>
                  </a:cubicBezTo>
                  <a:cubicBezTo>
                    <a:pt x="50888" y="227273"/>
                    <a:pt x="41147" y="213747"/>
                    <a:pt x="36025" y="198278"/>
                  </a:cubicBezTo>
                  <a:lnTo>
                    <a:pt x="0" y="213535"/>
                  </a:lnTo>
                  <a:cubicBezTo>
                    <a:pt x="4806" y="228591"/>
                    <a:pt x="12816" y="242429"/>
                    <a:pt x="23480" y="254095"/>
                  </a:cubicBezTo>
                  <a:cubicBezTo>
                    <a:pt x="34287" y="265763"/>
                    <a:pt x="47606" y="274820"/>
                    <a:pt x="62429" y="280584"/>
                  </a:cubicBezTo>
                  <a:cubicBezTo>
                    <a:pt x="78879" y="286939"/>
                    <a:pt x="96396" y="290075"/>
                    <a:pt x="114029" y="289823"/>
                  </a:cubicBezTo>
                  <a:cubicBezTo>
                    <a:pt x="135982" y="289823"/>
                    <a:pt x="154991" y="286411"/>
                    <a:pt x="171054" y="279588"/>
                  </a:cubicBezTo>
                  <a:cubicBezTo>
                    <a:pt x="187116" y="272764"/>
                    <a:pt x="199498" y="263328"/>
                    <a:pt x="208201" y="251276"/>
                  </a:cubicBezTo>
                  <a:cubicBezTo>
                    <a:pt x="217006" y="238863"/>
                    <a:pt x="221577" y="223940"/>
                    <a:pt x="221234" y="208725"/>
                  </a:cubicBezTo>
                  <a:cubicBezTo>
                    <a:pt x="221463" y="196445"/>
                    <a:pt x="218263" y="184345"/>
                    <a:pt x="211995" y="173781"/>
                  </a:cubicBezTo>
                  <a:cubicBezTo>
                    <a:pt x="204910" y="162774"/>
                    <a:pt x="195271" y="153643"/>
                    <a:pt x="183895" y="147165"/>
                  </a:cubicBezTo>
                  <a:close/>
                </a:path>
              </a:pathLst>
            </a:custGeom>
            <a:solidFill>
              <a:srgbClr val="00A443"/>
            </a:solidFill>
            <a:ln w="2119" cap="flat">
              <a:noFill/>
              <a:prstDash val="solid"/>
              <a:miter/>
            </a:ln>
          </p:spPr>
          <p:txBody>
            <a:bodyPr rtlCol="0" anchor="ctr"/>
            <a:lstStyle/>
            <a:p>
              <a:endParaRPr lang="es-ES" sz="675"/>
            </a:p>
          </p:txBody>
        </p:sp>
        <p:sp>
          <p:nvSpPr>
            <p:cNvPr id="25" name="Forma libre: forma 24">
              <a:extLst>
                <a:ext uri="{FF2B5EF4-FFF2-40B4-BE49-F238E27FC236}">
                  <a16:creationId xmlns:a16="http://schemas.microsoft.com/office/drawing/2014/main" id="{AB087EFA-CF86-B9DD-F93C-D84F41CB34D8}"/>
                </a:ext>
              </a:extLst>
            </p:cNvPr>
            <p:cNvSpPr/>
            <p:nvPr/>
          </p:nvSpPr>
          <p:spPr>
            <a:xfrm>
              <a:off x="21423710" y="934471"/>
              <a:ext cx="193611" cy="211949"/>
            </a:xfrm>
            <a:custGeom>
              <a:avLst/>
              <a:gdLst>
                <a:gd name="connsiteX0" fmla="*/ 58222 w 193611"/>
                <a:gd name="connsiteY0" fmla="*/ 53407 h 211949"/>
                <a:gd name="connsiteX1" fmla="*/ 77697 w 193611"/>
                <a:gd name="connsiteY1" fmla="*/ 39951 h 211949"/>
                <a:gd name="connsiteX2" fmla="*/ 100795 w 193611"/>
                <a:gd name="connsiteY2" fmla="*/ 35331 h 211949"/>
                <a:gd name="connsiteX3" fmla="*/ 135781 w 193611"/>
                <a:gd name="connsiteY3" fmla="*/ 44782 h 211949"/>
                <a:gd name="connsiteX4" fmla="*/ 159875 w 193611"/>
                <a:gd name="connsiteY4" fmla="*/ 77099 h 211949"/>
                <a:gd name="connsiteX5" fmla="*/ 193611 w 193611"/>
                <a:gd name="connsiteY5" fmla="*/ 61036 h 211949"/>
                <a:gd name="connsiteX6" fmla="*/ 170916 w 193611"/>
                <a:gd name="connsiteY6" fmla="*/ 25499 h 211949"/>
                <a:gd name="connsiteX7" fmla="*/ 138387 w 193611"/>
                <a:gd name="connsiteY7" fmla="*/ 6024 h 211949"/>
                <a:gd name="connsiteX8" fmla="*/ 100858 w 193611"/>
                <a:gd name="connsiteY8" fmla="*/ 6 h 211949"/>
                <a:gd name="connsiteX9" fmla="*/ 60892 w 193611"/>
                <a:gd name="connsiteY9" fmla="*/ 7635 h 211949"/>
                <a:gd name="connsiteX10" fmla="*/ 28788 w 193611"/>
                <a:gd name="connsiteY10" fmla="*/ 29313 h 211949"/>
                <a:gd name="connsiteX11" fmla="*/ 7427 w 193611"/>
                <a:gd name="connsiteY11" fmla="*/ 62880 h 211949"/>
                <a:gd name="connsiteX12" fmla="*/ 10 w 193611"/>
                <a:gd name="connsiteY12" fmla="*/ 106046 h 211949"/>
                <a:gd name="connsiteX13" fmla="*/ 13064 w 193611"/>
                <a:gd name="connsiteY13" fmla="*/ 161269 h 211949"/>
                <a:gd name="connsiteX14" fmla="*/ 48898 w 193611"/>
                <a:gd name="connsiteY14" fmla="*/ 198502 h 211949"/>
                <a:gd name="connsiteX15" fmla="*/ 100710 w 193611"/>
                <a:gd name="connsiteY15" fmla="*/ 211937 h 211949"/>
                <a:gd name="connsiteX16" fmla="*/ 138239 w 193611"/>
                <a:gd name="connsiteY16" fmla="*/ 205919 h 211949"/>
                <a:gd name="connsiteX17" fmla="*/ 170767 w 193611"/>
                <a:gd name="connsiteY17" fmla="*/ 186253 h 211949"/>
                <a:gd name="connsiteX18" fmla="*/ 193463 w 193611"/>
                <a:gd name="connsiteY18" fmla="*/ 150907 h 211949"/>
                <a:gd name="connsiteX19" fmla="*/ 159812 w 193611"/>
                <a:gd name="connsiteY19" fmla="*/ 134929 h 211949"/>
                <a:gd name="connsiteX20" fmla="*/ 135717 w 193611"/>
                <a:gd name="connsiteY20" fmla="*/ 167054 h 211949"/>
                <a:gd name="connsiteX21" fmla="*/ 100795 w 193611"/>
                <a:gd name="connsiteY21" fmla="*/ 176696 h 211949"/>
                <a:gd name="connsiteX22" fmla="*/ 70470 w 193611"/>
                <a:gd name="connsiteY22" fmla="*/ 168665 h 211949"/>
                <a:gd name="connsiteX23" fmla="*/ 48389 w 193611"/>
                <a:gd name="connsiteY23" fmla="*/ 144783 h 211949"/>
                <a:gd name="connsiteX24" fmla="*/ 40167 w 193611"/>
                <a:gd name="connsiteY24" fmla="*/ 106024 h 211949"/>
                <a:gd name="connsiteX25" fmla="*/ 44978 w 193611"/>
                <a:gd name="connsiteY25" fmla="*/ 75509 h 211949"/>
                <a:gd name="connsiteX26" fmla="*/ 58222 w 193611"/>
                <a:gd name="connsiteY26" fmla="*/ 53407 h 21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93611" h="211949">
                  <a:moveTo>
                    <a:pt x="58222" y="53407"/>
                  </a:moveTo>
                  <a:cubicBezTo>
                    <a:pt x="63708" y="47618"/>
                    <a:pt x="70341" y="43034"/>
                    <a:pt x="77697" y="39951"/>
                  </a:cubicBezTo>
                  <a:cubicBezTo>
                    <a:pt x="85010" y="36882"/>
                    <a:pt x="92863" y="35312"/>
                    <a:pt x="100795" y="35331"/>
                  </a:cubicBezTo>
                  <a:cubicBezTo>
                    <a:pt x="113117" y="35102"/>
                    <a:pt x="125249" y="38381"/>
                    <a:pt x="135781" y="44782"/>
                  </a:cubicBezTo>
                  <a:cubicBezTo>
                    <a:pt x="145953" y="51082"/>
                    <a:pt x="153984" y="61856"/>
                    <a:pt x="159875" y="77099"/>
                  </a:cubicBezTo>
                  <a:lnTo>
                    <a:pt x="193611" y="61036"/>
                  </a:lnTo>
                  <a:cubicBezTo>
                    <a:pt x="189030" y="47529"/>
                    <a:pt x="181242" y="35335"/>
                    <a:pt x="170916" y="25499"/>
                  </a:cubicBezTo>
                  <a:cubicBezTo>
                    <a:pt x="161564" y="16789"/>
                    <a:pt x="150479" y="10154"/>
                    <a:pt x="138387" y="6024"/>
                  </a:cubicBezTo>
                  <a:cubicBezTo>
                    <a:pt x="126289" y="1987"/>
                    <a:pt x="113613" y="-47"/>
                    <a:pt x="100858" y="6"/>
                  </a:cubicBezTo>
                  <a:cubicBezTo>
                    <a:pt x="87160" y="-140"/>
                    <a:pt x="73573" y="2453"/>
                    <a:pt x="60892" y="7635"/>
                  </a:cubicBezTo>
                  <a:cubicBezTo>
                    <a:pt x="48843" y="12629"/>
                    <a:pt x="37923" y="20002"/>
                    <a:pt x="28788" y="29313"/>
                  </a:cubicBezTo>
                  <a:cubicBezTo>
                    <a:pt x="19398" y="38885"/>
                    <a:pt x="12121" y="50320"/>
                    <a:pt x="7427" y="62880"/>
                  </a:cubicBezTo>
                  <a:cubicBezTo>
                    <a:pt x="2331" y="76692"/>
                    <a:pt x="-183" y="91324"/>
                    <a:pt x="10" y="106046"/>
                  </a:cubicBezTo>
                  <a:cubicBezTo>
                    <a:pt x="10" y="126925"/>
                    <a:pt x="4361" y="145334"/>
                    <a:pt x="13064" y="161269"/>
                  </a:cubicBezTo>
                  <a:cubicBezTo>
                    <a:pt x="21365" y="176734"/>
                    <a:pt x="33761" y="189616"/>
                    <a:pt x="48898" y="198502"/>
                  </a:cubicBezTo>
                  <a:cubicBezTo>
                    <a:pt x="64634" y="207586"/>
                    <a:pt x="82541" y="212229"/>
                    <a:pt x="100710" y="211937"/>
                  </a:cubicBezTo>
                  <a:cubicBezTo>
                    <a:pt x="113465" y="212000"/>
                    <a:pt x="126143" y="209966"/>
                    <a:pt x="138239" y="205919"/>
                  </a:cubicBezTo>
                  <a:cubicBezTo>
                    <a:pt x="150369" y="201776"/>
                    <a:pt x="161462" y="195069"/>
                    <a:pt x="170767" y="186253"/>
                  </a:cubicBezTo>
                  <a:cubicBezTo>
                    <a:pt x="181007" y="176419"/>
                    <a:pt x="188782" y="164310"/>
                    <a:pt x="193463" y="150907"/>
                  </a:cubicBezTo>
                  <a:lnTo>
                    <a:pt x="159812" y="134929"/>
                  </a:lnTo>
                  <a:cubicBezTo>
                    <a:pt x="153920" y="149932"/>
                    <a:pt x="145889" y="160640"/>
                    <a:pt x="135717" y="167054"/>
                  </a:cubicBezTo>
                  <a:cubicBezTo>
                    <a:pt x="125247" y="173562"/>
                    <a:pt x="113121" y="176910"/>
                    <a:pt x="100795" y="176696"/>
                  </a:cubicBezTo>
                  <a:cubicBezTo>
                    <a:pt x="90148" y="176787"/>
                    <a:pt x="79676" y="174014"/>
                    <a:pt x="70470" y="168665"/>
                  </a:cubicBezTo>
                  <a:cubicBezTo>
                    <a:pt x="60956" y="163007"/>
                    <a:pt x="53284" y="154713"/>
                    <a:pt x="48389" y="144783"/>
                  </a:cubicBezTo>
                  <a:cubicBezTo>
                    <a:pt x="42907" y="134215"/>
                    <a:pt x="40167" y="121297"/>
                    <a:pt x="40167" y="106024"/>
                  </a:cubicBezTo>
                  <a:cubicBezTo>
                    <a:pt x="39976" y="95649"/>
                    <a:pt x="41604" y="85323"/>
                    <a:pt x="44978" y="75509"/>
                  </a:cubicBezTo>
                  <a:cubicBezTo>
                    <a:pt x="47800" y="67298"/>
                    <a:pt x="52312" y="59769"/>
                    <a:pt x="58222" y="53407"/>
                  </a:cubicBezTo>
                  <a:close/>
                </a:path>
              </a:pathLst>
            </a:custGeom>
            <a:solidFill>
              <a:srgbClr val="00A443"/>
            </a:solidFill>
            <a:ln w="2119" cap="flat">
              <a:noFill/>
              <a:prstDash val="solid"/>
              <a:miter/>
            </a:ln>
          </p:spPr>
          <p:txBody>
            <a:bodyPr rtlCol="0" anchor="ctr"/>
            <a:lstStyle/>
            <a:p>
              <a:endParaRPr lang="es-ES" sz="675"/>
            </a:p>
          </p:txBody>
        </p:sp>
        <p:sp>
          <p:nvSpPr>
            <p:cNvPr id="26" name="Forma libre: forma 25">
              <a:extLst>
                <a:ext uri="{FF2B5EF4-FFF2-40B4-BE49-F238E27FC236}">
                  <a16:creationId xmlns:a16="http://schemas.microsoft.com/office/drawing/2014/main" id="{5D6FE084-C0C8-E047-3CE2-3D77D39DC0B5}"/>
                </a:ext>
              </a:extLst>
            </p:cNvPr>
            <p:cNvSpPr/>
            <p:nvPr/>
          </p:nvSpPr>
          <p:spPr>
            <a:xfrm>
              <a:off x="21627655" y="934458"/>
              <a:ext cx="206798" cy="212416"/>
            </a:xfrm>
            <a:custGeom>
              <a:avLst/>
              <a:gdLst>
                <a:gd name="connsiteX0" fmla="*/ 156566 w 206798"/>
                <a:gd name="connsiteY0" fmla="*/ 13264 h 212416"/>
                <a:gd name="connsiteX1" fmla="*/ 103165 w 206798"/>
                <a:gd name="connsiteY1" fmla="*/ 20 h 212416"/>
                <a:gd name="connsiteX2" fmla="*/ 62203 w 206798"/>
                <a:gd name="connsiteY2" fmla="*/ 7648 h 212416"/>
                <a:gd name="connsiteX3" fmla="*/ 29314 w 206798"/>
                <a:gd name="connsiteY3" fmla="*/ 29539 h 212416"/>
                <a:gd name="connsiteX4" fmla="*/ 7636 w 206798"/>
                <a:gd name="connsiteY4" fmla="*/ 63253 h 212416"/>
                <a:gd name="connsiteX5" fmla="*/ 7 w 206798"/>
                <a:gd name="connsiteY5" fmla="*/ 106017 h 212416"/>
                <a:gd name="connsiteX6" fmla="*/ 13464 w 206798"/>
                <a:gd name="connsiteY6" fmla="*/ 161431 h 212416"/>
                <a:gd name="connsiteX7" fmla="*/ 50399 w 206798"/>
                <a:gd name="connsiteY7" fmla="*/ 198982 h 212416"/>
                <a:gd name="connsiteX8" fmla="*/ 144551 w 206798"/>
                <a:gd name="connsiteY8" fmla="*/ 204597 h 212416"/>
                <a:gd name="connsiteX9" fmla="*/ 177482 w 206798"/>
                <a:gd name="connsiteY9" fmla="*/ 182707 h 212416"/>
                <a:gd name="connsiteX10" fmla="*/ 199160 w 206798"/>
                <a:gd name="connsiteY10" fmla="*/ 149183 h 212416"/>
                <a:gd name="connsiteX11" fmla="*/ 206789 w 206798"/>
                <a:gd name="connsiteY11" fmla="*/ 106017 h 212416"/>
                <a:gd name="connsiteX12" fmla="*/ 193354 w 206798"/>
                <a:gd name="connsiteY12" fmla="*/ 50412 h 212416"/>
                <a:gd name="connsiteX13" fmla="*/ 156566 w 206798"/>
                <a:gd name="connsiteY13" fmla="*/ 13264 h 212416"/>
                <a:gd name="connsiteX14" fmla="*/ 161779 w 206798"/>
                <a:gd name="connsiteY14" fmla="*/ 135727 h 212416"/>
                <a:gd name="connsiteX15" fmla="*/ 148535 w 206798"/>
                <a:gd name="connsiteY15" fmla="*/ 158020 h 212416"/>
                <a:gd name="connsiteX16" fmla="*/ 128467 w 206798"/>
                <a:gd name="connsiteY16" fmla="*/ 171857 h 212416"/>
                <a:gd name="connsiteX17" fmla="*/ 103165 w 206798"/>
                <a:gd name="connsiteY17" fmla="*/ 176689 h 212416"/>
                <a:gd name="connsiteX18" fmla="*/ 71230 w 206798"/>
                <a:gd name="connsiteY18" fmla="*/ 168212 h 212416"/>
                <a:gd name="connsiteX19" fmla="*/ 48747 w 206798"/>
                <a:gd name="connsiteY19" fmla="*/ 143928 h 212416"/>
                <a:gd name="connsiteX20" fmla="*/ 40524 w 206798"/>
                <a:gd name="connsiteY20" fmla="*/ 105974 h 212416"/>
                <a:gd name="connsiteX21" fmla="*/ 45144 w 206798"/>
                <a:gd name="connsiteY21" fmla="*/ 76307 h 212416"/>
                <a:gd name="connsiteX22" fmla="*/ 58198 w 206798"/>
                <a:gd name="connsiteY22" fmla="*/ 54226 h 212416"/>
                <a:gd name="connsiteX23" fmla="*/ 78266 w 206798"/>
                <a:gd name="connsiteY23" fmla="*/ 40367 h 212416"/>
                <a:gd name="connsiteX24" fmla="*/ 103165 w 206798"/>
                <a:gd name="connsiteY24" fmla="*/ 35748 h 212416"/>
                <a:gd name="connsiteX25" fmla="*/ 135884 w 206798"/>
                <a:gd name="connsiteY25" fmla="*/ 44224 h 212416"/>
                <a:gd name="connsiteX26" fmla="*/ 158368 w 206798"/>
                <a:gd name="connsiteY26" fmla="*/ 68318 h 212416"/>
                <a:gd name="connsiteX27" fmla="*/ 166590 w 206798"/>
                <a:gd name="connsiteY27" fmla="*/ 106059 h 212416"/>
                <a:gd name="connsiteX28" fmla="*/ 161779 w 206798"/>
                <a:gd name="connsiteY28" fmla="*/ 135727 h 212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6798" h="212416">
                  <a:moveTo>
                    <a:pt x="156566" y="13264"/>
                  </a:moveTo>
                  <a:cubicBezTo>
                    <a:pt x="140241" y="4230"/>
                    <a:pt x="121819" y="-339"/>
                    <a:pt x="103165" y="20"/>
                  </a:cubicBezTo>
                  <a:cubicBezTo>
                    <a:pt x="89145" y="-114"/>
                    <a:pt x="75233" y="2478"/>
                    <a:pt x="62203" y="7648"/>
                  </a:cubicBezTo>
                  <a:cubicBezTo>
                    <a:pt x="49844" y="12594"/>
                    <a:pt x="38647" y="20047"/>
                    <a:pt x="29314" y="29539"/>
                  </a:cubicBezTo>
                  <a:cubicBezTo>
                    <a:pt x="19859" y="39176"/>
                    <a:pt x="12480" y="50651"/>
                    <a:pt x="7636" y="63253"/>
                  </a:cubicBezTo>
                  <a:cubicBezTo>
                    <a:pt x="2432" y="76903"/>
                    <a:pt x="-156" y="91410"/>
                    <a:pt x="7" y="106017"/>
                  </a:cubicBezTo>
                  <a:cubicBezTo>
                    <a:pt x="7" y="126896"/>
                    <a:pt x="4493" y="145369"/>
                    <a:pt x="13464" y="161431"/>
                  </a:cubicBezTo>
                  <a:cubicBezTo>
                    <a:pt x="22067" y="177121"/>
                    <a:pt x="34854" y="190120"/>
                    <a:pt x="50399" y="198982"/>
                  </a:cubicBezTo>
                  <a:cubicBezTo>
                    <a:pt x="79414" y="214667"/>
                    <a:pt x="113879" y="216723"/>
                    <a:pt x="144551" y="204597"/>
                  </a:cubicBezTo>
                  <a:cubicBezTo>
                    <a:pt x="156874" y="199562"/>
                    <a:pt x="168071" y="192122"/>
                    <a:pt x="177482" y="182707"/>
                  </a:cubicBezTo>
                  <a:cubicBezTo>
                    <a:pt x="186965" y="173165"/>
                    <a:pt x="194348" y="161745"/>
                    <a:pt x="199160" y="149183"/>
                  </a:cubicBezTo>
                  <a:cubicBezTo>
                    <a:pt x="204390" y="135400"/>
                    <a:pt x="206977" y="120757"/>
                    <a:pt x="206789" y="106017"/>
                  </a:cubicBezTo>
                  <a:cubicBezTo>
                    <a:pt x="206789" y="84826"/>
                    <a:pt x="202311" y="66290"/>
                    <a:pt x="193354" y="50412"/>
                  </a:cubicBezTo>
                  <a:cubicBezTo>
                    <a:pt x="184746" y="34877"/>
                    <a:pt x="172017" y="22022"/>
                    <a:pt x="156566" y="13264"/>
                  </a:cubicBezTo>
                  <a:close/>
                  <a:moveTo>
                    <a:pt x="161779" y="135727"/>
                  </a:moveTo>
                  <a:cubicBezTo>
                    <a:pt x="158914" y="143976"/>
                    <a:pt x="154409" y="151558"/>
                    <a:pt x="148535" y="158020"/>
                  </a:cubicBezTo>
                  <a:cubicBezTo>
                    <a:pt x="142924" y="164027"/>
                    <a:pt x="136079" y="168749"/>
                    <a:pt x="128467" y="171857"/>
                  </a:cubicBezTo>
                  <a:cubicBezTo>
                    <a:pt x="120436" y="175127"/>
                    <a:pt x="111836" y="176769"/>
                    <a:pt x="103165" y="176689"/>
                  </a:cubicBezTo>
                  <a:cubicBezTo>
                    <a:pt x="91947" y="176822"/>
                    <a:pt x="80906" y="173892"/>
                    <a:pt x="71230" y="168212"/>
                  </a:cubicBezTo>
                  <a:cubicBezTo>
                    <a:pt x="61573" y="162427"/>
                    <a:pt x="53773" y="154000"/>
                    <a:pt x="48747" y="143928"/>
                  </a:cubicBezTo>
                  <a:cubicBezTo>
                    <a:pt x="43264" y="133360"/>
                    <a:pt x="40524" y="120709"/>
                    <a:pt x="40524" y="105974"/>
                  </a:cubicBezTo>
                  <a:cubicBezTo>
                    <a:pt x="40340" y="95892"/>
                    <a:pt x="41902" y="85856"/>
                    <a:pt x="45144" y="76307"/>
                  </a:cubicBezTo>
                  <a:cubicBezTo>
                    <a:pt x="47977" y="68149"/>
                    <a:pt x="52415" y="60641"/>
                    <a:pt x="58198" y="54226"/>
                  </a:cubicBezTo>
                  <a:cubicBezTo>
                    <a:pt x="63724" y="48117"/>
                    <a:pt x="70594" y="43372"/>
                    <a:pt x="78266" y="40367"/>
                  </a:cubicBezTo>
                  <a:cubicBezTo>
                    <a:pt x="86195" y="37258"/>
                    <a:pt x="94646" y="35690"/>
                    <a:pt x="103165" y="35748"/>
                  </a:cubicBezTo>
                  <a:cubicBezTo>
                    <a:pt x="114638" y="35546"/>
                    <a:pt x="125950" y="38477"/>
                    <a:pt x="135884" y="44224"/>
                  </a:cubicBezTo>
                  <a:cubicBezTo>
                    <a:pt x="145502" y="49971"/>
                    <a:pt x="153299" y="58324"/>
                    <a:pt x="158368" y="68318"/>
                  </a:cubicBezTo>
                  <a:cubicBezTo>
                    <a:pt x="163862" y="78772"/>
                    <a:pt x="166604" y="91353"/>
                    <a:pt x="166590" y="106059"/>
                  </a:cubicBezTo>
                  <a:cubicBezTo>
                    <a:pt x="166734" y="116155"/>
                    <a:pt x="165106" y="126195"/>
                    <a:pt x="161779" y="135727"/>
                  </a:cubicBezTo>
                  <a:close/>
                </a:path>
              </a:pathLst>
            </a:custGeom>
            <a:solidFill>
              <a:srgbClr val="00A443"/>
            </a:solidFill>
            <a:ln w="2119" cap="flat">
              <a:noFill/>
              <a:prstDash val="solid"/>
              <a:miter/>
            </a:ln>
          </p:spPr>
          <p:txBody>
            <a:bodyPr rtlCol="0" anchor="ctr"/>
            <a:lstStyle/>
            <a:p>
              <a:endParaRPr lang="es-ES" sz="675"/>
            </a:p>
          </p:txBody>
        </p:sp>
        <p:sp>
          <p:nvSpPr>
            <p:cNvPr id="27" name="Forma libre: forma 26">
              <a:extLst>
                <a:ext uri="{FF2B5EF4-FFF2-40B4-BE49-F238E27FC236}">
                  <a16:creationId xmlns:a16="http://schemas.microsoft.com/office/drawing/2014/main" id="{E0B00FC4-0CE2-046A-3E0B-F6BBE669EFFD}"/>
                </a:ext>
              </a:extLst>
            </p:cNvPr>
            <p:cNvSpPr/>
            <p:nvPr/>
          </p:nvSpPr>
          <p:spPr>
            <a:xfrm>
              <a:off x="21833829" y="871434"/>
              <a:ext cx="247341" cy="271202"/>
            </a:xfrm>
            <a:custGeom>
              <a:avLst/>
              <a:gdLst>
                <a:gd name="connsiteX0" fmla="*/ 200339 w 247341"/>
                <a:gd name="connsiteY0" fmla="*/ 0 h 271202"/>
                <a:gd name="connsiteX1" fmla="*/ 160606 w 247341"/>
                <a:gd name="connsiteY1" fmla="*/ 24200 h 271202"/>
                <a:gd name="connsiteX2" fmla="*/ 160606 w 247341"/>
                <a:gd name="connsiteY2" fmla="*/ 67154 h 271202"/>
                <a:gd name="connsiteX3" fmla="*/ 77432 w 247341"/>
                <a:gd name="connsiteY3" fmla="*/ 67154 h 271202"/>
                <a:gd name="connsiteX4" fmla="*/ 77432 w 247341"/>
                <a:gd name="connsiteY4" fmla="*/ 0 h 271202"/>
                <a:gd name="connsiteX5" fmla="*/ 37741 w 247341"/>
                <a:gd name="connsiteY5" fmla="*/ 24200 h 271202"/>
                <a:gd name="connsiteX6" fmla="*/ 37741 w 247341"/>
                <a:gd name="connsiteY6" fmla="*/ 67154 h 271202"/>
                <a:gd name="connsiteX7" fmla="*/ 0 w 247341"/>
                <a:gd name="connsiteY7" fmla="*/ 67154 h 271202"/>
                <a:gd name="connsiteX8" fmla="*/ 0 w 247341"/>
                <a:gd name="connsiteY8" fmla="*/ 100085 h 271202"/>
                <a:gd name="connsiteX9" fmla="*/ 37741 w 247341"/>
                <a:gd name="connsiteY9" fmla="*/ 100085 h 271202"/>
                <a:gd name="connsiteX10" fmla="*/ 37741 w 247341"/>
                <a:gd name="connsiteY10" fmla="*/ 208159 h 271202"/>
                <a:gd name="connsiteX11" fmla="*/ 44777 w 247341"/>
                <a:gd name="connsiteY11" fmla="*/ 241090 h 271202"/>
                <a:gd name="connsiteX12" fmla="*/ 65459 w 247341"/>
                <a:gd name="connsiteY12" fmla="*/ 263362 h 271202"/>
                <a:gd name="connsiteX13" fmla="*/ 99174 w 247341"/>
                <a:gd name="connsiteY13" fmla="*/ 271202 h 271202"/>
                <a:gd name="connsiteX14" fmla="*/ 124476 w 247341"/>
                <a:gd name="connsiteY14" fmla="*/ 271202 h 271202"/>
                <a:gd name="connsiteX15" fmla="*/ 124476 w 247341"/>
                <a:gd name="connsiteY15" fmla="*/ 236661 h 271202"/>
                <a:gd name="connsiteX16" fmla="*/ 103603 w 247341"/>
                <a:gd name="connsiteY16" fmla="*/ 236661 h 271202"/>
                <a:gd name="connsiteX17" fmla="*/ 83725 w 247341"/>
                <a:gd name="connsiteY17" fmla="*/ 228630 h 271202"/>
                <a:gd name="connsiteX18" fmla="*/ 77495 w 247341"/>
                <a:gd name="connsiteY18" fmla="*/ 205319 h 271202"/>
                <a:gd name="connsiteX19" fmla="*/ 77495 w 247341"/>
                <a:gd name="connsiteY19" fmla="*/ 99979 h 271202"/>
                <a:gd name="connsiteX20" fmla="*/ 160606 w 247341"/>
                <a:gd name="connsiteY20" fmla="*/ 99979 h 271202"/>
                <a:gd name="connsiteX21" fmla="*/ 160606 w 247341"/>
                <a:gd name="connsiteY21" fmla="*/ 208053 h 271202"/>
                <a:gd name="connsiteX22" fmla="*/ 167642 w 247341"/>
                <a:gd name="connsiteY22" fmla="*/ 240984 h 271202"/>
                <a:gd name="connsiteX23" fmla="*/ 188324 w 247341"/>
                <a:gd name="connsiteY23" fmla="*/ 263256 h 271202"/>
                <a:gd name="connsiteX24" fmla="*/ 222039 w 247341"/>
                <a:gd name="connsiteY24" fmla="*/ 271096 h 271202"/>
                <a:gd name="connsiteX25" fmla="*/ 247341 w 247341"/>
                <a:gd name="connsiteY25" fmla="*/ 271096 h 271202"/>
                <a:gd name="connsiteX26" fmla="*/ 247341 w 247341"/>
                <a:gd name="connsiteY26" fmla="*/ 236555 h 271202"/>
                <a:gd name="connsiteX27" fmla="*/ 226468 w 247341"/>
                <a:gd name="connsiteY27" fmla="*/ 236555 h 271202"/>
                <a:gd name="connsiteX28" fmla="*/ 206591 w 247341"/>
                <a:gd name="connsiteY28" fmla="*/ 228524 h 271202"/>
                <a:gd name="connsiteX29" fmla="*/ 200361 w 247341"/>
                <a:gd name="connsiteY29" fmla="*/ 205214 h 271202"/>
                <a:gd name="connsiteX30" fmla="*/ 200361 w 247341"/>
                <a:gd name="connsiteY30" fmla="*/ 99979 h 271202"/>
                <a:gd name="connsiteX31" fmla="*/ 247341 w 247341"/>
                <a:gd name="connsiteY31" fmla="*/ 99979 h 271202"/>
                <a:gd name="connsiteX32" fmla="*/ 247341 w 247341"/>
                <a:gd name="connsiteY32" fmla="*/ 67048 h 271202"/>
                <a:gd name="connsiteX33" fmla="*/ 200339 w 247341"/>
                <a:gd name="connsiteY33" fmla="*/ 67048 h 271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47341" h="271202">
                  <a:moveTo>
                    <a:pt x="200339" y="0"/>
                  </a:moveTo>
                  <a:lnTo>
                    <a:pt x="160606" y="24200"/>
                  </a:lnTo>
                  <a:lnTo>
                    <a:pt x="160606" y="67154"/>
                  </a:lnTo>
                  <a:lnTo>
                    <a:pt x="77432" y="67154"/>
                  </a:lnTo>
                  <a:lnTo>
                    <a:pt x="77432" y="0"/>
                  </a:lnTo>
                  <a:lnTo>
                    <a:pt x="37741" y="24200"/>
                  </a:lnTo>
                  <a:lnTo>
                    <a:pt x="37741" y="67154"/>
                  </a:lnTo>
                  <a:lnTo>
                    <a:pt x="0" y="67154"/>
                  </a:lnTo>
                  <a:lnTo>
                    <a:pt x="0" y="100085"/>
                  </a:lnTo>
                  <a:lnTo>
                    <a:pt x="37741" y="100085"/>
                  </a:lnTo>
                  <a:lnTo>
                    <a:pt x="37741" y="208159"/>
                  </a:lnTo>
                  <a:cubicBezTo>
                    <a:pt x="37540" y="219530"/>
                    <a:pt x="39947" y="230795"/>
                    <a:pt x="44777" y="241090"/>
                  </a:cubicBezTo>
                  <a:cubicBezTo>
                    <a:pt x="49218" y="250463"/>
                    <a:pt x="56440" y="258240"/>
                    <a:pt x="65459" y="263362"/>
                  </a:cubicBezTo>
                  <a:cubicBezTo>
                    <a:pt x="74544" y="268602"/>
                    <a:pt x="85781" y="271217"/>
                    <a:pt x="99174" y="271202"/>
                  </a:cubicBezTo>
                  <a:lnTo>
                    <a:pt x="124476" y="271202"/>
                  </a:lnTo>
                  <a:lnTo>
                    <a:pt x="124476" y="236661"/>
                  </a:lnTo>
                  <a:lnTo>
                    <a:pt x="103603" y="236661"/>
                  </a:lnTo>
                  <a:cubicBezTo>
                    <a:pt x="94491" y="236661"/>
                    <a:pt x="87864" y="233985"/>
                    <a:pt x="83725" y="228630"/>
                  </a:cubicBezTo>
                  <a:cubicBezTo>
                    <a:pt x="79587" y="223275"/>
                    <a:pt x="77510" y="215506"/>
                    <a:pt x="77495" y="205319"/>
                  </a:cubicBezTo>
                  <a:lnTo>
                    <a:pt x="77495" y="99979"/>
                  </a:lnTo>
                  <a:lnTo>
                    <a:pt x="160606" y="99979"/>
                  </a:lnTo>
                  <a:lnTo>
                    <a:pt x="160606" y="208053"/>
                  </a:lnTo>
                  <a:cubicBezTo>
                    <a:pt x="160405" y="219424"/>
                    <a:pt x="162812" y="230689"/>
                    <a:pt x="167642" y="240984"/>
                  </a:cubicBezTo>
                  <a:cubicBezTo>
                    <a:pt x="172083" y="250357"/>
                    <a:pt x="179305" y="258134"/>
                    <a:pt x="188324" y="263256"/>
                  </a:cubicBezTo>
                  <a:cubicBezTo>
                    <a:pt x="197409" y="268496"/>
                    <a:pt x="208646" y="271111"/>
                    <a:pt x="222039" y="271096"/>
                  </a:cubicBezTo>
                  <a:lnTo>
                    <a:pt x="247341" y="271096"/>
                  </a:lnTo>
                  <a:lnTo>
                    <a:pt x="247341" y="236555"/>
                  </a:lnTo>
                  <a:lnTo>
                    <a:pt x="226468" y="236555"/>
                  </a:lnTo>
                  <a:cubicBezTo>
                    <a:pt x="217356" y="236555"/>
                    <a:pt x="210729" y="233879"/>
                    <a:pt x="206591" y="228524"/>
                  </a:cubicBezTo>
                  <a:cubicBezTo>
                    <a:pt x="202452" y="223169"/>
                    <a:pt x="200376" y="215400"/>
                    <a:pt x="200361" y="205214"/>
                  </a:cubicBezTo>
                  <a:lnTo>
                    <a:pt x="200361" y="99979"/>
                  </a:lnTo>
                  <a:lnTo>
                    <a:pt x="247341" y="99979"/>
                  </a:lnTo>
                  <a:lnTo>
                    <a:pt x="247341" y="67048"/>
                  </a:lnTo>
                  <a:lnTo>
                    <a:pt x="200339" y="67048"/>
                  </a:lnTo>
                  <a:close/>
                </a:path>
              </a:pathLst>
            </a:custGeom>
            <a:solidFill>
              <a:srgbClr val="00A443"/>
            </a:solidFill>
            <a:ln w="2119" cap="flat">
              <a:noFill/>
              <a:prstDash val="solid"/>
              <a:miter/>
            </a:ln>
          </p:spPr>
          <p:txBody>
            <a:bodyPr rtlCol="0" anchor="ctr"/>
            <a:lstStyle/>
            <a:p>
              <a:endParaRPr lang="es-ES" sz="675"/>
            </a:p>
          </p:txBody>
        </p:sp>
        <p:sp>
          <p:nvSpPr>
            <p:cNvPr id="28" name="Forma libre: forma 27">
              <a:extLst>
                <a:ext uri="{FF2B5EF4-FFF2-40B4-BE49-F238E27FC236}">
                  <a16:creationId xmlns:a16="http://schemas.microsoft.com/office/drawing/2014/main" id="{3E281335-A5B5-2431-AD70-A48761863BAE}"/>
                </a:ext>
              </a:extLst>
            </p:cNvPr>
            <p:cNvSpPr/>
            <p:nvPr/>
          </p:nvSpPr>
          <p:spPr>
            <a:xfrm>
              <a:off x="22108062" y="938482"/>
              <a:ext cx="39351" cy="203963"/>
            </a:xfrm>
            <a:custGeom>
              <a:avLst/>
              <a:gdLst>
                <a:gd name="connsiteX0" fmla="*/ 0 w 39351"/>
                <a:gd name="connsiteY0" fmla="*/ 0 h 203963"/>
                <a:gd name="connsiteX1" fmla="*/ 39352 w 39351"/>
                <a:gd name="connsiteY1" fmla="*/ 0 h 203963"/>
                <a:gd name="connsiteX2" fmla="*/ 39352 w 39351"/>
                <a:gd name="connsiteY2" fmla="*/ 203963 h 203963"/>
                <a:gd name="connsiteX3" fmla="*/ 0 w 39351"/>
                <a:gd name="connsiteY3" fmla="*/ 203963 h 203963"/>
              </a:gdLst>
              <a:ahLst/>
              <a:cxnLst>
                <a:cxn ang="0">
                  <a:pos x="connsiteX0" y="connsiteY0"/>
                </a:cxn>
                <a:cxn ang="0">
                  <a:pos x="connsiteX1" y="connsiteY1"/>
                </a:cxn>
                <a:cxn ang="0">
                  <a:pos x="connsiteX2" y="connsiteY2"/>
                </a:cxn>
                <a:cxn ang="0">
                  <a:pos x="connsiteX3" y="connsiteY3"/>
                </a:cxn>
              </a:cxnLst>
              <a:rect l="l" t="t" r="r" b="b"/>
              <a:pathLst>
                <a:path w="39351" h="203963">
                  <a:moveTo>
                    <a:pt x="0" y="0"/>
                  </a:moveTo>
                  <a:lnTo>
                    <a:pt x="39352" y="0"/>
                  </a:lnTo>
                  <a:lnTo>
                    <a:pt x="39352" y="203963"/>
                  </a:lnTo>
                  <a:lnTo>
                    <a:pt x="0" y="203963"/>
                  </a:lnTo>
                  <a:close/>
                </a:path>
              </a:pathLst>
            </a:custGeom>
            <a:solidFill>
              <a:srgbClr val="00A443"/>
            </a:solidFill>
            <a:ln w="2119" cap="flat">
              <a:noFill/>
              <a:prstDash val="solid"/>
              <a:miter/>
            </a:ln>
          </p:spPr>
          <p:txBody>
            <a:bodyPr rtlCol="0" anchor="ctr"/>
            <a:lstStyle/>
            <a:p>
              <a:endParaRPr lang="es-ES" sz="675"/>
            </a:p>
          </p:txBody>
        </p:sp>
        <p:sp>
          <p:nvSpPr>
            <p:cNvPr id="29" name="Forma libre: forma 28">
              <a:extLst>
                <a:ext uri="{FF2B5EF4-FFF2-40B4-BE49-F238E27FC236}">
                  <a16:creationId xmlns:a16="http://schemas.microsoft.com/office/drawing/2014/main" id="{88EC25C8-E19E-5674-B1A7-A126376EC354}"/>
                </a:ext>
              </a:extLst>
            </p:cNvPr>
            <p:cNvSpPr/>
            <p:nvPr/>
          </p:nvSpPr>
          <p:spPr>
            <a:xfrm>
              <a:off x="22100808" y="852163"/>
              <a:ext cx="54177" cy="51807"/>
            </a:xfrm>
            <a:custGeom>
              <a:avLst/>
              <a:gdLst>
                <a:gd name="connsiteX0" fmla="*/ 46203 w 54177"/>
                <a:gd name="connsiteY0" fmla="*/ 7023 h 51807"/>
                <a:gd name="connsiteX1" fmla="*/ 26919 w 54177"/>
                <a:gd name="connsiteY1" fmla="*/ 9 h 51807"/>
                <a:gd name="connsiteX2" fmla="*/ 7847 w 54177"/>
                <a:gd name="connsiteY2" fmla="*/ 7023 h 51807"/>
                <a:gd name="connsiteX3" fmla="*/ 28 w 54177"/>
                <a:gd name="connsiteY3" fmla="*/ 26095 h 51807"/>
                <a:gd name="connsiteX4" fmla="*/ 7847 w 54177"/>
                <a:gd name="connsiteY4" fmla="*/ 44764 h 51807"/>
                <a:gd name="connsiteX5" fmla="*/ 26919 w 54177"/>
                <a:gd name="connsiteY5" fmla="*/ 51800 h 51807"/>
                <a:gd name="connsiteX6" fmla="*/ 46203 w 54177"/>
                <a:gd name="connsiteY6" fmla="*/ 44764 h 51807"/>
                <a:gd name="connsiteX7" fmla="*/ 54150 w 54177"/>
                <a:gd name="connsiteY7" fmla="*/ 26095 h 51807"/>
                <a:gd name="connsiteX8" fmla="*/ 46203 w 54177"/>
                <a:gd name="connsiteY8" fmla="*/ 7023 h 51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77" h="51807">
                  <a:moveTo>
                    <a:pt x="46203" y="7023"/>
                  </a:moveTo>
                  <a:cubicBezTo>
                    <a:pt x="40878" y="2357"/>
                    <a:pt x="33999" y="-146"/>
                    <a:pt x="26919" y="9"/>
                  </a:cubicBezTo>
                  <a:cubicBezTo>
                    <a:pt x="19901" y="-169"/>
                    <a:pt x="13080" y="2340"/>
                    <a:pt x="7847" y="7023"/>
                  </a:cubicBezTo>
                  <a:cubicBezTo>
                    <a:pt x="2545" y="11910"/>
                    <a:pt x="-317" y="18894"/>
                    <a:pt x="28" y="26095"/>
                  </a:cubicBezTo>
                  <a:cubicBezTo>
                    <a:pt x="-264" y="33171"/>
                    <a:pt x="2601" y="40009"/>
                    <a:pt x="7847" y="44764"/>
                  </a:cubicBezTo>
                  <a:cubicBezTo>
                    <a:pt x="13075" y="49456"/>
                    <a:pt x="19897" y="51971"/>
                    <a:pt x="26919" y="51800"/>
                  </a:cubicBezTo>
                  <a:cubicBezTo>
                    <a:pt x="34001" y="51950"/>
                    <a:pt x="40882" y="49439"/>
                    <a:pt x="46203" y="44764"/>
                  </a:cubicBezTo>
                  <a:cubicBezTo>
                    <a:pt x="51528" y="40056"/>
                    <a:pt x="54446" y="33196"/>
                    <a:pt x="54150" y="26095"/>
                  </a:cubicBezTo>
                  <a:cubicBezTo>
                    <a:pt x="54499" y="18867"/>
                    <a:pt x="51581" y="11865"/>
                    <a:pt x="46203" y="7023"/>
                  </a:cubicBezTo>
                  <a:close/>
                </a:path>
              </a:pathLst>
            </a:custGeom>
            <a:solidFill>
              <a:srgbClr val="00A443"/>
            </a:solidFill>
            <a:ln w="2119" cap="flat">
              <a:noFill/>
              <a:prstDash val="solid"/>
              <a:miter/>
            </a:ln>
          </p:spPr>
          <p:txBody>
            <a:bodyPr rtlCol="0" anchor="ctr"/>
            <a:lstStyle/>
            <a:p>
              <a:endParaRPr lang="es-ES" sz="675"/>
            </a:p>
          </p:txBody>
        </p:sp>
        <p:sp>
          <p:nvSpPr>
            <p:cNvPr id="30" name="Forma libre: forma 29">
              <a:extLst>
                <a:ext uri="{FF2B5EF4-FFF2-40B4-BE49-F238E27FC236}">
                  <a16:creationId xmlns:a16="http://schemas.microsoft.com/office/drawing/2014/main" id="{11D8E5C7-0355-252A-D019-BDDFA0AEF56E}"/>
                </a:ext>
              </a:extLst>
            </p:cNvPr>
            <p:cNvSpPr/>
            <p:nvPr/>
          </p:nvSpPr>
          <p:spPr>
            <a:xfrm>
              <a:off x="22174029" y="934523"/>
              <a:ext cx="171013" cy="212270"/>
            </a:xfrm>
            <a:custGeom>
              <a:avLst/>
              <a:gdLst>
                <a:gd name="connsiteX0" fmla="*/ 155542 w 171013"/>
                <a:gd name="connsiteY0" fmla="*/ 114174 h 212270"/>
                <a:gd name="connsiteX1" fmla="*/ 107968 w 171013"/>
                <a:gd name="connsiteY1" fmla="*/ 91500 h 212270"/>
                <a:gd name="connsiteX2" fmla="*/ 87900 w 171013"/>
                <a:gd name="connsiteY2" fmla="*/ 86689 h 212270"/>
                <a:gd name="connsiteX3" fmla="*/ 66603 w 171013"/>
                <a:gd name="connsiteY3" fmla="*/ 79781 h 212270"/>
                <a:gd name="connsiteX4" fmla="*/ 51770 w 171013"/>
                <a:gd name="connsiteY4" fmla="*/ 70944 h 212270"/>
                <a:gd name="connsiteX5" fmla="*/ 46154 w 171013"/>
                <a:gd name="connsiteY5" fmla="*/ 57297 h 212270"/>
                <a:gd name="connsiteX6" fmla="*/ 56750 w 171013"/>
                <a:gd name="connsiteY6" fmla="*/ 40217 h 212270"/>
                <a:gd name="connsiteX7" fmla="*/ 84764 w 171013"/>
                <a:gd name="connsiteY7" fmla="*/ 33669 h 212270"/>
                <a:gd name="connsiteX8" fmla="*/ 116275 w 171013"/>
                <a:gd name="connsiteY8" fmla="*/ 41510 h 212270"/>
                <a:gd name="connsiteX9" fmla="*/ 135749 w 171013"/>
                <a:gd name="connsiteY9" fmla="*/ 68211 h 212270"/>
                <a:gd name="connsiteX10" fmla="*/ 168680 w 171013"/>
                <a:gd name="connsiteY10" fmla="*/ 56174 h 212270"/>
                <a:gd name="connsiteX11" fmla="*/ 151410 w 171013"/>
                <a:gd name="connsiteY11" fmla="*/ 25257 h 212270"/>
                <a:gd name="connsiteX12" fmla="*/ 122293 w 171013"/>
                <a:gd name="connsiteY12" fmla="*/ 6375 h 212270"/>
                <a:gd name="connsiteX13" fmla="*/ 84764 w 171013"/>
                <a:gd name="connsiteY13" fmla="*/ 18 h 212270"/>
                <a:gd name="connsiteX14" fmla="*/ 44501 w 171013"/>
                <a:gd name="connsiteY14" fmla="*/ 7435 h 212270"/>
                <a:gd name="connsiteX15" fmla="*/ 16953 w 171013"/>
                <a:gd name="connsiteY15" fmla="*/ 27863 h 212270"/>
                <a:gd name="connsiteX16" fmla="*/ 7120 w 171013"/>
                <a:gd name="connsiteY16" fmla="*/ 57763 h 212270"/>
                <a:gd name="connsiteX17" fmla="*/ 21954 w 171013"/>
                <a:gd name="connsiteY17" fmla="*/ 95717 h 212270"/>
                <a:gd name="connsiteX18" fmla="*/ 69739 w 171013"/>
                <a:gd name="connsiteY18" fmla="*/ 119217 h 212270"/>
                <a:gd name="connsiteX19" fmla="*/ 90210 w 171013"/>
                <a:gd name="connsiteY19" fmla="*/ 124430 h 212270"/>
                <a:gd name="connsiteX20" fmla="*/ 122124 w 171013"/>
                <a:gd name="connsiteY20" fmla="*/ 135471 h 212270"/>
                <a:gd name="connsiteX21" fmla="*/ 132380 w 171013"/>
                <a:gd name="connsiteY21" fmla="*/ 152932 h 212270"/>
                <a:gd name="connsiteX22" fmla="*/ 120322 w 171013"/>
                <a:gd name="connsiteY22" fmla="*/ 171601 h 212270"/>
                <a:gd name="connsiteX23" fmla="*/ 87010 w 171013"/>
                <a:gd name="connsiteY23" fmla="*/ 179039 h 212270"/>
                <a:gd name="connsiteX24" fmla="*/ 63700 w 171013"/>
                <a:gd name="connsiteY24" fmla="*/ 175013 h 212270"/>
                <a:gd name="connsiteX25" fmla="*/ 44226 w 171013"/>
                <a:gd name="connsiteY25" fmla="*/ 162765 h 212270"/>
                <a:gd name="connsiteX26" fmla="*/ 31977 w 171013"/>
                <a:gd name="connsiteY26" fmla="*/ 142082 h 212270"/>
                <a:gd name="connsiteX27" fmla="*/ 0 w 171013"/>
                <a:gd name="connsiteY27" fmla="*/ 156068 h 212270"/>
                <a:gd name="connsiteX28" fmla="*/ 50180 w 171013"/>
                <a:gd name="connsiteY28" fmla="*/ 206249 h 212270"/>
                <a:gd name="connsiteX29" fmla="*/ 87137 w 171013"/>
                <a:gd name="connsiteY29" fmla="*/ 212267 h 212270"/>
                <a:gd name="connsiteX30" fmla="*/ 131638 w 171013"/>
                <a:gd name="connsiteY30" fmla="*/ 204447 h 212270"/>
                <a:gd name="connsiteX31" fmla="*/ 160755 w 171013"/>
                <a:gd name="connsiteY31" fmla="*/ 182960 h 212270"/>
                <a:gd name="connsiteX32" fmla="*/ 171011 w 171013"/>
                <a:gd name="connsiteY32" fmla="*/ 151830 h 212270"/>
                <a:gd name="connsiteX33" fmla="*/ 155542 w 171013"/>
                <a:gd name="connsiteY33" fmla="*/ 114174 h 21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71013" h="212270">
                  <a:moveTo>
                    <a:pt x="155542" y="114174"/>
                  </a:moveTo>
                  <a:cubicBezTo>
                    <a:pt x="145243" y="104426"/>
                    <a:pt x="129386" y="96867"/>
                    <a:pt x="107968" y="91500"/>
                  </a:cubicBezTo>
                  <a:lnTo>
                    <a:pt x="87900" y="86689"/>
                  </a:lnTo>
                  <a:cubicBezTo>
                    <a:pt x="80680" y="84776"/>
                    <a:pt x="73571" y="82470"/>
                    <a:pt x="66603" y="79781"/>
                  </a:cubicBezTo>
                  <a:cubicBezTo>
                    <a:pt x="61153" y="77780"/>
                    <a:pt x="56124" y="74784"/>
                    <a:pt x="51770" y="70944"/>
                  </a:cubicBezTo>
                  <a:cubicBezTo>
                    <a:pt x="48004" y="67427"/>
                    <a:pt x="45955" y="62447"/>
                    <a:pt x="46154" y="57297"/>
                  </a:cubicBezTo>
                  <a:cubicBezTo>
                    <a:pt x="46154" y="50319"/>
                    <a:pt x="49687" y="44625"/>
                    <a:pt x="56750" y="40217"/>
                  </a:cubicBezTo>
                  <a:cubicBezTo>
                    <a:pt x="63812" y="35810"/>
                    <a:pt x="73151" y="33627"/>
                    <a:pt x="84764" y="33669"/>
                  </a:cubicBezTo>
                  <a:cubicBezTo>
                    <a:pt x="95773" y="33481"/>
                    <a:pt x="106637" y="36185"/>
                    <a:pt x="116275" y="41510"/>
                  </a:cubicBezTo>
                  <a:cubicBezTo>
                    <a:pt x="125514" y="46723"/>
                    <a:pt x="132005" y="55623"/>
                    <a:pt x="135749" y="68211"/>
                  </a:cubicBezTo>
                  <a:lnTo>
                    <a:pt x="168680" y="56174"/>
                  </a:lnTo>
                  <a:cubicBezTo>
                    <a:pt x="165610" y="44583"/>
                    <a:pt x="159670" y="33949"/>
                    <a:pt x="151410" y="25257"/>
                  </a:cubicBezTo>
                  <a:cubicBezTo>
                    <a:pt x="143243" y="16861"/>
                    <a:pt x="133291" y="10408"/>
                    <a:pt x="122293" y="6375"/>
                  </a:cubicBezTo>
                  <a:cubicBezTo>
                    <a:pt x="110271" y="2004"/>
                    <a:pt x="97555" y="-152"/>
                    <a:pt x="84764" y="18"/>
                  </a:cubicBezTo>
                  <a:cubicBezTo>
                    <a:pt x="70981" y="-240"/>
                    <a:pt x="57288" y="2283"/>
                    <a:pt x="44501" y="7435"/>
                  </a:cubicBezTo>
                  <a:cubicBezTo>
                    <a:pt x="33662" y="11667"/>
                    <a:pt x="24149" y="18719"/>
                    <a:pt x="16953" y="27863"/>
                  </a:cubicBezTo>
                  <a:cubicBezTo>
                    <a:pt x="10434" y="36456"/>
                    <a:pt x="6974" y="46979"/>
                    <a:pt x="7120" y="57763"/>
                  </a:cubicBezTo>
                  <a:cubicBezTo>
                    <a:pt x="6777" y="71891"/>
                    <a:pt x="12121" y="85566"/>
                    <a:pt x="21954" y="95717"/>
                  </a:cubicBezTo>
                  <a:cubicBezTo>
                    <a:pt x="31844" y="106015"/>
                    <a:pt x="47771" y="113850"/>
                    <a:pt x="69739" y="119217"/>
                  </a:cubicBezTo>
                  <a:lnTo>
                    <a:pt x="90210" y="124430"/>
                  </a:lnTo>
                  <a:cubicBezTo>
                    <a:pt x="104662" y="127636"/>
                    <a:pt x="115300" y="131317"/>
                    <a:pt x="122124" y="135471"/>
                  </a:cubicBezTo>
                  <a:cubicBezTo>
                    <a:pt x="128544" y="138910"/>
                    <a:pt x="132503" y="145649"/>
                    <a:pt x="132380" y="152932"/>
                  </a:cubicBezTo>
                  <a:cubicBezTo>
                    <a:pt x="132380" y="160434"/>
                    <a:pt x="128360" y="166658"/>
                    <a:pt x="120322" y="171601"/>
                  </a:cubicBezTo>
                  <a:cubicBezTo>
                    <a:pt x="112285" y="176545"/>
                    <a:pt x="101181" y="179025"/>
                    <a:pt x="87010" y="179039"/>
                  </a:cubicBezTo>
                  <a:cubicBezTo>
                    <a:pt x="79066" y="179063"/>
                    <a:pt x="71176" y="177700"/>
                    <a:pt x="63700" y="175013"/>
                  </a:cubicBezTo>
                  <a:cubicBezTo>
                    <a:pt x="56370" y="172447"/>
                    <a:pt x="49714" y="168260"/>
                    <a:pt x="44226" y="162765"/>
                  </a:cubicBezTo>
                  <a:cubicBezTo>
                    <a:pt x="38540" y="156956"/>
                    <a:pt x="34338" y="149862"/>
                    <a:pt x="31977" y="142082"/>
                  </a:cubicBezTo>
                  <a:lnTo>
                    <a:pt x="0" y="156068"/>
                  </a:lnTo>
                  <a:cubicBezTo>
                    <a:pt x="7885" y="179768"/>
                    <a:pt x="26480" y="198364"/>
                    <a:pt x="50180" y="206249"/>
                  </a:cubicBezTo>
                  <a:cubicBezTo>
                    <a:pt x="62071" y="210330"/>
                    <a:pt x="74567" y="212364"/>
                    <a:pt x="87137" y="212267"/>
                  </a:cubicBezTo>
                  <a:cubicBezTo>
                    <a:pt x="104260" y="212267"/>
                    <a:pt x="119093" y="209660"/>
                    <a:pt x="131638" y="204447"/>
                  </a:cubicBezTo>
                  <a:cubicBezTo>
                    <a:pt x="143115" y="200063"/>
                    <a:pt x="153181" y="192634"/>
                    <a:pt x="160755" y="182960"/>
                  </a:cubicBezTo>
                  <a:cubicBezTo>
                    <a:pt x="167515" y="174000"/>
                    <a:pt x="171121" y="163055"/>
                    <a:pt x="171011" y="151830"/>
                  </a:cubicBezTo>
                  <a:cubicBezTo>
                    <a:pt x="171011" y="136503"/>
                    <a:pt x="165856" y="123949"/>
                    <a:pt x="155542" y="114174"/>
                  </a:cubicBezTo>
                  <a:close/>
                </a:path>
              </a:pathLst>
            </a:custGeom>
            <a:solidFill>
              <a:srgbClr val="00A443"/>
            </a:solidFill>
            <a:ln w="2119" cap="flat">
              <a:noFill/>
              <a:prstDash val="solid"/>
              <a:miter/>
            </a:ln>
          </p:spPr>
          <p:txBody>
            <a:bodyPr rtlCol="0" anchor="ctr"/>
            <a:lstStyle/>
            <a:p>
              <a:endParaRPr lang="es-ES" sz="675"/>
            </a:p>
          </p:txBody>
        </p:sp>
        <p:sp>
          <p:nvSpPr>
            <p:cNvPr id="31" name="Forma libre: forma 30">
              <a:extLst>
                <a:ext uri="{FF2B5EF4-FFF2-40B4-BE49-F238E27FC236}">
                  <a16:creationId xmlns:a16="http://schemas.microsoft.com/office/drawing/2014/main" id="{A52A154C-3DCF-067D-A417-C5AB3709C20F}"/>
                </a:ext>
              </a:extLst>
            </p:cNvPr>
            <p:cNvSpPr/>
            <p:nvPr/>
          </p:nvSpPr>
          <p:spPr>
            <a:xfrm>
              <a:off x="22371211" y="861389"/>
              <a:ext cx="175082" cy="281161"/>
            </a:xfrm>
            <a:custGeom>
              <a:avLst/>
              <a:gdLst>
                <a:gd name="connsiteX0" fmla="*/ 138526 w 175082"/>
                <a:gd name="connsiteY0" fmla="*/ 82730 h 281161"/>
                <a:gd name="connsiteX1" fmla="*/ 99576 w 175082"/>
                <a:gd name="connsiteY1" fmla="*/ 73088 h 281161"/>
                <a:gd name="connsiteX2" fmla="*/ 60416 w 175082"/>
                <a:gd name="connsiteY2" fmla="*/ 84128 h 281161"/>
                <a:gd name="connsiteX3" fmla="*/ 39352 w 175082"/>
                <a:gd name="connsiteY3" fmla="*/ 107269 h 281161"/>
                <a:gd name="connsiteX4" fmla="*/ 39352 w 175082"/>
                <a:gd name="connsiteY4" fmla="*/ 0 h 281161"/>
                <a:gd name="connsiteX5" fmla="*/ 0 w 175082"/>
                <a:gd name="connsiteY5" fmla="*/ 0 h 281161"/>
                <a:gd name="connsiteX6" fmla="*/ 0 w 175082"/>
                <a:gd name="connsiteY6" fmla="*/ 281077 h 281161"/>
                <a:gd name="connsiteX7" fmla="*/ 39352 w 175082"/>
                <a:gd name="connsiteY7" fmla="*/ 281077 h 281161"/>
                <a:gd name="connsiteX8" fmla="*/ 39352 w 175082"/>
                <a:gd name="connsiteY8" fmla="*/ 160289 h 281161"/>
                <a:gd name="connsiteX9" fmla="*/ 53592 w 175082"/>
                <a:gd name="connsiteY9" fmla="*/ 121954 h 281161"/>
                <a:gd name="connsiteX10" fmla="*/ 90337 w 175082"/>
                <a:gd name="connsiteY10" fmla="*/ 108095 h 281161"/>
                <a:gd name="connsiteX11" fmla="*/ 122865 w 175082"/>
                <a:gd name="connsiteY11" fmla="*/ 121763 h 281161"/>
                <a:gd name="connsiteX12" fmla="*/ 135304 w 175082"/>
                <a:gd name="connsiteY12" fmla="*/ 158699 h 281161"/>
                <a:gd name="connsiteX13" fmla="*/ 135304 w 175082"/>
                <a:gd name="connsiteY13" fmla="*/ 281162 h 281161"/>
                <a:gd name="connsiteX14" fmla="*/ 175059 w 175082"/>
                <a:gd name="connsiteY14" fmla="*/ 281162 h 281161"/>
                <a:gd name="connsiteX15" fmla="*/ 175059 w 175082"/>
                <a:gd name="connsiteY15" fmla="*/ 152194 h 281161"/>
                <a:gd name="connsiteX16" fmla="*/ 165226 w 175082"/>
                <a:gd name="connsiteY16" fmla="*/ 110236 h 281161"/>
                <a:gd name="connsiteX17" fmla="*/ 138526 w 175082"/>
                <a:gd name="connsiteY17" fmla="*/ 82730 h 281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082" h="281161">
                  <a:moveTo>
                    <a:pt x="138526" y="82730"/>
                  </a:moveTo>
                  <a:cubicBezTo>
                    <a:pt x="126616" y="76131"/>
                    <a:pt x="113181" y="72804"/>
                    <a:pt x="99576" y="73088"/>
                  </a:cubicBezTo>
                  <a:cubicBezTo>
                    <a:pt x="85751" y="73064"/>
                    <a:pt x="72191" y="76885"/>
                    <a:pt x="60416" y="84128"/>
                  </a:cubicBezTo>
                  <a:cubicBezTo>
                    <a:pt x="51397" y="89754"/>
                    <a:pt x="44107" y="97763"/>
                    <a:pt x="39352" y="107269"/>
                  </a:cubicBezTo>
                  <a:lnTo>
                    <a:pt x="39352" y="0"/>
                  </a:lnTo>
                  <a:lnTo>
                    <a:pt x="0" y="0"/>
                  </a:lnTo>
                  <a:lnTo>
                    <a:pt x="0" y="281077"/>
                  </a:lnTo>
                  <a:lnTo>
                    <a:pt x="39352" y="281077"/>
                  </a:lnTo>
                  <a:lnTo>
                    <a:pt x="39352" y="160289"/>
                  </a:lnTo>
                  <a:cubicBezTo>
                    <a:pt x="39352" y="143972"/>
                    <a:pt x="44098" y="131193"/>
                    <a:pt x="53592" y="121954"/>
                  </a:cubicBezTo>
                  <a:cubicBezTo>
                    <a:pt x="63086" y="112715"/>
                    <a:pt x="75334" y="108095"/>
                    <a:pt x="90337" y="108095"/>
                  </a:cubicBezTo>
                  <a:cubicBezTo>
                    <a:pt x="103709" y="108095"/>
                    <a:pt x="114558" y="112651"/>
                    <a:pt x="122865" y="121763"/>
                  </a:cubicBezTo>
                  <a:cubicBezTo>
                    <a:pt x="131172" y="130876"/>
                    <a:pt x="135326" y="143188"/>
                    <a:pt x="135304" y="158699"/>
                  </a:cubicBezTo>
                  <a:lnTo>
                    <a:pt x="135304" y="281162"/>
                  </a:lnTo>
                  <a:lnTo>
                    <a:pt x="175059" y="281162"/>
                  </a:lnTo>
                  <a:lnTo>
                    <a:pt x="175059" y="152194"/>
                  </a:lnTo>
                  <a:cubicBezTo>
                    <a:pt x="175398" y="137599"/>
                    <a:pt x="172028" y="123156"/>
                    <a:pt x="165226" y="110236"/>
                  </a:cubicBezTo>
                  <a:cubicBezTo>
                    <a:pt x="159081" y="98750"/>
                    <a:pt x="149820" y="89220"/>
                    <a:pt x="138526" y="82730"/>
                  </a:cubicBezTo>
                  <a:close/>
                </a:path>
              </a:pathLst>
            </a:custGeom>
            <a:solidFill>
              <a:srgbClr val="00A443"/>
            </a:solidFill>
            <a:ln w="2119" cap="flat">
              <a:noFill/>
              <a:prstDash val="solid"/>
              <a:miter/>
            </a:ln>
          </p:spPr>
          <p:txBody>
            <a:bodyPr rtlCol="0" anchor="ctr"/>
            <a:lstStyle/>
            <a:p>
              <a:endParaRPr lang="es-ES" sz="675"/>
            </a:p>
          </p:txBody>
        </p:sp>
        <p:sp>
          <p:nvSpPr>
            <p:cNvPr id="32" name="Forma libre: forma 31">
              <a:extLst>
                <a:ext uri="{FF2B5EF4-FFF2-40B4-BE49-F238E27FC236}">
                  <a16:creationId xmlns:a16="http://schemas.microsoft.com/office/drawing/2014/main" id="{02A1860A-DB2C-8ACD-DF76-5E3B7CFC8F01}"/>
                </a:ext>
              </a:extLst>
            </p:cNvPr>
            <p:cNvSpPr/>
            <p:nvPr/>
          </p:nvSpPr>
          <p:spPr>
            <a:xfrm>
              <a:off x="22583270" y="861389"/>
              <a:ext cx="207650" cy="281077"/>
            </a:xfrm>
            <a:custGeom>
              <a:avLst/>
              <a:gdLst>
                <a:gd name="connsiteX0" fmla="*/ 179869 w 207650"/>
                <a:gd name="connsiteY0" fmla="*/ 24306 h 281077"/>
                <a:gd name="connsiteX1" fmla="*/ 103582 w 207650"/>
                <a:gd name="connsiteY1" fmla="*/ 0 h 281077"/>
                <a:gd name="connsiteX2" fmla="*/ 0 w 207650"/>
                <a:gd name="connsiteY2" fmla="*/ 0 h 281077"/>
                <a:gd name="connsiteX3" fmla="*/ 0 w 207650"/>
                <a:gd name="connsiteY3" fmla="*/ 281077 h 281077"/>
                <a:gd name="connsiteX4" fmla="*/ 41344 w 207650"/>
                <a:gd name="connsiteY4" fmla="*/ 281077 h 281077"/>
                <a:gd name="connsiteX5" fmla="*/ 41344 w 207650"/>
                <a:gd name="connsiteY5" fmla="*/ 181480 h 281077"/>
                <a:gd name="connsiteX6" fmla="*/ 103984 w 207650"/>
                <a:gd name="connsiteY6" fmla="*/ 181480 h 281077"/>
                <a:gd name="connsiteX7" fmla="*/ 159208 w 207650"/>
                <a:gd name="connsiteY7" fmla="*/ 170630 h 281077"/>
                <a:gd name="connsiteX8" fmla="*/ 194936 w 207650"/>
                <a:gd name="connsiteY8" fmla="*/ 139310 h 281077"/>
                <a:gd name="connsiteX9" fmla="*/ 207650 w 207650"/>
                <a:gd name="connsiteY9" fmla="*/ 91142 h 281077"/>
                <a:gd name="connsiteX10" fmla="*/ 179869 w 207650"/>
                <a:gd name="connsiteY10" fmla="*/ 24306 h 281077"/>
                <a:gd name="connsiteX11" fmla="*/ 147362 w 207650"/>
                <a:gd name="connsiteY11" fmla="*/ 131299 h 281077"/>
                <a:gd name="connsiteX12" fmla="*/ 100382 w 207650"/>
                <a:gd name="connsiteY12" fmla="*/ 144968 h 281077"/>
                <a:gd name="connsiteX13" fmla="*/ 41280 w 207650"/>
                <a:gd name="connsiteY13" fmla="*/ 144968 h 281077"/>
                <a:gd name="connsiteX14" fmla="*/ 41280 w 207650"/>
                <a:gd name="connsiteY14" fmla="*/ 37360 h 281077"/>
                <a:gd name="connsiteX15" fmla="*/ 100318 w 207650"/>
                <a:gd name="connsiteY15" fmla="*/ 37360 h 281077"/>
                <a:gd name="connsiteX16" fmla="*/ 147299 w 207650"/>
                <a:gd name="connsiteY16" fmla="*/ 50795 h 281077"/>
                <a:gd name="connsiteX17" fmla="*/ 164145 w 207650"/>
                <a:gd name="connsiteY17" fmla="*/ 91164 h 281077"/>
                <a:gd name="connsiteX18" fmla="*/ 147299 w 207650"/>
                <a:gd name="connsiteY18" fmla="*/ 131299 h 28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7650" h="281077">
                  <a:moveTo>
                    <a:pt x="179869" y="24306"/>
                  </a:moveTo>
                  <a:cubicBezTo>
                    <a:pt x="161412" y="8116"/>
                    <a:pt x="135983" y="15"/>
                    <a:pt x="103582" y="0"/>
                  </a:cubicBezTo>
                  <a:lnTo>
                    <a:pt x="0" y="0"/>
                  </a:lnTo>
                  <a:lnTo>
                    <a:pt x="0" y="281077"/>
                  </a:lnTo>
                  <a:lnTo>
                    <a:pt x="41344" y="281077"/>
                  </a:lnTo>
                  <a:lnTo>
                    <a:pt x="41344" y="181480"/>
                  </a:lnTo>
                  <a:lnTo>
                    <a:pt x="103984" y="181480"/>
                  </a:lnTo>
                  <a:cubicBezTo>
                    <a:pt x="125408" y="181480"/>
                    <a:pt x="143802" y="177862"/>
                    <a:pt x="159208" y="170630"/>
                  </a:cubicBezTo>
                  <a:cubicBezTo>
                    <a:pt x="173957" y="163965"/>
                    <a:pt x="186396" y="153063"/>
                    <a:pt x="194936" y="139310"/>
                  </a:cubicBezTo>
                  <a:cubicBezTo>
                    <a:pt x="203412" y="125663"/>
                    <a:pt x="207650" y="109606"/>
                    <a:pt x="207650" y="91142"/>
                  </a:cubicBezTo>
                  <a:cubicBezTo>
                    <a:pt x="207566" y="62774"/>
                    <a:pt x="198305" y="40496"/>
                    <a:pt x="179869" y="24306"/>
                  </a:cubicBezTo>
                  <a:close/>
                  <a:moveTo>
                    <a:pt x="147362" y="131299"/>
                  </a:moveTo>
                  <a:cubicBezTo>
                    <a:pt x="136067" y="140411"/>
                    <a:pt x="120407" y="144968"/>
                    <a:pt x="100382" y="144968"/>
                  </a:cubicBezTo>
                  <a:lnTo>
                    <a:pt x="41280" y="144968"/>
                  </a:lnTo>
                  <a:lnTo>
                    <a:pt x="41280" y="37360"/>
                  </a:lnTo>
                  <a:lnTo>
                    <a:pt x="100318" y="37360"/>
                  </a:lnTo>
                  <a:cubicBezTo>
                    <a:pt x="120386" y="37360"/>
                    <a:pt x="136046" y="41837"/>
                    <a:pt x="147299" y="50795"/>
                  </a:cubicBezTo>
                  <a:cubicBezTo>
                    <a:pt x="158551" y="59752"/>
                    <a:pt x="164166" y="73208"/>
                    <a:pt x="164145" y="91164"/>
                  </a:cubicBezTo>
                  <a:cubicBezTo>
                    <a:pt x="164145" y="108822"/>
                    <a:pt x="158530" y="122202"/>
                    <a:pt x="147299" y="131299"/>
                  </a:cubicBezTo>
                  <a:close/>
                </a:path>
              </a:pathLst>
            </a:custGeom>
            <a:solidFill>
              <a:srgbClr val="00A443"/>
            </a:solidFill>
            <a:ln w="2119" cap="flat">
              <a:noFill/>
              <a:prstDash val="solid"/>
              <a:miter/>
            </a:ln>
          </p:spPr>
          <p:txBody>
            <a:bodyPr rtlCol="0" anchor="ctr"/>
            <a:lstStyle/>
            <a:p>
              <a:endParaRPr lang="es-ES" sz="675"/>
            </a:p>
          </p:txBody>
        </p:sp>
        <p:sp>
          <p:nvSpPr>
            <p:cNvPr id="33" name="Forma libre: forma 32">
              <a:extLst>
                <a:ext uri="{FF2B5EF4-FFF2-40B4-BE49-F238E27FC236}">
                  <a16:creationId xmlns:a16="http://schemas.microsoft.com/office/drawing/2014/main" id="{5FF40931-63B1-700B-56B8-22A507FFBF15}"/>
                </a:ext>
              </a:extLst>
            </p:cNvPr>
            <p:cNvSpPr/>
            <p:nvPr/>
          </p:nvSpPr>
          <p:spPr>
            <a:xfrm>
              <a:off x="22794197" y="934458"/>
              <a:ext cx="206799" cy="212416"/>
            </a:xfrm>
            <a:custGeom>
              <a:avLst/>
              <a:gdLst>
                <a:gd name="connsiteX0" fmla="*/ 156609 w 206799"/>
                <a:gd name="connsiteY0" fmla="*/ 13264 h 212416"/>
                <a:gd name="connsiteX1" fmla="*/ 103208 w 206799"/>
                <a:gd name="connsiteY1" fmla="*/ 20 h 212416"/>
                <a:gd name="connsiteX2" fmla="*/ 62246 w 206799"/>
                <a:gd name="connsiteY2" fmla="*/ 7648 h 212416"/>
                <a:gd name="connsiteX3" fmla="*/ 29315 w 206799"/>
                <a:gd name="connsiteY3" fmla="*/ 29539 h 212416"/>
                <a:gd name="connsiteX4" fmla="*/ 7637 w 206799"/>
                <a:gd name="connsiteY4" fmla="*/ 63253 h 212416"/>
                <a:gd name="connsiteX5" fmla="*/ 8 w 206799"/>
                <a:gd name="connsiteY5" fmla="*/ 106017 h 212416"/>
                <a:gd name="connsiteX6" fmla="*/ 13464 w 206799"/>
                <a:gd name="connsiteY6" fmla="*/ 161431 h 212416"/>
                <a:gd name="connsiteX7" fmla="*/ 50400 w 206799"/>
                <a:gd name="connsiteY7" fmla="*/ 198982 h 212416"/>
                <a:gd name="connsiteX8" fmla="*/ 144551 w 206799"/>
                <a:gd name="connsiteY8" fmla="*/ 204597 h 212416"/>
                <a:gd name="connsiteX9" fmla="*/ 177482 w 206799"/>
                <a:gd name="connsiteY9" fmla="*/ 182707 h 212416"/>
                <a:gd name="connsiteX10" fmla="*/ 199161 w 206799"/>
                <a:gd name="connsiteY10" fmla="*/ 149183 h 212416"/>
                <a:gd name="connsiteX11" fmla="*/ 206789 w 206799"/>
                <a:gd name="connsiteY11" fmla="*/ 106017 h 212416"/>
                <a:gd name="connsiteX12" fmla="*/ 193354 w 206799"/>
                <a:gd name="connsiteY12" fmla="*/ 50412 h 212416"/>
                <a:gd name="connsiteX13" fmla="*/ 156609 w 206799"/>
                <a:gd name="connsiteY13" fmla="*/ 13264 h 212416"/>
                <a:gd name="connsiteX14" fmla="*/ 161822 w 206799"/>
                <a:gd name="connsiteY14" fmla="*/ 135727 h 212416"/>
                <a:gd name="connsiteX15" fmla="*/ 148578 w 206799"/>
                <a:gd name="connsiteY15" fmla="*/ 158020 h 212416"/>
                <a:gd name="connsiteX16" fmla="*/ 128489 w 206799"/>
                <a:gd name="connsiteY16" fmla="*/ 171857 h 212416"/>
                <a:gd name="connsiteX17" fmla="*/ 103208 w 206799"/>
                <a:gd name="connsiteY17" fmla="*/ 176689 h 212416"/>
                <a:gd name="connsiteX18" fmla="*/ 71273 w 206799"/>
                <a:gd name="connsiteY18" fmla="*/ 168212 h 212416"/>
                <a:gd name="connsiteX19" fmla="*/ 48790 w 206799"/>
                <a:gd name="connsiteY19" fmla="*/ 143928 h 212416"/>
                <a:gd name="connsiteX20" fmla="*/ 40567 w 206799"/>
                <a:gd name="connsiteY20" fmla="*/ 105974 h 212416"/>
                <a:gd name="connsiteX21" fmla="*/ 45187 w 206799"/>
                <a:gd name="connsiteY21" fmla="*/ 76307 h 212416"/>
                <a:gd name="connsiteX22" fmla="*/ 58241 w 206799"/>
                <a:gd name="connsiteY22" fmla="*/ 54226 h 212416"/>
                <a:gd name="connsiteX23" fmla="*/ 78308 w 206799"/>
                <a:gd name="connsiteY23" fmla="*/ 40367 h 212416"/>
                <a:gd name="connsiteX24" fmla="*/ 103208 w 206799"/>
                <a:gd name="connsiteY24" fmla="*/ 35748 h 212416"/>
                <a:gd name="connsiteX25" fmla="*/ 135927 w 206799"/>
                <a:gd name="connsiteY25" fmla="*/ 44224 h 212416"/>
                <a:gd name="connsiteX26" fmla="*/ 158410 w 206799"/>
                <a:gd name="connsiteY26" fmla="*/ 68318 h 212416"/>
                <a:gd name="connsiteX27" fmla="*/ 166633 w 206799"/>
                <a:gd name="connsiteY27" fmla="*/ 106059 h 212416"/>
                <a:gd name="connsiteX28" fmla="*/ 161780 w 206799"/>
                <a:gd name="connsiteY28" fmla="*/ 135727 h 212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6799" h="212416">
                  <a:moveTo>
                    <a:pt x="156609" y="13264"/>
                  </a:moveTo>
                  <a:cubicBezTo>
                    <a:pt x="140292" y="4230"/>
                    <a:pt x="121856" y="-339"/>
                    <a:pt x="103208" y="20"/>
                  </a:cubicBezTo>
                  <a:cubicBezTo>
                    <a:pt x="89179" y="-114"/>
                    <a:pt x="75278" y="2476"/>
                    <a:pt x="62246" y="7648"/>
                  </a:cubicBezTo>
                  <a:cubicBezTo>
                    <a:pt x="49870" y="12588"/>
                    <a:pt x="38660" y="20043"/>
                    <a:pt x="29315" y="29539"/>
                  </a:cubicBezTo>
                  <a:cubicBezTo>
                    <a:pt x="19864" y="39176"/>
                    <a:pt x="12489" y="50651"/>
                    <a:pt x="7637" y="63253"/>
                  </a:cubicBezTo>
                  <a:cubicBezTo>
                    <a:pt x="2424" y="76903"/>
                    <a:pt x="-162" y="91410"/>
                    <a:pt x="8" y="106017"/>
                  </a:cubicBezTo>
                  <a:cubicBezTo>
                    <a:pt x="8" y="126896"/>
                    <a:pt x="4500" y="145369"/>
                    <a:pt x="13464" y="161431"/>
                  </a:cubicBezTo>
                  <a:cubicBezTo>
                    <a:pt x="22067" y="177121"/>
                    <a:pt x="34846" y="190120"/>
                    <a:pt x="50400" y="198982"/>
                  </a:cubicBezTo>
                  <a:cubicBezTo>
                    <a:pt x="79410" y="214667"/>
                    <a:pt x="113888" y="216723"/>
                    <a:pt x="144551" y="204597"/>
                  </a:cubicBezTo>
                  <a:cubicBezTo>
                    <a:pt x="156884" y="199562"/>
                    <a:pt x="168073" y="192122"/>
                    <a:pt x="177482" y="182707"/>
                  </a:cubicBezTo>
                  <a:cubicBezTo>
                    <a:pt x="186976" y="173165"/>
                    <a:pt x="194350" y="161745"/>
                    <a:pt x="199161" y="149183"/>
                  </a:cubicBezTo>
                  <a:cubicBezTo>
                    <a:pt x="204395" y="135400"/>
                    <a:pt x="206980" y="120757"/>
                    <a:pt x="206789" y="106017"/>
                  </a:cubicBezTo>
                  <a:cubicBezTo>
                    <a:pt x="206789" y="84826"/>
                    <a:pt x="202318" y="66290"/>
                    <a:pt x="193354" y="50412"/>
                  </a:cubicBezTo>
                  <a:cubicBezTo>
                    <a:pt x="184751" y="34883"/>
                    <a:pt x="172036" y="22029"/>
                    <a:pt x="156609" y="13264"/>
                  </a:cubicBezTo>
                  <a:close/>
                  <a:moveTo>
                    <a:pt x="161822" y="135727"/>
                  </a:moveTo>
                  <a:cubicBezTo>
                    <a:pt x="158961" y="143976"/>
                    <a:pt x="154448" y="151558"/>
                    <a:pt x="148578" y="158020"/>
                  </a:cubicBezTo>
                  <a:cubicBezTo>
                    <a:pt x="142962" y="164034"/>
                    <a:pt x="136117" y="168755"/>
                    <a:pt x="128489" y="171857"/>
                  </a:cubicBezTo>
                  <a:cubicBezTo>
                    <a:pt x="120457" y="175129"/>
                    <a:pt x="111875" y="176771"/>
                    <a:pt x="103208" y="176689"/>
                  </a:cubicBezTo>
                  <a:cubicBezTo>
                    <a:pt x="91998" y="176824"/>
                    <a:pt x="80957" y="173894"/>
                    <a:pt x="71273" y="168212"/>
                  </a:cubicBezTo>
                  <a:cubicBezTo>
                    <a:pt x="61610" y="162427"/>
                    <a:pt x="53812" y="154000"/>
                    <a:pt x="48790" y="143928"/>
                  </a:cubicBezTo>
                  <a:cubicBezTo>
                    <a:pt x="43301" y="133360"/>
                    <a:pt x="40546" y="120709"/>
                    <a:pt x="40567" y="105974"/>
                  </a:cubicBezTo>
                  <a:cubicBezTo>
                    <a:pt x="40377" y="95892"/>
                    <a:pt x="41945" y="85856"/>
                    <a:pt x="45187" y="76307"/>
                  </a:cubicBezTo>
                  <a:cubicBezTo>
                    <a:pt x="48026" y="68149"/>
                    <a:pt x="52456" y="60641"/>
                    <a:pt x="58241" y="54226"/>
                  </a:cubicBezTo>
                  <a:cubicBezTo>
                    <a:pt x="63771" y="48117"/>
                    <a:pt x="70637" y="43372"/>
                    <a:pt x="78308" y="40367"/>
                  </a:cubicBezTo>
                  <a:cubicBezTo>
                    <a:pt x="86234" y="37258"/>
                    <a:pt x="94689" y="35690"/>
                    <a:pt x="103208" y="35748"/>
                  </a:cubicBezTo>
                  <a:cubicBezTo>
                    <a:pt x="114672" y="35548"/>
                    <a:pt x="125988" y="38479"/>
                    <a:pt x="135927" y="44224"/>
                  </a:cubicBezTo>
                  <a:cubicBezTo>
                    <a:pt x="145547" y="49971"/>
                    <a:pt x="153346" y="58324"/>
                    <a:pt x="158410" y="68318"/>
                  </a:cubicBezTo>
                  <a:cubicBezTo>
                    <a:pt x="163899" y="78772"/>
                    <a:pt x="166633" y="91353"/>
                    <a:pt x="166633" y="106059"/>
                  </a:cubicBezTo>
                  <a:cubicBezTo>
                    <a:pt x="166760" y="116157"/>
                    <a:pt x="165128" y="126197"/>
                    <a:pt x="161780" y="135727"/>
                  </a:cubicBezTo>
                  <a:close/>
                </a:path>
              </a:pathLst>
            </a:custGeom>
            <a:solidFill>
              <a:srgbClr val="00A443"/>
            </a:solidFill>
            <a:ln w="2119" cap="flat">
              <a:noFill/>
              <a:prstDash val="solid"/>
              <a:miter/>
            </a:ln>
          </p:spPr>
          <p:txBody>
            <a:bodyPr rtlCol="0" anchor="ctr"/>
            <a:lstStyle/>
            <a:p>
              <a:endParaRPr lang="es-ES" sz="675"/>
            </a:p>
          </p:txBody>
        </p:sp>
        <p:sp>
          <p:nvSpPr>
            <p:cNvPr id="34" name="Forma libre: forma 33">
              <a:extLst>
                <a:ext uri="{FF2B5EF4-FFF2-40B4-BE49-F238E27FC236}">
                  <a16:creationId xmlns:a16="http://schemas.microsoft.com/office/drawing/2014/main" id="{8593A06B-10A4-4D31-28C8-6C9E7A7D80DF}"/>
                </a:ext>
              </a:extLst>
            </p:cNvPr>
            <p:cNvSpPr/>
            <p:nvPr/>
          </p:nvSpPr>
          <p:spPr>
            <a:xfrm>
              <a:off x="23000817" y="938482"/>
              <a:ext cx="295529" cy="204090"/>
            </a:xfrm>
            <a:custGeom>
              <a:avLst/>
              <a:gdLst>
                <a:gd name="connsiteX0" fmla="*/ 222039 w 295529"/>
                <a:gd name="connsiteY0" fmla="*/ 109727 h 204090"/>
                <a:gd name="connsiteX1" fmla="*/ 216826 w 295529"/>
                <a:gd name="connsiteY1" fmla="*/ 127188 h 204090"/>
                <a:gd name="connsiteX2" fmla="*/ 211613 w 295529"/>
                <a:gd name="connsiteY2" fmla="*/ 146260 h 204090"/>
                <a:gd name="connsiteX3" fmla="*/ 199958 w 295529"/>
                <a:gd name="connsiteY3" fmla="*/ 110108 h 204090"/>
                <a:gd name="connsiteX4" fmla="*/ 164951 w 295529"/>
                <a:gd name="connsiteY4" fmla="*/ 0 h 204090"/>
                <a:gd name="connsiteX5" fmla="*/ 130812 w 295529"/>
                <a:gd name="connsiteY5" fmla="*/ 0 h 204090"/>
                <a:gd name="connsiteX6" fmla="*/ 96377 w 295529"/>
                <a:gd name="connsiteY6" fmla="*/ 109727 h 204090"/>
                <a:gd name="connsiteX7" fmla="*/ 90952 w 295529"/>
                <a:gd name="connsiteY7" fmla="*/ 127591 h 204090"/>
                <a:gd name="connsiteX8" fmla="*/ 85124 w 295529"/>
                <a:gd name="connsiteY8" fmla="*/ 146663 h 204090"/>
                <a:gd name="connsiteX9" fmla="*/ 79509 w 295529"/>
                <a:gd name="connsiteY9" fmla="*/ 127591 h 204090"/>
                <a:gd name="connsiteX10" fmla="*/ 74274 w 295529"/>
                <a:gd name="connsiteY10" fmla="*/ 109727 h 204090"/>
                <a:gd name="connsiteX11" fmla="*/ 41767 w 295529"/>
                <a:gd name="connsiteY11" fmla="*/ 106 h 204090"/>
                <a:gd name="connsiteX12" fmla="*/ 0 w 295529"/>
                <a:gd name="connsiteY12" fmla="*/ 106 h 204090"/>
                <a:gd name="connsiteX13" fmla="*/ 64654 w 295529"/>
                <a:gd name="connsiteY13" fmla="*/ 204090 h 204090"/>
                <a:gd name="connsiteX14" fmla="*/ 101992 w 295529"/>
                <a:gd name="connsiteY14" fmla="*/ 204090 h 204090"/>
                <a:gd name="connsiteX15" fmla="*/ 136512 w 295529"/>
                <a:gd name="connsiteY15" fmla="*/ 94469 h 204090"/>
                <a:gd name="connsiteX16" fmla="*/ 147362 w 295529"/>
                <a:gd name="connsiteY16" fmla="*/ 58741 h 204090"/>
                <a:gd name="connsiteX17" fmla="*/ 158996 w 295529"/>
                <a:gd name="connsiteY17" fmla="*/ 94469 h 204090"/>
                <a:gd name="connsiteX18" fmla="*/ 193537 w 295529"/>
                <a:gd name="connsiteY18" fmla="*/ 204090 h 204090"/>
                <a:gd name="connsiteX19" fmla="*/ 231278 w 295529"/>
                <a:gd name="connsiteY19" fmla="*/ 204090 h 204090"/>
                <a:gd name="connsiteX20" fmla="*/ 295529 w 295529"/>
                <a:gd name="connsiteY20" fmla="*/ 106 h 204090"/>
                <a:gd name="connsiteX21" fmla="*/ 254567 w 295529"/>
                <a:gd name="connsiteY21" fmla="*/ 106 h 20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5529" h="204090">
                  <a:moveTo>
                    <a:pt x="222039" y="109727"/>
                  </a:moveTo>
                  <a:cubicBezTo>
                    <a:pt x="220174" y="115618"/>
                    <a:pt x="218437" y="121439"/>
                    <a:pt x="216826" y="127188"/>
                  </a:cubicBezTo>
                  <a:cubicBezTo>
                    <a:pt x="215215" y="132937"/>
                    <a:pt x="213478" y="139295"/>
                    <a:pt x="211613" y="146260"/>
                  </a:cubicBezTo>
                  <a:cubicBezTo>
                    <a:pt x="206782" y="131257"/>
                    <a:pt x="202904" y="119206"/>
                    <a:pt x="199958" y="110108"/>
                  </a:cubicBezTo>
                  <a:lnTo>
                    <a:pt x="164951" y="0"/>
                  </a:lnTo>
                  <a:lnTo>
                    <a:pt x="130812" y="0"/>
                  </a:lnTo>
                  <a:lnTo>
                    <a:pt x="96377" y="109727"/>
                  </a:lnTo>
                  <a:cubicBezTo>
                    <a:pt x="94491" y="115900"/>
                    <a:pt x="92668" y="121855"/>
                    <a:pt x="90952" y="127591"/>
                  </a:cubicBezTo>
                  <a:cubicBezTo>
                    <a:pt x="89193" y="133355"/>
                    <a:pt x="87264" y="139712"/>
                    <a:pt x="85124" y="146663"/>
                  </a:cubicBezTo>
                  <a:cubicBezTo>
                    <a:pt x="83005" y="139712"/>
                    <a:pt x="81098" y="133355"/>
                    <a:pt x="79509" y="127591"/>
                  </a:cubicBezTo>
                  <a:cubicBezTo>
                    <a:pt x="77919" y="121827"/>
                    <a:pt x="76160" y="115894"/>
                    <a:pt x="74274" y="109727"/>
                  </a:cubicBezTo>
                  <a:lnTo>
                    <a:pt x="41767" y="106"/>
                  </a:lnTo>
                  <a:lnTo>
                    <a:pt x="0" y="106"/>
                  </a:lnTo>
                  <a:lnTo>
                    <a:pt x="64654" y="204090"/>
                  </a:lnTo>
                  <a:lnTo>
                    <a:pt x="101992" y="204090"/>
                  </a:lnTo>
                  <a:lnTo>
                    <a:pt x="136512" y="94469"/>
                  </a:lnTo>
                  <a:cubicBezTo>
                    <a:pt x="139458" y="85639"/>
                    <a:pt x="143082" y="73730"/>
                    <a:pt x="147362" y="58741"/>
                  </a:cubicBezTo>
                  <a:cubicBezTo>
                    <a:pt x="152448" y="73730"/>
                    <a:pt x="156326" y="85639"/>
                    <a:pt x="158996" y="94469"/>
                  </a:cubicBezTo>
                  <a:lnTo>
                    <a:pt x="193537" y="204090"/>
                  </a:lnTo>
                  <a:lnTo>
                    <a:pt x="231278" y="204090"/>
                  </a:lnTo>
                  <a:lnTo>
                    <a:pt x="295529" y="106"/>
                  </a:lnTo>
                  <a:lnTo>
                    <a:pt x="254567" y="106"/>
                  </a:lnTo>
                  <a:close/>
                </a:path>
              </a:pathLst>
            </a:custGeom>
            <a:solidFill>
              <a:srgbClr val="00A443"/>
            </a:solidFill>
            <a:ln w="2119" cap="flat">
              <a:noFill/>
              <a:prstDash val="solid"/>
              <a:miter/>
            </a:ln>
          </p:spPr>
          <p:txBody>
            <a:bodyPr rtlCol="0" anchor="ctr"/>
            <a:lstStyle/>
            <a:p>
              <a:endParaRPr lang="es-ES" sz="675"/>
            </a:p>
          </p:txBody>
        </p:sp>
        <p:sp>
          <p:nvSpPr>
            <p:cNvPr id="35" name="Forma libre: forma 34">
              <a:extLst>
                <a:ext uri="{FF2B5EF4-FFF2-40B4-BE49-F238E27FC236}">
                  <a16:creationId xmlns:a16="http://schemas.microsoft.com/office/drawing/2014/main" id="{20BADE77-BA1B-054A-9414-B31C7A0CBF3C}"/>
                </a:ext>
              </a:extLst>
            </p:cNvPr>
            <p:cNvSpPr/>
            <p:nvPr/>
          </p:nvSpPr>
          <p:spPr>
            <a:xfrm>
              <a:off x="23296333" y="934464"/>
              <a:ext cx="192321" cy="212494"/>
            </a:xfrm>
            <a:custGeom>
              <a:avLst/>
              <a:gdLst>
                <a:gd name="connsiteX0" fmla="*/ 146570 w 192321"/>
                <a:gd name="connsiteY0" fmla="*/ 13067 h 212494"/>
                <a:gd name="connsiteX1" fmla="*/ 97979 w 192321"/>
                <a:gd name="connsiteY1" fmla="*/ 14 h 212494"/>
                <a:gd name="connsiteX2" fmla="*/ 58415 w 192321"/>
                <a:gd name="connsiteY2" fmla="*/ 7430 h 212494"/>
                <a:gd name="connsiteX3" fmla="*/ 27307 w 192321"/>
                <a:gd name="connsiteY3" fmla="*/ 28982 h 212494"/>
                <a:gd name="connsiteX4" fmla="*/ 7027 w 192321"/>
                <a:gd name="connsiteY4" fmla="*/ 62506 h 212494"/>
                <a:gd name="connsiteX5" fmla="*/ 13 w 192321"/>
                <a:gd name="connsiteY5" fmla="*/ 106074 h 212494"/>
                <a:gd name="connsiteX6" fmla="*/ 12855 w 192321"/>
                <a:gd name="connsiteY6" fmla="*/ 161680 h 212494"/>
                <a:gd name="connsiteX7" fmla="*/ 48180 w 192321"/>
                <a:gd name="connsiteY7" fmla="*/ 199039 h 212494"/>
                <a:gd name="connsiteX8" fmla="*/ 99992 w 192321"/>
                <a:gd name="connsiteY8" fmla="*/ 212474 h 212494"/>
                <a:gd name="connsiteX9" fmla="*/ 134300 w 192321"/>
                <a:gd name="connsiteY9" fmla="*/ 207452 h 212494"/>
                <a:gd name="connsiteX10" fmla="*/ 164837 w 192321"/>
                <a:gd name="connsiteY10" fmla="*/ 191008 h 212494"/>
                <a:gd name="connsiteX11" fmla="*/ 188719 w 192321"/>
                <a:gd name="connsiteY11" fmla="*/ 161489 h 212494"/>
                <a:gd name="connsiteX12" fmla="*/ 158204 w 192321"/>
                <a:gd name="connsiteY12" fmla="*/ 142608 h 212494"/>
                <a:gd name="connsiteX13" fmla="*/ 142946 w 192321"/>
                <a:gd name="connsiteY13" fmla="*/ 162887 h 212494"/>
                <a:gd name="connsiteX14" fmla="*/ 123260 w 192321"/>
                <a:gd name="connsiteY14" fmla="*/ 174140 h 212494"/>
                <a:gd name="connsiteX15" fmla="*/ 99950 w 192321"/>
                <a:gd name="connsiteY15" fmla="*/ 177552 h 212494"/>
                <a:gd name="connsiteX16" fmla="*/ 69032 w 192321"/>
                <a:gd name="connsiteY16" fmla="*/ 169520 h 212494"/>
                <a:gd name="connsiteX17" fmla="*/ 47587 w 192321"/>
                <a:gd name="connsiteY17" fmla="*/ 145532 h 212494"/>
                <a:gd name="connsiteX18" fmla="*/ 40106 w 192321"/>
                <a:gd name="connsiteY18" fmla="*/ 115229 h 212494"/>
                <a:gd name="connsiteX19" fmla="*/ 191940 w 192321"/>
                <a:gd name="connsiteY19" fmla="*/ 115229 h 212494"/>
                <a:gd name="connsiteX20" fmla="*/ 192321 w 192321"/>
                <a:gd name="connsiteY20" fmla="*/ 109613 h 212494"/>
                <a:gd name="connsiteX21" fmla="*/ 192321 w 192321"/>
                <a:gd name="connsiteY21" fmla="*/ 104379 h 212494"/>
                <a:gd name="connsiteX22" fmla="*/ 180094 w 192321"/>
                <a:gd name="connsiteY22" fmla="*/ 49579 h 212494"/>
                <a:gd name="connsiteX23" fmla="*/ 146570 w 192321"/>
                <a:gd name="connsiteY23" fmla="*/ 13067 h 212494"/>
                <a:gd name="connsiteX24" fmla="*/ 55216 w 192321"/>
                <a:gd name="connsiteY24" fmla="*/ 52016 h 212494"/>
                <a:gd name="connsiteX25" fmla="*/ 73482 w 192321"/>
                <a:gd name="connsiteY25" fmla="*/ 37967 h 212494"/>
                <a:gd name="connsiteX26" fmla="*/ 97576 w 192321"/>
                <a:gd name="connsiteY26" fmla="*/ 33347 h 212494"/>
                <a:gd name="connsiteX27" fmla="*/ 137119 w 192321"/>
                <a:gd name="connsiteY27" fmla="*/ 50999 h 212494"/>
                <a:gd name="connsiteX28" fmla="*/ 151317 w 192321"/>
                <a:gd name="connsiteY28" fmla="*/ 85943 h 212494"/>
                <a:gd name="connsiteX29" fmla="*/ 41272 w 192321"/>
                <a:gd name="connsiteY29" fmla="*/ 85943 h 212494"/>
                <a:gd name="connsiteX30" fmla="*/ 43772 w 192321"/>
                <a:gd name="connsiteY30" fmla="*/ 74902 h 212494"/>
                <a:gd name="connsiteX31" fmla="*/ 55216 w 192321"/>
                <a:gd name="connsiteY31" fmla="*/ 52016 h 21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2321" h="212494">
                  <a:moveTo>
                    <a:pt x="146570" y="13067"/>
                  </a:moveTo>
                  <a:cubicBezTo>
                    <a:pt x="131927" y="4241"/>
                    <a:pt x="115080" y="-281"/>
                    <a:pt x="97979" y="14"/>
                  </a:cubicBezTo>
                  <a:cubicBezTo>
                    <a:pt x="84438" y="-156"/>
                    <a:pt x="70982" y="2366"/>
                    <a:pt x="58415" y="7430"/>
                  </a:cubicBezTo>
                  <a:cubicBezTo>
                    <a:pt x="46633" y="12319"/>
                    <a:pt x="36016" y="19666"/>
                    <a:pt x="27307" y="28982"/>
                  </a:cubicBezTo>
                  <a:cubicBezTo>
                    <a:pt x="18301" y="38632"/>
                    <a:pt x="11393" y="50048"/>
                    <a:pt x="7027" y="62506"/>
                  </a:cubicBezTo>
                  <a:cubicBezTo>
                    <a:pt x="2175" y="76511"/>
                    <a:pt x="-199" y="91256"/>
                    <a:pt x="13" y="106074"/>
                  </a:cubicBezTo>
                  <a:cubicBezTo>
                    <a:pt x="13" y="127265"/>
                    <a:pt x="4294" y="145801"/>
                    <a:pt x="12855" y="161680"/>
                  </a:cubicBezTo>
                  <a:cubicBezTo>
                    <a:pt x="20971" y="177140"/>
                    <a:pt x="33198" y="190065"/>
                    <a:pt x="48180" y="199039"/>
                  </a:cubicBezTo>
                  <a:cubicBezTo>
                    <a:pt x="63883" y="208190"/>
                    <a:pt x="81810" y="212839"/>
                    <a:pt x="99992" y="212474"/>
                  </a:cubicBezTo>
                  <a:cubicBezTo>
                    <a:pt x="111605" y="212496"/>
                    <a:pt x="123175" y="210802"/>
                    <a:pt x="134300" y="207452"/>
                  </a:cubicBezTo>
                  <a:cubicBezTo>
                    <a:pt x="145489" y="204078"/>
                    <a:pt x="155873" y="198486"/>
                    <a:pt x="164837" y="191008"/>
                  </a:cubicBezTo>
                  <a:cubicBezTo>
                    <a:pt x="174563" y="182739"/>
                    <a:pt x="182658" y="172729"/>
                    <a:pt x="188719" y="161489"/>
                  </a:cubicBezTo>
                  <a:lnTo>
                    <a:pt x="158204" y="142608"/>
                  </a:lnTo>
                  <a:cubicBezTo>
                    <a:pt x="154432" y="150258"/>
                    <a:pt x="149240" y="157134"/>
                    <a:pt x="142946" y="162887"/>
                  </a:cubicBezTo>
                  <a:cubicBezTo>
                    <a:pt x="137267" y="168005"/>
                    <a:pt x="130549" y="171843"/>
                    <a:pt x="123260" y="174140"/>
                  </a:cubicBezTo>
                  <a:cubicBezTo>
                    <a:pt x="115716" y="176460"/>
                    <a:pt x="107854" y="177611"/>
                    <a:pt x="99950" y="177552"/>
                  </a:cubicBezTo>
                  <a:cubicBezTo>
                    <a:pt x="89100" y="177734"/>
                    <a:pt x="78420" y="174958"/>
                    <a:pt x="69032" y="169520"/>
                  </a:cubicBezTo>
                  <a:cubicBezTo>
                    <a:pt x="59644" y="163843"/>
                    <a:pt x="52185" y="155488"/>
                    <a:pt x="47587" y="145532"/>
                  </a:cubicBezTo>
                  <a:cubicBezTo>
                    <a:pt x="43158" y="136011"/>
                    <a:pt x="40615" y="125718"/>
                    <a:pt x="40106" y="115229"/>
                  </a:cubicBezTo>
                  <a:lnTo>
                    <a:pt x="191940" y="115229"/>
                  </a:lnTo>
                  <a:cubicBezTo>
                    <a:pt x="192194" y="113368"/>
                    <a:pt x="192321" y="111491"/>
                    <a:pt x="192321" y="109613"/>
                  </a:cubicBezTo>
                  <a:lnTo>
                    <a:pt x="192321" y="104379"/>
                  </a:lnTo>
                  <a:cubicBezTo>
                    <a:pt x="192321" y="83500"/>
                    <a:pt x="188252" y="65233"/>
                    <a:pt x="180094" y="49579"/>
                  </a:cubicBezTo>
                  <a:cubicBezTo>
                    <a:pt x="172486" y="34553"/>
                    <a:pt x="160895" y="21919"/>
                    <a:pt x="146570" y="13067"/>
                  </a:cubicBezTo>
                  <a:close/>
                  <a:moveTo>
                    <a:pt x="55216" y="52016"/>
                  </a:moveTo>
                  <a:cubicBezTo>
                    <a:pt x="60005" y="45845"/>
                    <a:pt x="66298" y="41007"/>
                    <a:pt x="73482" y="37967"/>
                  </a:cubicBezTo>
                  <a:cubicBezTo>
                    <a:pt x="81111" y="34801"/>
                    <a:pt x="89312" y="33228"/>
                    <a:pt x="97576" y="33347"/>
                  </a:cubicBezTo>
                  <a:cubicBezTo>
                    <a:pt x="112749" y="32951"/>
                    <a:pt x="127286" y="39439"/>
                    <a:pt x="137119" y="50999"/>
                  </a:cubicBezTo>
                  <a:cubicBezTo>
                    <a:pt x="144493" y="59475"/>
                    <a:pt x="149219" y="71124"/>
                    <a:pt x="151317" y="85943"/>
                  </a:cubicBezTo>
                  <a:lnTo>
                    <a:pt x="41272" y="85943"/>
                  </a:lnTo>
                  <a:cubicBezTo>
                    <a:pt x="41865" y="82213"/>
                    <a:pt x="42692" y="78524"/>
                    <a:pt x="43772" y="74902"/>
                  </a:cubicBezTo>
                  <a:cubicBezTo>
                    <a:pt x="46103" y="66615"/>
                    <a:pt x="49981" y="58848"/>
                    <a:pt x="55216" y="52016"/>
                  </a:cubicBezTo>
                  <a:close/>
                </a:path>
              </a:pathLst>
            </a:custGeom>
            <a:solidFill>
              <a:srgbClr val="00A443"/>
            </a:solidFill>
            <a:ln w="2119" cap="flat">
              <a:noFill/>
              <a:prstDash val="solid"/>
              <a:miter/>
            </a:ln>
          </p:spPr>
          <p:txBody>
            <a:bodyPr rtlCol="0" anchor="ctr"/>
            <a:lstStyle/>
            <a:p>
              <a:endParaRPr lang="es-ES" sz="675"/>
            </a:p>
          </p:txBody>
        </p:sp>
        <p:sp>
          <p:nvSpPr>
            <p:cNvPr id="36" name="Forma libre: forma 35">
              <a:extLst>
                <a:ext uri="{FF2B5EF4-FFF2-40B4-BE49-F238E27FC236}">
                  <a16:creationId xmlns:a16="http://schemas.microsoft.com/office/drawing/2014/main" id="{B61235B0-02CF-D4D8-6493-FD9252D125D4}"/>
                </a:ext>
              </a:extLst>
            </p:cNvPr>
            <p:cNvSpPr/>
            <p:nvPr/>
          </p:nvSpPr>
          <p:spPr>
            <a:xfrm>
              <a:off x="23513893" y="934470"/>
              <a:ext cx="106399" cy="207996"/>
            </a:xfrm>
            <a:custGeom>
              <a:avLst/>
              <a:gdLst>
                <a:gd name="connsiteX0" fmla="*/ 94766 w 106399"/>
                <a:gd name="connsiteY0" fmla="*/ 7 h 207996"/>
                <a:gd name="connsiteX1" fmla="*/ 62429 w 106399"/>
                <a:gd name="connsiteY1" fmla="*/ 9246 h 207996"/>
                <a:gd name="connsiteX2" fmla="*/ 39352 w 106399"/>
                <a:gd name="connsiteY2" fmla="*/ 37346 h 207996"/>
                <a:gd name="connsiteX3" fmla="*/ 39352 w 106399"/>
                <a:gd name="connsiteY3" fmla="*/ 4012 h 207996"/>
                <a:gd name="connsiteX4" fmla="*/ 0 w 106399"/>
                <a:gd name="connsiteY4" fmla="*/ 4012 h 207996"/>
                <a:gd name="connsiteX5" fmla="*/ 0 w 106399"/>
                <a:gd name="connsiteY5" fmla="*/ 207997 h 207996"/>
                <a:gd name="connsiteX6" fmla="*/ 39352 w 106399"/>
                <a:gd name="connsiteY6" fmla="*/ 207997 h 207996"/>
                <a:gd name="connsiteX7" fmla="*/ 39352 w 106399"/>
                <a:gd name="connsiteY7" fmla="*/ 99181 h 207996"/>
                <a:gd name="connsiteX8" fmla="*/ 52596 w 106399"/>
                <a:gd name="connsiteY8" fmla="*/ 57435 h 207996"/>
                <a:gd name="connsiteX9" fmla="*/ 86332 w 106399"/>
                <a:gd name="connsiteY9" fmla="*/ 41774 h 207996"/>
                <a:gd name="connsiteX10" fmla="*/ 106400 w 106399"/>
                <a:gd name="connsiteY10" fmla="*/ 41774 h 207996"/>
                <a:gd name="connsiteX11" fmla="*/ 106400 w 106399"/>
                <a:gd name="connsiteY11" fmla="*/ 7 h 20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399" h="207996">
                  <a:moveTo>
                    <a:pt x="94766" y="7"/>
                  </a:moveTo>
                  <a:cubicBezTo>
                    <a:pt x="83302" y="-171"/>
                    <a:pt x="72071" y="3044"/>
                    <a:pt x="62429" y="9246"/>
                  </a:cubicBezTo>
                  <a:cubicBezTo>
                    <a:pt x="52935" y="15392"/>
                    <a:pt x="45243" y="24758"/>
                    <a:pt x="39352" y="37346"/>
                  </a:cubicBezTo>
                  <a:lnTo>
                    <a:pt x="39352" y="4012"/>
                  </a:lnTo>
                  <a:lnTo>
                    <a:pt x="0" y="4012"/>
                  </a:lnTo>
                  <a:lnTo>
                    <a:pt x="0" y="207997"/>
                  </a:lnTo>
                  <a:lnTo>
                    <a:pt x="39352" y="207997"/>
                  </a:lnTo>
                  <a:lnTo>
                    <a:pt x="39352" y="99181"/>
                  </a:lnTo>
                  <a:cubicBezTo>
                    <a:pt x="39352" y="81789"/>
                    <a:pt x="43759" y="67875"/>
                    <a:pt x="52596" y="57435"/>
                  </a:cubicBezTo>
                  <a:cubicBezTo>
                    <a:pt x="60818" y="47276"/>
                    <a:pt x="73278" y="41493"/>
                    <a:pt x="86332" y="41774"/>
                  </a:cubicBezTo>
                  <a:lnTo>
                    <a:pt x="106400" y="41774"/>
                  </a:lnTo>
                  <a:lnTo>
                    <a:pt x="106400" y="7"/>
                  </a:lnTo>
                  <a:close/>
                </a:path>
              </a:pathLst>
            </a:custGeom>
            <a:solidFill>
              <a:srgbClr val="00A443"/>
            </a:solidFill>
            <a:ln w="2119" cap="flat">
              <a:noFill/>
              <a:prstDash val="solid"/>
              <a:miter/>
            </a:ln>
          </p:spPr>
          <p:txBody>
            <a:bodyPr rtlCol="0" anchor="ctr"/>
            <a:lstStyle/>
            <a:p>
              <a:endParaRPr lang="es-ES" sz="675"/>
            </a:p>
          </p:txBody>
        </p:sp>
        <p:sp>
          <p:nvSpPr>
            <p:cNvPr id="37" name="Forma libre: forma 36">
              <a:extLst>
                <a:ext uri="{FF2B5EF4-FFF2-40B4-BE49-F238E27FC236}">
                  <a16:creationId xmlns:a16="http://schemas.microsoft.com/office/drawing/2014/main" id="{55ABCFFD-52D6-39E2-CD2D-E0913AAF2D87}"/>
                </a:ext>
              </a:extLst>
            </p:cNvPr>
            <p:cNvSpPr/>
            <p:nvPr/>
          </p:nvSpPr>
          <p:spPr>
            <a:xfrm>
              <a:off x="20826516" y="737210"/>
              <a:ext cx="267147" cy="428326"/>
            </a:xfrm>
            <a:custGeom>
              <a:avLst/>
              <a:gdLst>
                <a:gd name="connsiteX0" fmla="*/ 0 w 267147"/>
                <a:gd name="connsiteY0" fmla="*/ 305362 h 428326"/>
                <a:gd name="connsiteX1" fmla="*/ 35453 w 267147"/>
                <a:gd name="connsiteY1" fmla="*/ 391737 h 428326"/>
                <a:gd name="connsiteX2" fmla="*/ 176966 w 267147"/>
                <a:gd name="connsiteY2" fmla="*/ 414920 h 428326"/>
                <a:gd name="connsiteX3" fmla="*/ 219475 w 267147"/>
                <a:gd name="connsiteY3" fmla="*/ 0 h 428326"/>
                <a:gd name="connsiteX4" fmla="*/ 0 w 267147"/>
                <a:gd name="connsiteY4" fmla="*/ 305362 h 428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147" h="428326">
                  <a:moveTo>
                    <a:pt x="0" y="305362"/>
                  </a:moveTo>
                  <a:cubicBezTo>
                    <a:pt x="-49" y="337704"/>
                    <a:pt x="12696" y="368753"/>
                    <a:pt x="35453" y="391737"/>
                  </a:cubicBezTo>
                  <a:cubicBezTo>
                    <a:pt x="79360" y="435644"/>
                    <a:pt x="138971" y="435560"/>
                    <a:pt x="176966" y="414920"/>
                  </a:cubicBezTo>
                  <a:cubicBezTo>
                    <a:pt x="223480" y="389681"/>
                    <a:pt x="328121" y="313987"/>
                    <a:pt x="219475" y="0"/>
                  </a:cubicBezTo>
                  <a:cubicBezTo>
                    <a:pt x="219475" y="148210"/>
                    <a:pt x="0" y="163277"/>
                    <a:pt x="0" y="305362"/>
                  </a:cubicBezTo>
                  <a:close/>
                </a:path>
              </a:pathLst>
            </a:custGeom>
            <a:solidFill>
              <a:srgbClr val="FF9C1A"/>
            </a:solidFill>
            <a:ln w="2119" cap="flat">
              <a:noFill/>
              <a:prstDash val="solid"/>
              <a:miter/>
            </a:ln>
          </p:spPr>
          <p:txBody>
            <a:bodyPr rtlCol="0" anchor="ctr"/>
            <a:lstStyle/>
            <a:p>
              <a:endParaRPr lang="es-ES" sz="675"/>
            </a:p>
          </p:txBody>
        </p:sp>
        <p:sp>
          <p:nvSpPr>
            <p:cNvPr id="38" name="Forma libre: forma 37">
              <a:extLst>
                <a:ext uri="{FF2B5EF4-FFF2-40B4-BE49-F238E27FC236}">
                  <a16:creationId xmlns:a16="http://schemas.microsoft.com/office/drawing/2014/main" id="{333B8AC7-338D-75F4-6344-53B3530961B6}"/>
                </a:ext>
              </a:extLst>
            </p:cNvPr>
            <p:cNvSpPr/>
            <p:nvPr/>
          </p:nvSpPr>
          <p:spPr>
            <a:xfrm>
              <a:off x="20670932" y="737210"/>
              <a:ext cx="255520" cy="428307"/>
            </a:xfrm>
            <a:custGeom>
              <a:avLst/>
              <a:gdLst>
                <a:gd name="connsiteX0" fmla="*/ 255521 w 255520"/>
                <a:gd name="connsiteY0" fmla="*/ 129752 h 428307"/>
                <a:gd name="connsiteX1" fmla="*/ 219496 w 255520"/>
                <a:gd name="connsiteY1" fmla="*/ 0 h 428307"/>
                <a:gd name="connsiteX2" fmla="*/ 0 w 255520"/>
                <a:gd name="connsiteY2" fmla="*/ 305362 h 428307"/>
                <a:gd name="connsiteX3" fmla="*/ 35410 w 255520"/>
                <a:gd name="connsiteY3" fmla="*/ 391737 h 428307"/>
                <a:gd name="connsiteX4" fmla="*/ 176924 w 255520"/>
                <a:gd name="connsiteY4" fmla="*/ 414920 h 428307"/>
                <a:gd name="connsiteX5" fmla="*/ 255521 w 255520"/>
                <a:gd name="connsiteY5" fmla="*/ 129752 h 42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520" h="428307">
                  <a:moveTo>
                    <a:pt x="255521" y="129752"/>
                  </a:moveTo>
                  <a:cubicBezTo>
                    <a:pt x="248316" y="90909"/>
                    <a:pt x="236767" y="51134"/>
                    <a:pt x="219496" y="0"/>
                  </a:cubicBezTo>
                  <a:cubicBezTo>
                    <a:pt x="219496" y="148210"/>
                    <a:pt x="0" y="163277"/>
                    <a:pt x="0" y="305362"/>
                  </a:cubicBezTo>
                  <a:cubicBezTo>
                    <a:pt x="-49" y="337697"/>
                    <a:pt x="12677" y="368742"/>
                    <a:pt x="35410" y="391737"/>
                  </a:cubicBezTo>
                  <a:cubicBezTo>
                    <a:pt x="79318" y="435644"/>
                    <a:pt x="139394" y="435517"/>
                    <a:pt x="176924" y="414920"/>
                  </a:cubicBezTo>
                  <a:cubicBezTo>
                    <a:pt x="89659" y="321870"/>
                    <a:pt x="120386" y="214156"/>
                    <a:pt x="255521" y="129752"/>
                  </a:cubicBezTo>
                  <a:close/>
                </a:path>
              </a:pathLst>
            </a:custGeom>
            <a:solidFill>
              <a:srgbClr val="0DA9FF"/>
            </a:solidFill>
            <a:ln w="2119" cap="flat">
              <a:noFill/>
              <a:prstDash val="solid"/>
              <a:miter/>
            </a:ln>
          </p:spPr>
          <p:txBody>
            <a:bodyPr rtlCol="0" anchor="ctr"/>
            <a:lstStyle/>
            <a:p>
              <a:endParaRPr lang="es-ES" sz="675"/>
            </a:p>
          </p:txBody>
        </p:sp>
        <p:sp>
          <p:nvSpPr>
            <p:cNvPr id="39" name="Forma libre: forma 38">
              <a:extLst>
                <a:ext uri="{FF2B5EF4-FFF2-40B4-BE49-F238E27FC236}">
                  <a16:creationId xmlns:a16="http://schemas.microsoft.com/office/drawing/2014/main" id="{D946132A-9122-7822-96B3-B804D9B25ADC}"/>
                </a:ext>
              </a:extLst>
            </p:cNvPr>
            <p:cNvSpPr/>
            <p:nvPr/>
          </p:nvSpPr>
          <p:spPr>
            <a:xfrm>
              <a:off x="20515348" y="737210"/>
              <a:ext cx="255520" cy="529266"/>
            </a:xfrm>
            <a:custGeom>
              <a:avLst/>
              <a:gdLst>
                <a:gd name="connsiteX0" fmla="*/ 255521 w 255520"/>
                <a:gd name="connsiteY0" fmla="*/ 129752 h 529266"/>
                <a:gd name="connsiteX1" fmla="*/ 219496 w 255520"/>
                <a:gd name="connsiteY1" fmla="*/ 0 h 529266"/>
                <a:gd name="connsiteX2" fmla="*/ 0 w 255520"/>
                <a:gd name="connsiteY2" fmla="*/ 305362 h 529266"/>
                <a:gd name="connsiteX3" fmla="*/ 59038 w 255520"/>
                <a:gd name="connsiteY3" fmla="*/ 410321 h 529266"/>
                <a:gd name="connsiteX4" fmla="*/ 53380 w 255520"/>
                <a:gd name="connsiteY4" fmla="*/ 529266 h 529266"/>
                <a:gd name="connsiteX5" fmla="*/ 81543 w 255520"/>
                <a:gd name="connsiteY5" fmla="*/ 524583 h 529266"/>
                <a:gd name="connsiteX6" fmla="*/ 77093 w 255520"/>
                <a:gd name="connsiteY6" fmla="*/ 419433 h 529266"/>
                <a:gd name="connsiteX7" fmla="*/ 176923 w 255520"/>
                <a:gd name="connsiteY7" fmla="*/ 414962 h 529266"/>
                <a:gd name="connsiteX8" fmla="*/ 255521 w 255520"/>
                <a:gd name="connsiteY8" fmla="*/ 129752 h 52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20" h="529266">
                  <a:moveTo>
                    <a:pt x="255521" y="129752"/>
                  </a:moveTo>
                  <a:cubicBezTo>
                    <a:pt x="248316" y="90909"/>
                    <a:pt x="236746" y="51134"/>
                    <a:pt x="219496" y="0"/>
                  </a:cubicBezTo>
                  <a:cubicBezTo>
                    <a:pt x="219496" y="148210"/>
                    <a:pt x="0" y="163277"/>
                    <a:pt x="0" y="305362"/>
                  </a:cubicBezTo>
                  <a:cubicBezTo>
                    <a:pt x="0" y="378238"/>
                    <a:pt x="59038" y="410321"/>
                    <a:pt x="59038" y="410321"/>
                  </a:cubicBezTo>
                  <a:cubicBezTo>
                    <a:pt x="49865" y="449285"/>
                    <a:pt x="47947" y="489607"/>
                    <a:pt x="53380" y="529266"/>
                  </a:cubicBezTo>
                  <a:lnTo>
                    <a:pt x="81543" y="524583"/>
                  </a:lnTo>
                  <a:cubicBezTo>
                    <a:pt x="67769" y="476691"/>
                    <a:pt x="76224" y="424540"/>
                    <a:pt x="77093" y="419433"/>
                  </a:cubicBezTo>
                  <a:cubicBezTo>
                    <a:pt x="113117" y="433864"/>
                    <a:pt x="150265" y="429584"/>
                    <a:pt x="176923" y="414962"/>
                  </a:cubicBezTo>
                  <a:cubicBezTo>
                    <a:pt x="89532" y="321870"/>
                    <a:pt x="120386" y="214177"/>
                    <a:pt x="255521" y="129752"/>
                  </a:cubicBezTo>
                  <a:close/>
                </a:path>
              </a:pathLst>
            </a:custGeom>
            <a:solidFill>
              <a:srgbClr val="00A443"/>
            </a:solidFill>
            <a:ln w="2119" cap="flat">
              <a:noFill/>
              <a:prstDash val="solid"/>
              <a:miter/>
            </a:ln>
          </p:spPr>
          <p:txBody>
            <a:bodyPr rtlCol="0" anchor="ctr"/>
            <a:lstStyle/>
            <a:p>
              <a:endParaRPr lang="es-ES" sz="675"/>
            </a:p>
          </p:txBody>
        </p:sp>
      </p:grpSp>
    </p:spTree>
    <p:extLst>
      <p:ext uri="{BB962C8B-B14F-4D97-AF65-F5344CB8AC3E}">
        <p14:creationId xmlns:p14="http://schemas.microsoft.com/office/powerpoint/2010/main" val="22193634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Featured conten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1969847-35B6-B0B5-56CB-CA233A723946}"/>
              </a:ext>
            </a:extLst>
          </p:cNvPr>
          <p:cNvSpPr>
            <a:spLocks noGrp="1"/>
          </p:cNvSpPr>
          <p:nvPr>
            <p:ph type="body" sz="quarter" idx="26" hasCustomPrompt="1"/>
          </p:nvPr>
        </p:nvSpPr>
        <p:spPr>
          <a:xfrm>
            <a:off x="305416" y="2083051"/>
            <a:ext cx="2254595" cy="2646164"/>
          </a:xfrm>
          <a:prstGeom prst="rect">
            <a:avLst/>
          </a:prstGeom>
        </p:spPr>
        <p:txBody>
          <a:bodyPr/>
          <a:lstStyle>
            <a:lvl1pPr>
              <a:defRPr>
                <a:solidFill>
                  <a:srgbClr val="000000"/>
                </a:solidFill>
                <a:latin typeface="+mn-lt"/>
              </a:defRPr>
            </a:lvl1pPr>
            <a:lvl2pPr>
              <a:defRPr>
                <a:solidFill>
                  <a:srgbClr val="000000"/>
                </a:solidFill>
                <a:latin typeface="+mn-lt"/>
              </a:defRPr>
            </a:lvl2pPr>
            <a:lvl3pPr>
              <a:defRPr>
                <a:solidFill>
                  <a:srgbClr val="000000"/>
                </a:solidFill>
                <a:latin typeface="+mn-lt"/>
              </a:defRPr>
            </a:lvl3pPr>
            <a:lvl4pPr>
              <a:defRPr>
                <a:solidFill>
                  <a:srgbClr val="000000"/>
                </a:solidFill>
                <a:latin typeface="+mn-lt"/>
              </a:defRPr>
            </a:lvl4pPr>
            <a:lvl5pPr>
              <a:defRPr>
                <a:solidFill>
                  <a:srgbClr val="000000"/>
                </a:solidFill>
                <a:latin typeface="+mn-lt"/>
              </a:defRPr>
            </a:lvl5pPr>
          </a:lstStyle>
          <a:p>
            <a:pPr lvl="0"/>
            <a:r>
              <a:rPr lang="en-US" noProof="0"/>
              <a:t>Click to modify the pattern title style</a:t>
            </a:r>
          </a:p>
          <a:p>
            <a:pPr lvl="1"/>
            <a:r>
              <a:rPr lang="en-US" noProof="0"/>
              <a:t>Second Level</a:t>
            </a:r>
          </a:p>
          <a:p>
            <a:pPr lvl="2"/>
            <a:r>
              <a:rPr lang="en-US"/>
              <a:t>Third</a:t>
            </a:r>
            <a:r>
              <a:rPr lang="en-US" noProof="0"/>
              <a:t> Level</a:t>
            </a:r>
          </a:p>
          <a:p>
            <a:pPr lvl="3"/>
            <a:r>
              <a:rPr lang="en-US"/>
              <a:t>Fourth</a:t>
            </a:r>
            <a:r>
              <a:rPr lang="en-US" noProof="0"/>
              <a:t> Level</a:t>
            </a:r>
          </a:p>
          <a:p>
            <a:pPr lvl="4"/>
            <a:r>
              <a:rPr lang="en-US"/>
              <a:t>Fifth</a:t>
            </a:r>
            <a:r>
              <a:rPr lang="en-US" noProof="0"/>
              <a:t> Level</a:t>
            </a:r>
          </a:p>
        </p:txBody>
      </p:sp>
      <p:sp>
        <p:nvSpPr>
          <p:cNvPr id="11" name="Rounded Rectangle 19">
            <a:extLst>
              <a:ext uri="{FF2B5EF4-FFF2-40B4-BE49-F238E27FC236}">
                <a16:creationId xmlns:a16="http://schemas.microsoft.com/office/drawing/2014/main" id="{550245DF-D392-8A50-1B81-8080793F046E}"/>
              </a:ext>
            </a:extLst>
          </p:cNvPr>
          <p:cNvSpPr/>
          <p:nvPr userDrawn="1"/>
        </p:nvSpPr>
        <p:spPr>
          <a:xfrm>
            <a:off x="2678895" y="2085696"/>
            <a:ext cx="2177567" cy="808081"/>
          </a:xfrm>
          <a:prstGeom prst="roundRect">
            <a:avLst>
              <a:gd name="adj" fmla="val 187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0" fontAlgn="base" latinLnBrk="0" hangingPunct="0">
              <a:lnSpc>
                <a:spcPct val="100000"/>
              </a:lnSpc>
              <a:spcBef>
                <a:spcPct val="0"/>
              </a:spcBef>
              <a:spcAft>
                <a:spcPct val="0"/>
              </a:spcAft>
              <a:buClrTx/>
              <a:buSzTx/>
              <a:buFontTx/>
              <a:buNone/>
              <a:tabLst/>
              <a:defRPr/>
            </a:pPr>
            <a:endParaRPr kumimoji="0" lang="en-US" sz="675" b="0" i="0" u="none" strike="noStrike" kern="1200" cap="none" spc="0" normalizeH="0" baseline="0" noProof="0">
              <a:ln>
                <a:noFill/>
              </a:ln>
              <a:solidFill>
                <a:srgbClr val="FFFFFF"/>
              </a:solidFill>
              <a:effectLst/>
              <a:uLnTx/>
              <a:uFillTx/>
              <a:latin typeface="IberPangea Text Light" panose="020B0404000000000000" pitchFamily="34" charset="0"/>
              <a:ea typeface="+mn-ea"/>
              <a:cs typeface="+mn-cs"/>
            </a:endParaRPr>
          </a:p>
        </p:txBody>
      </p:sp>
      <p:sp>
        <p:nvSpPr>
          <p:cNvPr id="7" name="Picture Placeholder 6">
            <a:extLst>
              <a:ext uri="{FF2B5EF4-FFF2-40B4-BE49-F238E27FC236}">
                <a16:creationId xmlns:a16="http://schemas.microsoft.com/office/drawing/2014/main" id="{39CEEF4A-7598-08FC-4508-B7EB08BD0A5A}"/>
              </a:ext>
            </a:extLst>
          </p:cNvPr>
          <p:cNvSpPr>
            <a:spLocks noGrp="1"/>
          </p:cNvSpPr>
          <p:nvPr>
            <p:ph type="pic" sz="quarter" idx="13" hasCustomPrompt="1"/>
          </p:nvPr>
        </p:nvSpPr>
        <p:spPr>
          <a:xfrm>
            <a:off x="5057918" y="1154664"/>
            <a:ext cx="3780666" cy="3577327"/>
          </a:xfrm>
          <a:prstGeom prst="roundRect">
            <a:avLst>
              <a:gd name="adj" fmla="val 1974"/>
            </a:avLst>
          </a:prstGeom>
        </p:spPr>
        <p:txBody>
          <a:bodyPr/>
          <a:lstStyle/>
          <a:p>
            <a:r>
              <a:rPr lang="en-US"/>
              <a:t>Click on the icon to add an image</a:t>
            </a:r>
          </a:p>
        </p:txBody>
      </p:sp>
      <p:sp>
        <p:nvSpPr>
          <p:cNvPr id="9" name="Text Placeholder 32">
            <a:extLst>
              <a:ext uri="{FF2B5EF4-FFF2-40B4-BE49-F238E27FC236}">
                <a16:creationId xmlns:a16="http://schemas.microsoft.com/office/drawing/2014/main" id="{C9179BF4-1D27-9C70-FF1F-C39F60EB1322}"/>
              </a:ext>
            </a:extLst>
          </p:cNvPr>
          <p:cNvSpPr>
            <a:spLocks noGrp="1"/>
          </p:cNvSpPr>
          <p:nvPr>
            <p:ph type="body" sz="quarter" idx="19" hasCustomPrompt="1"/>
          </p:nvPr>
        </p:nvSpPr>
        <p:spPr>
          <a:xfrm>
            <a:off x="305416" y="1154664"/>
            <a:ext cx="2254595" cy="250274"/>
          </a:xfrm>
          <a:prstGeom prst="rect">
            <a:avLst/>
          </a:prstGeom>
        </p:spPr>
        <p:txBody>
          <a:bodyPr>
            <a:normAutofit/>
          </a:bodyPr>
          <a:lstStyle>
            <a:lvl1pPr>
              <a:defRPr sz="900" b="0" i="0">
                <a:solidFill>
                  <a:schemeClr val="tx2"/>
                </a:solidFill>
                <a:latin typeface="+mn-lt"/>
                <a:ea typeface="IberPangea Text Light" panose="020B0404000000000000" pitchFamily="34" charset="0"/>
                <a:cs typeface="IberPangea Text Light" panose="020B0404000000000000" pitchFamily="34" charset="0"/>
              </a:defRPr>
            </a:lvl1pPr>
          </a:lstStyle>
          <a:p>
            <a:pPr lvl="0"/>
            <a:r>
              <a:rPr lang="en-US"/>
              <a:t>Click here to add your Section Subtitle</a:t>
            </a:r>
          </a:p>
        </p:txBody>
      </p:sp>
      <p:sp>
        <p:nvSpPr>
          <p:cNvPr id="10" name="Text Placeholder 30">
            <a:extLst>
              <a:ext uri="{FF2B5EF4-FFF2-40B4-BE49-F238E27FC236}">
                <a16:creationId xmlns:a16="http://schemas.microsoft.com/office/drawing/2014/main" id="{46456586-42A8-B27E-6BC1-67EB153A67E2}"/>
              </a:ext>
            </a:extLst>
          </p:cNvPr>
          <p:cNvSpPr>
            <a:spLocks noGrp="1"/>
          </p:cNvSpPr>
          <p:nvPr>
            <p:ph type="body" sz="quarter" idx="20" hasCustomPrompt="1"/>
          </p:nvPr>
        </p:nvSpPr>
        <p:spPr>
          <a:xfrm>
            <a:off x="2789816" y="2161452"/>
            <a:ext cx="1971218" cy="162018"/>
          </a:xfrm>
          <a:prstGeom prst="rect">
            <a:avLst/>
          </a:prstGeom>
        </p:spPr>
        <p:txBody>
          <a:bodyPr>
            <a:noAutofit/>
          </a:bodyPr>
          <a:lstStyle>
            <a:lvl1pPr>
              <a:defRPr sz="975" b="1" i="0">
                <a:solidFill>
                  <a:schemeClr val="bg1"/>
                </a:solidFill>
                <a:latin typeface="IberPangea Text" panose="020B0504000000000000" pitchFamily="34" charset="0"/>
                <a:ea typeface="IberPangea Text" panose="020B0504000000000000" pitchFamily="34" charset="0"/>
                <a:cs typeface="IberPangea Text" panose="020B0504000000000000" pitchFamily="34" charset="0"/>
              </a:defRPr>
            </a:lvl1pPr>
          </a:lstStyle>
          <a:p>
            <a:pPr lvl="0"/>
            <a:r>
              <a:rPr lang="en-US"/>
              <a:t>Featured text</a:t>
            </a:r>
          </a:p>
        </p:txBody>
      </p:sp>
      <p:sp>
        <p:nvSpPr>
          <p:cNvPr id="13" name="Text Placeholder 30">
            <a:extLst>
              <a:ext uri="{FF2B5EF4-FFF2-40B4-BE49-F238E27FC236}">
                <a16:creationId xmlns:a16="http://schemas.microsoft.com/office/drawing/2014/main" id="{9121CE62-B6B1-3679-80C7-A805C18369EB}"/>
              </a:ext>
            </a:extLst>
          </p:cNvPr>
          <p:cNvSpPr>
            <a:spLocks noGrp="1"/>
          </p:cNvSpPr>
          <p:nvPr>
            <p:ph type="body" sz="quarter" idx="21" hasCustomPrompt="1"/>
          </p:nvPr>
        </p:nvSpPr>
        <p:spPr>
          <a:xfrm>
            <a:off x="2789816" y="2359427"/>
            <a:ext cx="1971218" cy="482301"/>
          </a:xfrm>
          <a:prstGeom prst="rect">
            <a:avLst/>
          </a:prstGeom>
        </p:spPr>
        <p:txBody>
          <a:bodyPr>
            <a:normAutofit/>
          </a:bodyPr>
          <a:lstStyle>
            <a:lvl1pPr>
              <a:defRPr sz="900" b="0" i="0">
                <a:solidFill>
                  <a:schemeClr val="bg1"/>
                </a:solidFill>
                <a:latin typeface="IberPangea Text Light" panose="020B0404000000000000" pitchFamily="34" charset="0"/>
                <a:ea typeface="IberPangea Text Light" panose="020B0404000000000000" pitchFamily="34" charset="0"/>
                <a:cs typeface="IberPangea Text Light" panose="020B0404000000000000"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26" name="Rounded Rectangle 19">
            <a:extLst>
              <a:ext uri="{FF2B5EF4-FFF2-40B4-BE49-F238E27FC236}">
                <a16:creationId xmlns:a16="http://schemas.microsoft.com/office/drawing/2014/main" id="{DFCF5CDA-08D9-E712-0323-64F6129B5571}"/>
              </a:ext>
            </a:extLst>
          </p:cNvPr>
          <p:cNvSpPr/>
          <p:nvPr userDrawn="1"/>
        </p:nvSpPr>
        <p:spPr>
          <a:xfrm>
            <a:off x="2678895" y="3000096"/>
            <a:ext cx="2177567" cy="808081"/>
          </a:xfrm>
          <a:prstGeom prst="roundRect">
            <a:avLst>
              <a:gd name="adj" fmla="val 187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0" fontAlgn="base" latinLnBrk="0" hangingPunct="0">
              <a:lnSpc>
                <a:spcPct val="100000"/>
              </a:lnSpc>
              <a:spcBef>
                <a:spcPct val="0"/>
              </a:spcBef>
              <a:spcAft>
                <a:spcPct val="0"/>
              </a:spcAft>
              <a:buClrTx/>
              <a:buSzTx/>
              <a:buFontTx/>
              <a:buNone/>
              <a:tabLst/>
              <a:defRPr/>
            </a:pPr>
            <a:endParaRPr kumimoji="0" lang="en-US" sz="675" b="0" i="0" u="none" strike="noStrike" kern="1200" cap="none" spc="0" normalizeH="0" baseline="0" noProof="0">
              <a:ln>
                <a:noFill/>
              </a:ln>
              <a:solidFill>
                <a:srgbClr val="FFFFFF"/>
              </a:solidFill>
              <a:effectLst/>
              <a:uLnTx/>
              <a:uFillTx/>
              <a:latin typeface="IberPangea Text Light" panose="020B0404000000000000" pitchFamily="34" charset="0"/>
              <a:ea typeface="+mn-ea"/>
              <a:cs typeface="+mn-cs"/>
            </a:endParaRPr>
          </a:p>
        </p:txBody>
      </p:sp>
      <p:sp>
        <p:nvSpPr>
          <p:cNvPr id="27" name="Text Placeholder 30">
            <a:extLst>
              <a:ext uri="{FF2B5EF4-FFF2-40B4-BE49-F238E27FC236}">
                <a16:creationId xmlns:a16="http://schemas.microsoft.com/office/drawing/2014/main" id="{D2E01EB2-E2AE-E389-5581-1C80778696C5}"/>
              </a:ext>
            </a:extLst>
          </p:cNvPr>
          <p:cNvSpPr>
            <a:spLocks noGrp="1"/>
          </p:cNvSpPr>
          <p:nvPr>
            <p:ph type="body" sz="quarter" idx="22" hasCustomPrompt="1"/>
          </p:nvPr>
        </p:nvSpPr>
        <p:spPr>
          <a:xfrm>
            <a:off x="2789816" y="3075852"/>
            <a:ext cx="1971218" cy="162018"/>
          </a:xfrm>
          <a:prstGeom prst="rect">
            <a:avLst/>
          </a:prstGeom>
        </p:spPr>
        <p:txBody>
          <a:bodyPr>
            <a:noAutofit/>
          </a:bodyPr>
          <a:lstStyle>
            <a:lvl1pPr>
              <a:defRPr sz="975" b="1" i="0">
                <a:solidFill>
                  <a:schemeClr val="bg1"/>
                </a:solidFill>
                <a:latin typeface="IberPangea Text" panose="020B0504000000000000" pitchFamily="34" charset="0"/>
                <a:ea typeface="IberPangea Text" panose="020B0504000000000000" pitchFamily="34" charset="0"/>
                <a:cs typeface="IberPangea Text" panose="020B0504000000000000" pitchFamily="34" charset="0"/>
              </a:defRPr>
            </a:lvl1pPr>
          </a:lstStyle>
          <a:p>
            <a:pPr lvl="0"/>
            <a:r>
              <a:rPr lang="en-US"/>
              <a:t>Featured text</a:t>
            </a:r>
          </a:p>
        </p:txBody>
      </p:sp>
      <p:sp>
        <p:nvSpPr>
          <p:cNvPr id="28" name="Text Placeholder 30">
            <a:extLst>
              <a:ext uri="{FF2B5EF4-FFF2-40B4-BE49-F238E27FC236}">
                <a16:creationId xmlns:a16="http://schemas.microsoft.com/office/drawing/2014/main" id="{8B7A17DC-4298-674C-F651-BB8B94C9A888}"/>
              </a:ext>
            </a:extLst>
          </p:cNvPr>
          <p:cNvSpPr>
            <a:spLocks noGrp="1"/>
          </p:cNvSpPr>
          <p:nvPr>
            <p:ph type="body" sz="quarter" idx="23" hasCustomPrompt="1"/>
          </p:nvPr>
        </p:nvSpPr>
        <p:spPr>
          <a:xfrm>
            <a:off x="2789816" y="3273828"/>
            <a:ext cx="1971218" cy="482301"/>
          </a:xfrm>
          <a:prstGeom prst="rect">
            <a:avLst/>
          </a:prstGeom>
        </p:spPr>
        <p:txBody>
          <a:bodyPr>
            <a:normAutofit/>
          </a:bodyPr>
          <a:lstStyle>
            <a:lvl1pPr>
              <a:defRPr sz="900" b="0" i="0">
                <a:solidFill>
                  <a:schemeClr val="bg1"/>
                </a:solidFill>
                <a:latin typeface="IberPangea Text Light" panose="020B0404000000000000" pitchFamily="34" charset="0"/>
                <a:ea typeface="IberPangea Text Light" panose="020B0404000000000000" pitchFamily="34" charset="0"/>
                <a:cs typeface="IberPangea Text Light" panose="020B0404000000000000" pitchFamily="34" charset="0"/>
              </a:defRPr>
            </a:lvl1pPr>
          </a:lstStyle>
          <a:p>
            <a:pPr lvl="0"/>
            <a:r>
              <a:rPr lang="en-US"/>
              <a:t>Lorem ipsum dolor sit amet, consectetur adipiscing elit.</a:t>
            </a:r>
          </a:p>
        </p:txBody>
      </p:sp>
      <p:sp>
        <p:nvSpPr>
          <p:cNvPr id="29" name="Rounded Rectangle 19">
            <a:extLst>
              <a:ext uri="{FF2B5EF4-FFF2-40B4-BE49-F238E27FC236}">
                <a16:creationId xmlns:a16="http://schemas.microsoft.com/office/drawing/2014/main" id="{9EB8C76A-F90C-ECC6-B023-DB9686248FF3}"/>
              </a:ext>
            </a:extLst>
          </p:cNvPr>
          <p:cNvSpPr/>
          <p:nvPr userDrawn="1"/>
        </p:nvSpPr>
        <p:spPr>
          <a:xfrm>
            <a:off x="2678895" y="3924888"/>
            <a:ext cx="2177567" cy="808081"/>
          </a:xfrm>
          <a:prstGeom prst="roundRect">
            <a:avLst>
              <a:gd name="adj" fmla="val 187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0" fontAlgn="base" latinLnBrk="0" hangingPunct="0">
              <a:lnSpc>
                <a:spcPct val="100000"/>
              </a:lnSpc>
              <a:spcBef>
                <a:spcPct val="0"/>
              </a:spcBef>
              <a:spcAft>
                <a:spcPct val="0"/>
              </a:spcAft>
              <a:buClrTx/>
              <a:buSzTx/>
              <a:buFontTx/>
              <a:buNone/>
              <a:tabLst/>
              <a:defRPr/>
            </a:pPr>
            <a:endParaRPr kumimoji="0" lang="en-US" sz="675" b="0" i="0" u="none" strike="noStrike" kern="1200" cap="none" spc="0" normalizeH="0" baseline="0" noProof="0">
              <a:ln>
                <a:noFill/>
              </a:ln>
              <a:solidFill>
                <a:srgbClr val="FFFFFF"/>
              </a:solidFill>
              <a:effectLst/>
              <a:uLnTx/>
              <a:uFillTx/>
              <a:latin typeface="IberPangea Text Light" panose="020B0404000000000000" pitchFamily="34" charset="0"/>
              <a:ea typeface="+mn-ea"/>
              <a:cs typeface="+mn-cs"/>
            </a:endParaRPr>
          </a:p>
        </p:txBody>
      </p:sp>
      <p:sp>
        <p:nvSpPr>
          <p:cNvPr id="30" name="Text Placeholder 30">
            <a:extLst>
              <a:ext uri="{FF2B5EF4-FFF2-40B4-BE49-F238E27FC236}">
                <a16:creationId xmlns:a16="http://schemas.microsoft.com/office/drawing/2014/main" id="{2F3FD46C-9991-8287-7DFB-B7D239610F67}"/>
              </a:ext>
            </a:extLst>
          </p:cNvPr>
          <p:cNvSpPr>
            <a:spLocks noGrp="1"/>
          </p:cNvSpPr>
          <p:nvPr>
            <p:ph type="body" sz="quarter" idx="24" hasCustomPrompt="1"/>
          </p:nvPr>
        </p:nvSpPr>
        <p:spPr>
          <a:xfrm>
            <a:off x="2789816" y="4000643"/>
            <a:ext cx="1971218" cy="162018"/>
          </a:xfrm>
          <a:prstGeom prst="rect">
            <a:avLst/>
          </a:prstGeom>
        </p:spPr>
        <p:txBody>
          <a:bodyPr>
            <a:noAutofit/>
          </a:bodyPr>
          <a:lstStyle>
            <a:lvl1pPr>
              <a:defRPr sz="975" b="1" i="0">
                <a:solidFill>
                  <a:schemeClr val="bg1"/>
                </a:solidFill>
                <a:latin typeface="IberPangea Text" panose="020B0504000000000000" pitchFamily="34" charset="0"/>
                <a:ea typeface="IberPangea Text" panose="020B0504000000000000" pitchFamily="34" charset="0"/>
                <a:cs typeface="IberPangea Text" panose="020B0504000000000000" pitchFamily="34" charset="0"/>
              </a:defRPr>
            </a:lvl1pPr>
          </a:lstStyle>
          <a:p>
            <a:pPr lvl="0"/>
            <a:r>
              <a:rPr lang="en-US"/>
              <a:t>Featured text</a:t>
            </a:r>
          </a:p>
        </p:txBody>
      </p:sp>
      <p:sp>
        <p:nvSpPr>
          <p:cNvPr id="31" name="Text Placeholder 30">
            <a:extLst>
              <a:ext uri="{FF2B5EF4-FFF2-40B4-BE49-F238E27FC236}">
                <a16:creationId xmlns:a16="http://schemas.microsoft.com/office/drawing/2014/main" id="{F9CD1E48-76FC-FE23-184B-97B2379370BF}"/>
              </a:ext>
            </a:extLst>
          </p:cNvPr>
          <p:cNvSpPr>
            <a:spLocks noGrp="1"/>
          </p:cNvSpPr>
          <p:nvPr>
            <p:ph type="body" sz="quarter" idx="25" hasCustomPrompt="1"/>
          </p:nvPr>
        </p:nvSpPr>
        <p:spPr>
          <a:xfrm>
            <a:off x="2789816" y="4198619"/>
            <a:ext cx="1971218" cy="482301"/>
          </a:xfrm>
          <a:prstGeom prst="rect">
            <a:avLst/>
          </a:prstGeom>
        </p:spPr>
        <p:txBody>
          <a:bodyPr>
            <a:normAutofit/>
          </a:bodyPr>
          <a:lstStyle>
            <a:lvl1pPr>
              <a:defRPr sz="900" b="0" i="0">
                <a:solidFill>
                  <a:schemeClr val="bg1"/>
                </a:solidFill>
                <a:latin typeface="IberPangea Text Light" panose="020B0404000000000000" pitchFamily="34" charset="0"/>
                <a:ea typeface="IberPangea Text Light" panose="020B0404000000000000" pitchFamily="34" charset="0"/>
                <a:cs typeface="IberPangea Text Light" panose="020B0404000000000000" pitchFamily="34" charset="0"/>
              </a:defRPr>
            </a:lvl1pPr>
          </a:lstStyle>
          <a:p>
            <a:pPr lvl="0"/>
            <a:r>
              <a:rPr lang="en-US"/>
              <a:t>Lorem ipsum dolor sit amet, consectetur adipiscing elit.</a:t>
            </a:r>
          </a:p>
        </p:txBody>
      </p:sp>
      <p:sp>
        <p:nvSpPr>
          <p:cNvPr id="4" name="Marcador de número de diapositiva 5">
            <a:extLst>
              <a:ext uri="{FF2B5EF4-FFF2-40B4-BE49-F238E27FC236}">
                <a16:creationId xmlns:a16="http://schemas.microsoft.com/office/drawing/2014/main" id="{4141D2F5-B474-929C-175A-FF8182E428A9}"/>
              </a:ext>
            </a:extLst>
          </p:cNvPr>
          <p:cNvSpPr>
            <a:spLocks noGrp="1"/>
          </p:cNvSpPr>
          <p:nvPr>
            <p:ph type="sldNum" sz="quarter" idx="4"/>
          </p:nvPr>
        </p:nvSpPr>
        <p:spPr>
          <a:xfrm>
            <a:off x="8373624" y="4840002"/>
            <a:ext cx="464962" cy="180415"/>
          </a:xfrm>
          <a:prstGeom prst="rect">
            <a:avLst/>
          </a:prstGeom>
        </p:spPr>
        <p:txBody>
          <a:bodyPr anchor="b"/>
          <a:lstStyle>
            <a:lvl1pPr algn="r">
              <a:defRPr sz="450" b="0" i="0">
                <a:solidFill>
                  <a:schemeClr val="tx2"/>
                </a:solidFill>
                <a:latin typeface="IberPangea Text Light" panose="020B0404000000000000" pitchFamily="34" charset="0"/>
                <a:ea typeface="IberPangea Text Light" panose="020B0404000000000000" pitchFamily="34" charset="0"/>
                <a:cs typeface="IberPangea Text Light" panose="020B0404000000000000" pitchFamily="34" charset="0"/>
              </a:defRPr>
            </a:lvl1pPr>
          </a:lstStyle>
          <a:p>
            <a:fld id="{92A49E42-579D-0A4D-A382-D64C66A04E33}" type="slidenum">
              <a:rPr lang="en-US" smtClean="0"/>
              <a:pPr/>
              <a:t>‹#›</a:t>
            </a:fld>
            <a:endParaRPr lang="en-US"/>
          </a:p>
        </p:txBody>
      </p:sp>
      <p:sp>
        <p:nvSpPr>
          <p:cNvPr id="2" name="Title 1">
            <a:extLst>
              <a:ext uri="{FF2B5EF4-FFF2-40B4-BE49-F238E27FC236}">
                <a16:creationId xmlns:a16="http://schemas.microsoft.com/office/drawing/2014/main" id="{FE700F6B-AA5E-2A59-997F-81C17AF88A61}"/>
              </a:ext>
            </a:extLst>
          </p:cNvPr>
          <p:cNvSpPr>
            <a:spLocks noGrp="1"/>
          </p:cNvSpPr>
          <p:nvPr>
            <p:ph type="title" hasCustomPrompt="1"/>
          </p:nvPr>
        </p:nvSpPr>
        <p:spPr>
          <a:xfrm>
            <a:off x="305120" y="1405350"/>
            <a:ext cx="2254647" cy="677700"/>
          </a:xfrm>
          <a:prstGeom prst="rect">
            <a:avLst/>
          </a:prstGeom>
        </p:spPr>
        <p:txBody>
          <a:bodyPr/>
          <a:lstStyle>
            <a:lvl1pPr>
              <a:defRPr>
                <a:solidFill>
                  <a:schemeClr val="tx2"/>
                </a:solidFill>
              </a:defRPr>
            </a:lvl1pPr>
          </a:lstStyle>
          <a:p>
            <a:r>
              <a:rPr lang="en-US"/>
              <a:t>Click to modify the pattern title style</a:t>
            </a:r>
          </a:p>
        </p:txBody>
      </p:sp>
      <p:sp>
        <p:nvSpPr>
          <p:cNvPr id="8" name="Text Placeholder 32">
            <a:extLst>
              <a:ext uri="{FF2B5EF4-FFF2-40B4-BE49-F238E27FC236}">
                <a16:creationId xmlns:a16="http://schemas.microsoft.com/office/drawing/2014/main" id="{0470711C-3246-99C2-7AD2-59356A4A4691}"/>
              </a:ext>
            </a:extLst>
          </p:cNvPr>
          <p:cNvSpPr>
            <a:spLocks noGrp="1"/>
          </p:cNvSpPr>
          <p:nvPr>
            <p:ph type="body" sz="quarter" idx="27" hasCustomPrompt="1"/>
          </p:nvPr>
        </p:nvSpPr>
        <p:spPr>
          <a:xfrm>
            <a:off x="305416" y="303610"/>
            <a:ext cx="7198799" cy="243572"/>
          </a:xfrm>
          <a:prstGeom prst="rect">
            <a:avLst/>
          </a:prstGeom>
        </p:spPr>
        <p:txBody>
          <a:bodyPr>
            <a:noAutofit/>
          </a:bodyPr>
          <a:lstStyle>
            <a:lvl1pPr>
              <a:defRPr sz="1350" b="1"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1pPr>
          </a:lstStyle>
          <a:p>
            <a:pPr lvl="0"/>
            <a:r>
              <a:rPr lang="es-ES"/>
              <a:t>Haga clic para modificar el estilo de título del patrón</a:t>
            </a:r>
            <a:endParaRPr lang="es-ES_tradnl"/>
          </a:p>
        </p:txBody>
      </p:sp>
      <p:sp>
        <p:nvSpPr>
          <p:cNvPr id="12" name="Text Placeholder 32">
            <a:extLst>
              <a:ext uri="{FF2B5EF4-FFF2-40B4-BE49-F238E27FC236}">
                <a16:creationId xmlns:a16="http://schemas.microsoft.com/office/drawing/2014/main" id="{F47901D8-88B6-26B7-8F2B-5644CF308855}"/>
              </a:ext>
            </a:extLst>
          </p:cNvPr>
          <p:cNvSpPr>
            <a:spLocks noGrp="1"/>
          </p:cNvSpPr>
          <p:nvPr>
            <p:ph type="body" sz="quarter" idx="28" hasCustomPrompt="1"/>
          </p:nvPr>
        </p:nvSpPr>
        <p:spPr>
          <a:xfrm>
            <a:off x="305416" y="568400"/>
            <a:ext cx="8533169" cy="173588"/>
          </a:xfrm>
          <a:prstGeom prst="rect">
            <a:avLst/>
          </a:prstGeom>
        </p:spPr>
        <p:txBody>
          <a:bodyPr>
            <a:noAutofit/>
          </a:bodyPr>
          <a:lstStyle>
            <a:lvl1pPr>
              <a:defRPr sz="105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1pPr>
          </a:lstStyle>
          <a:p>
            <a:pPr lvl="0"/>
            <a:r>
              <a:rPr lang="es-ES_tradnl" err="1"/>
              <a:t>Caption</a:t>
            </a:r>
            <a:endParaRPr lang="es-ES_tradnl"/>
          </a:p>
        </p:txBody>
      </p:sp>
      <p:grpSp>
        <p:nvGrpSpPr>
          <p:cNvPr id="25" name="Grupo 24">
            <a:extLst>
              <a:ext uri="{FF2B5EF4-FFF2-40B4-BE49-F238E27FC236}">
                <a16:creationId xmlns:a16="http://schemas.microsoft.com/office/drawing/2014/main" id="{5CB470DF-4EE9-AAAF-7563-A1914D076917}"/>
              </a:ext>
            </a:extLst>
          </p:cNvPr>
          <p:cNvGrpSpPr/>
          <p:nvPr userDrawn="1"/>
        </p:nvGrpSpPr>
        <p:grpSpPr>
          <a:xfrm>
            <a:off x="7693757" y="276454"/>
            <a:ext cx="1164430" cy="198475"/>
            <a:chOff x="20515348" y="737210"/>
            <a:chExt cx="3104944" cy="529266"/>
          </a:xfrm>
        </p:grpSpPr>
        <p:sp>
          <p:nvSpPr>
            <p:cNvPr id="32" name="Forma libre: forma 31">
              <a:extLst>
                <a:ext uri="{FF2B5EF4-FFF2-40B4-BE49-F238E27FC236}">
                  <a16:creationId xmlns:a16="http://schemas.microsoft.com/office/drawing/2014/main" id="{111FB265-5801-0A18-15AE-C9AAE46C3A84}"/>
                </a:ext>
              </a:extLst>
            </p:cNvPr>
            <p:cNvSpPr/>
            <p:nvPr/>
          </p:nvSpPr>
          <p:spPr>
            <a:xfrm>
              <a:off x="21187483" y="856967"/>
              <a:ext cx="221251" cy="289836"/>
            </a:xfrm>
            <a:custGeom>
              <a:avLst/>
              <a:gdLst>
                <a:gd name="connsiteX0" fmla="*/ 183895 w 221251"/>
                <a:gd name="connsiteY0" fmla="*/ 147165 h 289836"/>
                <a:gd name="connsiteX1" fmla="*/ 136703 w 221251"/>
                <a:gd name="connsiteY1" fmla="*/ 128093 h 289836"/>
                <a:gd name="connsiteX2" fmla="*/ 102183 w 221251"/>
                <a:gd name="connsiteY2" fmla="*/ 118854 h 289836"/>
                <a:gd name="connsiteX3" fmla="*/ 65226 w 221251"/>
                <a:gd name="connsiteY3" fmla="*/ 103003 h 289836"/>
                <a:gd name="connsiteX4" fmla="*/ 52384 w 221251"/>
                <a:gd name="connsiteY4" fmla="*/ 75900 h 289836"/>
                <a:gd name="connsiteX5" fmla="*/ 68256 w 221251"/>
                <a:gd name="connsiteY5" fmla="*/ 48203 h 289836"/>
                <a:gd name="connsiteX6" fmla="*/ 110638 w 221251"/>
                <a:gd name="connsiteY6" fmla="*/ 37756 h 289836"/>
                <a:gd name="connsiteX7" fmla="*/ 154186 w 221251"/>
                <a:gd name="connsiteY7" fmla="*/ 49199 h 289836"/>
                <a:gd name="connsiteX8" fmla="*/ 179615 w 221251"/>
                <a:gd name="connsiteY8" fmla="*/ 84736 h 289836"/>
                <a:gd name="connsiteX9" fmla="*/ 216148 w 221251"/>
                <a:gd name="connsiteY9" fmla="*/ 71089 h 289836"/>
                <a:gd name="connsiteX10" fmla="*/ 194470 w 221251"/>
                <a:gd name="connsiteY10" fmla="*/ 31929 h 289836"/>
                <a:gd name="connsiteX11" fmla="*/ 158445 w 221251"/>
                <a:gd name="connsiteY11" fmla="*/ 8258 h 289836"/>
                <a:gd name="connsiteX12" fmla="*/ 110066 w 221251"/>
                <a:gd name="connsiteY12" fmla="*/ 15 h 289836"/>
                <a:gd name="connsiteX13" fmla="*/ 57258 w 221251"/>
                <a:gd name="connsiteY13" fmla="*/ 10059 h 289836"/>
                <a:gd name="connsiteX14" fmla="*/ 21933 w 221251"/>
                <a:gd name="connsiteY14" fmla="*/ 37968 h 289836"/>
                <a:gd name="connsiteX15" fmla="*/ 9218 w 221251"/>
                <a:gd name="connsiteY15" fmla="*/ 79121 h 289836"/>
                <a:gd name="connsiteX16" fmla="*/ 42530 w 221251"/>
                <a:gd name="connsiteY16" fmla="*/ 139748 h 289836"/>
                <a:gd name="connsiteX17" fmla="*/ 83810 w 221251"/>
                <a:gd name="connsiteY17" fmla="*/ 157337 h 289836"/>
                <a:gd name="connsiteX18" fmla="*/ 118352 w 221251"/>
                <a:gd name="connsiteY18" fmla="*/ 166555 h 289836"/>
                <a:gd name="connsiteX19" fmla="*/ 153274 w 221251"/>
                <a:gd name="connsiteY19" fmla="*/ 178613 h 289836"/>
                <a:gd name="connsiteX20" fmla="*/ 172749 w 221251"/>
                <a:gd name="connsiteY20" fmla="*/ 193256 h 289836"/>
                <a:gd name="connsiteX21" fmla="*/ 178979 w 221251"/>
                <a:gd name="connsiteY21" fmla="*/ 212327 h 289836"/>
                <a:gd name="connsiteX22" fmla="*/ 161306 w 221251"/>
                <a:gd name="connsiteY22" fmla="*/ 241253 h 289836"/>
                <a:gd name="connsiteX23" fmla="*/ 113923 w 221251"/>
                <a:gd name="connsiteY23" fmla="*/ 252082 h 289836"/>
                <a:gd name="connsiteX24" fmla="*/ 63933 w 221251"/>
                <a:gd name="connsiteY24" fmla="*/ 237036 h 289836"/>
                <a:gd name="connsiteX25" fmla="*/ 36025 w 221251"/>
                <a:gd name="connsiteY25" fmla="*/ 198278 h 289836"/>
                <a:gd name="connsiteX26" fmla="*/ 0 w 221251"/>
                <a:gd name="connsiteY26" fmla="*/ 213535 h 289836"/>
                <a:gd name="connsiteX27" fmla="*/ 23480 w 221251"/>
                <a:gd name="connsiteY27" fmla="*/ 254095 h 289836"/>
                <a:gd name="connsiteX28" fmla="*/ 62429 w 221251"/>
                <a:gd name="connsiteY28" fmla="*/ 280584 h 289836"/>
                <a:gd name="connsiteX29" fmla="*/ 114029 w 221251"/>
                <a:gd name="connsiteY29" fmla="*/ 289823 h 289836"/>
                <a:gd name="connsiteX30" fmla="*/ 171054 w 221251"/>
                <a:gd name="connsiteY30" fmla="*/ 279588 h 289836"/>
                <a:gd name="connsiteX31" fmla="*/ 208201 w 221251"/>
                <a:gd name="connsiteY31" fmla="*/ 251276 h 289836"/>
                <a:gd name="connsiteX32" fmla="*/ 221234 w 221251"/>
                <a:gd name="connsiteY32" fmla="*/ 208725 h 289836"/>
                <a:gd name="connsiteX33" fmla="*/ 211995 w 221251"/>
                <a:gd name="connsiteY33" fmla="*/ 173781 h 289836"/>
                <a:gd name="connsiteX34" fmla="*/ 183895 w 221251"/>
                <a:gd name="connsiteY34" fmla="*/ 147165 h 289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21251" h="289836">
                  <a:moveTo>
                    <a:pt x="183895" y="147165"/>
                  </a:moveTo>
                  <a:cubicBezTo>
                    <a:pt x="171435" y="139536"/>
                    <a:pt x="155705" y="133179"/>
                    <a:pt x="136703" y="128093"/>
                  </a:cubicBezTo>
                  <a:lnTo>
                    <a:pt x="102183" y="118854"/>
                  </a:lnTo>
                  <a:cubicBezTo>
                    <a:pt x="86120" y="114319"/>
                    <a:pt x="73802" y="109036"/>
                    <a:pt x="65226" y="103003"/>
                  </a:cubicBezTo>
                  <a:cubicBezTo>
                    <a:pt x="56650" y="96970"/>
                    <a:pt x="52369" y="87936"/>
                    <a:pt x="52384" y="75900"/>
                  </a:cubicBezTo>
                  <a:cubicBezTo>
                    <a:pt x="52384" y="64387"/>
                    <a:pt x="57675" y="55154"/>
                    <a:pt x="68256" y="48203"/>
                  </a:cubicBezTo>
                  <a:cubicBezTo>
                    <a:pt x="78837" y="41253"/>
                    <a:pt x="92965" y="37771"/>
                    <a:pt x="110638" y="37756"/>
                  </a:cubicBezTo>
                  <a:cubicBezTo>
                    <a:pt x="127491" y="37756"/>
                    <a:pt x="142007" y="41570"/>
                    <a:pt x="154186" y="49199"/>
                  </a:cubicBezTo>
                  <a:cubicBezTo>
                    <a:pt x="166364" y="56828"/>
                    <a:pt x="174840" y="68674"/>
                    <a:pt x="179615" y="84736"/>
                  </a:cubicBezTo>
                  <a:lnTo>
                    <a:pt x="216148" y="71089"/>
                  </a:lnTo>
                  <a:cubicBezTo>
                    <a:pt x="212018" y="56548"/>
                    <a:pt x="204601" y="43149"/>
                    <a:pt x="194470" y="31929"/>
                  </a:cubicBezTo>
                  <a:cubicBezTo>
                    <a:pt x="184440" y="21375"/>
                    <a:pt x="172113" y="13276"/>
                    <a:pt x="158445" y="8258"/>
                  </a:cubicBezTo>
                  <a:cubicBezTo>
                    <a:pt x="142961" y="2564"/>
                    <a:pt x="126561" y="-231"/>
                    <a:pt x="110066" y="15"/>
                  </a:cubicBezTo>
                  <a:cubicBezTo>
                    <a:pt x="89977" y="15"/>
                    <a:pt x="72374" y="3363"/>
                    <a:pt x="57258" y="10059"/>
                  </a:cubicBezTo>
                  <a:cubicBezTo>
                    <a:pt x="43147" y="15948"/>
                    <a:pt x="30928" y="25603"/>
                    <a:pt x="21933" y="37968"/>
                  </a:cubicBezTo>
                  <a:cubicBezTo>
                    <a:pt x="13437" y="49990"/>
                    <a:pt x="8985" y="64402"/>
                    <a:pt x="9218" y="79121"/>
                  </a:cubicBezTo>
                  <a:cubicBezTo>
                    <a:pt x="8491" y="103878"/>
                    <a:pt x="21242" y="127087"/>
                    <a:pt x="42530" y="139748"/>
                  </a:cubicBezTo>
                  <a:cubicBezTo>
                    <a:pt x="55349" y="147614"/>
                    <a:pt x="69258" y="153539"/>
                    <a:pt x="83810" y="157337"/>
                  </a:cubicBezTo>
                  <a:lnTo>
                    <a:pt x="118352" y="166555"/>
                  </a:lnTo>
                  <a:cubicBezTo>
                    <a:pt x="130350" y="169450"/>
                    <a:pt x="142045" y="173489"/>
                    <a:pt x="153274" y="178613"/>
                  </a:cubicBezTo>
                  <a:cubicBezTo>
                    <a:pt x="160818" y="181910"/>
                    <a:pt x="167487" y="186924"/>
                    <a:pt x="172749" y="193256"/>
                  </a:cubicBezTo>
                  <a:cubicBezTo>
                    <a:pt x="176900" y="198738"/>
                    <a:pt x="179096" y="205453"/>
                    <a:pt x="178979" y="212327"/>
                  </a:cubicBezTo>
                  <a:cubicBezTo>
                    <a:pt x="178979" y="224379"/>
                    <a:pt x="173088" y="234021"/>
                    <a:pt x="161306" y="241253"/>
                  </a:cubicBezTo>
                  <a:cubicBezTo>
                    <a:pt x="149524" y="248486"/>
                    <a:pt x="133730" y="252097"/>
                    <a:pt x="113923" y="252082"/>
                  </a:cubicBezTo>
                  <a:cubicBezTo>
                    <a:pt x="93848" y="252082"/>
                    <a:pt x="77184" y="247066"/>
                    <a:pt x="63933" y="237036"/>
                  </a:cubicBezTo>
                  <a:cubicBezTo>
                    <a:pt x="50888" y="227273"/>
                    <a:pt x="41147" y="213747"/>
                    <a:pt x="36025" y="198278"/>
                  </a:cubicBezTo>
                  <a:lnTo>
                    <a:pt x="0" y="213535"/>
                  </a:lnTo>
                  <a:cubicBezTo>
                    <a:pt x="4806" y="228591"/>
                    <a:pt x="12816" y="242429"/>
                    <a:pt x="23480" y="254095"/>
                  </a:cubicBezTo>
                  <a:cubicBezTo>
                    <a:pt x="34287" y="265763"/>
                    <a:pt x="47606" y="274820"/>
                    <a:pt x="62429" y="280584"/>
                  </a:cubicBezTo>
                  <a:cubicBezTo>
                    <a:pt x="78879" y="286939"/>
                    <a:pt x="96396" y="290075"/>
                    <a:pt x="114029" y="289823"/>
                  </a:cubicBezTo>
                  <a:cubicBezTo>
                    <a:pt x="135982" y="289823"/>
                    <a:pt x="154991" y="286411"/>
                    <a:pt x="171054" y="279588"/>
                  </a:cubicBezTo>
                  <a:cubicBezTo>
                    <a:pt x="187116" y="272764"/>
                    <a:pt x="199498" y="263328"/>
                    <a:pt x="208201" y="251276"/>
                  </a:cubicBezTo>
                  <a:cubicBezTo>
                    <a:pt x="217006" y="238863"/>
                    <a:pt x="221577" y="223940"/>
                    <a:pt x="221234" y="208725"/>
                  </a:cubicBezTo>
                  <a:cubicBezTo>
                    <a:pt x="221463" y="196445"/>
                    <a:pt x="218263" y="184345"/>
                    <a:pt x="211995" y="173781"/>
                  </a:cubicBezTo>
                  <a:cubicBezTo>
                    <a:pt x="204910" y="162774"/>
                    <a:pt x="195271" y="153643"/>
                    <a:pt x="183895" y="147165"/>
                  </a:cubicBezTo>
                  <a:close/>
                </a:path>
              </a:pathLst>
            </a:custGeom>
            <a:solidFill>
              <a:srgbClr val="00A443"/>
            </a:solidFill>
            <a:ln w="2119" cap="flat">
              <a:noFill/>
              <a:prstDash val="solid"/>
              <a:miter/>
            </a:ln>
          </p:spPr>
          <p:txBody>
            <a:bodyPr rtlCol="0" anchor="ctr"/>
            <a:lstStyle/>
            <a:p>
              <a:endParaRPr lang="es-ES" sz="675"/>
            </a:p>
          </p:txBody>
        </p:sp>
        <p:sp>
          <p:nvSpPr>
            <p:cNvPr id="33" name="Forma libre: forma 32">
              <a:extLst>
                <a:ext uri="{FF2B5EF4-FFF2-40B4-BE49-F238E27FC236}">
                  <a16:creationId xmlns:a16="http://schemas.microsoft.com/office/drawing/2014/main" id="{A5DB323C-764E-30DE-BD00-F386BB337627}"/>
                </a:ext>
              </a:extLst>
            </p:cNvPr>
            <p:cNvSpPr/>
            <p:nvPr/>
          </p:nvSpPr>
          <p:spPr>
            <a:xfrm>
              <a:off x="21423710" y="934471"/>
              <a:ext cx="193611" cy="211949"/>
            </a:xfrm>
            <a:custGeom>
              <a:avLst/>
              <a:gdLst>
                <a:gd name="connsiteX0" fmla="*/ 58222 w 193611"/>
                <a:gd name="connsiteY0" fmla="*/ 53407 h 211949"/>
                <a:gd name="connsiteX1" fmla="*/ 77697 w 193611"/>
                <a:gd name="connsiteY1" fmla="*/ 39951 h 211949"/>
                <a:gd name="connsiteX2" fmla="*/ 100795 w 193611"/>
                <a:gd name="connsiteY2" fmla="*/ 35331 h 211949"/>
                <a:gd name="connsiteX3" fmla="*/ 135781 w 193611"/>
                <a:gd name="connsiteY3" fmla="*/ 44782 h 211949"/>
                <a:gd name="connsiteX4" fmla="*/ 159875 w 193611"/>
                <a:gd name="connsiteY4" fmla="*/ 77099 h 211949"/>
                <a:gd name="connsiteX5" fmla="*/ 193611 w 193611"/>
                <a:gd name="connsiteY5" fmla="*/ 61036 h 211949"/>
                <a:gd name="connsiteX6" fmla="*/ 170916 w 193611"/>
                <a:gd name="connsiteY6" fmla="*/ 25499 h 211949"/>
                <a:gd name="connsiteX7" fmla="*/ 138387 w 193611"/>
                <a:gd name="connsiteY7" fmla="*/ 6024 h 211949"/>
                <a:gd name="connsiteX8" fmla="*/ 100858 w 193611"/>
                <a:gd name="connsiteY8" fmla="*/ 6 h 211949"/>
                <a:gd name="connsiteX9" fmla="*/ 60892 w 193611"/>
                <a:gd name="connsiteY9" fmla="*/ 7635 h 211949"/>
                <a:gd name="connsiteX10" fmla="*/ 28788 w 193611"/>
                <a:gd name="connsiteY10" fmla="*/ 29313 h 211949"/>
                <a:gd name="connsiteX11" fmla="*/ 7427 w 193611"/>
                <a:gd name="connsiteY11" fmla="*/ 62880 h 211949"/>
                <a:gd name="connsiteX12" fmla="*/ 10 w 193611"/>
                <a:gd name="connsiteY12" fmla="*/ 106046 h 211949"/>
                <a:gd name="connsiteX13" fmla="*/ 13064 w 193611"/>
                <a:gd name="connsiteY13" fmla="*/ 161269 h 211949"/>
                <a:gd name="connsiteX14" fmla="*/ 48898 w 193611"/>
                <a:gd name="connsiteY14" fmla="*/ 198502 h 211949"/>
                <a:gd name="connsiteX15" fmla="*/ 100710 w 193611"/>
                <a:gd name="connsiteY15" fmla="*/ 211937 h 211949"/>
                <a:gd name="connsiteX16" fmla="*/ 138239 w 193611"/>
                <a:gd name="connsiteY16" fmla="*/ 205919 h 211949"/>
                <a:gd name="connsiteX17" fmla="*/ 170767 w 193611"/>
                <a:gd name="connsiteY17" fmla="*/ 186253 h 211949"/>
                <a:gd name="connsiteX18" fmla="*/ 193463 w 193611"/>
                <a:gd name="connsiteY18" fmla="*/ 150907 h 211949"/>
                <a:gd name="connsiteX19" fmla="*/ 159812 w 193611"/>
                <a:gd name="connsiteY19" fmla="*/ 134929 h 211949"/>
                <a:gd name="connsiteX20" fmla="*/ 135717 w 193611"/>
                <a:gd name="connsiteY20" fmla="*/ 167054 h 211949"/>
                <a:gd name="connsiteX21" fmla="*/ 100795 w 193611"/>
                <a:gd name="connsiteY21" fmla="*/ 176696 h 211949"/>
                <a:gd name="connsiteX22" fmla="*/ 70470 w 193611"/>
                <a:gd name="connsiteY22" fmla="*/ 168665 h 211949"/>
                <a:gd name="connsiteX23" fmla="*/ 48389 w 193611"/>
                <a:gd name="connsiteY23" fmla="*/ 144783 h 211949"/>
                <a:gd name="connsiteX24" fmla="*/ 40167 w 193611"/>
                <a:gd name="connsiteY24" fmla="*/ 106024 h 211949"/>
                <a:gd name="connsiteX25" fmla="*/ 44978 w 193611"/>
                <a:gd name="connsiteY25" fmla="*/ 75509 h 211949"/>
                <a:gd name="connsiteX26" fmla="*/ 58222 w 193611"/>
                <a:gd name="connsiteY26" fmla="*/ 53407 h 21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93611" h="211949">
                  <a:moveTo>
                    <a:pt x="58222" y="53407"/>
                  </a:moveTo>
                  <a:cubicBezTo>
                    <a:pt x="63708" y="47618"/>
                    <a:pt x="70341" y="43034"/>
                    <a:pt x="77697" y="39951"/>
                  </a:cubicBezTo>
                  <a:cubicBezTo>
                    <a:pt x="85010" y="36882"/>
                    <a:pt x="92863" y="35312"/>
                    <a:pt x="100795" y="35331"/>
                  </a:cubicBezTo>
                  <a:cubicBezTo>
                    <a:pt x="113117" y="35102"/>
                    <a:pt x="125249" y="38381"/>
                    <a:pt x="135781" y="44782"/>
                  </a:cubicBezTo>
                  <a:cubicBezTo>
                    <a:pt x="145953" y="51082"/>
                    <a:pt x="153984" y="61856"/>
                    <a:pt x="159875" y="77099"/>
                  </a:cubicBezTo>
                  <a:lnTo>
                    <a:pt x="193611" y="61036"/>
                  </a:lnTo>
                  <a:cubicBezTo>
                    <a:pt x="189030" y="47529"/>
                    <a:pt x="181242" y="35335"/>
                    <a:pt x="170916" y="25499"/>
                  </a:cubicBezTo>
                  <a:cubicBezTo>
                    <a:pt x="161564" y="16789"/>
                    <a:pt x="150479" y="10154"/>
                    <a:pt x="138387" y="6024"/>
                  </a:cubicBezTo>
                  <a:cubicBezTo>
                    <a:pt x="126289" y="1987"/>
                    <a:pt x="113613" y="-47"/>
                    <a:pt x="100858" y="6"/>
                  </a:cubicBezTo>
                  <a:cubicBezTo>
                    <a:pt x="87160" y="-140"/>
                    <a:pt x="73573" y="2453"/>
                    <a:pt x="60892" y="7635"/>
                  </a:cubicBezTo>
                  <a:cubicBezTo>
                    <a:pt x="48843" y="12629"/>
                    <a:pt x="37923" y="20002"/>
                    <a:pt x="28788" y="29313"/>
                  </a:cubicBezTo>
                  <a:cubicBezTo>
                    <a:pt x="19398" y="38885"/>
                    <a:pt x="12121" y="50320"/>
                    <a:pt x="7427" y="62880"/>
                  </a:cubicBezTo>
                  <a:cubicBezTo>
                    <a:pt x="2331" y="76692"/>
                    <a:pt x="-183" y="91324"/>
                    <a:pt x="10" y="106046"/>
                  </a:cubicBezTo>
                  <a:cubicBezTo>
                    <a:pt x="10" y="126925"/>
                    <a:pt x="4361" y="145334"/>
                    <a:pt x="13064" y="161269"/>
                  </a:cubicBezTo>
                  <a:cubicBezTo>
                    <a:pt x="21365" y="176734"/>
                    <a:pt x="33761" y="189616"/>
                    <a:pt x="48898" y="198502"/>
                  </a:cubicBezTo>
                  <a:cubicBezTo>
                    <a:pt x="64634" y="207586"/>
                    <a:pt x="82541" y="212229"/>
                    <a:pt x="100710" y="211937"/>
                  </a:cubicBezTo>
                  <a:cubicBezTo>
                    <a:pt x="113465" y="212000"/>
                    <a:pt x="126143" y="209966"/>
                    <a:pt x="138239" y="205919"/>
                  </a:cubicBezTo>
                  <a:cubicBezTo>
                    <a:pt x="150369" y="201776"/>
                    <a:pt x="161462" y="195069"/>
                    <a:pt x="170767" y="186253"/>
                  </a:cubicBezTo>
                  <a:cubicBezTo>
                    <a:pt x="181007" y="176419"/>
                    <a:pt x="188782" y="164310"/>
                    <a:pt x="193463" y="150907"/>
                  </a:cubicBezTo>
                  <a:lnTo>
                    <a:pt x="159812" y="134929"/>
                  </a:lnTo>
                  <a:cubicBezTo>
                    <a:pt x="153920" y="149932"/>
                    <a:pt x="145889" y="160640"/>
                    <a:pt x="135717" y="167054"/>
                  </a:cubicBezTo>
                  <a:cubicBezTo>
                    <a:pt x="125247" y="173562"/>
                    <a:pt x="113121" y="176910"/>
                    <a:pt x="100795" y="176696"/>
                  </a:cubicBezTo>
                  <a:cubicBezTo>
                    <a:pt x="90148" y="176787"/>
                    <a:pt x="79676" y="174014"/>
                    <a:pt x="70470" y="168665"/>
                  </a:cubicBezTo>
                  <a:cubicBezTo>
                    <a:pt x="60956" y="163007"/>
                    <a:pt x="53284" y="154713"/>
                    <a:pt x="48389" y="144783"/>
                  </a:cubicBezTo>
                  <a:cubicBezTo>
                    <a:pt x="42907" y="134215"/>
                    <a:pt x="40167" y="121297"/>
                    <a:pt x="40167" y="106024"/>
                  </a:cubicBezTo>
                  <a:cubicBezTo>
                    <a:pt x="39976" y="95649"/>
                    <a:pt x="41604" y="85323"/>
                    <a:pt x="44978" y="75509"/>
                  </a:cubicBezTo>
                  <a:cubicBezTo>
                    <a:pt x="47800" y="67298"/>
                    <a:pt x="52312" y="59769"/>
                    <a:pt x="58222" y="53407"/>
                  </a:cubicBezTo>
                  <a:close/>
                </a:path>
              </a:pathLst>
            </a:custGeom>
            <a:solidFill>
              <a:srgbClr val="00A443"/>
            </a:solidFill>
            <a:ln w="2119" cap="flat">
              <a:noFill/>
              <a:prstDash val="solid"/>
              <a:miter/>
            </a:ln>
          </p:spPr>
          <p:txBody>
            <a:bodyPr rtlCol="0" anchor="ctr"/>
            <a:lstStyle/>
            <a:p>
              <a:endParaRPr lang="es-ES" sz="675"/>
            </a:p>
          </p:txBody>
        </p:sp>
        <p:sp>
          <p:nvSpPr>
            <p:cNvPr id="34" name="Forma libre: forma 33">
              <a:extLst>
                <a:ext uri="{FF2B5EF4-FFF2-40B4-BE49-F238E27FC236}">
                  <a16:creationId xmlns:a16="http://schemas.microsoft.com/office/drawing/2014/main" id="{96419FD9-7BCC-690A-55E2-8BFECE8F6D23}"/>
                </a:ext>
              </a:extLst>
            </p:cNvPr>
            <p:cNvSpPr/>
            <p:nvPr/>
          </p:nvSpPr>
          <p:spPr>
            <a:xfrm>
              <a:off x="21627655" y="934458"/>
              <a:ext cx="206798" cy="212416"/>
            </a:xfrm>
            <a:custGeom>
              <a:avLst/>
              <a:gdLst>
                <a:gd name="connsiteX0" fmla="*/ 156566 w 206798"/>
                <a:gd name="connsiteY0" fmla="*/ 13264 h 212416"/>
                <a:gd name="connsiteX1" fmla="*/ 103165 w 206798"/>
                <a:gd name="connsiteY1" fmla="*/ 20 h 212416"/>
                <a:gd name="connsiteX2" fmla="*/ 62203 w 206798"/>
                <a:gd name="connsiteY2" fmla="*/ 7648 h 212416"/>
                <a:gd name="connsiteX3" fmla="*/ 29314 w 206798"/>
                <a:gd name="connsiteY3" fmla="*/ 29539 h 212416"/>
                <a:gd name="connsiteX4" fmla="*/ 7636 w 206798"/>
                <a:gd name="connsiteY4" fmla="*/ 63253 h 212416"/>
                <a:gd name="connsiteX5" fmla="*/ 7 w 206798"/>
                <a:gd name="connsiteY5" fmla="*/ 106017 h 212416"/>
                <a:gd name="connsiteX6" fmla="*/ 13464 w 206798"/>
                <a:gd name="connsiteY6" fmla="*/ 161431 h 212416"/>
                <a:gd name="connsiteX7" fmla="*/ 50399 w 206798"/>
                <a:gd name="connsiteY7" fmla="*/ 198982 h 212416"/>
                <a:gd name="connsiteX8" fmla="*/ 144551 w 206798"/>
                <a:gd name="connsiteY8" fmla="*/ 204597 h 212416"/>
                <a:gd name="connsiteX9" fmla="*/ 177482 w 206798"/>
                <a:gd name="connsiteY9" fmla="*/ 182707 h 212416"/>
                <a:gd name="connsiteX10" fmla="*/ 199160 w 206798"/>
                <a:gd name="connsiteY10" fmla="*/ 149183 h 212416"/>
                <a:gd name="connsiteX11" fmla="*/ 206789 w 206798"/>
                <a:gd name="connsiteY11" fmla="*/ 106017 h 212416"/>
                <a:gd name="connsiteX12" fmla="*/ 193354 w 206798"/>
                <a:gd name="connsiteY12" fmla="*/ 50412 h 212416"/>
                <a:gd name="connsiteX13" fmla="*/ 156566 w 206798"/>
                <a:gd name="connsiteY13" fmla="*/ 13264 h 212416"/>
                <a:gd name="connsiteX14" fmla="*/ 161779 w 206798"/>
                <a:gd name="connsiteY14" fmla="*/ 135727 h 212416"/>
                <a:gd name="connsiteX15" fmla="*/ 148535 w 206798"/>
                <a:gd name="connsiteY15" fmla="*/ 158020 h 212416"/>
                <a:gd name="connsiteX16" fmla="*/ 128467 w 206798"/>
                <a:gd name="connsiteY16" fmla="*/ 171857 h 212416"/>
                <a:gd name="connsiteX17" fmla="*/ 103165 w 206798"/>
                <a:gd name="connsiteY17" fmla="*/ 176689 h 212416"/>
                <a:gd name="connsiteX18" fmla="*/ 71230 w 206798"/>
                <a:gd name="connsiteY18" fmla="*/ 168212 h 212416"/>
                <a:gd name="connsiteX19" fmla="*/ 48747 w 206798"/>
                <a:gd name="connsiteY19" fmla="*/ 143928 h 212416"/>
                <a:gd name="connsiteX20" fmla="*/ 40524 w 206798"/>
                <a:gd name="connsiteY20" fmla="*/ 105974 h 212416"/>
                <a:gd name="connsiteX21" fmla="*/ 45144 w 206798"/>
                <a:gd name="connsiteY21" fmla="*/ 76307 h 212416"/>
                <a:gd name="connsiteX22" fmla="*/ 58198 w 206798"/>
                <a:gd name="connsiteY22" fmla="*/ 54226 h 212416"/>
                <a:gd name="connsiteX23" fmla="*/ 78266 w 206798"/>
                <a:gd name="connsiteY23" fmla="*/ 40367 h 212416"/>
                <a:gd name="connsiteX24" fmla="*/ 103165 w 206798"/>
                <a:gd name="connsiteY24" fmla="*/ 35748 h 212416"/>
                <a:gd name="connsiteX25" fmla="*/ 135884 w 206798"/>
                <a:gd name="connsiteY25" fmla="*/ 44224 h 212416"/>
                <a:gd name="connsiteX26" fmla="*/ 158368 w 206798"/>
                <a:gd name="connsiteY26" fmla="*/ 68318 h 212416"/>
                <a:gd name="connsiteX27" fmla="*/ 166590 w 206798"/>
                <a:gd name="connsiteY27" fmla="*/ 106059 h 212416"/>
                <a:gd name="connsiteX28" fmla="*/ 161779 w 206798"/>
                <a:gd name="connsiteY28" fmla="*/ 135727 h 212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6798" h="212416">
                  <a:moveTo>
                    <a:pt x="156566" y="13264"/>
                  </a:moveTo>
                  <a:cubicBezTo>
                    <a:pt x="140241" y="4230"/>
                    <a:pt x="121819" y="-339"/>
                    <a:pt x="103165" y="20"/>
                  </a:cubicBezTo>
                  <a:cubicBezTo>
                    <a:pt x="89145" y="-114"/>
                    <a:pt x="75233" y="2478"/>
                    <a:pt x="62203" y="7648"/>
                  </a:cubicBezTo>
                  <a:cubicBezTo>
                    <a:pt x="49844" y="12594"/>
                    <a:pt x="38647" y="20047"/>
                    <a:pt x="29314" y="29539"/>
                  </a:cubicBezTo>
                  <a:cubicBezTo>
                    <a:pt x="19859" y="39176"/>
                    <a:pt x="12480" y="50651"/>
                    <a:pt x="7636" y="63253"/>
                  </a:cubicBezTo>
                  <a:cubicBezTo>
                    <a:pt x="2432" y="76903"/>
                    <a:pt x="-156" y="91410"/>
                    <a:pt x="7" y="106017"/>
                  </a:cubicBezTo>
                  <a:cubicBezTo>
                    <a:pt x="7" y="126896"/>
                    <a:pt x="4493" y="145369"/>
                    <a:pt x="13464" y="161431"/>
                  </a:cubicBezTo>
                  <a:cubicBezTo>
                    <a:pt x="22067" y="177121"/>
                    <a:pt x="34854" y="190120"/>
                    <a:pt x="50399" y="198982"/>
                  </a:cubicBezTo>
                  <a:cubicBezTo>
                    <a:pt x="79414" y="214667"/>
                    <a:pt x="113879" y="216723"/>
                    <a:pt x="144551" y="204597"/>
                  </a:cubicBezTo>
                  <a:cubicBezTo>
                    <a:pt x="156874" y="199562"/>
                    <a:pt x="168071" y="192122"/>
                    <a:pt x="177482" y="182707"/>
                  </a:cubicBezTo>
                  <a:cubicBezTo>
                    <a:pt x="186965" y="173165"/>
                    <a:pt x="194348" y="161745"/>
                    <a:pt x="199160" y="149183"/>
                  </a:cubicBezTo>
                  <a:cubicBezTo>
                    <a:pt x="204390" y="135400"/>
                    <a:pt x="206977" y="120757"/>
                    <a:pt x="206789" y="106017"/>
                  </a:cubicBezTo>
                  <a:cubicBezTo>
                    <a:pt x="206789" y="84826"/>
                    <a:pt x="202311" y="66290"/>
                    <a:pt x="193354" y="50412"/>
                  </a:cubicBezTo>
                  <a:cubicBezTo>
                    <a:pt x="184746" y="34877"/>
                    <a:pt x="172017" y="22022"/>
                    <a:pt x="156566" y="13264"/>
                  </a:cubicBezTo>
                  <a:close/>
                  <a:moveTo>
                    <a:pt x="161779" y="135727"/>
                  </a:moveTo>
                  <a:cubicBezTo>
                    <a:pt x="158914" y="143976"/>
                    <a:pt x="154409" y="151558"/>
                    <a:pt x="148535" y="158020"/>
                  </a:cubicBezTo>
                  <a:cubicBezTo>
                    <a:pt x="142924" y="164027"/>
                    <a:pt x="136079" y="168749"/>
                    <a:pt x="128467" y="171857"/>
                  </a:cubicBezTo>
                  <a:cubicBezTo>
                    <a:pt x="120436" y="175127"/>
                    <a:pt x="111836" y="176769"/>
                    <a:pt x="103165" y="176689"/>
                  </a:cubicBezTo>
                  <a:cubicBezTo>
                    <a:pt x="91947" y="176822"/>
                    <a:pt x="80906" y="173892"/>
                    <a:pt x="71230" y="168212"/>
                  </a:cubicBezTo>
                  <a:cubicBezTo>
                    <a:pt x="61573" y="162427"/>
                    <a:pt x="53773" y="154000"/>
                    <a:pt x="48747" y="143928"/>
                  </a:cubicBezTo>
                  <a:cubicBezTo>
                    <a:pt x="43264" y="133360"/>
                    <a:pt x="40524" y="120709"/>
                    <a:pt x="40524" y="105974"/>
                  </a:cubicBezTo>
                  <a:cubicBezTo>
                    <a:pt x="40340" y="95892"/>
                    <a:pt x="41902" y="85856"/>
                    <a:pt x="45144" y="76307"/>
                  </a:cubicBezTo>
                  <a:cubicBezTo>
                    <a:pt x="47977" y="68149"/>
                    <a:pt x="52415" y="60641"/>
                    <a:pt x="58198" y="54226"/>
                  </a:cubicBezTo>
                  <a:cubicBezTo>
                    <a:pt x="63724" y="48117"/>
                    <a:pt x="70594" y="43372"/>
                    <a:pt x="78266" y="40367"/>
                  </a:cubicBezTo>
                  <a:cubicBezTo>
                    <a:pt x="86195" y="37258"/>
                    <a:pt x="94646" y="35690"/>
                    <a:pt x="103165" y="35748"/>
                  </a:cubicBezTo>
                  <a:cubicBezTo>
                    <a:pt x="114638" y="35546"/>
                    <a:pt x="125950" y="38477"/>
                    <a:pt x="135884" y="44224"/>
                  </a:cubicBezTo>
                  <a:cubicBezTo>
                    <a:pt x="145502" y="49971"/>
                    <a:pt x="153299" y="58324"/>
                    <a:pt x="158368" y="68318"/>
                  </a:cubicBezTo>
                  <a:cubicBezTo>
                    <a:pt x="163862" y="78772"/>
                    <a:pt x="166604" y="91353"/>
                    <a:pt x="166590" y="106059"/>
                  </a:cubicBezTo>
                  <a:cubicBezTo>
                    <a:pt x="166734" y="116155"/>
                    <a:pt x="165106" y="126195"/>
                    <a:pt x="161779" y="135727"/>
                  </a:cubicBezTo>
                  <a:close/>
                </a:path>
              </a:pathLst>
            </a:custGeom>
            <a:solidFill>
              <a:srgbClr val="00A443"/>
            </a:solidFill>
            <a:ln w="2119" cap="flat">
              <a:noFill/>
              <a:prstDash val="solid"/>
              <a:miter/>
            </a:ln>
          </p:spPr>
          <p:txBody>
            <a:bodyPr rtlCol="0" anchor="ctr"/>
            <a:lstStyle/>
            <a:p>
              <a:endParaRPr lang="es-ES" sz="675"/>
            </a:p>
          </p:txBody>
        </p:sp>
        <p:sp>
          <p:nvSpPr>
            <p:cNvPr id="35" name="Forma libre: forma 34">
              <a:extLst>
                <a:ext uri="{FF2B5EF4-FFF2-40B4-BE49-F238E27FC236}">
                  <a16:creationId xmlns:a16="http://schemas.microsoft.com/office/drawing/2014/main" id="{EE23FD39-22E8-30C3-0349-2F282C29F430}"/>
                </a:ext>
              </a:extLst>
            </p:cNvPr>
            <p:cNvSpPr/>
            <p:nvPr/>
          </p:nvSpPr>
          <p:spPr>
            <a:xfrm>
              <a:off x="21833829" y="871434"/>
              <a:ext cx="247341" cy="271202"/>
            </a:xfrm>
            <a:custGeom>
              <a:avLst/>
              <a:gdLst>
                <a:gd name="connsiteX0" fmla="*/ 200339 w 247341"/>
                <a:gd name="connsiteY0" fmla="*/ 0 h 271202"/>
                <a:gd name="connsiteX1" fmla="*/ 160606 w 247341"/>
                <a:gd name="connsiteY1" fmla="*/ 24200 h 271202"/>
                <a:gd name="connsiteX2" fmla="*/ 160606 w 247341"/>
                <a:gd name="connsiteY2" fmla="*/ 67154 h 271202"/>
                <a:gd name="connsiteX3" fmla="*/ 77432 w 247341"/>
                <a:gd name="connsiteY3" fmla="*/ 67154 h 271202"/>
                <a:gd name="connsiteX4" fmla="*/ 77432 w 247341"/>
                <a:gd name="connsiteY4" fmla="*/ 0 h 271202"/>
                <a:gd name="connsiteX5" fmla="*/ 37741 w 247341"/>
                <a:gd name="connsiteY5" fmla="*/ 24200 h 271202"/>
                <a:gd name="connsiteX6" fmla="*/ 37741 w 247341"/>
                <a:gd name="connsiteY6" fmla="*/ 67154 h 271202"/>
                <a:gd name="connsiteX7" fmla="*/ 0 w 247341"/>
                <a:gd name="connsiteY7" fmla="*/ 67154 h 271202"/>
                <a:gd name="connsiteX8" fmla="*/ 0 w 247341"/>
                <a:gd name="connsiteY8" fmla="*/ 100085 h 271202"/>
                <a:gd name="connsiteX9" fmla="*/ 37741 w 247341"/>
                <a:gd name="connsiteY9" fmla="*/ 100085 h 271202"/>
                <a:gd name="connsiteX10" fmla="*/ 37741 w 247341"/>
                <a:gd name="connsiteY10" fmla="*/ 208159 h 271202"/>
                <a:gd name="connsiteX11" fmla="*/ 44777 w 247341"/>
                <a:gd name="connsiteY11" fmla="*/ 241090 h 271202"/>
                <a:gd name="connsiteX12" fmla="*/ 65459 w 247341"/>
                <a:gd name="connsiteY12" fmla="*/ 263362 h 271202"/>
                <a:gd name="connsiteX13" fmla="*/ 99174 w 247341"/>
                <a:gd name="connsiteY13" fmla="*/ 271202 h 271202"/>
                <a:gd name="connsiteX14" fmla="*/ 124476 w 247341"/>
                <a:gd name="connsiteY14" fmla="*/ 271202 h 271202"/>
                <a:gd name="connsiteX15" fmla="*/ 124476 w 247341"/>
                <a:gd name="connsiteY15" fmla="*/ 236661 h 271202"/>
                <a:gd name="connsiteX16" fmla="*/ 103603 w 247341"/>
                <a:gd name="connsiteY16" fmla="*/ 236661 h 271202"/>
                <a:gd name="connsiteX17" fmla="*/ 83725 w 247341"/>
                <a:gd name="connsiteY17" fmla="*/ 228630 h 271202"/>
                <a:gd name="connsiteX18" fmla="*/ 77495 w 247341"/>
                <a:gd name="connsiteY18" fmla="*/ 205319 h 271202"/>
                <a:gd name="connsiteX19" fmla="*/ 77495 w 247341"/>
                <a:gd name="connsiteY19" fmla="*/ 99979 h 271202"/>
                <a:gd name="connsiteX20" fmla="*/ 160606 w 247341"/>
                <a:gd name="connsiteY20" fmla="*/ 99979 h 271202"/>
                <a:gd name="connsiteX21" fmla="*/ 160606 w 247341"/>
                <a:gd name="connsiteY21" fmla="*/ 208053 h 271202"/>
                <a:gd name="connsiteX22" fmla="*/ 167642 w 247341"/>
                <a:gd name="connsiteY22" fmla="*/ 240984 h 271202"/>
                <a:gd name="connsiteX23" fmla="*/ 188324 w 247341"/>
                <a:gd name="connsiteY23" fmla="*/ 263256 h 271202"/>
                <a:gd name="connsiteX24" fmla="*/ 222039 w 247341"/>
                <a:gd name="connsiteY24" fmla="*/ 271096 h 271202"/>
                <a:gd name="connsiteX25" fmla="*/ 247341 w 247341"/>
                <a:gd name="connsiteY25" fmla="*/ 271096 h 271202"/>
                <a:gd name="connsiteX26" fmla="*/ 247341 w 247341"/>
                <a:gd name="connsiteY26" fmla="*/ 236555 h 271202"/>
                <a:gd name="connsiteX27" fmla="*/ 226468 w 247341"/>
                <a:gd name="connsiteY27" fmla="*/ 236555 h 271202"/>
                <a:gd name="connsiteX28" fmla="*/ 206591 w 247341"/>
                <a:gd name="connsiteY28" fmla="*/ 228524 h 271202"/>
                <a:gd name="connsiteX29" fmla="*/ 200361 w 247341"/>
                <a:gd name="connsiteY29" fmla="*/ 205214 h 271202"/>
                <a:gd name="connsiteX30" fmla="*/ 200361 w 247341"/>
                <a:gd name="connsiteY30" fmla="*/ 99979 h 271202"/>
                <a:gd name="connsiteX31" fmla="*/ 247341 w 247341"/>
                <a:gd name="connsiteY31" fmla="*/ 99979 h 271202"/>
                <a:gd name="connsiteX32" fmla="*/ 247341 w 247341"/>
                <a:gd name="connsiteY32" fmla="*/ 67048 h 271202"/>
                <a:gd name="connsiteX33" fmla="*/ 200339 w 247341"/>
                <a:gd name="connsiteY33" fmla="*/ 67048 h 271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47341" h="271202">
                  <a:moveTo>
                    <a:pt x="200339" y="0"/>
                  </a:moveTo>
                  <a:lnTo>
                    <a:pt x="160606" y="24200"/>
                  </a:lnTo>
                  <a:lnTo>
                    <a:pt x="160606" y="67154"/>
                  </a:lnTo>
                  <a:lnTo>
                    <a:pt x="77432" y="67154"/>
                  </a:lnTo>
                  <a:lnTo>
                    <a:pt x="77432" y="0"/>
                  </a:lnTo>
                  <a:lnTo>
                    <a:pt x="37741" y="24200"/>
                  </a:lnTo>
                  <a:lnTo>
                    <a:pt x="37741" y="67154"/>
                  </a:lnTo>
                  <a:lnTo>
                    <a:pt x="0" y="67154"/>
                  </a:lnTo>
                  <a:lnTo>
                    <a:pt x="0" y="100085"/>
                  </a:lnTo>
                  <a:lnTo>
                    <a:pt x="37741" y="100085"/>
                  </a:lnTo>
                  <a:lnTo>
                    <a:pt x="37741" y="208159"/>
                  </a:lnTo>
                  <a:cubicBezTo>
                    <a:pt x="37540" y="219530"/>
                    <a:pt x="39947" y="230795"/>
                    <a:pt x="44777" y="241090"/>
                  </a:cubicBezTo>
                  <a:cubicBezTo>
                    <a:pt x="49218" y="250463"/>
                    <a:pt x="56440" y="258240"/>
                    <a:pt x="65459" y="263362"/>
                  </a:cubicBezTo>
                  <a:cubicBezTo>
                    <a:pt x="74544" y="268602"/>
                    <a:pt x="85781" y="271217"/>
                    <a:pt x="99174" y="271202"/>
                  </a:cubicBezTo>
                  <a:lnTo>
                    <a:pt x="124476" y="271202"/>
                  </a:lnTo>
                  <a:lnTo>
                    <a:pt x="124476" y="236661"/>
                  </a:lnTo>
                  <a:lnTo>
                    <a:pt x="103603" y="236661"/>
                  </a:lnTo>
                  <a:cubicBezTo>
                    <a:pt x="94491" y="236661"/>
                    <a:pt x="87864" y="233985"/>
                    <a:pt x="83725" y="228630"/>
                  </a:cubicBezTo>
                  <a:cubicBezTo>
                    <a:pt x="79587" y="223275"/>
                    <a:pt x="77510" y="215506"/>
                    <a:pt x="77495" y="205319"/>
                  </a:cubicBezTo>
                  <a:lnTo>
                    <a:pt x="77495" y="99979"/>
                  </a:lnTo>
                  <a:lnTo>
                    <a:pt x="160606" y="99979"/>
                  </a:lnTo>
                  <a:lnTo>
                    <a:pt x="160606" y="208053"/>
                  </a:lnTo>
                  <a:cubicBezTo>
                    <a:pt x="160405" y="219424"/>
                    <a:pt x="162812" y="230689"/>
                    <a:pt x="167642" y="240984"/>
                  </a:cubicBezTo>
                  <a:cubicBezTo>
                    <a:pt x="172083" y="250357"/>
                    <a:pt x="179305" y="258134"/>
                    <a:pt x="188324" y="263256"/>
                  </a:cubicBezTo>
                  <a:cubicBezTo>
                    <a:pt x="197409" y="268496"/>
                    <a:pt x="208646" y="271111"/>
                    <a:pt x="222039" y="271096"/>
                  </a:cubicBezTo>
                  <a:lnTo>
                    <a:pt x="247341" y="271096"/>
                  </a:lnTo>
                  <a:lnTo>
                    <a:pt x="247341" y="236555"/>
                  </a:lnTo>
                  <a:lnTo>
                    <a:pt x="226468" y="236555"/>
                  </a:lnTo>
                  <a:cubicBezTo>
                    <a:pt x="217356" y="236555"/>
                    <a:pt x="210729" y="233879"/>
                    <a:pt x="206591" y="228524"/>
                  </a:cubicBezTo>
                  <a:cubicBezTo>
                    <a:pt x="202452" y="223169"/>
                    <a:pt x="200376" y="215400"/>
                    <a:pt x="200361" y="205214"/>
                  </a:cubicBezTo>
                  <a:lnTo>
                    <a:pt x="200361" y="99979"/>
                  </a:lnTo>
                  <a:lnTo>
                    <a:pt x="247341" y="99979"/>
                  </a:lnTo>
                  <a:lnTo>
                    <a:pt x="247341" y="67048"/>
                  </a:lnTo>
                  <a:lnTo>
                    <a:pt x="200339" y="67048"/>
                  </a:lnTo>
                  <a:close/>
                </a:path>
              </a:pathLst>
            </a:custGeom>
            <a:solidFill>
              <a:srgbClr val="00A443"/>
            </a:solidFill>
            <a:ln w="2119" cap="flat">
              <a:noFill/>
              <a:prstDash val="solid"/>
              <a:miter/>
            </a:ln>
          </p:spPr>
          <p:txBody>
            <a:bodyPr rtlCol="0" anchor="ctr"/>
            <a:lstStyle/>
            <a:p>
              <a:endParaRPr lang="es-ES" sz="675"/>
            </a:p>
          </p:txBody>
        </p:sp>
        <p:sp>
          <p:nvSpPr>
            <p:cNvPr id="36" name="Forma libre: forma 35">
              <a:extLst>
                <a:ext uri="{FF2B5EF4-FFF2-40B4-BE49-F238E27FC236}">
                  <a16:creationId xmlns:a16="http://schemas.microsoft.com/office/drawing/2014/main" id="{9DAE9703-B5A1-72D1-6E7A-08B64AEEDD29}"/>
                </a:ext>
              </a:extLst>
            </p:cNvPr>
            <p:cNvSpPr/>
            <p:nvPr/>
          </p:nvSpPr>
          <p:spPr>
            <a:xfrm>
              <a:off x="22108062" y="938482"/>
              <a:ext cx="39351" cy="203963"/>
            </a:xfrm>
            <a:custGeom>
              <a:avLst/>
              <a:gdLst>
                <a:gd name="connsiteX0" fmla="*/ 0 w 39351"/>
                <a:gd name="connsiteY0" fmla="*/ 0 h 203963"/>
                <a:gd name="connsiteX1" fmla="*/ 39352 w 39351"/>
                <a:gd name="connsiteY1" fmla="*/ 0 h 203963"/>
                <a:gd name="connsiteX2" fmla="*/ 39352 w 39351"/>
                <a:gd name="connsiteY2" fmla="*/ 203963 h 203963"/>
                <a:gd name="connsiteX3" fmla="*/ 0 w 39351"/>
                <a:gd name="connsiteY3" fmla="*/ 203963 h 203963"/>
              </a:gdLst>
              <a:ahLst/>
              <a:cxnLst>
                <a:cxn ang="0">
                  <a:pos x="connsiteX0" y="connsiteY0"/>
                </a:cxn>
                <a:cxn ang="0">
                  <a:pos x="connsiteX1" y="connsiteY1"/>
                </a:cxn>
                <a:cxn ang="0">
                  <a:pos x="connsiteX2" y="connsiteY2"/>
                </a:cxn>
                <a:cxn ang="0">
                  <a:pos x="connsiteX3" y="connsiteY3"/>
                </a:cxn>
              </a:cxnLst>
              <a:rect l="l" t="t" r="r" b="b"/>
              <a:pathLst>
                <a:path w="39351" h="203963">
                  <a:moveTo>
                    <a:pt x="0" y="0"/>
                  </a:moveTo>
                  <a:lnTo>
                    <a:pt x="39352" y="0"/>
                  </a:lnTo>
                  <a:lnTo>
                    <a:pt x="39352" y="203963"/>
                  </a:lnTo>
                  <a:lnTo>
                    <a:pt x="0" y="203963"/>
                  </a:lnTo>
                  <a:close/>
                </a:path>
              </a:pathLst>
            </a:custGeom>
            <a:solidFill>
              <a:srgbClr val="00A443"/>
            </a:solidFill>
            <a:ln w="2119" cap="flat">
              <a:noFill/>
              <a:prstDash val="solid"/>
              <a:miter/>
            </a:ln>
          </p:spPr>
          <p:txBody>
            <a:bodyPr rtlCol="0" anchor="ctr"/>
            <a:lstStyle/>
            <a:p>
              <a:endParaRPr lang="es-ES" sz="675"/>
            </a:p>
          </p:txBody>
        </p:sp>
        <p:sp>
          <p:nvSpPr>
            <p:cNvPr id="37" name="Forma libre: forma 36">
              <a:extLst>
                <a:ext uri="{FF2B5EF4-FFF2-40B4-BE49-F238E27FC236}">
                  <a16:creationId xmlns:a16="http://schemas.microsoft.com/office/drawing/2014/main" id="{7898CA0B-DDC7-9CA0-66E2-B5A50D4B7F1A}"/>
                </a:ext>
              </a:extLst>
            </p:cNvPr>
            <p:cNvSpPr/>
            <p:nvPr/>
          </p:nvSpPr>
          <p:spPr>
            <a:xfrm>
              <a:off x="22100808" y="852163"/>
              <a:ext cx="54177" cy="51807"/>
            </a:xfrm>
            <a:custGeom>
              <a:avLst/>
              <a:gdLst>
                <a:gd name="connsiteX0" fmla="*/ 46203 w 54177"/>
                <a:gd name="connsiteY0" fmla="*/ 7023 h 51807"/>
                <a:gd name="connsiteX1" fmla="*/ 26919 w 54177"/>
                <a:gd name="connsiteY1" fmla="*/ 9 h 51807"/>
                <a:gd name="connsiteX2" fmla="*/ 7847 w 54177"/>
                <a:gd name="connsiteY2" fmla="*/ 7023 h 51807"/>
                <a:gd name="connsiteX3" fmla="*/ 28 w 54177"/>
                <a:gd name="connsiteY3" fmla="*/ 26095 h 51807"/>
                <a:gd name="connsiteX4" fmla="*/ 7847 w 54177"/>
                <a:gd name="connsiteY4" fmla="*/ 44764 h 51807"/>
                <a:gd name="connsiteX5" fmla="*/ 26919 w 54177"/>
                <a:gd name="connsiteY5" fmla="*/ 51800 h 51807"/>
                <a:gd name="connsiteX6" fmla="*/ 46203 w 54177"/>
                <a:gd name="connsiteY6" fmla="*/ 44764 h 51807"/>
                <a:gd name="connsiteX7" fmla="*/ 54150 w 54177"/>
                <a:gd name="connsiteY7" fmla="*/ 26095 h 51807"/>
                <a:gd name="connsiteX8" fmla="*/ 46203 w 54177"/>
                <a:gd name="connsiteY8" fmla="*/ 7023 h 51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77" h="51807">
                  <a:moveTo>
                    <a:pt x="46203" y="7023"/>
                  </a:moveTo>
                  <a:cubicBezTo>
                    <a:pt x="40878" y="2357"/>
                    <a:pt x="33999" y="-146"/>
                    <a:pt x="26919" y="9"/>
                  </a:cubicBezTo>
                  <a:cubicBezTo>
                    <a:pt x="19901" y="-169"/>
                    <a:pt x="13080" y="2340"/>
                    <a:pt x="7847" y="7023"/>
                  </a:cubicBezTo>
                  <a:cubicBezTo>
                    <a:pt x="2545" y="11910"/>
                    <a:pt x="-317" y="18894"/>
                    <a:pt x="28" y="26095"/>
                  </a:cubicBezTo>
                  <a:cubicBezTo>
                    <a:pt x="-264" y="33171"/>
                    <a:pt x="2601" y="40009"/>
                    <a:pt x="7847" y="44764"/>
                  </a:cubicBezTo>
                  <a:cubicBezTo>
                    <a:pt x="13075" y="49456"/>
                    <a:pt x="19897" y="51971"/>
                    <a:pt x="26919" y="51800"/>
                  </a:cubicBezTo>
                  <a:cubicBezTo>
                    <a:pt x="34001" y="51950"/>
                    <a:pt x="40882" y="49439"/>
                    <a:pt x="46203" y="44764"/>
                  </a:cubicBezTo>
                  <a:cubicBezTo>
                    <a:pt x="51528" y="40056"/>
                    <a:pt x="54446" y="33196"/>
                    <a:pt x="54150" y="26095"/>
                  </a:cubicBezTo>
                  <a:cubicBezTo>
                    <a:pt x="54499" y="18867"/>
                    <a:pt x="51581" y="11865"/>
                    <a:pt x="46203" y="7023"/>
                  </a:cubicBezTo>
                  <a:close/>
                </a:path>
              </a:pathLst>
            </a:custGeom>
            <a:solidFill>
              <a:srgbClr val="00A443"/>
            </a:solidFill>
            <a:ln w="2119" cap="flat">
              <a:noFill/>
              <a:prstDash val="solid"/>
              <a:miter/>
            </a:ln>
          </p:spPr>
          <p:txBody>
            <a:bodyPr rtlCol="0" anchor="ctr"/>
            <a:lstStyle/>
            <a:p>
              <a:endParaRPr lang="es-ES" sz="675"/>
            </a:p>
          </p:txBody>
        </p:sp>
        <p:sp>
          <p:nvSpPr>
            <p:cNvPr id="38" name="Forma libre: forma 37">
              <a:extLst>
                <a:ext uri="{FF2B5EF4-FFF2-40B4-BE49-F238E27FC236}">
                  <a16:creationId xmlns:a16="http://schemas.microsoft.com/office/drawing/2014/main" id="{B9FB0477-2E3E-9CD6-6BEF-9FFC2355A655}"/>
                </a:ext>
              </a:extLst>
            </p:cNvPr>
            <p:cNvSpPr/>
            <p:nvPr/>
          </p:nvSpPr>
          <p:spPr>
            <a:xfrm>
              <a:off x="22174029" y="934523"/>
              <a:ext cx="171013" cy="212270"/>
            </a:xfrm>
            <a:custGeom>
              <a:avLst/>
              <a:gdLst>
                <a:gd name="connsiteX0" fmla="*/ 155542 w 171013"/>
                <a:gd name="connsiteY0" fmla="*/ 114174 h 212270"/>
                <a:gd name="connsiteX1" fmla="*/ 107968 w 171013"/>
                <a:gd name="connsiteY1" fmla="*/ 91500 h 212270"/>
                <a:gd name="connsiteX2" fmla="*/ 87900 w 171013"/>
                <a:gd name="connsiteY2" fmla="*/ 86689 h 212270"/>
                <a:gd name="connsiteX3" fmla="*/ 66603 w 171013"/>
                <a:gd name="connsiteY3" fmla="*/ 79781 h 212270"/>
                <a:gd name="connsiteX4" fmla="*/ 51770 w 171013"/>
                <a:gd name="connsiteY4" fmla="*/ 70944 h 212270"/>
                <a:gd name="connsiteX5" fmla="*/ 46154 w 171013"/>
                <a:gd name="connsiteY5" fmla="*/ 57297 h 212270"/>
                <a:gd name="connsiteX6" fmla="*/ 56750 w 171013"/>
                <a:gd name="connsiteY6" fmla="*/ 40217 h 212270"/>
                <a:gd name="connsiteX7" fmla="*/ 84764 w 171013"/>
                <a:gd name="connsiteY7" fmla="*/ 33669 h 212270"/>
                <a:gd name="connsiteX8" fmla="*/ 116275 w 171013"/>
                <a:gd name="connsiteY8" fmla="*/ 41510 h 212270"/>
                <a:gd name="connsiteX9" fmla="*/ 135749 w 171013"/>
                <a:gd name="connsiteY9" fmla="*/ 68211 h 212270"/>
                <a:gd name="connsiteX10" fmla="*/ 168680 w 171013"/>
                <a:gd name="connsiteY10" fmla="*/ 56174 h 212270"/>
                <a:gd name="connsiteX11" fmla="*/ 151410 w 171013"/>
                <a:gd name="connsiteY11" fmla="*/ 25257 h 212270"/>
                <a:gd name="connsiteX12" fmla="*/ 122293 w 171013"/>
                <a:gd name="connsiteY12" fmla="*/ 6375 h 212270"/>
                <a:gd name="connsiteX13" fmla="*/ 84764 w 171013"/>
                <a:gd name="connsiteY13" fmla="*/ 18 h 212270"/>
                <a:gd name="connsiteX14" fmla="*/ 44501 w 171013"/>
                <a:gd name="connsiteY14" fmla="*/ 7435 h 212270"/>
                <a:gd name="connsiteX15" fmla="*/ 16953 w 171013"/>
                <a:gd name="connsiteY15" fmla="*/ 27863 h 212270"/>
                <a:gd name="connsiteX16" fmla="*/ 7120 w 171013"/>
                <a:gd name="connsiteY16" fmla="*/ 57763 h 212270"/>
                <a:gd name="connsiteX17" fmla="*/ 21954 w 171013"/>
                <a:gd name="connsiteY17" fmla="*/ 95717 h 212270"/>
                <a:gd name="connsiteX18" fmla="*/ 69739 w 171013"/>
                <a:gd name="connsiteY18" fmla="*/ 119217 h 212270"/>
                <a:gd name="connsiteX19" fmla="*/ 90210 w 171013"/>
                <a:gd name="connsiteY19" fmla="*/ 124430 h 212270"/>
                <a:gd name="connsiteX20" fmla="*/ 122124 w 171013"/>
                <a:gd name="connsiteY20" fmla="*/ 135471 h 212270"/>
                <a:gd name="connsiteX21" fmla="*/ 132380 w 171013"/>
                <a:gd name="connsiteY21" fmla="*/ 152932 h 212270"/>
                <a:gd name="connsiteX22" fmla="*/ 120322 w 171013"/>
                <a:gd name="connsiteY22" fmla="*/ 171601 h 212270"/>
                <a:gd name="connsiteX23" fmla="*/ 87010 w 171013"/>
                <a:gd name="connsiteY23" fmla="*/ 179039 h 212270"/>
                <a:gd name="connsiteX24" fmla="*/ 63700 w 171013"/>
                <a:gd name="connsiteY24" fmla="*/ 175013 h 212270"/>
                <a:gd name="connsiteX25" fmla="*/ 44226 w 171013"/>
                <a:gd name="connsiteY25" fmla="*/ 162765 h 212270"/>
                <a:gd name="connsiteX26" fmla="*/ 31977 w 171013"/>
                <a:gd name="connsiteY26" fmla="*/ 142082 h 212270"/>
                <a:gd name="connsiteX27" fmla="*/ 0 w 171013"/>
                <a:gd name="connsiteY27" fmla="*/ 156068 h 212270"/>
                <a:gd name="connsiteX28" fmla="*/ 50180 w 171013"/>
                <a:gd name="connsiteY28" fmla="*/ 206249 h 212270"/>
                <a:gd name="connsiteX29" fmla="*/ 87137 w 171013"/>
                <a:gd name="connsiteY29" fmla="*/ 212267 h 212270"/>
                <a:gd name="connsiteX30" fmla="*/ 131638 w 171013"/>
                <a:gd name="connsiteY30" fmla="*/ 204447 h 212270"/>
                <a:gd name="connsiteX31" fmla="*/ 160755 w 171013"/>
                <a:gd name="connsiteY31" fmla="*/ 182960 h 212270"/>
                <a:gd name="connsiteX32" fmla="*/ 171011 w 171013"/>
                <a:gd name="connsiteY32" fmla="*/ 151830 h 212270"/>
                <a:gd name="connsiteX33" fmla="*/ 155542 w 171013"/>
                <a:gd name="connsiteY33" fmla="*/ 114174 h 21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71013" h="212270">
                  <a:moveTo>
                    <a:pt x="155542" y="114174"/>
                  </a:moveTo>
                  <a:cubicBezTo>
                    <a:pt x="145243" y="104426"/>
                    <a:pt x="129386" y="96867"/>
                    <a:pt x="107968" y="91500"/>
                  </a:cubicBezTo>
                  <a:lnTo>
                    <a:pt x="87900" y="86689"/>
                  </a:lnTo>
                  <a:cubicBezTo>
                    <a:pt x="80680" y="84776"/>
                    <a:pt x="73571" y="82470"/>
                    <a:pt x="66603" y="79781"/>
                  </a:cubicBezTo>
                  <a:cubicBezTo>
                    <a:pt x="61153" y="77780"/>
                    <a:pt x="56124" y="74784"/>
                    <a:pt x="51770" y="70944"/>
                  </a:cubicBezTo>
                  <a:cubicBezTo>
                    <a:pt x="48004" y="67427"/>
                    <a:pt x="45955" y="62447"/>
                    <a:pt x="46154" y="57297"/>
                  </a:cubicBezTo>
                  <a:cubicBezTo>
                    <a:pt x="46154" y="50319"/>
                    <a:pt x="49687" y="44625"/>
                    <a:pt x="56750" y="40217"/>
                  </a:cubicBezTo>
                  <a:cubicBezTo>
                    <a:pt x="63812" y="35810"/>
                    <a:pt x="73151" y="33627"/>
                    <a:pt x="84764" y="33669"/>
                  </a:cubicBezTo>
                  <a:cubicBezTo>
                    <a:pt x="95773" y="33481"/>
                    <a:pt x="106637" y="36185"/>
                    <a:pt x="116275" y="41510"/>
                  </a:cubicBezTo>
                  <a:cubicBezTo>
                    <a:pt x="125514" y="46723"/>
                    <a:pt x="132005" y="55623"/>
                    <a:pt x="135749" y="68211"/>
                  </a:cubicBezTo>
                  <a:lnTo>
                    <a:pt x="168680" y="56174"/>
                  </a:lnTo>
                  <a:cubicBezTo>
                    <a:pt x="165610" y="44583"/>
                    <a:pt x="159670" y="33949"/>
                    <a:pt x="151410" y="25257"/>
                  </a:cubicBezTo>
                  <a:cubicBezTo>
                    <a:pt x="143243" y="16861"/>
                    <a:pt x="133291" y="10408"/>
                    <a:pt x="122293" y="6375"/>
                  </a:cubicBezTo>
                  <a:cubicBezTo>
                    <a:pt x="110271" y="2004"/>
                    <a:pt x="97555" y="-152"/>
                    <a:pt x="84764" y="18"/>
                  </a:cubicBezTo>
                  <a:cubicBezTo>
                    <a:pt x="70981" y="-240"/>
                    <a:pt x="57288" y="2283"/>
                    <a:pt x="44501" y="7435"/>
                  </a:cubicBezTo>
                  <a:cubicBezTo>
                    <a:pt x="33662" y="11667"/>
                    <a:pt x="24149" y="18719"/>
                    <a:pt x="16953" y="27863"/>
                  </a:cubicBezTo>
                  <a:cubicBezTo>
                    <a:pt x="10434" y="36456"/>
                    <a:pt x="6974" y="46979"/>
                    <a:pt x="7120" y="57763"/>
                  </a:cubicBezTo>
                  <a:cubicBezTo>
                    <a:pt x="6777" y="71891"/>
                    <a:pt x="12121" y="85566"/>
                    <a:pt x="21954" y="95717"/>
                  </a:cubicBezTo>
                  <a:cubicBezTo>
                    <a:pt x="31844" y="106015"/>
                    <a:pt x="47771" y="113850"/>
                    <a:pt x="69739" y="119217"/>
                  </a:cubicBezTo>
                  <a:lnTo>
                    <a:pt x="90210" y="124430"/>
                  </a:lnTo>
                  <a:cubicBezTo>
                    <a:pt x="104662" y="127636"/>
                    <a:pt x="115300" y="131317"/>
                    <a:pt x="122124" y="135471"/>
                  </a:cubicBezTo>
                  <a:cubicBezTo>
                    <a:pt x="128544" y="138910"/>
                    <a:pt x="132503" y="145649"/>
                    <a:pt x="132380" y="152932"/>
                  </a:cubicBezTo>
                  <a:cubicBezTo>
                    <a:pt x="132380" y="160434"/>
                    <a:pt x="128360" y="166658"/>
                    <a:pt x="120322" y="171601"/>
                  </a:cubicBezTo>
                  <a:cubicBezTo>
                    <a:pt x="112285" y="176545"/>
                    <a:pt x="101181" y="179025"/>
                    <a:pt x="87010" y="179039"/>
                  </a:cubicBezTo>
                  <a:cubicBezTo>
                    <a:pt x="79066" y="179063"/>
                    <a:pt x="71176" y="177700"/>
                    <a:pt x="63700" y="175013"/>
                  </a:cubicBezTo>
                  <a:cubicBezTo>
                    <a:pt x="56370" y="172447"/>
                    <a:pt x="49714" y="168260"/>
                    <a:pt x="44226" y="162765"/>
                  </a:cubicBezTo>
                  <a:cubicBezTo>
                    <a:pt x="38540" y="156956"/>
                    <a:pt x="34338" y="149862"/>
                    <a:pt x="31977" y="142082"/>
                  </a:cubicBezTo>
                  <a:lnTo>
                    <a:pt x="0" y="156068"/>
                  </a:lnTo>
                  <a:cubicBezTo>
                    <a:pt x="7885" y="179768"/>
                    <a:pt x="26480" y="198364"/>
                    <a:pt x="50180" y="206249"/>
                  </a:cubicBezTo>
                  <a:cubicBezTo>
                    <a:pt x="62071" y="210330"/>
                    <a:pt x="74567" y="212364"/>
                    <a:pt x="87137" y="212267"/>
                  </a:cubicBezTo>
                  <a:cubicBezTo>
                    <a:pt x="104260" y="212267"/>
                    <a:pt x="119093" y="209660"/>
                    <a:pt x="131638" y="204447"/>
                  </a:cubicBezTo>
                  <a:cubicBezTo>
                    <a:pt x="143115" y="200063"/>
                    <a:pt x="153181" y="192634"/>
                    <a:pt x="160755" y="182960"/>
                  </a:cubicBezTo>
                  <a:cubicBezTo>
                    <a:pt x="167515" y="174000"/>
                    <a:pt x="171121" y="163055"/>
                    <a:pt x="171011" y="151830"/>
                  </a:cubicBezTo>
                  <a:cubicBezTo>
                    <a:pt x="171011" y="136503"/>
                    <a:pt x="165856" y="123949"/>
                    <a:pt x="155542" y="114174"/>
                  </a:cubicBezTo>
                  <a:close/>
                </a:path>
              </a:pathLst>
            </a:custGeom>
            <a:solidFill>
              <a:srgbClr val="00A443"/>
            </a:solidFill>
            <a:ln w="2119" cap="flat">
              <a:noFill/>
              <a:prstDash val="solid"/>
              <a:miter/>
            </a:ln>
          </p:spPr>
          <p:txBody>
            <a:bodyPr rtlCol="0" anchor="ctr"/>
            <a:lstStyle/>
            <a:p>
              <a:endParaRPr lang="es-ES" sz="675"/>
            </a:p>
          </p:txBody>
        </p:sp>
        <p:sp>
          <p:nvSpPr>
            <p:cNvPr id="39" name="Forma libre: forma 38">
              <a:extLst>
                <a:ext uri="{FF2B5EF4-FFF2-40B4-BE49-F238E27FC236}">
                  <a16:creationId xmlns:a16="http://schemas.microsoft.com/office/drawing/2014/main" id="{1690D53B-9DD4-7E1D-28D4-BA575DBACCD5}"/>
                </a:ext>
              </a:extLst>
            </p:cNvPr>
            <p:cNvSpPr/>
            <p:nvPr/>
          </p:nvSpPr>
          <p:spPr>
            <a:xfrm>
              <a:off x="22371211" y="861389"/>
              <a:ext cx="175082" cy="281161"/>
            </a:xfrm>
            <a:custGeom>
              <a:avLst/>
              <a:gdLst>
                <a:gd name="connsiteX0" fmla="*/ 138526 w 175082"/>
                <a:gd name="connsiteY0" fmla="*/ 82730 h 281161"/>
                <a:gd name="connsiteX1" fmla="*/ 99576 w 175082"/>
                <a:gd name="connsiteY1" fmla="*/ 73088 h 281161"/>
                <a:gd name="connsiteX2" fmla="*/ 60416 w 175082"/>
                <a:gd name="connsiteY2" fmla="*/ 84128 h 281161"/>
                <a:gd name="connsiteX3" fmla="*/ 39352 w 175082"/>
                <a:gd name="connsiteY3" fmla="*/ 107269 h 281161"/>
                <a:gd name="connsiteX4" fmla="*/ 39352 w 175082"/>
                <a:gd name="connsiteY4" fmla="*/ 0 h 281161"/>
                <a:gd name="connsiteX5" fmla="*/ 0 w 175082"/>
                <a:gd name="connsiteY5" fmla="*/ 0 h 281161"/>
                <a:gd name="connsiteX6" fmla="*/ 0 w 175082"/>
                <a:gd name="connsiteY6" fmla="*/ 281077 h 281161"/>
                <a:gd name="connsiteX7" fmla="*/ 39352 w 175082"/>
                <a:gd name="connsiteY7" fmla="*/ 281077 h 281161"/>
                <a:gd name="connsiteX8" fmla="*/ 39352 w 175082"/>
                <a:gd name="connsiteY8" fmla="*/ 160289 h 281161"/>
                <a:gd name="connsiteX9" fmla="*/ 53592 w 175082"/>
                <a:gd name="connsiteY9" fmla="*/ 121954 h 281161"/>
                <a:gd name="connsiteX10" fmla="*/ 90337 w 175082"/>
                <a:gd name="connsiteY10" fmla="*/ 108095 h 281161"/>
                <a:gd name="connsiteX11" fmla="*/ 122865 w 175082"/>
                <a:gd name="connsiteY11" fmla="*/ 121763 h 281161"/>
                <a:gd name="connsiteX12" fmla="*/ 135304 w 175082"/>
                <a:gd name="connsiteY12" fmla="*/ 158699 h 281161"/>
                <a:gd name="connsiteX13" fmla="*/ 135304 w 175082"/>
                <a:gd name="connsiteY13" fmla="*/ 281162 h 281161"/>
                <a:gd name="connsiteX14" fmla="*/ 175059 w 175082"/>
                <a:gd name="connsiteY14" fmla="*/ 281162 h 281161"/>
                <a:gd name="connsiteX15" fmla="*/ 175059 w 175082"/>
                <a:gd name="connsiteY15" fmla="*/ 152194 h 281161"/>
                <a:gd name="connsiteX16" fmla="*/ 165226 w 175082"/>
                <a:gd name="connsiteY16" fmla="*/ 110236 h 281161"/>
                <a:gd name="connsiteX17" fmla="*/ 138526 w 175082"/>
                <a:gd name="connsiteY17" fmla="*/ 82730 h 281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082" h="281161">
                  <a:moveTo>
                    <a:pt x="138526" y="82730"/>
                  </a:moveTo>
                  <a:cubicBezTo>
                    <a:pt x="126616" y="76131"/>
                    <a:pt x="113181" y="72804"/>
                    <a:pt x="99576" y="73088"/>
                  </a:cubicBezTo>
                  <a:cubicBezTo>
                    <a:pt x="85751" y="73064"/>
                    <a:pt x="72191" y="76885"/>
                    <a:pt x="60416" y="84128"/>
                  </a:cubicBezTo>
                  <a:cubicBezTo>
                    <a:pt x="51397" y="89754"/>
                    <a:pt x="44107" y="97763"/>
                    <a:pt x="39352" y="107269"/>
                  </a:cubicBezTo>
                  <a:lnTo>
                    <a:pt x="39352" y="0"/>
                  </a:lnTo>
                  <a:lnTo>
                    <a:pt x="0" y="0"/>
                  </a:lnTo>
                  <a:lnTo>
                    <a:pt x="0" y="281077"/>
                  </a:lnTo>
                  <a:lnTo>
                    <a:pt x="39352" y="281077"/>
                  </a:lnTo>
                  <a:lnTo>
                    <a:pt x="39352" y="160289"/>
                  </a:lnTo>
                  <a:cubicBezTo>
                    <a:pt x="39352" y="143972"/>
                    <a:pt x="44098" y="131193"/>
                    <a:pt x="53592" y="121954"/>
                  </a:cubicBezTo>
                  <a:cubicBezTo>
                    <a:pt x="63086" y="112715"/>
                    <a:pt x="75334" y="108095"/>
                    <a:pt x="90337" y="108095"/>
                  </a:cubicBezTo>
                  <a:cubicBezTo>
                    <a:pt x="103709" y="108095"/>
                    <a:pt x="114558" y="112651"/>
                    <a:pt x="122865" y="121763"/>
                  </a:cubicBezTo>
                  <a:cubicBezTo>
                    <a:pt x="131172" y="130876"/>
                    <a:pt x="135326" y="143188"/>
                    <a:pt x="135304" y="158699"/>
                  </a:cubicBezTo>
                  <a:lnTo>
                    <a:pt x="135304" y="281162"/>
                  </a:lnTo>
                  <a:lnTo>
                    <a:pt x="175059" y="281162"/>
                  </a:lnTo>
                  <a:lnTo>
                    <a:pt x="175059" y="152194"/>
                  </a:lnTo>
                  <a:cubicBezTo>
                    <a:pt x="175398" y="137599"/>
                    <a:pt x="172028" y="123156"/>
                    <a:pt x="165226" y="110236"/>
                  </a:cubicBezTo>
                  <a:cubicBezTo>
                    <a:pt x="159081" y="98750"/>
                    <a:pt x="149820" y="89220"/>
                    <a:pt x="138526" y="82730"/>
                  </a:cubicBezTo>
                  <a:close/>
                </a:path>
              </a:pathLst>
            </a:custGeom>
            <a:solidFill>
              <a:srgbClr val="00A443"/>
            </a:solidFill>
            <a:ln w="2119" cap="flat">
              <a:noFill/>
              <a:prstDash val="solid"/>
              <a:miter/>
            </a:ln>
          </p:spPr>
          <p:txBody>
            <a:bodyPr rtlCol="0" anchor="ctr"/>
            <a:lstStyle/>
            <a:p>
              <a:endParaRPr lang="es-ES" sz="675"/>
            </a:p>
          </p:txBody>
        </p:sp>
        <p:sp>
          <p:nvSpPr>
            <p:cNvPr id="40" name="Forma libre: forma 39">
              <a:extLst>
                <a:ext uri="{FF2B5EF4-FFF2-40B4-BE49-F238E27FC236}">
                  <a16:creationId xmlns:a16="http://schemas.microsoft.com/office/drawing/2014/main" id="{94A921F0-8DA1-24AD-6D17-DAD0A2E64331}"/>
                </a:ext>
              </a:extLst>
            </p:cNvPr>
            <p:cNvSpPr/>
            <p:nvPr/>
          </p:nvSpPr>
          <p:spPr>
            <a:xfrm>
              <a:off x="22583270" y="861389"/>
              <a:ext cx="207650" cy="281077"/>
            </a:xfrm>
            <a:custGeom>
              <a:avLst/>
              <a:gdLst>
                <a:gd name="connsiteX0" fmla="*/ 179869 w 207650"/>
                <a:gd name="connsiteY0" fmla="*/ 24306 h 281077"/>
                <a:gd name="connsiteX1" fmla="*/ 103582 w 207650"/>
                <a:gd name="connsiteY1" fmla="*/ 0 h 281077"/>
                <a:gd name="connsiteX2" fmla="*/ 0 w 207650"/>
                <a:gd name="connsiteY2" fmla="*/ 0 h 281077"/>
                <a:gd name="connsiteX3" fmla="*/ 0 w 207650"/>
                <a:gd name="connsiteY3" fmla="*/ 281077 h 281077"/>
                <a:gd name="connsiteX4" fmla="*/ 41344 w 207650"/>
                <a:gd name="connsiteY4" fmla="*/ 281077 h 281077"/>
                <a:gd name="connsiteX5" fmla="*/ 41344 w 207650"/>
                <a:gd name="connsiteY5" fmla="*/ 181480 h 281077"/>
                <a:gd name="connsiteX6" fmla="*/ 103984 w 207650"/>
                <a:gd name="connsiteY6" fmla="*/ 181480 h 281077"/>
                <a:gd name="connsiteX7" fmla="*/ 159208 w 207650"/>
                <a:gd name="connsiteY7" fmla="*/ 170630 h 281077"/>
                <a:gd name="connsiteX8" fmla="*/ 194936 w 207650"/>
                <a:gd name="connsiteY8" fmla="*/ 139310 h 281077"/>
                <a:gd name="connsiteX9" fmla="*/ 207650 w 207650"/>
                <a:gd name="connsiteY9" fmla="*/ 91142 h 281077"/>
                <a:gd name="connsiteX10" fmla="*/ 179869 w 207650"/>
                <a:gd name="connsiteY10" fmla="*/ 24306 h 281077"/>
                <a:gd name="connsiteX11" fmla="*/ 147362 w 207650"/>
                <a:gd name="connsiteY11" fmla="*/ 131299 h 281077"/>
                <a:gd name="connsiteX12" fmla="*/ 100382 w 207650"/>
                <a:gd name="connsiteY12" fmla="*/ 144968 h 281077"/>
                <a:gd name="connsiteX13" fmla="*/ 41280 w 207650"/>
                <a:gd name="connsiteY13" fmla="*/ 144968 h 281077"/>
                <a:gd name="connsiteX14" fmla="*/ 41280 w 207650"/>
                <a:gd name="connsiteY14" fmla="*/ 37360 h 281077"/>
                <a:gd name="connsiteX15" fmla="*/ 100318 w 207650"/>
                <a:gd name="connsiteY15" fmla="*/ 37360 h 281077"/>
                <a:gd name="connsiteX16" fmla="*/ 147299 w 207650"/>
                <a:gd name="connsiteY16" fmla="*/ 50795 h 281077"/>
                <a:gd name="connsiteX17" fmla="*/ 164145 w 207650"/>
                <a:gd name="connsiteY17" fmla="*/ 91164 h 281077"/>
                <a:gd name="connsiteX18" fmla="*/ 147299 w 207650"/>
                <a:gd name="connsiteY18" fmla="*/ 131299 h 28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7650" h="281077">
                  <a:moveTo>
                    <a:pt x="179869" y="24306"/>
                  </a:moveTo>
                  <a:cubicBezTo>
                    <a:pt x="161412" y="8116"/>
                    <a:pt x="135983" y="15"/>
                    <a:pt x="103582" y="0"/>
                  </a:cubicBezTo>
                  <a:lnTo>
                    <a:pt x="0" y="0"/>
                  </a:lnTo>
                  <a:lnTo>
                    <a:pt x="0" y="281077"/>
                  </a:lnTo>
                  <a:lnTo>
                    <a:pt x="41344" y="281077"/>
                  </a:lnTo>
                  <a:lnTo>
                    <a:pt x="41344" y="181480"/>
                  </a:lnTo>
                  <a:lnTo>
                    <a:pt x="103984" y="181480"/>
                  </a:lnTo>
                  <a:cubicBezTo>
                    <a:pt x="125408" y="181480"/>
                    <a:pt x="143802" y="177862"/>
                    <a:pt x="159208" y="170630"/>
                  </a:cubicBezTo>
                  <a:cubicBezTo>
                    <a:pt x="173957" y="163965"/>
                    <a:pt x="186396" y="153063"/>
                    <a:pt x="194936" y="139310"/>
                  </a:cubicBezTo>
                  <a:cubicBezTo>
                    <a:pt x="203412" y="125663"/>
                    <a:pt x="207650" y="109606"/>
                    <a:pt x="207650" y="91142"/>
                  </a:cubicBezTo>
                  <a:cubicBezTo>
                    <a:pt x="207566" y="62774"/>
                    <a:pt x="198305" y="40496"/>
                    <a:pt x="179869" y="24306"/>
                  </a:cubicBezTo>
                  <a:close/>
                  <a:moveTo>
                    <a:pt x="147362" y="131299"/>
                  </a:moveTo>
                  <a:cubicBezTo>
                    <a:pt x="136067" y="140411"/>
                    <a:pt x="120407" y="144968"/>
                    <a:pt x="100382" y="144968"/>
                  </a:cubicBezTo>
                  <a:lnTo>
                    <a:pt x="41280" y="144968"/>
                  </a:lnTo>
                  <a:lnTo>
                    <a:pt x="41280" y="37360"/>
                  </a:lnTo>
                  <a:lnTo>
                    <a:pt x="100318" y="37360"/>
                  </a:lnTo>
                  <a:cubicBezTo>
                    <a:pt x="120386" y="37360"/>
                    <a:pt x="136046" y="41837"/>
                    <a:pt x="147299" y="50795"/>
                  </a:cubicBezTo>
                  <a:cubicBezTo>
                    <a:pt x="158551" y="59752"/>
                    <a:pt x="164166" y="73208"/>
                    <a:pt x="164145" y="91164"/>
                  </a:cubicBezTo>
                  <a:cubicBezTo>
                    <a:pt x="164145" y="108822"/>
                    <a:pt x="158530" y="122202"/>
                    <a:pt x="147299" y="131299"/>
                  </a:cubicBezTo>
                  <a:close/>
                </a:path>
              </a:pathLst>
            </a:custGeom>
            <a:solidFill>
              <a:srgbClr val="00A443"/>
            </a:solidFill>
            <a:ln w="2119" cap="flat">
              <a:noFill/>
              <a:prstDash val="solid"/>
              <a:miter/>
            </a:ln>
          </p:spPr>
          <p:txBody>
            <a:bodyPr rtlCol="0" anchor="ctr"/>
            <a:lstStyle/>
            <a:p>
              <a:endParaRPr lang="es-ES" sz="675"/>
            </a:p>
          </p:txBody>
        </p:sp>
        <p:sp>
          <p:nvSpPr>
            <p:cNvPr id="41" name="Forma libre: forma 40">
              <a:extLst>
                <a:ext uri="{FF2B5EF4-FFF2-40B4-BE49-F238E27FC236}">
                  <a16:creationId xmlns:a16="http://schemas.microsoft.com/office/drawing/2014/main" id="{EEE6524B-C7EE-BF78-A567-F1D9EC6EFE0F}"/>
                </a:ext>
              </a:extLst>
            </p:cNvPr>
            <p:cNvSpPr/>
            <p:nvPr/>
          </p:nvSpPr>
          <p:spPr>
            <a:xfrm>
              <a:off x="22794197" y="934458"/>
              <a:ext cx="206799" cy="212416"/>
            </a:xfrm>
            <a:custGeom>
              <a:avLst/>
              <a:gdLst>
                <a:gd name="connsiteX0" fmla="*/ 156609 w 206799"/>
                <a:gd name="connsiteY0" fmla="*/ 13264 h 212416"/>
                <a:gd name="connsiteX1" fmla="*/ 103208 w 206799"/>
                <a:gd name="connsiteY1" fmla="*/ 20 h 212416"/>
                <a:gd name="connsiteX2" fmla="*/ 62246 w 206799"/>
                <a:gd name="connsiteY2" fmla="*/ 7648 h 212416"/>
                <a:gd name="connsiteX3" fmla="*/ 29315 w 206799"/>
                <a:gd name="connsiteY3" fmla="*/ 29539 h 212416"/>
                <a:gd name="connsiteX4" fmla="*/ 7637 w 206799"/>
                <a:gd name="connsiteY4" fmla="*/ 63253 h 212416"/>
                <a:gd name="connsiteX5" fmla="*/ 8 w 206799"/>
                <a:gd name="connsiteY5" fmla="*/ 106017 h 212416"/>
                <a:gd name="connsiteX6" fmla="*/ 13464 w 206799"/>
                <a:gd name="connsiteY6" fmla="*/ 161431 h 212416"/>
                <a:gd name="connsiteX7" fmla="*/ 50400 w 206799"/>
                <a:gd name="connsiteY7" fmla="*/ 198982 h 212416"/>
                <a:gd name="connsiteX8" fmla="*/ 144551 w 206799"/>
                <a:gd name="connsiteY8" fmla="*/ 204597 h 212416"/>
                <a:gd name="connsiteX9" fmla="*/ 177482 w 206799"/>
                <a:gd name="connsiteY9" fmla="*/ 182707 h 212416"/>
                <a:gd name="connsiteX10" fmla="*/ 199161 w 206799"/>
                <a:gd name="connsiteY10" fmla="*/ 149183 h 212416"/>
                <a:gd name="connsiteX11" fmla="*/ 206789 w 206799"/>
                <a:gd name="connsiteY11" fmla="*/ 106017 h 212416"/>
                <a:gd name="connsiteX12" fmla="*/ 193354 w 206799"/>
                <a:gd name="connsiteY12" fmla="*/ 50412 h 212416"/>
                <a:gd name="connsiteX13" fmla="*/ 156609 w 206799"/>
                <a:gd name="connsiteY13" fmla="*/ 13264 h 212416"/>
                <a:gd name="connsiteX14" fmla="*/ 161822 w 206799"/>
                <a:gd name="connsiteY14" fmla="*/ 135727 h 212416"/>
                <a:gd name="connsiteX15" fmla="*/ 148578 w 206799"/>
                <a:gd name="connsiteY15" fmla="*/ 158020 h 212416"/>
                <a:gd name="connsiteX16" fmla="*/ 128489 w 206799"/>
                <a:gd name="connsiteY16" fmla="*/ 171857 h 212416"/>
                <a:gd name="connsiteX17" fmla="*/ 103208 w 206799"/>
                <a:gd name="connsiteY17" fmla="*/ 176689 h 212416"/>
                <a:gd name="connsiteX18" fmla="*/ 71273 w 206799"/>
                <a:gd name="connsiteY18" fmla="*/ 168212 h 212416"/>
                <a:gd name="connsiteX19" fmla="*/ 48790 w 206799"/>
                <a:gd name="connsiteY19" fmla="*/ 143928 h 212416"/>
                <a:gd name="connsiteX20" fmla="*/ 40567 w 206799"/>
                <a:gd name="connsiteY20" fmla="*/ 105974 h 212416"/>
                <a:gd name="connsiteX21" fmla="*/ 45187 w 206799"/>
                <a:gd name="connsiteY21" fmla="*/ 76307 h 212416"/>
                <a:gd name="connsiteX22" fmla="*/ 58241 w 206799"/>
                <a:gd name="connsiteY22" fmla="*/ 54226 h 212416"/>
                <a:gd name="connsiteX23" fmla="*/ 78308 w 206799"/>
                <a:gd name="connsiteY23" fmla="*/ 40367 h 212416"/>
                <a:gd name="connsiteX24" fmla="*/ 103208 w 206799"/>
                <a:gd name="connsiteY24" fmla="*/ 35748 h 212416"/>
                <a:gd name="connsiteX25" fmla="*/ 135927 w 206799"/>
                <a:gd name="connsiteY25" fmla="*/ 44224 h 212416"/>
                <a:gd name="connsiteX26" fmla="*/ 158410 w 206799"/>
                <a:gd name="connsiteY26" fmla="*/ 68318 h 212416"/>
                <a:gd name="connsiteX27" fmla="*/ 166633 w 206799"/>
                <a:gd name="connsiteY27" fmla="*/ 106059 h 212416"/>
                <a:gd name="connsiteX28" fmla="*/ 161780 w 206799"/>
                <a:gd name="connsiteY28" fmla="*/ 135727 h 212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6799" h="212416">
                  <a:moveTo>
                    <a:pt x="156609" y="13264"/>
                  </a:moveTo>
                  <a:cubicBezTo>
                    <a:pt x="140292" y="4230"/>
                    <a:pt x="121856" y="-339"/>
                    <a:pt x="103208" y="20"/>
                  </a:cubicBezTo>
                  <a:cubicBezTo>
                    <a:pt x="89179" y="-114"/>
                    <a:pt x="75278" y="2476"/>
                    <a:pt x="62246" y="7648"/>
                  </a:cubicBezTo>
                  <a:cubicBezTo>
                    <a:pt x="49870" y="12588"/>
                    <a:pt x="38660" y="20043"/>
                    <a:pt x="29315" y="29539"/>
                  </a:cubicBezTo>
                  <a:cubicBezTo>
                    <a:pt x="19864" y="39176"/>
                    <a:pt x="12489" y="50651"/>
                    <a:pt x="7637" y="63253"/>
                  </a:cubicBezTo>
                  <a:cubicBezTo>
                    <a:pt x="2424" y="76903"/>
                    <a:pt x="-162" y="91410"/>
                    <a:pt x="8" y="106017"/>
                  </a:cubicBezTo>
                  <a:cubicBezTo>
                    <a:pt x="8" y="126896"/>
                    <a:pt x="4500" y="145369"/>
                    <a:pt x="13464" y="161431"/>
                  </a:cubicBezTo>
                  <a:cubicBezTo>
                    <a:pt x="22067" y="177121"/>
                    <a:pt x="34846" y="190120"/>
                    <a:pt x="50400" y="198982"/>
                  </a:cubicBezTo>
                  <a:cubicBezTo>
                    <a:pt x="79410" y="214667"/>
                    <a:pt x="113888" y="216723"/>
                    <a:pt x="144551" y="204597"/>
                  </a:cubicBezTo>
                  <a:cubicBezTo>
                    <a:pt x="156884" y="199562"/>
                    <a:pt x="168073" y="192122"/>
                    <a:pt x="177482" y="182707"/>
                  </a:cubicBezTo>
                  <a:cubicBezTo>
                    <a:pt x="186976" y="173165"/>
                    <a:pt x="194350" y="161745"/>
                    <a:pt x="199161" y="149183"/>
                  </a:cubicBezTo>
                  <a:cubicBezTo>
                    <a:pt x="204395" y="135400"/>
                    <a:pt x="206980" y="120757"/>
                    <a:pt x="206789" y="106017"/>
                  </a:cubicBezTo>
                  <a:cubicBezTo>
                    <a:pt x="206789" y="84826"/>
                    <a:pt x="202318" y="66290"/>
                    <a:pt x="193354" y="50412"/>
                  </a:cubicBezTo>
                  <a:cubicBezTo>
                    <a:pt x="184751" y="34883"/>
                    <a:pt x="172036" y="22029"/>
                    <a:pt x="156609" y="13264"/>
                  </a:cubicBezTo>
                  <a:close/>
                  <a:moveTo>
                    <a:pt x="161822" y="135727"/>
                  </a:moveTo>
                  <a:cubicBezTo>
                    <a:pt x="158961" y="143976"/>
                    <a:pt x="154448" y="151558"/>
                    <a:pt x="148578" y="158020"/>
                  </a:cubicBezTo>
                  <a:cubicBezTo>
                    <a:pt x="142962" y="164034"/>
                    <a:pt x="136117" y="168755"/>
                    <a:pt x="128489" y="171857"/>
                  </a:cubicBezTo>
                  <a:cubicBezTo>
                    <a:pt x="120457" y="175129"/>
                    <a:pt x="111875" y="176771"/>
                    <a:pt x="103208" y="176689"/>
                  </a:cubicBezTo>
                  <a:cubicBezTo>
                    <a:pt x="91998" y="176824"/>
                    <a:pt x="80957" y="173894"/>
                    <a:pt x="71273" y="168212"/>
                  </a:cubicBezTo>
                  <a:cubicBezTo>
                    <a:pt x="61610" y="162427"/>
                    <a:pt x="53812" y="154000"/>
                    <a:pt x="48790" y="143928"/>
                  </a:cubicBezTo>
                  <a:cubicBezTo>
                    <a:pt x="43301" y="133360"/>
                    <a:pt x="40546" y="120709"/>
                    <a:pt x="40567" y="105974"/>
                  </a:cubicBezTo>
                  <a:cubicBezTo>
                    <a:pt x="40377" y="95892"/>
                    <a:pt x="41945" y="85856"/>
                    <a:pt x="45187" y="76307"/>
                  </a:cubicBezTo>
                  <a:cubicBezTo>
                    <a:pt x="48026" y="68149"/>
                    <a:pt x="52456" y="60641"/>
                    <a:pt x="58241" y="54226"/>
                  </a:cubicBezTo>
                  <a:cubicBezTo>
                    <a:pt x="63771" y="48117"/>
                    <a:pt x="70637" y="43372"/>
                    <a:pt x="78308" y="40367"/>
                  </a:cubicBezTo>
                  <a:cubicBezTo>
                    <a:pt x="86234" y="37258"/>
                    <a:pt x="94689" y="35690"/>
                    <a:pt x="103208" y="35748"/>
                  </a:cubicBezTo>
                  <a:cubicBezTo>
                    <a:pt x="114672" y="35548"/>
                    <a:pt x="125988" y="38479"/>
                    <a:pt x="135927" y="44224"/>
                  </a:cubicBezTo>
                  <a:cubicBezTo>
                    <a:pt x="145547" y="49971"/>
                    <a:pt x="153346" y="58324"/>
                    <a:pt x="158410" y="68318"/>
                  </a:cubicBezTo>
                  <a:cubicBezTo>
                    <a:pt x="163899" y="78772"/>
                    <a:pt x="166633" y="91353"/>
                    <a:pt x="166633" y="106059"/>
                  </a:cubicBezTo>
                  <a:cubicBezTo>
                    <a:pt x="166760" y="116157"/>
                    <a:pt x="165128" y="126197"/>
                    <a:pt x="161780" y="135727"/>
                  </a:cubicBezTo>
                  <a:close/>
                </a:path>
              </a:pathLst>
            </a:custGeom>
            <a:solidFill>
              <a:srgbClr val="00A443"/>
            </a:solidFill>
            <a:ln w="2119" cap="flat">
              <a:noFill/>
              <a:prstDash val="solid"/>
              <a:miter/>
            </a:ln>
          </p:spPr>
          <p:txBody>
            <a:bodyPr rtlCol="0" anchor="ctr"/>
            <a:lstStyle/>
            <a:p>
              <a:endParaRPr lang="es-ES" sz="675"/>
            </a:p>
          </p:txBody>
        </p:sp>
        <p:sp>
          <p:nvSpPr>
            <p:cNvPr id="42" name="Forma libre: forma 41">
              <a:extLst>
                <a:ext uri="{FF2B5EF4-FFF2-40B4-BE49-F238E27FC236}">
                  <a16:creationId xmlns:a16="http://schemas.microsoft.com/office/drawing/2014/main" id="{6D02151D-E247-5A19-8681-9C8829736E49}"/>
                </a:ext>
              </a:extLst>
            </p:cNvPr>
            <p:cNvSpPr/>
            <p:nvPr/>
          </p:nvSpPr>
          <p:spPr>
            <a:xfrm>
              <a:off x="23000817" y="938482"/>
              <a:ext cx="295529" cy="204090"/>
            </a:xfrm>
            <a:custGeom>
              <a:avLst/>
              <a:gdLst>
                <a:gd name="connsiteX0" fmla="*/ 222039 w 295529"/>
                <a:gd name="connsiteY0" fmla="*/ 109727 h 204090"/>
                <a:gd name="connsiteX1" fmla="*/ 216826 w 295529"/>
                <a:gd name="connsiteY1" fmla="*/ 127188 h 204090"/>
                <a:gd name="connsiteX2" fmla="*/ 211613 w 295529"/>
                <a:gd name="connsiteY2" fmla="*/ 146260 h 204090"/>
                <a:gd name="connsiteX3" fmla="*/ 199958 w 295529"/>
                <a:gd name="connsiteY3" fmla="*/ 110108 h 204090"/>
                <a:gd name="connsiteX4" fmla="*/ 164951 w 295529"/>
                <a:gd name="connsiteY4" fmla="*/ 0 h 204090"/>
                <a:gd name="connsiteX5" fmla="*/ 130812 w 295529"/>
                <a:gd name="connsiteY5" fmla="*/ 0 h 204090"/>
                <a:gd name="connsiteX6" fmla="*/ 96377 w 295529"/>
                <a:gd name="connsiteY6" fmla="*/ 109727 h 204090"/>
                <a:gd name="connsiteX7" fmla="*/ 90952 w 295529"/>
                <a:gd name="connsiteY7" fmla="*/ 127591 h 204090"/>
                <a:gd name="connsiteX8" fmla="*/ 85124 w 295529"/>
                <a:gd name="connsiteY8" fmla="*/ 146663 h 204090"/>
                <a:gd name="connsiteX9" fmla="*/ 79509 w 295529"/>
                <a:gd name="connsiteY9" fmla="*/ 127591 h 204090"/>
                <a:gd name="connsiteX10" fmla="*/ 74274 w 295529"/>
                <a:gd name="connsiteY10" fmla="*/ 109727 h 204090"/>
                <a:gd name="connsiteX11" fmla="*/ 41767 w 295529"/>
                <a:gd name="connsiteY11" fmla="*/ 106 h 204090"/>
                <a:gd name="connsiteX12" fmla="*/ 0 w 295529"/>
                <a:gd name="connsiteY12" fmla="*/ 106 h 204090"/>
                <a:gd name="connsiteX13" fmla="*/ 64654 w 295529"/>
                <a:gd name="connsiteY13" fmla="*/ 204090 h 204090"/>
                <a:gd name="connsiteX14" fmla="*/ 101992 w 295529"/>
                <a:gd name="connsiteY14" fmla="*/ 204090 h 204090"/>
                <a:gd name="connsiteX15" fmla="*/ 136512 w 295529"/>
                <a:gd name="connsiteY15" fmla="*/ 94469 h 204090"/>
                <a:gd name="connsiteX16" fmla="*/ 147362 w 295529"/>
                <a:gd name="connsiteY16" fmla="*/ 58741 h 204090"/>
                <a:gd name="connsiteX17" fmla="*/ 158996 w 295529"/>
                <a:gd name="connsiteY17" fmla="*/ 94469 h 204090"/>
                <a:gd name="connsiteX18" fmla="*/ 193537 w 295529"/>
                <a:gd name="connsiteY18" fmla="*/ 204090 h 204090"/>
                <a:gd name="connsiteX19" fmla="*/ 231278 w 295529"/>
                <a:gd name="connsiteY19" fmla="*/ 204090 h 204090"/>
                <a:gd name="connsiteX20" fmla="*/ 295529 w 295529"/>
                <a:gd name="connsiteY20" fmla="*/ 106 h 204090"/>
                <a:gd name="connsiteX21" fmla="*/ 254567 w 295529"/>
                <a:gd name="connsiteY21" fmla="*/ 106 h 20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5529" h="204090">
                  <a:moveTo>
                    <a:pt x="222039" y="109727"/>
                  </a:moveTo>
                  <a:cubicBezTo>
                    <a:pt x="220174" y="115618"/>
                    <a:pt x="218437" y="121439"/>
                    <a:pt x="216826" y="127188"/>
                  </a:cubicBezTo>
                  <a:cubicBezTo>
                    <a:pt x="215215" y="132937"/>
                    <a:pt x="213478" y="139295"/>
                    <a:pt x="211613" y="146260"/>
                  </a:cubicBezTo>
                  <a:cubicBezTo>
                    <a:pt x="206782" y="131257"/>
                    <a:pt x="202904" y="119206"/>
                    <a:pt x="199958" y="110108"/>
                  </a:cubicBezTo>
                  <a:lnTo>
                    <a:pt x="164951" y="0"/>
                  </a:lnTo>
                  <a:lnTo>
                    <a:pt x="130812" y="0"/>
                  </a:lnTo>
                  <a:lnTo>
                    <a:pt x="96377" y="109727"/>
                  </a:lnTo>
                  <a:cubicBezTo>
                    <a:pt x="94491" y="115900"/>
                    <a:pt x="92668" y="121855"/>
                    <a:pt x="90952" y="127591"/>
                  </a:cubicBezTo>
                  <a:cubicBezTo>
                    <a:pt x="89193" y="133355"/>
                    <a:pt x="87264" y="139712"/>
                    <a:pt x="85124" y="146663"/>
                  </a:cubicBezTo>
                  <a:cubicBezTo>
                    <a:pt x="83005" y="139712"/>
                    <a:pt x="81098" y="133355"/>
                    <a:pt x="79509" y="127591"/>
                  </a:cubicBezTo>
                  <a:cubicBezTo>
                    <a:pt x="77919" y="121827"/>
                    <a:pt x="76160" y="115894"/>
                    <a:pt x="74274" y="109727"/>
                  </a:cubicBezTo>
                  <a:lnTo>
                    <a:pt x="41767" y="106"/>
                  </a:lnTo>
                  <a:lnTo>
                    <a:pt x="0" y="106"/>
                  </a:lnTo>
                  <a:lnTo>
                    <a:pt x="64654" y="204090"/>
                  </a:lnTo>
                  <a:lnTo>
                    <a:pt x="101992" y="204090"/>
                  </a:lnTo>
                  <a:lnTo>
                    <a:pt x="136512" y="94469"/>
                  </a:lnTo>
                  <a:cubicBezTo>
                    <a:pt x="139458" y="85639"/>
                    <a:pt x="143082" y="73730"/>
                    <a:pt x="147362" y="58741"/>
                  </a:cubicBezTo>
                  <a:cubicBezTo>
                    <a:pt x="152448" y="73730"/>
                    <a:pt x="156326" y="85639"/>
                    <a:pt x="158996" y="94469"/>
                  </a:cubicBezTo>
                  <a:lnTo>
                    <a:pt x="193537" y="204090"/>
                  </a:lnTo>
                  <a:lnTo>
                    <a:pt x="231278" y="204090"/>
                  </a:lnTo>
                  <a:lnTo>
                    <a:pt x="295529" y="106"/>
                  </a:lnTo>
                  <a:lnTo>
                    <a:pt x="254567" y="106"/>
                  </a:lnTo>
                  <a:close/>
                </a:path>
              </a:pathLst>
            </a:custGeom>
            <a:solidFill>
              <a:srgbClr val="00A443"/>
            </a:solidFill>
            <a:ln w="2119" cap="flat">
              <a:noFill/>
              <a:prstDash val="solid"/>
              <a:miter/>
            </a:ln>
          </p:spPr>
          <p:txBody>
            <a:bodyPr rtlCol="0" anchor="ctr"/>
            <a:lstStyle/>
            <a:p>
              <a:endParaRPr lang="es-ES" sz="675"/>
            </a:p>
          </p:txBody>
        </p:sp>
        <p:sp>
          <p:nvSpPr>
            <p:cNvPr id="43" name="Forma libre: forma 42">
              <a:extLst>
                <a:ext uri="{FF2B5EF4-FFF2-40B4-BE49-F238E27FC236}">
                  <a16:creationId xmlns:a16="http://schemas.microsoft.com/office/drawing/2014/main" id="{83CB5140-8D6A-ECC6-F150-8BD6AA1ABFE6}"/>
                </a:ext>
              </a:extLst>
            </p:cNvPr>
            <p:cNvSpPr/>
            <p:nvPr/>
          </p:nvSpPr>
          <p:spPr>
            <a:xfrm>
              <a:off x="23296333" y="934464"/>
              <a:ext cx="192321" cy="212494"/>
            </a:xfrm>
            <a:custGeom>
              <a:avLst/>
              <a:gdLst>
                <a:gd name="connsiteX0" fmla="*/ 146570 w 192321"/>
                <a:gd name="connsiteY0" fmla="*/ 13067 h 212494"/>
                <a:gd name="connsiteX1" fmla="*/ 97979 w 192321"/>
                <a:gd name="connsiteY1" fmla="*/ 14 h 212494"/>
                <a:gd name="connsiteX2" fmla="*/ 58415 w 192321"/>
                <a:gd name="connsiteY2" fmla="*/ 7430 h 212494"/>
                <a:gd name="connsiteX3" fmla="*/ 27307 w 192321"/>
                <a:gd name="connsiteY3" fmla="*/ 28982 h 212494"/>
                <a:gd name="connsiteX4" fmla="*/ 7027 w 192321"/>
                <a:gd name="connsiteY4" fmla="*/ 62506 h 212494"/>
                <a:gd name="connsiteX5" fmla="*/ 13 w 192321"/>
                <a:gd name="connsiteY5" fmla="*/ 106074 h 212494"/>
                <a:gd name="connsiteX6" fmla="*/ 12855 w 192321"/>
                <a:gd name="connsiteY6" fmla="*/ 161680 h 212494"/>
                <a:gd name="connsiteX7" fmla="*/ 48180 w 192321"/>
                <a:gd name="connsiteY7" fmla="*/ 199039 h 212494"/>
                <a:gd name="connsiteX8" fmla="*/ 99992 w 192321"/>
                <a:gd name="connsiteY8" fmla="*/ 212474 h 212494"/>
                <a:gd name="connsiteX9" fmla="*/ 134300 w 192321"/>
                <a:gd name="connsiteY9" fmla="*/ 207452 h 212494"/>
                <a:gd name="connsiteX10" fmla="*/ 164837 w 192321"/>
                <a:gd name="connsiteY10" fmla="*/ 191008 h 212494"/>
                <a:gd name="connsiteX11" fmla="*/ 188719 w 192321"/>
                <a:gd name="connsiteY11" fmla="*/ 161489 h 212494"/>
                <a:gd name="connsiteX12" fmla="*/ 158204 w 192321"/>
                <a:gd name="connsiteY12" fmla="*/ 142608 h 212494"/>
                <a:gd name="connsiteX13" fmla="*/ 142946 w 192321"/>
                <a:gd name="connsiteY13" fmla="*/ 162887 h 212494"/>
                <a:gd name="connsiteX14" fmla="*/ 123260 w 192321"/>
                <a:gd name="connsiteY14" fmla="*/ 174140 h 212494"/>
                <a:gd name="connsiteX15" fmla="*/ 99950 w 192321"/>
                <a:gd name="connsiteY15" fmla="*/ 177552 h 212494"/>
                <a:gd name="connsiteX16" fmla="*/ 69032 w 192321"/>
                <a:gd name="connsiteY16" fmla="*/ 169520 h 212494"/>
                <a:gd name="connsiteX17" fmla="*/ 47587 w 192321"/>
                <a:gd name="connsiteY17" fmla="*/ 145532 h 212494"/>
                <a:gd name="connsiteX18" fmla="*/ 40106 w 192321"/>
                <a:gd name="connsiteY18" fmla="*/ 115229 h 212494"/>
                <a:gd name="connsiteX19" fmla="*/ 191940 w 192321"/>
                <a:gd name="connsiteY19" fmla="*/ 115229 h 212494"/>
                <a:gd name="connsiteX20" fmla="*/ 192321 w 192321"/>
                <a:gd name="connsiteY20" fmla="*/ 109613 h 212494"/>
                <a:gd name="connsiteX21" fmla="*/ 192321 w 192321"/>
                <a:gd name="connsiteY21" fmla="*/ 104379 h 212494"/>
                <a:gd name="connsiteX22" fmla="*/ 180094 w 192321"/>
                <a:gd name="connsiteY22" fmla="*/ 49579 h 212494"/>
                <a:gd name="connsiteX23" fmla="*/ 146570 w 192321"/>
                <a:gd name="connsiteY23" fmla="*/ 13067 h 212494"/>
                <a:gd name="connsiteX24" fmla="*/ 55216 w 192321"/>
                <a:gd name="connsiteY24" fmla="*/ 52016 h 212494"/>
                <a:gd name="connsiteX25" fmla="*/ 73482 w 192321"/>
                <a:gd name="connsiteY25" fmla="*/ 37967 h 212494"/>
                <a:gd name="connsiteX26" fmla="*/ 97576 w 192321"/>
                <a:gd name="connsiteY26" fmla="*/ 33347 h 212494"/>
                <a:gd name="connsiteX27" fmla="*/ 137119 w 192321"/>
                <a:gd name="connsiteY27" fmla="*/ 50999 h 212494"/>
                <a:gd name="connsiteX28" fmla="*/ 151317 w 192321"/>
                <a:gd name="connsiteY28" fmla="*/ 85943 h 212494"/>
                <a:gd name="connsiteX29" fmla="*/ 41272 w 192321"/>
                <a:gd name="connsiteY29" fmla="*/ 85943 h 212494"/>
                <a:gd name="connsiteX30" fmla="*/ 43772 w 192321"/>
                <a:gd name="connsiteY30" fmla="*/ 74902 h 212494"/>
                <a:gd name="connsiteX31" fmla="*/ 55216 w 192321"/>
                <a:gd name="connsiteY31" fmla="*/ 52016 h 21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2321" h="212494">
                  <a:moveTo>
                    <a:pt x="146570" y="13067"/>
                  </a:moveTo>
                  <a:cubicBezTo>
                    <a:pt x="131927" y="4241"/>
                    <a:pt x="115080" y="-281"/>
                    <a:pt x="97979" y="14"/>
                  </a:cubicBezTo>
                  <a:cubicBezTo>
                    <a:pt x="84438" y="-156"/>
                    <a:pt x="70982" y="2366"/>
                    <a:pt x="58415" y="7430"/>
                  </a:cubicBezTo>
                  <a:cubicBezTo>
                    <a:pt x="46633" y="12319"/>
                    <a:pt x="36016" y="19666"/>
                    <a:pt x="27307" y="28982"/>
                  </a:cubicBezTo>
                  <a:cubicBezTo>
                    <a:pt x="18301" y="38632"/>
                    <a:pt x="11393" y="50048"/>
                    <a:pt x="7027" y="62506"/>
                  </a:cubicBezTo>
                  <a:cubicBezTo>
                    <a:pt x="2175" y="76511"/>
                    <a:pt x="-199" y="91256"/>
                    <a:pt x="13" y="106074"/>
                  </a:cubicBezTo>
                  <a:cubicBezTo>
                    <a:pt x="13" y="127265"/>
                    <a:pt x="4294" y="145801"/>
                    <a:pt x="12855" y="161680"/>
                  </a:cubicBezTo>
                  <a:cubicBezTo>
                    <a:pt x="20971" y="177140"/>
                    <a:pt x="33198" y="190065"/>
                    <a:pt x="48180" y="199039"/>
                  </a:cubicBezTo>
                  <a:cubicBezTo>
                    <a:pt x="63883" y="208190"/>
                    <a:pt x="81810" y="212839"/>
                    <a:pt x="99992" y="212474"/>
                  </a:cubicBezTo>
                  <a:cubicBezTo>
                    <a:pt x="111605" y="212496"/>
                    <a:pt x="123175" y="210802"/>
                    <a:pt x="134300" y="207452"/>
                  </a:cubicBezTo>
                  <a:cubicBezTo>
                    <a:pt x="145489" y="204078"/>
                    <a:pt x="155873" y="198486"/>
                    <a:pt x="164837" y="191008"/>
                  </a:cubicBezTo>
                  <a:cubicBezTo>
                    <a:pt x="174563" y="182739"/>
                    <a:pt x="182658" y="172729"/>
                    <a:pt x="188719" y="161489"/>
                  </a:cubicBezTo>
                  <a:lnTo>
                    <a:pt x="158204" y="142608"/>
                  </a:lnTo>
                  <a:cubicBezTo>
                    <a:pt x="154432" y="150258"/>
                    <a:pt x="149240" y="157134"/>
                    <a:pt x="142946" y="162887"/>
                  </a:cubicBezTo>
                  <a:cubicBezTo>
                    <a:pt x="137267" y="168005"/>
                    <a:pt x="130549" y="171843"/>
                    <a:pt x="123260" y="174140"/>
                  </a:cubicBezTo>
                  <a:cubicBezTo>
                    <a:pt x="115716" y="176460"/>
                    <a:pt x="107854" y="177611"/>
                    <a:pt x="99950" y="177552"/>
                  </a:cubicBezTo>
                  <a:cubicBezTo>
                    <a:pt x="89100" y="177734"/>
                    <a:pt x="78420" y="174958"/>
                    <a:pt x="69032" y="169520"/>
                  </a:cubicBezTo>
                  <a:cubicBezTo>
                    <a:pt x="59644" y="163843"/>
                    <a:pt x="52185" y="155488"/>
                    <a:pt x="47587" y="145532"/>
                  </a:cubicBezTo>
                  <a:cubicBezTo>
                    <a:pt x="43158" y="136011"/>
                    <a:pt x="40615" y="125718"/>
                    <a:pt x="40106" y="115229"/>
                  </a:cubicBezTo>
                  <a:lnTo>
                    <a:pt x="191940" y="115229"/>
                  </a:lnTo>
                  <a:cubicBezTo>
                    <a:pt x="192194" y="113368"/>
                    <a:pt x="192321" y="111491"/>
                    <a:pt x="192321" y="109613"/>
                  </a:cubicBezTo>
                  <a:lnTo>
                    <a:pt x="192321" y="104379"/>
                  </a:lnTo>
                  <a:cubicBezTo>
                    <a:pt x="192321" y="83500"/>
                    <a:pt x="188252" y="65233"/>
                    <a:pt x="180094" y="49579"/>
                  </a:cubicBezTo>
                  <a:cubicBezTo>
                    <a:pt x="172486" y="34553"/>
                    <a:pt x="160895" y="21919"/>
                    <a:pt x="146570" y="13067"/>
                  </a:cubicBezTo>
                  <a:close/>
                  <a:moveTo>
                    <a:pt x="55216" y="52016"/>
                  </a:moveTo>
                  <a:cubicBezTo>
                    <a:pt x="60005" y="45845"/>
                    <a:pt x="66298" y="41007"/>
                    <a:pt x="73482" y="37967"/>
                  </a:cubicBezTo>
                  <a:cubicBezTo>
                    <a:pt x="81111" y="34801"/>
                    <a:pt x="89312" y="33228"/>
                    <a:pt x="97576" y="33347"/>
                  </a:cubicBezTo>
                  <a:cubicBezTo>
                    <a:pt x="112749" y="32951"/>
                    <a:pt x="127286" y="39439"/>
                    <a:pt x="137119" y="50999"/>
                  </a:cubicBezTo>
                  <a:cubicBezTo>
                    <a:pt x="144493" y="59475"/>
                    <a:pt x="149219" y="71124"/>
                    <a:pt x="151317" y="85943"/>
                  </a:cubicBezTo>
                  <a:lnTo>
                    <a:pt x="41272" y="85943"/>
                  </a:lnTo>
                  <a:cubicBezTo>
                    <a:pt x="41865" y="82213"/>
                    <a:pt x="42692" y="78524"/>
                    <a:pt x="43772" y="74902"/>
                  </a:cubicBezTo>
                  <a:cubicBezTo>
                    <a:pt x="46103" y="66615"/>
                    <a:pt x="49981" y="58848"/>
                    <a:pt x="55216" y="52016"/>
                  </a:cubicBezTo>
                  <a:close/>
                </a:path>
              </a:pathLst>
            </a:custGeom>
            <a:solidFill>
              <a:srgbClr val="00A443"/>
            </a:solidFill>
            <a:ln w="2119" cap="flat">
              <a:noFill/>
              <a:prstDash val="solid"/>
              <a:miter/>
            </a:ln>
          </p:spPr>
          <p:txBody>
            <a:bodyPr rtlCol="0" anchor="ctr"/>
            <a:lstStyle/>
            <a:p>
              <a:endParaRPr lang="es-ES" sz="675"/>
            </a:p>
          </p:txBody>
        </p:sp>
        <p:sp>
          <p:nvSpPr>
            <p:cNvPr id="44" name="Forma libre: forma 43">
              <a:extLst>
                <a:ext uri="{FF2B5EF4-FFF2-40B4-BE49-F238E27FC236}">
                  <a16:creationId xmlns:a16="http://schemas.microsoft.com/office/drawing/2014/main" id="{918063E9-6A9C-DD89-D958-6D8CB12FC6F8}"/>
                </a:ext>
              </a:extLst>
            </p:cNvPr>
            <p:cNvSpPr/>
            <p:nvPr/>
          </p:nvSpPr>
          <p:spPr>
            <a:xfrm>
              <a:off x="23513893" y="934470"/>
              <a:ext cx="106399" cy="207996"/>
            </a:xfrm>
            <a:custGeom>
              <a:avLst/>
              <a:gdLst>
                <a:gd name="connsiteX0" fmla="*/ 94766 w 106399"/>
                <a:gd name="connsiteY0" fmla="*/ 7 h 207996"/>
                <a:gd name="connsiteX1" fmla="*/ 62429 w 106399"/>
                <a:gd name="connsiteY1" fmla="*/ 9246 h 207996"/>
                <a:gd name="connsiteX2" fmla="*/ 39352 w 106399"/>
                <a:gd name="connsiteY2" fmla="*/ 37346 h 207996"/>
                <a:gd name="connsiteX3" fmla="*/ 39352 w 106399"/>
                <a:gd name="connsiteY3" fmla="*/ 4012 h 207996"/>
                <a:gd name="connsiteX4" fmla="*/ 0 w 106399"/>
                <a:gd name="connsiteY4" fmla="*/ 4012 h 207996"/>
                <a:gd name="connsiteX5" fmla="*/ 0 w 106399"/>
                <a:gd name="connsiteY5" fmla="*/ 207997 h 207996"/>
                <a:gd name="connsiteX6" fmla="*/ 39352 w 106399"/>
                <a:gd name="connsiteY6" fmla="*/ 207997 h 207996"/>
                <a:gd name="connsiteX7" fmla="*/ 39352 w 106399"/>
                <a:gd name="connsiteY7" fmla="*/ 99181 h 207996"/>
                <a:gd name="connsiteX8" fmla="*/ 52596 w 106399"/>
                <a:gd name="connsiteY8" fmla="*/ 57435 h 207996"/>
                <a:gd name="connsiteX9" fmla="*/ 86332 w 106399"/>
                <a:gd name="connsiteY9" fmla="*/ 41774 h 207996"/>
                <a:gd name="connsiteX10" fmla="*/ 106400 w 106399"/>
                <a:gd name="connsiteY10" fmla="*/ 41774 h 207996"/>
                <a:gd name="connsiteX11" fmla="*/ 106400 w 106399"/>
                <a:gd name="connsiteY11" fmla="*/ 7 h 20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399" h="207996">
                  <a:moveTo>
                    <a:pt x="94766" y="7"/>
                  </a:moveTo>
                  <a:cubicBezTo>
                    <a:pt x="83302" y="-171"/>
                    <a:pt x="72071" y="3044"/>
                    <a:pt x="62429" y="9246"/>
                  </a:cubicBezTo>
                  <a:cubicBezTo>
                    <a:pt x="52935" y="15392"/>
                    <a:pt x="45243" y="24758"/>
                    <a:pt x="39352" y="37346"/>
                  </a:cubicBezTo>
                  <a:lnTo>
                    <a:pt x="39352" y="4012"/>
                  </a:lnTo>
                  <a:lnTo>
                    <a:pt x="0" y="4012"/>
                  </a:lnTo>
                  <a:lnTo>
                    <a:pt x="0" y="207997"/>
                  </a:lnTo>
                  <a:lnTo>
                    <a:pt x="39352" y="207997"/>
                  </a:lnTo>
                  <a:lnTo>
                    <a:pt x="39352" y="99181"/>
                  </a:lnTo>
                  <a:cubicBezTo>
                    <a:pt x="39352" y="81789"/>
                    <a:pt x="43759" y="67875"/>
                    <a:pt x="52596" y="57435"/>
                  </a:cubicBezTo>
                  <a:cubicBezTo>
                    <a:pt x="60818" y="47276"/>
                    <a:pt x="73278" y="41493"/>
                    <a:pt x="86332" y="41774"/>
                  </a:cubicBezTo>
                  <a:lnTo>
                    <a:pt x="106400" y="41774"/>
                  </a:lnTo>
                  <a:lnTo>
                    <a:pt x="106400" y="7"/>
                  </a:lnTo>
                  <a:close/>
                </a:path>
              </a:pathLst>
            </a:custGeom>
            <a:solidFill>
              <a:srgbClr val="00A443"/>
            </a:solidFill>
            <a:ln w="2119" cap="flat">
              <a:noFill/>
              <a:prstDash val="solid"/>
              <a:miter/>
            </a:ln>
          </p:spPr>
          <p:txBody>
            <a:bodyPr rtlCol="0" anchor="ctr"/>
            <a:lstStyle/>
            <a:p>
              <a:endParaRPr lang="es-ES" sz="675"/>
            </a:p>
          </p:txBody>
        </p:sp>
        <p:sp>
          <p:nvSpPr>
            <p:cNvPr id="45" name="Forma libre: forma 44">
              <a:extLst>
                <a:ext uri="{FF2B5EF4-FFF2-40B4-BE49-F238E27FC236}">
                  <a16:creationId xmlns:a16="http://schemas.microsoft.com/office/drawing/2014/main" id="{446263EC-581D-298F-3EF0-C1EE85970DD1}"/>
                </a:ext>
              </a:extLst>
            </p:cNvPr>
            <p:cNvSpPr/>
            <p:nvPr/>
          </p:nvSpPr>
          <p:spPr>
            <a:xfrm>
              <a:off x="20826516" y="737210"/>
              <a:ext cx="267147" cy="428326"/>
            </a:xfrm>
            <a:custGeom>
              <a:avLst/>
              <a:gdLst>
                <a:gd name="connsiteX0" fmla="*/ 0 w 267147"/>
                <a:gd name="connsiteY0" fmla="*/ 305362 h 428326"/>
                <a:gd name="connsiteX1" fmla="*/ 35453 w 267147"/>
                <a:gd name="connsiteY1" fmla="*/ 391737 h 428326"/>
                <a:gd name="connsiteX2" fmla="*/ 176966 w 267147"/>
                <a:gd name="connsiteY2" fmla="*/ 414920 h 428326"/>
                <a:gd name="connsiteX3" fmla="*/ 219475 w 267147"/>
                <a:gd name="connsiteY3" fmla="*/ 0 h 428326"/>
                <a:gd name="connsiteX4" fmla="*/ 0 w 267147"/>
                <a:gd name="connsiteY4" fmla="*/ 305362 h 428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147" h="428326">
                  <a:moveTo>
                    <a:pt x="0" y="305362"/>
                  </a:moveTo>
                  <a:cubicBezTo>
                    <a:pt x="-49" y="337704"/>
                    <a:pt x="12696" y="368753"/>
                    <a:pt x="35453" y="391737"/>
                  </a:cubicBezTo>
                  <a:cubicBezTo>
                    <a:pt x="79360" y="435644"/>
                    <a:pt x="138971" y="435560"/>
                    <a:pt x="176966" y="414920"/>
                  </a:cubicBezTo>
                  <a:cubicBezTo>
                    <a:pt x="223480" y="389681"/>
                    <a:pt x="328121" y="313987"/>
                    <a:pt x="219475" y="0"/>
                  </a:cubicBezTo>
                  <a:cubicBezTo>
                    <a:pt x="219475" y="148210"/>
                    <a:pt x="0" y="163277"/>
                    <a:pt x="0" y="305362"/>
                  </a:cubicBezTo>
                  <a:close/>
                </a:path>
              </a:pathLst>
            </a:custGeom>
            <a:solidFill>
              <a:srgbClr val="FF9C1A"/>
            </a:solidFill>
            <a:ln w="2119" cap="flat">
              <a:noFill/>
              <a:prstDash val="solid"/>
              <a:miter/>
            </a:ln>
          </p:spPr>
          <p:txBody>
            <a:bodyPr rtlCol="0" anchor="ctr"/>
            <a:lstStyle/>
            <a:p>
              <a:endParaRPr lang="es-ES" sz="675"/>
            </a:p>
          </p:txBody>
        </p:sp>
        <p:sp>
          <p:nvSpPr>
            <p:cNvPr id="46" name="Forma libre: forma 45">
              <a:extLst>
                <a:ext uri="{FF2B5EF4-FFF2-40B4-BE49-F238E27FC236}">
                  <a16:creationId xmlns:a16="http://schemas.microsoft.com/office/drawing/2014/main" id="{423CACD2-BD38-A0D8-930A-DF9C3A194B2E}"/>
                </a:ext>
              </a:extLst>
            </p:cNvPr>
            <p:cNvSpPr/>
            <p:nvPr/>
          </p:nvSpPr>
          <p:spPr>
            <a:xfrm>
              <a:off x="20670932" y="737210"/>
              <a:ext cx="255520" cy="428307"/>
            </a:xfrm>
            <a:custGeom>
              <a:avLst/>
              <a:gdLst>
                <a:gd name="connsiteX0" fmla="*/ 255521 w 255520"/>
                <a:gd name="connsiteY0" fmla="*/ 129752 h 428307"/>
                <a:gd name="connsiteX1" fmla="*/ 219496 w 255520"/>
                <a:gd name="connsiteY1" fmla="*/ 0 h 428307"/>
                <a:gd name="connsiteX2" fmla="*/ 0 w 255520"/>
                <a:gd name="connsiteY2" fmla="*/ 305362 h 428307"/>
                <a:gd name="connsiteX3" fmla="*/ 35410 w 255520"/>
                <a:gd name="connsiteY3" fmla="*/ 391737 h 428307"/>
                <a:gd name="connsiteX4" fmla="*/ 176924 w 255520"/>
                <a:gd name="connsiteY4" fmla="*/ 414920 h 428307"/>
                <a:gd name="connsiteX5" fmla="*/ 255521 w 255520"/>
                <a:gd name="connsiteY5" fmla="*/ 129752 h 42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520" h="428307">
                  <a:moveTo>
                    <a:pt x="255521" y="129752"/>
                  </a:moveTo>
                  <a:cubicBezTo>
                    <a:pt x="248316" y="90909"/>
                    <a:pt x="236767" y="51134"/>
                    <a:pt x="219496" y="0"/>
                  </a:cubicBezTo>
                  <a:cubicBezTo>
                    <a:pt x="219496" y="148210"/>
                    <a:pt x="0" y="163277"/>
                    <a:pt x="0" y="305362"/>
                  </a:cubicBezTo>
                  <a:cubicBezTo>
                    <a:pt x="-49" y="337697"/>
                    <a:pt x="12677" y="368742"/>
                    <a:pt x="35410" y="391737"/>
                  </a:cubicBezTo>
                  <a:cubicBezTo>
                    <a:pt x="79318" y="435644"/>
                    <a:pt x="139394" y="435517"/>
                    <a:pt x="176924" y="414920"/>
                  </a:cubicBezTo>
                  <a:cubicBezTo>
                    <a:pt x="89659" y="321870"/>
                    <a:pt x="120386" y="214156"/>
                    <a:pt x="255521" y="129752"/>
                  </a:cubicBezTo>
                  <a:close/>
                </a:path>
              </a:pathLst>
            </a:custGeom>
            <a:solidFill>
              <a:srgbClr val="0DA9FF"/>
            </a:solidFill>
            <a:ln w="2119" cap="flat">
              <a:noFill/>
              <a:prstDash val="solid"/>
              <a:miter/>
            </a:ln>
          </p:spPr>
          <p:txBody>
            <a:bodyPr rtlCol="0" anchor="ctr"/>
            <a:lstStyle/>
            <a:p>
              <a:endParaRPr lang="es-ES" sz="675"/>
            </a:p>
          </p:txBody>
        </p:sp>
        <p:sp>
          <p:nvSpPr>
            <p:cNvPr id="47" name="Forma libre: forma 46">
              <a:extLst>
                <a:ext uri="{FF2B5EF4-FFF2-40B4-BE49-F238E27FC236}">
                  <a16:creationId xmlns:a16="http://schemas.microsoft.com/office/drawing/2014/main" id="{F2C8F915-D832-5229-88AC-C188C933EF72}"/>
                </a:ext>
              </a:extLst>
            </p:cNvPr>
            <p:cNvSpPr/>
            <p:nvPr/>
          </p:nvSpPr>
          <p:spPr>
            <a:xfrm>
              <a:off x="20515348" y="737210"/>
              <a:ext cx="255520" cy="529266"/>
            </a:xfrm>
            <a:custGeom>
              <a:avLst/>
              <a:gdLst>
                <a:gd name="connsiteX0" fmla="*/ 255521 w 255520"/>
                <a:gd name="connsiteY0" fmla="*/ 129752 h 529266"/>
                <a:gd name="connsiteX1" fmla="*/ 219496 w 255520"/>
                <a:gd name="connsiteY1" fmla="*/ 0 h 529266"/>
                <a:gd name="connsiteX2" fmla="*/ 0 w 255520"/>
                <a:gd name="connsiteY2" fmla="*/ 305362 h 529266"/>
                <a:gd name="connsiteX3" fmla="*/ 59038 w 255520"/>
                <a:gd name="connsiteY3" fmla="*/ 410321 h 529266"/>
                <a:gd name="connsiteX4" fmla="*/ 53380 w 255520"/>
                <a:gd name="connsiteY4" fmla="*/ 529266 h 529266"/>
                <a:gd name="connsiteX5" fmla="*/ 81543 w 255520"/>
                <a:gd name="connsiteY5" fmla="*/ 524583 h 529266"/>
                <a:gd name="connsiteX6" fmla="*/ 77093 w 255520"/>
                <a:gd name="connsiteY6" fmla="*/ 419433 h 529266"/>
                <a:gd name="connsiteX7" fmla="*/ 176923 w 255520"/>
                <a:gd name="connsiteY7" fmla="*/ 414962 h 529266"/>
                <a:gd name="connsiteX8" fmla="*/ 255521 w 255520"/>
                <a:gd name="connsiteY8" fmla="*/ 129752 h 52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20" h="529266">
                  <a:moveTo>
                    <a:pt x="255521" y="129752"/>
                  </a:moveTo>
                  <a:cubicBezTo>
                    <a:pt x="248316" y="90909"/>
                    <a:pt x="236746" y="51134"/>
                    <a:pt x="219496" y="0"/>
                  </a:cubicBezTo>
                  <a:cubicBezTo>
                    <a:pt x="219496" y="148210"/>
                    <a:pt x="0" y="163277"/>
                    <a:pt x="0" y="305362"/>
                  </a:cubicBezTo>
                  <a:cubicBezTo>
                    <a:pt x="0" y="378238"/>
                    <a:pt x="59038" y="410321"/>
                    <a:pt x="59038" y="410321"/>
                  </a:cubicBezTo>
                  <a:cubicBezTo>
                    <a:pt x="49865" y="449285"/>
                    <a:pt x="47947" y="489607"/>
                    <a:pt x="53380" y="529266"/>
                  </a:cubicBezTo>
                  <a:lnTo>
                    <a:pt x="81543" y="524583"/>
                  </a:lnTo>
                  <a:cubicBezTo>
                    <a:pt x="67769" y="476691"/>
                    <a:pt x="76224" y="424540"/>
                    <a:pt x="77093" y="419433"/>
                  </a:cubicBezTo>
                  <a:cubicBezTo>
                    <a:pt x="113117" y="433864"/>
                    <a:pt x="150265" y="429584"/>
                    <a:pt x="176923" y="414962"/>
                  </a:cubicBezTo>
                  <a:cubicBezTo>
                    <a:pt x="89532" y="321870"/>
                    <a:pt x="120386" y="214177"/>
                    <a:pt x="255521" y="129752"/>
                  </a:cubicBezTo>
                  <a:close/>
                </a:path>
              </a:pathLst>
            </a:custGeom>
            <a:solidFill>
              <a:srgbClr val="00A443"/>
            </a:solidFill>
            <a:ln w="2119" cap="flat">
              <a:noFill/>
              <a:prstDash val="solid"/>
              <a:miter/>
            </a:ln>
          </p:spPr>
          <p:txBody>
            <a:bodyPr rtlCol="0" anchor="ctr"/>
            <a:lstStyle/>
            <a:p>
              <a:endParaRPr lang="es-ES" sz="675"/>
            </a:p>
          </p:txBody>
        </p:sp>
      </p:grpSp>
    </p:spTree>
    <p:extLst>
      <p:ext uri="{BB962C8B-B14F-4D97-AF65-F5344CB8AC3E}">
        <p14:creationId xmlns:p14="http://schemas.microsoft.com/office/powerpoint/2010/main" val="404819724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1 Column 2 Images">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98A96CE-E6B4-D75E-3C9D-5C64517D07CD}"/>
              </a:ext>
            </a:extLst>
          </p:cNvPr>
          <p:cNvSpPr>
            <a:spLocks noGrp="1"/>
          </p:cNvSpPr>
          <p:nvPr>
            <p:ph type="body" sz="quarter" idx="26" hasCustomPrompt="1"/>
          </p:nvPr>
        </p:nvSpPr>
        <p:spPr>
          <a:xfrm>
            <a:off x="305120" y="2083051"/>
            <a:ext cx="2254647" cy="2649089"/>
          </a:xfrm>
          <a:prstGeom prst="rect">
            <a:avLst/>
          </a:prstGeom>
        </p:spPr>
        <p:txBody>
          <a:bodyPr/>
          <a:lstStyle>
            <a:lvl1pPr>
              <a:defRPr>
                <a:solidFill>
                  <a:srgbClr val="000000"/>
                </a:solidFill>
                <a:latin typeface="+mn-lt"/>
              </a:defRPr>
            </a:lvl1pPr>
            <a:lvl2pPr>
              <a:defRPr>
                <a:solidFill>
                  <a:srgbClr val="000000"/>
                </a:solidFill>
                <a:latin typeface="+mn-lt"/>
              </a:defRPr>
            </a:lvl2pPr>
            <a:lvl3pPr>
              <a:defRPr>
                <a:solidFill>
                  <a:srgbClr val="000000"/>
                </a:solidFill>
                <a:latin typeface="+mn-lt"/>
              </a:defRPr>
            </a:lvl3pPr>
            <a:lvl4pPr>
              <a:defRPr>
                <a:solidFill>
                  <a:srgbClr val="000000"/>
                </a:solidFill>
                <a:latin typeface="+mn-lt"/>
              </a:defRPr>
            </a:lvl4pPr>
            <a:lvl5pPr>
              <a:defRPr>
                <a:solidFill>
                  <a:srgbClr val="000000"/>
                </a:solidFill>
                <a:latin typeface="+mn-lt"/>
              </a:defRPr>
            </a:lvl5pPr>
          </a:lstStyle>
          <a:p>
            <a:pPr lvl="0"/>
            <a:r>
              <a:rPr lang="en-US" noProof="0"/>
              <a:t>Click to modify the pattern title style</a:t>
            </a:r>
          </a:p>
          <a:p>
            <a:pPr lvl="1"/>
            <a:r>
              <a:rPr lang="en-US" noProof="0"/>
              <a:t>Second Level</a:t>
            </a:r>
          </a:p>
          <a:p>
            <a:pPr lvl="2"/>
            <a:r>
              <a:rPr lang="en-US"/>
              <a:t>Third</a:t>
            </a:r>
            <a:r>
              <a:rPr lang="en-US" noProof="0"/>
              <a:t> Level</a:t>
            </a:r>
          </a:p>
          <a:p>
            <a:pPr lvl="3"/>
            <a:r>
              <a:rPr lang="en-US"/>
              <a:t>Fourth</a:t>
            </a:r>
            <a:r>
              <a:rPr lang="en-US" noProof="0"/>
              <a:t> Level</a:t>
            </a:r>
          </a:p>
          <a:p>
            <a:pPr lvl="4"/>
            <a:r>
              <a:rPr lang="en-US"/>
              <a:t>Fifth</a:t>
            </a:r>
            <a:r>
              <a:rPr lang="en-US" noProof="0"/>
              <a:t> Level</a:t>
            </a:r>
          </a:p>
        </p:txBody>
      </p:sp>
      <p:sp>
        <p:nvSpPr>
          <p:cNvPr id="14" name="Picture Placeholder 6">
            <a:extLst>
              <a:ext uri="{FF2B5EF4-FFF2-40B4-BE49-F238E27FC236}">
                <a16:creationId xmlns:a16="http://schemas.microsoft.com/office/drawing/2014/main" id="{8D9A0EE4-C245-BB53-F4CA-B5D9B46991C5}"/>
              </a:ext>
            </a:extLst>
          </p:cNvPr>
          <p:cNvSpPr>
            <a:spLocks noGrp="1"/>
          </p:cNvSpPr>
          <p:nvPr>
            <p:ph type="pic" sz="quarter" idx="20" hasCustomPrompt="1"/>
          </p:nvPr>
        </p:nvSpPr>
        <p:spPr>
          <a:xfrm>
            <a:off x="2789817" y="1154812"/>
            <a:ext cx="2972104" cy="3577178"/>
          </a:xfrm>
          <a:prstGeom prst="roundRect">
            <a:avLst>
              <a:gd name="adj" fmla="val 3101"/>
            </a:avLst>
          </a:prstGeom>
        </p:spPr>
        <p:txBody>
          <a:bodyPr/>
          <a:lstStyle/>
          <a:p>
            <a:r>
              <a:rPr lang="en-US"/>
              <a:t>Click on the icon to add an image</a:t>
            </a:r>
          </a:p>
        </p:txBody>
      </p:sp>
      <p:sp>
        <p:nvSpPr>
          <p:cNvPr id="17" name="Picture Placeholder 6">
            <a:extLst>
              <a:ext uri="{FF2B5EF4-FFF2-40B4-BE49-F238E27FC236}">
                <a16:creationId xmlns:a16="http://schemas.microsoft.com/office/drawing/2014/main" id="{CFAAB595-F970-A887-F523-47F2AEBD732C}"/>
              </a:ext>
            </a:extLst>
          </p:cNvPr>
          <p:cNvSpPr>
            <a:spLocks noGrp="1"/>
          </p:cNvSpPr>
          <p:nvPr>
            <p:ph type="pic" sz="quarter" idx="22" hasCustomPrompt="1"/>
          </p:nvPr>
        </p:nvSpPr>
        <p:spPr>
          <a:xfrm>
            <a:off x="5866482" y="1154812"/>
            <a:ext cx="2972104" cy="3577178"/>
          </a:xfrm>
          <a:prstGeom prst="roundRect">
            <a:avLst>
              <a:gd name="adj" fmla="val 3101"/>
            </a:avLst>
          </a:prstGeom>
        </p:spPr>
        <p:txBody>
          <a:bodyPr/>
          <a:lstStyle/>
          <a:p>
            <a:r>
              <a:rPr lang="en-US"/>
              <a:t>Click on the icon to add an image</a:t>
            </a:r>
          </a:p>
        </p:txBody>
      </p:sp>
      <p:sp>
        <p:nvSpPr>
          <p:cNvPr id="8" name="Text Placeholder 32">
            <a:extLst>
              <a:ext uri="{FF2B5EF4-FFF2-40B4-BE49-F238E27FC236}">
                <a16:creationId xmlns:a16="http://schemas.microsoft.com/office/drawing/2014/main" id="{EE4A2C40-DBB0-106A-4999-D2022A27FFD5}"/>
              </a:ext>
            </a:extLst>
          </p:cNvPr>
          <p:cNvSpPr>
            <a:spLocks noGrp="1"/>
          </p:cNvSpPr>
          <p:nvPr>
            <p:ph type="body" sz="quarter" idx="24" hasCustomPrompt="1"/>
          </p:nvPr>
        </p:nvSpPr>
        <p:spPr>
          <a:xfrm>
            <a:off x="305416" y="1154813"/>
            <a:ext cx="2254595" cy="250274"/>
          </a:xfrm>
          <a:prstGeom prst="rect">
            <a:avLst/>
          </a:prstGeom>
        </p:spPr>
        <p:txBody>
          <a:bodyPr>
            <a:normAutofit/>
          </a:bodyPr>
          <a:lstStyle>
            <a:lvl1pPr>
              <a:defRPr sz="900" b="0" i="0">
                <a:solidFill>
                  <a:schemeClr val="tx2"/>
                </a:solidFill>
                <a:latin typeface="+mn-lt"/>
                <a:ea typeface="IberPangea Text Light" panose="020B0404000000000000" pitchFamily="34" charset="0"/>
                <a:cs typeface="IberPangea Text Light" panose="020B0404000000000000" pitchFamily="34" charset="0"/>
              </a:defRPr>
            </a:lvl1pPr>
          </a:lstStyle>
          <a:p>
            <a:pPr lvl="0"/>
            <a:r>
              <a:rPr lang="en-US"/>
              <a:t>Click here to add your Section Subtitle</a:t>
            </a:r>
          </a:p>
        </p:txBody>
      </p:sp>
      <p:sp>
        <p:nvSpPr>
          <p:cNvPr id="3" name="Marcador de número de diapositiva 5">
            <a:extLst>
              <a:ext uri="{FF2B5EF4-FFF2-40B4-BE49-F238E27FC236}">
                <a16:creationId xmlns:a16="http://schemas.microsoft.com/office/drawing/2014/main" id="{0F87BD6D-1F9E-EEB5-764C-FDA022E531CE}"/>
              </a:ext>
            </a:extLst>
          </p:cNvPr>
          <p:cNvSpPr>
            <a:spLocks noGrp="1"/>
          </p:cNvSpPr>
          <p:nvPr>
            <p:ph type="sldNum" sz="quarter" idx="4"/>
          </p:nvPr>
        </p:nvSpPr>
        <p:spPr>
          <a:xfrm>
            <a:off x="8373624" y="4840002"/>
            <a:ext cx="464962" cy="180415"/>
          </a:xfrm>
          <a:prstGeom prst="rect">
            <a:avLst/>
          </a:prstGeom>
        </p:spPr>
        <p:txBody>
          <a:bodyPr anchor="b"/>
          <a:lstStyle>
            <a:lvl1pPr algn="r">
              <a:defRPr sz="450" b="0" i="0">
                <a:solidFill>
                  <a:schemeClr val="tx2"/>
                </a:solidFill>
                <a:latin typeface="IberPangea Text Light" panose="020B0404000000000000" pitchFamily="34" charset="0"/>
                <a:ea typeface="IberPangea Text Light" panose="020B0404000000000000" pitchFamily="34" charset="0"/>
                <a:cs typeface="IberPangea Text Light" panose="020B0404000000000000" pitchFamily="34" charset="0"/>
              </a:defRPr>
            </a:lvl1pPr>
          </a:lstStyle>
          <a:p>
            <a:fld id="{92A49E42-579D-0A4D-A382-D64C66A04E33}" type="slidenum">
              <a:rPr lang="en-US" smtClean="0"/>
              <a:pPr/>
              <a:t>‹#›</a:t>
            </a:fld>
            <a:endParaRPr lang="en-US"/>
          </a:p>
        </p:txBody>
      </p:sp>
      <p:sp>
        <p:nvSpPr>
          <p:cNvPr id="2" name="Title 1">
            <a:extLst>
              <a:ext uri="{FF2B5EF4-FFF2-40B4-BE49-F238E27FC236}">
                <a16:creationId xmlns:a16="http://schemas.microsoft.com/office/drawing/2014/main" id="{671B206E-02BD-67AB-6D75-FB14375BBE68}"/>
              </a:ext>
            </a:extLst>
          </p:cNvPr>
          <p:cNvSpPr>
            <a:spLocks noGrp="1"/>
          </p:cNvSpPr>
          <p:nvPr>
            <p:ph type="title" hasCustomPrompt="1"/>
          </p:nvPr>
        </p:nvSpPr>
        <p:spPr>
          <a:xfrm>
            <a:off x="305120" y="1405350"/>
            <a:ext cx="2254647" cy="677700"/>
          </a:xfrm>
          <a:prstGeom prst="rect">
            <a:avLst/>
          </a:prstGeom>
        </p:spPr>
        <p:txBody>
          <a:bodyPr/>
          <a:lstStyle>
            <a:lvl1pPr>
              <a:defRPr>
                <a:solidFill>
                  <a:schemeClr val="tx2"/>
                </a:solidFill>
              </a:defRPr>
            </a:lvl1pPr>
          </a:lstStyle>
          <a:p>
            <a:r>
              <a:rPr lang="en-US"/>
              <a:t>Click to modify the pattern title style</a:t>
            </a:r>
          </a:p>
        </p:txBody>
      </p:sp>
      <p:sp>
        <p:nvSpPr>
          <p:cNvPr id="7" name="Text Placeholder 32">
            <a:extLst>
              <a:ext uri="{FF2B5EF4-FFF2-40B4-BE49-F238E27FC236}">
                <a16:creationId xmlns:a16="http://schemas.microsoft.com/office/drawing/2014/main" id="{6DB1D3D2-9784-8093-8C25-88C88CEF26C9}"/>
              </a:ext>
            </a:extLst>
          </p:cNvPr>
          <p:cNvSpPr>
            <a:spLocks noGrp="1"/>
          </p:cNvSpPr>
          <p:nvPr>
            <p:ph type="body" sz="quarter" idx="21" hasCustomPrompt="1"/>
          </p:nvPr>
        </p:nvSpPr>
        <p:spPr>
          <a:xfrm>
            <a:off x="305416" y="303610"/>
            <a:ext cx="7198799" cy="243572"/>
          </a:xfrm>
          <a:prstGeom prst="rect">
            <a:avLst/>
          </a:prstGeom>
        </p:spPr>
        <p:txBody>
          <a:bodyPr>
            <a:noAutofit/>
          </a:bodyPr>
          <a:lstStyle>
            <a:lvl1pPr>
              <a:defRPr sz="1350" b="1"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1pPr>
          </a:lstStyle>
          <a:p>
            <a:pPr lvl="0"/>
            <a:r>
              <a:rPr lang="es-ES"/>
              <a:t>Haga clic para modificar el estilo de título del patrón</a:t>
            </a:r>
            <a:endParaRPr lang="es-ES_tradnl"/>
          </a:p>
        </p:txBody>
      </p:sp>
      <p:sp>
        <p:nvSpPr>
          <p:cNvPr id="9" name="Text Placeholder 32">
            <a:extLst>
              <a:ext uri="{FF2B5EF4-FFF2-40B4-BE49-F238E27FC236}">
                <a16:creationId xmlns:a16="http://schemas.microsoft.com/office/drawing/2014/main" id="{2B79F135-6099-F93A-DFAB-6ADF606632AC}"/>
              </a:ext>
            </a:extLst>
          </p:cNvPr>
          <p:cNvSpPr>
            <a:spLocks noGrp="1"/>
          </p:cNvSpPr>
          <p:nvPr>
            <p:ph type="body" sz="quarter" idx="27" hasCustomPrompt="1"/>
          </p:nvPr>
        </p:nvSpPr>
        <p:spPr>
          <a:xfrm>
            <a:off x="305416" y="568400"/>
            <a:ext cx="8533169" cy="173588"/>
          </a:xfrm>
          <a:prstGeom prst="rect">
            <a:avLst/>
          </a:prstGeom>
        </p:spPr>
        <p:txBody>
          <a:bodyPr>
            <a:noAutofit/>
          </a:bodyPr>
          <a:lstStyle>
            <a:lvl1pPr>
              <a:defRPr sz="105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1pPr>
          </a:lstStyle>
          <a:p>
            <a:pPr lvl="0"/>
            <a:r>
              <a:rPr lang="es-ES_tradnl" err="1"/>
              <a:t>Caption</a:t>
            </a:r>
            <a:endParaRPr lang="es-ES_tradnl"/>
          </a:p>
        </p:txBody>
      </p:sp>
      <p:grpSp>
        <p:nvGrpSpPr>
          <p:cNvPr id="23" name="Grupo 22">
            <a:extLst>
              <a:ext uri="{FF2B5EF4-FFF2-40B4-BE49-F238E27FC236}">
                <a16:creationId xmlns:a16="http://schemas.microsoft.com/office/drawing/2014/main" id="{F3D3B29F-2EA7-2318-42D7-8A693E56783E}"/>
              </a:ext>
            </a:extLst>
          </p:cNvPr>
          <p:cNvGrpSpPr/>
          <p:nvPr userDrawn="1"/>
        </p:nvGrpSpPr>
        <p:grpSpPr>
          <a:xfrm>
            <a:off x="7693757" y="276454"/>
            <a:ext cx="1164430" cy="198475"/>
            <a:chOff x="20515348" y="737210"/>
            <a:chExt cx="3104944" cy="529266"/>
          </a:xfrm>
        </p:grpSpPr>
        <p:sp>
          <p:nvSpPr>
            <p:cNvPr id="24" name="Forma libre: forma 23">
              <a:extLst>
                <a:ext uri="{FF2B5EF4-FFF2-40B4-BE49-F238E27FC236}">
                  <a16:creationId xmlns:a16="http://schemas.microsoft.com/office/drawing/2014/main" id="{A78C36FB-F54D-0F9A-D153-64A25892BAC6}"/>
                </a:ext>
              </a:extLst>
            </p:cNvPr>
            <p:cNvSpPr/>
            <p:nvPr/>
          </p:nvSpPr>
          <p:spPr>
            <a:xfrm>
              <a:off x="21187483" y="856967"/>
              <a:ext cx="221251" cy="289836"/>
            </a:xfrm>
            <a:custGeom>
              <a:avLst/>
              <a:gdLst>
                <a:gd name="connsiteX0" fmla="*/ 183895 w 221251"/>
                <a:gd name="connsiteY0" fmla="*/ 147165 h 289836"/>
                <a:gd name="connsiteX1" fmla="*/ 136703 w 221251"/>
                <a:gd name="connsiteY1" fmla="*/ 128093 h 289836"/>
                <a:gd name="connsiteX2" fmla="*/ 102183 w 221251"/>
                <a:gd name="connsiteY2" fmla="*/ 118854 h 289836"/>
                <a:gd name="connsiteX3" fmla="*/ 65226 w 221251"/>
                <a:gd name="connsiteY3" fmla="*/ 103003 h 289836"/>
                <a:gd name="connsiteX4" fmla="*/ 52384 w 221251"/>
                <a:gd name="connsiteY4" fmla="*/ 75900 h 289836"/>
                <a:gd name="connsiteX5" fmla="*/ 68256 w 221251"/>
                <a:gd name="connsiteY5" fmla="*/ 48203 h 289836"/>
                <a:gd name="connsiteX6" fmla="*/ 110638 w 221251"/>
                <a:gd name="connsiteY6" fmla="*/ 37756 h 289836"/>
                <a:gd name="connsiteX7" fmla="*/ 154186 w 221251"/>
                <a:gd name="connsiteY7" fmla="*/ 49199 h 289836"/>
                <a:gd name="connsiteX8" fmla="*/ 179615 w 221251"/>
                <a:gd name="connsiteY8" fmla="*/ 84736 h 289836"/>
                <a:gd name="connsiteX9" fmla="*/ 216148 w 221251"/>
                <a:gd name="connsiteY9" fmla="*/ 71089 h 289836"/>
                <a:gd name="connsiteX10" fmla="*/ 194470 w 221251"/>
                <a:gd name="connsiteY10" fmla="*/ 31929 h 289836"/>
                <a:gd name="connsiteX11" fmla="*/ 158445 w 221251"/>
                <a:gd name="connsiteY11" fmla="*/ 8258 h 289836"/>
                <a:gd name="connsiteX12" fmla="*/ 110066 w 221251"/>
                <a:gd name="connsiteY12" fmla="*/ 15 h 289836"/>
                <a:gd name="connsiteX13" fmla="*/ 57258 w 221251"/>
                <a:gd name="connsiteY13" fmla="*/ 10059 h 289836"/>
                <a:gd name="connsiteX14" fmla="*/ 21933 w 221251"/>
                <a:gd name="connsiteY14" fmla="*/ 37968 h 289836"/>
                <a:gd name="connsiteX15" fmla="*/ 9218 w 221251"/>
                <a:gd name="connsiteY15" fmla="*/ 79121 h 289836"/>
                <a:gd name="connsiteX16" fmla="*/ 42530 w 221251"/>
                <a:gd name="connsiteY16" fmla="*/ 139748 h 289836"/>
                <a:gd name="connsiteX17" fmla="*/ 83810 w 221251"/>
                <a:gd name="connsiteY17" fmla="*/ 157337 h 289836"/>
                <a:gd name="connsiteX18" fmla="*/ 118352 w 221251"/>
                <a:gd name="connsiteY18" fmla="*/ 166555 h 289836"/>
                <a:gd name="connsiteX19" fmla="*/ 153274 w 221251"/>
                <a:gd name="connsiteY19" fmla="*/ 178613 h 289836"/>
                <a:gd name="connsiteX20" fmla="*/ 172749 w 221251"/>
                <a:gd name="connsiteY20" fmla="*/ 193256 h 289836"/>
                <a:gd name="connsiteX21" fmla="*/ 178979 w 221251"/>
                <a:gd name="connsiteY21" fmla="*/ 212327 h 289836"/>
                <a:gd name="connsiteX22" fmla="*/ 161306 w 221251"/>
                <a:gd name="connsiteY22" fmla="*/ 241253 h 289836"/>
                <a:gd name="connsiteX23" fmla="*/ 113923 w 221251"/>
                <a:gd name="connsiteY23" fmla="*/ 252082 h 289836"/>
                <a:gd name="connsiteX24" fmla="*/ 63933 w 221251"/>
                <a:gd name="connsiteY24" fmla="*/ 237036 h 289836"/>
                <a:gd name="connsiteX25" fmla="*/ 36025 w 221251"/>
                <a:gd name="connsiteY25" fmla="*/ 198278 h 289836"/>
                <a:gd name="connsiteX26" fmla="*/ 0 w 221251"/>
                <a:gd name="connsiteY26" fmla="*/ 213535 h 289836"/>
                <a:gd name="connsiteX27" fmla="*/ 23480 w 221251"/>
                <a:gd name="connsiteY27" fmla="*/ 254095 h 289836"/>
                <a:gd name="connsiteX28" fmla="*/ 62429 w 221251"/>
                <a:gd name="connsiteY28" fmla="*/ 280584 h 289836"/>
                <a:gd name="connsiteX29" fmla="*/ 114029 w 221251"/>
                <a:gd name="connsiteY29" fmla="*/ 289823 h 289836"/>
                <a:gd name="connsiteX30" fmla="*/ 171054 w 221251"/>
                <a:gd name="connsiteY30" fmla="*/ 279588 h 289836"/>
                <a:gd name="connsiteX31" fmla="*/ 208201 w 221251"/>
                <a:gd name="connsiteY31" fmla="*/ 251276 h 289836"/>
                <a:gd name="connsiteX32" fmla="*/ 221234 w 221251"/>
                <a:gd name="connsiteY32" fmla="*/ 208725 h 289836"/>
                <a:gd name="connsiteX33" fmla="*/ 211995 w 221251"/>
                <a:gd name="connsiteY33" fmla="*/ 173781 h 289836"/>
                <a:gd name="connsiteX34" fmla="*/ 183895 w 221251"/>
                <a:gd name="connsiteY34" fmla="*/ 147165 h 289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21251" h="289836">
                  <a:moveTo>
                    <a:pt x="183895" y="147165"/>
                  </a:moveTo>
                  <a:cubicBezTo>
                    <a:pt x="171435" y="139536"/>
                    <a:pt x="155705" y="133179"/>
                    <a:pt x="136703" y="128093"/>
                  </a:cubicBezTo>
                  <a:lnTo>
                    <a:pt x="102183" y="118854"/>
                  </a:lnTo>
                  <a:cubicBezTo>
                    <a:pt x="86120" y="114319"/>
                    <a:pt x="73802" y="109036"/>
                    <a:pt x="65226" y="103003"/>
                  </a:cubicBezTo>
                  <a:cubicBezTo>
                    <a:pt x="56650" y="96970"/>
                    <a:pt x="52369" y="87936"/>
                    <a:pt x="52384" y="75900"/>
                  </a:cubicBezTo>
                  <a:cubicBezTo>
                    <a:pt x="52384" y="64387"/>
                    <a:pt x="57675" y="55154"/>
                    <a:pt x="68256" y="48203"/>
                  </a:cubicBezTo>
                  <a:cubicBezTo>
                    <a:pt x="78837" y="41253"/>
                    <a:pt x="92965" y="37771"/>
                    <a:pt x="110638" y="37756"/>
                  </a:cubicBezTo>
                  <a:cubicBezTo>
                    <a:pt x="127491" y="37756"/>
                    <a:pt x="142007" y="41570"/>
                    <a:pt x="154186" y="49199"/>
                  </a:cubicBezTo>
                  <a:cubicBezTo>
                    <a:pt x="166364" y="56828"/>
                    <a:pt x="174840" y="68674"/>
                    <a:pt x="179615" y="84736"/>
                  </a:cubicBezTo>
                  <a:lnTo>
                    <a:pt x="216148" y="71089"/>
                  </a:lnTo>
                  <a:cubicBezTo>
                    <a:pt x="212018" y="56548"/>
                    <a:pt x="204601" y="43149"/>
                    <a:pt x="194470" y="31929"/>
                  </a:cubicBezTo>
                  <a:cubicBezTo>
                    <a:pt x="184440" y="21375"/>
                    <a:pt x="172113" y="13276"/>
                    <a:pt x="158445" y="8258"/>
                  </a:cubicBezTo>
                  <a:cubicBezTo>
                    <a:pt x="142961" y="2564"/>
                    <a:pt x="126561" y="-231"/>
                    <a:pt x="110066" y="15"/>
                  </a:cubicBezTo>
                  <a:cubicBezTo>
                    <a:pt x="89977" y="15"/>
                    <a:pt x="72374" y="3363"/>
                    <a:pt x="57258" y="10059"/>
                  </a:cubicBezTo>
                  <a:cubicBezTo>
                    <a:pt x="43147" y="15948"/>
                    <a:pt x="30928" y="25603"/>
                    <a:pt x="21933" y="37968"/>
                  </a:cubicBezTo>
                  <a:cubicBezTo>
                    <a:pt x="13437" y="49990"/>
                    <a:pt x="8985" y="64402"/>
                    <a:pt x="9218" y="79121"/>
                  </a:cubicBezTo>
                  <a:cubicBezTo>
                    <a:pt x="8491" y="103878"/>
                    <a:pt x="21242" y="127087"/>
                    <a:pt x="42530" y="139748"/>
                  </a:cubicBezTo>
                  <a:cubicBezTo>
                    <a:pt x="55349" y="147614"/>
                    <a:pt x="69258" y="153539"/>
                    <a:pt x="83810" y="157337"/>
                  </a:cubicBezTo>
                  <a:lnTo>
                    <a:pt x="118352" y="166555"/>
                  </a:lnTo>
                  <a:cubicBezTo>
                    <a:pt x="130350" y="169450"/>
                    <a:pt x="142045" y="173489"/>
                    <a:pt x="153274" y="178613"/>
                  </a:cubicBezTo>
                  <a:cubicBezTo>
                    <a:pt x="160818" y="181910"/>
                    <a:pt x="167487" y="186924"/>
                    <a:pt x="172749" y="193256"/>
                  </a:cubicBezTo>
                  <a:cubicBezTo>
                    <a:pt x="176900" y="198738"/>
                    <a:pt x="179096" y="205453"/>
                    <a:pt x="178979" y="212327"/>
                  </a:cubicBezTo>
                  <a:cubicBezTo>
                    <a:pt x="178979" y="224379"/>
                    <a:pt x="173088" y="234021"/>
                    <a:pt x="161306" y="241253"/>
                  </a:cubicBezTo>
                  <a:cubicBezTo>
                    <a:pt x="149524" y="248486"/>
                    <a:pt x="133730" y="252097"/>
                    <a:pt x="113923" y="252082"/>
                  </a:cubicBezTo>
                  <a:cubicBezTo>
                    <a:pt x="93848" y="252082"/>
                    <a:pt x="77184" y="247066"/>
                    <a:pt x="63933" y="237036"/>
                  </a:cubicBezTo>
                  <a:cubicBezTo>
                    <a:pt x="50888" y="227273"/>
                    <a:pt x="41147" y="213747"/>
                    <a:pt x="36025" y="198278"/>
                  </a:cubicBezTo>
                  <a:lnTo>
                    <a:pt x="0" y="213535"/>
                  </a:lnTo>
                  <a:cubicBezTo>
                    <a:pt x="4806" y="228591"/>
                    <a:pt x="12816" y="242429"/>
                    <a:pt x="23480" y="254095"/>
                  </a:cubicBezTo>
                  <a:cubicBezTo>
                    <a:pt x="34287" y="265763"/>
                    <a:pt x="47606" y="274820"/>
                    <a:pt x="62429" y="280584"/>
                  </a:cubicBezTo>
                  <a:cubicBezTo>
                    <a:pt x="78879" y="286939"/>
                    <a:pt x="96396" y="290075"/>
                    <a:pt x="114029" y="289823"/>
                  </a:cubicBezTo>
                  <a:cubicBezTo>
                    <a:pt x="135982" y="289823"/>
                    <a:pt x="154991" y="286411"/>
                    <a:pt x="171054" y="279588"/>
                  </a:cubicBezTo>
                  <a:cubicBezTo>
                    <a:pt x="187116" y="272764"/>
                    <a:pt x="199498" y="263328"/>
                    <a:pt x="208201" y="251276"/>
                  </a:cubicBezTo>
                  <a:cubicBezTo>
                    <a:pt x="217006" y="238863"/>
                    <a:pt x="221577" y="223940"/>
                    <a:pt x="221234" y="208725"/>
                  </a:cubicBezTo>
                  <a:cubicBezTo>
                    <a:pt x="221463" y="196445"/>
                    <a:pt x="218263" y="184345"/>
                    <a:pt x="211995" y="173781"/>
                  </a:cubicBezTo>
                  <a:cubicBezTo>
                    <a:pt x="204910" y="162774"/>
                    <a:pt x="195271" y="153643"/>
                    <a:pt x="183895" y="147165"/>
                  </a:cubicBezTo>
                  <a:close/>
                </a:path>
              </a:pathLst>
            </a:custGeom>
            <a:solidFill>
              <a:srgbClr val="00A443"/>
            </a:solidFill>
            <a:ln w="2119" cap="flat">
              <a:noFill/>
              <a:prstDash val="solid"/>
              <a:miter/>
            </a:ln>
          </p:spPr>
          <p:txBody>
            <a:bodyPr rtlCol="0" anchor="ctr"/>
            <a:lstStyle/>
            <a:p>
              <a:endParaRPr lang="es-ES" sz="675"/>
            </a:p>
          </p:txBody>
        </p:sp>
        <p:sp>
          <p:nvSpPr>
            <p:cNvPr id="25" name="Forma libre: forma 24">
              <a:extLst>
                <a:ext uri="{FF2B5EF4-FFF2-40B4-BE49-F238E27FC236}">
                  <a16:creationId xmlns:a16="http://schemas.microsoft.com/office/drawing/2014/main" id="{36B79C73-EAC6-C03B-6035-6104AECE7E8C}"/>
                </a:ext>
              </a:extLst>
            </p:cNvPr>
            <p:cNvSpPr/>
            <p:nvPr/>
          </p:nvSpPr>
          <p:spPr>
            <a:xfrm>
              <a:off x="21423710" y="934471"/>
              <a:ext cx="193611" cy="211949"/>
            </a:xfrm>
            <a:custGeom>
              <a:avLst/>
              <a:gdLst>
                <a:gd name="connsiteX0" fmla="*/ 58222 w 193611"/>
                <a:gd name="connsiteY0" fmla="*/ 53407 h 211949"/>
                <a:gd name="connsiteX1" fmla="*/ 77697 w 193611"/>
                <a:gd name="connsiteY1" fmla="*/ 39951 h 211949"/>
                <a:gd name="connsiteX2" fmla="*/ 100795 w 193611"/>
                <a:gd name="connsiteY2" fmla="*/ 35331 h 211949"/>
                <a:gd name="connsiteX3" fmla="*/ 135781 w 193611"/>
                <a:gd name="connsiteY3" fmla="*/ 44782 h 211949"/>
                <a:gd name="connsiteX4" fmla="*/ 159875 w 193611"/>
                <a:gd name="connsiteY4" fmla="*/ 77099 h 211949"/>
                <a:gd name="connsiteX5" fmla="*/ 193611 w 193611"/>
                <a:gd name="connsiteY5" fmla="*/ 61036 h 211949"/>
                <a:gd name="connsiteX6" fmla="*/ 170916 w 193611"/>
                <a:gd name="connsiteY6" fmla="*/ 25499 h 211949"/>
                <a:gd name="connsiteX7" fmla="*/ 138387 w 193611"/>
                <a:gd name="connsiteY7" fmla="*/ 6024 h 211949"/>
                <a:gd name="connsiteX8" fmla="*/ 100858 w 193611"/>
                <a:gd name="connsiteY8" fmla="*/ 6 h 211949"/>
                <a:gd name="connsiteX9" fmla="*/ 60892 w 193611"/>
                <a:gd name="connsiteY9" fmla="*/ 7635 h 211949"/>
                <a:gd name="connsiteX10" fmla="*/ 28788 w 193611"/>
                <a:gd name="connsiteY10" fmla="*/ 29313 h 211949"/>
                <a:gd name="connsiteX11" fmla="*/ 7427 w 193611"/>
                <a:gd name="connsiteY11" fmla="*/ 62880 h 211949"/>
                <a:gd name="connsiteX12" fmla="*/ 10 w 193611"/>
                <a:gd name="connsiteY12" fmla="*/ 106046 h 211949"/>
                <a:gd name="connsiteX13" fmla="*/ 13064 w 193611"/>
                <a:gd name="connsiteY13" fmla="*/ 161269 h 211949"/>
                <a:gd name="connsiteX14" fmla="*/ 48898 w 193611"/>
                <a:gd name="connsiteY14" fmla="*/ 198502 h 211949"/>
                <a:gd name="connsiteX15" fmla="*/ 100710 w 193611"/>
                <a:gd name="connsiteY15" fmla="*/ 211937 h 211949"/>
                <a:gd name="connsiteX16" fmla="*/ 138239 w 193611"/>
                <a:gd name="connsiteY16" fmla="*/ 205919 h 211949"/>
                <a:gd name="connsiteX17" fmla="*/ 170767 w 193611"/>
                <a:gd name="connsiteY17" fmla="*/ 186253 h 211949"/>
                <a:gd name="connsiteX18" fmla="*/ 193463 w 193611"/>
                <a:gd name="connsiteY18" fmla="*/ 150907 h 211949"/>
                <a:gd name="connsiteX19" fmla="*/ 159812 w 193611"/>
                <a:gd name="connsiteY19" fmla="*/ 134929 h 211949"/>
                <a:gd name="connsiteX20" fmla="*/ 135717 w 193611"/>
                <a:gd name="connsiteY20" fmla="*/ 167054 h 211949"/>
                <a:gd name="connsiteX21" fmla="*/ 100795 w 193611"/>
                <a:gd name="connsiteY21" fmla="*/ 176696 h 211949"/>
                <a:gd name="connsiteX22" fmla="*/ 70470 w 193611"/>
                <a:gd name="connsiteY22" fmla="*/ 168665 h 211949"/>
                <a:gd name="connsiteX23" fmla="*/ 48389 w 193611"/>
                <a:gd name="connsiteY23" fmla="*/ 144783 h 211949"/>
                <a:gd name="connsiteX24" fmla="*/ 40167 w 193611"/>
                <a:gd name="connsiteY24" fmla="*/ 106024 h 211949"/>
                <a:gd name="connsiteX25" fmla="*/ 44978 w 193611"/>
                <a:gd name="connsiteY25" fmla="*/ 75509 h 211949"/>
                <a:gd name="connsiteX26" fmla="*/ 58222 w 193611"/>
                <a:gd name="connsiteY26" fmla="*/ 53407 h 21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93611" h="211949">
                  <a:moveTo>
                    <a:pt x="58222" y="53407"/>
                  </a:moveTo>
                  <a:cubicBezTo>
                    <a:pt x="63708" y="47618"/>
                    <a:pt x="70341" y="43034"/>
                    <a:pt x="77697" y="39951"/>
                  </a:cubicBezTo>
                  <a:cubicBezTo>
                    <a:pt x="85010" y="36882"/>
                    <a:pt x="92863" y="35312"/>
                    <a:pt x="100795" y="35331"/>
                  </a:cubicBezTo>
                  <a:cubicBezTo>
                    <a:pt x="113117" y="35102"/>
                    <a:pt x="125249" y="38381"/>
                    <a:pt x="135781" y="44782"/>
                  </a:cubicBezTo>
                  <a:cubicBezTo>
                    <a:pt x="145953" y="51082"/>
                    <a:pt x="153984" y="61856"/>
                    <a:pt x="159875" y="77099"/>
                  </a:cubicBezTo>
                  <a:lnTo>
                    <a:pt x="193611" y="61036"/>
                  </a:lnTo>
                  <a:cubicBezTo>
                    <a:pt x="189030" y="47529"/>
                    <a:pt x="181242" y="35335"/>
                    <a:pt x="170916" y="25499"/>
                  </a:cubicBezTo>
                  <a:cubicBezTo>
                    <a:pt x="161564" y="16789"/>
                    <a:pt x="150479" y="10154"/>
                    <a:pt x="138387" y="6024"/>
                  </a:cubicBezTo>
                  <a:cubicBezTo>
                    <a:pt x="126289" y="1987"/>
                    <a:pt x="113613" y="-47"/>
                    <a:pt x="100858" y="6"/>
                  </a:cubicBezTo>
                  <a:cubicBezTo>
                    <a:pt x="87160" y="-140"/>
                    <a:pt x="73573" y="2453"/>
                    <a:pt x="60892" y="7635"/>
                  </a:cubicBezTo>
                  <a:cubicBezTo>
                    <a:pt x="48843" y="12629"/>
                    <a:pt x="37923" y="20002"/>
                    <a:pt x="28788" y="29313"/>
                  </a:cubicBezTo>
                  <a:cubicBezTo>
                    <a:pt x="19398" y="38885"/>
                    <a:pt x="12121" y="50320"/>
                    <a:pt x="7427" y="62880"/>
                  </a:cubicBezTo>
                  <a:cubicBezTo>
                    <a:pt x="2331" y="76692"/>
                    <a:pt x="-183" y="91324"/>
                    <a:pt x="10" y="106046"/>
                  </a:cubicBezTo>
                  <a:cubicBezTo>
                    <a:pt x="10" y="126925"/>
                    <a:pt x="4361" y="145334"/>
                    <a:pt x="13064" y="161269"/>
                  </a:cubicBezTo>
                  <a:cubicBezTo>
                    <a:pt x="21365" y="176734"/>
                    <a:pt x="33761" y="189616"/>
                    <a:pt x="48898" y="198502"/>
                  </a:cubicBezTo>
                  <a:cubicBezTo>
                    <a:pt x="64634" y="207586"/>
                    <a:pt x="82541" y="212229"/>
                    <a:pt x="100710" y="211937"/>
                  </a:cubicBezTo>
                  <a:cubicBezTo>
                    <a:pt x="113465" y="212000"/>
                    <a:pt x="126143" y="209966"/>
                    <a:pt x="138239" y="205919"/>
                  </a:cubicBezTo>
                  <a:cubicBezTo>
                    <a:pt x="150369" y="201776"/>
                    <a:pt x="161462" y="195069"/>
                    <a:pt x="170767" y="186253"/>
                  </a:cubicBezTo>
                  <a:cubicBezTo>
                    <a:pt x="181007" y="176419"/>
                    <a:pt x="188782" y="164310"/>
                    <a:pt x="193463" y="150907"/>
                  </a:cubicBezTo>
                  <a:lnTo>
                    <a:pt x="159812" y="134929"/>
                  </a:lnTo>
                  <a:cubicBezTo>
                    <a:pt x="153920" y="149932"/>
                    <a:pt x="145889" y="160640"/>
                    <a:pt x="135717" y="167054"/>
                  </a:cubicBezTo>
                  <a:cubicBezTo>
                    <a:pt x="125247" y="173562"/>
                    <a:pt x="113121" y="176910"/>
                    <a:pt x="100795" y="176696"/>
                  </a:cubicBezTo>
                  <a:cubicBezTo>
                    <a:pt x="90148" y="176787"/>
                    <a:pt x="79676" y="174014"/>
                    <a:pt x="70470" y="168665"/>
                  </a:cubicBezTo>
                  <a:cubicBezTo>
                    <a:pt x="60956" y="163007"/>
                    <a:pt x="53284" y="154713"/>
                    <a:pt x="48389" y="144783"/>
                  </a:cubicBezTo>
                  <a:cubicBezTo>
                    <a:pt x="42907" y="134215"/>
                    <a:pt x="40167" y="121297"/>
                    <a:pt x="40167" y="106024"/>
                  </a:cubicBezTo>
                  <a:cubicBezTo>
                    <a:pt x="39976" y="95649"/>
                    <a:pt x="41604" y="85323"/>
                    <a:pt x="44978" y="75509"/>
                  </a:cubicBezTo>
                  <a:cubicBezTo>
                    <a:pt x="47800" y="67298"/>
                    <a:pt x="52312" y="59769"/>
                    <a:pt x="58222" y="53407"/>
                  </a:cubicBezTo>
                  <a:close/>
                </a:path>
              </a:pathLst>
            </a:custGeom>
            <a:solidFill>
              <a:srgbClr val="00A443"/>
            </a:solidFill>
            <a:ln w="2119" cap="flat">
              <a:noFill/>
              <a:prstDash val="solid"/>
              <a:miter/>
            </a:ln>
          </p:spPr>
          <p:txBody>
            <a:bodyPr rtlCol="0" anchor="ctr"/>
            <a:lstStyle/>
            <a:p>
              <a:endParaRPr lang="es-ES" sz="675"/>
            </a:p>
          </p:txBody>
        </p:sp>
        <p:sp>
          <p:nvSpPr>
            <p:cNvPr id="26" name="Forma libre: forma 25">
              <a:extLst>
                <a:ext uri="{FF2B5EF4-FFF2-40B4-BE49-F238E27FC236}">
                  <a16:creationId xmlns:a16="http://schemas.microsoft.com/office/drawing/2014/main" id="{C94B8C09-B33E-F522-F656-9956CCFC97C7}"/>
                </a:ext>
              </a:extLst>
            </p:cNvPr>
            <p:cNvSpPr/>
            <p:nvPr/>
          </p:nvSpPr>
          <p:spPr>
            <a:xfrm>
              <a:off x="21627655" y="934458"/>
              <a:ext cx="206798" cy="212416"/>
            </a:xfrm>
            <a:custGeom>
              <a:avLst/>
              <a:gdLst>
                <a:gd name="connsiteX0" fmla="*/ 156566 w 206798"/>
                <a:gd name="connsiteY0" fmla="*/ 13264 h 212416"/>
                <a:gd name="connsiteX1" fmla="*/ 103165 w 206798"/>
                <a:gd name="connsiteY1" fmla="*/ 20 h 212416"/>
                <a:gd name="connsiteX2" fmla="*/ 62203 w 206798"/>
                <a:gd name="connsiteY2" fmla="*/ 7648 h 212416"/>
                <a:gd name="connsiteX3" fmla="*/ 29314 w 206798"/>
                <a:gd name="connsiteY3" fmla="*/ 29539 h 212416"/>
                <a:gd name="connsiteX4" fmla="*/ 7636 w 206798"/>
                <a:gd name="connsiteY4" fmla="*/ 63253 h 212416"/>
                <a:gd name="connsiteX5" fmla="*/ 7 w 206798"/>
                <a:gd name="connsiteY5" fmla="*/ 106017 h 212416"/>
                <a:gd name="connsiteX6" fmla="*/ 13464 w 206798"/>
                <a:gd name="connsiteY6" fmla="*/ 161431 h 212416"/>
                <a:gd name="connsiteX7" fmla="*/ 50399 w 206798"/>
                <a:gd name="connsiteY7" fmla="*/ 198982 h 212416"/>
                <a:gd name="connsiteX8" fmla="*/ 144551 w 206798"/>
                <a:gd name="connsiteY8" fmla="*/ 204597 h 212416"/>
                <a:gd name="connsiteX9" fmla="*/ 177482 w 206798"/>
                <a:gd name="connsiteY9" fmla="*/ 182707 h 212416"/>
                <a:gd name="connsiteX10" fmla="*/ 199160 w 206798"/>
                <a:gd name="connsiteY10" fmla="*/ 149183 h 212416"/>
                <a:gd name="connsiteX11" fmla="*/ 206789 w 206798"/>
                <a:gd name="connsiteY11" fmla="*/ 106017 h 212416"/>
                <a:gd name="connsiteX12" fmla="*/ 193354 w 206798"/>
                <a:gd name="connsiteY12" fmla="*/ 50412 h 212416"/>
                <a:gd name="connsiteX13" fmla="*/ 156566 w 206798"/>
                <a:gd name="connsiteY13" fmla="*/ 13264 h 212416"/>
                <a:gd name="connsiteX14" fmla="*/ 161779 w 206798"/>
                <a:gd name="connsiteY14" fmla="*/ 135727 h 212416"/>
                <a:gd name="connsiteX15" fmla="*/ 148535 w 206798"/>
                <a:gd name="connsiteY15" fmla="*/ 158020 h 212416"/>
                <a:gd name="connsiteX16" fmla="*/ 128467 w 206798"/>
                <a:gd name="connsiteY16" fmla="*/ 171857 h 212416"/>
                <a:gd name="connsiteX17" fmla="*/ 103165 w 206798"/>
                <a:gd name="connsiteY17" fmla="*/ 176689 h 212416"/>
                <a:gd name="connsiteX18" fmla="*/ 71230 w 206798"/>
                <a:gd name="connsiteY18" fmla="*/ 168212 h 212416"/>
                <a:gd name="connsiteX19" fmla="*/ 48747 w 206798"/>
                <a:gd name="connsiteY19" fmla="*/ 143928 h 212416"/>
                <a:gd name="connsiteX20" fmla="*/ 40524 w 206798"/>
                <a:gd name="connsiteY20" fmla="*/ 105974 h 212416"/>
                <a:gd name="connsiteX21" fmla="*/ 45144 w 206798"/>
                <a:gd name="connsiteY21" fmla="*/ 76307 h 212416"/>
                <a:gd name="connsiteX22" fmla="*/ 58198 w 206798"/>
                <a:gd name="connsiteY22" fmla="*/ 54226 h 212416"/>
                <a:gd name="connsiteX23" fmla="*/ 78266 w 206798"/>
                <a:gd name="connsiteY23" fmla="*/ 40367 h 212416"/>
                <a:gd name="connsiteX24" fmla="*/ 103165 w 206798"/>
                <a:gd name="connsiteY24" fmla="*/ 35748 h 212416"/>
                <a:gd name="connsiteX25" fmla="*/ 135884 w 206798"/>
                <a:gd name="connsiteY25" fmla="*/ 44224 h 212416"/>
                <a:gd name="connsiteX26" fmla="*/ 158368 w 206798"/>
                <a:gd name="connsiteY26" fmla="*/ 68318 h 212416"/>
                <a:gd name="connsiteX27" fmla="*/ 166590 w 206798"/>
                <a:gd name="connsiteY27" fmla="*/ 106059 h 212416"/>
                <a:gd name="connsiteX28" fmla="*/ 161779 w 206798"/>
                <a:gd name="connsiteY28" fmla="*/ 135727 h 212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6798" h="212416">
                  <a:moveTo>
                    <a:pt x="156566" y="13264"/>
                  </a:moveTo>
                  <a:cubicBezTo>
                    <a:pt x="140241" y="4230"/>
                    <a:pt x="121819" y="-339"/>
                    <a:pt x="103165" y="20"/>
                  </a:cubicBezTo>
                  <a:cubicBezTo>
                    <a:pt x="89145" y="-114"/>
                    <a:pt x="75233" y="2478"/>
                    <a:pt x="62203" y="7648"/>
                  </a:cubicBezTo>
                  <a:cubicBezTo>
                    <a:pt x="49844" y="12594"/>
                    <a:pt x="38647" y="20047"/>
                    <a:pt x="29314" y="29539"/>
                  </a:cubicBezTo>
                  <a:cubicBezTo>
                    <a:pt x="19859" y="39176"/>
                    <a:pt x="12480" y="50651"/>
                    <a:pt x="7636" y="63253"/>
                  </a:cubicBezTo>
                  <a:cubicBezTo>
                    <a:pt x="2432" y="76903"/>
                    <a:pt x="-156" y="91410"/>
                    <a:pt x="7" y="106017"/>
                  </a:cubicBezTo>
                  <a:cubicBezTo>
                    <a:pt x="7" y="126896"/>
                    <a:pt x="4493" y="145369"/>
                    <a:pt x="13464" y="161431"/>
                  </a:cubicBezTo>
                  <a:cubicBezTo>
                    <a:pt x="22067" y="177121"/>
                    <a:pt x="34854" y="190120"/>
                    <a:pt x="50399" y="198982"/>
                  </a:cubicBezTo>
                  <a:cubicBezTo>
                    <a:pt x="79414" y="214667"/>
                    <a:pt x="113879" y="216723"/>
                    <a:pt x="144551" y="204597"/>
                  </a:cubicBezTo>
                  <a:cubicBezTo>
                    <a:pt x="156874" y="199562"/>
                    <a:pt x="168071" y="192122"/>
                    <a:pt x="177482" y="182707"/>
                  </a:cubicBezTo>
                  <a:cubicBezTo>
                    <a:pt x="186965" y="173165"/>
                    <a:pt x="194348" y="161745"/>
                    <a:pt x="199160" y="149183"/>
                  </a:cubicBezTo>
                  <a:cubicBezTo>
                    <a:pt x="204390" y="135400"/>
                    <a:pt x="206977" y="120757"/>
                    <a:pt x="206789" y="106017"/>
                  </a:cubicBezTo>
                  <a:cubicBezTo>
                    <a:pt x="206789" y="84826"/>
                    <a:pt x="202311" y="66290"/>
                    <a:pt x="193354" y="50412"/>
                  </a:cubicBezTo>
                  <a:cubicBezTo>
                    <a:pt x="184746" y="34877"/>
                    <a:pt x="172017" y="22022"/>
                    <a:pt x="156566" y="13264"/>
                  </a:cubicBezTo>
                  <a:close/>
                  <a:moveTo>
                    <a:pt x="161779" y="135727"/>
                  </a:moveTo>
                  <a:cubicBezTo>
                    <a:pt x="158914" y="143976"/>
                    <a:pt x="154409" y="151558"/>
                    <a:pt x="148535" y="158020"/>
                  </a:cubicBezTo>
                  <a:cubicBezTo>
                    <a:pt x="142924" y="164027"/>
                    <a:pt x="136079" y="168749"/>
                    <a:pt x="128467" y="171857"/>
                  </a:cubicBezTo>
                  <a:cubicBezTo>
                    <a:pt x="120436" y="175127"/>
                    <a:pt x="111836" y="176769"/>
                    <a:pt x="103165" y="176689"/>
                  </a:cubicBezTo>
                  <a:cubicBezTo>
                    <a:pt x="91947" y="176822"/>
                    <a:pt x="80906" y="173892"/>
                    <a:pt x="71230" y="168212"/>
                  </a:cubicBezTo>
                  <a:cubicBezTo>
                    <a:pt x="61573" y="162427"/>
                    <a:pt x="53773" y="154000"/>
                    <a:pt x="48747" y="143928"/>
                  </a:cubicBezTo>
                  <a:cubicBezTo>
                    <a:pt x="43264" y="133360"/>
                    <a:pt x="40524" y="120709"/>
                    <a:pt x="40524" y="105974"/>
                  </a:cubicBezTo>
                  <a:cubicBezTo>
                    <a:pt x="40340" y="95892"/>
                    <a:pt x="41902" y="85856"/>
                    <a:pt x="45144" y="76307"/>
                  </a:cubicBezTo>
                  <a:cubicBezTo>
                    <a:pt x="47977" y="68149"/>
                    <a:pt x="52415" y="60641"/>
                    <a:pt x="58198" y="54226"/>
                  </a:cubicBezTo>
                  <a:cubicBezTo>
                    <a:pt x="63724" y="48117"/>
                    <a:pt x="70594" y="43372"/>
                    <a:pt x="78266" y="40367"/>
                  </a:cubicBezTo>
                  <a:cubicBezTo>
                    <a:pt x="86195" y="37258"/>
                    <a:pt x="94646" y="35690"/>
                    <a:pt x="103165" y="35748"/>
                  </a:cubicBezTo>
                  <a:cubicBezTo>
                    <a:pt x="114638" y="35546"/>
                    <a:pt x="125950" y="38477"/>
                    <a:pt x="135884" y="44224"/>
                  </a:cubicBezTo>
                  <a:cubicBezTo>
                    <a:pt x="145502" y="49971"/>
                    <a:pt x="153299" y="58324"/>
                    <a:pt x="158368" y="68318"/>
                  </a:cubicBezTo>
                  <a:cubicBezTo>
                    <a:pt x="163862" y="78772"/>
                    <a:pt x="166604" y="91353"/>
                    <a:pt x="166590" y="106059"/>
                  </a:cubicBezTo>
                  <a:cubicBezTo>
                    <a:pt x="166734" y="116155"/>
                    <a:pt x="165106" y="126195"/>
                    <a:pt x="161779" y="135727"/>
                  </a:cubicBezTo>
                  <a:close/>
                </a:path>
              </a:pathLst>
            </a:custGeom>
            <a:solidFill>
              <a:srgbClr val="00A443"/>
            </a:solidFill>
            <a:ln w="2119" cap="flat">
              <a:noFill/>
              <a:prstDash val="solid"/>
              <a:miter/>
            </a:ln>
          </p:spPr>
          <p:txBody>
            <a:bodyPr rtlCol="0" anchor="ctr"/>
            <a:lstStyle/>
            <a:p>
              <a:endParaRPr lang="es-ES" sz="675"/>
            </a:p>
          </p:txBody>
        </p:sp>
        <p:sp>
          <p:nvSpPr>
            <p:cNvPr id="27" name="Forma libre: forma 26">
              <a:extLst>
                <a:ext uri="{FF2B5EF4-FFF2-40B4-BE49-F238E27FC236}">
                  <a16:creationId xmlns:a16="http://schemas.microsoft.com/office/drawing/2014/main" id="{777C35EA-260F-748A-B76A-C58FDC67BABD}"/>
                </a:ext>
              </a:extLst>
            </p:cNvPr>
            <p:cNvSpPr/>
            <p:nvPr/>
          </p:nvSpPr>
          <p:spPr>
            <a:xfrm>
              <a:off x="21833829" y="871434"/>
              <a:ext cx="247341" cy="271202"/>
            </a:xfrm>
            <a:custGeom>
              <a:avLst/>
              <a:gdLst>
                <a:gd name="connsiteX0" fmla="*/ 200339 w 247341"/>
                <a:gd name="connsiteY0" fmla="*/ 0 h 271202"/>
                <a:gd name="connsiteX1" fmla="*/ 160606 w 247341"/>
                <a:gd name="connsiteY1" fmla="*/ 24200 h 271202"/>
                <a:gd name="connsiteX2" fmla="*/ 160606 w 247341"/>
                <a:gd name="connsiteY2" fmla="*/ 67154 h 271202"/>
                <a:gd name="connsiteX3" fmla="*/ 77432 w 247341"/>
                <a:gd name="connsiteY3" fmla="*/ 67154 h 271202"/>
                <a:gd name="connsiteX4" fmla="*/ 77432 w 247341"/>
                <a:gd name="connsiteY4" fmla="*/ 0 h 271202"/>
                <a:gd name="connsiteX5" fmla="*/ 37741 w 247341"/>
                <a:gd name="connsiteY5" fmla="*/ 24200 h 271202"/>
                <a:gd name="connsiteX6" fmla="*/ 37741 w 247341"/>
                <a:gd name="connsiteY6" fmla="*/ 67154 h 271202"/>
                <a:gd name="connsiteX7" fmla="*/ 0 w 247341"/>
                <a:gd name="connsiteY7" fmla="*/ 67154 h 271202"/>
                <a:gd name="connsiteX8" fmla="*/ 0 w 247341"/>
                <a:gd name="connsiteY8" fmla="*/ 100085 h 271202"/>
                <a:gd name="connsiteX9" fmla="*/ 37741 w 247341"/>
                <a:gd name="connsiteY9" fmla="*/ 100085 h 271202"/>
                <a:gd name="connsiteX10" fmla="*/ 37741 w 247341"/>
                <a:gd name="connsiteY10" fmla="*/ 208159 h 271202"/>
                <a:gd name="connsiteX11" fmla="*/ 44777 w 247341"/>
                <a:gd name="connsiteY11" fmla="*/ 241090 h 271202"/>
                <a:gd name="connsiteX12" fmla="*/ 65459 w 247341"/>
                <a:gd name="connsiteY12" fmla="*/ 263362 h 271202"/>
                <a:gd name="connsiteX13" fmla="*/ 99174 w 247341"/>
                <a:gd name="connsiteY13" fmla="*/ 271202 h 271202"/>
                <a:gd name="connsiteX14" fmla="*/ 124476 w 247341"/>
                <a:gd name="connsiteY14" fmla="*/ 271202 h 271202"/>
                <a:gd name="connsiteX15" fmla="*/ 124476 w 247341"/>
                <a:gd name="connsiteY15" fmla="*/ 236661 h 271202"/>
                <a:gd name="connsiteX16" fmla="*/ 103603 w 247341"/>
                <a:gd name="connsiteY16" fmla="*/ 236661 h 271202"/>
                <a:gd name="connsiteX17" fmla="*/ 83725 w 247341"/>
                <a:gd name="connsiteY17" fmla="*/ 228630 h 271202"/>
                <a:gd name="connsiteX18" fmla="*/ 77495 w 247341"/>
                <a:gd name="connsiteY18" fmla="*/ 205319 h 271202"/>
                <a:gd name="connsiteX19" fmla="*/ 77495 w 247341"/>
                <a:gd name="connsiteY19" fmla="*/ 99979 h 271202"/>
                <a:gd name="connsiteX20" fmla="*/ 160606 w 247341"/>
                <a:gd name="connsiteY20" fmla="*/ 99979 h 271202"/>
                <a:gd name="connsiteX21" fmla="*/ 160606 w 247341"/>
                <a:gd name="connsiteY21" fmla="*/ 208053 h 271202"/>
                <a:gd name="connsiteX22" fmla="*/ 167642 w 247341"/>
                <a:gd name="connsiteY22" fmla="*/ 240984 h 271202"/>
                <a:gd name="connsiteX23" fmla="*/ 188324 w 247341"/>
                <a:gd name="connsiteY23" fmla="*/ 263256 h 271202"/>
                <a:gd name="connsiteX24" fmla="*/ 222039 w 247341"/>
                <a:gd name="connsiteY24" fmla="*/ 271096 h 271202"/>
                <a:gd name="connsiteX25" fmla="*/ 247341 w 247341"/>
                <a:gd name="connsiteY25" fmla="*/ 271096 h 271202"/>
                <a:gd name="connsiteX26" fmla="*/ 247341 w 247341"/>
                <a:gd name="connsiteY26" fmla="*/ 236555 h 271202"/>
                <a:gd name="connsiteX27" fmla="*/ 226468 w 247341"/>
                <a:gd name="connsiteY27" fmla="*/ 236555 h 271202"/>
                <a:gd name="connsiteX28" fmla="*/ 206591 w 247341"/>
                <a:gd name="connsiteY28" fmla="*/ 228524 h 271202"/>
                <a:gd name="connsiteX29" fmla="*/ 200361 w 247341"/>
                <a:gd name="connsiteY29" fmla="*/ 205214 h 271202"/>
                <a:gd name="connsiteX30" fmla="*/ 200361 w 247341"/>
                <a:gd name="connsiteY30" fmla="*/ 99979 h 271202"/>
                <a:gd name="connsiteX31" fmla="*/ 247341 w 247341"/>
                <a:gd name="connsiteY31" fmla="*/ 99979 h 271202"/>
                <a:gd name="connsiteX32" fmla="*/ 247341 w 247341"/>
                <a:gd name="connsiteY32" fmla="*/ 67048 h 271202"/>
                <a:gd name="connsiteX33" fmla="*/ 200339 w 247341"/>
                <a:gd name="connsiteY33" fmla="*/ 67048 h 271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47341" h="271202">
                  <a:moveTo>
                    <a:pt x="200339" y="0"/>
                  </a:moveTo>
                  <a:lnTo>
                    <a:pt x="160606" y="24200"/>
                  </a:lnTo>
                  <a:lnTo>
                    <a:pt x="160606" y="67154"/>
                  </a:lnTo>
                  <a:lnTo>
                    <a:pt x="77432" y="67154"/>
                  </a:lnTo>
                  <a:lnTo>
                    <a:pt x="77432" y="0"/>
                  </a:lnTo>
                  <a:lnTo>
                    <a:pt x="37741" y="24200"/>
                  </a:lnTo>
                  <a:lnTo>
                    <a:pt x="37741" y="67154"/>
                  </a:lnTo>
                  <a:lnTo>
                    <a:pt x="0" y="67154"/>
                  </a:lnTo>
                  <a:lnTo>
                    <a:pt x="0" y="100085"/>
                  </a:lnTo>
                  <a:lnTo>
                    <a:pt x="37741" y="100085"/>
                  </a:lnTo>
                  <a:lnTo>
                    <a:pt x="37741" y="208159"/>
                  </a:lnTo>
                  <a:cubicBezTo>
                    <a:pt x="37540" y="219530"/>
                    <a:pt x="39947" y="230795"/>
                    <a:pt x="44777" y="241090"/>
                  </a:cubicBezTo>
                  <a:cubicBezTo>
                    <a:pt x="49218" y="250463"/>
                    <a:pt x="56440" y="258240"/>
                    <a:pt x="65459" y="263362"/>
                  </a:cubicBezTo>
                  <a:cubicBezTo>
                    <a:pt x="74544" y="268602"/>
                    <a:pt x="85781" y="271217"/>
                    <a:pt x="99174" y="271202"/>
                  </a:cubicBezTo>
                  <a:lnTo>
                    <a:pt x="124476" y="271202"/>
                  </a:lnTo>
                  <a:lnTo>
                    <a:pt x="124476" y="236661"/>
                  </a:lnTo>
                  <a:lnTo>
                    <a:pt x="103603" y="236661"/>
                  </a:lnTo>
                  <a:cubicBezTo>
                    <a:pt x="94491" y="236661"/>
                    <a:pt x="87864" y="233985"/>
                    <a:pt x="83725" y="228630"/>
                  </a:cubicBezTo>
                  <a:cubicBezTo>
                    <a:pt x="79587" y="223275"/>
                    <a:pt x="77510" y="215506"/>
                    <a:pt x="77495" y="205319"/>
                  </a:cubicBezTo>
                  <a:lnTo>
                    <a:pt x="77495" y="99979"/>
                  </a:lnTo>
                  <a:lnTo>
                    <a:pt x="160606" y="99979"/>
                  </a:lnTo>
                  <a:lnTo>
                    <a:pt x="160606" y="208053"/>
                  </a:lnTo>
                  <a:cubicBezTo>
                    <a:pt x="160405" y="219424"/>
                    <a:pt x="162812" y="230689"/>
                    <a:pt x="167642" y="240984"/>
                  </a:cubicBezTo>
                  <a:cubicBezTo>
                    <a:pt x="172083" y="250357"/>
                    <a:pt x="179305" y="258134"/>
                    <a:pt x="188324" y="263256"/>
                  </a:cubicBezTo>
                  <a:cubicBezTo>
                    <a:pt x="197409" y="268496"/>
                    <a:pt x="208646" y="271111"/>
                    <a:pt x="222039" y="271096"/>
                  </a:cubicBezTo>
                  <a:lnTo>
                    <a:pt x="247341" y="271096"/>
                  </a:lnTo>
                  <a:lnTo>
                    <a:pt x="247341" y="236555"/>
                  </a:lnTo>
                  <a:lnTo>
                    <a:pt x="226468" y="236555"/>
                  </a:lnTo>
                  <a:cubicBezTo>
                    <a:pt x="217356" y="236555"/>
                    <a:pt x="210729" y="233879"/>
                    <a:pt x="206591" y="228524"/>
                  </a:cubicBezTo>
                  <a:cubicBezTo>
                    <a:pt x="202452" y="223169"/>
                    <a:pt x="200376" y="215400"/>
                    <a:pt x="200361" y="205214"/>
                  </a:cubicBezTo>
                  <a:lnTo>
                    <a:pt x="200361" y="99979"/>
                  </a:lnTo>
                  <a:lnTo>
                    <a:pt x="247341" y="99979"/>
                  </a:lnTo>
                  <a:lnTo>
                    <a:pt x="247341" y="67048"/>
                  </a:lnTo>
                  <a:lnTo>
                    <a:pt x="200339" y="67048"/>
                  </a:lnTo>
                  <a:close/>
                </a:path>
              </a:pathLst>
            </a:custGeom>
            <a:solidFill>
              <a:srgbClr val="00A443"/>
            </a:solidFill>
            <a:ln w="2119" cap="flat">
              <a:noFill/>
              <a:prstDash val="solid"/>
              <a:miter/>
            </a:ln>
          </p:spPr>
          <p:txBody>
            <a:bodyPr rtlCol="0" anchor="ctr"/>
            <a:lstStyle/>
            <a:p>
              <a:endParaRPr lang="es-ES" sz="675"/>
            </a:p>
          </p:txBody>
        </p:sp>
        <p:sp>
          <p:nvSpPr>
            <p:cNvPr id="28" name="Forma libre: forma 27">
              <a:extLst>
                <a:ext uri="{FF2B5EF4-FFF2-40B4-BE49-F238E27FC236}">
                  <a16:creationId xmlns:a16="http://schemas.microsoft.com/office/drawing/2014/main" id="{03307363-4032-B73D-6A88-2AEB0AFC04D7}"/>
                </a:ext>
              </a:extLst>
            </p:cNvPr>
            <p:cNvSpPr/>
            <p:nvPr/>
          </p:nvSpPr>
          <p:spPr>
            <a:xfrm>
              <a:off x="22108062" y="938482"/>
              <a:ext cx="39351" cy="203963"/>
            </a:xfrm>
            <a:custGeom>
              <a:avLst/>
              <a:gdLst>
                <a:gd name="connsiteX0" fmla="*/ 0 w 39351"/>
                <a:gd name="connsiteY0" fmla="*/ 0 h 203963"/>
                <a:gd name="connsiteX1" fmla="*/ 39352 w 39351"/>
                <a:gd name="connsiteY1" fmla="*/ 0 h 203963"/>
                <a:gd name="connsiteX2" fmla="*/ 39352 w 39351"/>
                <a:gd name="connsiteY2" fmla="*/ 203963 h 203963"/>
                <a:gd name="connsiteX3" fmla="*/ 0 w 39351"/>
                <a:gd name="connsiteY3" fmla="*/ 203963 h 203963"/>
              </a:gdLst>
              <a:ahLst/>
              <a:cxnLst>
                <a:cxn ang="0">
                  <a:pos x="connsiteX0" y="connsiteY0"/>
                </a:cxn>
                <a:cxn ang="0">
                  <a:pos x="connsiteX1" y="connsiteY1"/>
                </a:cxn>
                <a:cxn ang="0">
                  <a:pos x="connsiteX2" y="connsiteY2"/>
                </a:cxn>
                <a:cxn ang="0">
                  <a:pos x="connsiteX3" y="connsiteY3"/>
                </a:cxn>
              </a:cxnLst>
              <a:rect l="l" t="t" r="r" b="b"/>
              <a:pathLst>
                <a:path w="39351" h="203963">
                  <a:moveTo>
                    <a:pt x="0" y="0"/>
                  </a:moveTo>
                  <a:lnTo>
                    <a:pt x="39352" y="0"/>
                  </a:lnTo>
                  <a:lnTo>
                    <a:pt x="39352" y="203963"/>
                  </a:lnTo>
                  <a:lnTo>
                    <a:pt x="0" y="203963"/>
                  </a:lnTo>
                  <a:close/>
                </a:path>
              </a:pathLst>
            </a:custGeom>
            <a:solidFill>
              <a:srgbClr val="00A443"/>
            </a:solidFill>
            <a:ln w="2119" cap="flat">
              <a:noFill/>
              <a:prstDash val="solid"/>
              <a:miter/>
            </a:ln>
          </p:spPr>
          <p:txBody>
            <a:bodyPr rtlCol="0" anchor="ctr"/>
            <a:lstStyle/>
            <a:p>
              <a:endParaRPr lang="es-ES" sz="675"/>
            </a:p>
          </p:txBody>
        </p:sp>
        <p:sp>
          <p:nvSpPr>
            <p:cNvPr id="29" name="Forma libre: forma 28">
              <a:extLst>
                <a:ext uri="{FF2B5EF4-FFF2-40B4-BE49-F238E27FC236}">
                  <a16:creationId xmlns:a16="http://schemas.microsoft.com/office/drawing/2014/main" id="{D1C90465-B9B4-A30B-BE40-AAA80CB15CDF}"/>
                </a:ext>
              </a:extLst>
            </p:cNvPr>
            <p:cNvSpPr/>
            <p:nvPr/>
          </p:nvSpPr>
          <p:spPr>
            <a:xfrm>
              <a:off x="22100808" y="852163"/>
              <a:ext cx="54177" cy="51807"/>
            </a:xfrm>
            <a:custGeom>
              <a:avLst/>
              <a:gdLst>
                <a:gd name="connsiteX0" fmla="*/ 46203 w 54177"/>
                <a:gd name="connsiteY0" fmla="*/ 7023 h 51807"/>
                <a:gd name="connsiteX1" fmla="*/ 26919 w 54177"/>
                <a:gd name="connsiteY1" fmla="*/ 9 h 51807"/>
                <a:gd name="connsiteX2" fmla="*/ 7847 w 54177"/>
                <a:gd name="connsiteY2" fmla="*/ 7023 h 51807"/>
                <a:gd name="connsiteX3" fmla="*/ 28 w 54177"/>
                <a:gd name="connsiteY3" fmla="*/ 26095 h 51807"/>
                <a:gd name="connsiteX4" fmla="*/ 7847 w 54177"/>
                <a:gd name="connsiteY4" fmla="*/ 44764 h 51807"/>
                <a:gd name="connsiteX5" fmla="*/ 26919 w 54177"/>
                <a:gd name="connsiteY5" fmla="*/ 51800 h 51807"/>
                <a:gd name="connsiteX6" fmla="*/ 46203 w 54177"/>
                <a:gd name="connsiteY6" fmla="*/ 44764 h 51807"/>
                <a:gd name="connsiteX7" fmla="*/ 54150 w 54177"/>
                <a:gd name="connsiteY7" fmla="*/ 26095 h 51807"/>
                <a:gd name="connsiteX8" fmla="*/ 46203 w 54177"/>
                <a:gd name="connsiteY8" fmla="*/ 7023 h 51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77" h="51807">
                  <a:moveTo>
                    <a:pt x="46203" y="7023"/>
                  </a:moveTo>
                  <a:cubicBezTo>
                    <a:pt x="40878" y="2357"/>
                    <a:pt x="33999" y="-146"/>
                    <a:pt x="26919" y="9"/>
                  </a:cubicBezTo>
                  <a:cubicBezTo>
                    <a:pt x="19901" y="-169"/>
                    <a:pt x="13080" y="2340"/>
                    <a:pt x="7847" y="7023"/>
                  </a:cubicBezTo>
                  <a:cubicBezTo>
                    <a:pt x="2545" y="11910"/>
                    <a:pt x="-317" y="18894"/>
                    <a:pt x="28" y="26095"/>
                  </a:cubicBezTo>
                  <a:cubicBezTo>
                    <a:pt x="-264" y="33171"/>
                    <a:pt x="2601" y="40009"/>
                    <a:pt x="7847" y="44764"/>
                  </a:cubicBezTo>
                  <a:cubicBezTo>
                    <a:pt x="13075" y="49456"/>
                    <a:pt x="19897" y="51971"/>
                    <a:pt x="26919" y="51800"/>
                  </a:cubicBezTo>
                  <a:cubicBezTo>
                    <a:pt x="34001" y="51950"/>
                    <a:pt x="40882" y="49439"/>
                    <a:pt x="46203" y="44764"/>
                  </a:cubicBezTo>
                  <a:cubicBezTo>
                    <a:pt x="51528" y="40056"/>
                    <a:pt x="54446" y="33196"/>
                    <a:pt x="54150" y="26095"/>
                  </a:cubicBezTo>
                  <a:cubicBezTo>
                    <a:pt x="54499" y="18867"/>
                    <a:pt x="51581" y="11865"/>
                    <a:pt x="46203" y="7023"/>
                  </a:cubicBezTo>
                  <a:close/>
                </a:path>
              </a:pathLst>
            </a:custGeom>
            <a:solidFill>
              <a:srgbClr val="00A443"/>
            </a:solidFill>
            <a:ln w="2119" cap="flat">
              <a:noFill/>
              <a:prstDash val="solid"/>
              <a:miter/>
            </a:ln>
          </p:spPr>
          <p:txBody>
            <a:bodyPr rtlCol="0" anchor="ctr"/>
            <a:lstStyle/>
            <a:p>
              <a:endParaRPr lang="es-ES" sz="675"/>
            </a:p>
          </p:txBody>
        </p:sp>
        <p:sp>
          <p:nvSpPr>
            <p:cNvPr id="30" name="Forma libre: forma 29">
              <a:extLst>
                <a:ext uri="{FF2B5EF4-FFF2-40B4-BE49-F238E27FC236}">
                  <a16:creationId xmlns:a16="http://schemas.microsoft.com/office/drawing/2014/main" id="{67807157-2D2A-1A9D-EBDF-CCEEE6001438}"/>
                </a:ext>
              </a:extLst>
            </p:cNvPr>
            <p:cNvSpPr/>
            <p:nvPr/>
          </p:nvSpPr>
          <p:spPr>
            <a:xfrm>
              <a:off x="22174029" y="934523"/>
              <a:ext cx="171013" cy="212270"/>
            </a:xfrm>
            <a:custGeom>
              <a:avLst/>
              <a:gdLst>
                <a:gd name="connsiteX0" fmla="*/ 155542 w 171013"/>
                <a:gd name="connsiteY0" fmla="*/ 114174 h 212270"/>
                <a:gd name="connsiteX1" fmla="*/ 107968 w 171013"/>
                <a:gd name="connsiteY1" fmla="*/ 91500 h 212270"/>
                <a:gd name="connsiteX2" fmla="*/ 87900 w 171013"/>
                <a:gd name="connsiteY2" fmla="*/ 86689 h 212270"/>
                <a:gd name="connsiteX3" fmla="*/ 66603 w 171013"/>
                <a:gd name="connsiteY3" fmla="*/ 79781 h 212270"/>
                <a:gd name="connsiteX4" fmla="*/ 51770 w 171013"/>
                <a:gd name="connsiteY4" fmla="*/ 70944 h 212270"/>
                <a:gd name="connsiteX5" fmla="*/ 46154 w 171013"/>
                <a:gd name="connsiteY5" fmla="*/ 57297 h 212270"/>
                <a:gd name="connsiteX6" fmla="*/ 56750 w 171013"/>
                <a:gd name="connsiteY6" fmla="*/ 40217 h 212270"/>
                <a:gd name="connsiteX7" fmla="*/ 84764 w 171013"/>
                <a:gd name="connsiteY7" fmla="*/ 33669 h 212270"/>
                <a:gd name="connsiteX8" fmla="*/ 116275 w 171013"/>
                <a:gd name="connsiteY8" fmla="*/ 41510 h 212270"/>
                <a:gd name="connsiteX9" fmla="*/ 135749 w 171013"/>
                <a:gd name="connsiteY9" fmla="*/ 68211 h 212270"/>
                <a:gd name="connsiteX10" fmla="*/ 168680 w 171013"/>
                <a:gd name="connsiteY10" fmla="*/ 56174 h 212270"/>
                <a:gd name="connsiteX11" fmla="*/ 151410 w 171013"/>
                <a:gd name="connsiteY11" fmla="*/ 25257 h 212270"/>
                <a:gd name="connsiteX12" fmla="*/ 122293 w 171013"/>
                <a:gd name="connsiteY12" fmla="*/ 6375 h 212270"/>
                <a:gd name="connsiteX13" fmla="*/ 84764 w 171013"/>
                <a:gd name="connsiteY13" fmla="*/ 18 h 212270"/>
                <a:gd name="connsiteX14" fmla="*/ 44501 w 171013"/>
                <a:gd name="connsiteY14" fmla="*/ 7435 h 212270"/>
                <a:gd name="connsiteX15" fmla="*/ 16953 w 171013"/>
                <a:gd name="connsiteY15" fmla="*/ 27863 h 212270"/>
                <a:gd name="connsiteX16" fmla="*/ 7120 w 171013"/>
                <a:gd name="connsiteY16" fmla="*/ 57763 h 212270"/>
                <a:gd name="connsiteX17" fmla="*/ 21954 w 171013"/>
                <a:gd name="connsiteY17" fmla="*/ 95717 h 212270"/>
                <a:gd name="connsiteX18" fmla="*/ 69739 w 171013"/>
                <a:gd name="connsiteY18" fmla="*/ 119217 h 212270"/>
                <a:gd name="connsiteX19" fmla="*/ 90210 w 171013"/>
                <a:gd name="connsiteY19" fmla="*/ 124430 h 212270"/>
                <a:gd name="connsiteX20" fmla="*/ 122124 w 171013"/>
                <a:gd name="connsiteY20" fmla="*/ 135471 h 212270"/>
                <a:gd name="connsiteX21" fmla="*/ 132380 w 171013"/>
                <a:gd name="connsiteY21" fmla="*/ 152932 h 212270"/>
                <a:gd name="connsiteX22" fmla="*/ 120322 w 171013"/>
                <a:gd name="connsiteY22" fmla="*/ 171601 h 212270"/>
                <a:gd name="connsiteX23" fmla="*/ 87010 w 171013"/>
                <a:gd name="connsiteY23" fmla="*/ 179039 h 212270"/>
                <a:gd name="connsiteX24" fmla="*/ 63700 w 171013"/>
                <a:gd name="connsiteY24" fmla="*/ 175013 h 212270"/>
                <a:gd name="connsiteX25" fmla="*/ 44226 w 171013"/>
                <a:gd name="connsiteY25" fmla="*/ 162765 h 212270"/>
                <a:gd name="connsiteX26" fmla="*/ 31977 w 171013"/>
                <a:gd name="connsiteY26" fmla="*/ 142082 h 212270"/>
                <a:gd name="connsiteX27" fmla="*/ 0 w 171013"/>
                <a:gd name="connsiteY27" fmla="*/ 156068 h 212270"/>
                <a:gd name="connsiteX28" fmla="*/ 50180 w 171013"/>
                <a:gd name="connsiteY28" fmla="*/ 206249 h 212270"/>
                <a:gd name="connsiteX29" fmla="*/ 87137 w 171013"/>
                <a:gd name="connsiteY29" fmla="*/ 212267 h 212270"/>
                <a:gd name="connsiteX30" fmla="*/ 131638 w 171013"/>
                <a:gd name="connsiteY30" fmla="*/ 204447 h 212270"/>
                <a:gd name="connsiteX31" fmla="*/ 160755 w 171013"/>
                <a:gd name="connsiteY31" fmla="*/ 182960 h 212270"/>
                <a:gd name="connsiteX32" fmla="*/ 171011 w 171013"/>
                <a:gd name="connsiteY32" fmla="*/ 151830 h 212270"/>
                <a:gd name="connsiteX33" fmla="*/ 155542 w 171013"/>
                <a:gd name="connsiteY33" fmla="*/ 114174 h 21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71013" h="212270">
                  <a:moveTo>
                    <a:pt x="155542" y="114174"/>
                  </a:moveTo>
                  <a:cubicBezTo>
                    <a:pt x="145243" y="104426"/>
                    <a:pt x="129386" y="96867"/>
                    <a:pt x="107968" y="91500"/>
                  </a:cubicBezTo>
                  <a:lnTo>
                    <a:pt x="87900" y="86689"/>
                  </a:lnTo>
                  <a:cubicBezTo>
                    <a:pt x="80680" y="84776"/>
                    <a:pt x="73571" y="82470"/>
                    <a:pt x="66603" y="79781"/>
                  </a:cubicBezTo>
                  <a:cubicBezTo>
                    <a:pt x="61153" y="77780"/>
                    <a:pt x="56124" y="74784"/>
                    <a:pt x="51770" y="70944"/>
                  </a:cubicBezTo>
                  <a:cubicBezTo>
                    <a:pt x="48004" y="67427"/>
                    <a:pt x="45955" y="62447"/>
                    <a:pt x="46154" y="57297"/>
                  </a:cubicBezTo>
                  <a:cubicBezTo>
                    <a:pt x="46154" y="50319"/>
                    <a:pt x="49687" y="44625"/>
                    <a:pt x="56750" y="40217"/>
                  </a:cubicBezTo>
                  <a:cubicBezTo>
                    <a:pt x="63812" y="35810"/>
                    <a:pt x="73151" y="33627"/>
                    <a:pt x="84764" y="33669"/>
                  </a:cubicBezTo>
                  <a:cubicBezTo>
                    <a:pt x="95773" y="33481"/>
                    <a:pt x="106637" y="36185"/>
                    <a:pt x="116275" y="41510"/>
                  </a:cubicBezTo>
                  <a:cubicBezTo>
                    <a:pt x="125514" y="46723"/>
                    <a:pt x="132005" y="55623"/>
                    <a:pt x="135749" y="68211"/>
                  </a:cubicBezTo>
                  <a:lnTo>
                    <a:pt x="168680" y="56174"/>
                  </a:lnTo>
                  <a:cubicBezTo>
                    <a:pt x="165610" y="44583"/>
                    <a:pt x="159670" y="33949"/>
                    <a:pt x="151410" y="25257"/>
                  </a:cubicBezTo>
                  <a:cubicBezTo>
                    <a:pt x="143243" y="16861"/>
                    <a:pt x="133291" y="10408"/>
                    <a:pt x="122293" y="6375"/>
                  </a:cubicBezTo>
                  <a:cubicBezTo>
                    <a:pt x="110271" y="2004"/>
                    <a:pt x="97555" y="-152"/>
                    <a:pt x="84764" y="18"/>
                  </a:cubicBezTo>
                  <a:cubicBezTo>
                    <a:pt x="70981" y="-240"/>
                    <a:pt x="57288" y="2283"/>
                    <a:pt x="44501" y="7435"/>
                  </a:cubicBezTo>
                  <a:cubicBezTo>
                    <a:pt x="33662" y="11667"/>
                    <a:pt x="24149" y="18719"/>
                    <a:pt x="16953" y="27863"/>
                  </a:cubicBezTo>
                  <a:cubicBezTo>
                    <a:pt x="10434" y="36456"/>
                    <a:pt x="6974" y="46979"/>
                    <a:pt x="7120" y="57763"/>
                  </a:cubicBezTo>
                  <a:cubicBezTo>
                    <a:pt x="6777" y="71891"/>
                    <a:pt x="12121" y="85566"/>
                    <a:pt x="21954" y="95717"/>
                  </a:cubicBezTo>
                  <a:cubicBezTo>
                    <a:pt x="31844" y="106015"/>
                    <a:pt x="47771" y="113850"/>
                    <a:pt x="69739" y="119217"/>
                  </a:cubicBezTo>
                  <a:lnTo>
                    <a:pt x="90210" y="124430"/>
                  </a:lnTo>
                  <a:cubicBezTo>
                    <a:pt x="104662" y="127636"/>
                    <a:pt x="115300" y="131317"/>
                    <a:pt x="122124" y="135471"/>
                  </a:cubicBezTo>
                  <a:cubicBezTo>
                    <a:pt x="128544" y="138910"/>
                    <a:pt x="132503" y="145649"/>
                    <a:pt x="132380" y="152932"/>
                  </a:cubicBezTo>
                  <a:cubicBezTo>
                    <a:pt x="132380" y="160434"/>
                    <a:pt x="128360" y="166658"/>
                    <a:pt x="120322" y="171601"/>
                  </a:cubicBezTo>
                  <a:cubicBezTo>
                    <a:pt x="112285" y="176545"/>
                    <a:pt x="101181" y="179025"/>
                    <a:pt x="87010" y="179039"/>
                  </a:cubicBezTo>
                  <a:cubicBezTo>
                    <a:pt x="79066" y="179063"/>
                    <a:pt x="71176" y="177700"/>
                    <a:pt x="63700" y="175013"/>
                  </a:cubicBezTo>
                  <a:cubicBezTo>
                    <a:pt x="56370" y="172447"/>
                    <a:pt x="49714" y="168260"/>
                    <a:pt x="44226" y="162765"/>
                  </a:cubicBezTo>
                  <a:cubicBezTo>
                    <a:pt x="38540" y="156956"/>
                    <a:pt x="34338" y="149862"/>
                    <a:pt x="31977" y="142082"/>
                  </a:cubicBezTo>
                  <a:lnTo>
                    <a:pt x="0" y="156068"/>
                  </a:lnTo>
                  <a:cubicBezTo>
                    <a:pt x="7885" y="179768"/>
                    <a:pt x="26480" y="198364"/>
                    <a:pt x="50180" y="206249"/>
                  </a:cubicBezTo>
                  <a:cubicBezTo>
                    <a:pt x="62071" y="210330"/>
                    <a:pt x="74567" y="212364"/>
                    <a:pt x="87137" y="212267"/>
                  </a:cubicBezTo>
                  <a:cubicBezTo>
                    <a:pt x="104260" y="212267"/>
                    <a:pt x="119093" y="209660"/>
                    <a:pt x="131638" y="204447"/>
                  </a:cubicBezTo>
                  <a:cubicBezTo>
                    <a:pt x="143115" y="200063"/>
                    <a:pt x="153181" y="192634"/>
                    <a:pt x="160755" y="182960"/>
                  </a:cubicBezTo>
                  <a:cubicBezTo>
                    <a:pt x="167515" y="174000"/>
                    <a:pt x="171121" y="163055"/>
                    <a:pt x="171011" y="151830"/>
                  </a:cubicBezTo>
                  <a:cubicBezTo>
                    <a:pt x="171011" y="136503"/>
                    <a:pt x="165856" y="123949"/>
                    <a:pt x="155542" y="114174"/>
                  </a:cubicBezTo>
                  <a:close/>
                </a:path>
              </a:pathLst>
            </a:custGeom>
            <a:solidFill>
              <a:srgbClr val="00A443"/>
            </a:solidFill>
            <a:ln w="2119" cap="flat">
              <a:noFill/>
              <a:prstDash val="solid"/>
              <a:miter/>
            </a:ln>
          </p:spPr>
          <p:txBody>
            <a:bodyPr rtlCol="0" anchor="ctr"/>
            <a:lstStyle/>
            <a:p>
              <a:endParaRPr lang="es-ES" sz="675"/>
            </a:p>
          </p:txBody>
        </p:sp>
        <p:sp>
          <p:nvSpPr>
            <p:cNvPr id="31" name="Forma libre: forma 30">
              <a:extLst>
                <a:ext uri="{FF2B5EF4-FFF2-40B4-BE49-F238E27FC236}">
                  <a16:creationId xmlns:a16="http://schemas.microsoft.com/office/drawing/2014/main" id="{0CD4D943-885C-244A-FC39-E0C91F697469}"/>
                </a:ext>
              </a:extLst>
            </p:cNvPr>
            <p:cNvSpPr/>
            <p:nvPr/>
          </p:nvSpPr>
          <p:spPr>
            <a:xfrm>
              <a:off x="22371211" y="861389"/>
              <a:ext cx="175082" cy="281161"/>
            </a:xfrm>
            <a:custGeom>
              <a:avLst/>
              <a:gdLst>
                <a:gd name="connsiteX0" fmla="*/ 138526 w 175082"/>
                <a:gd name="connsiteY0" fmla="*/ 82730 h 281161"/>
                <a:gd name="connsiteX1" fmla="*/ 99576 w 175082"/>
                <a:gd name="connsiteY1" fmla="*/ 73088 h 281161"/>
                <a:gd name="connsiteX2" fmla="*/ 60416 w 175082"/>
                <a:gd name="connsiteY2" fmla="*/ 84128 h 281161"/>
                <a:gd name="connsiteX3" fmla="*/ 39352 w 175082"/>
                <a:gd name="connsiteY3" fmla="*/ 107269 h 281161"/>
                <a:gd name="connsiteX4" fmla="*/ 39352 w 175082"/>
                <a:gd name="connsiteY4" fmla="*/ 0 h 281161"/>
                <a:gd name="connsiteX5" fmla="*/ 0 w 175082"/>
                <a:gd name="connsiteY5" fmla="*/ 0 h 281161"/>
                <a:gd name="connsiteX6" fmla="*/ 0 w 175082"/>
                <a:gd name="connsiteY6" fmla="*/ 281077 h 281161"/>
                <a:gd name="connsiteX7" fmla="*/ 39352 w 175082"/>
                <a:gd name="connsiteY7" fmla="*/ 281077 h 281161"/>
                <a:gd name="connsiteX8" fmla="*/ 39352 w 175082"/>
                <a:gd name="connsiteY8" fmla="*/ 160289 h 281161"/>
                <a:gd name="connsiteX9" fmla="*/ 53592 w 175082"/>
                <a:gd name="connsiteY9" fmla="*/ 121954 h 281161"/>
                <a:gd name="connsiteX10" fmla="*/ 90337 w 175082"/>
                <a:gd name="connsiteY10" fmla="*/ 108095 h 281161"/>
                <a:gd name="connsiteX11" fmla="*/ 122865 w 175082"/>
                <a:gd name="connsiteY11" fmla="*/ 121763 h 281161"/>
                <a:gd name="connsiteX12" fmla="*/ 135304 w 175082"/>
                <a:gd name="connsiteY12" fmla="*/ 158699 h 281161"/>
                <a:gd name="connsiteX13" fmla="*/ 135304 w 175082"/>
                <a:gd name="connsiteY13" fmla="*/ 281162 h 281161"/>
                <a:gd name="connsiteX14" fmla="*/ 175059 w 175082"/>
                <a:gd name="connsiteY14" fmla="*/ 281162 h 281161"/>
                <a:gd name="connsiteX15" fmla="*/ 175059 w 175082"/>
                <a:gd name="connsiteY15" fmla="*/ 152194 h 281161"/>
                <a:gd name="connsiteX16" fmla="*/ 165226 w 175082"/>
                <a:gd name="connsiteY16" fmla="*/ 110236 h 281161"/>
                <a:gd name="connsiteX17" fmla="*/ 138526 w 175082"/>
                <a:gd name="connsiteY17" fmla="*/ 82730 h 281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082" h="281161">
                  <a:moveTo>
                    <a:pt x="138526" y="82730"/>
                  </a:moveTo>
                  <a:cubicBezTo>
                    <a:pt x="126616" y="76131"/>
                    <a:pt x="113181" y="72804"/>
                    <a:pt x="99576" y="73088"/>
                  </a:cubicBezTo>
                  <a:cubicBezTo>
                    <a:pt x="85751" y="73064"/>
                    <a:pt x="72191" y="76885"/>
                    <a:pt x="60416" y="84128"/>
                  </a:cubicBezTo>
                  <a:cubicBezTo>
                    <a:pt x="51397" y="89754"/>
                    <a:pt x="44107" y="97763"/>
                    <a:pt x="39352" y="107269"/>
                  </a:cubicBezTo>
                  <a:lnTo>
                    <a:pt x="39352" y="0"/>
                  </a:lnTo>
                  <a:lnTo>
                    <a:pt x="0" y="0"/>
                  </a:lnTo>
                  <a:lnTo>
                    <a:pt x="0" y="281077"/>
                  </a:lnTo>
                  <a:lnTo>
                    <a:pt x="39352" y="281077"/>
                  </a:lnTo>
                  <a:lnTo>
                    <a:pt x="39352" y="160289"/>
                  </a:lnTo>
                  <a:cubicBezTo>
                    <a:pt x="39352" y="143972"/>
                    <a:pt x="44098" y="131193"/>
                    <a:pt x="53592" y="121954"/>
                  </a:cubicBezTo>
                  <a:cubicBezTo>
                    <a:pt x="63086" y="112715"/>
                    <a:pt x="75334" y="108095"/>
                    <a:pt x="90337" y="108095"/>
                  </a:cubicBezTo>
                  <a:cubicBezTo>
                    <a:pt x="103709" y="108095"/>
                    <a:pt x="114558" y="112651"/>
                    <a:pt x="122865" y="121763"/>
                  </a:cubicBezTo>
                  <a:cubicBezTo>
                    <a:pt x="131172" y="130876"/>
                    <a:pt x="135326" y="143188"/>
                    <a:pt x="135304" y="158699"/>
                  </a:cubicBezTo>
                  <a:lnTo>
                    <a:pt x="135304" y="281162"/>
                  </a:lnTo>
                  <a:lnTo>
                    <a:pt x="175059" y="281162"/>
                  </a:lnTo>
                  <a:lnTo>
                    <a:pt x="175059" y="152194"/>
                  </a:lnTo>
                  <a:cubicBezTo>
                    <a:pt x="175398" y="137599"/>
                    <a:pt x="172028" y="123156"/>
                    <a:pt x="165226" y="110236"/>
                  </a:cubicBezTo>
                  <a:cubicBezTo>
                    <a:pt x="159081" y="98750"/>
                    <a:pt x="149820" y="89220"/>
                    <a:pt x="138526" y="82730"/>
                  </a:cubicBezTo>
                  <a:close/>
                </a:path>
              </a:pathLst>
            </a:custGeom>
            <a:solidFill>
              <a:srgbClr val="00A443"/>
            </a:solidFill>
            <a:ln w="2119" cap="flat">
              <a:noFill/>
              <a:prstDash val="solid"/>
              <a:miter/>
            </a:ln>
          </p:spPr>
          <p:txBody>
            <a:bodyPr rtlCol="0" anchor="ctr"/>
            <a:lstStyle/>
            <a:p>
              <a:endParaRPr lang="es-ES" sz="675"/>
            </a:p>
          </p:txBody>
        </p:sp>
        <p:sp>
          <p:nvSpPr>
            <p:cNvPr id="32" name="Forma libre: forma 31">
              <a:extLst>
                <a:ext uri="{FF2B5EF4-FFF2-40B4-BE49-F238E27FC236}">
                  <a16:creationId xmlns:a16="http://schemas.microsoft.com/office/drawing/2014/main" id="{A98E7C5D-BBDA-A9A5-7DCD-7AAB741C2C7C}"/>
                </a:ext>
              </a:extLst>
            </p:cNvPr>
            <p:cNvSpPr/>
            <p:nvPr/>
          </p:nvSpPr>
          <p:spPr>
            <a:xfrm>
              <a:off x="22583270" y="861389"/>
              <a:ext cx="207650" cy="281077"/>
            </a:xfrm>
            <a:custGeom>
              <a:avLst/>
              <a:gdLst>
                <a:gd name="connsiteX0" fmla="*/ 179869 w 207650"/>
                <a:gd name="connsiteY0" fmla="*/ 24306 h 281077"/>
                <a:gd name="connsiteX1" fmla="*/ 103582 w 207650"/>
                <a:gd name="connsiteY1" fmla="*/ 0 h 281077"/>
                <a:gd name="connsiteX2" fmla="*/ 0 w 207650"/>
                <a:gd name="connsiteY2" fmla="*/ 0 h 281077"/>
                <a:gd name="connsiteX3" fmla="*/ 0 w 207650"/>
                <a:gd name="connsiteY3" fmla="*/ 281077 h 281077"/>
                <a:gd name="connsiteX4" fmla="*/ 41344 w 207650"/>
                <a:gd name="connsiteY4" fmla="*/ 281077 h 281077"/>
                <a:gd name="connsiteX5" fmla="*/ 41344 w 207650"/>
                <a:gd name="connsiteY5" fmla="*/ 181480 h 281077"/>
                <a:gd name="connsiteX6" fmla="*/ 103984 w 207650"/>
                <a:gd name="connsiteY6" fmla="*/ 181480 h 281077"/>
                <a:gd name="connsiteX7" fmla="*/ 159208 w 207650"/>
                <a:gd name="connsiteY7" fmla="*/ 170630 h 281077"/>
                <a:gd name="connsiteX8" fmla="*/ 194936 w 207650"/>
                <a:gd name="connsiteY8" fmla="*/ 139310 h 281077"/>
                <a:gd name="connsiteX9" fmla="*/ 207650 w 207650"/>
                <a:gd name="connsiteY9" fmla="*/ 91142 h 281077"/>
                <a:gd name="connsiteX10" fmla="*/ 179869 w 207650"/>
                <a:gd name="connsiteY10" fmla="*/ 24306 h 281077"/>
                <a:gd name="connsiteX11" fmla="*/ 147362 w 207650"/>
                <a:gd name="connsiteY11" fmla="*/ 131299 h 281077"/>
                <a:gd name="connsiteX12" fmla="*/ 100382 w 207650"/>
                <a:gd name="connsiteY12" fmla="*/ 144968 h 281077"/>
                <a:gd name="connsiteX13" fmla="*/ 41280 w 207650"/>
                <a:gd name="connsiteY13" fmla="*/ 144968 h 281077"/>
                <a:gd name="connsiteX14" fmla="*/ 41280 w 207650"/>
                <a:gd name="connsiteY14" fmla="*/ 37360 h 281077"/>
                <a:gd name="connsiteX15" fmla="*/ 100318 w 207650"/>
                <a:gd name="connsiteY15" fmla="*/ 37360 h 281077"/>
                <a:gd name="connsiteX16" fmla="*/ 147299 w 207650"/>
                <a:gd name="connsiteY16" fmla="*/ 50795 h 281077"/>
                <a:gd name="connsiteX17" fmla="*/ 164145 w 207650"/>
                <a:gd name="connsiteY17" fmla="*/ 91164 h 281077"/>
                <a:gd name="connsiteX18" fmla="*/ 147299 w 207650"/>
                <a:gd name="connsiteY18" fmla="*/ 131299 h 28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7650" h="281077">
                  <a:moveTo>
                    <a:pt x="179869" y="24306"/>
                  </a:moveTo>
                  <a:cubicBezTo>
                    <a:pt x="161412" y="8116"/>
                    <a:pt x="135983" y="15"/>
                    <a:pt x="103582" y="0"/>
                  </a:cubicBezTo>
                  <a:lnTo>
                    <a:pt x="0" y="0"/>
                  </a:lnTo>
                  <a:lnTo>
                    <a:pt x="0" y="281077"/>
                  </a:lnTo>
                  <a:lnTo>
                    <a:pt x="41344" y="281077"/>
                  </a:lnTo>
                  <a:lnTo>
                    <a:pt x="41344" y="181480"/>
                  </a:lnTo>
                  <a:lnTo>
                    <a:pt x="103984" y="181480"/>
                  </a:lnTo>
                  <a:cubicBezTo>
                    <a:pt x="125408" y="181480"/>
                    <a:pt x="143802" y="177862"/>
                    <a:pt x="159208" y="170630"/>
                  </a:cubicBezTo>
                  <a:cubicBezTo>
                    <a:pt x="173957" y="163965"/>
                    <a:pt x="186396" y="153063"/>
                    <a:pt x="194936" y="139310"/>
                  </a:cubicBezTo>
                  <a:cubicBezTo>
                    <a:pt x="203412" y="125663"/>
                    <a:pt x="207650" y="109606"/>
                    <a:pt x="207650" y="91142"/>
                  </a:cubicBezTo>
                  <a:cubicBezTo>
                    <a:pt x="207566" y="62774"/>
                    <a:pt x="198305" y="40496"/>
                    <a:pt x="179869" y="24306"/>
                  </a:cubicBezTo>
                  <a:close/>
                  <a:moveTo>
                    <a:pt x="147362" y="131299"/>
                  </a:moveTo>
                  <a:cubicBezTo>
                    <a:pt x="136067" y="140411"/>
                    <a:pt x="120407" y="144968"/>
                    <a:pt x="100382" y="144968"/>
                  </a:cubicBezTo>
                  <a:lnTo>
                    <a:pt x="41280" y="144968"/>
                  </a:lnTo>
                  <a:lnTo>
                    <a:pt x="41280" y="37360"/>
                  </a:lnTo>
                  <a:lnTo>
                    <a:pt x="100318" y="37360"/>
                  </a:lnTo>
                  <a:cubicBezTo>
                    <a:pt x="120386" y="37360"/>
                    <a:pt x="136046" y="41837"/>
                    <a:pt x="147299" y="50795"/>
                  </a:cubicBezTo>
                  <a:cubicBezTo>
                    <a:pt x="158551" y="59752"/>
                    <a:pt x="164166" y="73208"/>
                    <a:pt x="164145" y="91164"/>
                  </a:cubicBezTo>
                  <a:cubicBezTo>
                    <a:pt x="164145" y="108822"/>
                    <a:pt x="158530" y="122202"/>
                    <a:pt x="147299" y="131299"/>
                  </a:cubicBezTo>
                  <a:close/>
                </a:path>
              </a:pathLst>
            </a:custGeom>
            <a:solidFill>
              <a:srgbClr val="00A443"/>
            </a:solidFill>
            <a:ln w="2119" cap="flat">
              <a:noFill/>
              <a:prstDash val="solid"/>
              <a:miter/>
            </a:ln>
          </p:spPr>
          <p:txBody>
            <a:bodyPr rtlCol="0" anchor="ctr"/>
            <a:lstStyle/>
            <a:p>
              <a:endParaRPr lang="es-ES" sz="675"/>
            </a:p>
          </p:txBody>
        </p:sp>
        <p:sp>
          <p:nvSpPr>
            <p:cNvPr id="33" name="Forma libre: forma 32">
              <a:extLst>
                <a:ext uri="{FF2B5EF4-FFF2-40B4-BE49-F238E27FC236}">
                  <a16:creationId xmlns:a16="http://schemas.microsoft.com/office/drawing/2014/main" id="{9F6B0AB9-4704-D7F9-2CD4-17BE9AAFC8A9}"/>
                </a:ext>
              </a:extLst>
            </p:cNvPr>
            <p:cNvSpPr/>
            <p:nvPr/>
          </p:nvSpPr>
          <p:spPr>
            <a:xfrm>
              <a:off x="22794197" y="934458"/>
              <a:ext cx="206799" cy="212416"/>
            </a:xfrm>
            <a:custGeom>
              <a:avLst/>
              <a:gdLst>
                <a:gd name="connsiteX0" fmla="*/ 156609 w 206799"/>
                <a:gd name="connsiteY0" fmla="*/ 13264 h 212416"/>
                <a:gd name="connsiteX1" fmla="*/ 103208 w 206799"/>
                <a:gd name="connsiteY1" fmla="*/ 20 h 212416"/>
                <a:gd name="connsiteX2" fmla="*/ 62246 w 206799"/>
                <a:gd name="connsiteY2" fmla="*/ 7648 h 212416"/>
                <a:gd name="connsiteX3" fmla="*/ 29315 w 206799"/>
                <a:gd name="connsiteY3" fmla="*/ 29539 h 212416"/>
                <a:gd name="connsiteX4" fmla="*/ 7637 w 206799"/>
                <a:gd name="connsiteY4" fmla="*/ 63253 h 212416"/>
                <a:gd name="connsiteX5" fmla="*/ 8 w 206799"/>
                <a:gd name="connsiteY5" fmla="*/ 106017 h 212416"/>
                <a:gd name="connsiteX6" fmla="*/ 13464 w 206799"/>
                <a:gd name="connsiteY6" fmla="*/ 161431 h 212416"/>
                <a:gd name="connsiteX7" fmla="*/ 50400 w 206799"/>
                <a:gd name="connsiteY7" fmla="*/ 198982 h 212416"/>
                <a:gd name="connsiteX8" fmla="*/ 144551 w 206799"/>
                <a:gd name="connsiteY8" fmla="*/ 204597 h 212416"/>
                <a:gd name="connsiteX9" fmla="*/ 177482 w 206799"/>
                <a:gd name="connsiteY9" fmla="*/ 182707 h 212416"/>
                <a:gd name="connsiteX10" fmla="*/ 199161 w 206799"/>
                <a:gd name="connsiteY10" fmla="*/ 149183 h 212416"/>
                <a:gd name="connsiteX11" fmla="*/ 206789 w 206799"/>
                <a:gd name="connsiteY11" fmla="*/ 106017 h 212416"/>
                <a:gd name="connsiteX12" fmla="*/ 193354 w 206799"/>
                <a:gd name="connsiteY12" fmla="*/ 50412 h 212416"/>
                <a:gd name="connsiteX13" fmla="*/ 156609 w 206799"/>
                <a:gd name="connsiteY13" fmla="*/ 13264 h 212416"/>
                <a:gd name="connsiteX14" fmla="*/ 161822 w 206799"/>
                <a:gd name="connsiteY14" fmla="*/ 135727 h 212416"/>
                <a:gd name="connsiteX15" fmla="*/ 148578 w 206799"/>
                <a:gd name="connsiteY15" fmla="*/ 158020 h 212416"/>
                <a:gd name="connsiteX16" fmla="*/ 128489 w 206799"/>
                <a:gd name="connsiteY16" fmla="*/ 171857 h 212416"/>
                <a:gd name="connsiteX17" fmla="*/ 103208 w 206799"/>
                <a:gd name="connsiteY17" fmla="*/ 176689 h 212416"/>
                <a:gd name="connsiteX18" fmla="*/ 71273 w 206799"/>
                <a:gd name="connsiteY18" fmla="*/ 168212 h 212416"/>
                <a:gd name="connsiteX19" fmla="*/ 48790 w 206799"/>
                <a:gd name="connsiteY19" fmla="*/ 143928 h 212416"/>
                <a:gd name="connsiteX20" fmla="*/ 40567 w 206799"/>
                <a:gd name="connsiteY20" fmla="*/ 105974 h 212416"/>
                <a:gd name="connsiteX21" fmla="*/ 45187 w 206799"/>
                <a:gd name="connsiteY21" fmla="*/ 76307 h 212416"/>
                <a:gd name="connsiteX22" fmla="*/ 58241 w 206799"/>
                <a:gd name="connsiteY22" fmla="*/ 54226 h 212416"/>
                <a:gd name="connsiteX23" fmla="*/ 78308 w 206799"/>
                <a:gd name="connsiteY23" fmla="*/ 40367 h 212416"/>
                <a:gd name="connsiteX24" fmla="*/ 103208 w 206799"/>
                <a:gd name="connsiteY24" fmla="*/ 35748 h 212416"/>
                <a:gd name="connsiteX25" fmla="*/ 135927 w 206799"/>
                <a:gd name="connsiteY25" fmla="*/ 44224 h 212416"/>
                <a:gd name="connsiteX26" fmla="*/ 158410 w 206799"/>
                <a:gd name="connsiteY26" fmla="*/ 68318 h 212416"/>
                <a:gd name="connsiteX27" fmla="*/ 166633 w 206799"/>
                <a:gd name="connsiteY27" fmla="*/ 106059 h 212416"/>
                <a:gd name="connsiteX28" fmla="*/ 161780 w 206799"/>
                <a:gd name="connsiteY28" fmla="*/ 135727 h 212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6799" h="212416">
                  <a:moveTo>
                    <a:pt x="156609" y="13264"/>
                  </a:moveTo>
                  <a:cubicBezTo>
                    <a:pt x="140292" y="4230"/>
                    <a:pt x="121856" y="-339"/>
                    <a:pt x="103208" y="20"/>
                  </a:cubicBezTo>
                  <a:cubicBezTo>
                    <a:pt x="89179" y="-114"/>
                    <a:pt x="75278" y="2476"/>
                    <a:pt x="62246" y="7648"/>
                  </a:cubicBezTo>
                  <a:cubicBezTo>
                    <a:pt x="49870" y="12588"/>
                    <a:pt x="38660" y="20043"/>
                    <a:pt x="29315" y="29539"/>
                  </a:cubicBezTo>
                  <a:cubicBezTo>
                    <a:pt x="19864" y="39176"/>
                    <a:pt x="12489" y="50651"/>
                    <a:pt x="7637" y="63253"/>
                  </a:cubicBezTo>
                  <a:cubicBezTo>
                    <a:pt x="2424" y="76903"/>
                    <a:pt x="-162" y="91410"/>
                    <a:pt x="8" y="106017"/>
                  </a:cubicBezTo>
                  <a:cubicBezTo>
                    <a:pt x="8" y="126896"/>
                    <a:pt x="4500" y="145369"/>
                    <a:pt x="13464" y="161431"/>
                  </a:cubicBezTo>
                  <a:cubicBezTo>
                    <a:pt x="22067" y="177121"/>
                    <a:pt x="34846" y="190120"/>
                    <a:pt x="50400" y="198982"/>
                  </a:cubicBezTo>
                  <a:cubicBezTo>
                    <a:pt x="79410" y="214667"/>
                    <a:pt x="113888" y="216723"/>
                    <a:pt x="144551" y="204597"/>
                  </a:cubicBezTo>
                  <a:cubicBezTo>
                    <a:pt x="156884" y="199562"/>
                    <a:pt x="168073" y="192122"/>
                    <a:pt x="177482" y="182707"/>
                  </a:cubicBezTo>
                  <a:cubicBezTo>
                    <a:pt x="186976" y="173165"/>
                    <a:pt x="194350" y="161745"/>
                    <a:pt x="199161" y="149183"/>
                  </a:cubicBezTo>
                  <a:cubicBezTo>
                    <a:pt x="204395" y="135400"/>
                    <a:pt x="206980" y="120757"/>
                    <a:pt x="206789" y="106017"/>
                  </a:cubicBezTo>
                  <a:cubicBezTo>
                    <a:pt x="206789" y="84826"/>
                    <a:pt x="202318" y="66290"/>
                    <a:pt x="193354" y="50412"/>
                  </a:cubicBezTo>
                  <a:cubicBezTo>
                    <a:pt x="184751" y="34883"/>
                    <a:pt x="172036" y="22029"/>
                    <a:pt x="156609" y="13264"/>
                  </a:cubicBezTo>
                  <a:close/>
                  <a:moveTo>
                    <a:pt x="161822" y="135727"/>
                  </a:moveTo>
                  <a:cubicBezTo>
                    <a:pt x="158961" y="143976"/>
                    <a:pt x="154448" y="151558"/>
                    <a:pt x="148578" y="158020"/>
                  </a:cubicBezTo>
                  <a:cubicBezTo>
                    <a:pt x="142962" y="164034"/>
                    <a:pt x="136117" y="168755"/>
                    <a:pt x="128489" y="171857"/>
                  </a:cubicBezTo>
                  <a:cubicBezTo>
                    <a:pt x="120457" y="175129"/>
                    <a:pt x="111875" y="176771"/>
                    <a:pt x="103208" y="176689"/>
                  </a:cubicBezTo>
                  <a:cubicBezTo>
                    <a:pt x="91998" y="176824"/>
                    <a:pt x="80957" y="173894"/>
                    <a:pt x="71273" y="168212"/>
                  </a:cubicBezTo>
                  <a:cubicBezTo>
                    <a:pt x="61610" y="162427"/>
                    <a:pt x="53812" y="154000"/>
                    <a:pt x="48790" y="143928"/>
                  </a:cubicBezTo>
                  <a:cubicBezTo>
                    <a:pt x="43301" y="133360"/>
                    <a:pt x="40546" y="120709"/>
                    <a:pt x="40567" y="105974"/>
                  </a:cubicBezTo>
                  <a:cubicBezTo>
                    <a:pt x="40377" y="95892"/>
                    <a:pt x="41945" y="85856"/>
                    <a:pt x="45187" y="76307"/>
                  </a:cubicBezTo>
                  <a:cubicBezTo>
                    <a:pt x="48026" y="68149"/>
                    <a:pt x="52456" y="60641"/>
                    <a:pt x="58241" y="54226"/>
                  </a:cubicBezTo>
                  <a:cubicBezTo>
                    <a:pt x="63771" y="48117"/>
                    <a:pt x="70637" y="43372"/>
                    <a:pt x="78308" y="40367"/>
                  </a:cubicBezTo>
                  <a:cubicBezTo>
                    <a:pt x="86234" y="37258"/>
                    <a:pt x="94689" y="35690"/>
                    <a:pt x="103208" y="35748"/>
                  </a:cubicBezTo>
                  <a:cubicBezTo>
                    <a:pt x="114672" y="35548"/>
                    <a:pt x="125988" y="38479"/>
                    <a:pt x="135927" y="44224"/>
                  </a:cubicBezTo>
                  <a:cubicBezTo>
                    <a:pt x="145547" y="49971"/>
                    <a:pt x="153346" y="58324"/>
                    <a:pt x="158410" y="68318"/>
                  </a:cubicBezTo>
                  <a:cubicBezTo>
                    <a:pt x="163899" y="78772"/>
                    <a:pt x="166633" y="91353"/>
                    <a:pt x="166633" y="106059"/>
                  </a:cubicBezTo>
                  <a:cubicBezTo>
                    <a:pt x="166760" y="116157"/>
                    <a:pt x="165128" y="126197"/>
                    <a:pt x="161780" y="135727"/>
                  </a:cubicBezTo>
                  <a:close/>
                </a:path>
              </a:pathLst>
            </a:custGeom>
            <a:solidFill>
              <a:srgbClr val="00A443"/>
            </a:solidFill>
            <a:ln w="2119" cap="flat">
              <a:noFill/>
              <a:prstDash val="solid"/>
              <a:miter/>
            </a:ln>
          </p:spPr>
          <p:txBody>
            <a:bodyPr rtlCol="0" anchor="ctr"/>
            <a:lstStyle/>
            <a:p>
              <a:endParaRPr lang="es-ES" sz="675"/>
            </a:p>
          </p:txBody>
        </p:sp>
        <p:sp>
          <p:nvSpPr>
            <p:cNvPr id="34" name="Forma libre: forma 33">
              <a:extLst>
                <a:ext uri="{FF2B5EF4-FFF2-40B4-BE49-F238E27FC236}">
                  <a16:creationId xmlns:a16="http://schemas.microsoft.com/office/drawing/2014/main" id="{76793675-B7E3-8381-EDCB-14A130C71B02}"/>
                </a:ext>
              </a:extLst>
            </p:cNvPr>
            <p:cNvSpPr/>
            <p:nvPr/>
          </p:nvSpPr>
          <p:spPr>
            <a:xfrm>
              <a:off x="23000817" y="938482"/>
              <a:ext cx="295529" cy="204090"/>
            </a:xfrm>
            <a:custGeom>
              <a:avLst/>
              <a:gdLst>
                <a:gd name="connsiteX0" fmla="*/ 222039 w 295529"/>
                <a:gd name="connsiteY0" fmla="*/ 109727 h 204090"/>
                <a:gd name="connsiteX1" fmla="*/ 216826 w 295529"/>
                <a:gd name="connsiteY1" fmla="*/ 127188 h 204090"/>
                <a:gd name="connsiteX2" fmla="*/ 211613 w 295529"/>
                <a:gd name="connsiteY2" fmla="*/ 146260 h 204090"/>
                <a:gd name="connsiteX3" fmla="*/ 199958 w 295529"/>
                <a:gd name="connsiteY3" fmla="*/ 110108 h 204090"/>
                <a:gd name="connsiteX4" fmla="*/ 164951 w 295529"/>
                <a:gd name="connsiteY4" fmla="*/ 0 h 204090"/>
                <a:gd name="connsiteX5" fmla="*/ 130812 w 295529"/>
                <a:gd name="connsiteY5" fmla="*/ 0 h 204090"/>
                <a:gd name="connsiteX6" fmla="*/ 96377 w 295529"/>
                <a:gd name="connsiteY6" fmla="*/ 109727 h 204090"/>
                <a:gd name="connsiteX7" fmla="*/ 90952 w 295529"/>
                <a:gd name="connsiteY7" fmla="*/ 127591 h 204090"/>
                <a:gd name="connsiteX8" fmla="*/ 85124 w 295529"/>
                <a:gd name="connsiteY8" fmla="*/ 146663 h 204090"/>
                <a:gd name="connsiteX9" fmla="*/ 79509 w 295529"/>
                <a:gd name="connsiteY9" fmla="*/ 127591 h 204090"/>
                <a:gd name="connsiteX10" fmla="*/ 74274 w 295529"/>
                <a:gd name="connsiteY10" fmla="*/ 109727 h 204090"/>
                <a:gd name="connsiteX11" fmla="*/ 41767 w 295529"/>
                <a:gd name="connsiteY11" fmla="*/ 106 h 204090"/>
                <a:gd name="connsiteX12" fmla="*/ 0 w 295529"/>
                <a:gd name="connsiteY12" fmla="*/ 106 h 204090"/>
                <a:gd name="connsiteX13" fmla="*/ 64654 w 295529"/>
                <a:gd name="connsiteY13" fmla="*/ 204090 h 204090"/>
                <a:gd name="connsiteX14" fmla="*/ 101992 w 295529"/>
                <a:gd name="connsiteY14" fmla="*/ 204090 h 204090"/>
                <a:gd name="connsiteX15" fmla="*/ 136512 w 295529"/>
                <a:gd name="connsiteY15" fmla="*/ 94469 h 204090"/>
                <a:gd name="connsiteX16" fmla="*/ 147362 w 295529"/>
                <a:gd name="connsiteY16" fmla="*/ 58741 h 204090"/>
                <a:gd name="connsiteX17" fmla="*/ 158996 w 295529"/>
                <a:gd name="connsiteY17" fmla="*/ 94469 h 204090"/>
                <a:gd name="connsiteX18" fmla="*/ 193537 w 295529"/>
                <a:gd name="connsiteY18" fmla="*/ 204090 h 204090"/>
                <a:gd name="connsiteX19" fmla="*/ 231278 w 295529"/>
                <a:gd name="connsiteY19" fmla="*/ 204090 h 204090"/>
                <a:gd name="connsiteX20" fmla="*/ 295529 w 295529"/>
                <a:gd name="connsiteY20" fmla="*/ 106 h 204090"/>
                <a:gd name="connsiteX21" fmla="*/ 254567 w 295529"/>
                <a:gd name="connsiteY21" fmla="*/ 106 h 20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5529" h="204090">
                  <a:moveTo>
                    <a:pt x="222039" y="109727"/>
                  </a:moveTo>
                  <a:cubicBezTo>
                    <a:pt x="220174" y="115618"/>
                    <a:pt x="218437" y="121439"/>
                    <a:pt x="216826" y="127188"/>
                  </a:cubicBezTo>
                  <a:cubicBezTo>
                    <a:pt x="215215" y="132937"/>
                    <a:pt x="213478" y="139295"/>
                    <a:pt x="211613" y="146260"/>
                  </a:cubicBezTo>
                  <a:cubicBezTo>
                    <a:pt x="206782" y="131257"/>
                    <a:pt x="202904" y="119206"/>
                    <a:pt x="199958" y="110108"/>
                  </a:cubicBezTo>
                  <a:lnTo>
                    <a:pt x="164951" y="0"/>
                  </a:lnTo>
                  <a:lnTo>
                    <a:pt x="130812" y="0"/>
                  </a:lnTo>
                  <a:lnTo>
                    <a:pt x="96377" y="109727"/>
                  </a:lnTo>
                  <a:cubicBezTo>
                    <a:pt x="94491" y="115900"/>
                    <a:pt x="92668" y="121855"/>
                    <a:pt x="90952" y="127591"/>
                  </a:cubicBezTo>
                  <a:cubicBezTo>
                    <a:pt x="89193" y="133355"/>
                    <a:pt x="87264" y="139712"/>
                    <a:pt x="85124" y="146663"/>
                  </a:cubicBezTo>
                  <a:cubicBezTo>
                    <a:pt x="83005" y="139712"/>
                    <a:pt x="81098" y="133355"/>
                    <a:pt x="79509" y="127591"/>
                  </a:cubicBezTo>
                  <a:cubicBezTo>
                    <a:pt x="77919" y="121827"/>
                    <a:pt x="76160" y="115894"/>
                    <a:pt x="74274" y="109727"/>
                  </a:cubicBezTo>
                  <a:lnTo>
                    <a:pt x="41767" y="106"/>
                  </a:lnTo>
                  <a:lnTo>
                    <a:pt x="0" y="106"/>
                  </a:lnTo>
                  <a:lnTo>
                    <a:pt x="64654" y="204090"/>
                  </a:lnTo>
                  <a:lnTo>
                    <a:pt x="101992" y="204090"/>
                  </a:lnTo>
                  <a:lnTo>
                    <a:pt x="136512" y="94469"/>
                  </a:lnTo>
                  <a:cubicBezTo>
                    <a:pt x="139458" y="85639"/>
                    <a:pt x="143082" y="73730"/>
                    <a:pt x="147362" y="58741"/>
                  </a:cubicBezTo>
                  <a:cubicBezTo>
                    <a:pt x="152448" y="73730"/>
                    <a:pt x="156326" y="85639"/>
                    <a:pt x="158996" y="94469"/>
                  </a:cubicBezTo>
                  <a:lnTo>
                    <a:pt x="193537" y="204090"/>
                  </a:lnTo>
                  <a:lnTo>
                    <a:pt x="231278" y="204090"/>
                  </a:lnTo>
                  <a:lnTo>
                    <a:pt x="295529" y="106"/>
                  </a:lnTo>
                  <a:lnTo>
                    <a:pt x="254567" y="106"/>
                  </a:lnTo>
                  <a:close/>
                </a:path>
              </a:pathLst>
            </a:custGeom>
            <a:solidFill>
              <a:srgbClr val="00A443"/>
            </a:solidFill>
            <a:ln w="2119" cap="flat">
              <a:noFill/>
              <a:prstDash val="solid"/>
              <a:miter/>
            </a:ln>
          </p:spPr>
          <p:txBody>
            <a:bodyPr rtlCol="0" anchor="ctr"/>
            <a:lstStyle/>
            <a:p>
              <a:endParaRPr lang="es-ES" sz="675"/>
            </a:p>
          </p:txBody>
        </p:sp>
        <p:sp>
          <p:nvSpPr>
            <p:cNvPr id="35" name="Forma libre: forma 34">
              <a:extLst>
                <a:ext uri="{FF2B5EF4-FFF2-40B4-BE49-F238E27FC236}">
                  <a16:creationId xmlns:a16="http://schemas.microsoft.com/office/drawing/2014/main" id="{7683F776-50F3-7C8F-A94A-AEFC6553BA22}"/>
                </a:ext>
              </a:extLst>
            </p:cNvPr>
            <p:cNvSpPr/>
            <p:nvPr/>
          </p:nvSpPr>
          <p:spPr>
            <a:xfrm>
              <a:off x="23296333" y="934464"/>
              <a:ext cx="192321" cy="212494"/>
            </a:xfrm>
            <a:custGeom>
              <a:avLst/>
              <a:gdLst>
                <a:gd name="connsiteX0" fmla="*/ 146570 w 192321"/>
                <a:gd name="connsiteY0" fmla="*/ 13067 h 212494"/>
                <a:gd name="connsiteX1" fmla="*/ 97979 w 192321"/>
                <a:gd name="connsiteY1" fmla="*/ 14 h 212494"/>
                <a:gd name="connsiteX2" fmla="*/ 58415 w 192321"/>
                <a:gd name="connsiteY2" fmla="*/ 7430 h 212494"/>
                <a:gd name="connsiteX3" fmla="*/ 27307 w 192321"/>
                <a:gd name="connsiteY3" fmla="*/ 28982 h 212494"/>
                <a:gd name="connsiteX4" fmla="*/ 7027 w 192321"/>
                <a:gd name="connsiteY4" fmla="*/ 62506 h 212494"/>
                <a:gd name="connsiteX5" fmla="*/ 13 w 192321"/>
                <a:gd name="connsiteY5" fmla="*/ 106074 h 212494"/>
                <a:gd name="connsiteX6" fmla="*/ 12855 w 192321"/>
                <a:gd name="connsiteY6" fmla="*/ 161680 h 212494"/>
                <a:gd name="connsiteX7" fmla="*/ 48180 w 192321"/>
                <a:gd name="connsiteY7" fmla="*/ 199039 h 212494"/>
                <a:gd name="connsiteX8" fmla="*/ 99992 w 192321"/>
                <a:gd name="connsiteY8" fmla="*/ 212474 h 212494"/>
                <a:gd name="connsiteX9" fmla="*/ 134300 w 192321"/>
                <a:gd name="connsiteY9" fmla="*/ 207452 h 212494"/>
                <a:gd name="connsiteX10" fmla="*/ 164837 w 192321"/>
                <a:gd name="connsiteY10" fmla="*/ 191008 h 212494"/>
                <a:gd name="connsiteX11" fmla="*/ 188719 w 192321"/>
                <a:gd name="connsiteY11" fmla="*/ 161489 h 212494"/>
                <a:gd name="connsiteX12" fmla="*/ 158204 w 192321"/>
                <a:gd name="connsiteY12" fmla="*/ 142608 h 212494"/>
                <a:gd name="connsiteX13" fmla="*/ 142946 w 192321"/>
                <a:gd name="connsiteY13" fmla="*/ 162887 h 212494"/>
                <a:gd name="connsiteX14" fmla="*/ 123260 w 192321"/>
                <a:gd name="connsiteY14" fmla="*/ 174140 h 212494"/>
                <a:gd name="connsiteX15" fmla="*/ 99950 w 192321"/>
                <a:gd name="connsiteY15" fmla="*/ 177552 h 212494"/>
                <a:gd name="connsiteX16" fmla="*/ 69032 w 192321"/>
                <a:gd name="connsiteY16" fmla="*/ 169520 h 212494"/>
                <a:gd name="connsiteX17" fmla="*/ 47587 w 192321"/>
                <a:gd name="connsiteY17" fmla="*/ 145532 h 212494"/>
                <a:gd name="connsiteX18" fmla="*/ 40106 w 192321"/>
                <a:gd name="connsiteY18" fmla="*/ 115229 h 212494"/>
                <a:gd name="connsiteX19" fmla="*/ 191940 w 192321"/>
                <a:gd name="connsiteY19" fmla="*/ 115229 h 212494"/>
                <a:gd name="connsiteX20" fmla="*/ 192321 w 192321"/>
                <a:gd name="connsiteY20" fmla="*/ 109613 h 212494"/>
                <a:gd name="connsiteX21" fmla="*/ 192321 w 192321"/>
                <a:gd name="connsiteY21" fmla="*/ 104379 h 212494"/>
                <a:gd name="connsiteX22" fmla="*/ 180094 w 192321"/>
                <a:gd name="connsiteY22" fmla="*/ 49579 h 212494"/>
                <a:gd name="connsiteX23" fmla="*/ 146570 w 192321"/>
                <a:gd name="connsiteY23" fmla="*/ 13067 h 212494"/>
                <a:gd name="connsiteX24" fmla="*/ 55216 w 192321"/>
                <a:gd name="connsiteY24" fmla="*/ 52016 h 212494"/>
                <a:gd name="connsiteX25" fmla="*/ 73482 w 192321"/>
                <a:gd name="connsiteY25" fmla="*/ 37967 h 212494"/>
                <a:gd name="connsiteX26" fmla="*/ 97576 w 192321"/>
                <a:gd name="connsiteY26" fmla="*/ 33347 h 212494"/>
                <a:gd name="connsiteX27" fmla="*/ 137119 w 192321"/>
                <a:gd name="connsiteY27" fmla="*/ 50999 h 212494"/>
                <a:gd name="connsiteX28" fmla="*/ 151317 w 192321"/>
                <a:gd name="connsiteY28" fmla="*/ 85943 h 212494"/>
                <a:gd name="connsiteX29" fmla="*/ 41272 w 192321"/>
                <a:gd name="connsiteY29" fmla="*/ 85943 h 212494"/>
                <a:gd name="connsiteX30" fmla="*/ 43772 w 192321"/>
                <a:gd name="connsiteY30" fmla="*/ 74902 h 212494"/>
                <a:gd name="connsiteX31" fmla="*/ 55216 w 192321"/>
                <a:gd name="connsiteY31" fmla="*/ 52016 h 21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2321" h="212494">
                  <a:moveTo>
                    <a:pt x="146570" y="13067"/>
                  </a:moveTo>
                  <a:cubicBezTo>
                    <a:pt x="131927" y="4241"/>
                    <a:pt x="115080" y="-281"/>
                    <a:pt x="97979" y="14"/>
                  </a:cubicBezTo>
                  <a:cubicBezTo>
                    <a:pt x="84438" y="-156"/>
                    <a:pt x="70982" y="2366"/>
                    <a:pt x="58415" y="7430"/>
                  </a:cubicBezTo>
                  <a:cubicBezTo>
                    <a:pt x="46633" y="12319"/>
                    <a:pt x="36016" y="19666"/>
                    <a:pt x="27307" y="28982"/>
                  </a:cubicBezTo>
                  <a:cubicBezTo>
                    <a:pt x="18301" y="38632"/>
                    <a:pt x="11393" y="50048"/>
                    <a:pt x="7027" y="62506"/>
                  </a:cubicBezTo>
                  <a:cubicBezTo>
                    <a:pt x="2175" y="76511"/>
                    <a:pt x="-199" y="91256"/>
                    <a:pt x="13" y="106074"/>
                  </a:cubicBezTo>
                  <a:cubicBezTo>
                    <a:pt x="13" y="127265"/>
                    <a:pt x="4294" y="145801"/>
                    <a:pt x="12855" y="161680"/>
                  </a:cubicBezTo>
                  <a:cubicBezTo>
                    <a:pt x="20971" y="177140"/>
                    <a:pt x="33198" y="190065"/>
                    <a:pt x="48180" y="199039"/>
                  </a:cubicBezTo>
                  <a:cubicBezTo>
                    <a:pt x="63883" y="208190"/>
                    <a:pt x="81810" y="212839"/>
                    <a:pt x="99992" y="212474"/>
                  </a:cubicBezTo>
                  <a:cubicBezTo>
                    <a:pt x="111605" y="212496"/>
                    <a:pt x="123175" y="210802"/>
                    <a:pt x="134300" y="207452"/>
                  </a:cubicBezTo>
                  <a:cubicBezTo>
                    <a:pt x="145489" y="204078"/>
                    <a:pt x="155873" y="198486"/>
                    <a:pt x="164837" y="191008"/>
                  </a:cubicBezTo>
                  <a:cubicBezTo>
                    <a:pt x="174563" y="182739"/>
                    <a:pt x="182658" y="172729"/>
                    <a:pt x="188719" y="161489"/>
                  </a:cubicBezTo>
                  <a:lnTo>
                    <a:pt x="158204" y="142608"/>
                  </a:lnTo>
                  <a:cubicBezTo>
                    <a:pt x="154432" y="150258"/>
                    <a:pt x="149240" y="157134"/>
                    <a:pt x="142946" y="162887"/>
                  </a:cubicBezTo>
                  <a:cubicBezTo>
                    <a:pt x="137267" y="168005"/>
                    <a:pt x="130549" y="171843"/>
                    <a:pt x="123260" y="174140"/>
                  </a:cubicBezTo>
                  <a:cubicBezTo>
                    <a:pt x="115716" y="176460"/>
                    <a:pt x="107854" y="177611"/>
                    <a:pt x="99950" y="177552"/>
                  </a:cubicBezTo>
                  <a:cubicBezTo>
                    <a:pt x="89100" y="177734"/>
                    <a:pt x="78420" y="174958"/>
                    <a:pt x="69032" y="169520"/>
                  </a:cubicBezTo>
                  <a:cubicBezTo>
                    <a:pt x="59644" y="163843"/>
                    <a:pt x="52185" y="155488"/>
                    <a:pt x="47587" y="145532"/>
                  </a:cubicBezTo>
                  <a:cubicBezTo>
                    <a:pt x="43158" y="136011"/>
                    <a:pt x="40615" y="125718"/>
                    <a:pt x="40106" y="115229"/>
                  </a:cubicBezTo>
                  <a:lnTo>
                    <a:pt x="191940" y="115229"/>
                  </a:lnTo>
                  <a:cubicBezTo>
                    <a:pt x="192194" y="113368"/>
                    <a:pt x="192321" y="111491"/>
                    <a:pt x="192321" y="109613"/>
                  </a:cubicBezTo>
                  <a:lnTo>
                    <a:pt x="192321" y="104379"/>
                  </a:lnTo>
                  <a:cubicBezTo>
                    <a:pt x="192321" y="83500"/>
                    <a:pt x="188252" y="65233"/>
                    <a:pt x="180094" y="49579"/>
                  </a:cubicBezTo>
                  <a:cubicBezTo>
                    <a:pt x="172486" y="34553"/>
                    <a:pt x="160895" y="21919"/>
                    <a:pt x="146570" y="13067"/>
                  </a:cubicBezTo>
                  <a:close/>
                  <a:moveTo>
                    <a:pt x="55216" y="52016"/>
                  </a:moveTo>
                  <a:cubicBezTo>
                    <a:pt x="60005" y="45845"/>
                    <a:pt x="66298" y="41007"/>
                    <a:pt x="73482" y="37967"/>
                  </a:cubicBezTo>
                  <a:cubicBezTo>
                    <a:pt x="81111" y="34801"/>
                    <a:pt x="89312" y="33228"/>
                    <a:pt x="97576" y="33347"/>
                  </a:cubicBezTo>
                  <a:cubicBezTo>
                    <a:pt x="112749" y="32951"/>
                    <a:pt x="127286" y="39439"/>
                    <a:pt x="137119" y="50999"/>
                  </a:cubicBezTo>
                  <a:cubicBezTo>
                    <a:pt x="144493" y="59475"/>
                    <a:pt x="149219" y="71124"/>
                    <a:pt x="151317" y="85943"/>
                  </a:cubicBezTo>
                  <a:lnTo>
                    <a:pt x="41272" y="85943"/>
                  </a:lnTo>
                  <a:cubicBezTo>
                    <a:pt x="41865" y="82213"/>
                    <a:pt x="42692" y="78524"/>
                    <a:pt x="43772" y="74902"/>
                  </a:cubicBezTo>
                  <a:cubicBezTo>
                    <a:pt x="46103" y="66615"/>
                    <a:pt x="49981" y="58848"/>
                    <a:pt x="55216" y="52016"/>
                  </a:cubicBezTo>
                  <a:close/>
                </a:path>
              </a:pathLst>
            </a:custGeom>
            <a:solidFill>
              <a:srgbClr val="00A443"/>
            </a:solidFill>
            <a:ln w="2119" cap="flat">
              <a:noFill/>
              <a:prstDash val="solid"/>
              <a:miter/>
            </a:ln>
          </p:spPr>
          <p:txBody>
            <a:bodyPr rtlCol="0" anchor="ctr"/>
            <a:lstStyle/>
            <a:p>
              <a:endParaRPr lang="es-ES" sz="675"/>
            </a:p>
          </p:txBody>
        </p:sp>
        <p:sp>
          <p:nvSpPr>
            <p:cNvPr id="36" name="Forma libre: forma 35">
              <a:extLst>
                <a:ext uri="{FF2B5EF4-FFF2-40B4-BE49-F238E27FC236}">
                  <a16:creationId xmlns:a16="http://schemas.microsoft.com/office/drawing/2014/main" id="{22070101-27ED-2C2D-9ACE-202EA00F3CA8}"/>
                </a:ext>
              </a:extLst>
            </p:cNvPr>
            <p:cNvSpPr/>
            <p:nvPr/>
          </p:nvSpPr>
          <p:spPr>
            <a:xfrm>
              <a:off x="23513893" y="934470"/>
              <a:ext cx="106399" cy="207996"/>
            </a:xfrm>
            <a:custGeom>
              <a:avLst/>
              <a:gdLst>
                <a:gd name="connsiteX0" fmla="*/ 94766 w 106399"/>
                <a:gd name="connsiteY0" fmla="*/ 7 h 207996"/>
                <a:gd name="connsiteX1" fmla="*/ 62429 w 106399"/>
                <a:gd name="connsiteY1" fmla="*/ 9246 h 207996"/>
                <a:gd name="connsiteX2" fmla="*/ 39352 w 106399"/>
                <a:gd name="connsiteY2" fmla="*/ 37346 h 207996"/>
                <a:gd name="connsiteX3" fmla="*/ 39352 w 106399"/>
                <a:gd name="connsiteY3" fmla="*/ 4012 h 207996"/>
                <a:gd name="connsiteX4" fmla="*/ 0 w 106399"/>
                <a:gd name="connsiteY4" fmla="*/ 4012 h 207996"/>
                <a:gd name="connsiteX5" fmla="*/ 0 w 106399"/>
                <a:gd name="connsiteY5" fmla="*/ 207997 h 207996"/>
                <a:gd name="connsiteX6" fmla="*/ 39352 w 106399"/>
                <a:gd name="connsiteY6" fmla="*/ 207997 h 207996"/>
                <a:gd name="connsiteX7" fmla="*/ 39352 w 106399"/>
                <a:gd name="connsiteY7" fmla="*/ 99181 h 207996"/>
                <a:gd name="connsiteX8" fmla="*/ 52596 w 106399"/>
                <a:gd name="connsiteY8" fmla="*/ 57435 h 207996"/>
                <a:gd name="connsiteX9" fmla="*/ 86332 w 106399"/>
                <a:gd name="connsiteY9" fmla="*/ 41774 h 207996"/>
                <a:gd name="connsiteX10" fmla="*/ 106400 w 106399"/>
                <a:gd name="connsiteY10" fmla="*/ 41774 h 207996"/>
                <a:gd name="connsiteX11" fmla="*/ 106400 w 106399"/>
                <a:gd name="connsiteY11" fmla="*/ 7 h 20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399" h="207996">
                  <a:moveTo>
                    <a:pt x="94766" y="7"/>
                  </a:moveTo>
                  <a:cubicBezTo>
                    <a:pt x="83302" y="-171"/>
                    <a:pt x="72071" y="3044"/>
                    <a:pt x="62429" y="9246"/>
                  </a:cubicBezTo>
                  <a:cubicBezTo>
                    <a:pt x="52935" y="15392"/>
                    <a:pt x="45243" y="24758"/>
                    <a:pt x="39352" y="37346"/>
                  </a:cubicBezTo>
                  <a:lnTo>
                    <a:pt x="39352" y="4012"/>
                  </a:lnTo>
                  <a:lnTo>
                    <a:pt x="0" y="4012"/>
                  </a:lnTo>
                  <a:lnTo>
                    <a:pt x="0" y="207997"/>
                  </a:lnTo>
                  <a:lnTo>
                    <a:pt x="39352" y="207997"/>
                  </a:lnTo>
                  <a:lnTo>
                    <a:pt x="39352" y="99181"/>
                  </a:lnTo>
                  <a:cubicBezTo>
                    <a:pt x="39352" y="81789"/>
                    <a:pt x="43759" y="67875"/>
                    <a:pt x="52596" y="57435"/>
                  </a:cubicBezTo>
                  <a:cubicBezTo>
                    <a:pt x="60818" y="47276"/>
                    <a:pt x="73278" y="41493"/>
                    <a:pt x="86332" y="41774"/>
                  </a:cubicBezTo>
                  <a:lnTo>
                    <a:pt x="106400" y="41774"/>
                  </a:lnTo>
                  <a:lnTo>
                    <a:pt x="106400" y="7"/>
                  </a:lnTo>
                  <a:close/>
                </a:path>
              </a:pathLst>
            </a:custGeom>
            <a:solidFill>
              <a:srgbClr val="00A443"/>
            </a:solidFill>
            <a:ln w="2119" cap="flat">
              <a:noFill/>
              <a:prstDash val="solid"/>
              <a:miter/>
            </a:ln>
          </p:spPr>
          <p:txBody>
            <a:bodyPr rtlCol="0" anchor="ctr"/>
            <a:lstStyle/>
            <a:p>
              <a:endParaRPr lang="es-ES" sz="675"/>
            </a:p>
          </p:txBody>
        </p:sp>
        <p:sp>
          <p:nvSpPr>
            <p:cNvPr id="37" name="Forma libre: forma 36">
              <a:extLst>
                <a:ext uri="{FF2B5EF4-FFF2-40B4-BE49-F238E27FC236}">
                  <a16:creationId xmlns:a16="http://schemas.microsoft.com/office/drawing/2014/main" id="{EDCBCEDB-2315-9C32-F985-BF290B3A809A}"/>
                </a:ext>
              </a:extLst>
            </p:cNvPr>
            <p:cNvSpPr/>
            <p:nvPr/>
          </p:nvSpPr>
          <p:spPr>
            <a:xfrm>
              <a:off x="20826516" y="737210"/>
              <a:ext cx="267147" cy="428326"/>
            </a:xfrm>
            <a:custGeom>
              <a:avLst/>
              <a:gdLst>
                <a:gd name="connsiteX0" fmla="*/ 0 w 267147"/>
                <a:gd name="connsiteY0" fmla="*/ 305362 h 428326"/>
                <a:gd name="connsiteX1" fmla="*/ 35453 w 267147"/>
                <a:gd name="connsiteY1" fmla="*/ 391737 h 428326"/>
                <a:gd name="connsiteX2" fmla="*/ 176966 w 267147"/>
                <a:gd name="connsiteY2" fmla="*/ 414920 h 428326"/>
                <a:gd name="connsiteX3" fmla="*/ 219475 w 267147"/>
                <a:gd name="connsiteY3" fmla="*/ 0 h 428326"/>
                <a:gd name="connsiteX4" fmla="*/ 0 w 267147"/>
                <a:gd name="connsiteY4" fmla="*/ 305362 h 428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147" h="428326">
                  <a:moveTo>
                    <a:pt x="0" y="305362"/>
                  </a:moveTo>
                  <a:cubicBezTo>
                    <a:pt x="-49" y="337704"/>
                    <a:pt x="12696" y="368753"/>
                    <a:pt x="35453" y="391737"/>
                  </a:cubicBezTo>
                  <a:cubicBezTo>
                    <a:pt x="79360" y="435644"/>
                    <a:pt x="138971" y="435560"/>
                    <a:pt x="176966" y="414920"/>
                  </a:cubicBezTo>
                  <a:cubicBezTo>
                    <a:pt x="223480" y="389681"/>
                    <a:pt x="328121" y="313987"/>
                    <a:pt x="219475" y="0"/>
                  </a:cubicBezTo>
                  <a:cubicBezTo>
                    <a:pt x="219475" y="148210"/>
                    <a:pt x="0" y="163277"/>
                    <a:pt x="0" y="305362"/>
                  </a:cubicBezTo>
                  <a:close/>
                </a:path>
              </a:pathLst>
            </a:custGeom>
            <a:solidFill>
              <a:srgbClr val="FF9C1A"/>
            </a:solidFill>
            <a:ln w="2119" cap="flat">
              <a:noFill/>
              <a:prstDash val="solid"/>
              <a:miter/>
            </a:ln>
          </p:spPr>
          <p:txBody>
            <a:bodyPr rtlCol="0" anchor="ctr"/>
            <a:lstStyle/>
            <a:p>
              <a:endParaRPr lang="es-ES" sz="675"/>
            </a:p>
          </p:txBody>
        </p:sp>
        <p:sp>
          <p:nvSpPr>
            <p:cNvPr id="38" name="Forma libre: forma 37">
              <a:extLst>
                <a:ext uri="{FF2B5EF4-FFF2-40B4-BE49-F238E27FC236}">
                  <a16:creationId xmlns:a16="http://schemas.microsoft.com/office/drawing/2014/main" id="{5447BC01-6562-37C9-B3BE-4CD8789E1416}"/>
                </a:ext>
              </a:extLst>
            </p:cNvPr>
            <p:cNvSpPr/>
            <p:nvPr/>
          </p:nvSpPr>
          <p:spPr>
            <a:xfrm>
              <a:off x="20670932" y="737210"/>
              <a:ext cx="255520" cy="428307"/>
            </a:xfrm>
            <a:custGeom>
              <a:avLst/>
              <a:gdLst>
                <a:gd name="connsiteX0" fmla="*/ 255521 w 255520"/>
                <a:gd name="connsiteY0" fmla="*/ 129752 h 428307"/>
                <a:gd name="connsiteX1" fmla="*/ 219496 w 255520"/>
                <a:gd name="connsiteY1" fmla="*/ 0 h 428307"/>
                <a:gd name="connsiteX2" fmla="*/ 0 w 255520"/>
                <a:gd name="connsiteY2" fmla="*/ 305362 h 428307"/>
                <a:gd name="connsiteX3" fmla="*/ 35410 w 255520"/>
                <a:gd name="connsiteY3" fmla="*/ 391737 h 428307"/>
                <a:gd name="connsiteX4" fmla="*/ 176924 w 255520"/>
                <a:gd name="connsiteY4" fmla="*/ 414920 h 428307"/>
                <a:gd name="connsiteX5" fmla="*/ 255521 w 255520"/>
                <a:gd name="connsiteY5" fmla="*/ 129752 h 42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520" h="428307">
                  <a:moveTo>
                    <a:pt x="255521" y="129752"/>
                  </a:moveTo>
                  <a:cubicBezTo>
                    <a:pt x="248316" y="90909"/>
                    <a:pt x="236767" y="51134"/>
                    <a:pt x="219496" y="0"/>
                  </a:cubicBezTo>
                  <a:cubicBezTo>
                    <a:pt x="219496" y="148210"/>
                    <a:pt x="0" y="163277"/>
                    <a:pt x="0" y="305362"/>
                  </a:cubicBezTo>
                  <a:cubicBezTo>
                    <a:pt x="-49" y="337697"/>
                    <a:pt x="12677" y="368742"/>
                    <a:pt x="35410" y="391737"/>
                  </a:cubicBezTo>
                  <a:cubicBezTo>
                    <a:pt x="79318" y="435644"/>
                    <a:pt x="139394" y="435517"/>
                    <a:pt x="176924" y="414920"/>
                  </a:cubicBezTo>
                  <a:cubicBezTo>
                    <a:pt x="89659" y="321870"/>
                    <a:pt x="120386" y="214156"/>
                    <a:pt x="255521" y="129752"/>
                  </a:cubicBezTo>
                  <a:close/>
                </a:path>
              </a:pathLst>
            </a:custGeom>
            <a:solidFill>
              <a:srgbClr val="0DA9FF"/>
            </a:solidFill>
            <a:ln w="2119" cap="flat">
              <a:noFill/>
              <a:prstDash val="solid"/>
              <a:miter/>
            </a:ln>
          </p:spPr>
          <p:txBody>
            <a:bodyPr rtlCol="0" anchor="ctr"/>
            <a:lstStyle/>
            <a:p>
              <a:endParaRPr lang="es-ES" sz="675"/>
            </a:p>
          </p:txBody>
        </p:sp>
        <p:sp>
          <p:nvSpPr>
            <p:cNvPr id="39" name="Forma libre: forma 38">
              <a:extLst>
                <a:ext uri="{FF2B5EF4-FFF2-40B4-BE49-F238E27FC236}">
                  <a16:creationId xmlns:a16="http://schemas.microsoft.com/office/drawing/2014/main" id="{2869D21D-0309-874E-125A-8B0D300BAB72}"/>
                </a:ext>
              </a:extLst>
            </p:cNvPr>
            <p:cNvSpPr/>
            <p:nvPr/>
          </p:nvSpPr>
          <p:spPr>
            <a:xfrm>
              <a:off x="20515348" y="737210"/>
              <a:ext cx="255520" cy="529266"/>
            </a:xfrm>
            <a:custGeom>
              <a:avLst/>
              <a:gdLst>
                <a:gd name="connsiteX0" fmla="*/ 255521 w 255520"/>
                <a:gd name="connsiteY0" fmla="*/ 129752 h 529266"/>
                <a:gd name="connsiteX1" fmla="*/ 219496 w 255520"/>
                <a:gd name="connsiteY1" fmla="*/ 0 h 529266"/>
                <a:gd name="connsiteX2" fmla="*/ 0 w 255520"/>
                <a:gd name="connsiteY2" fmla="*/ 305362 h 529266"/>
                <a:gd name="connsiteX3" fmla="*/ 59038 w 255520"/>
                <a:gd name="connsiteY3" fmla="*/ 410321 h 529266"/>
                <a:gd name="connsiteX4" fmla="*/ 53380 w 255520"/>
                <a:gd name="connsiteY4" fmla="*/ 529266 h 529266"/>
                <a:gd name="connsiteX5" fmla="*/ 81543 w 255520"/>
                <a:gd name="connsiteY5" fmla="*/ 524583 h 529266"/>
                <a:gd name="connsiteX6" fmla="*/ 77093 w 255520"/>
                <a:gd name="connsiteY6" fmla="*/ 419433 h 529266"/>
                <a:gd name="connsiteX7" fmla="*/ 176923 w 255520"/>
                <a:gd name="connsiteY7" fmla="*/ 414962 h 529266"/>
                <a:gd name="connsiteX8" fmla="*/ 255521 w 255520"/>
                <a:gd name="connsiteY8" fmla="*/ 129752 h 52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20" h="529266">
                  <a:moveTo>
                    <a:pt x="255521" y="129752"/>
                  </a:moveTo>
                  <a:cubicBezTo>
                    <a:pt x="248316" y="90909"/>
                    <a:pt x="236746" y="51134"/>
                    <a:pt x="219496" y="0"/>
                  </a:cubicBezTo>
                  <a:cubicBezTo>
                    <a:pt x="219496" y="148210"/>
                    <a:pt x="0" y="163277"/>
                    <a:pt x="0" y="305362"/>
                  </a:cubicBezTo>
                  <a:cubicBezTo>
                    <a:pt x="0" y="378238"/>
                    <a:pt x="59038" y="410321"/>
                    <a:pt x="59038" y="410321"/>
                  </a:cubicBezTo>
                  <a:cubicBezTo>
                    <a:pt x="49865" y="449285"/>
                    <a:pt x="47947" y="489607"/>
                    <a:pt x="53380" y="529266"/>
                  </a:cubicBezTo>
                  <a:lnTo>
                    <a:pt x="81543" y="524583"/>
                  </a:lnTo>
                  <a:cubicBezTo>
                    <a:pt x="67769" y="476691"/>
                    <a:pt x="76224" y="424540"/>
                    <a:pt x="77093" y="419433"/>
                  </a:cubicBezTo>
                  <a:cubicBezTo>
                    <a:pt x="113117" y="433864"/>
                    <a:pt x="150265" y="429584"/>
                    <a:pt x="176923" y="414962"/>
                  </a:cubicBezTo>
                  <a:cubicBezTo>
                    <a:pt x="89532" y="321870"/>
                    <a:pt x="120386" y="214177"/>
                    <a:pt x="255521" y="129752"/>
                  </a:cubicBezTo>
                  <a:close/>
                </a:path>
              </a:pathLst>
            </a:custGeom>
            <a:solidFill>
              <a:srgbClr val="00A443"/>
            </a:solidFill>
            <a:ln w="2119" cap="flat">
              <a:noFill/>
              <a:prstDash val="solid"/>
              <a:miter/>
            </a:ln>
          </p:spPr>
          <p:txBody>
            <a:bodyPr rtlCol="0" anchor="ctr"/>
            <a:lstStyle/>
            <a:p>
              <a:endParaRPr lang="es-ES" sz="675"/>
            </a:p>
          </p:txBody>
        </p:sp>
      </p:grpSp>
    </p:spTree>
    <p:extLst>
      <p:ext uri="{BB962C8B-B14F-4D97-AF65-F5344CB8AC3E}">
        <p14:creationId xmlns:p14="http://schemas.microsoft.com/office/powerpoint/2010/main" val="393296442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 Column 3 Image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B518E587-2001-73A9-C370-D5C4B6E2936A}"/>
              </a:ext>
            </a:extLst>
          </p:cNvPr>
          <p:cNvSpPr>
            <a:spLocks noGrp="1"/>
          </p:cNvSpPr>
          <p:nvPr>
            <p:ph type="body" sz="quarter" idx="28" hasCustomPrompt="1"/>
          </p:nvPr>
        </p:nvSpPr>
        <p:spPr>
          <a:xfrm>
            <a:off x="305416" y="2082403"/>
            <a:ext cx="2254595" cy="2649737"/>
          </a:xfrm>
          <a:prstGeom prst="rect">
            <a:avLst/>
          </a:prstGeom>
        </p:spPr>
        <p:txBody>
          <a:bodyPr/>
          <a:lstStyle>
            <a:lvl1pPr>
              <a:defRPr>
                <a:solidFill>
                  <a:srgbClr val="000000"/>
                </a:solidFill>
                <a:latin typeface="+mn-lt"/>
              </a:defRPr>
            </a:lvl1pPr>
            <a:lvl2pPr>
              <a:defRPr>
                <a:solidFill>
                  <a:srgbClr val="000000"/>
                </a:solidFill>
                <a:latin typeface="+mn-lt"/>
              </a:defRPr>
            </a:lvl2pPr>
            <a:lvl3pPr>
              <a:defRPr>
                <a:solidFill>
                  <a:srgbClr val="000000"/>
                </a:solidFill>
                <a:latin typeface="+mn-lt"/>
              </a:defRPr>
            </a:lvl3pPr>
            <a:lvl4pPr>
              <a:defRPr>
                <a:solidFill>
                  <a:srgbClr val="000000"/>
                </a:solidFill>
                <a:latin typeface="+mn-lt"/>
              </a:defRPr>
            </a:lvl4pPr>
            <a:lvl5pPr>
              <a:defRPr>
                <a:solidFill>
                  <a:srgbClr val="000000"/>
                </a:solidFill>
                <a:latin typeface="+mn-lt"/>
              </a:defRPr>
            </a:lvl5pPr>
          </a:lstStyle>
          <a:p>
            <a:pPr lvl="0"/>
            <a:r>
              <a:rPr lang="en-US" noProof="0"/>
              <a:t>Click to modify the pattern title style</a:t>
            </a:r>
          </a:p>
          <a:p>
            <a:pPr lvl="1"/>
            <a:r>
              <a:rPr lang="en-US" noProof="0"/>
              <a:t>Second Level</a:t>
            </a:r>
          </a:p>
          <a:p>
            <a:pPr lvl="2"/>
            <a:r>
              <a:rPr lang="en-US"/>
              <a:t>Third</a:t>
            </a:r>
            <a:r>
              <a:rPr lang="en-US" noProof="0"/>
              <a:t> Level</a:t>
            </a:r>
          </a:p>
          <a:p>
            <a:pPr lvl="3"/>
            <a:r>
              <a:rPr lang="en-US"/>
              <a:t>Fourth</a:t>
            </a:r>
            <a:r>
              <a:rPr lang="en-US" noProof="0"/>
              <a:t> Level</a:t>
            </a:r>
          </a:p>
          <a:p>
            <a:pPr lvl="4"/>
            <a:r>
              <a:rPr lang="en-US"/>
              <a:t>Fifth</a:t>
            </a:r>
            <a:r>
              <a:rPr lang="en-US" noProof="0"/>
              <a:t> Level</a:t>
            </a:r>
          </a:p>
        </p:txBody>
      </p:sp>
      <p:sp>
        <p:nvSpPr>
          <p:cNvPr id="7" name="Text Placeholder 32">
            <a:extLst>
              <a:ext uri="{FF2B5EF4-FFF2-40B4-BE49-F238E27FC236}">
                <a16:creationId xmlns:a16="http://schemas.microsoft.com/office/drawing/2014/main" id="{21A17DB5-87D2-74F2-EE62-C143301F69DB}"/>
              </a:ext>
            </a:extLst>
          </p:cNvPr>
          <p:cNvSpPr>
            <a:spLocks noGrp="1"/>
          </p:cNvSpPr>
          <p:nvPr>
            <p:ph type="body" sz="quarter" idx="21" hasCustomPrompt="1"/>
          </p:nvPr>
        </p:nvSpPr>
        <p:spPr>
          <a:xfrm>
            <a:off x="305416" y="1154664"/>
            <a:ext cx="2254595" cy="250274"/>
          </a:xfrm>
          <a:prstGeom prst="rect">
            <a:avLst/>
          </a:prstGeom>
        </p:spPr>
        <p:txBody>
          <a:bodyPr>
            <a:normAutofit/>
          </a:bodyPr>
          <a:lstStyle>
            <a:lvl1pPr>
              <a:defRPr sz="900" b="0" i="0">
                <a:solidFill>
                  <a:schemeClr val="tx2"/>
                </a:solidFill>
                <a:latin typeface="+mn-lt"/>
                <a:ea typeface="IberPangea Text Light" panose="020B0404000000000000" pitchFamily="34" charset="0"/>
                <a:cs typeface="IberPangea Text Light" panose="020B0404000000000000" pitchFamily="34" charset="0"/>
              </a:defRPr>
            </a:lvl1pPr>
          </a:lstStyle>
          <a:p>
            <a:pPr lvl="0"/>
            <a:r>
              <a:rPr lang="en-US"/>
              <a:t>Click here to add your Section Subtitle</a:t>
            </a:r>
          </a:p>
        </p:txBody>
      </p:sp>
      <p:sp>
        <p:nvSpPr>
          <p:cNvPr id="17" name="Picture Placeholder 6">
            <a:extLst>
              <a:ext uri="{FF2B5EF4-FFF2-40B4-BE49-F238E27FC236}">
                <a16:creationId xmlns:a16="http://schemas.microsoft.com/office/drawing/2014/main" id="{F5E7FD6D-5233-70FB-67F7-11758FEEFB08}"/>
              </a:ext>
            </a:extLst>
          </p:cNvPr>
          <p:cNvSpPr>
            <a:spLocks noGrp="1"/>
          </p:cNvSpPr>
          <p:nvPr>
            <p:ph type="pic" sz="quarter" idx="20" hasCustomPrompt="1"/>
          </p:nvPr>
        </p:nvSpPr>
        <p:spPr>
          <a:xfrm>
            <a:off x="2789817" y="1154664"/>
            <a:ext cx="2972104" cy="3577327"/>
          </a:xfrm>
          <a:prstGeom prst="roundRect">
            <a:avLst>
              <a:gd name="adj" fmla="val 3101"/>
            </a:avLst>
          </a:prstGeom>
        </p:spPr>
        <p:txBody>
          <a:bodyPr/>
          <a:lstStyle/>
          <a:p>
            <a:r>
              <a:rPr lang="en-US"/>
              <a:t>Click on the icon to add an image</a:t>
            </a:r>
          </a:p>
        </p:txBody>
      </p:sp>
      <p:sp>
        <p:nvSpPr>
          <p:cNvPr id="20" name="Picture Placeholder 6">
            <a:extLst>
              <a:ext uri="{FF2B5EF4-FFF2-40B4-BE49-F238E27FC236}">
                <a16:creationId xmlns:a16="http://schemas.microsoft.com/office/drawing/2014/main" id="{7895F1B7-0757-2DD9-AF26-00E92400CF5B}"/>
              </a:ext>
            </a:extLst>
          </p:cNvPr>
          <p:cNvSpPr>
            <a:spLocks noGrp="1"/>
          </p:cNvSpPr>
          <p:nvPr>
            <p:ph type="pic" sz="quarter" idx="26" hasCustomPrompt="1"/>
          </p:nvPr>
        </p:nvSpPr>
        <p:spPr>
          <a:xfrm>
            <a:off x="5864417" y="2987915"/>
            <a:ext cx="2973136" cy="1736608"/>
          </a:xfrm>
          <a:prstGeom prst="roundRect">
            <a:avLst>
              <a:gd name="adj" fmla="val 3534"/>
            </a:avLst>
          </a:prstGeom>
        </p:spPr>
        <p:txBody>
          <a:bodyPr/>
          <a:lstStyle/>
          <a:p>
            <a:r>
              <a:rPr lang="en-US"/>
              <a:t>Click on the icon to add an image</a:t>
            </a:r>
          </a:p>
        </p:txBody>
      </p:sp>
      <p:sp>
        <p:nvSpPr>
          <p:cNvPr id="2" name="Picture Placeholder 6">
            <a:extLst>
              <a:ext uri="{FF2B5EF4-FFF2-40B4-BE49-F238E27FC236}">
                <a16:creationId xmlns:a16="http://schemas.microsoft.com/office/drawing/2014/main" id="{DA293CB8-6052-10D9-5F00-BE05997B1F11}"/>
              </a:ext>
            </a:extLst>
          </p:cNvPr>
          <p:cNvSpPr>
            <a:spLocks noGrp="1"/>
          </p:cNvSpPr>
          <p:nvPr>
            <p:ph type="pic" sz="quarter" idx="27" hasCustomPrompt="1"/>
          </p:nvPr>
        </p:nvSpPr>
        <p:spPr>
          <a:xfrm>
            <a:off x="5864417" y="1154664"/>
            <a:ext cx="2973136" cy="1736608"/>
          </a:xfrm>
          <a:prstGeom prst="roundRect">
            <a:avLst>
              <a:gd name="adj" fmla="val 3534"/>
            </a:avLst>
          </a:prstGeom>
        </p:spPr>
        <p:txBody>
          <a:bodyPr/>
          <a:lstStyle/>
          <a:p>
            <a:r>
              <a:rPr lang="en-US"/>
              <a:t>Click on the icon to add an image</a:t>
            </a:r>
          </a:p>
        </p:txBody>
      </p:sp>
      <p:sp>
        <p:nvSpPr>
          <p:cNvPr id="4" name="Marcador de número de diapositiva 5">
            <a:extLst>
              <a:ext uri="{FF2B5EF4-FFF2-40B4-BE49-F238E27FC236}">
                <a16:creationId xmlns:a16="http://schemas.microsoft.com/office/drawing/2014/main" id="{12958397-6107-7C6C-B435-19877E3BA560}"/>
              </a:ext>
            </a:extLst>
          </p:cNvPr>
          <p:cNvSpPr>
            <a:spLocks noGrp="1"/>
          </p:cNvSpPr>
          <p:nvPr>
            <p:ph type="sldNum" sz="quarter" idx="4"/>
          </p:nvPr>
        </p:nvSpPr>
        <p:spPr>
          <a:xfrm>
            <a:off x="8373624" y="4840002"/>
            <a:ext cx="464962" cy="180415"/>
          </a:xfrm>
          <a:prstGeom prst="rect">
            <a:avLst/>
          </a:prstGeom>
        </p:spPr>
        <p:txBody>
          <a:bodyPr anchor="b"/>
          <a:lstStyle>
            <a:lvl1pPr algn="r">
              <a:defRPr sz="450" b="0" i="0">
                <a:solidFill>
                  <a:schemeClr val="tx2"/>
                </a:solidFill>
                <a:latin typeface="IberPangea Text Light" panose="020B0404000000000000" pitchFamily="34" charset="0"/>
                <a:ea typeface="IberPangea Text Light" panose="020B0404000000000000" pitchFamily="34" charset="0"/>
                <a:cs typeface="IberPangea Text Light" panose="020B0404000000000000" pitchFamily="34" charset="0"/>
              </a:defRPr>
            </a:lvl1pPr>
          </a:lstStyle>
          <a:p>
            <a:fld id="{92A49E42-579D-0A4D-A382-D64C66A04E33}" type="slidenum">
              <a:rPr lang="en-US" smtClean="0"/>
              <a:pPr/>
              <a:t>‹#›</a:t>
            </a:fld>
            <a:endParaRPr lang="en-US"/>
          </a:p>
        </p:txBody>
      </p:sp>
      <p:sp>
        <p:nvSpPr>
          <p:cNvPr id="3" name="Title 2">
            <a:extLst>
              <a:ext uri="{FF2B5EF4-FFF2-40B4-BE49-F238E27FC236}">
                <a16:creationId xmlns:a16="http://schemas.microsoft.com/office/drawing/2014/main" id="{DA051C92-D136-AD4A-7180-139E768F9011}"/>
              </a:ext>
            </a:extLst>
          </p:cNvPr>
          <p:cNvSpPr>
            <a:spLocks noGrp="1"/>
          </p:cNvSpPr>
          <p:nvPr>
            <p:ph type="title" hasCustomPrompt="1"/>
          </p:nvPr>
        </p:nvSpPr>
        <p:spPr>
          <a:xfrm>
            <a:off x="305120" y="1405350"/>
            <a:ext cx="2254647" cy="677700"/>
          </a:xfrm>
          <a:prstGeom prst="rect">
            <a:avLst/>
          </a:prstGeom>
        </p:spPr>
        <p:txBody>
          <a:bodyPr/>
          <a:lstStyle>
            <a:lvl1pPr>
              <a:defRPr>
                <a:solidFill>
                  <a:schemeClr val="tx2"/>
                </a:solidFill>
              </a:defRPr>
            </a:lvl1pPr>
          </a:lstStyle>
          <a:p>
            <a:r>
              <a:rPr lang="en-US"/>
              <a:t>Click to modify the pattern title style</a:t>
            </a:r>
          </a:p>
        </p:txBody>
      </p:sp>
      <p:sp>
        <p:nvSpPr>
          <p:cNvPr id="8" name="Text Placeholder 32">
            <a:extLst>
              <a:ext uri="{FF2B5EF4-FFF2-40B4-BE49-F238E27FC236}">
                <a16:creationId xmlns:a16="http://schemas.microsoft.com/office/drawing/2014/main" id="{064FDCA5-6B90-3584-754A-309AB8737905}"/>
              </a:ext>
            </a:extLst>
          </p:cNvPr>
          <p:cNvSpPr>
            <a:spLocks noGrp="1"/>
          </p:cNvSpPr>
          <p:nvPr>
            <p:ph type="body" sz="quarter" idx="29" hasCustomPrompt="1"/>
          </p:nvPr>
        </p:nvSpPr>
        <p:spPr>
          <a:xfrm>
            <a:off x="305416" y="303610"/>
            <a:ext cx="7218704" cy="243572"/>
          </a:xfrm>
          <a:prstGeom prst="rect">
            <a:avLst/>
          </a:prstGeom>
        </p:spPr>
        <p:txBody>
          <a:bodyPr>
            <a:noAutofit/>
          </a:bodyPr>
          <a:lstStyle>
            <a:lvl1pPr>
              <a:defRPr sz="1350" b="1"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1pPr>
          </a:lstStyle>
          <a:p>
            <a:pPr lvl="0"/>
            <a:r>
              <a:rPr lang="es-ES"/>
              <a:t>Haga clic para modificar el estilo de título del patrón</a:t>
            </a:r>
            <a:endParaRPr lang="es-ES_tradnl"/>
          </a:p>
        </p:txBody>
      </p:sp>
      <p:sp>
        <p:nvSpPr>
          <p:cNvPr id="9" name="Text Placeholder 32">
            <a:extLst>
              <a:ext uri="{FF2B5EF4-FFF2-40B4-BE49-F238E27FC236}">
                <a16:creationId xmlns:a16="http://schemas.microsoft.com/office/drawing/2014/main" id="{2A2ECBBC-E68F-0BB7-53A2-A93251F7B18A}"/>
              </a:ext>
            </a:extLst>
          </p:cNvPr>
          <p:cNvSpPr>
            <a:spLocks noGrp="1"/>
          </p:cNvSpPr>
          <p:nvPr>
            <p:ph type="body" sz="quarter" idx="22" hasCustomPrompt="1"/>
          </p:nvPr>
        </p:nvSpPr>
        <p:spPr>
          <a:xfrm>
            <a:off x="305416" y="568400"/>
            <a:ext cx="8533169" cy="173588"/>
          </a:xfrm>
          <a:prstGeom prst="rect">
            <a:avLst/>
          </a:prstGeom>
        </p:spPr>
        <p:txBody>
          <a:bodyPr>
            <a:noAutofit/>
          </a:bodyPr>
          <a:lstStyle>
            <a:lvl1pPr>
              <a:defRPr sz="105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1pPr>
          </a:lstStyle>
          <a:p>
            <a:pPr lvl="0"/>
            <a:r>
              <a:rPr lang="es-ES_tradnl" err="1"/>
              <a:t>Caption</a:t>
            </a:r>
            <a:endParaRPr lang="es-ES_tradnl"/>
          </a:p>
        </p:txBody>
      </p:sp>
      <p:grpSp>
        <p:nvGrpSpPr>
          <p:cNvPr id="24" name="Grupo 23">
            <a:extLst>
              <a:ext uri="{FF2B5EF4-FFF2-40B4-BE49-F238E27FC236}">
                <a16:creationId xmlns:a16="http://schemas.microsoft.com/office/drawing/2014/main" id="{832B4D65-3B7D-CF4A-F2B3-799DB529AEF9}"/>
              </a:ext>
            </a:extLst>
          </p:cNvPr>
          <p:cNvGrpSpPr/>
          <p:nvPr userDrawn="1"/>
        </p:nvGrpSpPr>
        <p:grpSpPr>
          <a:xfrm>
            <a:off x="7693757" y="276454"/>
            <a:ext cx="1164430" cy="198475"/>
            <a:chOff x="20515348" y="737210"/>
            <a:chExt cx="3104944" cy="529266"/>
          </a:xfrm>
        </p:grpSpPr>
        <p:sp>
          <p:nvSpPr>
            <p:cNvPr id="25" name="Forma libre: forma 24">
              <a:extLst>
                <a:ext uri="{FF2B5EF4-FFF2-40B4-BE49-F238E27FC236}">
                  <a16:creationId xmlns:a16="http://schemas.microsoft.com/office/drawing/2014/main" id="{9B1E1BAA-FFDB-3931-8CE3-6AEE2763C10C}"/>
                </a:ext>
              </a:extLst>
            </p:cNvPr>
            <p:cNvSpPr/>
            <p:nvPr/>
          </p:nvSpPr>
          <p:spPr>
            <a:xfrm>
              <a:off x="21187483" y="856967"/>
              <a:ext cx="221251" cy="289836"/>
            </a:xfrm>
            <a:custGeom>
              <a:avLst/>
              <a:gdLst>
                <a:gd name="connsiteX0" fmla="*/ 183895 w 221251"/>
                <a:gd name="connsiteY0" fmla="*/ 147165 h 289836"/>
                <a:gd name="connsiteX1" fmla="*/ 136703 w 221251"/>
                <a:gd name="connsiteY1" fmla="*/ 128093 h 289836"/>
                <a:gd name="connsiteX2" fmla="*/ 102183 w 221251"/>
                <a:gd name="connsiteY2" fmla="*/ 118854 h 289836"/>
                <a:gd name="connsiteX3" fmla="*/ 65226 w 221251"/>
                <a:gd name="connsiteY3" fmla="*/ 103003 h 289836"/>
                <a:gd name="connsiteX4" fmla="*/ 52384 w 221251"/>
                <a:gd name="connsiteY4" fmla="*/ 75900 h 289836"/>
                <a:gd name="connsiteX5" fmla="*/ 68256 w 221251"/>
                <a:gd name="connsiteY5" fmla="*/ 48203 h 289836"/>
                <a:gd name="connsiteX6" fmla="*/ 110638 w 221251"/>
                <a:gd name="connsiteY6" fmla="*/ 37756 h 289836"/>
                <a:gd name="connsiteX7" fmla="*/ 154186 w 221251"/>
                <a:gd name="connsiteY7" fmla="*/ 49199 h 289836"/>
                <a:gd name="connsiteX8" fmla="*/ 179615 w 221251"/>
                <a:gd name="connsiteY8" fmla="*/ 84736 h 289836"/>
                <a:gd name="connsiteX9" fmla="*/ 216148 w 221251"/>
                <a:gd name="connsiteY9" fmla="*/ 71089 h 289836"/>
                <a:gd name="connsiteX10" fmla="*/ 194470 w 221251"/>
                <a:gd name="connsiteY10" fmla="*/ 31929 h 289836"/>
                <a:gd name="connsiteX11" fmla="*/ 158445 w 221251"/>
                <a:gd name="connsiteY11" fmla="*/ 8258 h 289836"/>
                <a:gd name="connsiteX12" fmla="*/ 110066 w 221251"/>
                <a:gd name="connsiteY12" fmla="*/ 15 h 289836"/>
                <a:gd name="connsiteX13" fmla="*/ 57258 w 221251"/>
                <a:gd name="connsiteY13" fmla="*/ 10059 h 289836"/>
                <a:gd name="connsiteX14" fmla="*/ 21933 w 221251"/>
                <a:gd name="connsiteY14" fmla="*/ 37968 h 289836"/>
                <a:gd name="connsiteX15" fmla="*/ 9218 w 221251"/>
                <a:gd name="connsiteY15" fmla="*/ 79121 h 289836"/>
                <a:gd name="connsiteX16" fmla="*/ 42530 w 221251"/>
                <a:gd name="connsiteY16" fmla="*/ 139748 h 289836"/>
                <a:gd name="connsiteX17" fmla="*/ 83810 w 221251"/>
                <a:gd name="connsiteY17" fmla="*/ 157337 h 289836"/>
                <a:gd name="connsiteX18" fmla="*/ 118352 w 221251"/>
                <a:gd name="connsiteY18" fmla="*/ 166555 h 289836"/>
                <a:gd name="connsiteX19" fmla="*/ 153274 w 221251"/>
                <a:gd name="connsiteY19" fmla="*/ 178613 h 289836"/>
                <a:gd name="connsiteX20" fmla="*/ 172749 w 221251"/>
                <a:gd name="connsiteY20" fmla="*/ 193256 h 289836"/>
                <a:gd name="connsiteX21" fmla="*/ 178979 w 221251"/>
                <a:gd name="connsiteY21" fmla="*/ 212327 h 289836"/>
                <a:gd name="connsiteX22" fmla="*/ 161306 w 221251"/>
                <a:gd name="connsiteY22" fmla="*/ 241253 h 289836"/>
                <a:gd name="connsiteX23" fmla="*/ 113923 w 221251"/>
                <a:gd name="connsiteY23" fmla="*/ 252082 h 289836"/>
                <a:gd name="connsiteX24" fmla="*/ 63933 w 221251"/>
                <a:gd name="connsiteY24" fmla="*/ 237036 h 289836"/>
                <a:gd name="connsiteX25" fmla="*/ 36025 w 221251"/>
                <a:gd name="connsiteY25" fmla="*/ 198278 h 289836"/>
                <a:gd name="connsiteX26" fmla="*/ 0 w 221251"/>
                <a:gd name="connsiteY26" fmla="*/ 213535 h 289836"/>
                <a:gd name="connsiteX27" fmla="*/ 23480 w 221251"/>
                <a:gd name="connsiteY27" fmla="*/ 254095 h 289836"/>
                <a:gd name="connsiteX28" fmla="*/ 62429 w 221251"/>
                <a:gd name="connsiteY28" fmla="*/ 280584 h 289836"/>
                <a:gd name="connsiteX29" fmla="*/ 114029 w 221251"/>
                <a:gd name="connsiteY29" fmla="*/ 289823 h 289836"/>
                <a:gd name="connsiteX30" fmla="*/ 171054 w 221251"/>
                <a:gd name="connsiteY30" fmla="*/ 279588 h 289836"/>
                <a:gd name="connsiteX31" fmla="*/ 208201 w 221251"/>
                <a:gd name="connsiteY31" fmla="*/ 251276 h 289836"/>
                <a:gd name="connsiteX32" fmla="*/ 221234 w 221251"/>
                <a:gd name="connsiteY32" fmla="*/ 208725 h 289836"/>
                <a:gd name="connsiteX33" fmla="*/ 211995 w 221251"/>
                <a:gd name="connsiteY33" fmla="*/ 173781 h 289836"/>
                <a:gd name="connsiteX34" fmla="*/ 183895 w 221251"/>
                <a:gd name="connsiteY34" fmla="*/ 147165 h 289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21251" h="289836">
                  <a:moveTo>
                    <a:pt x="183895" y="147165"/>
                  </a:moveTo>
                  <a:cubicBezTo>
                    <a:pt x="171435" y="139536"/>
                    <a:pt x="155705" y="133179"/>
                    <a:pt x="136703" y="128093"/>
                  </a:cubicBezTo>
                  <a:lnTo>
                    <a:pt x="102183" y="118854"/>
                  </a:lnTo>
                  <a:cubicBezTo>
                    <a:pt x="86120" y="114319"/>
                    <a:pt x="73802" y="109036"/>
                    <a:pt x="65226" y="103003"/>
                  </a:cubicBezTo>
                  <a:cubicBezTo>
                    <a:pt x="56650" y="96970"/>
                    <a:pt x="52369" y="87936"/>
                    <a:pt x="52384" y="75900"/>
                  </a:cubicBezTo>
                  <a:cubicBezTo>
                    <a:pt x="52384" y="64387"/>
                    <a:pt x="57675" y="55154"/>
                    <a:pt x="68256" y="48203"/>
                  </a:cubicBezTo>
                  <a:cubicBezTo>
                    <a:pt x="78837" y="41253"/>
                    <a:pt x="92965" y="37771"/>
                    <a:pt x="110638" y="37756"/>
                  </a:cubicBezTo>
                  <a:cubicBezTo>
                    <a:pt x="127491" y="37756"/>
                    <a:pt x="142007" y="41570"/>
                    <a:pt x="154186" y="49199"/>
                  </a:cubicBezTo>
                  <a:cubicBezTo>
                    <a:pt x="166364" y="56828"/>
                    <a:pt x="174840" y="68674"/>
                    <a:pt x="179615" y="84736"/>
                  </a:cubicBezTo>
                  <a:lnTo>
                    <a:pt x="216148" y="71089"/>
                  </a:lnTo>
                  <a:cubicBezTo>
                    <a:pt x="212018" y="56548"/>
                    <a:pt x="204601" y="43149"/>
                    <a:pt x="194470" y="31929"/>
                  </a:cubicBezTo>
                  <a:cubicBezTo>
                    <a:pt x="184440" y="21375"/>
                    <a:pt x="172113" y="13276"/>
                    <a:pt x="158445" y="8258"/>
                  </a:cubicBezTo>
                  <a:cubicBezTo>
                    <a:pt x="142961" y="2564"/>
                    <a:pt x="126561" y="-231"/>
                    <a:pt x="110066" y="15"/>
                  </a:cubicBezTo>
                  <a:cubicBezTo>
                    <a:pt x="89977" y="15"/>
                    <a:pt x="72374" y="3363"/>
                    <a:pt x="57258" y="10059"/>
                  </a:cubicBezTo>
                  <a:cubicBezTo>
                    <a:pt x="43147" y="15948"/>
                    <a:pt x="30928" y="25603"/>
                    <a:pt x="21933" y="37968"/>
                  </a:cubicBezTo>
                  <a:cubicBezTo>
                    <a:pt x="13437" y="49990"/>
                    <a:pt x="8985" y="64402"/>
                    <a:pt x="9218" y="79121"/>
                  </a:cubicBezTo>
                  <a:cubicBezTo>
                    <a:pt x="8491" y="103878"/>
                    <a:pt x="21242" y="127087"/>
                    <a:pt x="42530" y="139748"/>
                  </a:cubicBezTo>
                  <a:cubicBezTo>
                    <a:pt x="55349" y="147614"/>
                    <a:pt x="69258" y="153539"/>
                    <a:pt x="83810" y="157337"/>
                  </a:cubicBezTo>
                  <a:lnTo>
                    <a:pt x="118352" y="166555"/>
                  </a:lnTo>
                  <a:cubicBezTo>
                    <a:pt x="130350" y="169450"/>
                    <a:pt x="142045" y="173489"/>
                    <a:pt x="153274" y="178613"/>
                  </a:cubicBezTo>
                  <a:cubicBezTo>
                    <a:pt x="160818" y="181910"/>
                    <a:pt x="167487" y="186924"/>
                    <a:pt x="172749" y="193256"/>
                  </a:cubicBezTo>
                  <a:cubicBezTo>
                    <a:pt x="176900" y="198738"/>
                    <a:pt x="179096" y="205453"/>
                    <a:pt x="178979" y="212327"/>
                  </a:cubicBezTo>
                  <a:cubicBezTo>
                    <a:pt x="178979" y="224379"/>
                    <a:pt x="173088" y="234021"/>
                    <a:pt x="161306" y="241253"/>
                  </a:cubicBezTo>
                  <a:cubicBezTo>
                    <a:pt x="149524" y="248486"/>
                    <a:pt x="133730" y="252097"/>
                    <a:pt x="113923" y="252082"/>
                  </a:cubicBezTo>
                  <a:cubicBezTo>
                    <a:pt x="93848" y="252082"/>
                    <a:pt x="77184" y="247066"/>
                    <a:pt x="63933" y="237036"/>
                  </a:cubicBezTo>
                  <a:cubicBezTo>
                    <a:pt x="50888" y="227273"/>
                    <a:pt x="41147" y="213747"/>
                    <a:pt x="36025" y="198278"/>
                  </a:cubicBezTo>
                  <a:lnTo>
                    <a:pt x="0" y="213535"/>
                  </a:lnTo>
                  <a:cubicBezTo>
                    <a:pt x="4806" y="228591"/>
                    <a:pt x="12816" y="242429"/>
                    <a:pt x="23480" y="254095"/>
                  </a:cubicBezTo>
                  <a:cubicBezTo>
                    <a:pt x="34287" y="265763"/>
                    <a:pt x="47606" y="274820"/>
                    <a:pt x="62429" y="280584"/>
                  </a:cubicBezTo>
                  <a:cubicBezTo>
                    <a:pt x="78879" y="286939"/>
                    <a:pt x="96396" y="290075"/>
                    <a:pt x="114029" y="289823"/>
                  </a:cubicBezTo>
                  <a:cubicBezTo>
                    <a:pt x="135982" y="289823"/>
                    <a:pt x="154991" y="286411"/>
                    <a:pt x="171054" y="279588"/>
                  </a:cubicBezTo>
                  <a:cubicBezTo>
                    <a:pt x="187116" y="272764"/>
                    <a:pt x="199498" y="263328"/>
                    <a:pt x="208201" y="251276"/>
                  </a:cubicBezTo>
                  <a:cubicBezTo>
                    <a:pt x="217006" y="238863"/>
                    <a:pt x="221577" y="223940"/>
                    <a:pt x="221234" y="208725"/>
                  </a:cubicBezTo>
                  <a:cubicBezTo>
                    <a:pt x="221463" y="196445"/>
                    <a:pt x="218263" y="184345"/>
                    <a:pt x="211995" y="173781"/>
                  </a:cubicBezTo>
                  <a:cubicBezTo>
                    <a:pt x="204910" y="162774"/>
                    <a:pt x="195271" y="153643"/>
                    <a:pt x="183895" y="147165"/>
                  </a:cubicBezTo>
                  <a:close/>
                </a:path>
              </a:pathLst>
            </a:custGeom>
            <a:solidFill>
              <a:srgbClr val="00A443"/>
            </a:solidFill>
            <a:ln w="2119" cap="flat">
              <a:noFill/>
              <a:prstDash val="solid"/>
              <a:miter/>
            </a:ln>
          </p:spPr>
          <p:txBody>
            <a:bodyPr rtlCol="0" anchor="ctr"/>
            <a:lstStyle/>
            <a:p>
              <a:endParaRPr lang="es-ES" sz="675"/>
            </a:p>
          </p:txBody>
        </p:sp>
        <p:sp>
          <p:nvSpPr>
            <p:cNvPr id="26" name="Forma libre: forma 25">
              <a:extLst>
                <a:ext uri="{FF2B5EF4-FFF2-40B4-BE49-F238E27FC236}">
                  <a16:creationId xmlns:a16="http://schemas.microsoft.com/office/drawing/2014/main" id="{3ED3D6F8-6D81-60FE-D9DD-122901FD1072}"/>
                </a:ext>
              </a:extLst>
            </p:cNvPr>
            <p:cNvSpPr/>
            <p:nvPr/>
          </p:nvSpPr>
          <p:spPr>
            <a:xfrm>
              <a:off x="21423710" y="934471"/>
              <a:ext cx="193611" cy="211949"/>
            </a:xfrm>
            <a:custGeom>
              <a:avLst/>
              <a:gdLst>
                <a:gd name="connsiteX0" fmla="*/ 58222 w 193611"/>
                <a:gd name="connsiteY0" fmla="*/ 53407 h 211949"/>
                <a:gd name="connsiteX1" fmla="*/ 77697 w 193611"/>
                <a:gd name="connsiteY1" fmla="*/ 39951 h 211949"/>
                <a:gd name="connsiteX2" fmla="*/ 100795 w 193611"/>
                <a:gd name="connsiteY2" fmla="*/ 35331 h 211949"/>
                <a:gd name="connsiteX3" fmla="*/ 135781 w 193611"/>
                <a:gd name="connsiteY3" fmla="*/ 44782 h 211949"/>
                <a:gd name="connsiteX4" fmla="*/ 159875 w 193611"/>
                <a:gd name="connsiteY4" fmla="*/ 77099 h 211949"/>
                <a:gd name="connsiteX5" fmla="*/ 193611 w 193611"/>
                <a:gd name="connsiteY5" fmla="*/ 61036 h 211949"/>
                <a:gd name="connsiteX6" fmla="*/ 170916 w 193611"/>
                <a:gd name="connsiteY6" fmla="*/ 25499 h 211949"/>
                <a:gd name="connsiteX7" fmla="*/ 138387 w 193611"/>
                <a:gd name="connsiteY7" fmla="*/ 6024 h 211949"/>
                <a:gd name="connsiteX8" fmla="*/ 100858 w 193611"/>
                <a:gd name="connsiteY8" fmla="*/ 6 h 211949"/>
                <a:gd name="connsiteX9" fmla="*/ 60892 w 193611"/>
                <a:gd name="connsiteY9" fmla="*/ 7635 h 211949"/>
                <a:gd name="connsiteX10" fmla="*/ 28788 w 193611"/>
                <a:gd name="connsiteY10" fmla="*/ 29313 h 211949"/>
                <a:gd name="connsiteX11" fmla="*/ 7427 w 193611"/>
                <a:gd name="connsiteY11" fmla="*/ 62880 h 211949"/>
                <a:gd name="connsiteX12" fmla="*/ 10 w 193611"/>
                <a:gd name="connsiteY12" fmla="*/ 106046 h 211949"/>
                <a:gd name="connsiteX13" fmla="*/ 13064 w 193611"/>
                <a:gd name="connsiteY13" fmla="*/ 161269 h 211949"/>
                <a:gd name="connsiteX14" fmla="*/ 48898 w 193611"/>
                <a:gd name="connsiteY14" fmla="*/ 198502 h 211949"/>
                <a:gd name="connsiteX15" fmla="*/ 100710 w 193611"/>
                <a:gd name="connsiteY15" fmla="*/ 211937 h 211949"/>
                <a:gd name="connsiteX16" fmla="*/ 138239 w 193611"/>
                <a:gd name="connsiteY16" fmla="*/ 205919 h 211949"/>
                <a:gd name="connsiteX17" fmla="*/ 170767 w 193611"/>
                <a:gd name="connsiteY17" fmla="*/ 186253 h 211949"/>
                <a:gd name="connsiteX18" fmla="*/ 193463 w 193611"/>
                <a:gd name="connsiteY18" fmla="*/ 150907 h 211949"/>
                <a:gd name="connsiteX19" fmla="*/ 159812 w 193611"/>
                <a:gd name="connsiteY19" fmla="*/ 134929 h 211949"/>
                <a:gd name="connsiteX20" fmla="*/ 135717 w 193611"/>
                <a:gd name="connsiteY20" fmla="*/ 167054 h 211949"/>
                <a:gd name="connsiteX21" fmla="*/ 100795 w 193611"/>
                <a:gd name="connsiteY21" fmla="*/ 176696 h 211949"/>
                <a:gd name="connsiteX22" fmla="*/ 70470 w 193611"/>
                <a:gd name="connsiteY22" fmla="*/ 168665 h 211949"/>
                <a:gd name="connsiteX23" fmla="*/ 48389 w 193611"/>
                <a:gd name="connsiteY23" fmla="*/ 144783 h 211949"/>
                <a:gd name="connsiteX24" fmla="*/ 40167 w 193611"/>
                <a:gd name="connsiteY24" fmla="*/ 106024 h 211949"/>
                <a:gd name="connsiteX25" fmla="*/ 44978 w 193611"/>
                <a:gd name="connsiteY25" fmla="*/ 75509 h 211949"/>
                <a:gd name="connsiteX26" fmla="*/ 58222 w 193611"/>
                <a:gd name="connsiteY26" fmla="*/ 53407 h 21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93611" h="211949">
                  <a:moveTo>
                    <a:pt x="58222" y="53407"/>
                  </a:moveTo>
                  <a:cubicBezTo>
                    <a:pt x="63708" y="47618"/>
                    <a:pt x="70341" y="43034"/>
                    <a:pt x="77697" y="39951"/>
                  </a:cubicBezTo>
                  <a:cubicBezTo>
                    <a:pt x="85010" y="36882"/>
                    <a:pt x="92863" y="35312"/>
                    <a:pt x="100795" y="35331"/>
                  </a:cubicBezTo>
                  <a:cubicBezTo>
                    <a:pt x="113117" y="35102"/>
                    <a:pt x="125249" y="38381"/>
                    <a:pt x="135781" y="44782"/>
                  </a:cubicBezTo>
                  <a:cubicBezTo>
                    <a:pt x="145953" y="51082"/>
                    <a:pt x="153984" y="61856"/>
                    <a:pt x="159875" y="77099"/>
                  </a:cubicBezTo>
                  <a:lnTo>
                    <a:pt x="193611" y="61036"/>
                  </a:lnTo>
                  <a:cubicBezTo>
                    <a:pt x="189030" y="47529"/>
                    <a:pt x="181242" y="35335"/>
                    <a:pt x="170916" y="25499"/>
                  </a:cubicBezTo>
                  <a:cubicBezTo>
                    <a:pt x="161564" y="16789"/>
                    <a:pt x="150479" y="10154"/>
                    <a:pt x="138387" y="6024"/>
                  </a:cubicBezTo>
                  <a:cubicBezTo>
                    <a:pt x="126289" y="1987"/>
                    <a:pt x="113613" y="-47"/>
                    <a:pt x="100858" y="6"/>
                  </a:cubicBezTo>
                  <a:cubicBezTo>
                    <a:pt x="87160" y="-140"/>
                    <a:pt x="73573" y="2453"/>
                    <a:pt x="60892" y="7635"/>
                  </a:cubicBezTo>
                  <a:cubicBezTo>
                    <a:pt x="48843" y="12629"/>
                    <a:pt x="37923" y="20002"/>
                    <a:pt x="28788" y="29313"/>
                  </a:cubicBezTo>
                  <a:cubicBezTo>
                    <a:pt x="19398" y="38885"/>
                    <a:pt x="12121" y="50320"/>
                    <a:pt x="7427" y="62880"/>
                  </a:cubicBezTo>
                  <a:cubicBezTo>
                    <a:pt x="2331" y="76692"/>
                    <a:pt x="-183" y="91324"/>
                    <a:pt x="10" y="106046"/>
                  </a:cubicBezTo>
                  <a:cubicBezTo>
                    <a:pt x="10" y="126925"/>
                    <a:pt x="4361" y="145334"/>
                    <a:pt x="13064" y="161269"/>
                  </a:cubicBezTo>
                  <a:cubicBezTo>
                    <a:pt x="21365" y="176734"/>
                    <a:pt x="33761" y="189616"/>
                    <a:pt x="48898" y="198502"/>
                  </a:cubicBezTo>
                  <a:cubicBezTo>
                    <a:pt x="64634" y="207586"/>
                    <a:pt x="82541" y="212229"/>
                    <a:pt x="100710" y="211937"/>
                  </a:cubicBezTo>
                  <a:cubicBezTo>
                    <a:pt x="113465" y="212000"/>
                    <a:pt x="126143" y="209966"/>
                    <a:pt x="138239" y="205919"/>
                  </a:cubicBezTo>
                  <a:cubicBezTo>
                    <a:pt x="150369" y="201776"/>
                    <a:pt x="161462" y="195069"/>
                    <a:pt x="170767" y="186253"/>
                  </a:cubicBezTo>
                  <a:cubicBezTo>
                    <a:pt x="181007" y="176419"/>
                    <a:pt x="188782" y="164310"/>
                    <a:pt x="193463" y="150907"/>
                  </a:cubicBezTo>
                  <a:lnTo>
                    <a:pt x="159812" y="134929"/>
                  </a:lnTo>
                  <a:cubicBezTo>
                    <a:pt x="153920" y="149932"/>
                    <a:pt x="145889" y="160640"/>
                    <a:pt x="135717" y="167054"/>
                  </a:cubicBezTo>
                  <a:cubicBezTo>
                    <a:pt x="125247" y="173562"/>
                    <a:pt x="113121" y="176910"/>
                    <a:pt x="100795" y="176696"/>
                  </a:cubicBezTo>
                  <a:cubicBezTo>
                    <a:pt x="90148" y="176787"/>
                    <a:pt x="79676" y="174014"/>
                    <a:pt x="70470" y="168665"/>
                  </a:cubicBezTo>
                  <a:cubicBezTo>
                    <a:pt x="60956" y="163007"/>
                    <a:pt x="53284" y="154713"/>
                    <a:pt x="48389" y="144783"/>
                  </a:cubicBezTo>
                  <a:cubicBezTo>
                    <a:pt x="42907" y="134215"/>
                    <a:pt x="40167" y="121297"/>
                    <a:pt x="40167" y="106024"/>
                  </a:cubicBezTo>
                  <a:cubicBezTo>
                    <a:pt x="39976" y="95649"/>
                    <a:pt x="41604" y="85323"/>
                    <a:pt x="44978" y="75509"/>
                  </a:cubicBezTo>
                  <a:cubicBezTo>
                    <a:pt x="47800" y="67298"/>
                    <a:pt x="52312" y="59769"/>
                    <a:pt x="58222" y="53407"/>
                  </a:cubicBezTo>
                  <a:close/>
                </a:path>
              </a:pathLst>
            </a:custGeom>
            <a:solidFill>
              <a:srgbClr val="00A443"/>
            </a:solidFill>
            <a:ln w="2119" cap="flat">
              <a:noFill/>
              <a:prstDash val="solid"/>
              <a:miter/>
            </a:ln>
          </p:spPr>
          <p:txBody>
            <a:bodyPr rtlCol="0" anchor="ctr"/>
            <a:lstStyle/>
            <a:p>
              <a:endParaRPr lang="es-ES" sz="675"/>
            </a:p>
          </p:txBody>
        </p:sp>
        <p:sp>
          <p:nvSpPr>
            <p:cNvPr id="27" name="Forma libre: forma 26">
              <a:extLst>
                <a:ext uri="{FF2B5EF4-FFF2-40B4-BE49-F238E27FC236}">
                  <a16:creationId xmlns:a16="http://schemas.microsoft.com/office/drawing/2014/main" id="{0CCFC422-02B5-B120-88F0-80E2CC1D29DF}"/>
                </a:ext>
              </a:extLst>
            </p:cNvPr>
            <p:cNvSpPr/>
            <p:nvPr/>
          </p:nvSpPr>
          <p:spPr>
            <a:xfrm>
              <a:off x="21627655" y="934458"/>
              <a:ext cx="206798" cy="212416"/>
            </a:xfrm>
            <a:custGeom>
              <a:avLst/>
              <a:gdLst>
                <a:gd name="connsiteX0" fmla="*/ 156566 w 206798"/>
                <a:gd name="connsiteY0" fmla="*/ 13264 h 212416"/>
                <a:gd name="connsiteX1" fmla="*/ 103165 w 206798"/>
                <a:gd name="connsiteY1" fmla="*/ 20 h 212416"/>
                <a:gd name="connsiteX2" fmla="*/ 62203 w 206798"/>
                <a:gd name="connsiteY2" fmla="*/ 7648 h 212416"/>
                <a:gd name="connsiteX3" fmla="*/ 29314 w 206798"/>
                <a:gd name="connsiteY3" fmla="*/ 29539 h 212416"/>
                <a:gd name="connsiteX4" fmla="*/ 7636 w 206798"/>
                <a:gd name="connsiteY4" fmla="*/ 63253 h 212416"/>
                <a:gd name="connsiteX5" fmla="*/ 7 w 206798"/>
                <a:gd name="connsiteY5" fmla="*/ 106017 h 212416"/>
                <a:gd name="connsiteX6" fmla="*/ 13464 w 206798"/>
                <a:gd name="connsiteY6" fmla="*/ 161431 h 212416"/>
                <a:gd name="connsiteX7" fmla="*/ 50399 w 206798"/>
                <a:gd name="connsiteY7" fmla="*/ 198982 h 212416"/>
                <a:gd name="connsiteX8" fmla="*/ 144551 w 206798"/>
                <a:gd name="connsiteY8" fmla="*/ 204597 h 212416"/>
                <a:gd name="connsiteX9" fmla="*/ 177482 w 206798"/>
                <a:gd name="connsiteY9" fmla="*/ 182707 h 212416"/>
                <a:gd name="connsiteX10" fmla="*/ 199160 w 206798"/>
                <a:gd name="connsiteY10" fmla="*/ 149183 h 212416"/>
                <a:gd name="connsiteX11" fmla="*/ 206789 w 206798"/>
                <a:gd name="connsiteY11" fmla="*/ 106017 h 212416"/>
                <a:gd name="connsiteX12" fmla="*/ 193354 w 206798"/>
                <a:gd name="connsiteY12" fmla="*/ 50412 h 212416"/>
                <a:gd name="connsiteX13" fmla="*/ 156566 w 206798"/>
                <a:gd name="connsiteY13" fmla="*/ 13264 h 212416"/>
                <a:gd name="connsiteX14" fmla="*/ 161779 w 206798"/>
                <a:gd name="connsiteY14" fmla="*/ 135727 h 212416"/>
                <a:gd name="connsiteX15" fmla="*/ 148535 w 206798"/>
                <a:gd name="connsiteY15" fmla="*/ 158020 h 212416"/>
                <a:gd name="connsiteX16" fmla="*/ 128467 w 206798"/>
                <a:gd name="connsiteY16" fmla="*/ 171857 h 212416"/>
                <a:gd name="connsiteX17" fmla="*/ 103165 w 206798"/>
                <a:gd name="connsiteY17" fmla="*/ 176689 h 212416"/>
                <a:gd name="connsiteX18" fmla="*/ 71230 w 206798"/>
                <a:gd name="connsiteY18" fmla="*/ 168212 h 212416"/>
                <a:gd name="connsiteX19" fmla="*/ 48747 w 206798"/>
                <a:gd name="connsiteY19" fmla="*/ 143928 h 212416"/>
                <a:gd name="connsiteX20" fmla="*/ 40524 w 206798"/>
                <a:gd name="connsiteY20" fmla="*/ 105974 h 212416"/>
                <a:gd name="connsiteX21" fmla="*/ 45144 w 206798"/>
                <a:gd name="connsiteY21" fmla="*/ 76307 h 212416"/>
                <a:gd name="connsiteX22" fmla="*/ 58198 w 206798"/>
                <a:gd name="connsiteY22" fmla="*/ 54226 h 212416"/>
                <a:gd name="connsiteX23" fmla="*/ 78266 w 206798"/>
                <a:gd name="connsiteY23" fmla="*/ 40367 h 212416"/>
                <a:gd name="connsiteX24" fmla="*/ 103165 w 206798"/>
                <a:gd name="connsiteY24" fmla="*/ 35748 h 212416"/>
                <a:gd name="connsiteX25" fmla="*/ 135884 w 206798"/>
                <a:gd name="connsiteY25" fmla="*/ 44224 h 212416"/>
                <a:gd name="connsiteX26" fmla="*/ 158368 w 206798"/>
                <a:gd name="connsiteY26" fmla="*/ 68318 h 212416"/>
                <a:gd name="connsiteX27" fmla="*/ 166590 w 206798"/>
                <a:gd name="connsiteY27" fmla="*/ 106059 h 212416"/>
                <a:gd name="connsiteX28" fmla="*/ 161779 w 206798"/>
                <a:gd name="connsiteY28" fmla="*/ 135727 h 212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6798" h="212416">
                  <a:moveTo>
                    <a:pt x="156566" y="13264"/>
                  </a:moveTo>
                  <a:cubicBezTo>
                    <a:pt x="140241" y="4230"/>
                    <a:pt x="121819" y="-339"/>
                    <a:pt x="103165" y="20"/>
                  </a:cubicBezTo>
                  <a:cubicBezTo>
                    <a:pt x="89145" y="-114"/>
                    <a:pt x="75233" y="2478"/>
                    <a:pt x="62203" y="7648"/>
                  </a:cubicBezTo>
                  <a:cubicBezTo>
                    <a:pt x="49844" y="12594"/>
                    <a:pt x="38647" y="20047"/>
                    <a:pt x="29314" y="29539"/>
                  </a:cubicBezTo>
                  <a:cubicBezTo>
                    <a:pt x="19859" y="39176"/>
                    <a:pt x="12480" y="50651"/>
                    <a:pt x="7636" y="63253"/>
                  </a:cubicBezTo>
                  <a:cubicBezTo>
                    <a:pt x="2432" y="76903"/>
                    <a:pt x="-156" y="91410"/>
                    <a:pt x="7" y="106017"/>
                  </a:cubicBezTo>
                  <a:cubicBezTo>
                    <a:pt x="7" y="126896"/>
                    <a:pt x="4493" y="145369"/>
                    <a:pt x="13464" y="161431"/>
                  </a:cubicBezTo>
                  <a:cubicBezTo>
                    <a:pt x="22067" y="177121"/>
                    <a:pt x="34854" y="190120"/>
                    <a:pt x="50399" y="198982"/>
                  </a:cubicBezTo>
                  <a:cubicBezTo>
                    <a:pt x="79414" y="214667"/>
                    <a:pt x="113879" y="216723"/>
                    <a:pt x="144551" y="204597"/>
                  </a:cubicBezTo>
                  <a:cubicBezTo>
                    <a:pt x="156874" y="199562"/>
                    <a:pt x="168071" y="192122"/>
                    <a:pt x="177482" y="182707"/>
                  </a:cubicBezTo>
                  <a:cubicBezTo>
                    <a:pt x="186965" y="173165"/>
                    <a:pt x="194348" y="161745"/>
                    <a:pt x="199160" y="149183"/>
                  </a:cubicBezTo>
                  <a:cubicBezTo>
                    <a:pt x="204390" y="135400"/>
                    <a:pt x="206977" y="120757"/>
                    <a:pt x="206789" y="106017"/>
                  </a:cubicBezTo>
                  <a:cubicBezTo>
                    <a:pt x="206789" y="84826"/>
                    <a:pt x="202311" y="66290"/>
                    <a:pt x="193354" y="50412"/>
                  </a:cubicBezTo>
                  <a:cubicBezTo>
                    <a:pt x="184746" y="34877"/>
                    <a:pt x="172017" y="22022"/>
                    <a:pt x="156566" y="13264"/>
                  </a:cubicBezTo>
                  <a:close/>
                  <a:moveTo>
                    <a:pt x="161779" y="135727"/>
                  </a:moveTo>
                  <a:cubicBezTo>
                    <a:pt x="158914" y="143976"/>
                    <a:pt x="154409" y="151558"/>
                    <a:pt x="148535" y="158020"/>
                  </a:cubicBezTo>
                  <a:cubicBezTo>
                    <a:pt x="142924" y="164027"/>
                    <a:pt x="136079" y="168749"/>
                    <a:pt x="128467" y="171857"/>
                  </a:cubicBezTo>
                  <a:cubicBezTo>
                    <a:pt x="120436" y="175127"/>
                    <a:pt x="111836" y="176769"/>
                    <a:pt x="103165" y="176689"/>
                  </a:cubicBezTo>
                  <a:cubicBezTo>
                    <a:pt x="91947" y="176822"/>
                    <a:pt x="80906" y="173892"/>
                    <a:pt x="71230" y="168212"/>
                  </a:cubicBezTo>
                  <a:cubicBezTo>
                    <a:pt x="61573" y="162427"/>
                    <a:pt x="53773" y="154000"/>
                    <a:pt x="48747" y="143928"/>
                  </a:cubicBezTo>
                  <a:cubicBezTo>
                    <a:pt x="43264" y="133360"/>
                    <a:pt x="40524" y="120709"/>
                    <a:pt x="40524" y="105974"/>
                  </a:cubicBezTo>
                  <a:cubicBezTo>
                    <a:pt x="40340" y="95892"/>
                    <a:pt x="41902" y="85856"/>
                    <a:pt x="45144" y="76307"/>
                  </a:cubicBezTo>
                  <a:cubicBezTo>
                    <a:pt x="47977" y="68149"/>
                    <a:pt x="52415" y="60641"/>
                    <a:pt x="58198" y="54226"/>
                  </a:cubicBezTo>
                  <a:cubicBezTo>
                    <a:pt x="63724" y="48117"/>
                    <a:pt x="70594" y="43372"/>
                    <a:pt x="78266" y="40367"/>
                  </a:cubicBezTo>
                  <a:cubicBezTo>
                    <a:pt x="86195" y="37258"/>
                    <a:pt x="94646" y="35690"/>
                    <a:pt x="103165" y="35748"/>
                  </a:cubicBezTo>
                  <a:cubicBezTo>
                    <a:pt x="114638" y="35546"/>
                    <a:pt x="125950" y="38477"/>
                    <a:pt x="135884" y="44224"/>
                  </a:cubicBezTo>
                  <a:cubicBezTo>
                    <a:pt x="145502" y="49971"/>
                    <a:pt x="153299" y="58324"/>
                    <a:pt x="158368" y="68318"/>
                  </a:cubicBezTo>
                  <a:cubicBezTo>
                    <a:pt x="163862" y="78772"/>
                    <a:pt x="166604" y="91353"/>
                    <a:pt x="166590" y="106059"/>
                  </a:cubicBezTo>
                  <a:cubicBezTo>
                    <a:pt x="166734" y="116155"/>
                    <a:pt x="165106" y="126195"/>
                    <a:pt x="161779" y="135727"/>
                  </a:cubicBezTo>
                  <a:close/>
                </a:path>
              </a:pathLst>
            </a:custGeom>
            <a:solidFill>
              <a:srgbClr val="00A443"/>
            </a:solidFill>
            <a:ln w="2119" cap="flat">
              <a:noFill/>
              <a:prstDash val="solid"/>
              <a:miter/>
            </a:ln>
          </p:spPr>
          <p:txBody>
            <a:bodyPr rtlCol="0" anchor="ctr"/>
            <a:lstStyle/>
            <a:p>
              <a:endParaRPr lang="es-ES" sz="675"/>
            </a:p>
          </p:txBody>
        </p:sp>
        <p:sp>
          <p:nvSpPr>
            <p:cNvPr id="28" name="Forma libre: forma 27">
              <a:extLst>
                <a:ext uri="{FF2B5EF4-FFF2-40B4-BE49-F238E27FC236}">
                  <a16:creationId xmlns:a16="http://schemas.microsoft.com/office/drawing/2014/main" id="{29F1DCAA-ADB6-0EF2-68AF-BD8389335F18}"/>
                </a:ext>
              </a:extLst>
            </p:cNvPr>
            <p:cNvSpPr/>
            <p:nvPr/>
          </p:nvSpPr>
          <p:spPr>
            <a:xfrm>
              <a:off x="21833829" y="871434"/>
              <a:ext cx="247341" cy="271202"/>
            </a:xfrm>
            <a:custGeom>
              <a:avLst/>
              <a:gdLst>
                <a:gd name="connsiteX0" fmla="*/ 200339 w 247341"/>
                <a:gd name="connsiteY0" fmla="*/ 0 h 271202"/>
                <a:gd name="connsiteX1" fmla="*/ 160606 w 247341"/>
                <a:gd name="connsiteY1" fmla="*/ 24200 h 271202"/>
                <a:gd name="connsiteX2" fmla="*/ 160606 w 247341"/>
                <a:gd name="connsiteY2" fmla="*/ 67154 h 271202"/>
                <a:gd name="connsiteX3" fmla="*/ 77432 w 247341"/>
                <a:gd name="connsiteY3" fmla="*/ 67154 h 271202"/>
                <a:gd name="connsiteX4" fmla="*/ 77432 w 247341"/>
                <a:gd name="connsiteY4" fmla="*/ 0 h 271202"/>
                <a:gd name="connsiteX5" fmla="*/ 37741 w 247341"/>
                <a:gd name="connsiteY5" fmla="*/ 24200 h 271202"/>
                <a:gd name="connsiteX6" fmla="*/ 37741 w 247341"/>
                <a:gd name="connsiteY6" fmla="*/ 67154 h 271202"/>
                <a:gd name="connsiteX7" fmla="*/ 0 w 247341"/>
                <a:gd name="connsiteY7" fmla="*/ 67154 h 271202"/>
                <a:gd name="connsiteX8" fmla="*/ 0 w 247341"/>
                <a:gd name="connsiteY8" fmla="*/ 100085 h 271202"/>
                <a:gd name="connsiteX9" fmla="*/ 37741 w 247341"/>
                <a:gd name="connsiteY9" fmla="*/ 100085 h 271202"/>
                <a:gd name="connsiteX10" fmla="*/ 37741 w 247341"/>
                <a:gd name="connsiteY10" fmla="*/ 208159 h 271202"/>
                <a:gd name="connsiteX11" fmla="*/ 44777 w 247341"/>
                <a:gd name="connsiteY11" fmla="*/ 241090 h 271202"/>
                <a:gd name="connsiteX12" fmla="*/ 65459 w 247341"/>
                <a:gd name="connsiteY12" fmla="*/ 263362 h 271202"/>
                <a:gd name="connsiteX13" fmla="*/ 99174 w 247341"/>
                <a:gd name="connsiteY13" fmla="*/ 271202 h 271202"/>
                <a:gd name="connsiteX14" fmla="*/ 124476 w 247341"/>
                <a:gd name="connsiteY14" fmla="*/ 271202 h 271202"/>
                <a:gd name="connsiteX15" fmla="*/ 124476 w 247341"/>
                <a:gd name="connsiteY15" fmla="*/ 236661 h 271202"/>
                <a:gd name="connsiteX16" fmla="*/ 103603 w 247341"/>
                <a:gd name="connsiteY16" fmla="*/ 236661 h 271202"/>
                <a:gd name="connsiteX17" fmla="*/ 83725 w 247341"/>
                <a:gd name="connsiteY17" fmla="*/ 228630 h 271202"/>
                <a:gd name="connsiteX18" fmla="*/ 77495 w 247341"/>
                <a:gd name="connsiteY18" fmla="*/ 205319 h 271202"/>
                <a:gd name="connsiteX19" fmla="*/ 77495 w 247341"/>
                <a:gd name="connsiteY19" fmla="*/ 99979 h 271202"/>
                <a:gd name="connsiteX20" fmla="*/ 160606 w 247341"/>
                <a:gd name="connsiteY20" fmla="*/ 99979 h 271202"/>
                <a:gd name="connsiteX21" fmla="*/ 160606 w 247341"/>
                <a:gd name="connsiteY21" fmla="*/ 208053 h 271202"/>
                <a:gd name="connsiteX22" fmla="*/ 167642 w 247341"/>
                <a:gd name="connsiteY22" fmla="*/ 240984 h 271202"/>
                <a:gd name="connsiteX23" fmla="*/ 188324 w 247341"/>
                <a:gd name="connsiteY23" fmla="*/ 263256 h 271202"/>
                <a:gd name="connsiteX24" fmla="*/ 222039 w 247341"/>
                <a:gd name="connsiteY24" fmla="*/ 271096 h 271202"/>
                <a:gd name="connsiteX25" fmla="*/ 247341 w 247341"/>
                <a:gd name="connsiteY25" fmla="*/ 271096 h 271202"/>
                <a:gd name="connsiteX26" fmla="*/ 247341 w 247341"/>
                <a:gd name="connsiteY26" fmla="*/ 236555 h 271202"/>
                <a:gd name="connsiteX27" fmla="*/ 226468 w 247341"/>
                <a:gd name="connsiteY27" fmla="*/ 236555 h 271202"/>
                <a:gd name="connsiteX28" fmla="*/ 206591 w 247341"/>
                <a:gd name="connsiteY28" fmla="*/ 228524 h 271202"/>
                <a:gd name="connsiteX29" fmla="*/ 200361 w 247341"/>
                <a:gd name="connsiteY29" fmla="*/ 205214 h 271202"/>
                <a:gd name="connsiteX30" fmla="*/ 200361 w 247341"/>
                <a:gd name="connsiteY30" fmla="*/ 99979 h 271202"/>
                <a:gd name="connsiteX31" fmla="*/ 247341 w 247341"/>
                <a:gd name="connsiteY31" fmla="*/ 99979 h 271202"/>
                <a:gd name="connsiteX32" fmla="*/ 247341 w 247341"/>
                <a:gd name="connsiteY32" fmla="*/ 67048 h 271202"/>
                <a:gd name="connsiteX33" fmla="*/ 200339 w 247341"/>
                <a:gd name="connsiteY33" fmla="*/ 67048 h 271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47341" h="271202">
                  <a:moveTo>
                    <a:pt x="200339" y="0"/>
                  </a:moveTo>
                  <a:lnTo>
                    <a:pt x="160606" y="24200"/>
                  </a:lnTo>
                  <a:lnTo>
                    <a:pt x="160606" y="67154"/>
                  </a:lnTo>
                  <a:lnTo>
                    <a:pt x="77432" y="67154"/>
                  </a:lnTo>
                  <a:lnTo>
                    <a:pt x="77432" y="0"/>
                  </a:lnTo>
                  <a:lnTo>
                    <a:pt x="37741" y="24200"/>
                  </a:lnTo>
                  <a:lnTo>
                    <a:pt x="37741" y="67154"/>
                  </a:lnTo>
                  <a:lnTo>
                    <a:pt x="0" y="67154"/>
                  </a:lnTo>
                  <a:lnTo>
                    <a:pt x="0" y="100085"/>
                  </a:lnTo>
                  <a:lnTo>
                    <a:pt x="37741" y="100085"/>
                  </a:lnTo>
                  <a:lnTo>
                    <a:pt x="37741" y="208159"/>
                  </a:lnTo>
                  <a:cubicBezTo>
                    <a:pt x="37540" y="219530"/>
                    <a:pt x="39947" y="230795"/>
                    <a:pt x="44777" y="241090"/>
                  </a:cubicBezTo>
                  <a:cubicBezTo>
                    <a:pt x="49218" y="250463"/>
                    <a:pt x="56440" y="258240"/>
                    <a:pt x="65459" y="263362"/>
                  </a:cubicBezTo>
                  <a:cubicBezTo>
                    <a:pt x="74544" y="268602"/>
                    <a:pt x="85781" y="271217"/>
                    <a:pt x="99174" y="271202"/>
                  </a:cubicBezTo>
                  <a:lnTo>
                    <a:pt x="124476" y="271202"/>
                  </a:lnTo>
                  <a:lnTo>
                    <a:pt x="124476" y="236661"/>
                  </a:lnTo>
                  <a:lnTo>
                    <a:pt x="103603" y="236661"/>
                  </a:lnTo>
                  <a:cubicBezTo>
                    <a:pt x="94491" y="236661"/>
                    <a:pt x="87864" y="233985"/>
                    <a:pt x="83725" y="228630"/>
                  </a:cubicBezTo>
                  <a:cubicBezTo>
                    <a:pt x="79587" y="223275"/>
                    <a:pt x="77510" y="215506"/>
                    <a:pt x="77495" y="205319"/>
                  </a:cubicBezTo>
                  <a:lnTo>
                    <a:pt x="77495" y="99979"/>
                  </a:lnTo>
                  <a:lnTo>
                    <a:pt x="160606" y="99979"/>
                  </a:lnTo>
                  <a:lnTo>
                    <a:pt x="160606" y="208053"/>
                  </a:lnTo>
                  <a:cubicBezTo>
                    <a:pt x="160405" y="219424"/>
                    <a:pt x="162812" y="230689"/>
                    <a:pt x="167642" y="240984"/>
                  </a:cubicBezTo>
                  <a:cubicBezTo>
                    <a:pt x="172083" y="250357"/>
                    <a:pt x="179305" y="258134"/>
                    <a:pt x="188324" y="263256"/>
                  </a:cubicBezTo>
                  <a:cubicBezTo>
                    <a:pt x="197409" y="268496"/>
                    <a:pt x="208646" y="271111"/>
                    <a:pt x="222039" y="271096"/>
                  </a:cubicBezTo>
                  <a:lnTo>
                    <a:pt x="247341" y="271096"/>
                  </a:lnTo>
                  <a:lnTo>
                    <a:pt x="247341" y="236555"/>
                  </a:lnTo>
                  <a:lnTo>
                    <a:pt x="226468" y="236555"/>
                  </a:lnTo>
                  <a:cubicBezTo>
                    <a:pt x="217356" y="236555"/>
                    <a:pt x="210729" y="233879"/>
                    <a:pt x="206591" y="228524"/>
                  </a:cubicBezTo>
                  <a:cubicBezTo>
                    <a:pt x="202452" y="223169"/>
                    <a:pt x="200376" y="215400"/>
                    <a:pt x="200361" y="205214"/>
                  </a:cubicBezTo>
                  <a:lnTo>
                    <a:pt x="200361" y="99979"/>
                  </a:lnTo>
                  <a:lnTo>
                    <a:pt x="247341" y="99979"/>
                  </a:lnTo>
                  <a:lnTo>
                    <a:pt x="247341" y="67048"/>
                  </a:lnTo>
                  <a:lnTo>
                    <a:pt x="200339" y="67048"/>
                  </a:lnTo>
                  <a:close/>
                </a:path>
              </a:pathLst>
            </a:custGeom>
            <a:solidFill>
              <a:srgbClr val="00A443"/>
            </a:solidFill>
            <a:ln w="2119" cap="flat">
              <a:noFill/>
              <a:prstDash val="solid"/>
              <a:miter/>
            </a:ln>
          </p:spPr>
          <p:txBody>
            <a:bodyPr rtlCol="0" anchor="ctr"/>
            <a:lstStyle/>
            <a:p>
              <a:endParaRPr lang="es-ES" sz="675"/>
            </a:p>
          </p:txBody>
        </p:sp>
        <p:sp>
          <p:nvSpPr>
            <p:cNvPr id="29" name="Forma libre: forma 28">
              <a:extLst>
                <a:ext uri="{FF2B5EF4-FFF2-40B4-BE49-F238E27FC236}">
                  <a16:creationId xmlns:a16="http://schemas.microsoft.com/office/drawing/2014/main" id="{ABCBA0C4-73FD-A01F-6039-C5BCD2D4B82E}"/>
                </a:ext>
              </a:extLst>
            </p:cNvPr>
            <p:cNvSpPr/>
            <p:nvPr/>
          </p:nvSpPr>
          <p:spPr>
            <a:xfrm>
              <a:off x="22108062" y="938482"/>
              <a:ext cx="39351" cy="203963"/>
            </a:xfrm>
            <a:custGeom>
              <a:avLst/>
              <a:gdLst>
                <a:gd name="connsiteX0" fmla="*/ 0 w 39351"/>
                <a:gd name="connsiteY0" fmla="*/ 0 h 203963"/>
                <a:gd name="connsiteX1" fmla="*/ 39352 w 39351"/>
                <a:gd name="connsiteY1" fmla="*/ 0 h 203963"/>
                <a:gd name="connsiteX2" fmla="*/ 39352 w 39351"/>
                <a:gd name="connsiteY2" fmla="*/ 203963 h 203963"/>
                <a:gd name="connsiteX3" fmla="*/ 0 w 39351"/>
                <a:gd name="connsiteY3" fmla="*/ 203963 h 203963"/>
              </a:gdLst>
              <a:ahLst/>
              <a:cxnLst>
                <a:cxn ang="0">
                  <a:pos x="connsiteX0" y="connsiteY0"/>
                </a:cxn>
                <a:cxn ang="0">
                  <a:pos x="connsiteX1" y="connsiteY1"/>
                </a:cxn>
                <a:cxn ang="0">
                  <a:pos x="connsiteX2" y="connsiteY2"/>
                </a:cxn>
                <a:cxn ang="0">
                  <a:pos x="connsiteX3" y="connsiteY3"/>
                </a:cxn>
              </a:cxnLst>
              <a:rect l="l" t="t" r="r" b="b"/>
              <a:pathLst>
                <a:path w="39351" h="203963">
                  <a:moveTo>
                    <a:pt x="0" y="0"/>
                  </a:moveTo>
                  <a:lnTo>
                    <a:pt x="39352" y="0"/>
                  </a:lnTo>
                  <a:lnTo>
                    <a:pt x="39352" y="203963"/>
                  </a:lnTo>
                  <a:lnTo>
                    <a:pt x="0" y="203963"/>
                  </a:lnTo>
                  <a:close/>
                </a:path>
              </a:pathLst>
            </a:custGeom>
            <a:solidFill>
              <a:srgbClr val="00A443"/>
            </a:solidFill>
            <a:ln w="2119" cap="flat">
              <a:noFill/>
              <a:prstDash val="solid"/>
              <a:miter/>
            </a:ln>
          </p:spPr>
          <p:txBody>
            <a:bodyPr rtlCol="0" anchor="ctr"/>
            <a:lstStyle/>
            <a:p>
              <a:endParaRPr lang="es-ES" sz="675"/>
            </a:p>
          </p:txBody>
        </p:sp>
        <p:sp>
          <p:nvSpPr>
            <p:cNvPr id="30" name="Forma libre: forma 29">
              <a:extLst>
                <a:ext uri="{FF2B5EF4-FFF2-40B4-BE49-F238E27FC236}">
                  <a16:creationId xmlns:a16="http://schemas.microsoft.com/office/drawing/2014/main" id="{83E6B2D8-3336-7A66-873D-2465C588C6CE}"/>
                </a:ext>
              </a:extLst>
            </p:cNvPr>
            <p:cNvSpPr/>
            <p:nvPr/>
          </p:nvSpPr>
          <p:spPr>
            <a:xfrm>
              <a:off x="22100808" y="852163"/>
              <a:ext cx="54177" cy="51807"/>
            </a:xfrm>
            <a:custGeom>
              <a:avLst/>
              <a:gdLst>
                <a:gd name="connsiteX0" fmla="*/ 46203 w 54177"/>
                <a:gd name="connsiteY0" fmla="*/ 7023 h 51807"/>
                <a:gd name="connsiteX1" fmla="*/ 26919 w 54177"/>
                <a:gd name="connsiteY1" fmla="*/ 9 h 51807"/>
                <a:gd name="connsiteX2" fmla="*/ 7847 w 54177"/>
                <a:gd name="connsiteY2" fmla="*/ 7023 h 51807"/>
                <a:gd name="connsiteX3" fmla="*/ 28 w 54177"/>
                <a:gd name="connsiteY3" fmla="*/ 26095 h 51807"/>
                <a:gd name="connsiteX4" fmla="*/ 7847 w 54177"/>
                <a:gd name="connsiteY4" fmla="*/ 44764 h 51807"/>
                <a:gd name="connsiteX5" fmla="*/ 26919 w 54177"/>
                <a:gd name="connsiteY5" fmla="*/ 51800 h 51807"/>
                <a:gd name="connsiteX6" fmla="*/ 46203 w 54177"/>
                <a:gd name="connsiteY6" fmla="*/ 44764 h 51807"/>
                <a:gd name="connsiteX7" fmla="*/ 54150 w 54177"/>
                <a:gd name="connsiteY7" fmla="*/ 26095 h 51807"/>
                <a:gd name="connsiteX8" fmla="*/ 46203 w 54177"/>
                <a:gd name="connsiteY8" fmla="*/ 7023 h 51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77" h="51807">
                  <a:moveTo>
                    <a:pt x="46203" y="7023"/>
                  </a:moveTo>
                  <a:cubicBezTo>
                    <a:pt x="40878" y="2357"/>
                    <a:pt x="33999" y="-146"/>
                    <a:pt x="26919" y="9"/>
                  </a:cubicBezTo>
                  <a:cubicBezTo>
                    <a:pt x="19901" y="-169"/>
                    <a:pt x="13080" y="2340"/>
                    <a:pt x="7847" y="7023"/>
                  </a:cubicBezTo>
                  <a:cubicBezTo>
                    <a:pt x="2545" y="11910"/>
                    <a:pt x="-317" y="18894"/>
                    <a:pt x="28" y="26095"/>
                  </a:cubicBezTo>
                  <a:cubicBezTo>
                    <a:pt x="-264" y="33171"/>
                    <a:pt x="2601" y="40009"/>
                    <a:pt x="7847" y="44764"/>
                  </a:cubicBezTo>
                  <a:cubicBezTo>
                    <a:pt x="13075" y="49456"/>
                    <a:pt x="19897" y="51971"/>
                    <a:pt x="26919" y="51800"/>
                  </a:cubicBezTo>
                  <a:cubicBezTo>
                    <a:pt x="34001" y="51950"/>
                    <a:pt x="40882" y="49439"/>
                    <a:pt x="46203" y="44764"/>
                  </a:cubicBezTo>
                  <a:cubicBezTo>
                    <a:pt x="51528" y="40056"/>
                    <a:pt x="54446" y="33196"/>
                    <a:pt x="54150" y="26095"/>
                  </a:cubicBezTo>
                  <a:cubicBezTo>
                    <a:pt x="54499" y="18867"/>
                    <a:pt x="51581" y="11865"/>
                    <a:pt x="46203" y="7023"/>
                  </a:cubicBezTo>
                  <a:close/>
                </a:path>
              </a:pathLst>
            </a:custGeom>
            <a:solidFill>
              <a:srgbClr val="00A443"/>
            </a:solidFill>
            <a:ln w="2119" cap="flat">
              <a:noFill/>
              <a:prstDash val="solid"/>
              <a:miter/>
            </a:ln>
          </p:spPr>
          <p:txBody>
            <a:bodyPr rtlCol="0" anchor="ctr"/>
            <a:lstStyle/>
            <a:p>
              <a:endParaRPr lang="es-ES" sz="675"/>
            </a:p>
          </p:txBody>
        </p:sp>
        <p:sp>
          <p:nvSpPr>
            <p:cNvPr id="31" name="Forma libre: forma 30">
              <a:extLst>
                <a:ext uri="{FF2B5EF4-FFF2-40B4-BE49-F238E27FC236}">
                  <a16:creationId xmlns:a16="http://schemas.microsoft.com/office/drawing/2014/main" id="{83B7FE5C-BB75-7301-58F9-2AB947418B9A}"/>
                </a:ext>
              </a:extLst>
            </p:cNvPr>
            <p:cNvSpPr/>
            <p:nvPr/>
          </p:nvSpPr>
          <p:spPr>
            <a:xfrm>
              <a:off x="22174029" y="934523"/>
              <a:ext cx="171013" cy="212270"/>
            </a:xfrm>
            <a:custGeom>
              <a:avLst/>
              <a:gdLst>
                <a:gd name="connsiteX0" fmla="*/ 155542 w 171013"/>
                <a:gd name="connsiteY0" fmla="*/ 114174 h 212270"/>
                <a:gd name="connsiteX1" fmla="*/ 107968 w 171013"/>
                <a:gd name="connsiteY1" fmla="*/ 91500 h 212270"/>
                <a:gd name="connsiteX2" fmla="*/ 87900 w 171013"/>
                <a:gd name="connsiteY2" fmla="*/ 86689 h 212270"/>
                <a:gd name="connsiteX3" fmla="*/ 66603 w 171013"/>
                <a:gd name="connsiteY3" fmla="*/ 79781 h 212270"/>
                <a:gd name="connsiteX4" fmla="*/ 51770 w 171013"/>
                <a:gd name="connsiteY4" fmla="*/ 70944 h 212270"/>
                <a:gd name="connsiteX5" fmla="*/ 46154 w 171013"/>
                <a:gd name="connsiteY5" fmla="*/ 57297 h 212270"/>
                <a:gd name="connsiteX6" fmla="*/ 56750 w 171013"/>
                <a:gd name="connsiteY6" fmla="*/ 40217 h 212270"/>
                <a:gd name="connsiteX7" fmla="*/ 84764 w 171013"/>
                <a:gd name="connsiteY7" fmla="*/ 33669 h 212270"/>
                <a:gd name="connsiteX8" fmla="*/ 116275 w 171013"/>
                <a:gd name="connsiteY8" fmla="*/ 41510 h 212270"/>
                <a:gd name="connsiteX9" fmla="*/ 135749 w 171013"/>
                <a:gd name="connsiteY9" fmla="*/ 68211 h 212270"/>
                <a:gd name="connsiteX10" fmla="*/ 168680 w 171013"/>
                <a:gd name="connsiteY10" fmla="*/ 56174 h 212270"/>
                <a:gd name="connsiteX11" fmla="*/ 151410 w 171013"/>
                <a:gd name="connsiteY11" fmla="*/ 25257 h 212270"/>
                <a:gd name="connsiteX12" fmla="*/ 122293 w 171013"/>
                <a:gd name="connsiteY12" fmla="*/ 6375 h 212270"/>
                <a:gd name="connsiteX13" fmla="*/ 84764 w 171013"/>
                <a:gd name="connsiteY13" fmla="*/ 18 h 212270"/>
                <a:gd name="connsiteX14" fmla="*/ 44501 w 171013"/>
                <a:gd name="connsiteY14" fmla="*/ 7435 h 212270"/>
                <a:gd name="connsiteX15" fmla="*/ 16953 w 171013"/>
                <a:gd name="connsiteY15" fmla="*/ 27863 h 212270"/>
                <a:gd name="connsiteX16" fmla="*/ 7120 w 171013"/>
                <a:gd name="connsiteY16" fmla="*/ 57763 h 212270"/>
                <a:gd name="connsiteX17" fmla="*/ 21954 w 171013"/>
                <a:gd name="connsiteY17" fmla="*/ 95717 h 212270"/>
                <a:gd name="connsiteX18" fmla="*/ 69739 w 171013"/>
                <a:gd name="connsiteY18" fmla="*/ 119217 h 212270"/>
                <a:gd name="connsiteX19" fmla="*/ 90210 w 171013"/>
                <a:gd name="connsiteY19" fmla="*/ 124430 h 212270"/>
                <a:gd name="connsiteX20" fmla="*/ 122124 w 171013"/>
                <a:gd name="connsiteY20" fmla="*/ 135471 h 212270"/>
                <a:gd name="connsiteX21" fmla="*/ 132380 w 171013"/>
                <a:gd name="connsiteY21" fmla="*/ 152932 h 212270"/>
                <a:gd name="connsiteX22" fmla="*/ 120322 w 171013"/>
                <a:gd name="connsiteY22" fmla="*/ 171601 h 212270"/>
                <a:gd name="connsiteX23" fmla="*/ 87010 w 171013"/>
                <a:gd name="connsiteY23" fmla="*/ 179039 h 212270"/>
                <a:gd name="connsiteX24" fmla="*/ 63700 w 171013"/>
                <a:gd name="connsiteY24" fmla="*/ 175013 h 212270"/>
                <a:gd name="connsiteX25" fmla="*/ 44226 w 171013"/>
                <a:gd name="connsiteY25" fmla="*/ 162765 h 212270"/>
                <a:gd name="connsiteX26" fmla="*/ 31977 w 171013"/>
                <a:gd name="connsiteY26" fmla="*/ 142082 h 212270"/>
                <a:gd name="connsiteX27" fmla="*/ 0 w 171013"/>
                <a:gd name="connsiteY27" fmla="*/ 156068 h 212270"/>
                <a:gd name="connsiteX28" fmla="*/ 50180 w 171013"/>
                <a:gd name="connsiteY28" fmla="*/ 206249 h 212270"/>
                <a:gd name="connsiteX29" fmla="*/ 87137 w 171013"/>
                <a:gd name="connsiteY29" fmla="*/ 212267 h 212270"/>
                <a:gd name="connsiteX30" fmla="*/ 131638 w 171013"/>
                <a:gd name="connsiteY30" fmla="*/ 204447 h 212270"/>
                <a:gd name="connsiteX31" fmla="*/ 160755 w 171013"/>
                <a:gd name="connsiteY31" fmla="*/ 182960 h 212270"/>
                <a:gd name="connsiteX32" fmla="*/ 171011 w 171013"/>
                <a:gd name="connsiteY32" fmla="*/ 151830 h 212270"/>
                <a:gd name="connsiteX33" fmla="*/ 155542 w 171013"/>
                <a:gd name="connsiteY33" fmla="*/ 114174 h 21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71013" h="212270">
                  <a:moveTo>
                    <a:pt x="155542" y="114174"/>
                  </a:moveTo>
                  <a:cubicBezTo>
                    <a:pt x="145243" y="104426"/>
                    <a:pt x="129386" y="96867"/>
                    <a:pt x="107968" y="91500"/>
                  </a:cubicBezTo>
                  <a:lnTo>
                    <a:pt x="87900" y="86689"/>
                  </a:lnTo>
                  <a:cubicBezTo>
                    <a:pt x="80680" y="84776"/>
                    <a:pt x="73571" y="82470"/>
                    <a:pt x="66603" y="79781"/>
                  </a:cubicBezTo>
                  <a:cubicBezTo>
                    <a:pt x="61153" y="77780"/>
                    <a:pt x="56124" y="74784"/>
                    <a:pt x="51770" y="70944"/>
                  </a:cubicBezTo>
                  <a:cubicBezTo>
                    <a:pt x="48004" y="67427"/>
                    <a:pt x="45955" y="62447"/>
                    <a:pt x="46154" y="57297"/>
                  </a:cubicBezTo>
                  <a:cubicBezTo>
                    <a:pt x="46154" y="50319"/>
                    <a:pt x="49687" y="44625"/>
                    <a:pt x="56750" y="40217"/>
                  </a:cubicBezTo>
                  <a:cubicBezTo>
                    <a:pt x="63812" y="35810"/>
                    <a:pt x="73151" y="33627"/>
                    <a:pt x="84764" y="33669"/>
                  </a:cubicBezTo>
                  <a:cubicBezTo>
                    <a:pt x="95773" y="33481"/>
                    <a:pt x="106637" y="36185"/>
                    <a:pt x="116275" y="41510"/>
                  </a:cubicBezTo>
                  <a:cubicBezTo>
                    <a:pt x="125514" y="46723"/>
                    <a:pt x="132005" y="55623"/>
                    <a:pt x="135749" y="68211"/>
                  </a:cubicBezTo>
                  <a:lnTo>
                    <a:pt x="168680" y="56174"/>
                  </a:lnTo>
                  <a:cubicBezTo>
                    <a:pt x="165610" y="44583"/>
                    <a:pt x="159670" y="33949"/>
                    <a:pt x="151410" y="25257"/>
                  </a:cubicBezTo>
                  <a:cubicBezTo>
                    <a:pt x="143243" y="16861"/>
                    <a:pt x="133291" y="10408"/>
                    <a:pt x="122293" y="6375"/>
                  </a:cubicBezTo>
                  <a:cubicBezTo>
                    <a:pt x="110271" y="2004"/>
                    <a:pt x="97555" y="-152"/>
                    <a:pt x="84764" y="18"/>
                  </a:cubicBezTo>
                  <a:cubicBezTo>
                    <a:pt x="70981" y="-240"/>
                    <a:pt x="57288" y="2283"/>
                    <a:pt x="44501" y="7435"/>
                  </a:cubicBezTo>
                  <a:cubicBezTo>
                    <a:pt x="33662" y="11667"/>
                    <a:pt x="24149" y="18719"/>
                    <a:pt x="16953" y="27863"/>
                  </a:cubicBezTo>
                  <a:cubicBezTo>
                    <a:pt x="10434" y="36456"/>
                    <a:pt x="6974" y="46979"/>
                    <a:pt x="7120" y="57763"/>
                  </a:cubicBezTo>
                  <a:cubicBezTo>
                    <a:pt x="6777" y="71891"/>
                    <a:pt x="12121" y="85566"/>
                    <a:pt x="21954" y="95717"/>
                  </a:cubicBezTo>
                  <a:cubicBezTo>
                    <a:pt x="31844" y="106015"/>
                    <a:pt x="47771" y="113850"/>
                    <a:pt x="69739" y="119217"/>
                  </a:cubicBezTo>
                  <a:lnTo>
                    <a:pt x="90210" y="124430"/>
                  </a:lnTo>
                  <a:cubicBezTo>
                    <a:pt x="104662" y="127636"/>
                    <a:pt x="115300" y="131317"/>
                    <a:pt x="122124" y="135471"/>
                  </a:cubicBezTo>
                  <a:cubicBezTo>
                    <a:pt x="128544" y="138910"/>
                    <a:pt x="132503" y="145649"/>
                    <a:pt x="132380" y="152932"/>
                  </a:cubicBezTo>
                  <a:cubicBezTo>
                    <a:pt x="132380" y="160434"/>
                    <a:pt x="128360" y="166658"/>
                    <a:pt x="120322" y="171601"/>
                  </a:cubicBezTo>
                  <a:cubicBezTo>
                    <a:pt x="112285" y="176545"/>
                    <a:pt x="101181" y="179025"/>
                    <a:pt x="87010" y="179039"/>
                  </a:cubicBezTo>
                  <a:cubicBezTo>
                    <a:pt x="79066" y="179063"/>
                    <a:pt x="71176" y="177700"/>
                    <a:pt x="63700" y="175013"/>
                  </a:cubicBezTo>
                  <a:cubicBezTo>
                    <a:pt x="56370" y="172447"/>
                    <a:pt x="49714" y="168260"/>
                    <a:pt x="44226" y="162765"/>
                  </a:cubicBezTo>
                  <a:cubicBezTo>
                    <a:pt x="38540" y="156956"/>
                    <a:pt x="34338" y="149862"/>
                    <a:pt x="31977" y="142082"/>
                  </a:cubicBezTo>
                  <a:lnTo>
                    <a:pt x="0" y="156068"/>
                  </a:lnTo>
                  <a:cubicBezTo>
                    <a:pt x="7885" y="179768"/>
                    <a:pt x="26480" y="198364"/>
                    <a:pt x="50180" y="206249"/>
                  </a:cubicBezTo>
                  <a:cubicBezTo>
                    <a:pt x="62071" y="210330"/>
                    <a:pt x="74567" y="212364"/>
                    <a:pt x="87137" y="212267"/>
                  </a:cubicBezTo>
                  <a:cubicBezTo>
                    <a:pt x="104260" y="212267"/>
                    <a:pt x="119093" y="209660"/>
                    <a:pt x="131638" y="204447"/>
                  </a:cubicBezTo>
                  <a:cubicBezTo>
                    <a:pt x="143115" y="200063"/>
                    <a:pt x="153181" y="192634"/>
                    <a:pt x="160755" y="182960"/>
                  </a:cubicBezTo>
                  <a:cubicBezTo>
                    <a:pt x="167515" y="174000"/>
                    <a:pt x="171121" y="163055"/>
                    <a:pt x="171011" y="151830"/>
                  </a:cubicBezTo>
                  <a:cubicBezTo>
                    <a:pt x="171011" y="136503"/>
                    <a:pt x="165856" y="123949"/>
                    <a:pt x="155542" y="114174"/>
                  </a:cubicBezTo>
                  <a:close/>
                </a:path>
              </a:pathLst>
            </a:custGeom>
            <a:solidFill>
              <a:srgbClr val="00A443"/>
            </a:solidFill>
            <a:ln w="2119" cap="flat">
              <a:noFill/>
              <a:prstDash val="solid"/>
              <a:miter/>
            </a:ln>
          </p:spPr>
          <p:txBody>
            <a:bodyPr rtlCol="0" anchor="ctr"/>
            <a:lstStyle/>
            <a:p>
              <a:endParaRPr lang="es-ES" sz="675"/>
            </a:p>
          </p:txBody>
        </p:sp>
        <p:sp>
          <p:nvSpPr>
            <p:cNvPr id="32" name="Forma libre: forma 31">
              <a:extLst>
                <a:ext uri="{FF2B5EF4-FFF2-40B4-BE49-F238E27FC236}">
                  <a16:creationId xmlns:a16="http://schemas.microsoft.com/office/drawing/2014/main" id="{BF5E1139-37E7-FE23-0CB2-66E33C94AC3F}"/>
                </a:ext>
              </a:extLst>
            </p:cNvPr>
            <p:cNvSpPr/>
            <p:nvPr/>
          </p:nvSpPr>
          <p:spPr>
            <a:xfrm>
              <a:off x="22371211" y="861389"/>
              <a:ext cx="175082" cy="281161"/>
            </a:xfrm>
            <a:custGeom>
              <a:avLst/>
              <a:gdLst>
                <a:gd name="connsiteX0" fmla="*/ 138526 w 175082"/>
                <a:gd name="connsiteY0" fmla="*/ 82730 h 281161"/>
                <a:gd name="connsiteX1" fmla="*/ 99576 w 175082"/>
                <a:gd name="connsiteY1" fmla="*/ 73088 h 281161"/>
                <a:gd name="connsiteX2" fmla="*/ 60416 w 175082"/>
                <a:gd name="connsiteY2" fmla="*/ 84128 h 281161"/>
                <a:gd name="connsiteX3" fmla="*/ 39352 w 175082"/>
                <a:gd name="connsiteY3" fmla="*/ 107269 h 281161"/>
                <a:gd name="connsiteX4" fmla="*/ 39352 w 175082"/>
                <a:gd name="connsiteY4" fmla="*/ 0 h 281161"/>
                <a:gd name="connsiteX5" fmla="*/ 0 w 175082"/>
                <a:gd name="connsiteY5" fmla="*/ 0 h 281161"/>
                <a:gd name="connsiteX6" fmla="*/ 0 w 175082"/>
                <a:gd name="connsiteY6" fmla="*/ 281077 h 281161"/>
                <a:gd name="connsiteX7" fmla="*/ 39352 w 175082"/>
                <a:gd name="connsiteY7" fmla="*/ 281077 h 281161"/>
                <a:gd name="connsiteX8" fmla="*/ 39352 w 175082"/>
                <a:gd name="connsiteY8" fmla="*/ 160289 h 281161"/>
                <a:gd name="connsiteX9" fmla="*/ 53592 w 175082"/>
                <a:gd name="connsiteY9" fmla="*/ 121954 h 281161"/>
                <a:gd name="connsiteX10" fmla="*/ 90337 w 175082"/>
                <a:gd name="connsiteY10" fmla="*/ 108095 h 281161"/>
                <a:gd name="connsiteX11" fmla="*/ 122865 w 175082"/>
                <a:gd name="connsiteY11" fmla="*/ 121763 h 281161"/>
                <a:gd name="connsiteX12" fmla="*/ 135304 w 175082"/>
                <a:gd name="connsiteY12" fmla="*/ 158699 h 281161"/>
                <a:gd name="connsiteX13" fmla="*/ 135304 w 175082"/>
                <a:gd name="connsiteY13" fmla="*/ 281162 h 281161"/>
                <a:gd name="connsiteX14" fmla="*/ 175059 w 175082"/>
                <a:gd name="connsiteY14" fmla="*/ 281162 h 281161"/>
                <a:gd name="connsiteX15" fmla="*/ 175059 w 175082"/>
                <a:gd name="connsiteY15" fmla="*/ 152194 h 281161"/>
                <a:gd name="connsiteX16" fmla="*/ 165226 w 175082"/>
                <a:gd name="connsiteY16" fmla="*/ 110236 h 281161"/>
                <a:gd name="connsiteX17" fmla="*/ 138526 w 175082"/>
                <a:gd name="connsiteY17" fmla="*/ 82730 h 281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082" h="281161">
                  <a:moveTo>
                    <a:pt x="138526" y="82730"/>
                  </a:moveTo>
                  <a:cubicBezTo>
                    <a:pt x="126616" y="76131"/>
                    <a:pt x="113181" y="72804"/>
                    <a:pt x="99576" y="73088"/>
                  </a:cubicBezTo>
                  <a:cubicBezTo>
                    <a:pt x="85751" y="73064"/>
                    <a:pt x="72191" y="76885"/>
                    <a:pt x="60416" y="84128"/>
                  </a:cubicBezTo>
                  <a:cubicBezTo>
                    <a:pt x="51397" y="89754"/>
                    <a:pt x="44107" y="97763"/>
                    <a:pt x="39352" y="107269"/>
                  </a:cubicBezTo>
                  <a:lnTo>
                    <a:pt x="39352" y="0"/>
                  </a:lnTo>
                  <a:lnTo>
                    <a:pt x="0" y="0"/>
                  </a:lnTo>
                  <a:lnTo>
                    <a:pt x="0" y="281077"/>
                  </a:lnTo>
                  <a:lnTo>
                    <a:pt x="39352" y="281077"/>
                  </a:lnTo>
                  <a:lnTo>
                    <a:pt x="39352" y="160289"/>
                  </a:lnTo>
                  <a:cubicBezTo>
                    <a:pt x="39352" y="143972"/>
                    <a:pt x="44098" y="131193"/>
                    <a:pt x="53592" y="121954"/>
                  </a:cubicBezTo>
                  <a:cubicBezTo>
                    <a:pt x="63086" y="112715"/>
                    <a:pt x="75334" y="108095"/>
                    <a:pt x="90337" y="108095"/>
                  </a:cubicBezTo>
                  <a:cubicBezTo>
                    <a:pt x="103709" y="108095"/>
                    <a:pt x="114558" y="112651"/>
                    <a:pt x="122865" y="121763"/>
                  </a:cubicBezTo>
                  <a:cubicBezTo>
                    <a:pt x="131172" y="130876"/>
                    <a:pt x="135326" y="143188"/>
                    <a:pt x="135304" y="158699"/>
                  </a:cubicBezTo>
                  <a:lnTo>
                    <a:pt x="135304" y="281162"/>
                  </a:lnTo>
                  <a:lnTo>
                    <a:pt x="175059" y="281162"/>
                  </a:lnTo>
                  <a:lnTo>
                    <a:pt x="175059" y="152194"/>
                  </a:lnTo>
                  <a:cubicBezTo>
                    <a:pt x="175398" y="137599"/>
                    <a:pt x="172028" y="123156"/>
                    <a:pt x="165226" y="110236"/>
                  </a:cubicBezTo>
                  <a:cubicBezTo>
                    <a:pt x="159081" y="98750"/>
                    <a:pt x="149820" y="89220"/>
                    <a:pt x="138526" y="82730"/>
                  </a:cubicBezTo>
                  <a:close/>
                </a:path>
              </a:pathLst>
            </a:custGeom>
            <a:solidFill>
              <a:srgbClr val="00A443"/>
            </a:solidFill>
            <a:ln w="2119" cap="flat">
              <a:noFill/>
              <a:prstDash val="solid"/>
              <a:miter/>
            </a:ln>
          </p:spPr>
          <p:txBody>
            <a:bodyPr rtlCol="0" anchor="ctr"/>
            <a:lstStyle/>
            <a:p>
              <a:endParaRPr lang="es-ES" sz="675"/>
            </a:p>
          </p:txBody>
        </p:sp>
        <p:sp>
          <p:nvSpPr>
            <p:cNvPr id="33" name="Forma libre: forma 32">
              <a:extLst>
                <a:ext uri="{FF2B5EF4-FFF2-40B4-BE49-F238E27FC236}">
                  <a16:creationId xmlns:a16="http://schemas.microsoft.com/office/drawing/2014/main" id="{65417E03-8AB4-013A-28EA-6F657839DE5B}"/>
                </a:ext>
              </a:extLst>
            </p:cNvPr>
            <p:cNvSpPr/>
            <p:nvPr/>
          </p:nvSpPr>
          <p:spPr>
            <a:xfrm>
              <a:off x="22583270" y="861389"/>
              <a:ext cx="207650" cy="281077"/>
            </a:xfrm>
            <a:custGeom>
              <a:avLst/>
              <a:gdLst>
                <a:gd name="connsiteX0" fmla="*/ 179869 w 207650"/>
                <a:gd name="connsiteY0" fmla="*/ 24306 h 281077"/>
                <a:gd name="connsiteX1" fmla="*/ 103582 w 207650"/>
                <a:gd name="connsiteY1" fmla="*/ 0 h 281077"/>
                <a:gd name="connsiteX2" fmla="*/ 0 w 207650"/>
                <a:gd name="connsiteY2" fmla="*/ 0 h 281077"/>
                <a:gd name="connsiteX3" fmla="*/ 0 w 207650"/>
                <a:gd name="connsiteY3" fmla="*/ 281077 h 281077"/>
                <a:gd name="connsiteX4" fmla="*/ 41344 w 207650"/>
                <a:gd name="connsiteY4" fmla="*/ 281077 h 281077"/>
                <a:gd name="connsiteX5" fmla="*/ 41344 w 207650"/>
                <a:gd name="connsiteY5" fmla="*/ 181480 h 281077"/>
                <a:gd name="connsiteX6" fmla="*/ 103984 w 207650"/>
                <a:gd name="connsiteY6" fmla="*/ 181480 h 281077"/>
                <a:gd name="connsiteX7" fmla="*/ 159208 w 207650"/>
                <a:gd name="connsiteY7" fmla="*/ 170630 h 281077"/>
                <a:gd name="connsiteX8" fmla="*/ 194936 w 207650"/>
                <a:gd name="connsiteY8" fmla="*/ 139310 h 281077"/>
                <a:gd name="connsiteX9" fmla="*/ 207650 w 207650"/>
                <a:gd name="connsiteY9" fmla="*/ 91142 h 281077"/>
                <a:gd name="connsiteX10" fmla="*/ 179869 w 207650"/>
                <a:gd name="connsiteY10" fmla="*/ 24306 h 281077"/>
                <a:gd name="connsiteX11" fmla="*/ 147362 w 207650"/>
                <a:gd name="connsiteY11" fmla="*/ 131299 h 281077"/>
                <a:gd name="connsiteX12" fmla="*/ 100382 w 207650"/>
                <a:gd name="connsiteY12" fmla="*/ 144968 h 281077"/>
                <a:gd name="connsiteX13" fmla="*/ 41280 w 207650"/>
                <a:gd name="connsiteY13" fmla="*/ 144968 h 281077"/>
                <a:gd name="connsiteX14" fmla="*/ 41280 w 207650"/>
                <a:gd name="connsiteY14" fmla="*/ 37360 h 281077"/>
                <a:gd name="connsiteX15" fmla="*/ 100318 w 207650"/>
                <a:gd name="connsiteY15" fmla="*/ 37360 h 281077"/>
                <a:gd name="connsiteX16" fmla="*/ 147299 w 207650"/>
                <a:gd name="connsiteY16" fmla="*/ 50795 h 281077"/>
                <a:gd name="connsiteX17" fmla="*/ 164145 w 207650"/>
                <a:gd name="connsiteY17" fmla="*/ 91164 h 281077"/>
                <a:gd name="connsiteX18" fmla="*/ 147299 w 207650"/>
                <a:gd name="connsiteY18" fmla="*/ 131299 h 28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7650" h="281077">
                  <a:moveTo>
                    <a:pt x="179869" y="24306"/>
                  </a:moveTo>
                  <a:cubicBezTo>
                    <a:pt x="161412" y="8116"/>
                    <a:pt x="135983" y="15"/>
                    <a:pt x="103582" y="0"/>
                  </a:cubicBezTo>
                  <a:lnTo>
                    <a:pt x="0" y="0"/>
                  </a:lnTo>
                  <a:lnTo>
                    <a:pt x="0" y="281077"/>
                  </a:lnTo>
                  <a:lnTo>
                    <a:pt x="41344" y="281077"/>
                  </a:lnTo>
                  <a:lnTo>
                    <a:pt x="41344" y="181480"/>
                  </a:lnTo>
                  <a:lnTo>
                    <a:pt x="103984" y="181480"/>
                  </a:lnTo>
                  <a:cubicBezTo>
                    <a:pt x="125408" y="181480"/>
                    <a:pt x="143802" y="177862"/>
                    <a:pt x="159208" y="170630"/>
                  </a:cubicBezTo>
                  <a:cubicBezTo>
                    <a:pt x="173957" y="163965"/>
                    <a:pt x="186396" y="153063"/>
                    <a:pt x="194936" y="139310"/>
                  </a:cubicBezTo>
                  <a:cubicBezTo>
                    <a:pt x="203412" y="125663"/>
                    <a:pt x="207650" y="109606"/>
                    <a:pt x="207650" y="91142"/>
                  </a:cubicBezTo>
                  <a:cubicBezTo>
                    <a:pt x="207566" y="62774"/>
                    <a:pt x="198305" y="40496"/>
                    <a:pt x="179869" y="24306"/>
                  </a:cubicBezTo>
                  <a:close/>
                  <a:moveTo>
                    <a:pt x="147362" y="131299"/>
                  </a:moveTo>
                  <a:cubicBezTo>
                    <a:pt x="136067" y="140411"/>
                    <a:pt x="120407" y="144968"/>
                    <a:pt x="100382" y="144968"/>
                  </a:cubicBezTo>
                  <a:lnTo>
                    <a:pt x="41280" y="144968"/>
                  </a:lnTo>
                  <a:lnTo>
                    <a:pt x="41280" y="37360"/>
                  </a:lnTo>
                  <a:lnTo>
                    <a:pt x="100318" y="37360"/>
                  </a:lnTo>
                  <a:cubicBezTo>
                    <a:pt x="120386" y="37360"/>
                    <a:pt x="136046" y="41837"/>
                    <a:pt x="147299" y="50795"/>
                  </a:cubicBezTo>
                  <a:cubicBezTo>
                    <a:pt x="158551" y="59752"/>
                    <a:pt x="164166" y="73208"/>
                    <a:pt x="164145" y="91164"/>
                  </a:cubicBezTo>
                  <a:cubicBezTo>
                    <a:pt x="164145" y="108822"/>
                    <a:pt x="158530" y="122202"/>
                    <a:pt x="147299" y="131299"/>
                  </a:cubicBezTo>
                  <a:close/>
                </a:path>
              </a:pathLst>
            </a:custGeom>
            <a:solidFill>
              <a:srgbClr val="00A443"/>
            </a:solidFill>
            <a:ln w="2119" cap="flat">
              <a:noFill/>
              <a:prstDash val="solid"/>
              <a:miter/>
            </a:ln>
          </p:spPr>
          <p:txBody>
            <a:bodyPr rtlCol="0" anchor="ctr"/>
            <a:lstStyle/>
            <a:p>
              <a:endParaRPr lang="es-ES" sz="675"/>
            </a:p>
          </p:txBody>
        </p:sp>
        <p:sp>
          <p:nvSpPr>
            <p:cNvPr id="34" name="Forma libre: forma 33">
              <a:extLst>
                <a:ext uri="{FF2B5EF4-FFF2-40B4-BE49-F238E27FC236}">
                  <a16:creationId xmlns:a16="http://schemas.microsoft.com/office/drawing/2014/main" id="{6C43712C-EE8B-1989-147A-6FAD52E142BD}"/>
                </a:ext>
              </a:extLst>
            </p:cNvPr>
            <p:cNvSpPr/>
            <p:nvPr/>
          </p:nvSpPr>
          <p:spPr>
            <a:xfrm>
              <a:off x="22794197" y="934458"/>
              <a:ext cx="206799" cy="212416"/>
            </a:xfrm>
            <a:custGeom>
              <a:avLst/>
              <a:gdLst>
                <a:gd name="connsiteX0" fmla="*/ 156609 w 206799"/>
                <a:gd name="connsiteY0" fmla="*/ 13264 h 212416"/>
                <a:gd name="connsiteX1" fmla="*/ 103208 w 206799"/>
                <a:gd name="connsiteY1" fmla="*/ 20 h 212416"/>
                <a:gd name="connsiteX2" fmla="*/ 62246 w 206799"/>
                <a:gd name="connsiteY2" fmla="*/ 7648 h 212416"/>
                <a:gd name="connsiteX3" fmla="*/ 29315 w 206799"/>
                <a:gd name="connsiteY3" fmla="*/ 29539 h 212416"/>
                <a:gd name="connsiteX4" fmla="*/ 7637 w 206799"/>
                <a:gd name="connsiteY4" fmla="*/ 63253 h 212416"/>
                <a:gd name="connsiteX5" fmla="*/ 8 w 206799"/>
                <a:gd name="connsiteY5" fmla="*/ 106017 h 212416"/>
                <a:gd name="connsiteX6" fmla="*/ 13464 w 206799"/>
                <a:gd name="connsiteY6" fmla="*/ 161431 h 212416"/>
                <a:gd name="connsiteX7" fmla="*/ 50400 w 206799"/>
                <a:gd name="connsiteY7" fmla="*/ 198982 h 212416"/>
                <a:gd name="connsiteX8" fmla="*/ 144551 w 206799"/>
                <a:gd name="connsiteY8" fmla="*/ 204597 h 212416"/>
                <a:gd name="connsiteX9" fmla="*/ 177482 w 206799"/>
                <a:gd name="connsiteY9" fmla="*/ 182707 h 212416"/>
                <a:gd name="connsiteX10" fmla="*/ 199161 w 206799"/>
                <a:gd name="connsiteY10" fmla="*/ 149183 h 212416"/>
                <a:gd name="connsiteX11" fmla="*/ 206789 w 206799"/>
                <a:gd name="connsiteY11" fmla="*/ 106017 h 212416"/>
                <a:gd name="connsiteX12" fmla="*/ 193354 w 206799"/>
                <a:gd name="connsiteY12" fmla="*/ 50412 h 212416"/>
                <a:gd name="connsiteX13" fmla="*/ 156609 w 206799"/>
                <a:gd name="connsiteY13" fmla="*/ 13264 h 212416"/>
                <a:gd name="connsiteX14" fmla="*/ 161822 w 206799"/>
                <a:gd name="connsiteY14" fmla="*/ 135727 h 212416"/>
                <a:gd name="connsiteX15" fmla="*/ 148578 w 206799"/>
                <a:gd name="connsiteY15" fmla="*/ 158020 h 212416"/>
                <a:gd name="connsiteX16" fmla="*/ 128489 w 206799"/>
                <a:gd name="connsiteY16" fmla="*/ 171857 h 212416"/>
                <a:gd name="connsiteX17" fmla="*/ 103208 w 206799"/>
                <a:gd name="connsiteY17" fmla="*/ 176689 h 212416"/>
                <a:gd name="connsiteX18" fmla="*/ 71273 w 206799"/>
                <a:gd name="connsiteY18" fmla="*/ 168212 h 212416"/>
                <a:gd name="connsiteX19" fmla="*/ 48790 w 206799"/>
                <a:gd name="connsiteY19" fmla="*/ 143928 h 212416"/>
                <a:gd name="connsiteX20" fmla="*/ 40567 w 206799"/>
                <a:gd name="connsiteY20" fmla="*/ 105974 h 212416"/>
                <a:gd name="connsiteX21" fmla="*/ 45187 w 206799"/>
                <a:gd name="connsiteY21" fmla="*/ 76307 h 212416"/>
                <a:gd name="connsiteX22" fmla="*/ 58241 w 206799"/>
                <a:gd name="connsiteY22" fmla="*/ 54226 h 212416"/>
                <a:gd name="connsiteX23" fmla="*/ 78308 w 206799"/>
                <a:gd name="connsiteY23" fmla="*/ 40367 h 212416"/>
                <a:gd name="connsiteX24" fmla="*/ 103208 w 206799"/>
                <a:gd name="connsiteY24" fmla="*/ 35748 h 212416"/>
                <a:gd name="connsiteX25" fmla="*/ 135927 w 206799"/>
                <a:gd name="connsiteY25" fmla="*/ 44224 h 212416"/>
                <a:gd name="connsiteX26" fmla="*/ 158410 w 206799"/>
                <a:gd name="connsiteY26" fmla="*/ 68318 h 212416"/>
                <a:gd name="connsiteX27" fmla="*/ 166633 w 206799"/>
                <a:gd name="connsiteY27" fmla="*/ 106059 h 212416"/>
                <a:gd name="connsiteX28" fmla="*/ 161780 w 206799"/>
                <a:gd name="connsiteY28" fmla="*/ 135727 h 212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6799" h="212416">
                  <a:moveTo>
                    <a:pt x="156609" y="13264"/>
                  </a:moveTo>
                  <a:cubicBezTo>
                    <a:pt x="140292" y="4230"/>
                    <a:pt x="121856" y="-339"/>
                    <a:pt x="103208" y="20"/>
                  </a:cubicBezTo>
                  <a:cubicBezTo>
                    <a:pt x="89179" y="-114"/>
                    <a:pt x="75278" y="2476"/>
                    <a:pt x="62246" y="7648"/>
                  </a:cubicBezTo>
                  <a:cubicBezTo>
                    <a:pt x="49870" y="12588"/>
                    <a:pt x="38660" y="20043"/>
                    <a:pt x="29315" y="29539"/>
                  </a:cubicBezTo>
                  <a:cubicBezTo>
                    <a:pt x="19864" y="39176"/>
                    <a:pt x="12489" y="50651"/>
                    <a:pt x="7637" y="63253"/>
                  </a:cubicBezTo>
                  <a:cubicBezTo>
                    <a:pt x="2424" y="76903"/>
                    <a:pt x="-162" y="91410"/>
                    <a:pt x="8" y="106017"/>
                  </a:cubicBezTo>
                  <a:cubicBezTo>
                    <a:pt x="8" y="126896"/>
                    <a:pt x="4500" y="145369"/>
                    <a:pt x="13464" y="161431"/>
                  </a:cubicBezTo>
                  <a:cubicBezTo>
                    <a:pt x="22067" y="177121"/>
                    <a:pt x="34846" y="190120"/>
                    <a:pt x="50400" y="198982"/>
                  </a:cubicBezTo>
                  <a:cubicBezTo>
                    <a:pt x="79410" y="214667"/>
                    <a:pt x="113888" y="216723"/>
                    <a:pt x="144551" y="204597"/>
                  </a:cubicBezTo>
                  <a:cubicBezTo>
                    <a:pt x="156884" y="199562"/>
                    <a:pt x="168073" y="192122"/>
                    <a:pt x="177482" y="182707"/>
                  </a:cubicBezTo>
                  <a:cubicBezTo>
                    <a:pt x="186976" y="173165"/>
                    <a:pt x="194350" y="161745"/>
                    <a:pt x="199161" y="149183"/>
                  </a:cubicBezTo>
                  <a:cubicBezTo>
                    <a:pt x="204395" y="135400"/>
                    <a:pt x="206980" y="120757"/>
                    <a:pt x="206789" y="106017"/>
                  </a:cubicBezTo>
                  <a:cubicBezTo>
                    <a:pt x="206789" y="84826"/>
                    <a:pt x="202318" y="66290"/>
                    <a:pt x="193354" y="50412"/>
                  </a:cubicBezTo>
                  <a:cubicBezTo>
                    <a:pt x="184751" y="34883"/>
                    <a:pt x="172036" y="22029"/>
                    <a:pt x="156609" y="13264"/>
                  </a:cubicBezTo>
                  <a:close/>
                  <a:moveTo>
                    <a:pt x="161822" y="135727"/>
                  </a:moveTo>
                  <a:cubicBezTo>
                    <a:pt x="158961" y="143976"/>
                    <a:pt x="154448" y="151558"/>
                    <a:pt x="148578" y="158020"/>
                  </a:cubicBezTo>
                  <a:cubicBezTo>
                    <a:pt x="142962" y="164034"/>
                    <a:pt x="136117" y="168755"/>
                    <a:pt x="128489" y="171857"/>
                  </a:cubicBezTo>
                  <a:cubicBezTo>
                    <a:pt x="120457" y="175129"/>
                    <a:pt x="111875" y="176771"/>
                    <a:pt x="103208" y="176689"/>
                  </a:cubicBezTo>
                  <a:cubicBezTo>
                    <a:pt x="91998" y="176824"/>
                    <a:pt x="80957" y="173894"/>
                    <a:pt x="71273" y="168212"/>
                  </a:cubicBezTo>
                  <a:cubicBezTo>
                    <a:pt x="61610" y="162427"/>
                    <a:pt x="53812" y="154000"/>
                    <a:pt x="48790" y="143928"/>
                  </a:cubicBezTo>
                  <a:cubicBezTo>
                    <a:pt x="43301" y="133360"/>
                    <a:pt x="40546" y="120709"/>
                    <a:pt x="40567" y="105974"/>
                  </a:cubicBezTo>
                  <a:cubicBezTo>
                    <a:pt x="40377" y="95892"/>
                    <a:pt x="41945" y="85856"/>
                    <a:pt x="45187" y="76307"/>
                  </a:cubicBezTo>
                  <a:cubicBezTo>
                    <a:pt x="48026" y="68149"/>
                    <a:pt x="52456" y="60641"/>
                    <a:pt x="58241" y="54226"/>
                  </a:cubicBezTo>
                  <a:cubicBezTo>
                    <a:pt x="63771" y="48117"/>
                    <a:pt x="70637" y="43372"/>
                    <a:pt x="78308" y="40367"/>
                  </a:cubicBezTo>
                  <a:cubicBezTo>
                    <a:pt x="86234" y="37258"/>
                    <a:pt x="94689" y="35690"/>
                    <a:pt x="103208" y="35748"/>
                  </a:cubicBezTo>
                  <a:cubicBezTo>
                    <a:pt x="114672" y="35548"/>
                    <a:pt x="125988" y="38479"/>
                    <a:pt x="135927" y="44224"/>
                  </a:cubicBezTo>
                  <a:cubicBezTo>
                    <a:pt x="145547" y="49971"/>
                    <a:pt x="153346" y="58324"/>
                    <a:pt x="158410" y="68318"/>
                  </a:cubicBezTo>
                  <a:cubicBezTo>
                    <a:pt x="163899" y="78772"/>
                    <a:pt x="166633" y="91353"/>
                    <a:pt x="166633" y="106059"/>
                  </a:cubicBezTo>
                  <a:cubicBezTo>
                    <a:pt x="166760" y="116157"/>
                    <a:pt x="165128" y="126197"/>
                    <a:pt x="161780" y="135727"/>
                  </a:cubicBezTo>
                  <a:close/>
                </a:path>
              </a:pathLst>
            </a:custGeom>
            <a:solidFill>
              <a:srgbClr val="00A443"/>
            </a:solidFill>
            <a:ln w="2119" cap="flat">
              <a:noFill/>
              <a:prstDash val="solid"/>
              <a:miter/>
            </a:ln>
          </p:spPr>
          <p:txBody>
            <a:bodyPr rtlCol="0" anchor="ctr"/>
            <a:lstStyle/>
            <a:p>
              <a:endParaRPr lang="es-ES" sz="675"/>
            </a:p>
          </p:txBody>
        </p:sp>
        <p:sp>
          <p:nvSpPr>
            <p:cNvPr id="35" name="Forma libre: forma 34">
              <a:extLst>
                <a:ext uri="{FF2B5EF4-FFF2-40B4-BE49-F238E27FC236}">
                  <a16:creationId xmlns:a16="http://schemas.microsoft.com/office/drawing/2014/main" id="{6B2EB784-CF6C-EE2F-2260-41066C6BF05E}"/>
                </a:ext>
              </a:extLst>
            </p:cNvPr>
            <p:cNvSpPr/>
            <p:nvPr/>
          </p:nvSpPr>
          <p:spPr>
            <a:xfrm>
              <a:off x="23000817" y="938482"/>
              <a:ext cx="295529" cy="204090"/>
            </a:xfrm>
            <a:custGeom>
              <a:avLst/>
              <a:gdLst>
                <a:gd name="connsiteX0" fmla="*/ 222039 w 295529"/>
                <a:gd name="connsiteY0" fmla="*/ 109727 h 204090"/>
                <a:gd name="connsiteX1" fmla="*/ 216826 w 295529"/>
                <a:gd name="connsiteY1" fmla="*/ 127188 h 204090"/>
                <a:gd name="connsiteX2" fmla="*/ 211613 w 295529"/>
                <a:gd name="connsiteY2" fmla="*/ 146260 h 204090"/>
                <a:gd name="connsiteX3" fmla="*/ 199958 w 295529"/>
                <a:gd name="connsiteY3" fmla="*/ 110108 h 204090"/>
                <a:gd name="connsiteX4" fmla="*/ 164951 w 295529"/>
                <a:gd name="connsiteY4" fmla="*/ 0 h 204090"/>
                <a:gd name="connsiteX5" fmla="*/ 130812 w 295529"/>
                <a:gd name="connsiteY5" fmla="*/ 0 h 204090"/>
                <a:gd name="connsiteX6" fmla="*/ 96377 w 295529"/>
                <a:gd name="connsiteY6" fmla="*/ 109727 h 204090"/>
                <a:gd name="connsiteX7" fmla="*/ 90952 w 295529"/>
                <a:gd name="connsiteY7" fmla="*/ 127591 h 204090"/>
                <a:gd name="connsiteX8" fmla="*/ 85124 w 295529"/>
                <a:gd name="connsiteY8" fmla="*/ 146663 h 204090"/>
                <a:gd name="connsiteX9" fmla="*/ 79509 w 295529"/>
                <a:gd name="connsiteY9" fmla="*/ 127591 h 204090"/>
                <a:gd name="connsiteX10" fmla="*/ 74274 w 295529"/>
                <a:gd name="connsiteY10" fmla="*/ 109727 h 204090"/>
                <a:gd name="connsiteX11" fmla="*/ 41767 w 295529"/>
                <a:gd name="connsiteY11" fmla="*/ 106 h 204090"/>
                <a:gd name="connsiteX12" fmla="*/ 0 w 295529"/>
                <a:gd name="connsiteY12" fmla="*/ 106 h 204090"/>
                <a:gd name="connsiteX13" fmla="*/ 64654 w 295529"/>
                <a:gd name="connsiteY13" fmla="*/ 204090 h 204090"/>
                <a:gd name="connsiteX14" fmla="*/ 101992 w 295529"/>
                <a:gd name="connsiteY14" fmla="*/ 204090 h 204090"/>
                <a:gd name="connsiteX15" fmla="*/ 136512 w 295529"/>
                <a:gd name="connsiteY15" fmla="*/ 94469 h 204090"/>
                <a:gd name="connsiteX16" fmla="*/ 147362 w 295529"/>
                <a:gd name="connsiteY16" fmla="*/ 58741 h 204090"/>
                <a:gd name="connsiteX17" fmla="*/ 158996 w 295529"/>
                <a:gd name="connsiteY17" fmla="*/ 94469 h 204090"/>
                <a:gd name="connsiteX18" fmla="*/ 193537 w 295529"/>
                <a:gd name="connsiteY18" fmla="*/ 204090 h 204090"/>
                <a:gd name="connsiteX19" fmla="*/ 231278 w 295529"/>
                <a:gd name="connsiteY19" fmla="*/ 204090 h 204090"/>
                <a:gd name="connsiteX20" fmla="*/ 295529 w 295529"/>
                <a:gd name="connsiteY20" fmla="*/ 106 h 204090"/>
                <a:gd name="connsiteX21" fmla="*/ 254567 w 295529"/>
                <a:gd name="connsiteY21" fmla="*/ 106 h 20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5529" h="204090">
                  <a:moveTo>
                    <a:pt x="222039" y="109727"/>
                  </a:moveTo>
                  <a:cubicBezTo>
                    <a:pt x="220174" y="115618"/>
                    <a:pt x="218437" y="121439"/>
                    <a:pt x="216826" y="127188"/>
                  </a:cubicBezTo>
                  <a:cubicBezTo>
                    <a:pt x="215215" y="132937"/>
                    <a:pt x="213478" y="139295"/>
                    <a:pt x="211613" y="146260"/>
                  </a:cubicBezTo>
                  <a:cubicBezTo>
                    <a:pt x="206782" y="131257"/>
                    <a:pt x="202904" y="119206"/>
                    <a:pt x="199958" y="110108"/>
                  </a:cubicBezTo>
                  <a:lnTo>
                    <a:pt x="164951" y="0"/>
                  </a:lnTo>
                  <a:lnTo>
                    <a:pt x="130812" y="0"/>
                  </a:lnTo>
                  <a:lnTo>
                    <a:pt x="96377" y="109727"/>
                  </a:lnTo>
                  <a:cubicBezTo>
                    <a:pt x="94491" y="115900"/>
                    <a:pt x="92668" y="121855"/>
                    <a:pt x="90952" y="127591"/>
                  </a:cubicBezTo>
                  <a:cubicBezTo>
                    <a:pt x="89193" y="133355"/>
                    <a:pt x="87264" y="139712"/>
                    <a:pt x="85124" y="146663"/>
                  </a:cubicBezTo>
                  <a:cubicBezTo>
                    <a:pt x="83005" y="139712"/>
                    <a:pt x="81098" y="133355"/>
                    <a:pt x="79509" y="127591"/>
                  </a:cubicBezTo>
                  <a:cubicBezTo>
                    <a:pt x="77919" y="121827"/>
                    <a:pt x="76160" y="115894"/>
                    <a:pt x="74274" y="109727"/>
                  </a:cubicBezTo>
                  <a:lnTo>
                    <a:pt x="41767" y="106"/>
                  </a:lnTo>
                  <a:lnTo>
                    <a:pt x="0" y="106"/>
                  </a:lnTo>
                  <a:lnTo>
                    <a:pt x="64654" y="204090"/>
                  </a:lnTo>
                  <a:lnTo>
                    <a:pt x="101992" y="204090"/>
                  </a:lnTo>
                  <a:lnTo>
                    <a:pt x="136512" y="94469"/>
                  </a:lnTo>
                  <a:cubicBezTo>
                    <a:pt x="139458" y="85639"/>
                    <a:pt x="143082" y="73730"/>
                    <a:pt x="147362" y="58741"/>
                  </a:cubicBezTo>
                  <a:cubicBezTo>
                    <a:pt x="152448" y="73730"/>
                    <a:pt x="156326" y="85639"/>
                    <a:pt x="158996" y="94469"/>
                  </a:cubicBezTo>
                  <a:lnTo>
                    <a:pt x="193537" y="204090"/>
                  </a:lnTo>
                  <a:lnTo>
                    <a:pt x="231278" y="204090"/>
                  </a:lnTo>
                  <a:lnTo>
                    <a:pt x="295529" y="106"/>
                  </a:lnTo>
                  <a:lnTo>
                    <a:pt x="254567" y="106"/>
                  </a:lnTo>
                  <a:close/>
                </a:path>
              </a:pathLst>
            </a:custGeom>
            <a:solidFill>
              <a:srgbClr val="00A443"/>
            </a:solidFill>
            <a:ln w="2119" cap="flat">
              <a:noFill/>
              <a:prstDash val="solid"/>
              <a:miter/>
            </a:ln>
          </p:spPr>
          <p:txBody>
            <a:bodyPr rtlCol="0" anchor="ctr"/>
            <a:lstStyle/>
            <a:p>
              <a:endParaRPr lang="es-ES" sz="675"/>
            </a:p>
          </p:txBody>
        </p:sp>
        <p:sp>
          <p:nvSpPr>
            <p:cNvPr id="36" name="Forma libre: forma 35">
              <a:extLst>
                <a:ext uri="{FF2B5EF4-FFF2-40B4-BE49-F238E27FC236}">
                  <a16:creationId xmlns:a16="http://schemas.microsoft.com/office/drawing/2014/main" id="{EBA4D4AF-61FC-4886-AD39-CDFE690552D9}"/>
                </a:ext>
              </a:extLst>
            </p:cNvPr>
            <p:cNvSpPr/>
            <p:nvPr/>
          </p:nvSpPr>
          <p:spPr>
            <a:xfrm>
              <a:off x="23296333" y="934464"/>
              <a:ext cx="192321" cy="212494"/>
            </a:xfrm>
            <a:custGeom>
              <a:avLst/>
              <a:gdLst>
                <a:gd name="connsiteX0" fmla="*/ 146570 w 192321"/>
                <a:gd name="connsiteY0" fmla="*/ 13067 h 212494"/>
                <a:gd name="connsiteX1" fmla="*/ 97979 w 192321"/>
                <a:gd name="connsiteY1" fmla="*/ 14 h 212494"/>
                <a:gd name="connsiteX2" fmla="*/ 58415 w 192321"/>
                <a:gd name="connsiteY2" fmla="*/ 7430 h 212494"/>
                <a:gd name="connsiteX3" fmla="*/ 27307 w 192321"/>
                <a:gd name="connsiteY3" fmla="*/ 28982 h 212494"/>
                <a:gd name="connsiteX4" fmla="*/ 7027 w 192321"/>
                <a:gd name="connsiteY4" fmla="*/ 62506 h 212494"/>
                <a:gd name="connsiteX5" fmla="*/ 13 w 192321"/>
                <a:gd name="connsiteY5" fmla="*/ 106074 h 212494"/>
                <a:gd name="connsiteX6" fmla="*/ 12855 w 192321"/>
                <a:gd name="connsiteY6" fmla="*/ 161680 h 212494"/>
                <a:gd name="connsiteX7" fmla="*/ 48180 w 192321"/>
                <a:gd name="connsiteY7" fmla="*/ 199039 h 212494"/>
                <a:gd name="connsiteX8" fmla="*/ 99992 w 192321"/>
                <a:gd name="connsiteY8" fmla="*/ 212474 h 212494"/>
                <a:gd name="connsiteX9" fmla="*/ 134300 w 192321"/>
                <a:gd name="connsiteY9" fmla="*/ 207452 h 212494"/>
                <a:gd name="connsiteX10" fmla="*/ 164837 w 192321"/>
                <a:gd name="connsiteY10" fmla="*/ 191008 h 212494"/>
                <a:gd name="connsiteX11" fmla="*/ 188719 w 192321"/>
                <a:gd name="connsiteY11" fmla="*/ 161489 h 212494"/>
                <a:gd name="connsiteX12" fmla="*/ 158204 w 192321"/>
                <a:gd name="connsiteY12" fmla="*/ 142608 h 212494"/>
                <a:gd name="connsiteX13" fmla="*/ 142946 w 192321"/>
                <a:gd name="connsiteY13" fmla="*/ 162887 h 212494"/>
                <a:gd name="connsiteX14" fmla="*/ 123260 w 192321"/>
                <a:gd name="connsiteY14" fmla="*/ 174140 h 212494"/>
                <a:gd name="connsiteX15" fmla="*/ 99950 w 192321"/>
                <a:gd name="connsiteY15" fmla="*/ 177552 h 212494"/>
                <a:gd name="connsiteX16" fmla="*/ 69032 w 192321"/>
                <a:gd name="connsiteY16" fmla="*/ 169520 h 212494"/>
                <a:gd name="connsiteX17" fmla="*/ 47587 w 192321"/>
                <a:gd name="connsiteY17" fmla="*/ 145532 h 212494"/>
                <a:gd name="connsiteX18" fmla="*/ 40106 w 192321"/>
                <a:gd name="connsiteY18" fmla="*/ 115229 h 212494"/>
                <a:gd name="connsiteX19" fmla="*/ 191940 w 192321"/>
                <a:gd name="connsiteY19" fmla="*/ 115229 h 212494"/>
                <a:gd name="connsiteX20" fmla="*/ 192321 w 192321"/>
                <a:gd name="connsiteY20" fmla="*/ 109613 h 212494"/>
                <a:gd name="connsiteX21" fmla="*/ 192321 w 192321"/>
                <a:gd name="connsiteY21" fmla="*/ 104379 h 212494"/>
                <a:gd name="connsiteX22" fmla="*/ 180094 w 192321"/>
                <a:gd name="connsiteY22" fmla="*/ 49579 h 212494"/>
                <a:gd name="connsiteX23" fmla="*/ 146570 w 192321"/>
                <a:gd name="connsiteY23" fmla="*/ 13067 h 212494"/>
                <a:gd name="connsiteX24" fmla="*/ 55216 w 192321"/>
                <a:gd name="connsiteY24" fmla="*/ 52016 h 212494"/>
                <a:gd name="connsiteX25" fmla="*/ 73482 w 192321"/>
                <a:gd name="connsiteY25" fmla="*/ 37967 h 212494"/>
                <a:gd name="connsiteX26" fmla="*/ 97576 w 192321"/>
                <a:gd name="connsiteY26" fmla="*/ 33347 h 212494"/>
                <a:gd name="connsiteX27" fmla="*/ 137119 w 192321"/>
                <a:gd name="connsiteY27" fmla="*/ 50999 h 212494"/>
                <a:gd name="connsiteX28" fmla="*/ 151317 w 192321"/>
                <a:gd name="connsiteY28" fmla="*/ 85943 h 212494"/>
                <a:gd name="connsiteX29" fmla="*/ 41272 w 192321"/>
                <a:gd name="connsiteY29" fmla="*/ 85943 h 212494"/>
                <a:gd name="connsiteX30" fmla="*/ 43772 w 192321"/>
                <a:gd name="connsiteY30" fmla="*/ 74902 h 212494"/>
                <a:gd name="connsiteX31" fmla="*/ 55216 w 192321"/>
                <a:gd name="connsiteY31" fmla="*/ 52016 h 21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2321" h="212494">
                  <a:moveTo>
                    <a:pt x="146570" y="13067"/>
                  </a:moveTo>
                  <a:cubicBezTo>
                    <a:pt x="131927" y="4241"/>
                    <a:pt x="115080" y="-281"/>
                    <a:pt x="97979" y="14"/>
                  </a:cubicBezTo>
                  <a:cubicBezTo>
                    <a:pt x="84438" y="-156"/>
                    <a:pt x="70982" y="2366"/>
                    <a:pt x="58415" y="7430"/>
                  </a:cubicBezTo>
                  <a:cubicBezTo>
                    <a:pt x="46633" y="12319"/>
                    <a:pt x="36016" y="19666"/>
                    <a:pt x="27307" y="28982"/>
                  </a:cubicBezTo>
                  <a:cubicBezTo>
                    <a:pt x="18301" y="38632"/>
                    <a:pt x="11393" y="50048"/>
                    <a:pt x="7027" y="62506"/>
                  </a:cubicBezTo>
                  <a:cubicBezTo>
                    <a:pt x="2175" y="76511"/>
                    <a:pt x="-199" y="91256"/>
                    <a:pt x="13" y="106074"/>
                  </a:cubicBezTo>
                  <a:cubicBezTo>
                    <a:pt x="13" y="127265"/>
                    <a:pt x="4294" y="145801"/>
                    <a:pt x="12855" y="161680"/>
                  </a:cubicBezTo>
                  <a:cubicBezTo>
                    <a:pt x="20971" y="177140"/>
                    <a:pt x="33198" y="190065"/>
                    <a:pt x="48180" y="199039"/>
                  </a:cubicBezTo>
                  <a:cubicBezTo>
                    <a:pt x="63883" y="208190"/>
                    <a:pt x="81810" y="212839"/>
                    <a:pt x="99992" y="212474"/>
                  </a:cubicBezTo>
                  <a:cubicBezTo>
                    <a:pt x="111605" y="212496"/>
                    <a:pt x="123175" y="210802"/>
                    <a:pt x="134300" y="207452"/>
                  </a:cubicBezTo>
                  <a:cubicBezTo>
                    <a:pt x="145489" y="204078"/>
                    <a:pt x="155873" y="198486"/>
                    <a:pt x="164837" y="191008"/>
                  </a:cubicBezTo>
                  <a:cubicBezTo>
                    <a:pt x="174563" y="182739"/>
                    <a:pt x="182658" y="172729"/>
                    <a:pt x="188719" y="161489"/>
                  </a:cubicBezTo>
                  <a:lnTo>
                    <a:pt x="158204" y="142608"/>
                  </a:lnTo>
                  <a:cubicBezTo>
                    <a:pt x="154432" y="150258"/>
                    <a:pt x="149240" y="157134"/>
                    <a:pt x="142946" y="162887"/>
                  </a:cubicBezTo>
                  <a:cubicBezTo>
                    <a:pt x="137267" y="168005"/>
                    <a:pt x="130549" y="171843"/>
                    <a:pt x="123260" y="174140"/>
                  </a:cubicBezTo>
                  <a:cubicBezTo>
                    <a:pt x="115716" y="176460"/>
                    <a:pt x="107854" y="177611"/>
                    <a:pt x="99950" y="177552"/>
                  </a:cubicBezTo>
                  <a:cubicBezTo>
                    <a:pt x="89100" y="177734"/>
                    <a:pt x="78420" y="174958"/>
                    <a:pt x="69032" y="169520"/>
                  </a:cubicBezTo>
                  <a:cubicBezTo>
                    <a:pt x="59644" y="163843"/>
                    <a:pt x="52185" y="155488"/>
                    <a:pt x="47587" y="145532"/>
                  </a:cubicBezTo>
                  <a:cubicBezTo>
                    <a:pt x="43158" y="136011"/>
                    <a:pt x="40615" y="125718"/>
                    <a:pt x="40106" y="115229"/>
                  </a:cubicBezTo>
                  <a:lnTo>
                    <a:pt x="191940" y="115229"/>
                  </a:lnTo>
                  <a:cubicBezTo>
                    <a:pt x="192194" y="113368"/>
                    <a:pt x="192321" y="111491"/>
                    <a:pt x="192321" y="109613"/>
                  </a:cubicBezTo>
                  <a:lnTo>
                    <a:pt x="192321" y="104379"/>
                  </a:lnTo>
                  <a:cubicBezTo>
                    <a:pt x="192321" y="83500"/>
                    <a:pt x="188252" y="65233"/>
                    <a:pt x="180094" y="49579"/>
                  </a:cubicBezTo>
                  <a:cubicBezTo>
                    <a:pt x="172486" y="34553"/>
                    <a:pt x="160895" y="21919"/>
                    <a:pt x="146570" y="13067"/>
                  </a:cubicBezTo>
                  <a:close/>
                  <a:moveTo>
                    <a:pt x="55216" y="52016"/>
                  </a:moveTo>
                  <a:cubicBezTo>
                    <a:pt x="60005" y="45845"/>
                    <a:pt x="66298" y="41007"/>
                    <a:pt x="73482" y="37967"/>
                  </a:cubicBezTo>
                  <a:cubicBezTo>
                    <a:pt x="81111" y="34801"/>
                    <a:pt x="89312" y="33228"/>
                    <a:pt x="97576" y="33347"/>
                  </a:cubicBezTo>
                  <a:cubicBezTo>
                    <a:pt x="112749" y="32951"/>
                    <a:pt x="127286" y="39439"/>
                    <a:pt x="137119" y="50999"/>
                  </a:cubicBezTo>
                  <a:cubicBezTo>
                    <a:pt x="144493" y="59475"/>
                    <a:pt x="149219" y="71124"/>
                    <a:pt x="151317" y="85943"/>
                  </a:cubicBezTo>
                  <a:lnTo>
                    <a:pt x="41272" y="85943"/>
                  </a:lnTo>
                  <a:cubicBezTo>
                    <a:pt x="41865" y="82213"/>
                    <a:pt x="42692" y="78524"/>
                    <a:pt x="43772" y="74902"/>
                  </a:cubicBezTo>
                  <a:cubicBezTo>
                    <a:pt x="46103" y="66615"/>
                    <a:pt x="49981" y="58848"/>
                    <a:pt x="55216" y="52016"/>
                  </a:cubicBezTo>
                  <a:close/>
                </a:path>
              </a:pathLst>
            </a:custGeom>
            <a:solidFill>
              <a:srgbClr val="00A443"/>
            </a:solidFill>
            <a:ln w="2119" cap="flat">
              <a:noFill/>
              <a:prstDash val="solid"/>
              <a:miter/>
            </a:ln>
          </p:spPr>
          <p:txBody>
            <a:bodyPr rtlCol="0" anchor="ctr"/>
            <a:lstStyle/>
            <a:p>
              <a:endParaRPr lang="es-ES" sz="675"/>
            </a:p>
          </p:txBody>
        </p:sp>
        <p:sp>
          <p:nvSpPr>
            <p:cNvPr id="37" name="Forma libre: forma 36">
              <a:extLst>
                <a:ext uri="{FF2B5EF4-FFF2-40B4-BE49-F238E27FC236}">
                  <a16:creationId xmlns:a16="http://schemas.microsoft.com/office/drawing/2014/main" id="{5F33D131-7423-4CCA-205F-6246C2B8DB0F}"/>
                </a:ext>
              </a:extLst>
            </p:cNvPr>
            <p:cNvSpPr/>
            <p:nvPr/>
          </p:nvSpPr>
          <p:spPr>
            <a:xfrm>
              <a:off x="23513893" y="934470"/>
              <a:ext cx="106399" cy="207996"/>
            </a:xfrm>
            <a:custGeom>
              <a:avLst/>
              <a:gdLst>
                <a:gd name="connsiteX0" fmla="*/ 94766 w 106399"/>
                <a:gd name="connsiteY0" fmla="*/ 7 h 207996"/>
                <a:gd name="connsiteX1" fmla="*/ 62429 w 106399"/>
                <a:gd name="connsiteY1" fmla="*/ 9246 h 207996"/>
                <a:gd name="connsiteX2" fmla="*/ 39352 w 106399"/>
                <a:gd name="connsiteY2" fmla="*/ 37346 h 207996"/>
                <a:gd name="connsiteX3" fmla="*/ 39352 w 106399"/>
                <a:gd name="connsiteY3" fmla="*/ 4012 h 207996"/>
                <a:gd name="connsiteX4" fmla="*/ 0 w 106399"/>
                <a:gd name="connsiteY4" fmla="*/ 4012 h 207996"/>
                <a:gd name="connsiteX5" fmla="*/ 0 w 106399"/>
                <a:gd name="connsiteY5" fmla="*/ 207997 h 207996"/>
                <a:gd name="connsiteX6" fmla="*/ 39352 w 106399"/>
                <a:gd name="connsiteY6" fmla="*/ 207997 h 207996"/>
                <a:gd name="connsiteX7" fmla="*/ 39352 w 106399"/>
                <a:gd name="connsiteY7" fmla="*/ 99181 h 207996"/>
                <a:gd name="connsiteX8" fmla="*/ 52596 w 106399"/>
                <a:gd name="connsiteY8" fmla="*/ 57435 h 207996"/>
                <a:gd name="connsiteX9" fmla="*/ 86332 w 106399"/>
                <a:gd name="connsiteY9" fmla="*/ 41774 h 207996"/>
                <a:gd name="connsiteX10" fmla="*/ 106400 w 106399"/>
                <a:gd name="connsiteY10" fmla="*/ 41774 h 207996"/>
                <a:gd name="connsiteX11" fmla="*/ 106400 w 106399"/>
                <a:gd name="connsiteY11" fmla="*/ 7 h 20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399" h="207996">
                  <a:moveTo>
                    <a:pt x="94766" y="7"/>
                  </a:moveTo>
                  <a:cubicBezTo>
                    <a:pt x="83302" y="-171"/>
                    <a:pt x="72071" y="3044"/>
                    <a:pt x="62429" y="9246"/>
                  </a:cubicBezTo>
                  <a:cubicBezTo>
                    <a:pt x="52935" y="15392"/>
                    <a:pt x="45243" y="24758"/>
                    <a:pt x="39352" y="37346"/>
                  </a:cubicBezTo>
                  <a:lnTo>
                    <a:pt x="39352" y="4012"/>
                  </a:lnTo>
                  <a:lnTo>
                    <a:pt x="0" y="4012"/>
                  </a:lnTo>
                  <a:lnTo>
                    <a:pt x="0" y="207997"/>
                  </a:lnTo>
                  <a:lnTo>
                    <a:pt x="39352" y="207997"/>
                  </a:lnTo>
                  <a:lnTo>
                    <a:pt x="39352" y="99181"/>
                  </a:lnTo>
                  <a:cubicBezTo>
                    <a:pt x="39352" y="81789"/>
                    <a:pt x="43759" y="67875"/>
                    <a:pt x="52596" y="57435"/>
                  </a:cubicBezTo>
                  <a:cubicBezTo>
                    <a:pt x="60818" y="47276"/>
                    <a:pt x="73278" y="41493"/>
                    <a:pt x="86332" y="41774"/>
                  </a:cubicBezTo>
                  <a:lnTo>
                    <a:pt x="106400" y="41774"/>
                  </a:lnTo>
                  <a:lnTo>
                    <a:pt x="106400" y="7"/>
                  </a:lnTo>
                  <a:close/>
                </a:path>
              </a:pathLst>
            </a:custGeom>
            <a:solidFill>
              <a:srgbClr val="00A443"/>
            </a:solidFill>
            <a:ln w="2119" cap="flat">
              <a:noFill/>
              <a:prstDash val="solid"/>
              <a:miter/>
            </a:ln>
          </p:spPr>
          <p:txBody>
            <a:bodyPr rtlCol="0" anchor="ctr"/>
            <a:lstStyle/>
            <a:p>
              <a:endParaRPr lang="es-ES" sz="675"/>
            </a:p>
          </p:txBody>
        </p:sp>
        <p:sp>
          <p:nvSpPr>
            <p:cNvPr id="38" name="Forma libre: forma 37">
              <a:extLst>
                <a:ext uri="{FF2B5EF4-FFF2-40B4-BE49-F238E27FC236}">
                  <a16:creationId xmlns:a16="http://schemas.microsoft.com/office/drawing/2014/main" id="{00BF5B45-95B1-51EC-C2F3-4712E6D4A8D2}"/>
                </a:ext>
              </a:extLst>
            </p:cNvPr>
            <p:cNvSpPr/>
            <p:nvPr/>
          </p:nvSpPr>
          <p:spPr>
            <a:xfrm>
              <a:off x="20826516" y="737210"/>
              <a:ext cx="267147" cy="428326"/>
            </a:xfrm>
            <a:custGeom>
              <a:avLst/>
              <a:gdLst>
                <a:gd name="connsiteX0" fmla="*/ 0 w 267147"/>
                <a:gd name="connsiteY0" fmla="*/ 305362 h 428326"/>
                <a:gd name="connsiteX1" fmla="*/ 35453 w 267147"/>
                <a:gd name="connsiteY1" fmla="*/ 391737 h 428326"/>
                <a:gd name="connsiteX2" fmla="*/ 176966 w 267147"/>
                <a:gd name="connsiteY2" fmla="*/ 414920 h 428326"/>
                <a:gd name="connsiteX3" fmla="*/ 219475 w 267147"/>
                <a:gd name="connsiteY3" fmla="*/ 0 h 428326"/>
                <a:gd name="connsiteX4" fmla="*/ 0 w 267147"/>
                <a:gd name="connsiteY4" fmla="*/ 305362 h 428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147" h="428326">
                  <a:moveTo>
                    <a:pt x="0" y="305362"/>
                  </a:moveTo>
                  <a:cubicBezTo>
                    <a:pt x="-49" y="337704"/>
                    <a:pt x="12696" y="368753"/>
                    <a:pt x="35453" y="391737"/>
                  </a:cubicBezTo>
                  <a:cubicBezTo>
                    <a:pt x="79360" y="435644"/>
                    <a:pt x="138971" y="435560"/>
                    <a:pt x="176966" y="414920"/>
                  </a:cubicBezTo>
                  <a:cubicBezTo>
                    <a:pt x="223480" y="389681"/>
                    <a:pt x="328121" y="313987"/>
                    <a:pt x="219475" y="0"/>
                  </a:cubicBezTo>
                  <a:cubicBezTo>
                    <a:pt x="219475" y="148210"/>
                    <a:pt x="0" y="163277"/>
                    <a:pt x="0" y="305362"/>
                  </a:cubicBezTo>
                  <a:close/>
                </a:path>
              </a:pathLst>
            </a:custGeom>
            <a:solidFill>
              <a:srgbClr val="FF9C1A"/>
            </a:solidFill>
            <a:ln w="2119" cap="flat">
              <a:noFill/>
              <a:prstDash val="solid"/>
              <a:miter/>
            </a:ln>
          </p:spPr>
          <p:txBody>
            <a:bodyPr rtlCol="0" anchor="ctr"/>
            <a:lstStyle/>
            <a:p>
              <a:endParaRPr lang="es-ES" sz="675"/>
            </a:p>
          </p:txBody>
        </p:sp>
        <p:sp>
          <p:nvSpPr>
            <p:cNvPr id="39" name="Forma libre: forma 38">
              <a:extLst>
                <a:ext uri="{FF2B5EF4-FFF2-40B4-BE49-F238E27FC236}">
                  <a16:creationId xmlns:a16="http://schemas.microsoft.com/office/drawing/2014/main" id="{9454E8EE-E42A-7223-D967-824204CC4090}"/>
                </a:ext>
              </a:extLst>
            </p:cNvPr>
            <p:cNvSpPr/>
            <p:nvPr/>
          </p:nvSpPr>
          <p:spPr>
            <a:xfrm>
              <a:off x="20670932" y="737210"/>
              <a:ext cx="255520" cy="428307"/>
            </a:xfrm>
            <a:custGeom>
              <a:avLst/>
              <a:gdLst>
                <a:gd name="connsiteX0" fmla="*/ 255521 w 255520"/>
                <a:gd name="connsiteY0" fmla="*/ 129752 h 428307"/>
                <a:gd name="connsiteX1" fmla="*/ 219496 w 255520"/>
                <a:gd name="connsiteY1" fmla="*/ 0 h 428307"/>
                <a:gd name="connsiteX2" fmla="*/ 0 w 255520"/>
                <a:gd name="connsiteY2" fmla="*/ 305362 h 428307"/>
                <a:gd name="connsiteX3" fmla="*/ 35410 w 255520"/>
                <a:gd name="connsiteY3" fmla="*/ 391737 h 428307"/>
                <a:gd name="connsiteX4" fmla="*/ 176924 w 255520"/>
                <a:gd name="connsiteY4" fmla="*/ 414920 h 428307"/>
                <a:gd name="connsiteX5" fmla="*/ 255521 w 255520"/>
                <a:gd name="connsiteY5" fmla="*/ 129752 h 42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520" h="428307">
                  <a:moveTo>
                    <a:pt x="255521" y="129752"/>
                  </a:moveTo>
                  <a:cubicBezTo>
                    <a:pt x="248316" y="90909"/>
                    <a:pt x="236767" y="51134"/>
                    <a:pt x="219496" y="0"/>
                  </a:cubicBezTo>
                  <a:cubicBezTo>
                    <a:pt x="219496" y="148210"/>
                    <a:pt x="0" y="163277"/>
                    <a:pt x="0" y="305362"/>
                  </a:cubicBezTo>
                  <a:cubicBezTo>
                    <a:pt x="-49" y="337697"/>
                    <a:pt x="12677" y="368742"/>
                    <a:pt x="35410" y="391737"/>
                  </a:cubicBezTo>
                  <a:cubicBezTo>
                    <a:pt x="79318" y="435644"/>
                    <a:pt x="139394" y="435517"/>
                    <a:pt x="176924" y="414920"/>
                  </a:cubicBezTo>
                  <a:cubicBezTo>
                    <a:pt x="89659" y="321870"/>
                    <a:pt x="120386" y="214156"/>
                    <a:pt x="255521" y="129752"/>
                  </a:cubicBezTo>
                  <a:close/>
                </a:path>
              </a:pathLst>
            </a:custGeom>
            <a:solidFill>
              <a:srgbClr val="0DA9FF"/>
            </a:solidFill>
            <a:ln w="2119" cap="flat">
              <a:noFill/>
              <a:prstDash val="solid"/>
              <a:miter/>
            </a:ln>
          </p:spPr>
          <p:txBody>
            <a:bodyPr rtlCol="0" anchor="ctr"/>
            <a:lstStyle/>
            <a:p>
              <a:endParaRPr lang="es-ES" sz="675"/>
            </a:p>
          </p:txBody>
        </p:sp>
        <p:sp>
          <p:nvSpPr>
            <p:cNvPr id="40" name="Forma libre: forma 39">
              <a:extLst>
                <a:ext uri="{FF2B5EF4-FFF2-40B4-BE49-F238E27FC236}">
                  <a16:creationId xmlns:a16="http://schemas.microsoft.com/office/drawing/2014/main" id="{999EF4BC-2DE1-5D40-A7AA-F46DA4EB8614}"/>
                </a:ext>
              </a:extLst>
            </p:cNvPr>
            <p:cNvSpPr/>
            <p:nvPr/>
          </p:nvSpPr>
          <p:spPr>
            <a:xfrm>
              <a:off x="20515348" y="737210"/>
              <a:ext cx="255520" cy="529266"/>
            </a:xfrm>
            <a:custGeom>
              <a:avLst/>
              <a:gdLst>
                <a:gd name="connsiteX0" fmla="*/ 255521 w 255520"/>
                <a:gd name="connsiteY0" fmla="*/ 129752 h 529266"/>
                <a:gd name="connsiteX1" fmla="*/ 219496 w 255520"/>
                <a:gd name="connsiteY1" fmla="*/ 0 h 529266"/>
                <a:gd name="connsiteX2" fmla="*/ 0 w 255520"/>
                <a:gd name="connsiteY2" fmla="*/ 305362 h 529266"/>
                <a:gd name="connsiteX3" fmla="*/ 59038 w 255520"/>
                <a:gd name="connsiteY3" fmla="*/ 410321 h 529266"/>
                <a:gd name="connsiteX4" fmla="*/ 53380 w 255520"/>
                <a:gd name="connsiteY4" fmla="*/ 529266 h 529266"/>
                <a:gd name="connsiteX5" fmla="*/ 81543 w 255520"/>
                <a:gd name="connsiteY5" fmla="*/ 524583 h 529266"/>
                <a:gd name="connsiteX6" fmla="*/ 77093 w 255520"/>
                <a:gd name="connsiteY6" fmla="*/ 419433 h 529266"/>
                <a:gd name="connsiteX7" fmla="*/ 176923 w 255520"/>
                <a:gd name="connsiteY7" fmla="*/ 414962 h 529266"/>
                <a:gd name="connsiteX8" fmla="*/ 255521 w 255520"/>
                <a:gd name="connsiteY8" fmla="*/ 129752 h 52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20" h="529266">
                  <a:moveTo>
                    <a:pt x="255521" y="129752"/>
                  </a:moveTo>
                  <a:cubicBezTo>
                    <a:pt x="248316" y="90909"/>
                    <a:pt x="236746" y="51134"/>
                    <a:pt x="219496" y="0"/>
                  </a:cubicBezTo>
                  <a:cubicBezTo>
                    <a:pt x="219496" y="148210"/>
                    <a:pt x="0" y="163277"/>
                    <a:pt x="0" y="305362"/>
                  </a:cubicBezTo>
                  <a:cubicBezTo>
                    <a:pt x="0" y="378238"/>
                    <a:pt x="59038" y="410321"/>
                    <a:pt x="59038" y="410321"/>
                  </a:cubicBezTo>
                  <a:cubicBezTo>
                    <a:pt x="49865" y="449285"/>
                    <a:pt x="47947" y="489607"/>
                    <a:pt x="53380" y="529266"/>
                  </a:cubicBezTo>
                  <a:lnTo>
                    <a:pt x="81543" y="524583"/>
                  </a:lnTo>
                  <a:cubicBezTo>
                    <a:pt x="67769" y="476691"/>
                    <a:pt x="76224" y="424540"/>
                    <a:pt x="77093" y="419433"/>
                  </a:cubicBezTo>
                  <a:cubicBezTo>
                    <a:pt x="113117" y="433864"/>
                    <a:pt x="150265" y="429584"/>
                    <a:pt x="176923" y="414962"/>
                  </a:cubicBezTo>
                  <a:cubicBezTo>
                    <a:pt x="89532" y="321870"/>
                    <a:pt x="120386" y="214177"/>
                    <a:pt x="255521" y="129752"/>
                  </a:cubicBezTo>
                  <a:close/>
                </a:path>
              </a:pathLst>
            </a:custGeom>
            <a:solidFill>
              <a:srgbClr val="00A443"/>
            </a:solidFill>
            <a:ln w="2119" cap="flat">
              <a:noFill/>
              <a:prstDash val="solid"/>
              <a:miter/>
            </a:ln>
          </p:spPr>
          <p:txBody>
            <a:bodyPr rtlCol="0" anchor="ctr"/>
            <a:lstStyle/>
            <a:p>
              <a:endParaRPr lang="es-ES" sz="675"/>
            </a:p>
          </p:txBody>
        </p:sp>
      </p:grpSp>
    </p:spTree>
    <p:extLst>
      <p:ext uri="{BB962C8B-B14F-4D97-AF65-F5344CB8AC3E}">
        <p14:creationId xmlns:p14="http://schemas.microsoft.com/office/powerpoint/2010/main" val="319651580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1 Column Full screen Image">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72739327-19CD-8F92-36B5-4122A9572EC6}"/>
              </a:ext>
            </a:extLst>
          </p:cNvPr>
          <p:cNvSpPr>
            <a:spLocks noGrp="1"/>
          </p:cNvSpPr>
          <p:nvPr>
            <p:ph type="body" sz="quarter" idx="20" hasCustomPrompt="1"/>
          </p:nvPr>
        </p:nvSpPr>
        <p:spPr>
          <a:xfrm>
            <a:off x="305416" y="2082403"/>
            <a:ext cx="2254595" cy="2649737"/>
          </a:xfrm>
          <a:prstGeom prst="rect">
            <a:avLst/>
          </a:prstGeom>
        </p:spPr>
        <p:txBody>
          <a:bodyPr/>
          <a:lstStyle>
            <a:lvl1pPr>
              <a:defRPr>
                <a:solidFill>
                  <a:srgbClr val="000000"/>
                </a:solidFill>
                <a:latin typeface="+mn-lt"/>
              </a:defRPr>
            </a:lvl1pPr>
            <a:lvl2pPr>
              <a:defRPr>
                <a:solidFill>
                  <a:srgbClr val="000000"/>
                </a:solidFill>
                <a:latin typeface="+mn-lt"/>
              </a:defRPr>
            </a:lvl2pPr>
            <a:lvl3pPr>
              <a:defRPr>
                <a:solidFill>
                  <a:srgbClr val="000000"/>
                </a:solidFill>
                <a:latin typeface="+mn-lt"/>
              </a:defRPr>
            </a:lvl3pPr>
            <a:lvl4pPr>
              <a:defRPr>
                <a:solidFill>
                  <a:srgbClr val="000000"/>
                </a:solidFill>
                <a:latin typeface="+mn-lt"/>
              </a:defRPr>
            </a:lvl4pPr>
            <a:lvl5pPr>
              <a:defRPr>
                <a:solidFill>
                  <a:srgbClr val="000000"/>
                </a:solidFill>
                <a:latin typeface="+mn-lt"/>
              </a:defRPr>
            </a:lvl5pPr>
          </a:lstStyle>
          <a:p>
            <a:pPr lvl="0"/>
            <a:r>
              <a:rPr lang="en-US" noProof="0"/>
              <a:t>Click to modify the pattern title style</a:t>
            </a:r>
          </a:p>
          <a:p>
            <a:pPr lvl="1"/>
            <a:r>
              <a:rPr lang="en-US" noProof="0"/>
              <a:t>Second Level</a:t>
            </a:r>
          </a:p>
          <a:p>
            <a:pPr lvl="2"/>
            <a:r>
              <a:rPr lang="en-US"/>
              <a:t>Third</a:t>
            </a:r>
            <a:r>
              <a:rPr lang="en-US" noProof="0"/>
              <a:t> Level</a:t>
            </a:r>
          </a:p>
          <a:p>
            <a:pPr lvl="3"/>
            <a:r>
              <a:rPr lang="en-US"/>
              <a:t>Fourth</a:t>
            </a:r>
            <a:r>
              <a:rPr lang="en-US" noProof="0"/>
              <a:t> Level</a:t>
            </a:r>
          </a:p>
          <a:p>
            <a:pPr lvl="4"/>
            <a:r>
              <a:rPr lang="en-US"/>
              <a:t>Fifth</a:t>
            </a:r>
            <a:r>
              <a:rPr lang="en-US" noProof="0"/>
              <a:t> Level</a:t>
            </a:r>
          </a:p>
        </p:txBody>
      </p:sp>
      <p:sp>
        <p:nvSpPr>
          <p:cNvPr id="8" name="Text Placeholder 32">
            <a:extLst>
              <a:ext uri="{FF2B5EF4-FFF2-40B4-BE49-F238E27FC236}">
                <a16:creationId xmlns:a16="http://schemas.microsoft.com/office/drawing/2014/main" id="{9F4E8347-14CE-281B-ACBE-685F7D7C7474}"/>
              </a:ext>
            </a:extLst>
          </p:cNvPr>
          <p:cNvSpPr>
            <a:spLocks noGrp="1"/>
          </p:cNvSpPr>
          <p:nvPr>
            <p:ph type="body" sz="quarter" idx="19" hasCustomPrompt="1"/>
          </p:nvPr>
        </p:nvSpPr>
        <p:spPr>
          <a:xfrm>
            <a:off x="305416" y="1154664"/>
            <a:ext cx="2254595" cy="250274"/>
          </a:xfrm>
          <a:prstGeom prst="rect">
            <a:avLst/>
          </a:prstGeom>
        </p:spPr>
        <p:txBody>
          <a:bodyPr>
            <a:normAutofit/>
          </a:bodyPr>
          <a:lstStyle>
            <a:lvl1pPr>
              <a:defRPr sz="900" b="0" i="0">
                <a:solidFill>
                  <a:schemeClr val="tx2"/>
                </a:solidFill>
                <a:latin typeface="IberPangea Text Light" panose="020B0404000000000000" pitchFamily="34" charset="0"/>
                <a:ea typeface="IberPangea Text Light" panose="020B0404000000000000" pitchFamily="34" charset="0"/>
                <a:cs typeface="IberPangea Text Light" panose="020B0404000000000000" pitchFamily="34" charset="0"/>
              </a:defRPr>
            </a:lvl1pPr>
          </a:lstStyle>
          <a:p>
            <a:pPr lvl="0"/>
            <a:r>
              <a:rPr lang="en-US"/>
              <a:t>Click here to add your Section Subtitle</a:t>
            </a:r>
          </a:p>
        </p:txBody>
      </p:sp>
      <p:pic>
        <p:nvPicPr>
          <p:cNvPr id="6" name="Imagen 5" descr="Logotipo&#10;&#10;Descripción generada automáticamente">
            <a:extLst>
              <a:ext uri="{FF2B5EF4-FFF2-40B4-BE49-F238E27FC236}">
                <a16:creationId xmlns:a16="http://schemas.microsoft.com/office/drawing/2014/main" id="{6990426A-7D6E-8D66-1470-CA314F2A668E}"/>
              </a:ext>
            </a:extLst>
          </p:cNvPr>
          <p:cNvPicPr>
            <a:picLocks noChangeAspect="1"/>
          </p:cNvPicPr>
          <p:nvPr userDrawn="1"/>
        </p:nvPicPr>
        <p:blipFill>
          <a:blip r:embed="rId2" cstate="email">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89210" y="4826782"/>
            <a:ext cx="270398" cy="256247"/>
          </a:xfrm>
          <a:prstGeom prst="rect">
            <a:avLst/>
          </a:prstGeom>
        </p:spPr>
      </p:pic>
      <p:sp>
        <p:nvSpPr>
          <p:cNvPr id="3" name="Marcador de número de diapositiva 5">
            <a:extLst>
              <a:ext uri="{FF2B5EF4-FFF2-40B4-BE49-F238E27FC236}">
                <a16:creationId xmlns:a16="http://schemas.microsoft.com/office/drawing/2014/main" id="{2FFC9FB1-0696-F25E-40ED-C7B3DC88DCB9}"/>
              </a:ext>
            </a:extLst>
          </p:cNvPr>
          <p:cNvSpPr>
            <a:spLocks noGrp="1"/>
          </p:cNvSpPr>
          <p:nvPr>
            <p:ph type="sldNum" sz="quarter" idx="4"/>
          </p:nvPr>
        </p:nvSpPr>
        <p:spPr>
          <a:xfrm>
            <a:off x="8373624" y="4840002"/>
            <a:ext cx="464962" cy="180415"/>
          </a:xfrm>
          <a:prstGeom prst="rect">
            <a:avLst/>
          </a:prstGeom>
        </p:spPr>
        <p:txBody>
          <a:bodyPr anchor="b"/>
          <a:lstStyle>
            <a:lvl1pPr algn="r">
              <a:defRPr sz="450" b="0" i="0">
                <a:solidFill>
                  <a:schemeClr val="tx2"/>
                </a:solidFill>
                <a:latin typeface="IberPangea Text Light" panose="020B0404000000000000" pitchFamily="34" charset="0"/>
                <a:ea typeface="IberPangea Text Light" panose="020B0404000000000000" pitchFamily="34" charset="0"/>
                <a:cs typeface="IberPangea Text Light" panose="020B0404000000000000" pitchFamily="34" charset="0"/>
              </a:defRPr>
            </a:lvl1pPr>
          </a:lstStyle>
          <a:p>
            <a:fld id="{92A49E42-579D-0A4D-A382-D64C66A04E33}" type="slidenum">
              <a:rPr lang="en-US" smtClean="0"/>
              <a:pPr/>
              <a:t>‹#›</a:t>
            </a:fld>
            <a:endParaRPr lang="en-US"/>
          </a:p>
        </p:txBody>
      </p:sp>
      <p:sp>
        <p:nvSpPr>
          <p:cNvPr id="9" name="Title 8">
            <a:extLst>
              <a:ext uri="{FF2B5EF4-FFF2-40B4-BE49-F238E27FC236}">
                <a16:creationId xmlns:a16="http://schemas.microsoft.com/office/drawing/2014/main" id="{E5DA5085-2983-F4F9-3FFB-B8046C0A6973}"/>
              </a:ext>
            </a:extLst>
          </p:cNvPr>
          <p:cNvSpPr>
            <a:spLocks noGrp="1"/>
          </p:cNvSpPr>
          <p:nvPr>
            <p:ph type="title" hasCustomPrompt="1"/>
          </p:nvPr>
        </p:nvSpPr>
        <p:spPr>
          <a:xfrm>
            <a:off x="305120" y="1405350"/>
            <a:ext cx="2254647" cy="677700"/>
          </a:xfrm>
          <a:prstGeom prst="rect">
            <a:avLst/>
          </a:prstGeom>
        </p:spPr>
        <p:txBody>
          <a:bodyPr/>
          <a:lstStyle>
            <a:lvl1pPr>
              <a:defRPr>
                <a:solidFill>
                  <a:schemeClr val="tx2"/>
                </a:solidFill>
              </a:defRPr>
            </a:lvl1pPr>
          </a:lstStyle>
          <a:p>
            <a:r>
              <a:rPr lang="en-US"/>
              <a:t>Click to modify the pattern title style</a:t>
            </a:r>
          </a:p>
        </p:txBody>
      </p:sp>
      <p:sp>
        <p:nvSpPr>
          <p:cNvPr id="10" name="Text Placeholder 32">
            <a:extLst>
              <a:ext uri="{FF2B5EF4-FFF2-40B4-BE49-F238E27FC236}">
                <a16:creationId xmlns:a16="http://schemas.microsoft.com/office/drawing/2014/main" id="{1D0458AE-3F1C-3C0A-2922-7CA0860EE73B}"/>
              </a:ext>
            </a:extLst>
          </p:cNvPr>
          <p:cNvSpPr>
            <a:spLocks noGrp="1"/>
          </p:cNvSpPr>
          <p:nvPr>
            <p:ph type="body" sz="quarter" idx="21" hasCustomPrompt="1"/>
          </p:nvPr>
        </p:nvSpPr>
        <p:spPr>
          <a:xfrm>
            <a:off x="305415" y="303610"/>
            <a:ext cx="7359908" cy="243572"/>
          </a:xfrm>
          <a:prstGeom prst="rect">
            <a:avLst/>
          </a:prstGeom>
        </p:spPr>
        <p:txBody>
          <a:bodyPr>
            <a:noAutofit/>
          </a:bodyPr>
          <a:lstStyle>
            <a:lvl1pPr>
              <a:defRPr sz="1350" b="1"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1pPr>
          </a:lstStyle>
          <a:p>
            <a:pPr lvl="0"/>
            <a:r>
              <a:rPr lang="es-ES"/>
              <a:t>Haga clic para modificar el estilo de título del patrón</a:t>
            </a:r>
            <a:endParaRPr lang="es-ES_tradnl"/>
          </a:p>
        </p:txBody>
      </p:sp>
      <p:sp>
        <p:nvSpPr>
          <p:cNvPr id="11" name="Text Placeholder 32">
            <a:extLst>
              <a:ext uri="{FF2B5EF4-FFF2-40B4-BE49-F238E27FC236}">
                <a16:creationId xmlns:a16="http://schemas.microsoft.com/office/drawing/2014/main" id="{EF673ED0-5200-9FC1-3051-D54C5A2B54AF}"/>
              </a:ext>
            </a:extLst>
          </p:cNvPr>
          <p:cNvSpPr>
            <a:spLocks noGrp="1"/>
          </p:cNvSpPr>
          <p:nvPr>
            <p:ph type="body" sz="quarter" idx="22" hasCustomPrompt="1"/>
          </p:nvPr>
        </p:nvSpPr>
        <p:spPr>
          <a:xfrm>
            <a:off x="305416" y="568400"/>
            <a:ext cx="8533169" cy="173588"/>
          </a:xfrm>
          <a:prstGeom prst="rect">
            <a:avLst/>
          </a:prstGeom>
        </p:spPr>
        <p:txBody>
          <a:bodyPr>
            <a:noAutofit/>
          </a:bodyPr>
          <a:lstStyle>
            <a:lvl1pPr>
              <a:defRPr sz="105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1pPr>
          </a:lstStyle>
          <a:p>
            <a:pPr lvl="0"/>
            <a:r>
              <a:rPr lang="es-ES_tradnl" err="1"/>
              <a:t>Caption</a:t>
            </a:r>
            <a:endParaRPr lang="es-ES_tradnl"/>
          </a:p>
        </p:txBody>
      </p:sp>
      <p:grpSp>
        <p:nvGrpSpPr>
          <p:cNvPr id="7" name="Grupo 6">
            <a:extLst>
              <a:ext uri="{FF2B5EF4-FFF2-40B4-BE49-F238E27FC236}">
                <a16:creationId xmlns:a16="http://schemas.microsoft.com/office/drawing/2014/main" id="{AEA8804A-36A6-47E0-942F-49F14284501A}"/>
              </a:ext>
            </a:extLst>
          </p:cNvPr>
          <p:cNvGrpSpPr/>
          <p:nvPr userDrawn="1"/>
        </p:nvGrpSpPr>
        <p:grpSpPr>
          <a:xfrm>
            <a:off x="7693757" y="276454"/>
            <a:ext cx="1164430" cy="198475"/>
            <a:chOff x="20515348" y="737210"/>
            <a:chExt cx="3104944" cy="529266"/>
          </a:xfrm>
        </p:grpSpPr>
        <p:sp>
          <p:nvSpPr>
            <p:cNvPr id="23" name="Forma libre: forma 22">
              <a:extLst>
                <a:ext uri="{FF2B5EF4-FFF2-40B4-BE49-F238E27FC236}">
                  <a16:creationId xmlns:a16="http://schemas.microsoft.com/office/drawing/2014/main" id="{9B8E9D8E-101D-E758-1A12-666B0FA12B70}"/>
                </a:ext>
              </a:extLst>
            </p:cNvPr>
            <p:cNvSpPr/>
            <p:nvPr/>
          </p:nvSpPr>
          <p:spPr>
            <a:xfrm>
              <a:off x="21187483" y="856967"/>
              <a:ext cx="221251" cy="289836"/>
            </a:xfrm>
            <a:custGeom>
              <a:avLst/>
              <a:gdLst>
                <a:gd name="connsiteX0" fmla="*/ 183895 w 221251"/>
                <a:gd name="connsiteY0" fmla="*/ 147165 h 289836"/>
                <a:gd name="connsiteX1" fmla="*/ 136703 w 221251"/>
                <a:gd name="connsiteY1" fmla="*/ 128093 h 289836"/>
                <a:gd name="connsiteX2" fmla="*/ 102183 w 221251"/>
                <a:gd name="connsiteY2" fmla="*/ 118854 h 289836"/>
                <a:gd name="connsiteX3" fmla="*/ 65226 w 221251"/>
                <a:gd name="connsiteY3" fmla="*/ 103003 h 289836"/>
                <a:gd name="connsiteX4" fmla="*/ 52384 w 221251"/>
                <a:gd name="connsiteY4" fmla="*/ 75900 h 289836"/>
                <a:gd name="connsiteX5" fmla="*/ 68256 w 221251"/>
                <a:gd name="connsiteY5" fmla="*/ 48203 h 289836"/>
                <a:gd name="connsiteX6" fmla="*/ 110638 w 221251"/>
                <a:gd name="connsiteY6" fmla="*/ 37756 h 289836"/>
                <a:gd name="connsiteX7" fmla="*/ 154186 w 221251"/>
                <a:gd name="connsiteY7" fmla="*/ 49199 h 289836"/>
                <a:gd name="connsiteX8" fmla="*/ 179615 w 221251"/>
                <a:gd name="connsiteY8" fmla="*/ 84736 h 289836"/>
                <a:gd name="connsiteX9" fmla="*/ 216148 w 221251"/>
                <a:gd name="connsiteY9" fmla="*/ 71089 h 289836"/>
                <a:gd name="connsiteX10" fmla="*/ 194470 w 221251"/>
                <a:gd name="connsiteY10" fmla="*/ 31929 h 289836"/>
                <a:gd name="connsiteX11" fmla="*/ 158445 w 221251"/>
                <a:gd name="connsiteY11" fmla="*/ 8258 h 289836"/>
                <a:gd name="connsiteX12" fmla="*/ 110066 w 221251"/>
                <a:gd name="connsiteY12" fmla="*/ 15 h 289836"/>
                <a:gd name="connsiteX13" fmla="*/ 57258 w 221251"/>
                <a:gd name="connsiteY13" fmla="*/ 10059 h 289836"/>
                <a:gd name="connsiteX14" fmla="*/ 21933 w 221251"/>
                <a:gd name="connsiteY14" fmla="*/ 37968 h 289836"/>
                <a:gd name="connsiteX15" fmla="*/ 9218 w 221251"/>
                <a:gd name="connsiteY15" fmla="*/ 79121 h 289836"/>
                <a:gd name="connsiteX16" fmla="*/ 42530 w 221251"/>
                <a:gd name="connsiteY16" fmla="*/ 139748 h 289836"/>
                <a:gd name="connsiteX17" fmla="*/ 83810 w 221251"/>
                <a:gd name="connsiteY17" fmla="*/ 157337 h 289836"/>
                <a:gd name="connsiteX18" fmla="*/ 118352 w 221251"/>
                <a:gd name="connsiteY18" fmla="*/ 166555 h 289836"/>
                <a:gd name="connsiteX19" fmla="*/ 153274 w 221251"/>
                <a:gd name="connsiteY19" fmla="*/ 178613 h 289836"/>
                <a:gd name="connsiteX20" fmla="*/ 172749 w 221251"/>
                <a:gd name="connsiteY20" fmla="*/ 193256 h 289836"/>
                <a:gd name="connsiteX21" fmla="*/ 178979 w 221251"/>
                <a:gd name="connsiteY21" fmla="*/ 212327 h 289836"/>
                <a:gd name="connsiteX22" fmla="*/ 161306 w 221251"/>
                <a:gd name="connsiteY22" fmla="*/ 241253 h 289836"/>
                <a:gd name="connsiteX23" fmla="*/ 113923 w 221251"/>
                <a:gd name="connsiteY23" fmla="*/ 252082 h 289836"/>
                <a:gd name="connsiteX24" fmla="*/ 63933 w 221251"/>
                <a:gd name="connsiteY24" fmla="*/ 237036 h 289836"/>
                <a:gd name="connsiteX25" fmla="*/ 36025 w 221251"/>
                <a:gd name="connsiteY25" fmla="*/ 198278 h 289836"/>
                <a:gd name="connsiteX26" fmla="*/ 0 w 221251"/>
                <a:gd name="connsiteY26" fmla="*/ 213535 h 289836"/>
                <a:gd name="connsiteX27" fmla="*/ 23480 w 221251"/>
                <a:gd name="connsiteY27" fmla="*/ 254095 h 289836"/>
                <a:gd name="connsiteX28" fmla="*/ 62429 w 221251"/>
                <a:gd name="connsiteY28" fmla="*/ 280584 h 289836"/>
                <a:gd name="connsiteX29" fmla="*/ 114029 w 221251"/>
                <a:gd name="connsiteY29" fmla="*/ 289823 h 289836"/>
                <a:gd name="connsiteX30" fmla="*/ 171054 w 221251"/>
                <a:gd name="connsiteY30" fmla="*/ 279588 h 289836"/>
                <a:gd name="connsiteX31" fmla="*/ 208201 w 221251"/>
                <a:gd name="connsiteY31" fmla="*/ 251276 h 289836"/>
                <a:gd name="connsiteX32" fmla="*/ 221234 w 221251"/>
                <a:gd name="connsiteY32" fmla="*/ 208725 h 289836"/>
                <a:gd name="connsiteX33" fmla="*/ 211995 w 221251"/>
                <a:gd name="connsiteY33" fmla="*/ 173781 h 289836"/>
                <a:gd name="connsiteX34" fmla="*/ 183895 w 221251"/>
                <a:gd name="connsiteY34" fmla="*/ 147165 h 289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21251" h="289836">
                  <a:moveTo>
                    <a:pt x="183895" y="147165"/>
                  </a:moveTo>
                  <a:cubicBezTo>
                    <a:pt x="171435" y="139536"/>
                    <a:pt x="155705" y="133179"/>
                    <a:pt x="136703" y="128093"/>
                  </a:cubicBezTo>
                  <a:lnTo>
                    <a:pt x="102183" y="118854"/>
                  </a:lnTo>
                  <a:cubicBezTo>
                    <a:pt x="86120" y="114319"/>
                    <a:pt x="73802" y="109036"/>
                    <a:pt x="65226" y="103003"/>
                  </a:cubicBezTo>
                  <a:cubicBezTo>
                    <a:pt x="56650" y="96970"/>
                    <a:pt x="52369" y="87936"/>
                    <a:pt x="52384" y="75900"/>
                  </a:cubicBezTo>
                  <a:cubicBezTo>
                    <a:pt x="52384" y="64387"/>
                    <a:pt x="57675" y="55154"/>
                    <a:pt x="68256" y="48203"/>
                  </a:cubicBezTo>
                  <a:cubicBezTo>
                    <a:pt x="78837" y="41253"/>
                    <a:pt x="92965" y="37771"/>
                    <a:pt x="110638" y="37756"/>
                  </a:cubicBezTo>
                  <a:cubicBezTo>
                    <a:pt x="127491" y="37756"/>
                    <a:pt x="142007" y="41570"/>
                    <a:pt x="154186" y="49199"/>
                  </a:cubicBezTo>
                  <a:cubicBezTo>
                    <a:pt x="166364" y="56828"/>
                    <a:pt x="174840" y="68674"/>
                    <a:pt x="179615" y="84736"/>
                  </a:cubicBezTo>
                  <a:lnTo>
                    <a:pt x="216148" y="71089"/>
                  </a:lnTo>
                  <a:cubicBezTo>
                    <a:pt x="212018" y="56548"/>
                    <a:pt x="204601" y="43149"/>
                    <a:pt x="194470" y="31929"/>
                  </a:cubicBezTo>
                  <a:cubicBezTo>
                    <a:pt x="184440" y="21375"/>
                    <a:pt x="172113" y="13276"/>
                    <a:pt x="158445" y="8258"/>
                  </a:cubicBezTo>
                  <a:cubicBezTo>
                    <a:pt x="142961" y="2564"/>
                    <a:pt x="126561" y="-231"/>
                    <a:pt x="110066" y="15"/>
                  </a:cubicBezTo>
                  <a:cubicBezTo>
                    <a:pt x="89977" y="15"/>
                    <a:pt x="72374" y="3363"/>
                    <a:pt x="57258" y="10059"/>
                  </a:cubicBezTo>
                  <a:cubicBezTo>
                    <a:pt x="43147" y="15948"/>
                    <a:pt x="30928" y="25603"/>
                    <a:pt x="21933" y="37968"/>
                  </a:cubicBezTo>
                  <a:cubicBezTo>
                    <a:pt x="13437" y="49990"/>
                    <a:pt x="8985" y="64402"/>
                    <a:pt x="9218" y="79121"/>
                  </a:cubicBezTo>
                  <a:cubicBezTo>
                    <a:pt x="8491" y="103878"/>
                    <a:pt x="21242" y="127087"/>
                    <a:pt x="42530" y="139748"/>
                  </a:cubicBezTo>
                  <a:cubicBezTo>
                    <a:pt x="55349" y="147614"/>
                    <a:pt x="69258" y="153539"/>
                    <a:pt x="83810" y="157337"/>
                  </a:cubicBezTo>
                  <a:lnTo>
                    <a:pt x="118352" y="166555"/>
                  </a:lnTo>
                  <a:cubicBezTo>
                    <a:pt x="130350" y="169450"/>
                    <a:pt x="142045" y="173489"/>
                    <a:pt x="153274" y="178613"/>
                  </a:cubicBezTo>
                  <a:cubicBezTo>
                    <a:pt x="160818" y="181910"/>
                    <a:pt x="167487" y="186924"/>
                    <a:pt x="172749" y="193256"/>
                  </a:cubicBezTo>
                  <a:cubicBezTo>
                    <a:pt x="176900" y="198738"/>
                    <a:pt x="179096" y="205453"/>
                    <a:pt x="178979" y="212327"/>
                  </a:cubicBezTo>
                  <a:cubicBezTo>
                    <a:pt x="178979" y="224379"/>
                    <a:pt x="173088" y="234021"/>
                    <a:pt x="161306" y="241253"/>
                  </a:cubicBezTo>
                  <a:cubicBezTo>
                    <a:pt x="149524" y="248486"/>
                    <a:pt x="133730" y="252097"/>
                    <a:pt x="113923" y="252082"/>
                  </a:cubicBezTo>
                  <a:cubicBezTo>
                    <a:pt x="93848" y="252082"/>
                    <a:pt x="77184" y="247066"/>
                    <a:pt x="63933" y="237036"/>
                  </a:cubicBezTo>
                  <a:cubicBezTo>
                    <a:pt x="50888" y="227273"/>
                    <a:pt x="41147" y="213747"/>
                    <a:pt x="36025" y="198278"/>
                  </a:cubicBezTo>
                  <a:lnTo>
                    <a:pt x="0" y="213535"/>
                  </a:lnTo>
                  <a:cubicBezTo>
                    <a:pt x="4806" y="228591"/>
                    <a:pt x="12816" y="242429"/>
                    <a:pt x="23480" y="254095"/>
                  </a:cubicBezTo>
                  <a:cubicBezTo>
                    <a:pt x="34287" y="265763"/>
                    <a:pt x="47606" y="274820"/>
                    <a:pt x="62429" y="280584"/>
                  </a:cubicBezTo>
                  <a:cubicBezTo>
                    <a:pt x="78879" y="286939"/>
                    <a:pt x="96396" y="290075"/>
                    <a:pt x="114029" y="289823"/>
                  </a:cubicBezTo>
                  <a:cubicBezTo>
                    <a:pt x="135982" y="289823"/>
                    <a:pt x="154991" y="286411"/>
                    <a:pt x="171054" y="279588"/>
                  </a:cubicBezTo>
                  <a:cubicBezTo>
                    <a:pt x="187116" y="272764"/>
                    <a:pt x="199498" y="263328"/>
                    <a:pt x="208201" y="251276"/>
                  </a:cubicBezTo>
                  <a:cubicBezTo>
                    <a:pt x="217006" y="238863"/>
                    <a:pt x="221577" y="223940"/>
                    <a:pt x="221234" y="208725"/>
                  </a:cubicBezTo>
                  <a:cubicBezTo>
                    <a:pt x="221463" y="196445"/>
                    <a:pt x="218263" y="184345"/>
                    <a:pt x="211995" y="173781"/>
                  </a:cubicBezTo>
                  <a:cubicBezTo>
                    <a:pt x="204910" y="162774"/>
                    <a:pt x="195271" y="153643"/>
                    <a:pt x="183895" y="147165"/>
                  </a:cubicBezTo>
                  <a:close/>
                </a:path>
              </a:pathLst>
            </a:custGeom>
            <a:solidFill>
              <a:srgbClr val="00A443"/>
            </a:solidFill>
            <a:ln w="2119" cap="flat">
              <a:noFill/>
              <a:prstDash val="solid"/>
              <a:miter/>
            </a:ln>
          </p:spPr>
          <p:txBody>
            <a:bodyPr rtlCol="0" anchor="ctr"/>
            <a:lstStyle/>
            <a:p>
              <a:endParaRPr lang="es-ES" sz="675"/>
            </a:p>
          </p:txBody>
        </p:sp>
        <p:sp>
          <p:nvSpPr>
            <p:cNvPr id="24" name="Forma libre: forma 23">
              <a:extLst>
                <a:ext uri="{FF2B5EF4-FFF2-40B4-BE49-F238E27FC236}">
                  <a16:creationId xmlns:a16="http://schemas.microsoft.com/office/drawing/2014/main" id="{E5E69E95-7FA3-C1DF-E259-376447B7B75A}"/>
                </a:ext>
              </a:extLst>
            </p:cNvPr>
            <p:cNvSpPr/>
            <p:nvPr/>
          </p:nvSpPr>
          <p:spPr>
            <a:xfrm>
              <a:off x="21423710" y="934471"/>
              <a:ext cx="193611" cy="211949"/>
            </a:xfrm>
            <a:custGeom>
              <a:avLst/>
              <a:gdLst>
                <a:gd name="connsiteX0" fmla="*/ 58222 w 193611"/>
                <a:gd name="connsiteY0" fmla="*/ 53407 h 211949"/>
                <a:gd name="connsiteX1" fmla="*/ 77697 w 193611"/>
                <a:gd name="connsiteY1" fmla="*/ 39951 h 211949"/>
                <a:gd name="connsiteX2" fmla="*/ 100795 w 193611"/>
                <a:gd name="connsiteY2" fmla="*/ 35331 h 211949"/>
                <a:gd name="connsiteX3" fmla="*/ 135781 w 193611"/>
                <a:gd name="connsiteY3" fmla="*/ 44782 h 211949"/>
                <a:gd name="connsiteX4" fmla="*/ 159875 w 193611"/>
                <a:gd name="connsiteY4" fmla="*/ 77099 h 211949"/>
                <a:gd name="connsiteX5" fmla="*/ 193611 w 193611"/>
                <a:gd name="connsiteY5" fmla="*/ 61036 h 211949"/>
                <a:gd name="connsiteX6" fmla="*/ 170916 w 193611"/>
                <a:gd name="connsiteY6" fmla="*/ 25499 h 211949"/>
                <a:gd name="connsiteX7" fmla="*/ 138387 w 193611"/>
                <a:gd name="connsiteY7" fmla="*/ 6024 h 211949"/>
                <a:gd name="connsiteX8" fmla="*/ 100858 w 193611"/>
                <a:gd name="connsiteY8" fmla="*/ 6 h 211949"/>
                <a:gd name="connsiteX9" fmla="*/ 60892 w 193611"/>
                <a:gd name="connsiteY9" fmla="*/ 7635 h 211949"/>
                <a:gd name="connsiteX10" fmla="*/ 28788 w 193611"/>
                <a:gd name="connsiteY10" fmla="*/ 29313 h 211949"/>
                <a:gd name="connsiteX11" fmla="*/ 7427 w 193611"/>
                <a:gd name="connsiteY11" fmla="*/ 62880 h 211949"/>
                <a:gd name="connsiteX12" fmla="*/ 10 w 193611"/>
                <a:gd name="connsiteY12" fmla="*/ 106046 h 211949"/>
                <a:gd name="connsiteX13" fmla="*/ 13064 w 193611"/>
                <a:gd name="connsiteY13" fmla="*/ 161269 h 211949"/>
                <a:gd name="connsiteX14" fmla="*/ 48898 w 193611"/>
                <a:gd name="connsiteY14" fmla="*/ 198502 h 211949"/>
                <a:gd name="connsiteX15" fmla="*/ 100710 w 193611"/>
                <a:gd name="connsiteY15" fmla="*/ 211937 h 211949"/>
                <a:gd name="connsiteX16" fmla="*/ 138239 w 193611"/>
                <a:gd name="connsiteY16" fmla="*/ 205919 h 211949"/>
                <a:gd name="connsiteX17" fmla="*/ 170767 w 193611"/>
                <a:gd name="connsiteY17" fmla="*/ 186253 h 211949"/>
                <a:gd name="connsiteX18" fmla="*/ 193463 w 193611"/>
                <a:gd name="connsiteY18" fmla="*/ 150907 h 211949"/>
                <a:gd name="connsiteX19" fmla="*/ 159812 w 193611"/>
                <a:gd name="connsiteY19" fmla="*/ 134929 h 211949"/>
                <a:gd name="connsiteX20" fmla="*/ 135717 w 193611"/>
                <a:gd name="connsiteY20" fmla="*/ 167054 h 211949"/>
                <a:gd name="connsiteX21" fmla="*/ 100795 w 193611"/>
                <a:gd name="connsiteY21" fmla="*/ 176696 h 211949"/>
                <a:gd name="connsiteX22" fmla="*/ 70470 w 193611"/>
                <a:gd name="connsiteY22" fmla="*/ 168665 h 211949"/>
                <a:gd name="connsiteX23" fmla="*/ 48389 w 193611"/>
                <a:gd name="connsiteY23" fmla="*/ 144783 h 211949"/>
                <a:gd name="connsiteX24" fmla="*/ 40167 w 193611"/>
                <a:gd name="connsiteY24" fmla="*/ 106024 h 211949"/>
                <a:gd name="connsiteX25" fmla="*/ 44978 w 193611"/>
                <a:gd name="connsiteY25" fmla="*/ 75509 h 211949"/>
                <a:gd name="connsiteX26" fmla="*/ 58222 w 193611"/>
                <a:gd name="connsiteY26" fmla="*/ 53407 h 21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93611" h="211949">
                  <a:moveTo>
                    <a:pt x="58222" y="53407"/>
                  </a:moveTo>
                  <a:cubicBezTo>
                    <a:pt x="63708" y="47618"/>
                    <a:pt x="70341" y="43034"/>
                    <a:pt x="77697" y="39951"/>
                  </a:cubicBezTo>
                  <a:cubicBezTo>
                    <a:pt x="85010" y="36882"/>
                    <a:pt x="92863" y="35312"/>
                    <a:pt x="100795" y="35331"/>
                  </a:cubicBezTo>
                  <a:cubicBezTo>
                    <a:pt x="113117" y="35102"/>
                    <a:pt x="125249" y="38381"/>
                    <a:pt x="135781" y="44782"/>
                  </a:cubicBezTo>
                  <a:cubicBezTo>
                    <a:pt x="145953" y="51082"/>
                    <a:pt x="153984" y="61856"/>
                    <a:pt x="159875" y="77099"/>
                  </a:cubicBezTo>
                  <a:lnTo>
                    <a:pt x="193611" y="61036"/>
                  </a:lnTo>
                  <a:cubicBezTo>
                    <a:pt x="189030" y="47529"/>
                    <a:pt x="181242" y="35335"/>
                    <a:pt x="170916" y="25499"/>
                  </a:cubicBezTo>
                  <a:cubicBezTo>
                    <a:pt x="161564" y="16789"/>
                    <a:pt x="150479" y="10154"/>
                    <a:pt x="138387" y="6024"/>
                  </a:cubicBezTo>
                  <a:cubicBezTo>
                    <a:pt x="126289" y="1987"/>
                    <a:pt x="113613" y="-47"/>
                    <a:pt x="100858" y="6"/>
                  </a:cubicBezTo>
                  <a:cubicBezTo>
                    <a:pt x="87160" y="-140"/>
                    <a:pt x="73573" y="2453"/>
                    <a:pt x="60892" y="7635"/>
                  </a:cubicBezTo>
                  <a:cubicBezTo>
                    <a:pt x="48843" y="12629"/>
                    <a:pt x="37923" y="20002"/>
                    <a:pt x="28788" y="29313"/>
                  </a:cubicBezTo>
                  <a:cubicBezTo>
                    <a:pt x="19398" y="38885"/>
                    <a:pt x="12121" y="50320"/>
                    <a:pt x="7427" y="62880"/>
                  </a:cubicBezTo>
                  <a:cubicBezTo>
                    <a:pt x="2331" y="76692"/>
                    <a:pt x="-183" y="91324"/>
                    <a:pt x="10" y="106046"/>
                  </a:cubicBezTo>
                  <a:cubicBezTo>
                    <a:pt x="10" y="126925"/>
                    <a:pt x="4361" y="145334"/>
                    <a:pt x="13064" y="161269"/>
                  </a:cubicBezTo>
                  <a:cubicBezTo>
                    <a:pt x="21365" y="176734"/>
                    <a:pt x="33761" y="189616"/>
                    <a:pt x="48898" y="198502"/>
                  </a:cubicBezTo>
                  <a:cubicBezTo>
                    <a:pt x="64634" y="207586"/>
                    <a:pt x="82541" y="212229"/>
                    <a:pt x="100710" y="211937"/>
                  </a:cubicBezTo>
                  <a:cubicBezTo>
                    <a:pt x="113465" y="212000"/>
                    <a:pt x="126143" y="209966"/>
                    <a:pt x="138239" y="205919"/>
                  </a:cubicBezTo>
                  <a:cubicBezTo>
                    <a:pt x="150369" y="201776"/>
                    <a:pt x="161462" y="195069"/>
                    <a:pt x="170767" y="186253"/>
                  </a:cubicBezTo>
                  <a:cubicBezTo>
                    <a:pt x="181007" y="176419"/>
                    <a:pt x="188782" y="164310"/>
                    <a:pt x="193463" y="150907"/>
                  </a:cubicBezTo>
                  <a:lnTo>
                    <a:pt x="159812" y="134929"/>
                  </a:lnTo>
                  <a:cubicBezTo>
                    <a:pt x="153920" y="149932"/>
                    <a:pt x="145889" y="160640"/>
                    <a:pt x="135717" y="167054"/>
                  </a:cubicBezTo>
                  <a:cubicBezTo>
                    <a:pt x="125247" y="173562"/>
                    <a:pt x="113121" y="176910"/>
                    <a:pt x="100795" y="176696"/>
                  </a:cubicBezTo>
                  <a:cubicBezTo>
                    <a:pt x="90148" y="176787"/>
                    <a:pt x="79676" y="174014"/>
                    <a:pt x="70470" y="168665"/>
                  </a:cubicBezTo>
                  <a:cubicBezTo>
                    <a:pt x="60956" y="163007"/>
                    <a:pt x="53284" y="154713"/>
                    <a:pt x="48389" y="144783"/>
                  </a:cubicBezTo>
                  <a:cubicBezTo>
                    <a:pt x="42907" y="134215"/>
                    <a:pt x="40167" y="121297"/>
                    <a:pt x="40167" y="106024"/>
                  </a:cubicBezTo>
                  <a:cubicBezTo>
                    <a:pt x="39976" y="95649"/>
                    <a:pt x="41604" y="85323"/>
                    <a:pt x="44978" y="75509"/>
                  </a:cubicBezTo>
                  <a:cubicBezTo>
                    <a:pt x="47800" y="67298"/>
                    <a:pt x="52312" y="59769"/>
                    <a:pt x="58222" y="53407"/>
                  </a:cubicBezTo>
                  <a:close/>
                </a:path>
              </a:pathLst>
            </a:custGeom>
            <a:solidFill>
              <a:srgbClr val="00A443"/>
            </a:solidFill>
            <a:ln w="2119" cap="flat">
              <a:noFill/>
              <a:prstDash val="solid"/>
              <a:miter/>
            </a:ln>
          </p:spPr>
          <p:txBody>
            <a:bodyPr rtlCol="0" anchor="ctr"/>
            <a:lstStyle/>
            <a:p>
              <a:endParaRPr lang="es-ES" sz="675"/>
            </a:p>
          </p:txBody>
        </p:sp>
        <p:sp>
          <p:nvSpPr>
            <p:cNvPr id="25" name="Forma libre: forma 24">
              <a:extLst>
                <a:ext uri="{FF2B5EF4-FFF2-40B4-BE49-F238E27FC236}">
                  <a16:creationId xmlns:a16="http://schemas.microsoft.com/office/drawing/2014/main" id="{C92AE8E4-7DE4-E341-9BA6-EDBE3A45B152}"/>
                </a:ext>
              </a:extLst>
            </p:cNvPr>
            <p:cNvSpPr/>
            <p:nvPr/>
          </p:nvSpPr>
          <p:spPr>
            <a:xfrm>
              <a:off x="21627655" y="934458"/>
              <a:ext cx="206798" cy="212416"/>
            </a:xfrm>
            <a:custGeom>
              <a:avLst/>
              <a:gdLst>
                <a:gd name="connsiteX0" fmla="*/ 156566 w 206798"/>
                <a:gd name="connsiteY0" fmla="*/ 13264 h 212416"/>
                <a:gd name="connsiteX1" fmla="*/ 103165 w 206798"/>
                <a:gd name="connsiteY1" fmla="*/ 20 h 212416"/>
                <a:gd name="connsiteX2" fmla="*/ 62203 w 206798"/>
                <a:gd name="connsiteY2" fmla="*/ 7648 h 212416"/>
                <a:gd name="connsiteX3" fmla="*/ 29314 w 206798"/>
                <a:gd name="connsiteY3" fmla="*/ 29539 h 212416"/>
                <a:gd name="connsiteX4" fmla="*/ 7636 w 206798"/>
                <a:gd name="connsiteY4" fmla="*/ 63253 h 212416"/>
                <a:gd name="connsiteX5" fmla="*/ 7 w 206798"/>
                <a:gd name="connsiteY5" fmla="*/ 106017 h 212416"/>
                <a:gd name="connsiteX6" fmla="*/ 13464 w 206798"/>
                <a:gd name="connsiteY6" fmla="*/ 161431 h 212416"/>
                <a:gd name="connsiteX7" fmla="*/ 50399 w 206798"/>
                <a:gd name="connsiteY7" fmla="*/ 198982 h 212416"/>
                <a:gd name="connsiteX8" fmla="*/ 144551 w 206798"/>
                <a:gd name="connsiteY8" fmla="*/ 204597 h 212416"/>
                <a:gd name="connsiteX9" fmla="*/ 177482 w 206798"/>
                <a:gd name="connsiteY9" fmla="*/ 182707 h 212416"/>
                <a:gd name="connsiteX10" fmla="*/ 199160 w 206798"/>
                <a:gd name="connsiteY10" fmla="*/ 149183 h 212416"/>
                <a:gd name="connsiteX11" fmla="*/ 206789 w 206798"/>
                <a:gd name="connsiteY11" fmla="*/ 106017 h 212416"/>
                <a:gd name="connsiteX12" fmla="*/ 193354 w 206798"/>
                <a:gd name="connsiteY12" fmla="*/ 50412 h 212416"/>
                <a:gd name="connsiteX13" fmla="*/ 156566 w 206798"/>
                <a:gd name="connsiteY13" fmla="*/ 13264 h 212416"/>
                <a:gd name="connsiteX14" fmla="*/ 161779 w 206798"/>
                <a:gd name="connsiteY14" fmla="*/ 135727 h 212416"/>
                <a:gd name="connsiteX15" fmla="*/ 148535 w 206798"/>
                <a:gd name="connsiteY15" fmla="*/ 158020 h 212416"/>
                <a:gd name="connsiteX16" fmla="*/ 128467 w 206798"/>
                <a:gd name="connsiteY16" fmla="*/ 171857 h 212416"/>
                <a:gd name="connsiteX17" fmla="*/ 103165 w 206798"/>
                <a:gd name="connsiteY17" fmla="*/ 176689 h 212416"/>
                <a:gd name="connsiteX18" fmla="*/ 71230 w 206798"/>
                <a:gd name="connsiteY18" fmla="*/ 168212 h 212416"/>
                <a:gd name="connsiteX19" fmla="*/ 48747 w 206798"/>
                <a:gd name="connsiteY19" fmla="*/ 143928 h 212416"/>
                <a:gd name="connsiteX20" fmla="*/ 40524 w 206798"/>
                <a:gd name="connsiteY20" fmla="*/ 105974 h 212416"/>
                <a:gd name="connsiteX21" fmla="*/ 45144 w 206798"/>
                <a:gd name="connsiteY21" fmla="*/ 76307 h 212416"/>
                <a:gd name="connsiteX22" fmla="*/ 58198 w 206798"/>
                <a:gd name="connsiteY22" fmla="*/ 54226 h 212416"/>
                <a:gd name="connsiteX23" fmla="*/ 78266 w 206798"/>
                <a:gd name="connsiteY23" fmla="*/ 40367 h 212416"/>
                <a:gd name="connsiteX24" fmla="*/ 103165 w 206798"/>
                <a:gd name="connsiteY24" fmla="*/ 35748 h 212416"/>
                <a:gd name="connsiteX25" fmla="*/ 135884 w 206798"/>
                <a:gd name="connsiteY25" fmla="*/ 44224 h 212416"/>
                <a:gd name="connsiteX26" fmla="*/ 158368 w 206798"/>
                <a:gd name="connsiteY26" fmla="*/ 68318 h 212416"/>
                <a:gd name="connsiteX27" fmla="*/ 166590 w 206798"/>
                <a:gd name="connsiteY27" fmla="*/ 106059 h 212416"/>
                <a:gd name="connsiteX28" fmla="*/ 161779 w 206798"/>
                <a:gd name="connsiteY28" fmla="*/ 135727 h 212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6798" h="212416">
                  <a:moveTo>
                    <a:pt x="156566" y="13264"/>
                  </a:moveTo>
                  <a:cubicBezTo>
                    <a:pt x="140241" y="4230"/>
                    <a:pt x="121819" y="-339"/>
                    <a:pt x="103165" y="20"/>
                  </a:cubicBezTo>
                  <a:cubicBezTo>
                    <a:pt x="89145" y="-114"/>
                    <a:pt x="75233" y="2478"/>
                    <a:pt x="62203" y="7648"/>
                  </a:cubicBezTo>
                  <a:cubicBezTo>
                    <a:pt x="49844" y="12594"/>
                    <a:pt x="38647" y="20047"/>
                    <a:pt x="29314" y="29539"/>
                  </a:cubicBezTo>
                  <a:cubicBezTo>
                    <a:pt x="19859" y="39176"/>
                    <a:pt x="12480" y="50651"/>
                    <a:pt x="7636" y="63253"/>
                  </a:cubicBezTo>
                  <a:cubicBezTo>
                    <a:pt x="2432" y="76903"/>
                    <a:pt x="-156" y="91410"/>
                    <a:pt x="7" y="106017"/>
                  </a:cubicBezTo>
                  <a:cubicBezTo>
                    <a:pt x="7" y="126896"/>
                    <a:pt x="4493" y="145369"/>
                    <a:pt x="13464" y="161431"/>
                  </a:cubicBezTo>
                  <a:cubicBezTo>
                    <a:pt x="22067" y="177121"/>
                    <a:pt x="34854" y="190120"/>
                    <a:pt x="50399" y="198982"/>
                  </a:cubicBezTo>
                  <a:cubicBezTo>
                    <a:pt x="79414" y="214667"/>
                    <a:pt x="113879" y="216723"/>
                    <a:pt x="144551" y="204597"/>
                  </a:cubicBezTo>
                  <a:cubicBezTo>
                    <a:pt x="156874" y="199562"/>
                    <a:pt x="168071" y="192122"/>
                    <a:pt x="177482" y="182707"/>
                  </a:cubicBezTo>
                  <a:cubicBezTo>
                    <a:pt x="186965" y="173165"/>
                    <a:pt x="194348" y="161745"/>
                    <a:pt x="199160" y="149183"/>
                  </a:cubicBezTo>
                  <a:cubicBezTo>
                    <a:pt x="204390" y="135400"/>
                    <a:pt x="206977" y="120757"/>
                    <a:pt x="206789" y="106017"/>
                  </a:cubicBezTo>
                  <a:cubicBezTo>
                    <a:pt x="206789" y="84826"/>
                    <a:pt x="202311" y="66290"/>
                    <a:pt x="193354" y="50412"/>
                  </a:cubicBezTo>
                  <a:cubicBezTo>
                    <a:pt x="184746" y="34877"/>
                    <a:pt x="172017" y="22022"/>
                    <a:pt x="156566" y="13264"/>
                  </a:cubicBezTo>
                  <a:close/>
                  <a:moveTo>
                    <a:pt x="161779" y="135727"/>
                  </a:moveTo>
                  <a:cubicBezTo>
                    <a:pt x="158914" y="143976"/>
                    <a:pt x="154409" y="151558"/>
                    <a:pt x="148535" y="158020"/>
                  </a:cubicBezTo>
                  <a:cubicBezTo>
                    <a:pt x="142924" y="164027"/>
                    <a:pt x="136079" y="168749"/>
                    <a:pt x="128467" y="171857"/>
                  </a:cubicBezTo>
                  <a:cubicBezTo>
                    <a:pt x="120436" y="175127"/>
                    <a:pt x="111836" y="176769"/>
                    <a:pt x="103165" y="176689"/>
                  </a:cubicBezTo>
                  <a:cubicBezTo>
                    <a:pt x="91947" y="176822"/>
                    <a:pt x="80906" y="173892"/>
                    <a:pt x="71230" y="168212"/>
                  </a:cubicBezTo>
                  <a:cubicBezTo>
                    <a:pt x="61573" y="162427"/>
                    <a:pt x="53773" y="154000"/>
                    <a:pt x="48747" y="143928"/>
                  </a:cubicBezTo>
                  <a:cubicBezTo>
                    <a:pt x="43264" y="133360"/>
                    <a:pt x="40524" y="120709"/>
                    <a:pt x="40524" y="105974"/>
                  </a:cubicBezTo>
                  <a:cubicBezTo>
                    <a:pt x="40340" y="95892"/>
                    <a:pt x="41902" y="85856"/>
                    <a:pt x="45144" y="76307"/>
                  </a:cubicBezTo>
                  <a:cubicBezTo>
                    <a:pt x="47977" y="68149"/>
                    <a:pt x="52415" y="60641"/>
                    <a:pt x="58198" y="54226"/>
                  </a:cubicBezTo>
                  <a:cubicBezTo>
                    <a:pt x="63724" y="48117"/>
                    <a:pt x="70594" y="43372"/>
                    <a:pt x="78266" y="40367"/>
                  </a:cubicBezTo>
                  <a:cubicBezTo>
                    <a:pt x="86195" y="37258"/>
                    <a:pt x="94646" y="35690"/>
                    <a:pt x="103165" y="35748"/>
                  </a:cubicBezTo>
                  <a:cubicBezTo>
                    <a:pt x="114638" y="35546"/>
                    <a:pt x="125950" y="38477"/>
                    <a:pt x="135884" y="44224"/>
                  </a:cubicBezTo>
                  <a:cubicBezTo>
                    <a:pt x="145502" y="49971"/>
                    <a:pt x="153299" y="58324"/>
                    <a:pt x="158368" y="68318"/>
                  </a:cubicBezTo>
                  <a:cubicBezTo>
                    <a:pt x="163862" y="78772"/>
                    <a:pt x="166604" y="91353"/>
                    <a:pt x="166590" y="106059"/>
                  </a:cubicBezTo>
                  <a:cubicBezTo>
                    <a:pt x="166734" y="116155"/>
                    <a:pt x="165106" y="126195"/>
                    <a:pt x="161779" y="135727"/>
                  </a:cubicBezTo>
                  <a:close/>
                </a:path>
              </a:pathLst>
            </a:custGeom>
            <a:solidFill>
              <a:srgbClr val="00A443"/>
            </a:solidFill>
            <a:ln w="2119" cap="flat">
              <a:noFill/>
              <a:prstDash val="solid"/>
              <a:miter/>
            </a:ln>
          </p:spPr>
          <p:txBody>
            <a:bodyPr rtlCol="0" anchor="ctr"/>
            <a:lstStyle/>
            <a:p>
              <a:endParaRPr lang="es-ES" sz="675"/>
            </a:p>
          </p:txBody>
        </p:sp>
        <p:sp>
          <p:nvSpPr>
            <p:cNvPr id="26" name="Forma libre: forma 25">
              <a:extLst>
                <a:ext uri="{FF2B5EF4-FFF2-40B4-BE49-F238E27FC236}">
                  <a16:creationId xmlns:a16="http://schemas.microsoft.com/office/drawing/2014/main" id="{4D647310-A5ED-CF85-0594-F89C4B9C9F9B}"/>
                </a:ext>
              </a:extLst>
            </p:cNvPr>
            <p:cNvSpPr/>
            <p:nvPr/>
          </p:nvSpPr>
          <p:spPr>
            <a:xfrm>
              <a:off x="21833829" y="871434"/>
              <a:ext cx="247341" cy="271202"/>
            </a:xfrm>
            <a:custGeom>
              <a:avLst/>
              <a:gdLst>
                <a:gd name="connsiteX0" fmla="*/ 200339 w 247341"/>
                <a:gd name="connsiteY0" fmla="*/ 0 h 271202"/>
                <a:gd name="connsiteX1" fmla="*/ 160606 w 247341"/>
                <a:gd name="connsiteY1" fmla="*/ 24200 h 271202"/>
                <a:gd name="connsiteX2" fmla="*/ 160606 w 247341"/>
                <a:gd name="connsiteY2" fmla="*/ 67154 h 271202"/>
                <a:gd name="connsiteX3" fmla="*/ 77432 w 247341"/>
                <a:gd name="connsiteY3" fmla="*/ 67154 h 271202"/>
                <a:gd name="connsiteX4" fmla="*/ 77432 w 247341"/>
                <a:gd name="connsiteY4" fmla="*/ 0 h 271202"/>
                <a:gd name="connsiteX5" fmla="*/ 37741 w 247341"/>
                <a:gd name="connsiteY5" fmla="*/ 24200 h 271202"/>
                <a:gd name="connsiteX6" fmla="*/ 37741 w 247341"/>
                <a:gd name="connsiteY6" fmla="*/ 67154 h 271202"/>
                <a:gd name="connsiteX7" fmla="*/ 0 w 247341"/>
                <a:gd name="connsiteY7" fmla="*/ 67154 h 271202"/>
                <a:gd name="connsiteX8" fmla="*/ 0 w 247341"/>
                <a:gd name="connsiteY8" fmla="*/ 100085 h 271202"/>
                <a:gd name="connsiteX9" fmla="*/ 37741 w 247341"/>
                <a:gd name="connsiteY9" fmla="*/ 100085 h 271202"/>
                <a:gd name="connsiteX10" fmla="*/ 37741 w 247341"/>
                <a:gd name="connsiteY10" fmla="*/ 208159 h 271202"/>
                <a:gd name="connsiteX11" fmla="*/ 44777 w 247341"/>
                <a:gd name="connsiteY11" fmla="*/ 241090 h 271202"/>
                <a:gd name="connsiteX12" fmla="*/ 65459 w 247341"/>
                <a:gd name="connsiteY12" fmla="*/ 263362 h 271202"/>
                <a:gd name="connsiteX13" fmla="*/ 99174 w 247341"/>
                <a:gd name="connsiteY13" fmla="*/ 271202 h 271202"/>
                <a:gd name="connsiteX14" fmla="*/ 124476 w 247341"/>
                <a:gd name="connsiteY14" fmla="*/ 271202 h 271202"/>
                <a:gd name="connsiteX15" fmla="*/ 124476 w 247341"/>
                <a:gd name="connsiteY15" fmla="*/ 236661 h 271202"/>
                <a:gd name="connsiteX16" fmla="*/ 103603 w 247341"/>
                <a:gd name="connsiteY16" fmla="*/ 236661 h 271202"/>
                <a:gd name="connsiteX17" fmla="*/ 83725 w 247341"/>
                <a:gd name="connsiteY17" fmla="*/ 228630 h 271202"/>
                <a:gd name="connsiteX18" fmla="*/ 77495 w 247341"/>
                <a:gd name="connsiteY18" fmla="*/ 205319 h 271202"/>
                <a:gd name="connsiteX19" fmla="*/ 77495 w 247341"/>
                <a:gd name="connsiteY19" fmla="*/ 99979 h 271202"/>
                <a:gd name="connsiteX20" fmla="*/ 160606 w 247341"/>
                <a:gd name="connsiteY20" fmla="*/ 99979 h 271202"/>
                <a:gd name="connsiteX21" fmla="*/ 160606 w 247341"/>
                <a:gd name="connsiteY21" fmla="*/ 208053 h 271202"/>
                <a:gd name="connsiteX22" fmla="*/ 167642 w 247341"/>
                <a:gd name="connsiteY22" fmla="*/ 240984 h 271202"/>
                <a:gd name="connsiteX23" fmla="*/ 188324 w 247341"/>
                <a:gd name="connsiteY23" fmla="*/ 263256 h 271202"/>
                <a:gd name="connsiteX24" fmla="*/ 222039 w 247341"/>
                <a:gd name="connsiteY24" fmla="*/ 271096 h 271202"/>
                <a:gd name="connsiteX25" fmla="*/ 247341 w 247341"/>
                <a:gd name="connsiteY25" fmla="*/ 271096 h 271202"/>
                <a:gd name="connsiteX26" fmla="*/ 247341 w 247341"/>
                <a:gd name="connsiteY26" fmla="*/ 236555 h 271202"/>
                <a:gd name="connsiteX27" fmla="*/ 226468 w 247341"/>
                <a:gd name="connsiteY27" fmla="*/ 236555 h 271202"/>
                <a:gd name="connsiteX28" fmla="*/ 206591 w 247341"/>
                <a:gd name="connsiteY28" fmla="*/ 228524 h 271202"/>
                <a:gd name="connsiteX29" fmla="*/ 200361 w 247341"/>
                <a:gd name="connsiteY29" fmla="*/ 205214 h 271202"/>
                <a:gd name="connsiteX30" fmla="*/ 200361 w 247341"/>
                <a:gd name="connsiteY30" fmla="*/ 99979 h 271202"/>
                <a:gd name="connsiteX31" fmla="*/ 247341 w 247341"/>
                <a:gd name="connsiteY31" fmla="*/ 99979 h 271202"/>
                <a:gd name="connsiteX32" fmla="*/ 247341 w 247341"/>
                <a:gd name="connsiteY32" fmla="*/ 67048 h 271202"/>
                <a:gd name="connsiteX33" fmla="*/ 200339 w 247341"/>
                <a:gd name="connsiteY33" fmla="*/ 67048 h 271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47341" h="271202">
                  <a:moveTo>
                    <a:pt x="200339" y="0"/>
                  </a:moveTo>
                  <a:lnTo>
                    <a:pt x="160606" y="24200"/>
                  </a:lnTo>
                  <a:lnTo>
                    <a:pt x="160606" y="67154"/>
                  </a:lnTo>
                  <a:lnTo>
                    <a:pt x="77432" y="67154"/>
                  </a:lnTo>
                  <a:lnTo>
                    <a:pt x="77432" y="0"/>
                  </a:lnTo>
                  <a:lnTo>
                    <a:pt x="37741" y="24200"/>
                  </a:lnTo>
                  <a:lnTo>
                    <a:pt x="37741" y="67154"/>
                  </a:lnTo>
                  <a:lnTo>
                    <a:pt x="0" y="67154"/>
                  </a:lnTo>
                  <a:lnTo>
                    <a:pt x="0" y="100085"/>
                  </a:lnTo>
                  <a:lnTo>
                    <a:pt x="37741" y="100085"/>
                  </a:lnTo>
                  <a:lnTo>
                    <a:pt x="37741" y="208159"/>
                  </a:lnTo>
                  <a:cubicBezTo>
                    <a:pt x="37540" y="219530"/>
                    <a:pt x="39947" y="230795"/>
                    <a:pt x="44777" y="241090"/>
                  </a:cubicBezTo>
                  <a:cubicBezTo>
                    <a:pt x="49218" y="250463"/>
                    <a:pt x="56440" y="258240"/>
                    <a:pt x="65459" y="263362"/>
                  </a:cubicBezTo>
                  <a:cubicBezTo>
                    <a:pt x="74544" y="268602"/>
                    <a:pt x="85781" y="271217"/>
                    <a:pt x="99174" y="271202"/>
                  </a:cubicBezTo>
                  <a:lnTo>
                    <a:pt x="124476" y="271202"/>
                  </a:lnTo>
                  <a:lnTo>
                    <a:pt x="124476" y="236661"/>
                  </a:lnTo>
                  <a:lnTo>
                    <a:pt x="103603" y="236661"/>
                  </a:lnTo>
                  <a:cubicBezTo>
                    <a:pt x="94491" y="236661"/>
                    <a:pt x="87864" y="233985"/>
                    <a:pt x="83725" y="228630"/>
                  </a:cubicBezTo>
                  <a:cubicBezTo>
                    <a:pt x="79587" y="223275"/>
                    <a:pt x="77510" y="215506"/>
                    <a:pt x="77495" y="205319"/>
                  </a:cubicBezTo>
                  <a:lnTo>
                    <a:pt x="77495" y="99979"/>
                  </a:lnTo>
                  <a:lnTo>
                    <a:pt x="160606" y="99979"/>
                  </a:lnTo>
                  <a:lnTo>
                    <a:pt x="160606" y="208053"/>
                  </a:lnTo>
                  <a:cubicBezTo>
                    <a:pt x="160405" y="219424"/>
                    <a:pt x="162812" y="230689"/>
                    <a:pt x="167642" y="240984"/>
                  </a:cubicBezTo>
                  <a:cubicBezTo>
                    <a:pt x="172083" y="250357"/>
                    <a:pt x="179305" y="258134"/>
                    <a:pt x="188324" y="263256"/>
                  </a:cubicBezTo>
                  <a:cubicBezTo>
                    <a:pt x="197409" y="268496"/>
                    <a:pt x="208646" y="271111"/>
                    <a:pt x="222039" y="271096"/>
                  </a:cubicBezTo>
                  <a:lnTo>
                    <a:pt x="247341" y="271096"/>
                  </a:lnTo>
                  <a:lnTo>
                    <a:pt x="247341" y="236555"/>
                  </a:lnTo>
                  <a:lnTo>
                    <a:pt x="226468" y="236555"/>
                  </a:lnTo>
                  <a:cubicBezTo>
                    <a:pt x="217356" y="236555"/>
                    <a:pt x="210729" y="233879"/>
                    <a:pt x="206591" y="228524"/>
                  </a:cubicBezTo>
                  <a:cubicBezTo>
                    <a:pt x="202452" y="223169"/>
                    <a:pt x="200376" y="215400"/>
                    <a:pt x="200361" y="205214"/>
                  </a:cubicBezTo>
                  <a:lnTo>
                    <a:pt x="200361" y="99979"/>
                  </a:lnTo>
                  <a:lnTo>
                    <a:pt x="247341" y="99979"/>
                  </a:lnTo>
                  <a:lnTo>
                    <a:pt x="247341" y="67048"/>
                  </a:lnTo>
                  <a:lnTo>
                    <a:pt x="200339" y="67048"/>
                  </a:lnTo>
                  <a:close/>
                </a:path>
              </a:pathLst>
            </a:custGeom>
            <a:solidFill>
              <a:srgbClr val="00A443"/>
            </a:solidFill>
            <a:ln w="2119" cap="flat">
              <a:noFill/>
              <a:prstDash val="solid"/>
              <a:miter/>
            </a:ln>
          </p:spPr>
          <p:txBody>
            <a:bodyPr rtlCol="0" anchor="ctr"/>
            <a:lstStyle/>
            <a:p>
              <a:endParaRPr lang="es-ES" sz="675"/>
            </a:p>
          </p:txBody>
        </p:sp>
        <p:sp>
          <p:nvSpPr>
            <p:cNvPr id="27" name="Forma libre: forma 26">
              <a:extLst>
                <a:ext uri="{FF2B5EF4-FFF2-40B4-BE49-F238E27FC236}">
                  <a16:creationId xmlns:a16="http://schemas.microsoft.com/office/drawing/2014/main" id="{BDB1C844-AEE5-0857-48A5-767B929AD818}"/>
                </a:ext>
              </a:extLst>
            </p:cNvPr>
            <p:cNvSpPr/>
            <p:nvPr/>
          </p:nvSpPr>
          <p:spPr>
            <a:xfrm>
              <a:off x="22108062" y="938482"/>
              <a:ext cx="39351" cy="203963"/>
            </a:xfrm>
            <a:custGeom>
              <a:avLst/>
              <a:gdLst>
                <a:gd name="connsiteX0" fmla="*/ 0 w 39351"/>
                <a:gd name="connsiteY0" fmla="*/ 0 h 203963"/>
                <a:gd name="connsiteX1" fmla="*/ 39352 w 39351"/>
                <a:gd name="connsiteY1" fmla="*/ 0 h 203963"/>
                <a:gd name="connsiteX2" fmla="*/ 39352 w 39351"/>
                <a:gd name="connsiteY2" fmla="*/ 203963 h 203963"/>
                <a:gd name="connsiteX3" fmla="*/ 0 w 39351"/>
                <a:gd name="connsiteY3" fmla="*/ 203963 h 203963"/>
              </a:gdLst>
              <a:ahLst/>
              <a:cxnLst>
                <a:cxn ang="0">
                  <a:pos x="connsiteX0" y="connsiteY0"/>
                </a:cxn>
                <a:cxn ang="0">
                  <a:pos x="connsiteX1" y="connsiteY1"/>
                </a:cxn>
                <a:cxn ang="0">
                  <a:pos x="connsiteX2" y="connsiteY2"/>
                </a:cxn>
                <a:cxn ang="0">
                  <a:pos x="connsiteX3" y="connsiteY3"/>
                </a:cxn>
              </a:cxnLst>
              <a:rect l="l" t="t" r="r" b="b"/>
              <a:pathLst>
                <a:path w="39351" h="203963">
                  <a:moveTo>
                    <a:pt x="0" y="0"/>
                  </a:moveTo>
                  <a:lnTo>
                    <a:pt x="39352" y="0"/>
                  </a:lnTo>
                  <a:lnTo>
                    <a:pt x="39352" y="203963"/>
                  </a:lnTo>
                  <a:lnTo>
                    <a:pt x="0" y="203963"/>
                  </a:lnTo>
                  <a:close/>
                </a:path>
              </a:pathLst>
            </a:custGeom>
            <a:solidFill>
              <a:srgbClr val="00A443"/>
            </a:solidFill>
            <a:ln w="2119" cap="flat">
              <a:noFill/>
              <a:prstDash val="solid"/>
              <a:miter/>
            </a:ln>
          </p:spPr>
          <p:txBody>
            <a:bodyPr rtlCol="0" anchor="ctr"/>
            <a:lstStyle/>
            <a:p>
              <a:endParaRPr lang="es-ES" sz="675"/>
            </a:p>
          </p:txBody>
        </p:sp>
        <p:sp>
          <p:nvSpPr>
            <p:cNvPr id="28" name="Forma libre: forma 27">
              <a:extLst>
                <a:ext uri="{FF2B5EF4-FFF2-40B4-BE49-F238E27FC236}">
                  <a16:creationId xmlns:a16="http://schemas.microsoft.com/office/drawing/2014/main" id="{CFFC6AB4-E603-17F4-C0FA-DCED164495CB}"/>
                </a:ext>
              </a:extLst>
            </p:cNvPr>
            <p:cNvSpPr/>
            <p:nvPr/>
          </p:nvSpPr>
          <p:spPr>
            <a:xfrm>
              <a:off x="22100808" y="852163"/>
              <a:ext cx="54177" cy="51807"/>
            </a:xfrm>
            <a:custGeom>
              <a:avLst/>
              <a:gdLst>
                <a:gd name="connsiteX0" fmla="*/ 46203 w 54177"/>
                <a:gd name="connsiteY0" fmla="*/ 7023 h 51807"/>
                <a:gd name="connsiteX1" fmla="*/ 26919 w 54177"/>
                <a:gd name="connsiteY1" fmla="*/ 9 h 51807"/>
                <a:gd name="connsiteX2" fmla="*/ 7847 w 54177"/>
                <a:gd name="connsiteY2" fmla="*/ 7023 h 51807"/>
                <a:gd name="connsiteX3" fmla="*/ 28 w 54177"/>
                <a:gd name="connsiteY3" fmla="*/ 26095 h 51807"/>
                <a:gd name="connsiteX4" fmla="*/ 7847 w 54177"/>
                <a:gd name="connsiteY4" fmla="*/ 44764 h 51807"/>
                <a:gd name="connsiteX5" fmla="*/ 26919 w 54177"/>
                <a:gd name="connsiteY5" fmla="*/ 51800 h 51807"/>
                <a:gd name="connsiteX6" fmla="*/ 46203 w 54177"/>
                <a:gd name="connsiteY6" fmla="*/ 44764 h 51807"/>
                <a:gd name="connsiteX7" fmla="*/ 54150 w 54177"/>
                <a:gd name="connsiteY7" fmla="*/ 26095 h 51807"/>
                <a:gd name="connsiteX8" fmla="*/ 46203 w 54177"/>
                <a:gd name="connsiteY8" fmla="*/ 7023 h 51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77" h="51807">
                  <a:moveTo>
                    <a:pt x="46203" y="7023"/>
                  </a:moveTo>
                  <a:cubicBezTo>
                    <a:pt x="40878" y="2357"/>
                    <a:pt x="33999" y="-146"/>
                    <a:pt x="26919" y="9"/>
                  </a:cubicBezTo>
                  <a:cubicBezTo>
                    <a:pt x="19901" y="-169"/>
                    <a:pt x="13080" y="2340"/>
                    <a:pt x="7847" y="7023"/>
                  </a:cubicBezTo>
                  <a:cubicBezTo>
                    <a:pt x="2545" y="11910"/>
                    <a:pt x="-317" y="18894"/>
                    <a:pt x="28" y="26095"/>
                  </a:cubicBezTo>
                  <a:cubicBezTo>
                    <a:pt x="-264" y="33171"/>
                    <a:pt x="2601" y="40009"/>
                    <a:pt x="7847" y="44764"/>
                  </a:cubicBezTo>
                  <a:cubicBezTo>
                    <a:pt x="13075" y="49456"/>
                    <a:pt x="19897" y="51971"/>
                    <a:pt x="26919" y="51800"/>
                  </a:cubicBezTo>
                  <a:cubicBezTo>
                    <a:pt x="34001" y="51950"/>
                    <a:pt x="40882" y="49439"/>
                    <a:pt x="46203" y="44764"/>
                  </a:cubicBezTo>
                  <a:cubicBezTo>
                    <a:pt x="51528" y="40056"/>
                    <a:pt x="54446" y="33196"/>
                    <a:pt x="54150" y="26095"/>
                  </a:cubicBezTo>
                  <a:cubicBezTo>
                    <a:pt x="54499" y="18867"/>
                    <a:pt x="51581" y="11865"/>
                    <a:pt x="46203" y="7023"/>
                  </a:cubicBezTo>
                  <a:close/>
                </a:path>
              </a:pathLst>
            </a:custGeom>
            <a:solidFill>
              <a:srgbClr val="00A443"/>
            </a:solidFill>
            <a:ln w="2119" cap="flat">
              <a:noFill/>
              <a:prstDash val="solid"/>
              <a:miter/>
            </a:ln>
          </p:spPr>
          <p:txBody>
            <a:bodyPr rtlCol="0" anchor="ctr"/>
            <a:lstStyle/>
            <a:p>
              <a:endParaRPr lang="es-ES" sz="675"/>
            </a:p>
          </p:txBody>
        </p:sp>
        <p:sp>
          <p:nvSpPr>
            <p:cNvPr id="29" name="Forma libre: forma 28">
              <a:extLst>
                <a:ext uri="{FF2B5EF4-FFF2-40B4-BE49-F238E27FC236}">
                  <a16:creationId xmlns:a16="http://schemas.microsoft.com/office/drawing/2014/main" id="{89A87159-5517-561D-A108-4190C56F5E9D}"/>
                </a:ext>
              </a:extLst>
            </p:cNvPr>
            <p:cNvSpPr/>
            <p:nvPr/>
          </p:nvSpPr>
          <p:spPr>
            <a:xfrm>
              <a:off x="22174029" y="934523"/>
              <a:ext cx="171013" cy="212270"/>
            </a:xfrm>
            <a:custGeom>
              <a:avLst/>
              <a:gdLst>
                <a:gd name="connsiteX0" fmla="*/ 155542 w 171013"/>
                <a:gd name="connsiteY0" fmla="*/ 114174 h 212270"/>
                <a:gd name="connsiteX1" fmla="*/ 107968 w 171013"/>
                <a:gd name="connsiteY1" fmla="*/ 91500 h 212270"/>
                <a:gd name="connsiteX2" fmla="*/ 87900 w 171013"/>
                <a:gd name="connsiteY2" fmla="*/ 86689 h 212270"/>
                <a:gd name="connsiteX3" fmla="*/ 66603 w 171013"/>
                <a:gd name="connsiteY3" fmla="*/ 79781 h 212270"/>
                <a:gd name="connsiteX4" fmla="*/ 51770 w 171013"/>
                <a:gd name="connsiteY4" fmla="*/ 70944 h 212270"/>
                <a:gd name="connsiteX5" fmla="*/ 46154 w 171013"/>
                <a:gd name="connsiteY5" fmla="*/ 57297 h 212270"/>
                <a:gd name="connsiteX6" fmla="*/ 56750 w 171013"/>
                <a:gd name="connsiteY6" fmla="*/ 40217 h 212270"/>
                <a:gd name="connsiteX7" fmla="*/ 84764 w 171013"/>
                <a:gd name="connsiteY7" fmla="*/ 33669 h 212270"/>
                <a:gd name="connsiteX8" fmla="*/ 116275 w 171013"/>
                <a:gd name="connsiteY8" fmla="*/ 41510 h 212270"/>
                <a:gd name="connsiteX9" fmla="*/ 135749 w 171013"/>
                <a:gd name="connsiteY9" fmla="*/ 68211 h 212270"/>
                <a:gd name="connsiteX10" fmla="*/ 168680 w 171013"/>
                <a:gd name="connsiteY10" fmla="*/ 56174 h 212270"/>
                <a:gd name="connsiteX11" fmla="*/ 151410 w 171013"/>
                <a:gd name="connsiteY11" fmla="*/ 25257 h 212270"/>
                <a:gd name="connsiteX12" fmla="*/ 122293 w 171013"/>
                <a:gd name="connsiteY12" fmla="*/ 6375 h 212270"/>
                <a:gd name="connsiteX13" fmla="*/ 84764 w 171013"/>
                <a:gd name="connsiteY13" fmla="*/ 18 h 212270"/>
                <a:gd name="connsiteX14" fmla="*/ 44501 w 171013"/>
                <a:gd name="connsiteY14" fmla="*/ 7435 h 212270"/>
                <a:gd name="connsiteX15" fmla="*/ 16953 w 171013"/>
                <a:gd name="connsiteY15" fmla="*/ 27863 h 212270"/>
                <a:gd name="connsiteX16" fmla="*/ 7120 w 171013"/>
                <a:gd name="connsiteY16" fmla="*/ 57763 h 212270"/>
                <a:gd name="connsiteX17" fmla="*/ 21954 w 171013"/>
                <a:gd name="connsiteY17" fmla="*/ 95717 h 212270"/>
                <a:gd name="connsiteX18" fmla="*/ 69739 w 171013"/>
                <a:gd name="connsiteY18" fmla="*/ 119217 h 212270"/>
                <a:gd name="connsiteX19" fmla="*/ 90210 w 171013"/>
                <a:gd name="connsiteY19" fmla="*/ 124430 h 212270"/>
                <a:gd name="connsiteX20" fmla="*/ 122124 w 171013"/>
                <a:gd name="connsiteY20" fmla="*/ 135471 h 212270"/>
                <a:gd name="connsiteX21" fmla="*/ 132380 w 171013"/>
                <a:gd name="connsiteY21" fmla="*/ 152932 h 212270"/>
                <a:gd name="connsiteX22" fmla="*/ 120322 w 171013"/>
                <a:gd name="connsiteY22" fmla="*/ 171601 h 212270"/>
                <a:gd name="connsiteX23" fmla="*/ 87010 w 171013"/>
                <a:gd name="connsiteY23" fmla="*/ 179039 h 212270"/>
                <a:gd name="connsiteX24" fmla="*/ 63700 w 171013"/>
                <a:gd name="connsiteY24" fmla="*/ 175013 h 212270"/>
                <a:gd name="connsiteX25" fmla="*/ 44226 w 171013"/>
                <a:gd name="connsiteY25" fmla="*/ 162765 h 212270"/>
                <a:gd name="connsiteX26" fmla="*/ 31977 w 171013"/>
                <a:gd name="connsiteY26" fmla="*/ 142082 h 212270"/>
                <a:gd name="connsiteX27" fmla="*/ 0 w 171013"/>
                <a:gd name="connsiteY27" fmla="*/ 156068 h 212270"/>
                <a:gd name="connsiteX28" fmla="*/ 50180 w 171013"/>
                <a:gd name="connsiteY28" fmla="*/ 206249 h 212270"/>
                <a:gd name="connsiteX29" fmla="*/ 87137 w 171013"/>
                <a:gd name="connsiteY29" fmla="*/ 212267 h 212270"/>
                <a:gd name="connsiteX30" fmla="*/ 131638 w 171013"/>
                <a:gd name="connsiteY30" fmla="*/ 204447 h 212270"/>
                <a:gd name="connsiteX31" fmla="*/ 160755 w 171013"/>
                <a:gd name="connsiteY31" fmla="*/ 182960 h 212270"/>
                <a:gd name="connsiteX32" fmla="*/ 171011 w 171013"/>
                <a:gd name="connsiteY32" fmla="*/ 151830 h 212270"/>
                <a:gd name="connsiteX33" fmla="*/ 155542 w 171013"/>
                <a:gd name="connsiteY33" fmla="*/ 114174 h 21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71013" h="212270">
                  <a:moveTo>
                    <a:pt x="155542" y="114174"/>
                  </a:moveTo>
                  <a:cubicBezTo>
                    <a:pt x="145243" y="104426"/>
                    <a:pt x="129386" y="96867"/>
                    <a:pt x="107968" y="91500"/>
                  </a:cubicBezTo>
                  <a:lnTo>
                    <a:pt x="87900" y="86689"/>
                  </a:lnTo>
                  <a:cubicBezTo>
                    <a:pt x="80680" y="84776"/>
                    <a:pt x="73571" y="82470"/>
                    <a:pt x="66603" y="79781"/>
                  </a:cubicBezTo>
                  <a:cubicBezTo>
                    <a:pt x="61153" y="77780"/>
                    <a:pt x="56124" y="74784"/>
                    <a:pt x="51770" y="70944"/>
                  </a:cubicBezTo>
                  <a:cubicBezTo>
                    <a:pt x="48004" y="67427"/>
                    <a:pt x="45955" y="62447"/>
                    <a:pt x="46154" y="57297"/>
                  </a:cubicBezTo>
                  <a:cubicBezTo>
                    <a:pt x="46154" y="50319"/>
                    <a:pt x="49687" y="44625"/>
                    <a:pt x="56750" y="40217"/>
                  </a:cubicBezTo>
                  <a:cubicBezTo>
                    <a:pt x="63812" y="35810"/>
                    <a:pt x="73151" y="33627"/>
                    <a:pt x="84764" y="33669"/>
                  </a:cubicBezTo>
                  <a:cubicBezTo>
                    <a:pt x="95773" y="33481"/>
                    <a:pt x="106637" y="36185"/>
                    <a:pt x="116275" y="41510"/>
                  </a:cubicBezTo>
                  <a:cubicBezTo>
                    <a:pt x="125514" y="46723"/>
                    <a:pt x="132005" y="55623"/>
                    <a:pt x="135749" y="68211"/>
                  </a:cubicBezTo>
                  <a:lnTo>
                    <a:pt x="168680" y="56174"/>
                  </a:lnTo>
                  <a:cubicBezTo>
                    <a:pt x="165610" y="44583"/>
                    <a:pt x="159670" y="33949"/>
                    <a:pt x="151410" y="25257"/>
                  </a:cubicBezTo>
                  <a:cubicBezTo>
                    <a:pt x="143243" y="16861"/>
                    <a:pt x="133291" y="10408"/>
                    <a:pt x="122293" y="6375"/>
                  </a:cubicBezTo>
                  <a:cubicBezTo>
                    <a:pt x="110271" y="2004"/>
                    <a:pt x="97555" y="-152"/>
                    <a:pt x="84764" y="18"/>
                  </a:cubicBezTo>
                  <a:cubicBezTo>
                    <a:pt x="70981" y="-240"/>
                    <a:pt x="57288" y="2283"/>
                    <a:pt x="44501" y="7435"/>
                  </a:cubicBezTo>
                  <a:cubicBezTo>
                    <a:pt x="33662" y="11667"/>
                    <a:pt x="24149" y="18719"/>
                    <a:pt x="16953" y="27863"/>
                  </a:cubicBezTo>
                  <a:cubicBezTo>
                    <a:pt x="10434" y="36456"/>
                    <a:pt x="6974" y="46979"/>
                    <a:pt x="7120" y="57763"/>
                  </a:cubicBezTo>
                  <a:cubicBezTo>
                    <a:pt x="6777" y="71891"/>
                    <a:pt x="12121" y="85566"/>
                    <a:pt x="21954" y="95717"/>
                  </a:cubicBezTo>
                  <a:cubicBezTo>
                    <a:pt x="31844" y="106015"/>
                    <a:pt x="47771" y="113850"/>
                    <a:pt x="69739" y="119217"/>
                  </a:cubicBezTo>
                  <a:lnTo>
                    <a:pt x="90210" y="124430"/>
                  </a:lnTo>
                  <a:cubicBezTo>
                    <a:pt x="104662" y="127636"/>
                    <a:pt x="115300" y="131317"/>
                    <a:pt x="122124" y="135471"/>
                  </a:cubicBezTo>
                  <a:cubicBezTo>
                    <a:pt x="128544" y="138910"/>
                    <a:pt x="132503" y="145649"/>
                    <a:pt x="132380" y="152932"/>
                  </a:cubicBezTo>
                  <a:cubicBezTo>
                    <a:pt x="132380" y="160434"/>
                    <a:pt x="128360" y="166658"/>
                    <a:pt x="120322" y="171601"/>
                  </a:cubicBezTo>
                  <a:cubicBezTo>
                    <a:pt x="112285" y="176545"/>
                    <a:pt x="101181" y="179025"/>
                    <a:pt x="87010" y="179039"/>
                  </a:cubicBezTo>
                  <a:cubicBezTo>
                    <a:pt x="79066" y="179063"/>
                    <a:pt x="71176" y="177700"/>
                    <a:pt x="63700" y="175013"/>
                  </a:cubicBezTo>
                  <a:cubicBezTo>
                    <a:pt x="56370" y="172447"/>
                    <a:pt x="49714" y="168260"/>
                    <a:pt x="44226" y="162765"/>
                  </a:cubicBezTo>
                  <a:cubicBezTo>
                    <a:pt x="38540" y="156956"/>
                    <a:pt x="34338" y="149862"/>
                    <a:pt x="31977" y="142082"/>
                  </a:cubicBezTo>
                  <a:lnTo>
                    <a:pt x="0" y="156068"/>
                  </a:lnTo>
                  <a:cubicBezTo>
                    <a:pt x="7885" y="179768"/>
                    <a:pt x="26480" y="198364"/>
                    <a:pt x="50180" y="206249"/>
                  </a:cubicBezTo>
                  <a:cubicBezTo>
                    <a:pt x="62071" y="210330"/>
                    <a:pt x="74567" y="212364"/>
                    <a:pt x="87137" y="212267"/>
                  </a:cubicBezTo>
                  <a:cubicBezTo>
                    <a:pt x="104260" y="212267"/>
                    <a:pt x="119093" y="209660"/>
                    <a:pt x="131638" y="204447"/>
                  </a:cubicBezTo>
                  <a:cubicBezTo>
                    <a:pt x="143115" y="200063"/>
                    <a:pt x="153181" y="192634"/>
                    <a:pt x="160755" y="182960"/>
                  </a:cubicBezTo>
                  <a:cubicBezTo>
                    <a:pt x="167515" y="174000"/>
                    <a:pt x="171121" y="163055"/>
                    <a:pt x="171011" y="151830"/>
                  </a:cubicBezTo>
                  <a:cubicBezTo>
                    <a:pt x="171011" y="136503"/>
                    <a:pt x="165856" y="123949"/>
                    <a:pt x="155542" y="114174"/>
                  </a:cubicBezTo>
                  <a:close/>
                </a:path>
              </a:pathLst>
            </a:custGeom>
            <a:solidFill>
              <a:srgbClr val="00A443"/>
            </a:solidFill>
            <a:ln w="2119" cap="flat">
              <a:noFill/>
              <a:prstDash val="solid"/>
              <a:miter/>
            </a:ln>
          </p:spPr>
          <p:txBody>
            <a:bodyPr rtlCol="0" anchor="ctr"/>
            <a:lstStyle/>
            <a:p>
              <a:endParaRPr lang="es-ES" sz="675"/>
            </a:p>
          </p:txBody>
        </p:sp>
        <p:sp>
          <p:nvSpPr>
            <p:cNvPr id="30" name="Forma libre: forma 29">
              <a:extLst>
                <a:ext uri="{FF2B5EF4-FFF2-40B4-BE49-F238E27FC236}">
                  <a16:creationId xmlns:a16="http://schemas.microsoft.com/office/drawing/2014/main" id="{95204985-4FB1-6C71-B95E-C933533FBB9C}"/>
                </a:ext>
              </a:extLst>
            </p:cNvPr>
            <p:cNvSpPr/>
            <p:nvPr/>
          </p:nvSpPr>
          <p:spPr>
            <a:xfrm>
              <a:off x="22371211" y="861389"/>
              <a:ext cx="175082" cy="281161"/>
            </a:xfrm>
            <a:custGeom>
              <a:avLst/>
              <a:gdLst>
                <a:gd name="connsiteX0" fmla="*/ 138526 w 175082"/>
                <a:gd name="connsiteY0" fmla="*/ 82730 h 281161"/>
                <a:gd name="connsiteX1" fmla="*/ 99576 w 175082"/>
                <a:gd name="connsiteY1" fmla="*/ 73088 h 281161"/>
                <a:gd name="connsiteX2" fmla="*/ 60416 w 175082"/>
                <a:gd name="connsiteY2" fmla="*/ 84128 h 281161"/>
                <a:gd name="connsiteX3" fmla="*/ 39352 w 175082"/>
                <a:gd name="connsiteY3" fmla="*/ 107269 h 281161"/>
                <a:gd name="connsiteX4" fmla="*/ 39352 w 175082"/>
                <a:gd name="connsiteY4" fmla="*/ 0 h 281161"/>
                <a:gd name="connsiteX5" fmla="*/ 0 w 175082"/>
                <a:gd name="connsiteY5" fmla="*/ 0 h 281161"/>
                <a:gd name="connsiteX6" fmla="*/ 0 w 175082"/>
                <a:gd name="connsiteY6" fmla="*/ 281077 h 281161"/>
                <a:gd name="connsiteX7" fmla="*/ 39352 w 175082"/>
                <a:gd name="connsiteY7" fmla="*/ 281077 h 281161"/>
                <a:gd name="connsiteX8" fmla="*/ 39352 w 175082"/>
                <a:gd name="connsiteY8" fmla="*/ 160289 h 281161"/>
                <a:gd name="connsiteX9" fmla="*/ 53592 w 175082"/>
                <a:gd name="connsiteY9" fmla="*/ 121954 h 281161"/>
                <a:gd name="connsiteX10" fmla="*/ 90337 w 175082"/>
                <a:gd name="connsiteY10" fmla="*/ 108095 h 281161"/>
                <a:gd name="connsiteX11" fmla="*/ 122865 w 175082"/>
                <a:gd name="connsiteY11" fmla="*/ 121763 h 281161"/>
                <a:gd name="connsiteX12" fmla="*/ 135304 w 175082"/>
                <a:gd name="connsiteY12" fmla="*/ 158699 h 281161"/>
                <a:gd name="connsiteX13" fmla="*/ 135304 w 175082"/>
                <a:gd name="connsiteY13" fmla="*/ 281162 h 281161"/>
                <a:gd name="connsiteX14" fmla="*/ 175059 w 175082"/>
                <a:gd name="connsiteY14" fmla="*/ 281162 h 281161"/>
                <a:gd name="connsiteX15" fmla="*/ 175059 w 175082"/>
                <a:gd name="connsiteY15" fmla="*/ 152194 h 281161"/>
                <a:gd name="connsiteX16" fmla="*/ 165226 w 175082"/>
                <a:gd name="connsiteY16" fmla="*/ 110236 h 281161"/>
                <a:gd name="connsiteX17" fmla="*/ 138526 w 175082"/>
                <a:gd name="connsiteY17" fmla="*/ 82730 h 281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082" h="281161">
                  <a:moveTo>
                    <a:pt x="138526" y="82730"/>
                  </a:moveTo>
                  <a:cubicBezTo>
                    <a:pt x="126616" y="76131"/>
                    <a:pt x="113181" y="72804"/>
                    <a:pt x="99576" y="73088"/>
                  </a:cubicBezTo>
                  <a:cubicBezTo>
                    <a:pt x="85751" y="73064"/>
                    <a:pt x="72191" y="76885"/>
                    <a:pt x="60416" y="84128"/>
                  </a:cubicBezTo>
                  <a:cubicBezTo>
                    <a:pt x="51397" y="89754"/>
                    <a:pt x="44107" y="97763"/>
                    <a:pt x="39352" y="107269"/>
                  </a:cubicBezTo>
                  <a:lnTo>
                    <a:pt x="39352" y="0"/>
                  </a:lnTo>
                  <a:lnTo>
                    <a:pt x="0" y="0"/>
                  </a:lnTo>
                  <a:lnTo>
                    <a:pt x="0" y="281077"/>
                  </a:lnTo>
                  <a:lnTo>
                    <a:pt x="39352" y="281077"/>
                  </a:lnTo>
                  <a:lnTo>
                    <a:pt x="39352" y="160289"/>
                  </a:lnTo>
                  <a:cubicBezTo>
                    <a:pt x="39352" y="143972"/>
                    <a:pt x="44098" y="131193"/>
                    <a:pt x="53592" y="121954"/>
                  </a:cubicBezTo>
                  <a:cubicBezTo>
                    <a:pt x="63086" y="112715"/>
                    <a:pt x="75334" y="108095"/>
                    <a:pt x="90337" y="108095"/>
                  </a:cubicBezTo>
                  <a:cubicBezTo>
                    <a:pt x="103709" y="108095"/>
                    <a:pt x="114558" y="112651"/>
                    <a:pt x="122865" y="121763"/>
                  </a:cubicBezTo>
                  <a:cubicBezTo>
                    <a:pt x="131172" y="130876"/>
                    <a:pt x="135326" y="143188"/>
                    <a:pt x="135304" y="158699"/>
                  </a:cubicBezTo>
                  <a:lnTo>
                    <a:pt x="135304" y="281162"/>
                  </a:lnTo>
                  <a:lnTo>
                    <a:pt x="175059" y="281162"/>
                  </a:lnTo>
                  <a:lnTo>
                    <a:pt x="175059" y="152194"/>
                  </a:lnTo>
                  <a:cubicBezTo>
                    <a:pt x="175398" y="137599"/>
                    <a:pt x="172028" y="123156"/>
                    <a:pt x="165226" y="110236"/>
                  </a:cubicBezTo>
                  <a:cubicBezTo>
                    <a:pt x="159081" y="98750"/>
                    <a:pt x="149820" y="89220"/>
                    <a:pt x="138526" y="82730"/>
                  </a:cubicBezTo>
                  <a:close/>
                </a:path>
              </a:pathLst>
            </a:custGeom>
            <a:solidFill>
              <a:srgbClr val="00A443"/>
            </a:solidFill>
            <a:ln w="2119" cap="flat">
              <a:noFill/>
              <a:prstDash val="solid"/>
              <a:miter/>
            </a:ln>
          </p:spPr>
          <p:txBody>
            <a:bodyPr rtlCol="0" anchor="ctr"/>
            <a:lstStyle/>
            <a:p>
              <a:endParaRPr lang="es-ES" sz="675"/>
            </a:p>
          </p:txBody>
        </p:sp>
        <p:sp>
          <p:nvSpPr>
            <p:cNvPr id="31" name="Forma libre: forma 30">
              <a:extLst>
                <a:ext uri="{FF2B5EF4-FFF2-40B4-BE49-F238E27FC236}">
                  <a16:creationId xmlns:a16="http://schemas.microsoft.com/office/drawing/2014/main" id="{9DDCEBE5-4DF1-1D6B-7A83-C82E776FF42A}"/>
                </a:ext>
              </a:extLst>
            </p:cNvPr>
            <p:cNvSpPr/>
            <p:nvPr/>
          </p:nvSpPr>
          <p:spPr>
            <a:xfrm>
              <a:off x="22583270" y="861389"/>
              <a:ext cx="207650" cy="281077"/>
            </a:xfrm>
            <a:custGeom>
              <a:avLst/>
              <a:gdLst>
                <a:gd name="connsiteX0" fmla="*/ 179869 w 207650"/>
                <a:gd name="connsiteY0" fmla="*/ 24306 h 281077"/>
                <a:gd name="connsiteX1" fmla="*/ 103582 w 207650"/>
                <a:gd name="connsiteY1" fmla="*/ 0 h 281077"/>
                <a:gd name="connsiteX2" fmla="*/ 0 w 207650"/>
                <a:gd name="connsiteY2" fmla="*/ 0 h 281077"/>
                <a:gd name="connsiteX3" fmla="*/ 0 w 207650"/>
                <a:gd name="connsiteY3" fmla="*/ 281077 h 281077"/>
                <a:gd name="connsiteX4" fmla="*/ 41344 w 207650"/>
                <a:gd name="connsiteY4" fmla="*/ 281077 h 281077"/>
                <a:gd name="connsiteX5" fmla="*/ 41344 w 207650"/>
                <a:gd name="connsiteY5" fmla="*/ 181480 h 281077"/>
                <a:gd name="connsiteX6" fmla="*/ 103984 w 207650"/>
                <a:gd name="connsiteY6" fmla="*/ 181480 h 281077"/>
                <a:gd name="connsiteX7" fmla="*/ 159208 w 207650"/>
                <a:gd name="connsiteY7" fmla="*/ 170630 h 281077"/>
                <a:gd name="connsiteX8" fmla="*/ 194936 w 207650"/>
                <a:gd name="connsiteY8" fmla="*/ 139310 h 281077"/>
                <a:gd name="connsiteX9" fmla="*/ 207650 w 207650"/>
                <a:gd name="connsiteY9" fmla="*/ 91142 h 281077"/>
                <a:gd name="connsiteX10" fmla="*/ 179869 w 207650"/>
                <a:gd name="connsiteY10" fmla="*/ 24306 h 281077"/>
                <a:gd name="connsiteX11" fmla="*/ 147362 w 207650"/>
                <a:gd name="connsiteY11" fmla="*/ 131299 h 281077"/>
                <a:gd name="connsiteX12" fmla="*/ 100382 w 207650"/>
                <a:gd name="connsiteY12" fmla="*/ 144968 h 281077"/>
                <a:gd name="connsiteX13" fmla="*/ 41280 w 207650"/>
                <a:gd name="connsiteY13" fmla="*/ 144968 h 281077"/>
                <a:gd name="connsiteX14" fmla="*/ 41280 w 207650"/>
                <a:gd name="connsiteY14" fmla="*/ 37360 h 281077"/>
                <a:gd name="connsiteX15" fmla="*/ 100318 w 207650"/>
                <a:gd name="connsiteY15" fmla="*/ 37360 h 281077"/>
                <a:gd name="connsiteX16" fmla="*/ 147299 w 207650"/>
                <a:gd name="connsiteY16" fmla="*/ 50795 h 281077"/>
                <a:gd name="connsiteX17" fmla="*/ 164145 w 207650"/>
                <a:gd name="connsiteY17" fmla="*/ 91164 h 281077"/>
                <a:gd name="connsiteX18" fmla="*/ 147299 w 207650"/>
                <a:gd name="connsiteY18" fmla="*/ 131299 h 28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7650" h="281077">
                  <a:moveTo>
                    <a:pt x="179869" y="24306"/>
                  </a:moveTo>
                  <a:cubicBezTo>
                    <a:pt x="161412" y="8116"/>
                    <a:pt x="135983" y="15"/>
                    <a:pt x="103582" y="0"/>
                  </a:cubicBezTo>
                  <a:lnTo>
                    <a:pt x="0" y="0"/>
                  </a:lnTo>
                  <a:lnTo>
                    <a:pt x="0" y="281077"/>
                  </a:lnTo>
                  <a:lnTo>
                    <a:pt x="41344" y="281077"/>
                  </a:lnTo>
                  <a:lnTo>
                    <a:pt x="41344" y="181480"/>
                  </a:lnTo>
                  <a:lnTo>
                    <a:pt x="103984" y="181480"/>
                  </a:lnTo>
                  <a:cubicBezTo>
                    <a:pt x="125408" y="181480"/>
                    <a:pt x="143802" y="177862"/>
                    <a:pt x="159208" y="170630"/>
                  </a:cubicBezTo>
                  <a:cubicBezTo>
                    <a:pt x="173957" y="163965"/>
                    <a:pt x="186396" y="153063"/>
                    <a:pt x="194936" y="139310"/>
                  </a:cubicBezTo>
                  <a:cubicBezTo>
                    <a:pt x="203412" y="125663"/>
                    <a:pt x="207650" y="109606"/>
                    <a:pt x="207650" y="91142"/>
                  </a:cubicBezTo>
                  <a:cubicBezTo>
                    <a:pt x="207566" y="62774"/>
                    <a:pt x="198305" y="40496"/>
                    <a:pt x="179869" y="24306"/>
                  </a:cubicBezTo>
                  <a:close/>
                  <a:moveTo>
                    <a:pt x="147362" y="131299"/>
                  </a:moveTo>
                  <a:cubicBezTo>
                    <a:pt x="136067" y="140411"/>
                    <a:pt x="120407" y="144968"/>
                    <a:pt x="100382" y="144968"/>
                  </a:cubicBezTo>
                  <a:lnTo>
                    <a:pt x="41280" y="144968"/>
                  </a:lnTo>
                  <a:lnTo>
                    <a:pt x="41280" y="37360"/>
                  </a:lnTo>
                  <a:lnTo>
                    <a:pt x="100318" y="37360"/>
                  </a:lnTo>
                  <a:cubicBezTo>
                    <a:pt x="120386" y="37360"/>
                    <a:pt x="136046" y="41837"/>
                    <a:pt x="147299" y="50795"/>
                  </a:cubicBezTo>
                  <a:cubicBezTo>
                    <a:pt x="158551" y="59752"/>
                    <a:pt x="164166" y="73208"/>
                    <a:pt x="164145" y="91164"/>
                  </a:cubicBezTo>
                  <a:cubicBezTo>
                    <a:pt x="164145" y="108822"/>
                    <a:pt x="158530" y="122202"/>
                    <a:pt x="147299" y="131299"/>
                  </a:cubicBezTo>
                  <a:close/>
                </a:path>
              </a:pathLst>
            </a:custGeom>
            <a:solidFill>
              <a:srgbClr val="00A443"/>
            </a:solidFill>
            <a:ln w="2119" cap="flat">
              <a:noFill/>
              <a:prstDash val="solid"/>
              <a:miter/>
            </a:ln>
          </p:spPr>
          <p:txBody>
            <a:bodyPr rtlCol="0" anchor="ctr"/>
            <a:lstStyle/>
            <a:p>
              <a:endParaRPr lang="es-ES" sz="675"/>
            </a:p>
          </p:txBody>
        </p:sp>
        <p:sp>
          <p:nvSpPr>
            <p:cNvPr id="32" name="Forma libre: forma 31">
              <a:extLst>
                <a:ext uri="{FF2B5EF4-FFF2-40B4-BE49-F238E27FC236}">
                  <a16:creationId xmlns:a16="http://schemas.microsoft.com/office/drawing/2014/main" id="{06E3AF18-1F73-59B9-B9F4-BD6EB1B06A03}"/>
                </a:ext>
              </a:extLst>
            </p:cNvPr>
            <p:cNvSpPr/>
            <p:nvPr/>
          </p:nvSpPr>
          <p:spPr>
            <a:xfrm>
              <a:off x="22794197" y="934458"/>
              <a:ext cx="206799" cy="212416"/>
            </a:xfrm>
            <a:custGeom>
              <a:avLst/>
              <a:gdLst>
                <a:gd name="connsiteX0" fmla="*/ 156609 w 206799"/>
                <a:gd name="connsiteY0" fmla="*/ 13264 h 212416"/>
                <a:gd name="connsiteX1" fmla="*/ 103208 w 206799"/>
                <a:gd name="connsiteY1" fmla="*/ 20 h 212416"/>
                <a:gd name="connsiteX2" fmla="*/ 62246 w 206799"/>
                <a:gd name="connsiteY2" fmla="*/ 7648 h 212416"/>
                <a:gd name="connsiteX3" fmla="*/ 29315 w 206799"/>
                <a:gd name="connsiteY3" fmla="*/ 29539 h 212416"/>
                <a:gd name="connsiteX4" fmla="*/ 7637 w 206799"/>
                <a:gd name="connsiteY4" fmla="*/ 63253 h 212416"/>
                <a:gd name="connsiteX5" fmla="*/ 8 w 206799"/>
                <a:gd name="connsiteY5" fmla="*/ 106017 h 212416"/>
                <a:gd name="connsiteX6" fmla="*/ 13464 w 206799"/>
                <a:gd name="connsiteY6" fmla="*/ 161431 h 212416"/>
                <a:gd name="connsiteX7" fmla="*/ 50400 w 206799"/>
                <a:gd name="connsiteY7" fmla="*/ 198982 h 212416"/>
                <a:gd name="connsiteX8" fmla="*/ 144551 w 206799"/>
                <a:gd name="connsiteY8" fmla="*/ 204597 h 212416"/>
                <a:gd name="connsiteX9" fmla="*/ 177482 w 206799"/>
                <a:gd name="connsiteY9" fmla="*/ 182707 h 212416"/>
                <a:gd name="connsiteX10" fmla="*/ 199161 w 206799"/>
                <a:gd name="connsiteY10" fmla="*/ 149183 h 212416"/>
                <a:gd name="connsiteX11" fmla="*/ 206789 w 206799"/>
                <a:gd name="connsiteY11" fmla="*/ 106017 h 212416"/>
                <a:gd name="connsiteX12" fmla="*/ 193354 w 206799"/>
                <a:gd name="connsiteY12" fmla="*/ 50412 h 212416"/>
                <a:gd name="connsiteX13" fmla="*/ 156609 w 206799"/>
                <a:gd name="connsiteY13" fmla="*/ 13264 h 212416"/>
                <a:gd name="connsiteX14" fmla="*/ 161822 w 206799"/>
                <a:gd name="connsiteY14" fmla="*/ 135727 h 212416"/>
                <a:gd name="connsiteX15" fmla="*/ 148578 w 206799"/>
                <a:gd name="connsiteY15" fmla="*/ 158020 h 212416"/>
                <a:gd name="connsiteX16" fmla="*/ 128489 w 206799"/>
                <a:gd name="connsiteY16" fmla="*/ 171857 h 212416"/>
                <a:gd name="connsiteX17" fmla="*/ 103208 w 206799"/>
                <a:gd name="connsiteY17" fmla="*/ 176689 h 212416"/>
                <a:gd name="connsiteX18" fmla="*/ 71273 w 206799"/>
                <a:gd name="connsiteY18" fmla="*/ 168212 h 212416"/>
                <a:gd name="connsiteX19" fmla="*/ 48790 w 206799"/>
                <a:gd name="connsiteY19" fmla="*/ 143928 h 212416"/>
                <a:gd name="connsiteX20" fmla="*/ 40567 w 206799"/>
                <a:gd name="connsiteY20" fmla="*/ 105974 h 212416"/>
                <a:gd name="connsiteX21" fmla="*/ 45187 w 206799"/>
                <a:gd name="connsiteY21" fmla="*/ 76307 h 212416"/>
                <a:gd name="connsiteX22" fmla="*/ 58241 w 206799"/>
                <a:gd name="connsiteY22" fmla="*/ 54226 h 212416"/>
                <a:gd name="connsiteX23" fmla="*/ 78308 w 206799"/>
                <a:gd name="connsiteY23" fmla="*/ 40367 h 212416"/>
                <a:gd name="connsiteX24" fmla="*/ 103208 w 206799"/>
                <a:gd name="connsiteY24" fmla="*/ 35748 h 212416"/>
                <a:gd name="connsiteX25" fmla="*/ 135927 w 206799"/>
                <a:gd name="connsiteY25" fmla="*/ 44224 h 212416"/>
                <a:gd name="connsiteX26" fmla="*/ 158410 w 206799"/>
                <a:gd name="connsiteY26" fmla="*/ 68318 h 212416"/>
                <a:gd name="connsiteX27" fmla="*/ 166633 w 206799"/>
                <a:gd name="connsiteY27" fmla="*/ 106059 h 212416"/>
                <a:gd name="connsiteX28" fmla="*/ 161780 w 206799"/>
                <a:gd name="connsiteY28" fmla="*/ 135727 h 212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6799" h="212416">
                  <a:moveTo>
                    <a:pt x="156609" y="13264"/>
                  </a:moveTo>
                  <a:cubicBezTo>
                    <a:pt x="140292" y="4230"/>
                    <a:pt x="121856" y="-339"/>
                    <a:pt x="103208" y="20"/>
                  </a:cubicBezTo>
                  <a:cubicBezTo>
                    <a:pt x="89179" y="-114"/>
                    <a:pt x="75278" y="2476"/>
                    <a:pt x="62246" y="7648"/>
                  </a:cubicBezTo>
                  <a:cubicBezTo>
                    <a:pt x="49870" y="12588"/>
                    <a:pt x="38660" y="20043"/>
                    <a:pt x="29315" y="29539"/>
                  </a:cubicBezTo>
                  <a:cubicBezTo>
                    <a:pt x="19864" y="39176"/>
                    <a:pt x="12489" y="50651"/>
                    <a:pt x="7637" y="63253"/>
                  </a:cubicBezTo>
                  <a:cubicBezTo>
                    <a:pt x="2424" y="76903"/>
                    <a:pt x="-162" y="91410"/>
                    <a:pt x="8" y="106017"/>
                  </a:cubicBezTo>
                  <a:cubicBezTo>
                    <a:pt x="8" y="126896"/>
                    <a:pt x="4500" y="145369"/>
                    <a:pt x="13464" y="161431"/>
                  </a:cubicBezTo>
                  <a:cubicBezTo>
                    <a:pt x="22067" y="177121"/>
                    <a:pt x="34846" y="190120"/>
                    <a:pt x="50400" y="198982"/>
                  </a:cubicBezTo>
                  <a:cubicBezTo>
                    <a:pt x="79410" y="214667"/>
                    <a:pt x="113888" y="216723"/>
                    <a:pt x="144551" y="204597"/>
                  </a:cubicBezTo>
                  <a:cubicBezTo>
                    <a:pt x="156884" y="199562"/>
                    <a:pt x="168073" y="192122"/>
                    <a:pt x="177482" y="182707"/>
                  </a:cubicBezTo>
                  <a:cubicBezTo>
                    <a:pt x="186976" y="173165"/>
                    <a:pt x="194350" y="161745"/>
                    <a:pt x="199161" y="149183"/>
                  </a:cubicBezTo>
                  <a:cubicBezTo>
                    <a:pt x="204395" y="135400"/>
                    <a:pt x="206980" y="120757"/>
                    <a:pt x="206789" y="106017"/>
                  </a:cubicBezTo>
                  <a:cubicBezTo>
                    <a:pt x="206789" y="84826"/>
                    <a:pt x="202318" y="66290"/>
                    <a:pt x="193354" y="50412"/>
                  </a:cubicBezTo>
                  <a:cubicBezTo>
                    <a:pt x="184751" y="34883"/>
                    <a:pt x="172036" y="22029"/>
                    <a:pt x="156609" y="13264"/>
                  </a:cubicBezTo>
                  <a:close/>
                  <a:moveTo>
                    <a:pt x="161822" y="135727"/>
                  </a:moveTo>
                  <a:cubicBezTo>
                    <a:pt x="158961" y="143976"/>
                    <a:pt x="154448" y="151558"/>
                    <a:pt x="148578" y="158020"/>
                  </a:cubicBezTo>
                  <a:cubicBezTo>
                    <a:pt x="142962" y="164034"/>
                    <a:pt x="136117" y="168755"/>
                    <a:pt x="128489" y="171857"/>
                  </a:cubicBezTo>
                  <a:cubicBezTo>
                    <a:pt x="120457" y="175129"/>
                    <a:pt x="111875" y="176771"/>
                    <a:pt x="103208" y="176689"/>
                  </a:cubicBezTo>
                  <a:cubicBezTo>
                    <a:pt x="91998" y="176824"/>
                    <a:pt x="80957" y="173894"/>
                    <a:pt x="71273" y="168212"/>
                  </a:cubicBezTo>
                  <a:cubicBezTo>
                    <a:pt x="61610" y="162427"/>
                    <a:pt x="53812" y="154000"/>
                    <a:pt x="48790" y="143928"/>
                  </a:cubicBezTo>
                  <a:cubicBezTo>
                    <a:pt x="43301" y="133360"/>
                    <a:pt x="40546" y="120709"/>
                    <a:pt x="40567" y="105974"/>
                  </a:cubicBezTo>
                  <a:cubicBezTo>
                    <a:pt x="40377" y="95892"/>
                    <a:pt x="41945" y="85856"/>
                    <a:pt x="45187" y="76307"/>
                  </a:cubicBezTo>
                  <a:cubicBezTo>
                    <a:pt x="48026" y="68149"/>
                    <a:pt x="52456" y="60641"/>
                    <a:pt x="58241" y="54226"/>
                  </a:cubicBezTo>
                  <a:cubicBezTo>
                    <a:pt x="63771" y="48117"/>
                    <a:pt x="70637" y="43372"/>
                    <a:pt x="78308" y="40367"/>
                  </a:cubicBezTo>
                  <a:cubicBezTo>
                    <a:pt x="86234" y="37258"/>
                    <a:pt x="94689" y="35690"/>
                    <a:pt x="103208" y="35748"/>
                  </a:cubicBezTo>
                  <a:cubicBezTo>
                    <a:pt x="114672" y="35548"/>
                    <a:pt x="125988" y="38479"/>
                    <a:pt x="135927" y="44224"/>
                  </a:cubicBezTo>
                  <a:cubicBezTo>
                    <a:pt x="145547" y="49971"/>
                    <a:pt x="153346" y="58324"/>
                    <a:pt x="158410" y="68318"/>
                  </a:cubicBezTo>
                  <a:cubicBezTo>
                    <a:pt x="163899" y="78772"/>
                    <a:pt x="166633" y="91353"/>
                    <a:pt x="166633" y="106059"/>
                  </a:cubicBezTo>
                  <a:cubicBezTo>
                    <a:pt x="166760" y="116157"/>
                    <a:pt x="165128" y="126197"/>
                    <a:pt x="161780" y="135727"/>
                  </a:cubicBezTo>
                  <a:close/>
                </a:path>
              </a:pathLst>
            </a:custGeom>
            <a:solidFill>
              <a:srgbClr val="00A443"/>
            </a:solidFill>
            <a:ln w="2119" cap="flat">
              <a:noFill/>
              <a:prstDash val="solid"/>
              <a:miter/>
            </a:ln>
          </p:spPr>
          <p:txBody>
            <a:bodyPr rtlCol="0" anchor="ctr"/>
            <a:lstStyle/>
            <a:p>
              <a:endParaRPr lang="es-ES" sz="675"/>
            </a:p>
          </p:txBody>
        </p:sp>
        <p:sp>
          <p:nvSpPr>
            <p:cNvPr id="33" name="Forma libre: forma 32">
              <a:extLst>
                <a:ext uri="{FF2B5EF4-FFF2-40B4-BE49-F238E27FC236}">
                  <a16:creationId xmlns:a16="http://schemas.microsoft.com/office/drawing/2014/main" id="{7021DD47-37EE-BAD7-8962-5815BC113AA3}"/>
                </a:ext>
              </a:extLst>
            </p:cNvPr>
            <p:cNvSpPr/>
            <p:nvPr/>
          </p:nvSpPr>
          <p:spPr>
            <a:xfrm>
              <a:off x="23000817" y="938482"/>
              <a:ext cx="295529" cy="204090"/>
            </a:xfrm>
            <a:custGeom>
              <a:avLst/>
              <a:gdLst>
                <a:gd name="connsiteX0" fmla="*/ 222039 w 295529"/>
                <a:gd name="connsiteY0" fmla="*/ 109727 h 204090"/>
                <a:gd name="connsiteX1" fmla="*/ 216826 w 295529"/>
                <a:gd name="connsiteY1" fmla="*/ 127188 h 204090"/>
                <a:gd name="connsiteX2" fmla="*/ 211613 w 295529"/>
                <a:gd name="connsiteY2" fmla="*/ 146260 h 204090"/>
                <a:gd name="connsiteX3" fmla="*/ 199958 w 295529"/>
                <a:gd name="connsiteY3" fmla="*/ 110108 h 204090"/>
                <a:gd name="connsiteX4" fmla="*/ 164951 w 295529"/>
                <a:gd name="connsiteY4" fmla="*/ 0 h 204090"/>
                <a:gd name="connsiteX5" fmla="*/ 130812 w 295529"/>
                <a:gd name="connsiteY5" fmla="*/ 0 h 204090"/>
                <a:gd name="connsiteX6" fmla="*/ 96377 w 295529"/>
                <a:gd name="connsiteY6" fmla="*/ 109727 h 204090"/>
                <a:gd name="connsiteX7" fmla="*/ 90952 w 295529"/>
                <a:gd name="connsiteY7" fmla="*/ 127591 h 204090"/>
                <a:gd name="connsiteX8" fmla="*/ 85124 w 295529"/>
                <a:gd name="connsiteY8" fmla="*/ 146663 h 204090"/>
                <a:gd name="connsiteX9" fmla="*/ 79509 w 295529"/>
                <a:gd name="connsiteY9" fmla="*/ 127591 h 204090"/>
                <a:gd name="connsiteX10" fmla="*/ 74274 w 295529"/>
                <a:gd name="connsiteY10" fmla="*/ 109727 h 204090"/>
                <a:gd name="connsiteX11" fmla="*/ 41767 w 295529"/>
                <a:gd name="connsiteY11" fmla="*/ 106 h 204090"/>
                <a:gd name="connsiteX12" fmla="*/ 0 w 295529"/>
                <a:gd name="connsiteY12" fmla="*/ 106 h 204090"/>
                <a:gd name="connsiteX13" fmla="*/ 64654 w 295529"/>
                <a:gd name="connsiteY13" fmla="*/ 204090 h 204090"/>
                <a:gd name="connsiteX14" fmla="*/ 101992 w 295529"/>
                <a:gd name="connsiteY14" fmla="*/ 204090 h 204090"/>
                <a:gd name="connsiteX15" fmla="*/ 136512 w 295529"/>
                <a:gd name="connsiteY15" fmla="*/ 94469 h 204090"/>
                <a:gd name="connsiteX16" fmla="*/ 147362 w 295529"/>
                <a:gd name="connsiteY16" fmla="*/ 58741 h 204090"/>
                <a:gd name="connsiteX17" fmla="*/ 158996 w 295529"/>
                <a:gd name="connsiteY17" fmla="*/ 94469 h 204090"/>
                <a:gd name="connsiteX18" fmla="*/ 193537 w 295529"/>
                <a:gd name="connsiteY18" fmla="*/ 204090 h 204090"/>
                <a:gd name="connsiteX19" fmla="*/ 231278 w 295529"/>
                <a:gd name="connsiteY19" fmla="*/ 204090 h 204090"/>
                <a:gd name="connsiteX20" fmla="*/ 295529 w 295529"/>
                <a:gd name="connsiteY20" fmla="*/ 106 h 204090"/>
                <a:gd name="connsiteX21" fmla="*/ 254567 w 295529"/>
                <a:gd name="connsiteY21" fmla="*/ 106 h 20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5529" h="204090">
                  <a:moveTo>
                    <a:pt x="222039" y="109727"/>
                  </a:moveTo>
                  <a:cubicBezTo>
                    <a:pt x="220174" y="115618"/>
                    <a:pt x="218437" y="121439"/>
                    <a:pt x="216826" y="127188"/>
                  </a:cubicBezTo>
                  <a:cubicBezTo>
                    <a:pt x="215215" y="132937"/>
                    <a:pt x="213478" y="139295"/>
                    <a:pt x="211613" y="146260"/>
                  </a:cubicBezTo>
                  <a:cubicBezTo>
                    <a:pt x="206782" y="131257"/>
                    <a:pt x="202904" y="119206"/>
                    <a:pt x="199958" y="110108"/>
                  </a:cubicBezTo>
                  <a:lnTo>
                    <a:pt x="164951" y="0"/>
                  </a:lnTo>
                  <a:lnTo>
                    <a:pt x="130812" y="0"/>
                  </a:lnTo>
                  <a:lnTo>
                    <a:pt x="96377" y="109727"/>
                  </a:lnTo>
                  <a:cubicBezTo>
                    <a:pt x="94491" y="115900"/>
                    <a:pt x="92668" y="121855"/>
                    <a:pt x="90952" y="127591"/>
                  </a:cubicBezTo>
                  <a:cubicBezTo>
                    <a:pt x="89193" y="133355"/>
                    <a:pt x="87264" y="139712"/>
                    <a:pt x="85124" y="146663"/>
                  </a:cubicBezTo>
                  <a:cubicBezTo>
                    <a:pt x="83005" y="139712"/>
                    <a:pt x="81098" y="133355"/>
                    <a:pt x="79509" y="127591"/>
                  </a:cubicBezTo>
                  <a:cubicBezTo>
                    <a:pt x="77919" y="121827"/>
                    <a:pt x="76160" y="115894"/>
                    <a:pt x="74274" y="109727"/>
                  </a:cubicBezTo>
                  <a:lnTo>
                    <a:pt x="41767" y="106"/>
                  </a:lnTo>
                  <a:lnTo>
                    <a:pt x="0" y="106"/>
                  </a:lnTo>
                  <a:lnTo>
                    <a:pt x="64654" y="204090"/>
                  </a:lnTo>
                  <a:lnTo>
                    <a:pt x="101992" y="204090"/>
                  </a:lnTo>
                  <a:lnTo>
                    <a:pt x="136512" y="94469"/>
                  </a:lnTo>
                  <a:cubicBezTo>
                    <a:pt x="139458" y="85639"/>
                    <a:pt x="143082" y="73730"/>
                    <a:pt x="147362" y="58741"/>
                  </a:cubicBezTo>
                  <a:cubicBezTo>
                    <a:pt x="152448" y="73730"/>
                    <a:pt x="156326" y="85639"/>
                    <a:pt x="158996" y="94469"/>
                  </a:cubicBezTo>
                  <a:lnTo>
                    <a:pt x="193537" y="204090"/>
                  </a:lnTo>
                  <a:lnTo>
                    <a:pt x="231278" y="204090"/>
                  </a:lnTo>
                  <a:lnTo>
                    <a:pt x="295529" y="106"/>
                  </a:lnTo>
                  <a:lnTo>
                    <a:pt x="254567" y="106"/>
                  </a:lnTo>
                  <a:close/>
                </a:path>
              </a:pathLst>
            </a:custGeom>
            <a:solidFill>
              <a:srgbClr val="00A443"/>
            </a:solidFill>
            <a:ln w="2119" cap="flat">
              <a:noFill/>
              <a:prstDash val="solid"/>
              <a:miter/>
            </a:ln>
          </p:spPr>
          <p:txBody>
            <a:bodyPr rtlCol="0" anchor="ctr"/>
            <a:lstStyle/>
            <a:p>
              <a:endParaRPr lang="es-ES" sz="675"/>
            </a:p>
          </p:txBody>
        </p:sp>
        <p:sp>
          <p:nvSpPr>
            <p:cNvPr id="34" name="Forma libre: forma 33">
              <a:extLst>
                <a:ext uri="{FF2B5EF4-FFF2-40B4-BE49-F238E27FC236}">
                  <a16:creationId xmlns:a16="http://schemas.microsoft.com/office/drawing/2014/main" id="{225DB806-9E88-7804-6AA9-10BD7F8E35F0}"/>
                </a:ext>
              </a:extLst>
            </p:cNvPr>
            <p:cNvSpPr/>
            <p:nvPr/>
          </p:nvSpPr>
          <p:spPr>
            <a:xfrm>
              <a:off x="23296333" y="934464"/>
              <a:ext cx="192321" cy="212494"/>
            </a:xfrm>
            <a:custGeom>
              <a:avLst/>
              <a:gdLst>
                <a:gd name="connsiteX0" fmla="*/ 146570 w 192321"/>
                <a:gd name="connsiteY0" fmla="*/ 13067 h 212494"/>
                <a:gd name="connsiteX1" fmla="*/ 97979 w 192321"/>
                <a:gd name="connsiteY1" fmla="*/ 14 h 212494"/>
                <a:gd name="connsiteX2" fmla="*/ 58415 w 192321"/>
                <a:gd name="connsiteY2" fmla="*/ 7430 h 212494"/>
                <a:gd name="connsiteX3" fmla="*/ 27307 w 192321"/>
                <a:gd name="connsiteY3" fmla="*/ 28982 h 212494"/>
                <a:gd name="connsiteX4" fmla="*/ 7027 w 192321"/>
                <a:gd name="connsiteY4" fmla="*/ 62506 h 212494"/>
                <a:gd name="connsiteX5" fmla="*/ 13 w 192321"/>
                <a:gd name="connsiteY5" fmla="*/ 106074 h 212494"/>
                <a:gd name="connsiteX6" fmla="*/ 12855 w 192321"/>
                <a:gd name="connsiteY6" fmla="*/ 161680 h 212494"/>
                <a:gd name="connsiteX7" fmla="*/ 48180 w 192321"/>
                <a:gd name="connsiteY7" fmla="*/ 199039 h 212494"/>
                <a:gd name="connsiteX8" fmla="*/ 99992 w 192321"/>
                <a:gd name="connsiteY8" fmla="*/ 212474 h 212494"/>
                <a:gd name="connsiteX9" fmla="*/ 134300 w 192321"/>
                <a:gd name="connsiteY9" fmla="*/ 207452 h 212494"/>
                <a:gd name="connsiteX10" fmla="*/ 164837 w 192321"/>
                <a:gd name="connsiteY10" fmla="*/ 191008 h 212494"/>
                <a:gd name="connsiteX11" fmla="*/ 188719 w 192321"/>
                <a:gd name="connsiteY11" fmla="*/ 161489 h 212494"/>
                <a:gd name="connsiteX12" fmla="*/ 158204 w 192321"/>
                <a:gd name="connsiteY12" fmla="*/ 142608 h 212494"/>
                <a:gd name="connsiteX13" fmla="*/ 142946 w 192321"/>
                <a:gd name="connsiteY13" fmla="*/ 162887 h 212494"/>
                <a:gd name="connsiteX14" fmla="*/ 123260 w 192321"/>
                <a:gd name="connsiteY14" fmla="*/ 174140 h 212494"/>
                <a:gd name="connsiteX15" fmla="*/ 99950 w 192321"/>
                <a:gd name="connsiteY15" fmla="*/ 177552 h 212494"/>
                <a:gd name="connsiteX16" fmla="*/ 69032 w 192321"/>
                <a:gd name="connsiteY16" fmla="*/ 169520 h 212494"/>
                <a:gd name="connsiteX17" fmla="*/ 47587 w 192321"/>
                <a:gd name="connsiteY17" fmla="*/ 145532 h 212494"/>
                <a:gd name="connsiteX18" fmla="*/ 40106 w 192321"/>
                <a:gd name="connsiteY18" fmla="*/ 115229 h 212494"/>
                <a:gd name="connsiteX19" fmla="*/ 191940 w 192321"/>
                <a:gd name="connsiteY19" fmla="*/ 115229 h 212494"/>
                <a:gd name="connsiteX20" fmla="*/ 192321 w 192321"/>
                <a:gd name="connsiteY20" fmla="*/ 109613 h 212494"/>
                <a:gd name="connsiteX21" fmla="*/ 192321 w 192321"/>
                <a:gd name="connsiteY21" fmla="*/ 104379 h 212494"/>
                <a:gd name="connsiteX22" fmla="*/ 180094 w 192321"/>
                <a:gd name="connsiteY22" fmla="*/ 49579 h 212494"/>
                <a:gd name="connsiteX23" fmla="*/ 146570 w 192321"/>
                <a:gd name="connsiteY23" fmla="*/ 13067 h 212494"/>
                <a:gd name="connsiteX24" fmla="*/ 55216 w 192321"/>
                <a:gd name="connsiteY24" fmla="*/ 52016 h 212494"/>
                <a:gd name="connsiteX25" fmla="*/ 73482 w 192321"/>
                <a:gd name="connsiteY25" fmla="*/ 37967 h 212494"/>
                <a:gd name="connsiteX26" fmla="*/ 97576 w 192321"/>
                <a:gd name="connsiteY26" fmla="*/ 33347 h 212494"/>
                <a:gd name="connsiteX27" fmla="*/ 137119 w 192321"/>
                <a:gd name="connsiteY27" fmla="*/ 50999 h 212494"/>
                <a:gd name="connsiteX28" fmla="*/ 151317 w 192321"/>
                <a:gd name="connsiteY28" fmla="*/ 85943 h 212494"/>
                <a:gd name="connsiteX29" fmla="*/ 41272 w 192321"/>
                <a:gd name="connsiteY29" fmla="*/ 85943 h 212494"/>
                <a:gd name="connsiteX30" fmla="*/ 43772 w 192321"/>
                <a:gd name="connsiteY30" fmla="*/ 74902 h 212494"/>
                <a:gd name="connsiteX31" fmla="*/ 55216 w 192321"/>
                <a:gd name="connsiteY31" fmla="*/ 52016 h 21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2321" h="212494">
                  <a:moveTo>
                    <a:pt x="146570" y="13067"/>
                  </a:moveTo>
                  <a:cubicBezTo>
                    <a:pt x="131927" y="4241"/>
                    <a:pt x="115080" y="-281"/>
                    <a:pt x="97979" y="14"/>
                  </a:cubicBezTo>
                  <a:cubicBezTo>
                    <a:pt x="84438" y="-156"/>
                    <a:pt x="70982" y="2366"/>
                    <a:pt x="58415" y="7430"/>
                  </a:cubicBezTo>
                  <a:cubicBezTo>
                    <a:pt x="46633" y="12319"/>
                    <a:pt x="36016" y="19666"/>
                    <a:pt x="27307" y="28982"/>
                  </a:cubicBezTo>
                  <a:cubicBezTo>
                    <a:pt x="18301" y="38632"/>
                    <a:pt x="11393" y="50048"/>
                    <a:pt x="7027" y="62506"/>
                  </a:cubicBezTo>
                  <a:cubicBezTo>
                    <a:pt x="2175" y="76511"/>
                    <a:pt x="-199" y="91256"/>
                    <a:pt x="13" y="106074"/>
                  </a:cubicBezTo>
                  <a:cubicBezTo>
                    <a:pt x="13" y="127265"/>
                    <a:pt x="4294" y="145801"/>
                    <a:pt x="12855" y="161680"/>
                  </a:cubicBezTo>
                  <a:cubicBezTo>
                    <a:pt x="20971" y="177140"/>
                    <a:pt x="33198" y="190065"/>
                    <a:pt x="48180" y="199039"/>
                  </a:cubicBezTo>
                  <a:cubicBezTo>
                    <a:pt x="63883" y="208190"/>
                    <a:pt x="81810" y="212839"/>
                    <a:pt x="99992" y="212474"/>
                  </a:cubicBezTo>
                  <a:cubicBezTo>
                    <a:pt x="111605" y="212496"/>
                    <a:pt x="123175" y="210802"/>
                    <a:pt x="134300" y="207452"/>
                  </a:cubicBezTo>
                  <a:cubicBezTo>
                    <a:pt x="145489" y="204078"/>
                    <a:pt x="155873" y="198486"/>
                    <a:pt x="164837" y="191008"/>
                  </a:cubicBezTo>
                  <a:cubicBezTo>
                    <a:pt x="174563" y="182739"/>
                    <a:pt x="182658" y="172729"/>
                    <a:pt x="188719" y="161489"/>
                  </a:cubicBezTo>
                  <a:lnTo>
                    <a:pt x="158204" y="142608"/>
                  </a:lnTo>
                  <a:cubicBezTo>
                    <a:pt x="154432" y="150258"/>
                    <a:pt x="149240" y="157134"/>
                    <a:pt x="142946" y="162887"/>
                  </a:cubicBezTo>
                  <a:cubicBezTo>
                    <a:pt x="137267" y="168005"/>
                    <a:pt x="130549" y="171843"/>
                    <a:pt x="123260" y="174140"/>
                  </a:cubicBezTo>
                  <a:cubicBezTo>
                    <a:pt x="115716" y="176460"/>
                    <a:pt x="107854" y="177611"/>
                    <a:pt x="99950" y="177552"/>
                  </a:cubicBezTo>
                  <a:cubicBezTo>
                    <a:pt x="89100" y="177734"/>
                    <a:pt x="78420" y="174958"/>
                    <a:pt x="69032" y="169520"/>
                  </a:cubicBezTo>
                  <a:cubicBezTo>
                    <a:pt x="59644" y="163843"/>
                    <a:pt x="52185" y="155488"/>
                    <a:pt x="47587" y="145532"/>
                  </a:cubicBezTo>
                  <a:cubicBezTo>
                    <a:pt x="43158" y="136011"/>
                    <a:pt x="40615" y="125718"/>
                    <a:pt x="40106" y="115229"/>
                  </a:cubicBezTo>
                  <a:lnTo>
                    <a:pt x="191940" y="115229"/>
                  </a:lnTo>
                  <a:cubicBezTo>
                    <a:pt x="192194" y="113368"/>
                    <a:pt x="192321" y="111491"/>
                    <a:pt x="192321" y="109613"/>
                  </a:cubicBezTo>
                  <a:lnTo>
                    <a:pt x="192321" y="104379"/>
                  </a:lnTo>
                  <a:cubicBezTo>
                    <a:pt x="192321" y="83500"/>
                    <a:pt x="188252" y="65233"/>
                    <a:pt x="180094" y="49579"/>
                  </a:cubicBezTo>
                  <a:cubicBezTo>
                    <a:pt x="172486" y="34553"/>
                    <a:pt x="160895" y="21919"/>
                    <a:pt x="146570" y="13067"/>
                  </a:cubicBezTo>
                  <a:close/>
                  <a:moveTo>
                    <a:pt x="55216" y="52016"/>
                  </a:moveTo>
                  <a:cubicBezTo>
                    <a:pt x="60005" y="45845"/>
                    <a:pt x="66298" y="41007"/>
                    <a:pt x="73482" y="37967"/>
                  </a:cubicBezTo>
                  <a:cubicBezTo>
                    <a:pt x="81111" y="34801"/>
                    <a:pt x="89312" y="33228"/>
                    <a:pt x="97576" y="33347"/>
                  </a:cubicBezTo>
                  <a:cubicBezTo>
                    <a:pt x="112749" y="32951"/>
                    <a:pt x="127286" y="39439"/>
                    <a:pt x="137119" y="50999"/>
                  </a:cubicBezTo>
                  <a:cubicBezTo>
                    <a:pt x="144493" y="59475"/>
                    <a:pt x="149219" y="71124"/>
                    <a:pt x="151317" y="85943"/>
                  </a:cubicBezTo>
                  <a:lnTo>
                    <a:pt x="41272" y="85943"/>
                  </a:lnTo>
                  <a:cubicBezTo>
                    <a:pt x="41865" y="82213"/>
                    <a:pt x="42692" y="78524"/>
                    <a:pt x="43772" y="74902"/>
                  </a:cubicBezTo>
                  <a:cubicBezTo>
                    <a:pt x="46103" y="66615"/>
                    <a:pt x="49981" y="58848"/>
                    <a:pt x="55216" y="52016"/>
                  </a:cubicBezTo>
                  <a:close/>
                </a:path>
              </a:pathLst>
            </a:custGeom>
            <a:solidFill>
              <a:srgbClr val="00A443"/>
            </a:solidFill>
            <a:ln w="2119" cap="flat">
              <a:noFill/>
              <a:prstDash val="solid"/>
              <a:miter/>
            </a:ln>
          </p:spPr>
          <p:txBody>
            <a:bodyPr rtlCol="0" anchor="ctr"/>
            <a:lstStyle/>
            <a:p>
              <a:endParaRPr lang="es-ES" sz="675"/>
            </a:p>
          </p:txBody>
        </p:sp>
        <p:sp>
          <p:nvSpPr>
            <p:cNvPr id="35" name="Forma libre: forma 34">
              <a:extLst>
                <a:ext uri="{FF2B5EF4-FFF2-40B4-BE49-F238E27FC236}">
                  <a16:creationId xmlns:a16="http://schemas.microsoft.com/office/drawing/2014/main" id="{480C5987-A4F4-FE87-E658-352E5BDAA3A8}"/>
                </a:ext>
              </a:extLst>
            </p:cNvPr>
            <p:cNvSpPr/>
            <p:nvPr/>
          </p:nvSpPr>
          <p:spPr>
            <a:xfrm>
              <a:off x="23513893" y="934470"/>
              <a:ext cx="106399" cy="207996"/>
            </a:xfrm>
            <a:custGeom>
              <a:avLst/>
              <a:gdLst>
                <a:gd name="connsiteX0" fmla="*/ 94766 w 106399"/>
                <a:gd name="connsiteY0" fmla="*/ 7 h 207996"/>
                <a:gd name="connsiteX1" fmla="*/ 62429 w 106399"/>
                <a:gd name="connsiteY1" fmla="*/ 9246 h 207996"/>
                <a:gd name="connsiteX2" fmla="*/ 39352 w 106399"/>
                <a:gd name="connsiteY2" fmla="*/ 37346 h 207996"/>
                <a:gd name="connsiteX3" fmla="*/ 39352 w 106399"/>
                <a:gd name="connsiteY3" fmla="*/ 4012 h 207996"/>
                <a:gd name="connsiteX4" fmla="*/ 0 w 106399"/>
                <a:gd name="connsiteY4" fmla="*/ 4012 h 207996"/>
                <a:gd name="connsiteX5" fmla="*/ 0 w 106399"/>
                <a:gd name="connsiteY5" fmla="*/ 207997 h 207996"/>
                <a:gd name="connsiteX6" fmla="*/ 39352 w 106399"/>
                <a:gd name="connsiteY6" fmla="*/ 207997 h 207996"/>
                <a:gd name="connsiteX7" fmla="*/ 39352 w 106399"/>
                <a:gd name="connsiteY7" fmla="*/ 99181 h 207996"/>
                <a:gd name="connsiteX8" fmla="*/ 52596 w 106399"/>
                <a:gd name="connsiteY8" fmla="*/ 57435 h 207996"/>
                <a:gd name="connsiteX9" fmla="*/ 86332 w 106399"/>
                <a:gd name="connsiteY9" fmla="*/ 41774 h 207996"/>
                <a:gd name="connsiteX10" fmla="*/ 106400 w 106399"/>
                <a:gd name="connsiteY10" fmla="*/ 41774 h 207996"/>
                <a:gd name="connsiteX11" fmla="*/ 106400 w 106399"/>
                <a:gd name="connsiteY11" fmla="*/ 7 h 20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399" h="207996">
                  <a:moveTo>
                    <a:pt x="94766" y="7"/>
                  </a:moveTo>
                  <a:cubicBezTo>
                    <a:pt x="83302" y="-171"/>
                    <a:pt x="72071" y="3044"/>
                    <a:pt x="62429" y="9246"/>
                  </a:cubicBezTo>
                  <a:cubicBezTo>
                    <a:pt x="52935" y="15392"/>
                    <a:pt x="45243" y="24758"/>
                    <a:pt x="39352" y="37346"/>
                  </a:cubicBezTo>
                  <a:lnTo>
                    <a:pt x="39352" y="4012"/>
                  </a:lnTo>
                  <a:lnTo>
                    <a:pt x="0" y="4012"/>
                  </a:lnTo>
                  <a:lnTo>
                    <a:pt x="0" y="207997"/>
                  </a:lnTo>
                  <a:lnTo>
                    <a:pt x="39352" y="207997"/>
                  </a:lnTo>
                  <a:lnTo>
                    <a:pt x="39352" y="99181"/>
                  </a:lnTo>
                  <a:cubicBezTo>
                    <a:pt x="39352" y="81789"/>
                    <a:pt x="43759" y="67875"/>
                    <a:pt x="52596" y="57435"/>
                  </a:cubicBezTo>
                  <a:cubicBezTo>
                    <a:pt x="60818" y="47276"/>
                    <a:pt x="73278" y="41493"/>
                    <a:pt x="86332" y="41774"/>
                  </a:cubicBezTo>
                  <a:lnTo>
                    <a:pt x="106400" y="41774"/>
                  </a:lnTo>
                  <a:lnTo>
                    <a:pt x="106400" y="7"/>
                  </a:lnTo>
                  <a:close/>
                </a:path>
              </a:pathLst>
            </a:custGeom>
            <a:solidFill>
              <a:srgbClr val="00A443"/>
            </a:solidFill>
            <a:ln w="2119" cap="flat">
              <a:noFill/>
              <a:prstDash val="solid"/>
              <a:miter/>
            </a:ln>
          </p:spPr>
          <p:txBody>
            <a:bodyPr rtlCol="0" anchor="ctr"/>
            <a:lstStyle/>
            <a:p>
              <a:endParaRPr lang="es-ES" sz="675"/>
            </a:p>
          </p:txBody>
        </p:sp>
        <p:sp>
          <p:nvSpPr>
            <p:cNvPr id="36" name="Forma libre: forma 35">
              <a:extLst>
                <a:ext uri="{FF2B5EF4-FFF2-40B4-BE49-F238E27FC236}">
                  <a16:creationId xmlns:a16="http://schemas.microsoft.com/office/drawing/2014/main" id="{37467885-C81D-F6C2-AF3E-4A2C45673BDE}"/>
                </a:ext>
              </a:extLst>
            </p:cNvPr>
            <p:cNvSpPr/>
            <p:nvPr/>
          </p:nvSpPr>
          <p:spPr>
            <a:xfrm>
              <a:off x="20826516" y="737210"/>
              <a:ext cx="267147" cy="428326"/>
            </a:xfrm>
            <a:custGeom>
              <a:avLst/>
              <a:gdLst>
                <a:gd name="connsiteX0" fmla="*/ 0 w 267147"/>
                <a:gd name="connsiteY0" fmla="*/ 305362 h 428326"/>
                <a:gd name="connsiteX1" fmla="*/ 35453 w 267147"/>
                <a:gd name="connsiteY1" fmla="*/ 391737 h 428326"/>
                <a:gd name="connsiteX2" fmla="*/ 176966 w 267147"/>
                <a:gd name="connsiteY2" fmla="*/ 414920 h 428326"/>
                <a:gd name="connsiteX3" fmla="*/ 219475 w 267147"/>
                <a:gd name="connsiteY3" fmla="*/ 0 h 428326"/>
                <a:gd name="connsiteX4" fmla="*/ 0 w 267147"/>
                <a:gd name="connsiteY4" fmla="*/ 305362 h 428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147" h="428326">
                  <a:moveTo>
                    <a:pt x="0" y="305362"/>
                  </a:moveTo>
                  <a:cubicBezTo>
                    <a:pt x="-49" y="337704"/>
                    <a:pt x="12696" y="368753"/>
                    <a:pt x="35453" y="391737"/>
                  </a:cubicBezTo>
                  <a:cubicBezTo>
                    <a:pt x="79360" y="435644"/>
                    <a:pt x="138971" y="435560"/>
                    <a:pt x="176966" y="414920"/>
                  </a:cubicBezTo>
                  <a:cubicBezTo>
                    <a:pt x="223480" y="389681"/>
                    <a:pt x="328121" y="313987"/>
                    <a:pt x="219475" y="0"/>
                  </a:cubicBezTo>
                  <a:cubicBezTo>
                    <a:pt x="219475" y="148210"/>
                    <a:pt x="0" y="163277"/>
                    <a:pt x="0" y="305362"/>
                  </a:cubicBezTo>
                  <a:close/>
                </a:path>
              </a:pathLst>
            </a:custGeom>
            <a:solidFill>
              <a:srgbClr val="FF9C1A"/>
            </a:solidFill>
            <a:ln w="2119" cap="flat">
              <a:noFill/>
              <a:prstDash val="solid"/>
              <a:miter/>
            </a:ln>
          </p:spPr>
          <p:txBody>
            <a:bodyPr rtlCol="0" anchor="ctr"/>
            <a:lstStyle/>
            <a:p>
              <a:endParaRPr lang="es-ES" sz="675"/>
            </a:p>
          </p:txBody>
        </p:sp>
        <p:sp>
          <p:nvSpPr>
            <p:cNvPr id="37" name="Forma libre: forma 36">
              <a:extLst>
                <a:ext uri="{FF2B5EF4-FFF2-40B4-BE49-F238E27FC236}">
                  <a16:creationId xmlns:a16="http://schemas.microsoft.com/office/drawing/2014/main" id="{53748717-19FC-342A-5741-DE0CB911D58D}"/>
                </a:ext>
              </a:extLst>
            </p:cNvPr>
            <p:cNvSpPr/>
            <p:nvPr/>
          </p:nvSpPr>
          <p:spPr>
            <a:xfrm>
              <a:off x="20670932" y="737210"/>
              <a:ext cx="255520" cy="428307"/>
            </a:xfrm>
            <a:custGeom>
              <a:avLst/>
              <a:gdLst>
                <a:gd name="connsiteX0" fmla="*/ 255521 w 255520"/>
                <a:gd name="connsiteY0" fmla="*/ 129752 h 428307"/>
                <a:gd name="connsiteX1" fmla="*/ 219496 w 255520"/>
                <a:gd name="connsiteY1" fmla="*/ 0 h 428307"/>
                <a:gd name="connsiteX2" fmla="*/ 0 w 255520"/>
                <a:gd name="connsiteY2" fmla="*/ 305362 h 428307"/>
                <a:gd name="connsiteX3" fmla="*/ 35410 w 255520"/>
                <a:gd name="connsiteY3" fmla="*/ 391737 h 428307"/>
                <a:gd name="connsiteX4" fmla="*/ 176924 w 255520"/>
                <a:gd name="connsiteY4" fmla="*/ 414920 h 428307"/>
                <a:gd name="connsiteX5" fmla="*/ 255521 w 255520"/>
                <a:gd name="connsiteY5" fmla="*/ 129752 h 42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520" h="428307">
                  <a:moveTo>
                    <a:pt x="255521" y="129752"/>
                  </a:moveTo>
                  <a:cubicBezTo>
                    <a:pt x="248316" y="90909"/>
                    <a:pt x="236767" y="51134"/>
                    <a:pt x="219496" y="0"/>
                  </a:cubicBezTo>
                  <a:cubicBezTo>
                    <a:pt x="219496" y="148210"/>
                    <a:pt x="0" y="163277"/>
                    <a:pt x="0" y="305362"/>
                  </a:cubicBezTo>
                  <a:cubicBezTo>
                    <a:pt x="-49" y="337697"/>
                    <a:pt x="12677" y="368742"/>
                    <a:pt x="35410" y="391737"/>
                  </a:cubicBezTo>
                  <a:cubicBezTo>
                    <a:pt x="79318" y="435644"/>
                    <a:pt x="139394" y="435517"/>
                    <a:pt x="176924" y="414920"/>
                  </a:cubicBezTo>
                  <a:cubicBezTo>
                    <a:pt x="89659" y="321870"/>
                    <a:pt x="120386" y="214156"/>
                    <a:pt x="255521" y="129752"/>
                  </a:cubicBezTo>
                  <a:close/>
                </a:path>
              </a:pathLst>
            </a:custGeom>
            <a:solidFill>
              <a:srgbClr val="0DA9FF"/>
            </a:solidFill>
            <a:ln w="2119" cap="flat">
              <a:noFill/>
              <a:prstDash val="solid"/>
              <a:miter/>
            </a:ln>
          </p:spPr>
          <p:txBody>
            <a:bodyPr rtlCol="0" anchor="ctr"/>
            <a:lstStyle/>
            <a:p>
              <a:endParaRPr lang="es-ES" sz="675"/>
            </a:p>
          </p:txBody>
        </p:sp>
        <p:sp>
          <p:nvSpPr>
            <p:cNvPr id="38" name="Forma libre: forma 37">
              <a:extLst>
                <a:ext uri="{FF2B5EF4-FFF2-40B4-BE49-F238E27FC236}">
                  <a16:creationId xmlns:a16="http://schemas.microsoft.com/office/drawing/2014/main" id="{1A223B1F-0620-6375-C5AF-7463D54D2DBA}"/>
                </a:ext>
              </a:extLst>
            </p:cNvPr>
            <p:cNvSpPr/>
            <p:nvPr/>
          </p:nvSpPr>
          <p:spPr>
            <a:xfrm>
              <a:off x="20515348" y="737210"/>
              <a:ext cx="255520" cy="529266"/>
            </a:xfrm>
            <a:custGeom>
              <a:avLst/>
              <a:gdLst>
                <a:gd name="connsiteX0" fmla="*/ 255521 w 255520"/>
                <a:gd name="connsiteY0" fmla="*/ 129752 h 529266"/>
                <a:gd name="connsiteX1" fmla="*/ 219496 w 255520"/>
                <a:gd name="connsiteY1" fmla="*/ 0 h 529266"/>
                <a:gd name="connsiteX2" fmla="*/ 0 w 255520"/>
                <a:gd name="connsiteY2" fmla="*/ 305362 h 529266"/>
                <a:gd name="connsiteX3" fmla="*/ 59038 w 255520"/>
                <a:gd name="connsiteY3" fmla="*/ 410321 h 529266"/>
                <a:gd name="connsiteX4" fmla="*/ 53380 w 255520"/>
                <a:gd name="connsiteY4" fmla="*/ 529266 h 529266"/>
                <a:gd name="connsiteX5" fmla="*/ 81543 w 255520"/>
                <a:gd name="connsiteY5" fmla="*/ 524583 h 529266"/>
                <a:gd name="connsiteX6" fmla="*/ 77093 w 255520"/>
                <a:gd name="connsiteY6" fmla="*/ 419433 h 529266"/>
                <a:gd name="connsiteX7" fmla="*/ 176923 w 255520"/>
                <a:gd name="connsiteY7" fmla="*/ 414962 h 529266"/>
                <a:gd name="connsiteX8" fmla="*/ 255521 w 255520"/>
                <a:gd name="connsiteY8" fmla="*/ 129752 h 52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20" h="529266">
                  <a:moveTo>
                    <a:pt x="255521" y="129752"/>
                  </a:moveTo>
                  <a:cubicBezTo>
                    <a:pt x="248316" y="90909"/>
                    <a:pt x="236746" y="51134"/>
                    <a:pt x="219496" y="0"/>
                  </a:cubicBezTo>
                  <a:cubicBezTo>
                    <a:pt x="219496" y="148210"/>
                    <a:pt x="0" y="163277"/>
                    <a:pt x="0" y="305362"/>
                  </a:cubicBezTo>
                  <a:cubicBezTo>
                    <a:pt x="0" y="378238"/>
                    <a:pt x="59038" y="410321"/>
                    <a:pt x="59038" y="410321"/>
                  </a:cubicBezTo>
                  <a:cubicBezTo>
                    <a:pt x="49865" y="449285"/>
                    <a:pt x="47947" y="489607"/>
                    <a:pt x="53380" y="529266"/>
                  </a:cubicBezTo>
                  <a:lnTo>
                    <a:pt x="81543" y="524583"/>
                  </a:lnTo>
                  <a:cubicBezTo>
                    <a:pt x="67769" y="476691"/>
                    <a:pt x="76224" y="424540"/>
                    <a:pt x="77093" y="419433"/>
                  </a:cubicBezTo>
                  <a:cubicBezTo>
                    <a:pt x="113117" y="433864"/>
                    <a:pt x="150265" y="429584"/>
                    <a:pt x="176923" y="414962"/>
                  </a:cubicBezTo>
                  <a:cubicBezTo>
                    <a:pt x="89532" y="321870"/>
                    <a:pt x="120386" y="214177"/>
                    <a:pt x="255521" y="129752"/>
                  </a:cubicBezTo>
                  <a:close/>
                </a:path>
              </a:pathLst>
            </a:custGeom>
            <a:solidFill>
              <a:srgbClr val="00A443"/>
            </a:solidFill>
            <a:ln w="2119" cap="flat">
              <a:noFill/>
              <a:prstDash val="solid"/>
              <a:miter/>
            </a:ln>
          </p:spPr>
          <p:txBody>
            <a:bodyPr rtlCol="0" anchor="ctr"/>
            <a:lstStyle/>
            <a:p>
              <a:endParaRPr lang="es-ES" sz="675"/>
            </a:p>
          </p:txBody>
        </p:sp>
      </p:grpSp>
    </p:spTree>
    <p:extLst>
      <p:ext uri="{BB962C8B-B14F-4D97-AF65-F5344CB8AC3E}">
        <p14:creationId xmlns:p14="http://schemas.microsoft.com/office/powerpoint/2010/main" val="10647265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Content and Im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Picture Placeholder 4">
            <a:extLst>
              <a:ext uri="{FF2B5EF4-FFF2-40B4-BE49-F238E27FC236}">
                <a16:creationId xmlns:a16="http://schemas.microsoft.com/office/drawing/2014/main" id="{DC170A6A-0483-48FF-8067-4AD43A3E59BD}"/>
              </a:ext>
            </a:extLst>
          </p:cNvPr>
          <p:cNvSpPr>
            <a:spLocks noGrp="1"/>
          </p:cNvSpPr>
          <p:nvPr>
            <p:ph type="pic" sz="quarter" idx="10"/>
          </p:nvPr>
        </p:nvSpPr>
        <p:spPr>
          <a:xfrm>
            <a:off x="5387975" y="0"/>
            <a:ext cx="3744000" cy="5184000"/>
          </a:xfrm>
          <a:custGeom>
            <a:avLst/>
            <a:gdLst>
              <a:gd name="connsiteX0" fmla="*/ 0 w 3756025"/>
              <a:gd name="connsiteY0" fmla="*/ 0 h 6858000"/>
              <a:gd name="connsiteX1" fmla="*/ 3756025 w 3756025"/>
              <a:gd name="connsiteY1" fmla="*/ 0 h 6858000"/>
              <a:gd name="connsiteX2" fmla="*/ 3756025 w 3756025"/>
              <a:gd name="connsiteY2" fmla="*/ 6858000 h 6858000"/>
              <a:gd name="connsiteX3" fmla="*/ 0 w 3756025"/>
              <a:gd name="connsiteY3" fmla="*/ 6858000 h 6858000"/>
              <a:gd name="connsiteX4" fmla="*/ 0 w 3756025"/>
              <a:gd name="connsiteY4" fmla="*/ 0 h 6858000"/>
              <a:gd name="connsiteX0" fmla="*/ 1517073 w 3756025"/>
              <a:gd name="connsiteY0" fmla="*/ 0 h 6858000"/>
              <a:gd name="connsiteX1" fmla="*/ 3756025 w 3756025"/>
              <a:gd name="connsiteY1" fmla="*/ 0 h 6858000"/>
              <a:gd name="connsiteX2" fmla="*/ 3756025 w 3756025"/>
              <a:gd name="connsiteY2" fmla="*/ 6858000 h 6858000"/>
              <a:gd name="connsiteX3" fmla="*/ 0 w 3756025"/>
              <a:gd name="connsiteY3" fmla="*/ 6858000 h 6858000"/>
              <a:gd name="connsiteX4" fmla="*/ 1517073 w 3756025"/>
              <a:gd name="connsiteY4" fmla="*/ 0 h 6858000"/>
              <a:gd name="connsiteX0" fmla="*/ 1787237 w 3756025"/>
              <a:gd name="connsiteY0" fmla="*/ 0 h 6858000"/>
              <a:gd name="connsiteX1" fmla="*/ 3756025 w 3756025"/>
              <a:gd name="connsiteY1" fmla="*/ 0 h 6858000"/>
              <a:gd name="connsiteX2" fmla="*/ 3756025 w 3756025"/>
              <a:gd name="connsiteY2" fmla="*/ 6858000 h 6858000"/>
              <a:gd name="connsiteX3" fmla="*/ 0 w 3756025"/>
              <a:gd name="connsiteY3" fmla="*/ 6858000 h 6858000"/>
              <a:gd name="connsiteX4" fmla="*/ 1787237 w 3756025"/>
              <a:gd name="connsiteY4" fmla="*/ 0 h 6858000"/>
              <a:gd name="connsiteX0" fmla="*/ 1652155 w 3756025"/>
              <a:gd name="connsiteY0" fmla="*/ 0 h 6858000"/>
              <a:gd name="connsiteX1" fmla="*/ 3756025 w 3756025"/>
              <a:gd name="connsiteY1" fmla="*/ 0 h 6858000"/>
              <a:gd name="connsiteX2" fmla="*/ 3756025 w 3756025"/>
              <a:gd name="connsiteY2" fmla="*/ 6858000 h 6858000"/>
              <a:gd name="connsiteX3" fmla="*/ 0 w 3756025"/>
              <a:gd name="connsiteY3" fmla="*/ 6858000 h 6858000"/>
              <a:gd name="connsiteX4" fmla="*/ 1652155 w 375602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6025" h="6858000">
                <a:moveTo>
                  <a:pt x="1652155" y="0"/>
                </a:moveTo>
                <a:lnTo>
                  <a:pt x="3756025" y="0"/>
                </a:lnTo>
                <a:lnTo>
                  <a:pt x="3756025" y="6858000"/>
                </a:lnTo>
                <a:lnTo>
                  <a:pt x="0" y="6858000"/>
                </a:lnTo>
                <a:lnTo>
                  <a:pt x="1652155" y="0"/>
                </a:lnTo>
                <a:close/>
              </a:path>
            </a:pathLst>
          </a:custGeom>
          <a:solidFill>
            <a:schemeClr val="bg1">
              <a:lumMod val="85000"/>
            </a:schemeClr>
          </a:solidFill>
        </p:spPr>
        <p:txBody>
          <a:bodyPr/>
          <a:lstStyle>
            <a:lvl1pPr algn="r">
              <a:defRPr sz="1200"/>
            </a:lvl1pPr>
          </a:lstStyle>
          <a:p>
            <a:r>
              <a:rPr lang="en-US"/>
              <a:t>Click icon to add picture</a:t>
            </a:r>
            <a:endParaRPr lang="en-GB"/>
          </a:p>
        </p:txBody>
      </p:sp>
    </p:spTree>
    <p:extLst>
      <p:ext uri="{BB962C8B-B14F-4D97-AF65-F5344CB8AC3E}">
        <p14:creationId xmlns:p14="http://schemas.microsoft.com/office/powerpoint/2010/main" val="344806273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1_1 Column 1 Image">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00224983-F4A2-F728-F812-97FBCE231AF5}"/>
              </a:ext>
            </a:extLst>
          </p:cNvPr>
          <p:cNvGrpSpPr/>
          <p:nvPr userDrawn="1"/>
        </p:nvGrpSpPr>
        <p:grpSpPr>
          <a:xfrm>
            <a:off x="7693757" y="276454"/>
            <a:ext cx="1164430" cy="198475"/>
            <a:chOff x="20515348" y="737210"/>
            <a:chExt cx="3104944" cy="529266"/>
          </a:xfrm>
        </p:grpSpPr>
        <p:sp>
          <p:nvSpPr>
            <p:cNvPr id="4" name="Forma libre: forma 3">
              <a:extLst>
                <a:ext uri="{FF2B5EF4-FFF2-40B4-BE49-F238E27FC236}">
                  <a16:creationId xmlns:a16="http://schemas.microsoft.com/office/drawing/2014/main" id="{C12FBD77-B85F-0C87-ECCD-862D5D23DD5D}"/>
                </a:ext>
              </a:extLst>
            </p:cNvPr>
            <p:cNvSpPr/>
            <p:nvPr/>
          </p:nvSpPr>
          <p:spPr>
            <a:xfrm>
              <a:off x="21187483" y="856967"/>
              <a:ext cx="221251" cy="289836"/>
            </a:xfrm>
            <a:custGeom>
              <a:avLst/>
              <a:gdLst>
                <a:gd name="connsiteX0" fmla="*/ 183895 w 221251"/>
                <a:gd name="connsiteY0" fmla="*/ 147165 h 289836"/>
                <a:gd name="connsiteX1" fmla="*/ 136703 w 221251"/>
                <a:gd name="connsiteY1" fmla="*/ 128093 h 289836"/>
                <a:gd name="connsiteX2" fmla="*/ 102183 w 221251"/>
                <a:gd name="connsiteY2" fmla="*/ 118854 h 289836"/>
                <a:gd name="connsiteX3" fmla="*/ 65226 w 221251"/>
                <a:gd name="connsiteY3" fmla="*/ 103003 h 289836"/>
                <a:gd name="connsiteX4" fmla="*/ 52384 w 221251"/>
                <a:gd name="connsiteY4" fmla="*/ 75900 h 289836"/>
                <a:gd name="connsiteX5" fmla="*/ 68256 w 221251"/>
                <a:gd name="connsiteY5" fmla="*/ 48203 h 289836"/>
                <a:gd name="connsiteX6" fmla="*/ 110638 w 221251"/>
                <a:gd name="connsiteY6" fmla="*/ 37756 h 289836"/>
                <a:gd name="connsiteX7" fmla="*/ 154186 w 221251"/>
                <a:gd name="connsiteY7" fmla="*/ 49199 h 289836"/>
                <a:gd name="connsiteX8" fmla="*/ 179615 w 221251"/>
                <a:gd name="connsiteY8" fmla="*/ 84736 h 289836"/>
                <a:gd name="connsiteX9" fmla="*/ 216148 w 221251"/>
                <a:gd name="connsiteY9" fmla="*/ 71089 h 289836"/>
                <a:gd name="connsiteX10" fmla="*/ 194470 w 221251"/>
                <a:gd name="connsiteY10" fmla="*/ 31929 h 289836"/>
                <a:gd name="connsiteX11" fmla="*/ 158445 w 221251"/>
                <a:gd name="connsiteY11" fmla="*/ 8258 h 289836"/>
                <a:gd name="connsiteX12" fmla="*/ 110066 w 221251"/>
                <a:gd name="connsiteY12" fmla="*/ 15 h 289836"/>
                <a:gd name="connsiteX13" fmla="*/ 57258 w 221251"/>
                <a:gd name="connsiteY13" fmla="*/ 10059 h 289836"/>
                <a:gd name="connsiteX14" fmla="*/ 21933 w 221251"/>
                <a:gd name="connsiteY14" fmla="*/ 37968 h 289836"/>
                <a:gd name="connsiteX15" fmla="*/ 9218 w 221251"/>
                <a:gd name="connsiteY15" fmla="*/ 79121 h 289836"/>
                <a:gd name="connsiteX16" fmla="*/ 42530 w 221251"/>
                <a:gd name="connsiteY16" fmla="*/ 139748 h 289836"/>
                <a:gd name="connsiteX17" fmla="*/ 83810 w 221251"/>
                <a:gd name="connsiteY17" fmla="*/ 157337 h 289836"/>
                <a:gd name="connsiteX18" fmla="*/ 118352 w 221251"/>
                <a:gd name="connsiteY18" fmla="*/ 166555 h 289836"/>
                <a:gd name="connsiteX19" fmla="*/ 153274 w 221251"/>
                <a:gd name="connsiteY19" fmla="*/ 178613 h 289836"/>
                <a:gd name="connsiteX20" fmla="*/ 172749 w 221251"/>
                <a:gd name="connsiteY20" fmla="*/ 193256 h 289836"/>
                <a:gd name="connsiteX21" fmla="*/ 178979 w 221251"/>
                <a:gd name="connsiteY21" fmla="*/ 212327 h 289836"/>
                <a:gd name="connsiteX22" fmla="*/ 161306 w 221251"/>
                <a:gd name="connsiteY22" fmla="*/ 241253 h 289836"/>
                <a:gd name="connsiteX23" fmla="*/ 113923 w 221251"/>
                <a:gd name="connsiteY23" fmla="*/ 252082 h 289836"/>
                <a:gd name="connsiteX24" fmla="*/ 63933 w 221251"/>
                <a:gd name="connsiteY24" fmla="*/ 237036 h 289836"/>
                <a:gd name="connsiteX25" fmla="*/ 36025 w 221251"/>
                <a:gd name="connsiteY25" fmla="*/ 198278 h 289836"/>
                <a:gd name="connsiteX26" fmla="*/ 0 w 221251"/>
                <a:gd name="connsiteY26" fmla="*/ 213535 h 289836"/>
                <a:gd name="connsiteX27" fmla="*/ 23480 w 221251"/>
                <a:gd name="connsiteY27" fmla="*/ 254095 h 289836"/>
                <a:gd name="connsiteX28" fmla="*/ 62429 w 221251"/>
                <a:gd name="connsiteY28" fmla="*/ 280584 h 289836"/>
                <a:gd name="connsiteX29" fmla="*/ 114029 w 221251"/>
                <a:gd name="connsiteY29" fmla="*/ 289823 h 289836"/>
                <a:gd name="connsiteX30" fmla="*/ 171054 w 221251"/>
                <a:gd name="connsiteY30" fmla="*/ 279588 h 289836"/>
                <a:gd name="connsiteX31" fmla="*/ 208201 w 221251"/>
                <a:gd name="connsiteY31" fmla="*/ 251276 h 289836"/>
                <a:gd name="connsiteX32" fmla="*/ 221234 w 221251"/>
                <a:gd name="connsiteY32" fmla="*/ 208725 h 289836"/>
                <a:gd name="connsiteX33" fmla="*/ 211995 w 221251"/>
                <a:gd name="connsiteY33" fmla="*/ 173781 h 289836"/>
                <a:gd name="connsiteX34" fmla="*/ 183895 w 221251"/>
                <a:gd name="connsiteY34" fmla="*/ 147165 h 289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21251" h="289836">
                  <a:moveTo>
                    <a:pt x="183895" y="147165"/>
                  </a:moveTo>
                  <a:cubicBezTo>
                    <a:pt x="171435" y="139536"/>
                    <a:pt x="155705" y="133179"/>
                    <a:pt x="136703" y="128093"/>
                  </a:cubicBezTo>
                  <a:lnTo>
                    <a:pt x="102183" y="118854"/>
                  </a:lnTo>
                  <a:cubicBezTo>
                    <a:pt x="86120" y="114319"/>
                    <a:pt x="73802" y="109036"/>
                    <a:pt x="65226" y="103003"/>
                  </a:cubicBezTo>
                  <a:cubicBezTo>
                    <a:pt x="56650" y="96970"/>
                    <a:pt x="52369" y="87936"/>
                    <a:pt x="52384" y="75900"/>
                  </a:cubicBezTo>
                  <a:cubicBezTo>
                    <a:pt x="52384" y="64387"/>
                    <a:pt x="57675" y="55154"/>
                    <a:pt x="68256" y="48203"/>
                  </a:cubicBezTo>
                  <a:cubicBezTo>
                    <a:pt x="78837" y="41253"/>
                    <a:pt x="92965" y="37771"/>
                    <a:pt x="110638" y="37756"/>
                  </a:cubicBezTo>
                  <a:cubicBezTo>
                    <a:pt x="127491" y="37756"/>
                    <a:pt x="142007" y="41570"/>
                    <a:pt x="154186" y="49199"/>
                  </a:cubicBezTo>
                  <a:cubicBezTo>
                    <a:pt x="166364" y="56828"/>
                    <a:pt x="174840" y="68674"/>
                    <a:pt x="179615" y="84736"/>
                  </a:cubicBezTo>
                  <a:lnTo>
                    <a:pt x="216148" y="71089"/>
                  </a:lnTo>
                  <a:cubicBezTo>
                    <a:pt x="212018" y="56548"/>
                    <a:pt x="204601" y="43149"/>
                    <a:pt x="194470" y="31929"/>
                  </a:cubicBezTo>
                  <a:cubicBezTo>
                    <a:pt x="184440" y="21375"/>
                    <a:pt x="172113" y="13276"/>
                    <a:pt x="158445" y="8258"/>
                  </a:cubicBezTo>
                  <a:cubicBezTo>
                    <a:pt x="142961" y="2564"/>
                    <a:pt x="126561" y="-231"/>
                    <a:pt x="110066" y="15"/>
                  </a:cubicBezTo>
                  <a:cubicBezTo>
                    <a:pt x="89977" y="15"/>
                    <a:pt x="72374" y="3363"/>
                    <a:pt x="57258" y="10059"/>
                  </a:cubicBezTo>
                  <a:cubicBezTo>
                    <a:pt x="43147" y="15948"/>
                    <a:pt x="30928" y="25603"/>
                    <a:pt x="21933" y="37968"/>
                  </a:cubicBezTo>
                  <a:cubicBezTo>
                    <a:pt x="13437" y="49990"/>
                    <a:pt x="8985" y="64402"/>
                    <a:pt x="9218" y="79121"/>
                  </a:cubicBezTo>
                  <a:cubicBezTo>
                    <a:pt x="8491" y="103878"/>
                    <a:pt x="21242" y="127087"/>
                    <a:pt x="42530" y="139748"/>
                  </a:cubicBezTo>
                  <a:cubicBezTo>
                    <a:pt x="55349" y="147614"/>
                    <a:pt x="69258" y="153539"/>
                    <a:pt x="83810" y="157337"/>
                  </a:cubicBezTo>
                  <a:lnTo>
                    <a:pt x="118352" y="166555"/>
                  </a:lnTo>
                  <a:cubicBezTo>
                    <a:pt x="130350" y="169450"/>
                    <a:pt x="142045" y="173489"/>
                    <a:pt x="153274" y="178613"/>
                  </a:cubicBezTo>
                  <a:cubicBezTo>
                    <a:pt x="160818" y="181910"/>
                    <a:pt x="167487" y="186924"/>
                    <a:pt x="172749" y="193256"/>
                  </a:cubicBezTo>
                  <a:cubicBezTo>
                    <a:pt x="176900" y="198738"/>
                    <a:pt x="179096" y="205453"/>
                    <a:pt x="178979" y="212327"/>
                  </a:cubicBezTo>
                  <a:cubicBezTo>
                    <a:pt x="178979" y="224379"/>
                    <a:pt x="173088" y="234021"/>
                    <a:pt x="161306" y="241253"/>
                  </a:cubicBezTo>
                  <a:cubicBezTo>
                    <a:pt x="149524" y="248486"/>
                    <a:pt x="133730" y="252097"/>
                    <a:pt x="113923" y="252082"/>
                  </a:cubicBezTo>
                  <a:cubicBezTo>
                    <a:pt x="93848" y="252082"/>
                    <a:pt x="77184" y="247066"/>
                    <a:pt x="63933" y="237036"/>
                  </a:cubicBezTo>
                  <a:cubicBezTo>
                    <a:pt x="50888" y="227273"/>
                    <a:pt x="41147" y="213747"/>
                    <a:pt x="36025" y="198278"/>
                  </a:cubicBezTo>
                  <a:lnTo>
                    <a:pt x="0" y="213535"/>
                  </a:lnTo>
                  <a:cubicBezTo>
                    <a:pt x="4806" y="228591"/>
                    <a:pt x="12816" y="242429"/>
                    <a:pt x="23480" y="254095"/>
                  </a:cubicBezTo>
                  <a:cubicBezTo>
                    <a:pt x="34287" y="265763"/>
                    <a:pt x="47606" y="274820"/>
                    <a:pt x="62429" y="280584"/>
                  </a:cubicBezTo>
                  <a:cubicBezTo>
                    <a:pt x="78879" y="286939"/>
                    <a:pt x="96396" y="290075"/>
                    <a:pt x="114029" y="289823"/>
                  </a:cubicBezTo>
                  <a:cubicBezTo>
                    <a:pt x="135982" y="289823"/>
                    <a:pt x="154991" y="286411"/>
                    <a:pt x="171054" y="279588"/>
                  </a:cubicBezTo>
                  <a:cubicBezTo>
                    <a:pt x="187116" y="272764"/>
                    <a:pt x="199498" y="263328"/>
                    <a:pt x="208201" y="251276"/>
                  </a:cubicBezTo>
                  <a:cubicBezTo>
                    <a:pt x="217006" y="238863"/>
                    <a:pt x="221577" y="223940"/>
                    <a:pt x="221234" y="208725"/>
                  </a:cubicBezTo>
                  <a:cubicBezTo>
                    <a:pt x="221463" y="196445"/>
                    <a:pt x="218263" y="184345"/>
                    <a:pt x="211995" y="173781"/>
                  </a:cubicBezTo>
                  <a:cubicBezTo>
                    <a:pt x="204910" y="162774"/>
                    <a:pt x="195271" y="153643"/>
                    <a:pt x="183895" y="147165"/>
                  </a:cubicBezTo>
                  <a:close/>
                </a:path>
              </a:pathLst>
            </a:custGeom>
            <a:solidFill>
              <a:srgbClr val="00A443"/>
            </a:solidFill>
            <a:ln w="2119" cap="flat">
              <a:noFill/>
              <a:prstDash val="solid"/>
              <a:miter/>
            </a:ln>
          </p:spPr>
          <p:txBody>
            <a:bodyPr rtlCol="0" anchor="ctr"/>
            <a:lstStyle/>
            <a:p>
              <a:endParaRPr lang="es-ES" sz="675"/>
            </a:p>
          </p:txBody>
        </p:sp>
        <p:sp>
          <p:nvSpPr>
            <p:cNvPr id="6" name="Forma libre: forma 5">
              <a:extLst>
                <a:ext uri="{FF2B5EF4-FFF2-40B4-BE49-F238E27FC236}">
                  <a16:creationId xmlns:a16="http://schemas.microsoft.com/office/drawing/2014/main" id="{ADC8928C-FABA-9B68-CE2E-46F4983A0C9D}"/>
                </a:ext>
              </a:extLst>
            </p:cNvPr>
            <p:cNvSpPr/>
            <p:nvPr/>
          </p:nvSpPr>
          <p:spPr>
            <a:xfrm>
              <a:off x="21423710" y="934471"/>
              <a:ext cx="193611" cy="211949"/>
            </a:xfrm>
            <a:custGeom>
              <a:avLst/>
              <a:gdLst>
                <a:gd name="connsiteX0" fmla="*/ 58222 w 193611"/>
                <a:gd name="connsiteY0" fmla="*/ 53407 h 211949"/>
                <a:gd name="connsiteX1" fmla="*/ 77697 w 193611"/>
                <a:gd name="connsiteY1" fmla="*/ 39951 h 211949"/>
                <a:gd name="connsiteX2" fmla="*/ 100795 w 193611"/>
                <a:gd name="connsiteY2" fmla="*/ 35331 h 211949"/>
                <a:gd name="connsiteX3" fmla="*/ 135781 w 193611"/>
                <a:gd name="connsiteY3" fmla="*/ 44782 h 211949"/>
                <a:gd name="connsiteX4" fmla="*/ 159875 w 193611"/>
                <a:gd name="connsiteY4" fmla="*/ 77099 h 211949"/>
                <a:gd name="connsiteX5" fmla="*/ 193611 w 193611"/>
                <a:gd name="connsiteY5" fmla="*/ 61036 h 211949"/>
                <a:gd name="connsiteX6" fmla="*/ 170916 w 193611"/>
                <a:gd name="connsiteY6" fmla="*/ 25499 h 211949"/>
                <a:gd name="connsiteX7" fmla="*/ 138387 w 193611"/>
                <a:gd name="connsiteY7" fmla="*/ 6024 h 211949"/>
                <a:gd name="connsiteX8" fmla="*/ 100858 w 193611"/>
                <a:gd name="connsiteY8" fmla="*/ 6 h 211949"/>
                <a:gd name="connsiteX9" fmla="*/ 60892 w 193611"/>
                <a:gd name="connsiteY9" fmla="*/ 7635 h 211949"/>
                <a:gd name="connsiteX10" fmla="*/ 28788 w 193611"/>
                <a:gd name="connsiteY10" fmla="*/ 29313 h 211949"/>
                <a:gd name="connsiteX11" fmla="*/ 7427 w 193611"/>
                <a:gd name="connsiteY11" fmla="*/ 62880 h 211949"/>
                <a:gd name="connsiteX12" fmla="*/ 10 w 193611"/>
                <a:gd name="connsiteY12" fmla="*/ 106046 h 211949"/>
                <a:gd name="connsiteX13" fmla="*/ 13064 w 193611"/>
                <a:gd name="connsiteY13" fmla="*/ 161269 h 211949"/>
                <a:gd name="connsiteX14" fmla="*/ 48898 w 193611"/>
                <a:gd name="connsiteY14" fmla="*/ 198502 h 211949"/>
                <a:gd name="connsiteX15" fmla="*/ 100710 w 193611"/>
                <a:gd name="connsiteY15" fmla="*/ 211937 h 211949"/>
                <a:gd name="connsiteX16" fmla="*/ 138239 w 193611"/>
                <a:gd name="connsiteY16" fmla="*/ 205919 h 211949"/>
                <a:gd name="connsiteX17" fmla="*/ 170767 w 193611"/>
                <a:gd name="connsiteY17" fmla="*/ 186253 h 211949"/>
                <a:gd name="connsiteX18" fmla="*/ 193463 w 193611"/>
                <a:gd name="connsiteY18" fmla="*/ 150907 h 211949"/>
                <a:gd name="connsiteX19" fmla="*/ 159812 w 193611"/>
                <a:gd name="connsiteY19" fmla="*/ 134929 h 211949"/>
                <a:gd name="connsiteX20" fmla="*/ 135717 w 193611"/>
                <a:gd name="connsiteY20" fmla="*/ 167054 h 211949"/>
                <a:gd name="connsiteX21" fmla="*/ 100795 w 193611"/>
                <a:gd name="connsiteY21" fmla="*/ 176696 h 211949"/>
                <a:gd name="connsiteX22" fmla="*/ 70470 w 193611"/>
                <a:gd name="connsiteY22" fmla="*/ 168665 h 211949"/>
                <a:gd name="connsiteX23" fmla="*/ 48389 w 193611"/>
                <a:gd name="connsiteY23" fmla="*/ 144783 h 211949"/>
                <a:gd name="connsiteX24" fmla="*/ 40167 w 193611"/>
                <a:gd name="connsiteY24" fmla="*/ 106024 h 211949"/>
                <a:gd name="connsiteX25" fmla="*/ 44978 w 193611"/>
                <a:gd name="connsiteY25" fmla="*/ 75509 h 211949"/>
                <a:gd name="connsiteX26" fmla="*/ 58222 w 193611"/>
                <a:gd name="connsiteY26" fmla="*/ 53407 h 21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93611" h="211949">
                  <a:moveTo>
                    <a:pt x="58222" y="53407"/>
                  </a:moveTo>
                  <a:cubicBezTo>
                    <a:pt x="63708" y="47618"/>
                    <a:pt x="70341" y="43034"/>
                    <a:pt x="77697" y="39951"/>
                  </a:cubicBezTo>
                  <a:cubicBezTo>
                    <a:pt x="85010" y="36882"/>
                    <a:pt x="92863" y="35312"/>
                    <a:pt x="100795" y="35331"/>
                  </a:cubicBezTo>
                  <a:cubicBezTo>
                    <a:pt x="113117" y="35102"/>
                    <a:pt x="125249" y="38381"/>
                    <a:pt x="135781" y="44782"/>
                  </a:cubicBezTo>
                  <a:cubicBezTo>
                    <a:pt x="145953" y="51082"/>
                    <a:pt x="153984" y="61856"/>
                    <a:pt x="159875" y="77099"/>
                  </a:cubicBezTo>
                  <a:lnTo>
                    <a:pt x="193611" y="61036"/>
                  </a:lnTo>
                  <a:cubicBezTo>
                    <a:pt x="189030" y="47529"/>
                    <a:pt x="181242" y="35335"/>
                    <a:pt x="170916" y="25499"/>
                  </a:cubicBezTo>
                  <a:cubicBezTo>
                    <a:pt x="161564" y="16789"/>
                    <a:pt x="150479" y="10154"/>
                    <a:pt x="138387" y="6024"/>
                  </a:cubicBezTo>
                  <a:cubicBezTo>
                    <a:pt x="126289" y="1987"/>
                    <a:pt x="113613" y="-47"/>
                    <a:pt x="100858" y="6"/>
                  </a:cubicBezTo>
                  <a:cubicBezTo>
                    <a:pt x="87160" y="-140"/>
                    <a:pt x="73573" y="2453"/>
                    <a:pt x="60892" y="7635"/>
                  </a:cubicBezTo>
                  <a:cubicBezTo>
                    <a:pt x="48843" y="12629"/>
                    <a:pt x="37923" y="20002"/>
                    <a:pt x="28788" y="29313"/>
                  </a:cubicBezTo>
                  <a:cubicBezTo>
                    <a:pt x="19398" y="38885"/>
                    <a:pt x="12121" y="50320"/>
                    <a:pt x="7427" y="62880"/>
                  </a:cubicBezTo>
                  <a:cubicBezTo>
                    <a:pt x="2331" y="76692"/>
                    <a:pt x="-183" y="91324"/>
                    <a:pt x="10" y="106046"/>
                  </a:cubicBezTo>
                  <a:cubicBezTo>
                    <a:pt x="10" y="126925"/>
                    <a:pt x="4361" y="145334"/>
                    <a:pt x="13064" y="161269"/>
                  </a:cubicBezTo>
                  <a:cubicBezTo>
                    <a:pt x="21365" y="176734"/>
                    <a:pt x="33761" y="189616"/>
                    <a:pt x="48898" y="198502"/>
                  </a:cubicBezTo>
                  <a:cubicBezTo>
                    <a:pt x="64634" y="207586"/>
                    <a:pt x="82541" y="212229"/>
                    <a:pt x="100710" y="211937"/>
                  </a:cubicBezTo>
                  <a:cubicBezTo>
                    <a:pt x="113465" y="212000"/>
                    <a:pt x="126143" y="209966"/>
                    <a:pt x="138239" y="205919"/>
                  </a:cubicBezTo>
                  <a:cubicBezTo>
                    <a:pt x="150369" y="201776"/>
                    <a:pt x="161462" y="195069"/>
                    <a:pt x="170767" y="186253"/>
                  </a:cubicBezTo>
                  <a:cubicBezTo>
                    <a:pt x="181007" y="176419"/>
                    <a:pt x="188782" y="164310"/>
                    <a:pt x="193463" y="150907"/>
                  </a:cubicBezTo>
                  <a:lnTo>
                    <a:pt x="159812" y="134929"/>
                  </a:lnTo>
                  <a:cubicBezTo>
                    <a:pt x="153920" y="149932"/>
                    <a:pt x="145889" y="160640"/>
                    <a:pt x="135717" y="167054"/>
                  </a:cubicBezTo>
                  <a:cubicBezTo>
                    <a:pt x="125247" y="173562"/>
                    <a:pt x="113121" y="176910"/>
                    <a:pt x="100795" y="176696"/>
                  </a:cubicBezTo>
                  <a:cubicBezTo>
                    <a:pt x="90148" y="176787"/>
                    <a:pt x="79676" y="174014"/>
                    <a:pt x="70470" y="168665"/>
                  </a:cubicBezTo>
                  <a:cubicBezTo>
                    <a:pt x="60956" y="163007"/>
                    <a:pt x="53284" y="154713"/>
                    <a:pt x="48389" y="144783"/>
                  </a:cubicBezTo>
                  <a:cubicBezTo>
                    <a:pt x="42907" y="134215"/>
                    <a:pt x="40167" y="121297"/>
                    <a:pt x="40167" y="106024"/>
                  </a:cubicBezTo>
                  <a:cubicBezTo>
                    <a:pt x="39976" y="95649"/>
                    <a:pt x="41604" y="85323"/>
                    <a:pt x="44978" y="75509"/>
                  </a:cubicBezTo>
                  <a:cubicBezTo>
                    <a:pt x="47800" y="67298"/>
                    <a:pt x="52312" y="59769"/>
                    <a:pt x="58222" y="53407"/>
                  </a:cubicBezTo>
                  <a:close/>
                </a:path>
              </a:pathLst>
            </a:custGeom>
            <a:solidFill>
              <a:srgbClr val="00A443"/>
            </a:solidFill>
            <a:ln w="2119" cap="flat">
              <a:noFill/>
              <a:prstDash val="solid"/>
              <a:miter/>
            </a:ln>
          </p:spPr>
          <p:txBody>
            <a:bodyPr rtlCol="0" anchor="ctr"/>
            <a:lstStyle/>
            <a:p>
              <a:endParaRPr lang="es-ES" sz="675"/>
            </a:p>
          </p:txBody>
        </p:sp>
        <p:sp>
          <p:nvSpPr>
            <p:cNvPr id="7" name="Forma libre: forma 6">
              <a:extLst>
                <a:ext uri="{FF2B5EF4-FFF2-40B4-BE49-F238E27FC236}">
                  <a16:creationId xmlns:a16="http://schemas.microsoft.com/office/drawing/2014/main" id="{E1CA0D45-EB03-03C8-561D-6778B4307FE8}"/>
                </a:ext>
              </a:extLst>
            </p:cNvPr>
            <p:cNvSpPr/>
            <p:nvPr/>
          </p:nvSpPr>
          <p:spPr>
            <a:xfrm>
              <a:off x="21627655" y="934458"/>
              <a:ext cx="206798" cy="212416"/>
            </a:xfrm>
            <a:custGeom>
              <a:avLst/>
              <a:gdLst>
                <a:gd name="connsiteX0" fmla="*/ 156566 w 206798"/>
                <a:gd name="connsiteY0" fmla="*/ 13264 h 212416"/>
                <a:gd name="connsiteX1" fmla="*/ 103165 w 206798"/>
                <a:gd name="connsiteY1" fmla="*/ 20 h 212416"/>
                <a:gd name="connsiteX2" fmla="*/ 62203 w 206798"/>
                <a:gd name="connsiteY2" fmla="*/ 7648 h 212416"/>
                <a:gd name="connsiteX3" fmla="*/ 29314 w 206798"/>
                <a:gd name="connsiteY3" fmla="*/ 29539 h 212416"/>
                <a:gd name="connsiteX4" fmla="*/ 7636 w 206798"/>
                <a:gd name="connsiteY4" fmla="*/ 63253 h 212416"/>
                <a:gd name="connsiteX5" fmla="*/ 7 w 206798"/>
                <a:gd name="connsiteY5" fmla="*/ 106017 h 212416"/>
                <a:gd name="connsiteX6" fmla="*/ 13464 w 206798"/>
                <a:gd name="connsiteY6" fmla="*/ 161431 h 212416"/>
                <a:gd name="connsiteX7" fmla="*/ 50399 w 206798"/>
                <a:gd name="connsiteY7" fmla="*/ 198982 h 212416"/>
                <a:gd name="connsiteX8" fmla="*/ 144551 w 206798"/>
                <a:gd name="connsiteY8" fmla="*/ 204597 h 212416"/>
                <a:gd name="connsiteX9" fmla="*/ 177482 w 206798"/>
                <a:gd name="connsiteY9" fmla="*/ 182707 h 212416"/>
                <a:gd name="connsiteX10" fmla="*/ 199160 w 206798"/>
                <a:gd name="connsiteY10" fmla="*/ 149183 h 212416"/>
                <a:gd name="connsiteX11" fmla="*/ 206789 w 206798"/>
                <a:gd name="connsiteY11" fmla="*/ 106017 h 212416"/>
                <a:gd name="connsiteX12" fmla="*/ 193354 w 206798"/>
                <a:gd name="connsiteY12" fmla="*/ 50412 h 212416"/>
                <a:gd name="connsiteX13" fmla="*/ 156566 w 206798"/>
                <a:gd name="connsiteY13" fmla="*/ 13264 h 212416"/>
                <a:gd name="connsiteX14" fmla="*/ 161779 w 206798"/>
                <a:gd name="connsiteY14" fmla="*/ 135727 h 212416"/>
                <a:gd name="connsiteX15" fmla="*/ 148535 w 206798"/>
                <a:gd name="connsiteY15" fmla="*/ 158020 h 212416"/>
                <a:gd name="connsiteX16" fmla="*/ 128467 w 206798"/>
                <a:gd name="connsiteY16" fmla="*/ 171857 h 212416"/>
                <a:gd name="connsiteX17" fmla="*/ 103165 w 206798"/>
                <a:gd name="connsiteY17" fmla="*/ 176689 h 212416"/>
                <a:gd name="connsiteX18" fmla="*/ 71230 w 206798"/>
                <a:gd name="connsiteY18" fmla="*/ 168212 h 212416"/>
                <a:gd name="connsiteX19" fmla="*/ 48747 w 206798"/>
                <a:gd name="connsiteY19" fmla="*/ 143928 h 212416"/>
                <a:gd name="connsiteX20" fmla="*/ 40524 w 206798"/>
                <a:gd name="connsiteY20" fmla="*/ 105974 h 212416"/>
                <a:gd name="connsiteX21" fmla="*/ 45144 w 206798"/>
                <a:gd name="connsiteY21" fmla="*/ 76307 h 212416"/>
                <a:gd name="connsiteX22" fmla="*/ 58198 w 206798"/>
                <a:gd name="connsiteY22" fmla="*/ 54226 h 212416"/>
                <a:gd name="connsiteX23" fmla="*/ 78266 w 206798"/>
                <a:gd name="connsiteY23" fmla="*/ 40367 h 212416"/>
                <a:gd name="connsiteX24" fmla="*/ 103165 w 206798"/>
                <a:gd name="connsiteY24" fmla="*/ 35748 h 212416"/>
                <a:gd name="connsiteX25" fmla="*/ 135884 w 206798"/>
                <a:gd name="connsiteY25" fmla="*/ 44224 h 212416"/>
                <a:gd name="connsiteX26" fmla="*/ 158368 w 206798"/>
                <a:gd name="connsiteY26" fmla="*/ 68318 h 212416"/>
                <a:gd name="connsiteX27" fmla="*/ 166590 w 206798"/>
                <a:gd name="connsiteY27" fmla="*/ 106059 h 212416"/>
                <a:gd name="connsiteX28" fmla="*/ 161779 w 206798"/>
                <a:gd name="connsiteY28" fmla="*/ 135727 h 212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6798" h="212416">
                  <a:moveTo>
                    <a:pt x="156566" y="13264"/>
                  </a:moveTo>
                  <a:cubicBezTo>
                    <a:pt x="140241" y="4230"/>
                    <a:pt x="121819" y="-339"/>
                    <a:pt x="103165" y="20"/>
                  </a:cubicBezTo>
                  <a:cubicBezTo>
                    <a:pt x="89145" y="-114"/>
                    <a:pt x="75233" y="2478"/>
                    <a:pt x="62203" y="7648"/>
                  </a:cubicBezTo>
                  <a:cubicBezTo>
                    <a:pt x="49844" y="12594"/>
                    <a:pt x="38647" y="20047"/>
                    <a:pt x="29314" y="29539"/>
                  </a:cubicBezTo>
                  <a:cubicBezTo>
                    <a:pt x="19859" y="39176"/>
                    <a:pt x="12480" y="50651"/>
                    <a:pt x="7636" y="63253"/>
                  </a:cubicBezTo>
                  <a:cubicBezTo>
                    <a:pt x="2432" y="76903"/>
                    <a:pt x="-156" y="91410"/>
                    <a:pt x="7" y="106017"/>
                  </a:cubicBezTo>
                  <a:cubicBezTo>
                    <a:pt x="7" y="126896"/>
                    <a:pt x="4493" y="145369"/>
                    <a:pt x="13464" y="161431"/>
                  </a:cubicBezTo>
                  <a:cubicBezTo>
                    <a:pt x="22067" y="177121"/>
                    <a:pt x="34854" y="190120"/>
                    <a:pt x="50399" y="198982"/>
                  </a:cubicBezTo>
                  <a:cubicBezTo>
                    <a:pt x="79414" y="214667"/>
                    <a:pt x="113879" y="216723"/>
                    <a:pt x="144551" y="204597"/>
                  </a:cubicBezTo>
                  <a:cubicBezTo>
                    <a:pt x="156874" y="199562"/>
                    <a:pt x="168071" y="192122"/>
                    <a:pt x="177482" y="182707"/>
                  </a:cubicBezTo>
                  <a:cubicBezTo>
                    <a:pt x="186965" y="173165"/>
                    <a:pt x="194348" y="161745"/>
                    <a:pt x="199160" y="149183"/>
                  </a:cubicBezTo>
                  <a:cubicBezTo>
                    <a:pt x="204390" y="135400"/>
                    <a:pt x="206977" y="120757"/>
                    <a:pt x="206789" y="106017"/>
                  </a:cubicBezTo>
                  <a:cubicBezTo>
                    <a:pt x="206789" y="84826"/>
                    <a:pt x="202311" y="66290"/>
                    <a:pt x="193354" y="50412"/>
                  </a:cubicBezTo>
                  <a:cubicBezTo>
                    <a:pt x="184746" y="34877"/>
                    <a:pt x="172017" y="22022"/>
                    <a:pt x="156566" y="13264"/>
                  </a:cubicBezTo>
                  <a:close/>
                  <a:moveTo>
                    <a:pt x="161779" y="135727"/>
                  </a:moveTo>
                  <a:cubicBezTo>
                    <a:pt x="158914" y="143976"/>
                    <a:pt x="154409" y="151558"/>
                    <a:pt x="148535" y="158020"/>
                  </a:cubicBezTo>
                  <a:cubicBezTo>
                    <a:pt x="142924" y="164027"/>
                    <a:pt x="136079" y="168749"/>
                    <a:pt x="128467" y="171857"/>
                  </a:cubicBezTo>
                  <a:cubicBezTo>
                    <a:pt x="120436" y="175127"/>
                    <a:pt x="111836" y="176769"/>
                    <a:pt x="103165" y="176689"/>
                  </a:cubicBezTo>
                  <a:cubicBezTo>
                    <a:pt x="91947" y="176822"/>
                    <a:pt x="80906" y="173892"/>
                    <a:pt x="71230" y="168212"/>
                  </a:cubicBezTo>
                  <a:cubicBezTo>
                    <a:pt x="61573" y="162427"/>
                    <a:pt x="53773" y="154000"/>
                    <a:pt x="48747" y="143928"/>
                  </a:cubicBezTo>
                  <a:cubicBezTo>
                    <a:pt x="43264" y="133360"/>
                    <a:pt x="40524" y="120709"/>
                    <a:pt x="40524" y="105974"/>
                  </a:cubicBezTo>
                  <a:cubicBezTo>
                    <a:pt x="40340" y="95892"/>
                    <a:pt x="41902" y="85856"/>
                    <a:pt x="45144" y="76307"/>
                  </a:cubicBezTo>
                  <a:cubicBezTo>
                    <a:pt x="47977" y="68149"/>
                    <a:pt x="52415" y="60641"/>
                    <a:pt x="58198" y="54226"/>
                  </a:cubicBezTo>
                  <a:cubicBezTo>
                    <a:pt x="63724" y="48117"/>
                    <a:pt x="70594" y="43372"/>
                    <a:pt x="78266" y="40367"/>
                  </a:cubicBezTo>
                  <a:cubicBezTo>
                    <a:pt x="86195" y="37258"/>
                    <a:pt x="94646" y="35690"/>
                    <a:pt x="103165" y="35748"/>
                  </a:cubicBezTo>
                  <a:cubicBezTo>
                    <a:pt x="114638" y="35546"/>
                    <a:pt x="125950" y="38477"/>
                    <a:pt x="135884" y="44224"/>
                  </a:cubicBezTo>
                  <a:cubicBezTo>
                    <a:pt x="145502" y="49971"/>
                    <a:pt x="153299" y="58324"/>
                    <a:pt x="158368" y="68318"/>
                  </a:cubicBezTo>
                  <a:cubicBezTo>
                    <a:pt x="163862" y="78772"/>
                    <a:pt x="166604" y="91353"/>
                    <a:pt x="166590" y="106059"/>
                  </a:cubicBezTo>
                  <a:cubicBezTo>
                    <a:pt x="166734" y="116155"/>
                    <a:pt x="165106" y="126195"/>
                    <a:pt x="161779" y="135727"/>
                  </a:cubicBezTo>
                  <a:close/>
                </a:path>
              </a:pathLst>
            </a:custGeom>
            <a:solidFill>
              <a:srgbClr val="00A443"/>
            </a:solidFill>
            <a:ln w="2119" cap="flat">
              <a:noFill/>
              <a:prstDash val="solid"/>
              <a:miter/>
            </a:ln>
          </p:spPr>
          <p:txBody>
            <a:bodyPr rtlCol="0" anchor="ctr"/>
            <a:lstStyle/>
            <a:p>
              <a:endParaRPr lang="es-ES" sz="675"/>
            </a:p>
          </p:txBody>
        </p:sp>
        <p:sp>
          <p:nvSpPr>
            <p:cNvPr id="9" name="Forma libre: forma 8">
              <a:extLst>
                <a:ext uri="{FF2B5EF4-FFF2-40B4-BE49-F238E27FC236}">
                  <a16:creationId xmlns:a16="http://schemas.microsoft.com/office/drawing/2014/main" id="{1878580D-E26D-7544-5AEE-3550F3765E6D}"/>
                </a:ext>
              </a:extLst>
            </p:cNvPr>
            <p:cNvSpPr/>
            <p:nvPr/>
          </p:nvSpPr>
          <p:spPr>
            <a:xfrm>
              <a:off x="21833829" y="871434"/>
              <a:ext cx="247341" cy="271202"/>
            </a:xfrm>
            <a:custGeom>
              <a:avLst/>
              <a:gdLst>
                <a:gd name="connsiteX0" fmla="*/ 200339 w 247341"/>
                <a:gd name="connsiteY0" fmla="*/ 0 h 271202"/>
                <a:gd name="connsiteX1" fmla="*/ 160606 w 247341"/>
                <a:gd name="connsiteY1" fmla="*/ 24200 h 271202"/>
                <a:gd name="connsiteX2" fmla="*/ 160606 w 247341"/>
                <a:gd name="connsiteY2" fmla="*/ 67154 h 271202"/>
                <a:gd name="connsiteX3" fmla="*/ 77432 w 247341"/>
                <a:gd name="connsiteY3" fmla="*/ 67154 h 271202"/>
                <a:gd name="connsiteX4" fmla="*/ 77432 w 247341"/>
                <a:gd name="connsiteY4" fmla="*/ 0 h 271202"/>
                <a:gd name="connsiteX5" fmla="*/ 37741 w 247341"/>
                <a:gd name="connsiteY5" fmla="*/ 24200 h 271202"/>
                <a:gd name="connsiteX6" fmla="*/ 37741 w 247341"/>
                <a:gd name="connsiteY6" fmla="*/ 67154 h 271202"/>
                <a:gd name="connsiteX7" fmla="*/ 0 w 247341"/>
                <a:gd name="connsiteY7" fmla="*/ 67154 h 271202"/>
                <a:gd name="connsiteX8" fmla="*/ 0 w 247341"/>
                <a:gd name="connsiteY8" fmla="*/ 100085 h 271202"/>
                <a:gd name="connsiteX9" fmla="*/ 37741 w 247341"/>
                <a:gd name="connsiteY9" fmla="*/ 100085 h 271202"/>
                <a:gd name="connsiteX10" fmla="*/ 37741 w 247341"/>
                <a:gd name="connsiteY10" fmla="*/ 208159 h 271202"/>
                <a:gd name="connsiteX11" fmla="*/ 44777 w 247341"/>
                <a:gd name="connsiteY11" fmla="*/ 241090 h 271202"/>
                <a:gd name="connsiteX12" fmla="*/ 65459 w 247341"/>
                <a:gd name="connsiteY12" fmla="*/ 263362 h 271202"/>
                <a:gd name="connsiteX13" fmla="*/ 99174 w 247341"/>
                <a:gd name="connsiteY13" fmla="*/ 271202 h 271202"/>
                <a:gd name="connsiteX14" fmla="*/ 124476 w 247341"/>
                <a:gd name="connsiteY14" fmla="*/ 271202 h 271202"/>
                <a:gd name="connsiteX15" fmla="*/ 124476 w 247341"/>
                <a:gd name="connsiteY15" fmla="*/ 236661 h 271202"/>
                <a:gd name="connsiteX16" fmla="*/ 103603 w 247341"/>
                <a:gd name="connsiteY16" fmla="*/ 236661 h 271202"/>
                <a:gd name="connsiteX17" fmla="*/ 83725 w 247341"/>
                <a:gd name="connsiteY17" fmla="*/ 228630 h 271202"/>
                <a:gd name="connsiteX18" fmla="*/ 77495 w 247341"/>
                <a:gd name="connsiteY18" fmla="*/ 205319 h 271202"/>
                <a:gd name="connsiteX19" fmla="*/ 77495 w 247341"/>
                <a:gd name="connsiteY19" fmla="*/ 99979 h 271202"/>
                <a:gd name="connsiteX20" fmla="*/ 160606 w 247341"/>
                <a:gd name="connsiteY20" fmla="*/ 99979 h 271202"/>
                <a:gd name="connsiteX21" fmla="*/ 160606 w 247341"/>
                <a:gd name="connsiteY21" fmla="*/ 208053 h 271202"/>
                <a:gd name="connsiteX22" fmla="*/ 167642 w 247341"/>
                <a:gd name="connsiteY22" fmla="*/ 240984 h 271202"/>
                <a:gd name="connsiteX23" fmla="*/ 188324 w 247341"/>
                <a:gd name="connsiteY23" fmla="*/ 263256 h 271202"/>
                <a:gd name="connsiteX24" fmla="*/ 222039 w 247341"/>
                <a:gd name="connsiteY24" fmla="*/ 271096 h 271202"/>
                <a:gd name="connsiteX25" fmla="*/ 247341 w 247341"/>
                <a:gd name="connsiteY25" fmla="*/ 271096 h 271202"/>
                <a:gd name="connsiteX26" fmla="*/ 247341 w 247341"/>
                <a:gd name="connsiteY26" fmla="*/ 236555 h 271202"/>
                <a:gd name="connsiteX27" fmla="*/ 226468 w 247341"/>
                <a:gd name="connsiteY27" fmla="*/ 236555 h 271202"/>
                <a:gd name="connsiteX28" fmla="*/ 206591 w 247341"/>
                <a:gd name="connsiteY28" fmla="*/ 228524 h 271202"/>
                <a:gd name="connsiteX29" fmla="*/ 200361 w 247341"/>
                <a:gd name="connsiteY29" fmla="*/ 205214 h 271202"/>
                <a:gd name="connsiteX30" fmla="*/ 200361 w 247341"/>
                <a:gd name="connsiteY30" fmla="*/ 99979 h 271202"/>
                <a:gd name="connsiteX31" fmla="*/ 247341 w 247341"/>
                <a:gd name="connsiteY31" fmla="*/ 99979 h 271202"/>
                <a:gd name="connsiteX32" fmla="*/ 247341 w 247341"/>
                <a:gd name="connsiteY32" fmla="*/ 67048 h 271202"/>
                <a:gd name="connsiteX33" fmla="*/ 200339 w 247341"/>
                <a:gd name="connsiteY33" fmla="*/ 67048 h 271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47341" h="271202">
                  <a:moveTo>
                    <a:pt x="200339" y="0"/>
                  </a:moveTo>
                  <a:lnTo>
                    <a:pt x="160606" y="24200"/>
                  </a:lnTo>
                  <a:lnTo>
                    <a:pt x="160606" y="67154"/>
                  </a:lnTo>
                  <a:lnTo>
                    <a:pt x="77432" y="67154"/>
                  </a:lnTo>
                  <a:lnTo>
                    <a:pt x="77432" y="0"/>
                  </a:lnTo>
                  <a:lnTo>
                    <a:pt x="37741" y="24200"/>
                  </a:lnTo>
                  <a:lnTo>
                    <a:pt x="37741" y="67154"/>
                  </a:lnTo>
                  <a:lnTo>
                    <a:pt x="0" y="67154"/>
                  </a:lnTo>
                  <a:lnTo>
                    <a:pt x="0" y="100085"/>
                  </a:lnTo>
                  <a:lnTo>
                    <a:pt x="37741" y="100085"/>
                  </a:lnTo>
                  <a:lnTo>
                    <a:pt x="37741" y="208159"/>
                  </a:lnTo>
                  <a:cubicBezTo>
                    <a:pt x="37540" y="219530"/>
                    <a:pt x="39947" y="230795"/>
                    <a:pt x="44777" y="241090"/>
                  </a:cubicBezTo>
                  <a:cubicBezTo>
                    <a:pt x="49218" y="250463"/>
                    <a:pt x="56440" y="258240"/>
                    <a:pt x="65459" y="263362"/>
                  </a:cubicBezTo>
                  <a:cubicBezTo>
                    <a:pt x="74544" y="268602"/>
                    <a:pt x="85781" y="271217"/>
                    <a:pt x="99174" y="271202"/>
                  </a:cubicBezTo>
                  <a:lnTo>
                    <a:pt x="124476" y="271202"/>
                  </a:lnTo>
                  <a:lnTo>
                    <a:pt x="124476" y="236661"/>
                  </a:lnTo>
                  <a:lnTo>
                    <a:pt x="103603" y="236661"/>
                  </a:lnTo>
                  <a:cubicBezTo>
                    <a:pt x="94491" y="236661"/>
                    <a:pt x="87864" y="233985"/>
                    <a:pt x="83725" y="228630"/>
                  </a:cubicBezTo>
                  <a:cubicBezTo>
                    <a:pt x="79587" y="223275"/>
                    <a:pt x="77510" y="215506"/>
                    <a:pt x="77495" y="205319"/>
                  </a:cubicBezTo>
                  <a:lnTo>
                    <a:pt x="77495" y="99979"/>
                  </a:lnTo>
                  <a:lnTo>
                    <a:pt x="160606" y="99979"/>
                  </a:lnTo>
                  <a:lnTo>
                    <a:pt x="160606" y="208053"/>
                  </a:lnTo>
                  <a:cubicBezTo>
                    <a:pt x="160405" y="219424"/>
                    <a:pt x="162812" y="230689"/>
                    <a:pt x="167642" y="240984"/>
                  </a:cubicBezTo>
                  <a:cubicBezTo>
                    <a:pt x="172083" y="250357"/>
                    <a:pt x="179305" y="258134"/>
                    <a:pt x="188324" y="263256"/>
                  </a:cubicBezTo>
                  <a:cubicBezTo>
                    <a:pt x="197409" y="268496"/>
                    <a:pt x="208646" y="271111"/>
                    <a:pt x="222039" y="271096"/>
                  </a:cubicBezTo>
                  <a:lnTo>
                    <a:pt x="247341" y="271096"/>
                  </a:lnTo>
                  <a:lnTo>
                    <a:pt x="247341" y="236555"/>
                  </a:lnTo>
                  <a:lnTo>
                    <a:pt x="226468" y="236555"/>
                  </a:lnTo>
                  <a:cubicBezTo>
                    <a:pt x="217356" y="236555"/>
                    <a:pt x="210729" y="233879"/>
                    <a:pt x="206591" y="228524"/>
                  </a:cubicBezTo>
                  <a:cubicBezTo>
                    <a:pt x="202452" y="223169"/>
                    <a:pt x="200376" y="215400"/>
                    <a:pt x="200361" y="205214"/>
                  </a:cubicBezTo>
                  <a:lnTo>
                    <a:pt x="200361" y="99979"/>
                  </a:lnTo>
                  <a:lnTo>
                    <a:pt x="247341" y="99979"/>
                  </a:lnTo>
                  <a:lnTo>
                    <a:pt x="247341" y="67048"/>
                  </a:lnTo>
                  <a:lnTo>
                    <a:pt x="200339" y="67048"/>
                  </a:lnTo>
                  <a:close/>
                </a:path>
              </a:pathLst>
            </a:custGeom>
            <a:solidFill>
              <a:srgbClr val="00A443"/>
            </a:solidFill>
            <a:ln w="2119" cap="flat">
              <a:noFill/>
              <a:prstDash val="solid"/>
              <a:miter/>
            </a:ln>
          </p:spPr>
          <p:txBody>
            <a:bodyPr rtlCol="0" anchor="ctr"/>
            <a:lstStyle/>
            <a:p>
              <a:endParaRPr lang="es-ES" sz="675"/>
            </a:p>
          </p:txBody>
        </p:sp>
        <p:sp>
          <p:nvSpPr>
            <p:cNvPr id="10" name="Forma libre: forma 9">
              <a:extLst>
                <a:ext uri="{FF2B5EF4-FFF2-40B4-BE49-F238E27FC236}">
                  <a16:creationId xmlns:a16="http://schemas.microsoft.com/office/drawing/2014/main" id="{DE7249D3-930F-676A-4FB8-164A1198973B}"/>
                </a:ext>
              </a:extLst>
            </p:cNvPr>
            <p:cNvSpPr/>
            <p:nvPr/>
          </p:nvSpPr>
          <p:spPr>
            <a:xfrm>
              <a:off x="22108062" y="938482"/>
              <a:ext cx="39351" cy="203963"/>
            </a:xfrm>
            <a:custGeom>
              <a:avLst/>
              <a:gdLst>
                <a:gd name="connsiteX0" fmla="*/ 0 w 39351"/>
                <a:gd name="connsiteY0" fmla="*/ 0 h 203963"/>
                <a:gd name="connsiteX1" fmla="*/ 39352 w 39351"/>
                <a:gd name="connsiteY1" fmla="*/ 0 h 203963"/>
                <a:gd name="connsiteX2" fmla="*/ 39352 w 39351"/>
                <a:gd name="connsiteY2" fmla="*/ 203963 h 203963"/>
                <a:gd name="connsiteX3" fmla="*/ 0 w 39351"/>
                <a:gd name="connsiteY3" fmla="*/ 203963 h 203963"/>
              </a:gdLst>
              <a:ahLst/>
              <a:cxnLst>
                <a:cxn ang="0">
                  <a:pos x="connsiteX0" y="connsiteY0"/>
                </a:cxn>
                <a:cxn ang="0">
                  <a:pos x="connsiteX1" y="connsiteY1"/>
                </a:cxn>
                <a:cxn ang="0">
                  <a:pos x="connsiteX2" y="connsiteY2"/>
                </a:cxn>
                <a:cxn ang="0">
                  <a:pos x="connsiteX3" y="connsiteY3"/>
                </a:cxn>
              </a:cxnLst>
              <a:rect l="l" t="t" r="r" b="b"/>
              <a:pathLst>
                <a:path w="39351" h="203963">
                  <a:moveTo>
                    <a:pt x="0" y="0"/>
                  </a:moveTo>
                  <a:lnTo>
                    <a:pt x="39352" y="0"/>
                  </a:lnTo>
                  <a:lnTo>
                    <a:pt x="39352" y="203963"/>
                  </a:lnTo>
                  <a:lnTo>
                    <a:pt x="0" y="203963"/>
                  </a:lnTo>
                  <a:close/>
                </a:path>
              </a:pathLst>
            </a:custGeom>
            <a:solidFill>
              <a:srgbClr val="00A443"/>
            </a:solidFill>
            <a:ln w="2119" cap="flat">
              <a:noFill/>
              <a:prstDash val="solid"/>
              <a:miter/>
            </a:ln>
          </p:spPr>
          <p:txBody>
            <a:bodyPr rtlCol="0" anchor="ctr"/>
            <a:lstStyle/>
            <a:p>
              <a:endParaRPr lang="es-ES" sz="675"/>
            </a:p>
          </p:txBody>
        </p:sp>
        <p:sp>
          <p:nvSpPr>
            <p:cNvPr id="11" name="Forma libre: forma 10">
              <a:extLst>
                <a:ext uri="{FF2B5EF4-FFF2-40B4-BE49-F238E27FC236}">
                  <a16:creationId xmlns:a16="http://schemas.microsoft.com/office/drawing/2014/main" id="{9720AE17-9D1D-AE07-8E88-F84B9CB0C36F}"/>
                </a:ext>
              </a:extLst>
            </p:cNvPr>
            <p:cNvSpPr/>
            <p:nvPr/>
          </p:nvSpPr>
          <p:spPr>
            <a:xfrm>
              <a:off x="22100808" y="852163"/>
              <a:ext cx="54177" cy="51807"/>
            </a:xfrm>
            <a:custGeom>
              <a:avLst/>
              <a:gdLst>
                <a:gd name="connsiteX0" fmla="*/ 46203 w 54177"/>
                <a:gd name="connsiteY0" fmla="*/ 7023 h 51807"/>
                <a:gd name="connsiteX1" fmla="*/ 26919 w 54177"/>
                <a:gd name="connsiteY1" fmla="*/ 9 h 51807"/>
                <a:gd name="connsiteX2" fmla="*/ 7847 w 54177"/>
                <a:gd name="connsiteY2" fmla="*/ 7023 h 51807"/>
                <a:gd name="connsiteX3" fmla="*/ 28 w 54177"/>
                <a:gd name="connsiteY3" fmla="*/ 26095 h 51807"/>
                <a:gd name="connsiteX4" fmla="*/ 7847 w 54177"/>
                <a:gd name="connsiteY4" fmla="*/ 44764 h 51807"/>
                <a:gd name="connsiteX5" fmla="*/ 26919 w 54177"/>
                <a:gd name="connsiteY5" fmla="*/ 51800 h 51807"/>
                <a:gd name="connsiteX6" fmla="*/ 46203 w 54177"/>
                <a:gd name="connsiteY6" fmla="*/ 44764 h 51807"/>
                <a:gd name="connsiteX7" fmla="*/ 54150 w 54177"/>
                <a:gd name="connsiteY7" fmla="*/ 26095 h 51807"/>
                <a:gd name="connsiteX8" fmla="*/ 46203 w 54177"/>
                <a:gd name="connsiteY8" fmla="*/ 7023 h 51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77" h="51807">
                  <a:moveTo>
                    <a:pt x="46203" y="7023"/>
                  </a:moveTo>
                  <a:cubicBezTo>
                    <a:pt x="40878" y="2357"/>
                    <a:pt x="33999" y="-146"/>
                    <a:pt x="26919" y="9"/>
                  </a:cubicBezTo>
                  <a:cubicBezTo>
                    <a:pt x="19901" y="-169"/>
                    <a:pt x="13080" y="2340"/>
                    <a:pt x="7847" y="7023"/>
                  </a:cubicBezTo>
                  <a:cubicBezTo>
                    <a:pt x="2545" y="11910"/>
                    <a:pt x="-317" y="18894"/>
                    <a:pt x="28" y="26095"/>
                  </a:cubicBezTo>
                  <a:cubicBezTo>
                    <a:pt x="-264" y="33171"/>
                    <a:pt x="2601" y="40009"/>
                    <a:pt x="7847" y="44764"/>
                  </a:cubicBezTo>
                  <a:cubicBezTo>
                    <a:pt x="13075" y="49456"/>
                    <a:pt x="19897" y="51971"/>
                    <a:pt x="26919" y="51800"/>
                  </a:cubicBezTo>
                  <a:cubicBezTo>
                    <a:pt x="34001" y="51950"/>
                    <a:pt x="40882" y="49439"/>
                    <a:pt x="46203" y="44764"/>
                  </a:cubicBezTo>
                  <a:cubicBezTo>
                    <a:pt x="51528" y="40056"/>
                    <a:pt x="54446" y="33196"/>
                    <a:pt x="54150" y="26095"/>
                  </a:cubicBezTo>
                  <a:cubicBezTo>
                    <a:pt x="54499" y="18867"/>
                    <a:pt x="51581" y="11865"/>
                    <a:pt x="46203" y="7023"/>
                  </a:cubicBezTo>
                  <a:close/>
                </a:path>
              </a:pathLst>
            </a:custGeom>
            <a:solidFill>
              <a:srgbClr val="00A443"/>
            </a:solidFill>
            <a:ln w="2119" cap="flat">
              <a:noFill/>
              <a:prstDash val="solid"/>
              <a:miter/>
            </a:ln>
          </p:spPr>
          <p:txBody>
            <a:bodyPr rtlCol="0" anchor="ctr"/>
            <a:lstStyle/>
            <a:p>
              <a:endParaRPr lang="es-ES" sz="675"/>
            </a:p>
          </p:txBody>
        </p:sp>
        <p:sp>
          <p:nvSpPr>
            <p:cNvPr id="22" name="Forma libre: forma 21">
              <a:extLst>
                <a:ext uri="{FF2B5EF4-FFF2-40B4-BE49-F238E27FC236}">
                  <a16:creationId xmlns:a16="http://schemas.microsoft.com/office/drawing/2014/main" id="{C5453857-34C8-8EE0-F4A2-828234EF4CCA}"/>
                </a:ext>
              </a:extLst>
            </p:cNvPr>
            <p:cNvSpPr/>
            <p:nvPr/>
          </p:nvSpPr>
          <p:spPr>
            <a:xfrm>
              <a:off x="22174029" y="934523"/>
              <a:ext cx="171013" cy="212270"/>
            </a:xfrm>
            <a:custGeom>
              <a:avLst/>
              <a:gdLst>
                <a:gd name="connsiteX0" fmla="*/ 155542 w 171013"/>
                <a:gd name="connsiteY0" fmla="*/ 114174 h 212270"/>
                <a:gd name="connsiteX1" fmla="*/ 107968 w 171013"/>
                <a:gd name="connsiteY1" fmla="*/ 91500 h 212270"/>
                <a:gd name="connsiteX2" fmla="*/ 87900 w 171013"/>
                <a:gd name="connsiteY2" fmla="*/ 86689 h 212270"/>
                <a:gd name="connsiteX3" fmla="*/ 66603 w 171013"/>
                <a:gd name="connsiteY3" fmla="*/ 79781 h 212270"/>
                <a:gd name="connsiteX4" fmla="*/ 51770 w 171013"/>
                <a:gd name="connsiteY4" fmla="*/ 70944 h 212270"/>
                <a:gd name="connsiteX5" fmla="*/ 46154 w 171013"/>
                <a:gd name="connsiteY5" fmla="*/ 57297 h 212270"/>
                <a:gd name="connsiteX6" fmla="*/ 56750 w 171013"/>
                <a:gd name="connsiteY6" fmla="*/ 40217 h 212270"/>
                <a:gd name="connsiteX7" fmla="*/ 84764 w 171013"/>
                <a:gd name="connsiteY7" fmla="*/ 33669 h 212270"/>
                <a:gd name="connsiteX8" fmla="*/ 116275 w 171013"/>
                <a:gd name="connsiteY8" fmla="*/ 41510 h 212270"/>
                <a:gd name="connsiteX9" fmla="*/ 135749 w 171013"/>
                <a:gd name="connsiteY9" fmla="*/ 68211 h 212270"/>
                <a:gd name="connsiteX10" fmla="*/ 168680 w 171013"/>
                <a:gd name="connsiteY10" fmla="*/ 56174 h 212270"/>
                <a:gd name="connsiteX11" fmla="*/ 151410 w 171013"/>
                <a:gd name="connsiteY11" fmla="*/ 25257 h 212270"/>
                <a:gd name="connsiteX12" fmla="*/ 122293 w 171013"/>
                <a:gd name="connsiteY12" fmla="*/ 6375 h 212270"/>
                <a:gd name="connsiteX13" fmla="*/ 84764 w 171013"/>
                <a:gd name="connsiteY13" fmla="*/ 18 h 212270"/>
                <a:gd name="connsiteX14" fmla="*/ 44501 w 171013"/>
                <a:gd name="connsiteY14" fmla="*/ 7435 h 212270"/>
                <a:gd name="connsiteX15" fmla="*/ 16953 w 171013"/>
                <a:gd name="connsiteY15" fmla="*/ 27863 h 212270"/>
                <a:gd name="connsiteX16" fmla="*/ 7120 w 171013"/>
                <a:gd name="connsiteY16" fmla="*/ 57763 h 212270"/>
                <a:gd name="connsiteX17" fmla="*/ 21954 w 171013"/>
                <a:gd name="connsiteY17" fmla="*/ 95717 h 212270"/>
                <a:gd name="connsiteX18" fmla="*/ 69739 w 171013"/>
                <a:gd name="connsiteY18" fmla="*/ 119217 h 212270"/>
                <a:gd name="connsiteX19" fmla="*/ 90210 w 171013"/>
                <a:gd name="connsiteY19" fmla="*/ 124430 h 212270"/>
                <a:gd name="connsiteX20" fmla="*/ 122124 w 171013"/>
                <a:gd name="connsiteY20" fmla="*/ 135471 h 212270"/>
                <a:gd name="connsiteX21" fmla="*/ 132380 w 171013"/>
                <a:gd name="connsiteY21" fmla="*/ 152932 h 212270"/>
                <a:gd name="connsiteX22" fmla="*/ 120322 w 171013"/>
                <a:gd name="connsiteY22" fmla="*/ 171601 h 212270"/>
                <a:gd name="connsiteX23" fmla="*/ 87010 w 171013"/>
                <a:gd name="connsiteY23" fmla="*/ 179039 h 212270"/>
                <a:gd name="connsiteX24" fmla="*/ 63700 w 171013"/>
                <a:gd name="connsiteY24" fmla="*/ 175013 h 212270"/>
                <a:gd name="connsiteX25" fmla="*/ 44226 w 171013"/>
                <a:gd name="connsiteY25" fmla="*/ 162765 h 212270"/>
                <a:gd name="connsiteX26" fmla="*/ 31977 w 171013"/>
                <a:gd name="connsiteY26" fmla="*/ 142082 h 212270"/>
                <a:gd name="connsiteX27" fmla="*/ 0 w 171013"/>
                <a:gd name="connsiteY27" fmla="*/ 156068 h 212270"/>
                <a:gd name="connsiteX28" fmla="*/ 50180 w 171013"/>
                <a:gd name="connsiteY28" fmla="*/ 206249 h 212270"/>
                <a:gd name="connsiteX29" fmla="*/ 87137 w 171013"/>
                <a:gd name="connsiteY29" fmla="*/ 212267 h 212270"/>
                <a:gd name="connsiteX30" fmla="*/ 131638 w 171013"/>
                <a:gd name="connsiteY30" fmla="*/ 204447 h 212270"/>
                <a:gd name="connsiteX31" fmla="*/ 160755 w 171013"/>
                <a:gd name="connsiteY31" fmla="*/ 182960 h 212270"/>
                <a:gd name="connsiteX32" fmla="*/ 171011 w 171013"/>
                <a:gd name="connsiteY32" fmla="*/ 151830 h 212270"/>
                <a:gd name="connsiteX33" fmla="*/ 155542 w 171013"/>
                <a:gd name="connsiteY33" fmla="*/ 114174 h 21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71013" h="212270">
                  <a:moveTo>
                    <a:pt x="155542" y="114174"/>
                  </a:moveTo>
                  <a:cubicBezTo>
                    <a:pt x="145243" y="104426"/>
                    <a:pt x="129386" y="96867"/>
                    <a:pt x="107968" y="91500"/>
                  </a:cubicBezTo>
                  <a:lnTo>
                    <a:pt x="87900" y="86689"/>
                  </a:lnTo>
                  <a:cubicBezTo>
                    <a:pt x="80680" y="84776"/>
                    <a:pt x="73571" y="82470"/>
                    <a:pt x="66603" y="79781"/>
                  </a:cubicBezTo>
                  <a:cubicBezTo>
                    <a:pt x="61153" y="77780"/>
                    <a:pt x="56124" y="74784"/>
                    <a:pt x="51770" y="70944"/>
                  </a:cubicBezTo>
                  <a:cubicBezTo>
                    <a:pt x="48004" y="67427"/>
                    <a:pt x="45955" y="62447"/>
                    <a:pt x="46154" y="57297"/>
                  </a:cubicBezTo>
                  <a:cubicBezTo>
                    <a:pt x="46154" y="50319"/>
                    <a:pt x="49687" y="44625"/>
                    <a:pt x="56750" y="40217"/>
                  </a:cubicBezTo>
                  <a:cubicBezTo>
                    <a:pt x="63812" y="35810"/>
                    <a:pt x="73151" y="33627"/>
                    <a:pt x="84764" y="33669"/>
                  </a:cubicBezTo>
                  <a:cubicBezTo>
                    <a:pt x="95773" y="33481"/>
                    <a:pt x="106637" y="36185"/>
                    <a:pt x="116275" y="41510"/>
                  </a:cubicBezTo>
                  <a:cubicBezTo>
                    <a:pt x="125514" y="46723"/>
                    <a:pt x="132005" y="55623"/>
                    <a:pt x="135749" y="68211"/>
                  </a:cubicBezTo>
                  <a:lnTo>
                    <a:pt x="168680" y="56174"/>
                  </a:lnTo>
                  <a:cubicBezTo>
                    <a:pt x="165610" y="44583"/>
                    <a:pt x="159670" y="33949"/>
                    <a:pt x="151410" y="25257"/>
                  </a:cubicBezTo>
                  <a:cubicBezTo>
                    <a:pt x="143243" y="16861"/>
                    <a:pt x="133291" y="10408"/>
                    <a:pt x="122293" y="6375"/>
                  </a:cubicBezTo>
                  <a:cubicBezTo>
                    <a:pt x="110271" y="2004"/>
                    <a:pt x="97555" y="-152"/>
                    <a:pt x="84764" y="18"/>
                  </a:cubicBezTo>
                  <a:cubicBezTo>
                    <a:pt x="70981" y="-240"/>
                    <a:pt x="57288" y="2283"/>
                    <a:pt x="44501" y="7435"/>
                  </a:cubicBezTo>
                  <a:cubicBezTo>
                    <a:pt x="33662" y="11667"/>
                    <a:pt x="24149" y="18719"/>
                    <a:pt x="16953" y="27863"/>
                  </a:cubicBezTo>
                  <a:cubicBezTo>
                    <a:pt x="10434" y="36456"/>
                    <a:pt x="6974" y="46979"/>
                    <a:pt x="7120" y="57763"/>
                  </a:cubicBezTo>
                  <a:cubicBezTo>
                    <a:pt x="6777" y="71891"/>
                    <a:pt x="12121" y="85566"/>
                    <a:pt x="21954" y="95717"/>
                  </a:cubicBezTo>
                  <a:cubicBezTo>
                    <a:pt x="31844" y="106015"/>
                    <a:pt x="47771" y="113850"/>
                    <a:pt x="69739" y="119217"/>
                  </a:cubicBezTo>
                  <a:lnTo>
                    <a:pt x="90210" y="124430"/>
                  </a:lnTo>
                  <a:cubicBezTo>
                    <a:pt x="104662" y="127636"/>
                    <a:pt x="115300" y="131317"/>
                    <a:pt x="122124" y="135471"/>
                  </a:cubicBezTo>
                  <a:cubicBezTo>
                    <a:pt x="128544" y="138910"/>
                    <a:pt x="132503" y="145649"/>
                    <a:pt x="132380" y="152932"/>
                  </a:cubicBezTo>
                  <a:cubicBezTo>
                    <a:pt x="132380" y="160434"/>
                    <a:pt x="128360" y="166658"/>
                    <a:pt x="120322" y="171601"/>
                  </a:cubicBezTo>
                  <a:cubicBezTo>
                    <a:pt x="112285" y="176545"/>
                    <a:pt x="101181" y="179025"/>
                    <a:pt x="87010" y="179039"/>
                  </a:cubicBezTo>
                  <a:cubicBezTo>
                    <a:pt x="79066" y="179063"/>
                    <a:pt x="71176" y="177700"/>
                    <a:pt x="63700" y="175013"/>
                  </a:cubicBezTo>
                  <a:cubicBezTo>
                    <a:pt x="56370" y="172447"/>
                    <a:pt x="49714" y="168260"/>
                    <a:pt x="44226" y="162765"/>
                  </a:cubicBezTo>
                  <a:cubicBezTo>
                    <a:pt x="38540" y="156956"/>
                    <a:pt x="34338" y="149862"/>
                    <a:pt x="31977" y="142082"/>
                  </a:cubicBezTo>
                  <a:lnTo>
                    <a:pt x="0" y="156068"/>
                  </a:lnTo>
                  <a:cubicBezTo>
                    <a:pt x="7885" y="179768"/>
                    <a:pt x="26480" y="198364"/>
                    <a:pt x="50180" y="206249"/>
                  </a:cubicBezTo>
                  <a:cubicBezTo>
                    <a:pt x="62071" y="210330"/>
                    <a:pt x="74567" y="212364"/>
                    <a:pt x="87137" y="212267"/>
                  </a:cubicBezTo>
                  <a:cubicBezTo>
                    <a:pt x="104260" y="212267"/>
                    <a:pt x="119093" y="209660"/>
                    <a:pt x="131638" y="204447"/>
                  </a:cubicBezTo>
                  <a:cubicBezTo>
                    <a:pt x="143115" y="200063"/>
                    <a:pt x="153181" y="192634"/>
                    <a:pt x="160755" y="182960"/>
                  </a:cubicBezTo>
                  <a:cubicBezTo>
                    <a:pt x="167515" y="174000"/>
                    <a:pt x="171121" y="163055"/>
                    <a:pt x="171011" y="151830"/>
                  </a:cubicBezTo>
                  <a:cubicBezTo>
                    <a:pt x="171011" y="136503"/>
                    <a:pt x="165856" y="123949"/>
                    <a:pt x="155542" y="114174"/>
                  </a:cubicBezTo>
                  <a:close/>
                </a:path>
              </a:pathLst>
            </a:custGeom>
            <a:solidFill>
              <a:srgbClr val="00A443"/>
            </a:solidFill>
            <a:ln w="2119" cap="flat">
              <a:noFill/>
              <a:prstDash val="solid"/>
              <a:miter/>
            </a:ln>
          </p:spPr>
          <p:txBody>
            <a:bodyPr rtlCol="0" anchor="ctr"/>
            <a:lstStyle/>
            <a:p>
              <a:endParaRPr lang="es-ES" sz="675"/>
            </a:p>
          </p:txBody>
        </p:sp>
        <p:sp>
          <p:nvSpPr>
            <p:cNvPr id="23" name="Forma libre: forma 22">
              <a:extLst>
                <a:ext uri="{FF2B5EF4-FFF2-40B4-BE49-F238E27FC236}">
                  <a16:creationId xmlns:a16="http://schemas.microsoft.com/office/drawing/2014/main" id="{1BB01978-6EB7-3FD2-AE05-BA8B173EF365}"/>
                </a:ext>
              </a:extLst>
            </p:cNvPr>
            <p:cNvSpPr/>
            <p:nvPr/>
          </p:nvSpPr>
          <p:spPr>
            <a:xfrm>
              <a:off x="22371211" y="861389"/>
              <a:ext cx="175082" cy="281161"/>
            </a:xfrm>
            <a:custGeom>
              <a:avLst/>
              <a:gdLst>
                <a:gd name="connsiteX0" fmla="*/ 138526 w 175082"/>
                <a:gd name="connsiteY0" fmla="*/ 82730 h 281161"/>
                <a:gd name="connsiteX1" fmla="*/ 99576 w 175082"/>
                <a:gd name="connsiteY1" fmla="*/ 73088 h 281161"/>
                <a:gd name="connsiteX2" fmla="*/ 60416 w 175082"/>
                <a:gd name="connsiteY2" fmla="*/ 84128 h 281161"/>
                <a:gd name="connsiteX3" fmla="*/ 39352 w 175082"/>
                <a:gd name="connsiteY3" fmla="*/ 107269 h 281161"/>
                <a:gd name="connsiteX4" fmla="*/ 39352 w 175082"/>
                <a:gd name="connsiteY4" fmla="*/ 0 h 281161"/>
                <a:gd name="connsiteX5" fmla="*/ 0 w 175082"/>
                <a:gd name="connsiteY5" fmla="*/ 0 h 281161"/>
                <a:gd name="connsiteX6" fmla="*/ 0 w 175082"/>
                <a:gd name="connsiteY6" fmla="*/ 281077 h 281161"/>
                <a:gd name="connsiteX7" fmla="*/ 39352 w 175082"/>
                <a:gd name="connsiteY7" fmla="*/ 281077 h 281161"/>
                <a:gd name="connsiteX8" fmla="*/ 39352 w 175082"/>
                <a:gd name="connsiteY8" fmla="*/ 160289 h 281161"/>
                <a:gd name="connsiteX9" fmla="*/ 53592 w 175082"/>
                <a:gd name="connsiteY9" fmla="*/ 121954 h 281161"/>
                <a:gd name="connsiteX10" fmla="*/ 90337 w 175082"/>
                <a:gd name="connsiteY10" fmla="*/ 108095 h 281161"/>
                <a:gd name="connsiteX11" fmla="*/ 122865 w 175082"/>
                <a:gd name="connsiteY11" fmla="*/ 121763 h 281161"/>
                <a:gd name="connsiteX12" fmla="*/ 135304 w 175082"/>
                <a:gd name="connsiteY12" fmla="*/ 158699 h 281161"/>
                <a:gd name="connsiteX13" fmla="*/ 135304 w 175082"/>
                <a:gd name="connsiteY13" fmla="*/ 281162 h 281161"/>
                <a:gd name="connsiteX14" fmla="*/ 175059 w 175082"/>
                <a:gd name="connsiteY14" fmla="*/ 281162 h 281161"/>
                <a:gd name="connsiteX15" fmla="*/ 175059 w 175082"/>
                <a:gd name="connsiteY15" fmla="*/ 152194 h 281161"/>
                <a:gd name="connsiteX16" fmla="*/ 165226 w 175082"/>
                <a:gd name="connsiteY16" fmla="*/ 110236 h 281161"/>
                <a:gd name="connsiteX17" fmla="*/ 138526 w 175082"/>
                <a:gd name="connsiteY17" fmla="*/ 82730 h 281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082" h="281161">
                  <a:moveTo>
                    <a:pt x="138526" y="82730"/>
                  </a:moveTo>
                  <a:cubicBezTo>
                    <a:pt x="126616" y="76131"/>
                    <a:pt x="113181" y="72804"/>
                    <a:pt x="99576" y="73088"/>
                  </a:cubicBezTo>
                  <a:cubicBezTo>
                    <a:pt x="85751" y="73064"/>
                    <a:pt x="72191" y="76885"/>
                    <a:pt x="60416" y="84128"/>
                  </a:cubicBezTo>
                  <a:cubicBezTo>
                    <a:pt x="51397" y="89754"/>
                    <a:pt x="44107" y="97763"/>
                    <a:pt x="39352" y="107269"/>
                  </a:cubicBezTo>
                  <a:lnTo>
                    <a:pt x="39352" y="0"/>
                  </a:lnTo>
                  <a:lnTo>
                    <a:pt x="0" y="0"/>
                  </a:lnTo>
                  <a:lnTo>
                    <a:pt x="0" y="281077"/>
                  </a:lnTo>
                  <a:lnTo>
                    <a:pt x="39352" y="281077"/>
                  </a:lnTo>
                  <a:lnTo>
                    <a:pt x="39352" y="160289"/>
                  </a:lnTo>
                  <a:cubicBezTo>
                    <a:pt x="39352" y="143972"/>
                    <a:pt x="44098" y="131193"/>
                    <a:pt x="53592" y="121954"/>
                  </a:cubicBezTo>
                  <a:cubicBezTo>
                    <a:pt x="63086" y="112715"/>
                    <a:pt x="75334" y="108095"/>
                    <a:pt x="90337" y="108095"/>
                  </a:cubicBezTo>
                  <a:cubicBezTo>
                    <a:pt x="103709" y="108095"/>
                    <a:pt x="114558" y="112651"/>
                    <a:pt x="122865" y="121763"/>
                  </a:cubicBezTo>
                  <a:cubicBezTo>
                    <a:pt x="131172" y="130876"/>
                    <a:pt x="135326" y="143188"/>
                    <a:pt x="135304" y="158699"/>
                  </a:cubicBezTo>
                  <a:lnTo>
                    <a:pt x="135304" y="281162"/>
                  </a:lnTo>
                  <a:lnTo>
                    <a:pt x="175059" y="281162"/>
                  </a:lnTo>
                  <a:lnTo>
                    <a:pt x="175059" y="152194"/>
                  </a:lnTo>
                  <a:cubicBezTo>
                    <a:pt x="175398" y="137599"/>
                    <a:pt x="172028" y="123156"/>
                    <a:pt x="165226" y="110236"/>
                  </a:cubicBezTo>
                  <a:cubicBezTo>
                    <a:pt x="159081" y="98750"/>
                    <a:pt x="149820" y="89220"/>
                    <a:pt x="138526" y="82730"/>
                  </a:cubicBezTo>
                  <a:close/>
                </a:path>
              </a:pathLst>
            </a:custGeom>
            <a:solidFill>
              <a:srgbClr val="00A443"/>
            </a:solidFill>
            <a:ln w="2119" cap="flat">
              <a:noFill/>
              <a:prstDash val="solid"/>
              <a:miter/>
            </a:ln>
          </p:spPr>
          <p:txBody>
            <a:bodyPr rtlCol="0" anchor="ctr"/>
            <a:lstStyle/>
            <a:p>
              <a:endParaRPr lang="es-ES" sz="675"/>
            </a:p>
          </p:txBody>
        </p:sp>
        <p:sp>
          <p:nvSpPr>
            <p:cNvPr id="24" name="Forma libre: forma 23">
              <a:extLst>
                <a:ext uri="{FF2B5EF4-FFF2-40B4-BE49-F238E27FC236}">
                  <a16:creationId xmlns:a16="http://schemas.microsoft.com/office/drawing/2014/main" id="{6AEF79F1-5681-9E06-2536-2C4C7F4ED3A4}"/>
                </a:ext>
              </a:extLst>
            </p:cNvPr>
            <p:cNvSpPr/>
            <p:nvPr/>
          </p:nvSpPr>
          <p:spPr>
            <a:xfrm>
              <a:off x="22583270" y="861389"/>
              <a:ext cx="207650" cy="281077"/>
            </a:xfrm>
            <a:custGeom>
              <a:avLst/>
              <a:gdLst>
                <a:gd name="connsiteX0" fmla="*/ 179869 w 207650"/>
                <a:gd name="connsiteY0" fmla="*/ 24306 h 281077"/>
                <a:gd name="connsiteX1" fmla="*/ 103582 w 207650"/>
                <a:gd name="connsiteY1" fmla="*/ 0 h 281077"/>
                <a:gd name="connsiteX2" fmla="*/ 0 w 207650"/>
                <a:gd name="connsiteY2" fmla="*/ 0 h 281077"/>
                <a:gd name="connsiteX3" fmla="*/ 0 w 207650"/>
                <a:gd name="connsiteY3" fmla="*/ 281077 h 281077"/>
                <a:gd name="connsiteX4" fmla="*/ 41344 w 207650"/>
                <a:gd name="connsiteY4" fmla="*/ 281077 h 281077"/>
                <a:gd name="connsiteX5" fmla="*/ 41344 w 207650"/>
                <a:gd name="connsiteY5" fmla="*/ 181480 h 281077"/>
                <a:gd name="connsiteX6" fmla="*/ 103984 w 207650"/>
                <a:gd name="connsiteY6" fmla="*/ 181480 h 281077"/>
                <a:gd name="connsiteX7" fmla="*/ 159208 w 207650"/>
                <a:gd name="connsiteY7" fmla="*/ 170630 h 281077"/>
                <a:gd name="connsiteX8" fmla="*/ 194936 w 207650"/>
                <a:gd name="connsiteY8" fmla="*/ 139310 h 281077"/>
                <a:gd name="connsiteX9" fmla="*/ 207650 w 207650"/>
                <a:gd name="connsiteY9" fmla="*/ 91142 h 281077"/>
                <a:gd name="connsiteX10" fmla="*/ 179869 w 207650"/>
                <a:gd name="connsiteY10" fmla="*/ 24306 h 281077"/>
                <a:gd name="connsiteX11" fmla="*/ 147362 w 207650"/>
                <a:gd name="connsiteY11" fmla="*/ 131299 h 281077"/>
                <a:gd name="connsiteX12" fmla="*/ 100382 w 207650"/>
                <a:gd name="connsiteY12" fmla="*/ 144968 h 281077"/>
                <a:gd name="connsiteX13" fmla="*/ 41280 w 207650"/>
                <a:gd name="connsiteY13" fmla="*/ 144968 h 281077"/>
                <a:gd name="connsiteX14" fmla="*/ 41280 w 207650"/>
                <a:gd name="connsiteY14" fmla="*/ 37360 h 281077"/>
                <a:gd name="connsiteX15" fmla="*/ 100318 w 207650"/>
                <a:gd name="connsiteY15" fmla="*/ 37360 h 281077"/>
                <a:gd name="connsiteX16" fmla="*/ 147299 w 207650"/>
                <a:gd name="connsiteY16" fmla="*/ 50795 h 281077"/>
                <a:gd name="connsiteX17" fmla="*/ 164145 w 207650"/>
                <a:gd name="connsiteY17" fmla="*/ 91164 h 281077"/>
                <a:gd name="connsiteX18" fmla="*/ 147299 w 207650"/>
                <a:gd name="connsiteY18" fmla="*/ 131299 h 28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7650" h="281077">
                  <a:moveTo>
                    <a:pt x="179869" y="24306"/>
                  </a:moveTo>
                  <a:cubicBezTo>
                    <a:pt x="161412" y="8116"/>
                    <a:pt x="135983" y="15"/>
                    <a:pt x="103582" y="0"/>
                  </a:cubicBezTo>
                  <a:lnTo>
                    <a:pt x="0" y="0"/>
                  </a:lnTo>
                  <a:lnTo>
                    <a:pt x="0" y="281077"/>
                  </a:lnTo>
                  <a:lnTo>
                    <a:pt x="41344" y="281077"/>
                  </a:lnTo>
                  <a:lnTo>
                    <a:pt x="41344" y="181480"/>
                  </a:lnTo>
                  <a:lnTo>
                    <a:pt x="103984" y="181480"/>
                  </a:lnTo>
                  <a:cubicBezTo>
                    <a:pt x="125408" y="181480"/>
                    <a:pt x="143802" y="177862"/>
                    <a:pt x="159208" y="170630"/>
                  </a:cubicBezTo>
                  <a:cubicBezTo>
                    <a:pt x="173957" y="163965"/>
                    <a:pt x="186396" y="153063"/>
                    <a:pt x="194936" y="139310"/>
                  </a:cubicBezTo>
                  <a:cubicBezTo>
                    <a:pt x="203412" y="125663"/>
                    <a:pt x="207650" y="109606"/>
                    <a:pt x="207650" y="91142"/>
                  </a:cubicBezTo>
                  <a:cubicBezTo>
                    <a:pt x="207566" y="62774"/>
                    <a:pt x="198305" y="40496"/>
                    <a:pt x="179869" y="24306"/>
                  </a:cubicBezTo>
                  <a:close/>
                  <a:moveTo>
                    <a:pt x="147362" y="131299"/>
                  </a:moveTo>
                  <a:cubicBezTo>
                    <a:pt x="136067" y="140411"/>
                    <a:pt x="120407" y="144968"/>
                    <a:pt x="100382" y="144968"/>
                  </a:cubicBezTo>
                  <a:lnTo>
                    <a:pt x="41280" y="144968"/>
                  </a:lnTo>
                  <a:lnTo>
                    <a:pt x="41280" y="37360"/>
                  </a:lnTo>
                  <a:lnTo>
                    <a:pt x="100318" y="37360"/>
                  </a:lnTo>
                  <a:cubicBezTo>
                    <a:pt x="120386" y="37360"/>
                    <a:pt x="136046" y="41837"/>
                    <a:pt x="147299" y="50795"/>
                  </a:cubicBezTo>
                  <a:cubicBezTo>
                    <a:pt x="158551" y="59752"/>
                    <a:pt x="164166" y="73208"/>
                    <a:pt x="164145" y="91164"/>
                  </a:cubicBezTo>
                  <a:cubicBezTo>
                    <a:pt x="164145" y="108822"/>
                    <a:pt x="158530" y="122202"/>
                    <a:pt x="147299" y="131299"/>
                  </a:cubicBezTo>
                  <a:close/>
                </a:path>
              </a:pathLst>
            </a:custGeom>
            <a:solidFill>
              <a:srgbClr val="00A443"/>
            </a:solidFill>
            <a:ln w="2119" cap="flat">
              <a:noFill/>
              <a:prstDash val="solid"/>
              <a:miter/>
            </a:ln>
          </p:spPr>
          <p:txBody>
            <a:bodyPr rtlCol="0" anchor="ctr"/>
            <a:lstStyle/>
            <a:p>
              <a:endParaRPr lang="es-ES" sz="675"/>
            </a:p>
          </p:txBody>
        </p:sp>
        <p:sp>
          <p:nvSpPr>
            <p:cNvPr id="25" name="Forma libre: forma 24">
              <a:extLst>
                <a:ext uri="{FF2B5EF4-FFF2-40B4-BE49-F238E27FC236}">
                  <a16:creationId xmlns:a16="http://schemas.microsoft.com/office/drawing/2014/main" id="{0994A4B8-F821-A898-9C46-61BA419BB665}"/>
                </a:ext>
              </a:extLst>
            </p:cNvPr>
            <p:cNvSpPr/>
            <p:nvPr/>
          </p:nvSpPr>
          <p:spPr>
            <a:xfrm>
              <a:off x="22794197" y="934458"/>
              <a:ext cx="206799" cy="212416"/>
            </a:xfrm>
            <a:custGeom>
              <a:avLst/>
              <a:gdLst>
                <a:gd name="connsiteX0" fmla="*/ 156609 w 206799"/>
                <a:gd name="connsiteY0" fmla="*/ 13264 h 212416"/>
                <a:gd name="connsiteX1" fmla="*/ 103208 w 206799"/>
                <a:gd name="connsiteY1" fmla="*/ 20 h 212416"/>
                <a:gd name="connsiteX2" fmla="*/ 62246 w 206799"/>
                <a:gd name="connsiteY2" fmla="*/ 7648 h 212416"/>
                <a:gd name="connsiteX3" fmla="*/ 29315 w 206799"/>
                <a:gd name="connsiteY3" fmla="*/ 29539 h 212416"/>
                <a:gd name="connsiteX4" fmla="*/ 7637 w 206799"/>
                <a:gd name="connsiteY4" fmla="*/ 63253 h 212416"/>
                <a:gd name="connsiteX5" fmla="*/ 8 w 206799"/>
                <a:gd name="connsiteY5" fmla="*/ 106017 h 212416"/>
                <a:gd name="connsiteX6" fmla="*/ 13464 w 206799"/>
                <a:gd name="connsiteY6" fmla="*/ 161431 h 212416"/>
                <a:gd name="connsiteX7" fmla="*/ 50400 w 206799"/>
                <a:gd name="connsiteY7" fmla="*/ 198982 h 212416"/>
                <a:gd name="connsiteX8" fmla="*/ 144551 w 206799"/>
                <a:gd name="connsiteY8" fmla="*/ 204597 h 212416"/>
                <a:gd name="connsiteX9" fmla="*/ 177482 w 206799"/>
                <a:gd name="connsiteY9" fmla="*/ 182707 h 212416"/>
                <a:gd name="connsiteX10" fmla="*/ 199161 w 206799"/>
                <a:gd name="connsiteY10" fmla="*/ 149183 h 212416"/>
                <a:gd name="connsiteX11" fmla="*/ 206789 w 206799"/>
                <a:gd name="connsiteY11" fmla="*/ 106017 h 212416"/>
                <a:gd name="connsiteX12" fmla="*/ 193354 w 206799"/>
                <a:gd name="connsiteY12" fmla="*/ 50412 h 212416"/>
                <a:gd name="connsiteX13" fmla="*/ 156609 w 206799"/>
                <a:gd name="connsiteY13" fmla="*/ 13264 h 212416"/>
                <a:gd name="connsiteX14" fmla="*/ 161822 w 206799"/>
                <a:gd name="connsiteY14" fmla="*/ 135727 h 212416"/>
                <a:gd name="connsiteX15" fmla="*/ 148578 w 206799"/>
                <a:gd name="connsiteY15" fmla="*/ 158020 h 212416"/>
                <a:gd name="connsiteX16" fmla="*/ 128489 w 206799"/>
                <a:gd name="connsiteY16" fmla="*/ 171857 h 212416"/>
                <a:gd name="connsiteX17" fmla="*/ 103208 w 206799"/>
                <a:gd name="connsiteY17" fmla="*/ 176689 h 212416"/>
                <a:gd name="connsiteX18" fmla="*/ 71273 w 206799"/>
                <a:gd name="connsiteY18" fmla="*/ 168212 h 212416"/>
                <a:gd name="connsiteX19" fmla="*/ 48790 w 206799"/>
                <a:gd name="connsiteY19" fmla="*/ 143928 h 212416"/>
                <a:gd name="connsiteX20" fmla="*/ 40567 w 206799"/>
                <a:gd name="connsiteY20" fmla="*/ 105974 h 212416"/>
                <a:gd name="connsiteX21" fmla="*/ 45187 w 206799"/>
                <a:gd name="connsiteY21" fmla="*/ 76307 h 212416"/>
                <a:gd name="connsiteX22" fmla="*/ 58241 w 206799"/>
                <a:gd name="connsiteY22" fmla="*/ 54226 h 212416"/>
                <a:gd name="connsiteX23" fmla="*/ 78308 w 206799"/>
                <a:gd name="connsiteY23" fmla="*/ 40367 h 212416"/>
                <a:gd name="connsiteX24" fmla="*/ 103208 w 206799"/>
                <a:gd name="connsiteY24" fmla="*/ 35748 h 212416"/>
                <a:gd name="connsiteX25" fmla="*/ 135927 w 206799"/>
                <a:gd name="connsiteY25" fmla="*/ 44224 h 212416"/>
                <a:gd name="connsiteX26" fmla="*/ 158410 w 206799"/>
                <a:gd name="connsiteY26" fmla="*/ 68318 h 212416"/>
                <a:gd name="connsiteX27" fmla="*/ 166633 w 206799"/>
                <a:gd name="connsiteY27" fmla="*/ 106059 h 212416"/>
                <a:gd name="connsiteX28" fmla="*/ 161780 w 206799"/>
                <a:gd name="connsiteY28" fmla="*/ 135727 h 212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6799" h="212416">
                  <a:moveTo>
                    <a:pt x="156609" y="13264"/>
                  </a:moveTo>
                  <a:cubicBezTo>
                    <a:pt x="140292" y="4230"/>
                    <a:pt x="121856" y="-339"/>
                    <a:pt x="103208" y="20"/>
                  </a:cubicBezTo>
                  <a:cubicBezTo>
                    <a:pt x="89179" y="-114"/>
                    <a:pt x="75278" y="2476"/>
                    <a:pt x="62246" y="7648"/>
                  </a:cubicBezTo>
                  <a:cubicBezTo>
                    <a:pt x="49870" y="12588"/>
                    <a:pt x="38660" y="20043"/>
                    <a:pt x="29315" y="29539"/>
                  </a:cubicBezTo>
                  <a:cubicBezTo>
                    <a:pt x="19864" y="39176"/>
                    <a:pt x="12489" y="50651"/>
                    <a:pt x="7637" y="63253"/>
                  </a:cubicBezTo>
                  <a:cubicBezTo>
                    <a:pt x="2424" y="76903"/>
                    <a:pt x="-162" y="91410"/>
                    <a:pt x="8" y="106017"/>
                  </a:cubicBezTo>
                  <a:cubicBezTo>
                    <a:pt x="8" y="126896"/>
                    <a:pt x="4500" y="145369"/>
                    <a:pt x="13464" y="161431"/>
                  </a:cubicBezTo>
                  <a:cubicBezTo>
                    <a:pt x="22067" y="177121"/>
                    <a:pt x="34846" y="190120"/>
                    <a:pt x="50400" y="198982"/>
                  </a:cubicBezTo>
                  <a:cubicBezTo>
                    <a:pt x="79410" y="214667"/>
                    <a:pt x="113888" y="216723"/>
                    <a:pt x="144551" y="204597"/>
                  </a:cubicBezTo>
                  <a:cubicBezTo>
                    <a:pt x="156884" y="199562"/>
                    <a:pt x="168073" y="192122"/>
                    <a:pt x="177482" y="182707"/>
                  </a:cubicBezTo>
                  <a:cubicBezTo>
                    <a:pt x="186976" y="173165"/>
                    <a:pt x="194350" y="161745"/>
                    <a:pt x="199161" y="149183"/>
                  </a:cubicBezTo>
                  <a:cubicBezTo>
                    <a:pt x="204395" y="135400"/>
                    <a:pt x="206980" y="120757"/>
                    <a:pt x="206789" y="106017"/>
                  </a:cubicBezTo>
                  <a:cubicBezTo>
                    <a:pt x="206789" y="84826"/>
                    <a:pt x="202318" y="66290"/>
                    <a:pt x="193354" y="50412"/>
                  </a:cubicBezTo>
                  <a:cubicBezTo>
                    <a:pt x="184751" y="34883"/>
                    <a:pt x="172036" y="22029"/>
                    <a:pt x="156609" y="13264"/>
                  </a:cubicBezTo>
                  <a:close/>
                  <a:moveTo>
                    <a:pt x="161822" y="135727"/>
                  </a:moveTo>
                  <a:cubicBezTo>
                    <a:pt x="158961" y="143976"/>
                    <a:pt x="154448" y="151558"/>
                    <a:pt x="148578" y="158020"/>
                  </a:cubicBezTo>
                  <a:cubicBezTo>
                    <a:pt x="142962" y="164034"/>
                    <a:pt x="136117" y="168755"/>
                    <a:pt x="128489" y="171857"/>
                  </a:cubicBezTo>
                  <a:cubicBezTo>
                    <a:pt x="120457" y="175129"/>
                    <a:pt x="111875" y="176771"/>
                    <a:pt x="103208" y="176689"/>
                  </a:cubicBezTo>
                  <a:cubicBezTo>
                    <a:pt x="91998" y="176824"/>
                    <a:pt x="80957" y="173894"/>
                    <a:pt x="71273" y="168212"/>
                  </a:cubicBezTo>
                  <a:cubicBezTo>
                    <a:pt x="61610" y="162427"/>
                    <a:pt x="53812" y="154000"/>
                    <a:pt x="48790" y="143928"/>
                  </a:cubicBezTo>
                  <a:cubicBezTo>
                    <a:pt x="43301" y="133360"/>
                    <a:pt x="40546" y="120709"/>
                    <a:pt x="40567" y="105974"/>
                  </a:cubicBezTo>
                  <a:cubicBezTo>
                    <a:pt x="40377" y="95892"/>
                    <a:pt x="41945" y="85856"/>
                    <a:pt x="45187" y="76307"/>
                  </a:cubicBezTo>
                  <a:cubicBezTo>
                    <a:pt x="48026" y="68149"/>
                    <a:pt x="52456" y="60641"/>
                    <a:pt x="58241" y="54226"/>
                  </a:cubicBezTo>
                  <a:cubicBezTo>
                    <a:pt x="63771" y="48117"/>
                    <a:pt x="70637" y="43372"/>
                    <a:pt x="78308" y="40367"/>
                  </a:cubicBezTo>
                  <a:cubicBezTo>
                    <a:pt x="86234" y="37258"/>
                    <a:pt x="94689" y="35690"/>
                    <a:pt x="103208" y="35748"/>
                  </a:cubicBezTo>
                  <a:cubicBezTo>
                    <a:pt x="114672" y="35548"/>
                    <a:pt x="125988" y="38479"/>
                    <a:pt x="135927" y="44224"/>
                  </a:cubicBezTo>
                  <a:cubicBezTo>
                    <a:pt x="145547" y="49971"/>
                    <a:pt x="153346" y="58324"/>
                    <a:pt x="158410" y="68318"/>
                  </a:cubicBezTo>
                  <a:cubicBezTo>
                    <a:pt x="163899" y="78772"/>
                    <a:pt x="166633" y="91353"/>
                    <a:pt x="166633" y="106059"/>
                  </a:cubicBezTo>
                  <a:cubicBezTo>
                    <a:pt x="166760" y="116157"/>
                    <a:pt x="165128" y="126197"/>
                    <a:pt x="161780" y="135727"/>
                  </a:cubicBezTo>
                  <a:close/>
                </a:path>
              </a:pathLst>
            </a:custGeom>
            <a:solidFill>
              <a:srgbClr val="00A443"/>
            </a:solidFill>
            <a:ln w="2119" cap="flat">
              <a:noFill/>
              <a:prstDash val="solid"/>
              <a:miter/>
            </a:ln>
          </p:spPr>
          <p:txBody>
            <a:bodyPr rtlCol="0" anchor="ctr"/>
            <a:lstStyle/>
            <a:p>
              <a:endParaRPr lang="es-ES" sz="675"/>
            </a:p>
          </p:txBody>
        </p:sp>
        <p:sp>
          <p:nvSpPr>
            <p:cNvPr id="26" name="Forma libre: forma 25">
              <a:extLst>
                <a:ext uri="{FF2B5EF4-FFF2-40B4-BE49-F238E27FC236}">
                  <a16:creationId xmlns:a16="http://schemas.microsoft.com/office/drawing/2014/main" id="{0C6B7AB3-0062-6CA2-946A-29F0016F86FC}"/>
                </a:ext>
              </a:extLst>
            </p:cNvPr>
            <p:cNvSpPr/>
            <p:nvPr/>
          </p:nvSpPr>
          <p:spPr>
            <a:xfrm>
              <a:off x="23000817" y="938482"/>
              <a:ext cx="295529" cy="204090"/>
            </a:xfrm>
            <a:custGeom>
              <a:avLst/>
              <a:gdLst>
                <a:gd name="connsiteX0" fmla="*/ 222039 w 295529"/>
                <a:gd name="connsiteY0" fmla="*/ 109727 h 204090"/>
                <a:gd name="connsiteX1" fmla="*/ 216826 w 295529"/>
                <a:gd name="connsiteY1" fmla="*/ 127188 h 204090"/>
                <a:gd name="connsiteX2" fmla="*/ 211613 w 295529"/>
                <a:gd name="connsiteY2" fmla="*/ 146260 h 204090"/>
                <a:gd name="connsiteX3" fmla="*/ 199958 w 295529"/>
                <a:gd name="connsiteY3" fmla="*/ 110108 h 204090"/>
                <a:gd name="connsiteX4" fmla="*/ 164951 w 295529"/>
                <a:gd name="connsiteY4" fmla="*/ 0 h 204090"/>
                <a:gd name="connsiteX5" fmla="*/ 130812 w 295529"/>
                <a:gd name="connsiteY5" fmla="*/ 0 h 204090"/>
                <a:gd name="connsiteX6" fmla="*/ 96377 w 295529"/>
                <a:gd name="connsiteY6" fmla="*/ 109727 h 204090"/>
                <a:gd name="connsiteX7" fmla="*/ 90952 w 295529"/>
                <a:gd name="connsiteY7" fmla="*/ 127591 h 204090"/>
                <a:gd name="connsiteX8" fmla="*/ 85124 w 295529"/>
                <a:gd name="connsiteY8" fmla="*/ 146663 h 204090"/>
                <a:gd name="connsiteX9" fmla="*/ 79509 w 295529"/>
                <a:gd name="connsiteY9" fmla="*/ 127591 h 204090"/>
                <a:gd name="connsiteX10" fmla="*/ 74274 w 295529"/>
                <a:gd name="connsiteY10" fmla="*/ 109727 h 204090"/>
                <a:gd name="connsiteX11" fmla="*/ 41767 w 295529"/>
                <a:gd name="connsiteY11" fmla="*/ 106 h 204090"/>
                <a:gd name="connsiteX12" fmla="*/ 0 w 295529"/>
                <a:gd name="connsiteY12" fmla="*/ 106 h 204090"/>
                <a:gd name="connsiteX13" fmla="*/ 64654 w 295529"/>
                <a:gd name="connsiteY13" fmla="*/ 204090 h 204090"/>
                <a:gd name="connsiteX14" fmla="*/ 101992 w 295529"/>
                <a:gd name="connsiteY14" fmla="*/ 204090 h 204090"/>
                <a:gd name="connsiteX15" fmla="*/ 136512 w 295529"/>
                <a:gd name="connsiteY15" fmla="*/ 94469 h 204090"/>
                <a:gd name="connsiteX16" fmla="*/ 147362 w 295529"/>
                <a:gd name="connsiteY16" fmla="*/ 58741 h 204090"/>
                <a:gd name="connsiteX17" fmla="*/ 158996 w 295529"/>
                <a:gd name="connsiteY17" fmla="*/ 94469 h 204090"/>
                <a:gd name="connsiteX18" fmla="*/ 193537 w 295529"/>
                <a:gd name="connsiteY18" fmla="*/ 204090 h 204090"/>
                <a:gd name="connsiteX19" fmla="*/ 231278 w 295529"/>
                <a:gd name="connsiteY19" fmla="*/ 204090 h 204090"/>
                <a:gd name="connsiteX20" fmla="*/ 295529 w 295529"/>
                <a:gd name="connsiteY20" fmla="*/ 106 h 204090"/>
                <a:gd name="connsiteX21" fmla="*/ 254567 w 295529"/>
                <a:gd name="connsiteY21" fmla="*/ 106 h 20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5529" h="204090">
                  <a:moveTo>
                    <a:pt x="222039" y="109727"/>
                  </a:moveTo>
                  <a:cubicBezTo>
                    <a:pt x="220174" y="115618"/>
                    <a:pt x="218437" y="121439"/>
                    <a:pt x="216826" y="127188"/>
                  </a:cubicBezTo>
                  <a:cubicBezTo>
                    <a:pt x="215215" y="132937"/>
                    <a:pt x="213478" y="139295"/>
                    <a:pt x="211613" y="146260"/>
                  </a:cubicBezTo>
                  <a:cubicBezTo>
                    <a:pt x="206782" y="131257"/>
                    <a:pt x="202904" y="119206"/>
                    <a:pt x="199958" y="110108"/>
                  </a:cubicBezTo>
                  <a:lnTo>
                    <a:pt x="164951" y="0"/>
                  </a:lnTo>
                  <a:lnTo>
                    <a:pt x="130812" y="0"/>
                  </a:lnTo>
                  <a:lnTo>
                    <a:pt x="96377" y="109727"/>
                  </a:lnTo>
                  <a:cubicBezTo>
                    <a:pt x="94491" y="115900"/>
                    <a:pt x="92668" y="121855"/>
                    <a:pt x="90952" y="127591"/>
                  </a:cubicBezTo>
                  <a:cubicBezTo>
                    <a:pt x="89193" y="133355"/>
                    <a:pt x="87264" y="139712"/>
                    <a:pt x="85124" y="146663"/>
                  </a:cubicBezTo>
                  <a:cubicBezTo>
                    <a:pt x="83005" y="139712"/>
                    <a:pt x="81098" y="133355"/>
                    <a:pt x="79509" y="127591"/>
                  </a:cubicBezTo>
                  <a:cubicBezTo>
                    <a:pt x="77919" y="121827"/>
                    <a:pt x="76160" y="115894"/>
                    <a:pt x="74274" y="109727"/>
                  </a:cubicBezTo>
                  <a:lnTo>
                    <a:pt x="41767" y="106"/>
                  </a:lnTo>
                  <a:lnTo>
                    <a:pt x="0" y="106"/>
                  </a:lnTo>
                  <a:lnTo>
                    <a:pt x="64654" y="204090"/>
                  </a:lnTo>
                  <a:lnTo>
                    <a:pt x="101992" y="204090"/>
                  </a:lnTo>
                  <a:lnTo>
                    <a:pt x="136512" y="94469"/>
                  </a:lnTo>
                  <a:cubicBezTo>
                    <a:pt x="139458" y="85639"/>
                    <a:pt x="143082" y="73730"/>
                    <a:pt x="147362" y="58741"/>
                  </a:cubicBezTo>
                  <a:cubicBezTo>
                    <a:pt x="152448" y="73730"/>
                    <a:pt x="156326" y="85639"/>
                    <a:pt x="158996" y="94469"/>
                  </a:cubicBezTo>
                  <a:lnTo>
                    <a:pt x="193537" y="204090"/>
                  </a:lnTo>
                  <a:lnTo>
                    <a:pt x="231278" y="204090"/>
                  </a:lnTo>
                  <a:lnTo>
                    <a:pt x="295529" y="106"/>
                  </a:lnTo>
                  <a:lnTo>
                    <a:pt x="254567" y="106"/>
                  </a:lnTo>
                  <a:close/>
                </a:path>
              </a:pathLst>
            </a:custGeom>
            <a:solidFill>
              <a:srgbClr val="00A443"/>
            </a:solidFill>
            <a:ln w="2119" cap="flat">
              <a:noFill/>
              <a:prstDash val="solid"/>
              <a:miter/>
            </a:ln>
          </p:spPr>
          <p:txBody>
            <a:bodyPr rtlCol="0" anchor="ctr"/>
            <a:lstStyle/>
            <a:p>
              <a:endParaRPr lang="es-ES" sz="675"/>
            </a:p>
          </p:txBody>
        </p:sp>
        <p:sp>
          <p:nvSpPr>
            <p:cNvPr id="27" name="Forma libre: forma 26">
              <a:extLst>
                <a:ext uri="{FF2B5EF4-FFF2-40B4-BE49-F238E27FC236}">
                  <a16:creationId xmlns:a16="http://schemas.microsoft.com/office/drawing/2014/main" id="{8D1C67DE-810D-CCB8-1865-7D53884307A5}"/>
                </a:ext>
              </a:extLst>
            </p:cNvPr>
            <p:cNvSpPr/>
            <p:nvPr/>
          </p:nvSpPr>
          <p:spPr>
            <a:xfrm>
              <a:off x="23296333" y="934464"/>
              <a:ext cx="192321" cy="212494"/>
            </a:xfrm>
            <a:custGeom>
              <a:avLst/>
              <a:gdLst>
                <a:gd name="connsiteX0" fmla="*/ 146570 w 192321"/>
                <a:gd name="connsiteY0" fmla="*/ 13067 h 212494"/>
                <a:gd name="connsiteX1" fmla="*/ 97979 w 192321"/>
                <a:gd name="connsiteY1" fmla="*/ 14 h 212494"/>
                <a:gd name="connsiteX2" fmla="*/ 58415 w 192321"/>
                <a:gd name="connsiteY2" fmla="*/ 7430 h 212494"/>
                <a:gd name="connsiteX3" fmla="*/ 27307 w 192321"/>
                <a:gd name="connsiteY3" fmla="*/ 28982 h 212494"/>
                <a:gd name="connsiteX4" fmla="*/ 7027 w 192321"/>
                <a:gd name="connsiteY4" fmla="*/ 62506 h 212494"/>
                <a:gd name="connsiteX5" fmla="*/ 13 w 192321"/>
                <a:gd name="connsiteY5" fmla="*/ 106074 h 212494"/>
                <a:gd name="connsiteX6" fmla="*/ 12855 w 192321"/>
                <a:gd name="connsiteY6" fmla="*/ 161680 h 212494"/>
                <a:gd name="connsiteX7" fmla="*/ 48180 w 192321"/>
                <a:gd name="connsiteY7" fmla="*/ 199039 h 212494"/>
                <a:gd name="connsiteX8" fmla="*/ 99992 w 192321"/>
                <a:gd name="connsiteY8" fmla="*/ 212474 h 212494"/>
                <a:gd name="connsiteX9" fmla="*/ 134300 w 192321"/>
                <a:gd name="connsiteY9" fmla="*/ 207452 h 212494"/>
                <a:gd name="connsiteX10" fmla="*/ 164837 w 192321"/>
                <a:gd name="connsiteY10" fmla="*/ 191008 h 212494"/>
                <a:gd name="connsiteX11" fmla="*/ 188719 w 192321"/>
                <a:gd name="connsiteY11" fmla="*/ 161489 h 212494"/>
                <a:gd name="connsiteX12" fmla="*/ 158204 w 192321"/>
                <a:gd name="connsiteY12" fmla="*/ 142608 h 212494"/>
                <a:gd name="connsiteX13" fmla="*/ 142946 w 192321"/>
                <a:gd name="connsiteY13" fmla="*/ 162887 h 212494"/>
                <a:gd name="connsiteX14" fmla="*/ 123260 w 192321"/>
                <a:gd name="connsiteY14" fmla="*/ 174140 h 212494"/>
                <a:gd name="connsiteX15" fmla="*/ 99950 w 192321"/>
                <a:gd name="connsiteY15" fmla="*/ 177552 h 212494"/>
                <a:gd name="connsiteX16" fmla="*/ 69032 w 192321"/>
                <a:gd name="connsiteY16" fmla="*/ 169520 h 212494"/>
                <a:gd name="connsiteX17" fmla="*/ 47587 w 192321"/>
                <a:gd name="connsiteY17" fmla="*/ 145532 h 212494"/>
                <a:gd name="connsiteX18" fmla="*/ 40106 w 192321"/>
                <a:gd name="connsiteY18" fmla="*/ 115229 h 212494"/>
                <a:gd name="connsiteX19" fmla="*/ 191940 w 192321"/>
                <a:gd name="connsiteY19" fmla="*/ 115229 h 212494"/>
                <a:gd name="connsiteX20" fmla="*/ 192321 w 192321"/>
                <a:gd name="connsiteY20" fmla="*/ 109613 h 212494"/>
                <a:gd name="connsiteX21" fmla="*/ 192321 w 192321"/>
                <a:gd name="connsiteY21" fmla="*/ 104379 h 212494"/>
                <a:gd name="connsiteX22" fmla="*/ 180094 w 192321"/>
                <a:gd name="connsiteY22" fmla="*/ 49579 h 212494"/>
                <a:gd name="connsiteX23" fmla="*/ 146570 w 192321"/>
                <a:gd name="connsiteY23" fmla="*/ 13067 h 212494"/>
                <a:gd name="connsiteX24" fmla="*/ 55216 w 192321"/>
                <a:gd name="connsiteY24" fmla="*/ 52016 h 212494"/>
                <a:gd name="connsiteX25" fmla="*/ 73482 w 192321"/>
                <a:gd name="connsiteY25" fmla="*/ 37967 h 212494"/>
                <a:gd name="connsiteX26" fmla="*/ 97576 w 192321"/>
                <a:gd name="connsiteY26" fmla="*/ 33347 h 212494"/>
                <a:gd name="connsiteX27" fmla="*/ 137119 w 192321"/>
                <a:gd name="connsiteY27" fmla="*/ 50999 h 212494"/>
                <a:gd name="connsiteX28" fmla="*/ 151317 w 192321"/>
                <a:gd name="connsiteY28" fmla="*/ 85943 h 212494"/>
                <a:gd name="connsiteX29" fmla="*/ 41272 w 192321"/>
                <a:gd name="connsiteY29" fmla="*/ 85943 h 212494"/>
                <a:gd name="connsiteX30" fmla="*/ 43772 w 192321"/>
                <a:gd name="connsiteY30" fmla="*/ 74902 h 212494"/>
                <a:gd name="connsiteX31" fmla="*/ 55216 w 192321"/>
                <a:gd name="connsiteY31" fmla="*/ 52016 h 21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2321" h="212494">
                  <a:moveTo>
                    <a:pt x="146570" y="13067"/>
                  </a:moveTo>
                  <a:cubicBezTo>
                    <a:pt x="131927" y="4241"/>
                    <a:pt x="115080" y="-281"/>
                    <a:pt x="97979" y="14"/>
                  </a:cubicBezTo>
                  <a:cubicBezTo>
                    <a:pt x="84438" y="-156"/>
                    <a:pt x="70982" y="2366"/>
                    <a:pt x="58415" y="7430"/>
                  </a:cubicBezTo>
                  <a:cubicBezTo>
                    <a:pt x="46633" y="12319"/>
                    <a:pt x="36016" y="19666"/>
                    <a:pt x="27307" y="28982"/>
                  </a:cubicBezTo>
                  <a:cubicBezTo>
                    <a:pt x="18301" y="38632"/>
                    <a:pt x="11393" y="50048"/>
                    <a:pt x="7027" y="62506"/>
                  </a:cubicBezTo>
                  <a:cubicBezTo>
                    <a:pt x="2175" y="76511"/>
                    <a:pt x="-199" y="91256"/>
                    <a:pt x="13" y="106074"/>
                  </a:cubicBezTo>
                  <a:cubicBezTo>
                    <a:pt x="13" y="127265"/>
                    <a:pt x="4294" y="145801"/>
                    <a:pt x="12855" y="161680"/>
                  </a:cubicBezTo>
                  <a:cubicBezTo>
                    <a:pt x="20971" y="177140"/>
                    <a:pt x="33198" y="190065"/>
                    <a:pt x="48180" y="199039"/>
                  </a:cubicBezTo>
                  <a:cubicBezTo>
                    <a:pt x="63883" y="208190"/>
                    <a:pt x="81810" y="212839"/>
                    <a:pt x="99992" y="212474"/>
                  </a:cubicBezTo>
                  <a:cubicBezTo>
                    <a:pt x="111605" y="212496"/>
                    <a:pt x="123175" y="210802"/>
                    <a:pt x="134300" y="207452"/>
                  </a:cubicBezTo>
                  <a:cubicBezTo>
                    <a:pt x="145489" y="204078"/>
                    <a:pt x="155873" y="198486"/>
                    <a:pt x="164837" y="191008"/>
                  </a:cubicBezTo>
                  <a:cubicBezTo>
                    <a:pt x="174563" y="182739"/>
                    <a:pt x="182658" y="172729"/>
                    <a:pt x="188719" y="161489"/>
                  </a:cubicBezTo>
                  <a:lnTo>
                    <a:pt x="158204" y="142608"/>
                  </a:lnTo>
                  <a:cubicBezTo>
                    <a:pt x="154432" y="150258"/>
                    <a:pt x="149240" y="157134"/>
                    <a:pt x="142946" y="162887"/>
                  </a:cubicBezTo>
                  <a:cubicBezTo>
                    <a:pt x="137267" y="168005"/>
                    <a:pt x="130549" y="171843"/>
                    <a:pt x="123260" y="174140"/>
                  </a:cubicBezTo>
                  <a:cubicBezTo>
                    <a:pt x="115716" y="176460"/>
                    <a:pt x="107854" y="177611"/>
                    <a:pt x="99950" y="177552"/>
                  </a:cubicBezTo>
                  <a:cubicBezTo>
                    <a:pt x="89100" y="177734"/>
                    <a:pt x="78420" y="174958"/>
                    <a:pt x="69032" y="169520"/>
                  </a:cubicBezTo>
                  <a:cubicBezTo>
                    <a:pt x="59644" y="163843"/>
                    <a:pt x="52185" y="155488"/>
                    <a:pt x="47587" y="145532"/>
                  </a:cubicBezTo>
                  <a:cubicBezTo>
                    <a:pt x="43158" y="136011"/>
                    <a:pt x="40615" y="125718"/>
                    <a:pt x="40106" y="115229"/>
                  </a:cubicBezTo>
                  <a:lnTo>
                    <a:pt x="191940" y="115229"/>
                  </a:lnTo>
                  <a:cubicBezTo>
                    <a:pt x="192194" y="113368"/>
                    <a:pt x="192321" y="111491"/>
                    <a:pt x="192321" y="109613"/>
                  </a:cubicBezTo>
                  <a:lnTo>
                    <a:pt x="192321" y="104379"/>
                  </a:lnTo>
                  <a:cubicBezTo>
                    <a:pt x="192321" y="83500"/>
                    <a:pt x="188252" y="65233"/>
                    <a:pt x="180094" y="49579"/>
                  </a:cubicBezTo>
                  <a:cubicBezTo>
                    <a:pt x="172486" y="34553"/>
                    <a:pt x="160895" y="21919"/>
                    <a:pt x="146570" y="13067"/>
                  </a:cubicBezTo>
                  <a:close/>
                  <a:moveTo>
                    <a:pt x="55216" y="52016"/>
                  </a:moveTo>
                  <a:cubicBezTo>
                    <a:pt x="60005" y="45845"/>
                    <a:pt x="66298" y="41007"/>
                    <a:pt x="73482" y="37967"/>
                  </a:cubicBezTo>
                  <a:cubicBezTo>
                    <a:pt x="81111" y="34801"/>
                    <a:pt x="89312" y="33228"/>
                    <a:pt x="97576" y="33347"/>
                  </a:cubicBezTo>
                  <a:cubicBezTo>
                    <a:pt x="112749" y="32951"/>
                    <a:pt x="127286" y="39439"/>
                    <a:pt x="137119" y="50999"/>
                  </a:cubicBezTo>
                  <a:cubicBezTo>
                    <a:pt x="144493" y="59475"/>
                    <a:pt x="149219" y="71124"/>
                    <a:pt x="151317" y="85943"/>
                  </a:cubicBezTo>
                  <a:lnTo>
                    <a:pt x="41272" y="85943"/>
                  </a:lnTo>
                  <a:cubicBezTo>
                    <a:pt x="41865" y="82213"/>
                    <a:pt x="42692" y="78524"/>
                    <a:pt x="43772" y="74902"/>
                  </a:cubicBezTo>
                  <a:cubicBezTo>
                    <a:pt x="46103" y="66615"/>
                    <a:pt x="49981" y="58848"/>
                    <a:pt x="55216" y="52016"/>
                  </a:cubicBezTo>
                  <a:close/>
                </a:path>
              </a:pathLst>
            </a:custGeom>
            <a:solidFill>
              <a:srgbClr val="00A443"/>
            </a:solidFill>
            <a:ln w="2119" cap="flat">
              <a:noFill/>
              <a:prstDash val="solid"/>
              <a:miter/>
            </a:ln>
          </p:spPr>
          <p:txBody>
            <a:bodyPr rtlCol="0" anchor="ctr"/>
            <a:lstStyle/>
            <a:p>
              <a:endParaRPr lang="es-ES" sz="675"/>
            </a:p>
          </p:txBody>
        </p:sp>
        <p:sp>
          <p:nvSpPr>
            <p:cNvPr id="28" name="Forma libre: forma 27">
              <a:extLst>
                <a:ext uri="{FF2B5EF4-FFF2-40B4-BE49-F238E27FC236}">
                  <a16:creationId xmlns:a16="http://schemas.microsoft.com/office/drawing/2014/main" id="{037F3BAF-9250-4B47-6167-DBA5E5C38BBB}"/>
                </a:ext>
              </a:extLst>
            </p:cNvPr>
            <p:cNvSpPr/>
            <p:nvPr/>
          </p:nvSpPr>
          <p:spPr>
            <a:xfrm>
              <a:off x="23513893" y="934470"/>
              <a:ext cx="106399" cy="207996"/>
            </a:xfrm>
            <a:custGeom>
              <a:avLst/>
              <a:gdLst>
                <a:gd name="connsiteX0" fmla="*/ 94766 w 106399"/>
                <a:gd name="connsiteY0" fmla="*/ 7 h 207996"/>
                <a:gd name="connsiteX1" fmla="*/ 62429 w 106399"/>
                <a:gd name="connsiteY1" fmla="*/ 9246 h 207996"/>
                <a:gd name="connsiteX2" fmla="*/ 39352 w 106399"/>
                <a:gd name="connsiteY2" fmla="*/ 37346 h 207996"/>
                <a:gd name="connsiteX3" fmla="*/ 39352 w 106399"/>
                <a:gd name="connsiteY3" fmla="*/ 4012 h 207996"/>
                <a:gd name="connsiteX4" fmla="*/ 0 w 106399"/>
                <a:gd name="connsiteY4" fmla="*/ 4012 h 207996"/>
                <a:gd name="connsiteX5" fmla="*/ 0 w 106399"/>
                <a:gd name="connsiteY5" fmla="*/ 207997 h 207996"/>
                <a:gd name="connsiteX6" fmla="*/ 39352 w 106399"/>
                <a:gd name="connsiteY6" fmla="*/ 207997 h 207996"/>
                <a:gd name="connsiteX7" fmla="*/ 39352 w 106399"/>
                <a:gd name="connsiteY7" fmla="*/ 99181 h 207996"/>
                <a:gd name="connsiteX8" fmla="*/ 52596 w 106399"/>
                <a:gd name="connsiteY8" fmla="*/ 57435 h 207996"/>
                <a:gd name="connsiteX9" fmla="*/ 86332 w 106399"/>
                <a:gd name="connsiteY9" fmla="*/ 41774 h 207996"/>
                <a:gd name="connsiteX10" fmla="*/ 106400 w 106399"/>
                <a:gd name="connsiteY10" fmla="*/ 41774 h 207996"/>
                <a:gd name="connsiteX11" fmla="*/ 106400 w 106399"/>
                <a:gd name="connsiteY11" fmla="*/ 7 h 20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399" h="207996">
                  <a:moveTo>
                    <a:pt x="94766" y="7"/>
                  </a:moveTo>
                  <a:cubicBezTo>
                    <a:pt x="83302" y="-171"/>
                    <a:pt x="72071" y="3044"/>
                    <a:pt x="62429" y="9246"/>
                  </a:cubicBezTo>
                  <a:cubicBezTo>
                    <a:pt x="52935" y="15392"/>
                    <a:pt x="45243" y="24758"/>
                    <a:pt x="39352" y="37346"/>
                  </a:cubicBezTo>
                  <a:lnTo>
                    <a:pt x="39352" y="4012"/>
                  </a:lnTo>
                  <a:lnTo>
                    <a:pt x="0" y="4012"/>
                  </a:lnTo>
                  <a:lnTo>
                    <a:pt x="0" y="207997"/>
                  </a:lnTo>
                  <a:lnTo>
                    <a:pt x="39352" y="207997"/>
                  </a:lnTo>
                  <a:lnTo>
                    <a:pt x="39352" y="99181"/>
                  </a:lnTo>
                  <a:cubicBezTo>
                    <a:pt x="39352" y="81789"/>
                    <a:pt x="43759" y="67875"/>
                    <a:pt x="52596" y="57435"/>
                  </a:cubicBezTo>
                  <a:cubicBezTo>
                    <a:pt x="60818" y="47276"/>
                    <a:pt x="73278" y="41493"/>
                    <a:pt x="86332" y="41774"/>
                  </a:cubicBezTo>
                  <a:lnTo>
                    <a:pt x="106400" y="41774"/>
                  </a:lnTo>
                  <a:lnTo>
                    <a:pt x="106400" y="7"/>
                  </a:lnTo>
                  <a:close/>
                </a:path>
              </a:pathLst>
            </a:custGeom>
            <a:solidFill>
              <a:srgbClr val="00A443"/>
            </a:solidFill>
            <a:ln w="2119" cap="flat">
              <a:noFill/>
              <a:prstDash val="solid"/>
              <a:miter/>
            </a:ln>
          </p:spPr>
          <p:txBody>
            <a:bodyPr rtlCol="0" anchor="ctr"/>
            <a:lstStyle/>
            <a:p>
              <a:endParaRPr lang="es-ES" sz="675"/>
            </a:p>
          </p:txBody>
        </p:sp>
        <p:sp>
          <p:nvSpPr>
            <p:cNvPr id="29" name="Forma libre: forma 28">
              <a:extLst>
                <a:ext uri="{FF2B5EF4-FFF2-40B4-BE49-F238E27FC236}">
                  <a16:creationId xmlns:a16="http://schemas.microsoft.com/office/drawing/2014/main" id="{29909DAF-3649-A474-C35C-C8FC6A20DFFA}"/>
                </a:ext>
              </a:extLst>
            </p:cNvPr>
            <p:cNvSpPr/>
            <p:nvPr/>
          </p:nvSpPr>
          <p:spPr>
            <a:xfrm>
              <a:off x="20826516" y="737210"/>
              <a:ext cx="267147" cy="428326"/>
            </a:xfrm>
            <a:custGeom>
              <a:avLst/>
              <a:gdLst>
                <a:gd name="connsiteX0" fmla="*/ 0 w 267147"/>
                <a:gd name="connsiteY0" fmla="*/ 305362 h 428326"/>
                <a:gd name="connsiteX1" fmla="*/ 35453 w 267147"/>
                <a:gd name="connsiteY1" fmla="*/ 391737 h 428326"/>
                <a:gd name="connsiteX2" fmla="*/ 176966 w 267147"/>
                <a:gd name="connsiteY2" fmla="*/ 414920 h 428326"/>
                <a:gd name="connsiteX3" fmla="*/ 219475 w 267147"/>
                <a:gd name="connsiteY3" fmla="*/ 0 h 428326"/>
                <a:gd name="connsiteX4" fmla="*/ 0 w 267147"/>
                <a:gd name="connsiteY4" fmla="*/ 305362 h 428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147" h="428326">
                  <a:moveTo>
                    <a:pt x="0" y="305362"/>
                  </a:moveTo>
                  <a:cubicBezTo>
                    <a:pt x="-49" y="337704"/>
                    <a:pt x="12696" y="368753"/>
                    <a:pt x="35453" y="391737"/>
                  </a:cubicBezTo>
                  <a:cubicBezTo>
                    <a:pt x="79360" y="435644"/>
                    <a:pt x="138971" y="435560"/>
                    <a:pt x="176966" y="414920"/>
                  </a:cubicBezTo>
                  <a:cubicBezTo>
                    <a:pt x="223480" y="389681"/>
                    <a:pt x="328121" y="313987"/>
                    <a:pt x="219475" y="0"/>
                  </a:cubicBezTo>
                  <a:cubicBezTo>
                    <a:pt x="219475" y="148210"/>
                    <a:pt x="0" y="163277"/>
                    <a:pt x="0" y="305362"/>
                  </a:cubicBezTo>
                  <a:close/>
                </a:path>
              </a:pathLst>
            </a:custGeom>
            <a:solidFill>
              <a:srgbClr val="FF9C1A"/>
            </a:solidFill>
            <a:ln w="2119" cap="flat">
              <a:noFill/>
              <a:prstDash val="solid"/>
              <a:miter/>
            </a:ln>
          </p:spPr>
          <p:txBody>
            <a:bodyPr rtlCol="0" anchor="ctr"/>
            <a:lstStyle/>
            <a:p>
              <a:endParaRPr lang="es-ES" sz="675"/>
            </a:p>
          </p:txBody>
        </p:sp>
        <p:sp>
          <p:nvSpPr>
            <p:cNvPr id="30" name="Forma libre: forma 29">
              <a:extLst>
                <a:ext uri="{FF2B5EF4-FFF2-40B4-BE49-F238E27FC236}">
                  <a16:creationId xmlns:a16="http://schemas.microsoft.com/office/drawing/2014/main" id="{F78C9497-62B3-BE39-873D-4034D0ABD92A}"/>
                </a:ext>
              </a:extLst>
            </p:cNvPr>
            <p:cNvSpPr/>
            <p:nvPr/>
          </p:nvSpPr>
          <p:spPr>
            <a:xfrm>
              <a:off x="20670932" y="737210"/>
              <a:ext cx="255520" cy="428307"/>
            </a:xfrm>
            <a:custGeom>
              <a:avLst/>
              <a:gdLst>
                <a:gd name="connsiteX0" fmla="*/ 255521 w 255520"/>
                <a:gd name="connsiteY0" fmla="*/ 129752 h 428307"/>
                <a:gd name="connsiteX1" fmla="*/ 219496 w 255520"/>
                <a:gd name="connsiteY1" fmla="*/ 0 h 428307"/>
                <a:gd name="connsiteX2" fmla="*/ 0 w 255520"/>
                <a:gd name="connsiteY2" fmla="*/ 305362 h 428307"/>
                <a:gd name="connsiteX3" fmla="*/ 35410 w 255520"/>
                <a:gd name="connsiteY3" fmla="*/ 391737 h 428307"/>
                <a:gd name="connsiteX4" fmla="*/ 176924 w 255520"/>
                <a:gd name="connsiteY4" fmla="*/ 414920 h 428307"/>
                <a:gd name="connsiteX5" fmla="*/ 255521 w 255520"/>
                <a:gd name="connsiteY5" fmla="*/ 129752 h 42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520" h="428307">
                  <a:moveTo>
                    <a:pt x="255521" y="129752"/>
                  </a:moveTo>
                  <a:cubicBezTo>
                    <a:pt x="248316" y="90909"/>
                    <a:pt x="236767" y="51134"/>
                    <a:pt x="219496" y="0"/>
                  </a:cubicBezTo>
                  <a:cubicBezTo>
                    <a:pt x="219496" y="148210"/>
                    <a:pt x="0" y="163277"/>
                    <a:pt x="0" y="305362"/>
                  </a:cubicBezTo>
                  <a:cubicBezTo>
                    <a:pt x="-49" y="337697"/>
                    <a:pt x="12677" y="368742"/>
                    <a:pt x="35410" y="391737"/>
                  </a:cubicBezTo>
                  <a:cubicBezTo>
                    <a:pt x="79318" y="435644"/>
                    <a:pt x="139394" y="435517"/>
                    <a:pt x="176924" y="414920"/>
                  </a:cubicBezTo>
                  <a:cubicBezTo>
                    <a:pt x="89659" y="321870"/>
                    <a:pt x="120386" y="214156"/>
                    <a:pt x="255521" y="129752"/>
                  </a:cubicBezTo>
                  <a:close/>
                </a:path>
              </a:pathLst>
            </a:custGeom>
            <a:solidFill>
              <a:srgbClr val="0DA9FF"/>
            </a:solidFill>
            <a:ln w="2119" cap="flat">
              <a:noFill/>
              <a:prstDash val="solid"/>
              <a:miter/>
            </a:ln>
          </p:spPr>
          <p:txBody>
            <a:bodyPr rtlCol="0" anchor="ctr"/>
            <a:lstStyle/>
            <a:p>
              <a:endParaRPr lang="es-ES" sz="675"/>
            </a:p>
          </p:txBody>
        </p:sp>
        <p:sp>
          <p:nvSpPr>
            <p:cNvPr id="31" name="Forma libre: forma 30">
              <a:extLst>
                <a:ext uri="{FF2B5EF4-FFF2-40B4-BE49-F238E27FC236}">
                  <a16:creationId xmlns:a16="http://schemas.microsoft.com/office/drawing/2014/main" id="{C5AB9105-1725-6AB7-0C6E-120A5C6C8955}"/>
                </a:ext>
              </a:extLst>
            </p:cNvPr>
            <p:cNvSpPr/>
            <p:nvPr/>
          </p:nvSpPr>
          <p:spPr>
            <a:xfrm>
              <a:off x="20515348" y="737210"/>
              <a:ext cx="255520" cy="529266"/>
            </a:xfrm>
            <a:custGeom>
              <a:avLst/>
              <a:gdLst>
                <a:gd name="connsiteX0" fmla="*/ 255521 w 255520"/>
                <a:gd name="connsiteY0" fmla="*/ 129752 h 529266"/>
                <a:gd name="connsiteX1" fmla="*/ 219496 w 255520"/>
                <a:gd name="connsiteY1" fmla="*/ 0 h 529266"/>
                <a:gd name="connsiteX2" fmla="*/ 0 w 255520"/>
                <a:gd name="connsiteY2" fmla="*/ 305362 h 529266"/>
                <a:gd name="connsiteX3" fmla="*/ 59038 w 255520"/>
                <a:gd name="connsiteY3" fmla="*/ 410321 h 529266"/>
                <a:gd name="connsiteX4" fmla="*/ 53380 w 255520"/>
                <a:gd name="connsiteY4" fmla="*/ 529266 h 529266"/>
                <a:gd name="connsiteX5" fmla="*/ 81543 w 255520"/>
                <a:gd name="connsiteY5" fmla="*/ 524583 h 529266"/>
                <a:gd name="connsiteX6" fmla="*/ 77093 w 255520"/>
                <a:gd name="connsiteY6" fmla="*/ 419433 h 529266"/>
                <a:gd name="connsiteX7" fmla="*/ 176923 w 255520"/>
                <a:gd name="connsiteY7" fmla="*/ 414962 h 529266"/>
                <a:gd name="connsiteX8" fmla="*/ 255521 w 255520"/>
                <a:gd name="connsiteY8" fmla="*/ 129752 h 52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20" h="529266">
                  <a:moveTo>
                    <a:pt x="255521" y="129752"/>
                  </a:moveTo>
                  <a:cubicBezTo>
                    <a:pt x="248316" y="90909"/>
                    <a:pt x="236746" y="51134"/>
                    <a:pt x="219496" y="0"/>
                  </a:cubicBezTo>
                  <a:cubicBezTo>
                    <a:pt x="219496" y="148210"/>
                    <a:pt x="0" y="163277"/>
                    <a:pt x="0" y="305362"/>
                  </a:cubicBezTo>
                  <a:cubicBezTo>
                    <a:pt x="0" y="378238"/>
                    <a:pt x="59038" y="410321"/>
                    <a:pt x="59038" y="410321"/>
                  </a:cubicBezTo>
                  <a:cubicBezTo>
                    <a:pt x="49865" y="449285"/>
                    <a:pt x="47947" y="489607"/>
                    <a:pt x="53380" y="529266"/>
                  </a:cubicBezTo>
                  <a:lnTo>
                    <a:pt x="81543" y="524583"/>
                  </a:lnTo>
                  <a:cubicBezTo>
                    <a:pt x="67769" y="476691"/>
                    <a:pt x="76224" y="424540"/>
                    <a:pt x="77093" y="419433"/>
                  </a:cubicBezTo>
                  <a:cubicBezTo>
                    <a:pt x="113117" y="433864"/>
                    <a:pt x="150265" y="429584"/>
                    <a:pt x="176923" y="414962"/>
                  </a:cubicBezTo>
                  <a:cubicBezTo>
                    <a:pt x="89532" y="321870"/>
                    <a:pt x="120386" y="214177"/>
                    <a:pt x="255521" y="129752"/>
                  </a:cubicBezTo>
                  <a:close/>
                </a:path>
              </a:pathLst>
            </a:custGeom>
            <a:solidFill>
              <a:srgbClr val="00A443"/>
            </a:solidFill>
            <a:ln w="2119" cap="flat">
              <a:noFill/>
              <a:prstDash val="solid"/>
              <a:miter/>
            </a:ln>
          </p:spPr>
          <p:txBody>
            <a:bodyPr rtlCol="0" anchor="ctr"/>
            <a:lstStyle/>
            <a:p>
              <a:endParaRPr lang="es-ES" sz="675"/>
            </a:p>
          </p:txBody>
        </p:sp>
      </p:grpSp>
    </p:spTree>
    <p:extLst>
      <p:ext uri="{BB962C8B-B14F-4D97-AF65-F5344CB8AC3E}">
        <p14:creationId xmlns:p14="http://schemas.microsoft.com/office/powerpoint/2010/main" val="44233424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_1 Column Full screen Image">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72739327-19CD-8F92-36B5-4122A9572EC6}"/>
              </a:ext>
            </a:extLst>
          </p:cNvPr>
          <p:cNvSpPr>
            <a:spLocks noGrp="1"/>
          </p:cNvSpPr>
          <p:nvPr>
            <p:ph type="body" sz="quarter" idx="20" hasCustomPrompt="1"/>
          </p:nvPr>
        </p:nvSpPr>
        <p:spPr>
          <a:xfrm>
            <a:off x="305416" y="2082403"/>
            <a:ext cx="2254595" cy="2649737"/>
          </a:xfrm>
          <a:prstGeom prst="rect">
            <a:avLst/>
          </a:prstGeom>
        </p:spPr>
        <p:txBody>
          <a:bodyPr/>
          <a:lstStyle>
            <a:lvl1pPr>
              <a:defRPr>
                <a:solidFill>
                  <a:srgbClr val="000000"/>
                </a:solidFill>
                <a:latin typeface="+mn-lt"/>
              </a:defRPr>
            </a:lvl1pPr>
            <a:lvl2pPr>
              <a:defRPr>
                <a:solidFill>
                  <a:srgbClr val="000000"/>
                </a:solidFill>
                <a:latin typeface="+mn-lt"/>
              </a:defRPr>
            </a:lvl2pPr>
            <a:lvl3pPr>
              <a:defRPr>
                <a:solidFill>
                  <a:srgbClr val="000000"/>
                </a:solidFill>
                <a:latin typeface="+mn-lt"/>
              </a:defRPr>
            </a:lvl3pPr>
            <a:lvl4pPr>
              <a:defRPr>
                <a:solidFill>
                  <a:srgbClr val="000000"/>
                </a:solidFill>
                <a:latin typeface="+mn-lt"/>
              </a:defRPr>
            </a:lvl4pPr>
            <a:lvl5pPr>
              <a:defRPr>
                <a:solidFill>
                  <a:srgbClr val="000000"/>
                </a:solidFill>
                <a:latin typeface="+mn-lt"/>
              </a:defRPr>
            </a:lvl5pPr>
          </a:lstStyle>
          <a:p>
            <a:pPr lvl="0"/>
            <a:r>
              <a:rPr lang="en-US" noProof="0"/>
              <a:t>Click to modify the pattern title style</a:t>
            </a:r>
          </a:p>
          <a:p>
            <a:pPr lvl="1"/>
            <a:r>
              <a:rPr lang="en-US" noProof="0"/>
              <a:t>Second Level</a:t>
            </a:r>
          </a:p>
          <a:p>
            <a:pPr lvl="2"/>
            <a:r>
              <a:rPr lang="en-US"/>
              <a:t>Third</a:t>
            </a:r>
            <a:r>
              <a:rPr lang="en-US" noProof="0"/>
              <a:t> Level</a:t>
            </a:r>
          </a:p>
          <a:p>
            <a:pPr lvl="3"/>
            <a:r>
              <a:rPr lang="en-US"/>
              <a:t>Fourth</a:t>
            </a:r>
            <a:r>
              <a:rPr lang="en-US" noProof="0"/>
              <a:t> Level</a:t>
            </a:r>
          </a:p>
          <a:p>
            <a:pPr lvl="4"/>
            <a:r>
              <a:rPr lang="en-US"/>
              <a:t>Fifth</a:t>
            </a:r>
            <a:r>
              <a:rPr lang="en-US" noProof="0"/>
              <a:t> Level</a:t>
            </a:r>
          </a:p>
        </p:txBody>
      </p:sp>
      <p:sp>
        <p:nvSpPr>
          <p:cNvPr id="8" name="Text Placeholder 32">
            <a:extLst>
              <a:ext uri="{FF2B5EF4-FFF2-40B4-BE49-F238E27FC236}">
                <a16:creationId xmlns:a16="http://schemas.microsoft.com/office/drawing/2014/main" id="{9F4E8347-14CE-281B-ACBE-685F7D7C7474}"/>
              </a:ext>
            </a:extLst>
          </p:cNvPr>
          <p:cNvSpPr>
            <a:spLocks noGrp="1"/>
          </p:cNvSpPr>
          <p:nvPr>
            <p:ph type="body" sz="quarter" idx="19" hasCustomPrompt="1"/>
          </p:nvPr>
        </p:nvSpPr>
        <p:spPr>
          <a:xfrm>
            <a:off x="305416" y="1154664"/>
            <a:ext cx="2254595" cy="250274"/>
          </a:xfrm>
          <a:prstGeom prst="rect">
            <a:avLst/>
          </a:prstGeom>
        </p:spPr>
        <p:txBody>
          <a:bodyPr>
            <a:normAutofit/>
          </a:bodyPr>
          <a:lstStyle>
            <a:lvl1pPr>
              <a:defRPr sz="900" b="0" i="0">
                <a:solidFill>
                  <a:schemeClr val="tx2"/>
                </a:solidFill>
                <a:latin typeface="IberPangea Text Light" panose="020B0404000000000000" pitchFamily="34" charset="0"/>
                <a:ea typeface="IberPangea Text Light" panose="020B0404000000000000" pitchFamily="34" charset="0"/>
                <a:cs typeface="IberPangea Text Light" panose="020B0404000000000000" pitchFamily="34" charset="0"/>
              </a:defRPr>
            </a:lvl1pPr>
          </a:lstStyle>
          <a:p>
            <a:pPr lvl="0"/>
            <a:r>
              <a:rPr lang="en-US"/>
              <a:t>Click here to add your Section Subtitle</a:t>
            </a:r>
          </a:p>
        </p:txBody>
      </p:sp>
      <p:pic>
        <p:nvPicPr>
          <p:cNvPr id="6" name="Imagen 5" descr="Logotipo&#10;&#10;Descripción generada automáticamente">
            <a:extLst>
              <a:ext uri="{FF2B5EF4-FFF2-40B4-BE49-F238E27FC236}">
                <a16:creationId xmlns:a16="http://schemas.microsoft.com/office/drawing/2014/main" id="{6990426A-7D6E-8D66-1470-CA314F2A668E}"/>
              </a:ext>
            </a:extLst>
          </p:cNvPr>
          <p:cNvPicPr>
            <a:picLocks noChangeAspect="1"/>
          </p:cNvPicPr>
          <p:nvPr userDrawn="1"/>
        </p:nvPicPr>
        <p:blipFill>
          <a:blip r:embed="rId2" cstate="email">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89210" y="4826782"/>
            <a:ext cx="270398" cy="256247"/>
          </a:xfrm>
          <a:prstGeom prst="rect">
            <a:avLst/>
          </a:prstGeom>
        </p:spPr>
      </p:pic>
      <p:sp>
        <p:nvSpPr>
          <p:cNvPr id="3" name="Marcador de número de diapositiva 5">
            <a:extLst>
              <a:ext uri="{FF2B5EF4-FFF2-40B4-BE49-F238E27FC236}">
                <a16:creationId xmlns:a16="http://schemas.microsoft.com/office/drawing/2014/main" id="{2FFC9FB1-0696-F25E-40ED-C7B3DC88DCB9}"/>
              </a:ext>
            </a:extLst>
          </p:cNvPr>
          <p:cNvSpPr>
            <a:spLocks noGrp="1"/>
          </p:cNvSpPr>
          <p:nvPr>
            <p:ph type="sldNum" sz="quarter" idx="4"/>
          </p:nvPr>
        </p:nvSpPr>
        <p:spPr>
          <a:xfrm>
            <a:off x="8373624" y="4840002"/>
            <a:ext cx="464962" cy="180415"/>
          </a:xfrm>
          <a:prstGeom prst="rect">
            <a:avLst/>
          </a:prstGeom>
        </p:spPr>
        <p:txBody>
          <a:bodyPr anchor="b"/>
          <a:lstStyle>
            <a:lvl1pPr algn="r">
              <a:defRPr sz="450" b="0" i="0">
                <a:solidFill>
                  <a:schemeClr val="tx2"/>
                </a:solidFill>
                <a:latin typeface="IberPangea Text Light" panose="020B0404000000000000" pitchFamily="34" charset="0"/>
                <a:ea typeface="IberPangea Text Light" panose="020B0404000000000000" pitchFamily="34" charset="0"/>
                <a:cs typeface="IberPangea Text Light" panose="020B0404000000000000" pitchFamily="34" charset="0"/>
              </a:defRPr>
            </a:lvl1pPr>
          </a:lstStyle>
          <a:p>
            <a:fld id="{92A49E42-579D-0A4D-A382-D64C66A04E33}" type="slidenum">
              <a:rPr lang="en-US" smtClean="0"/>
              <a:pPr/>
              <a:t>‹#›</a:t>
            </a:fld>
            <a:endParaRPr lang="en-US"/>
          </a:p>
        </p:txBody>
      </p:sp>
      <p:sp>
        <p:nvSpPr>
          <p:cNvPr id="9" name="Title 8">
            <a:extLst>
              <a:ext uri="{FF2B5EF4-FFF2-40B4-BE49-F238E27FC236}">
                <a16:creationId xmlns:a16="http://schemas.microsoft.com/office/drawing/2014/main" id="{E5DA5085-2983-F4F9-3FFB-B8046C0A6973}"/>
              </a:ext>
            </a:extLst>
          </p:cNvPr>
          <p:cNvSpPr>
            <a:spLocks noGrp="1"/>
          </p:cNvSpPr>
          <p:nvPr>
            <p:ph type="title" hasCustomPrompt="1"/>
          </p:nvPr>
        </p:nvSpPr>
        <p:spPr>
          <a:xfrm>
            <a:off x="305120" y="1405350"/>
            <a:ext cx="2254647" cy="677700"/>
          </a:xfrm>
          <a:prstGeom prst="rect">
            <a:avLst/>
          </a:prstGeom>
        </p:spPr>
        <p:txBody>
          <a:bodyPr/>
          <a:lstStyle>
            <a:lvl1pPr>
              <a:defRPr>
                <a:solidFill>
                  <a:schemeClr val="tx2"/>
                </a:solidFill>
              </a:defRPr>
            </a:lvl1pPr>
          </a:lstStyle>
          <a:p>
            <a:r>
              <a:rPr lang="en-US"/>
              <a:t>Click to modify the pattern title style</a:t>
            </a:r>
          </a:p>
        </p:txBody>
      </p:sp>
      <p:sp>
        <p:nvSpPr>
          <p:cNvPr id="10" name="Text Placeholder 32">
            <a:extLst>
              <a:ext uri="{FF2B5EF4-FFF2-40B4-BE49-F238E27FC236}">
                <a16:creationId xmlns:a16="http://schemas.microsoft.com/office/drawing/2014/main" id="{1D0458AE-3F1C-3C0A-2922-7CA0860EE73B}"/>
              </a:ext>
            </a:extLst>
          </p:cNvPr>
          <p:cNvSpPr>
            <a:spLocks noGrp="1"/>
          </p:cNvSpPr>
          <p:nvPr>
            <p:ph type="body" sz="quarter" idx="21" hasCustomPrompt="1"/>
          </p:nvPr>
        </p:nvSpPr>
        <p:spPr>
          <a:xfrm>
            <a:off x="305416" y="303610"/>
            <a:ext cx="7198532" cy="243572"/>
          </a:xfrm>
          <a:prstGeom prst="rect">
            <a:avLst/>
          </a:prstGeom>
        </p:spPr>
        <p:txBody>
          <a:bodyPr>
            <a:noAutofit/>
          </a:bodyPr>
          <a:lstStyle>
            <a:lvl1pPr>
              <a:defRPr sz="1350" b="1"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1pPr>
          </a:lstStyle>
          <a:p>
            <a:pPr lvl="0"/>
            <a:r>
              <a:rPr lang="es-ES"/>
              <a:t>Haga clic para modificar el estilo de título del patrón</a:t>
            </a:r>
            <a:endParaRPr lang="es-ES_tradnl"/>
          </a:p>
        </p:txBody>
      </p:sp>
      <p:sp>
        <p:nvSpPr>
          <p:cNvPr id="11" name="Text Placeholder 32">
            <a:extLst>
              <a:ext uri="{FF2B5EF4-FFF2-40B4-BE49-F238E27FC236}">
                <a16:creationId xmlns:a16="http://schemas.microsoft.com/office/drawing/2014/main" id="{EF673ED0-5200-9FC1-3051-D54C5A2B54AF}"/>
              </a:ext>
            </a:extLst>
          </p:cNvPr>
          <p:cNvSpPr>
            <a:spLocks noGrp="1"/>
          </p:cNvSpPr>
          <p:nvPr>
            <p:ph type="body" sz="quarter" idx="22" hasCustomPrompt="1"/>
          </p:nvPr>
        </p:nvSpPr>
        <p:spPr>
          <a:xfrm>
            <a:off x="305416" y="568400"/>
            <a:ext cx="8533169" cy="173588"/>
          </a:xfrm>
          <a:prstGeom prst="rect">
            <a:avLst/>
          </a:prstGeom>
        </p:spPr>
        <p:txBody>
          <a:bodyPr>
            <a:noAutofit/>
          </a:bodyPr>
          <a:lstStyle>
            <a:lvl1pPr>
              <a:defRPr sz="105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1pPr>
          </a:lstStyle>
          <a:p>
            <a:pPr lvl="0"/>
            <a:r>
              <a:rPr lang="es-ES_tradnl" err="1"/>
              <a:t>Caption</a:t>
            </a:r>
            <a:endParaRPr lang="es-ES_tradnl"/>
          </a:p>
        </p:txBody>
      </p:sp>
      <p:grpSp>
        <p:nvGrpSpPr>
          <p:cNvPr id="7" name="Grupo 6">
            <a:extLst>
              <a:ext uri="{FF2B5EF4-FFF2-40B4-BE49-F238E27FC236}">
                <a16:creationId xmlns:a16="http://schemas.microsoft.com/office/drawing/2014/main" id="{584CB7B8-63C4-4F47-E604-045EBA421F7C}"/>
              </a:ext>
            </a:extLst>
          </p:cNvPr>
          <p:cNvGrpSpPr/>
          <p:nvPr userDrawn="1"/>
        </p:nvGrpSpPr>
        <p:grpSpPr>
          <a:xfrm>
            <a:off x="7693757" y="276454"/>
            <a:ext cx="1164430" cy="198475"/>
            <a:chOff x="20515348" y="737210"/>
            <a:chExt cx="3104944" cy="529266"/>
          </a:xfrm>
        </p:grpSpPr>
        <p:sp>
          <p:nvSpPr>
            <p:cNvPr id="23" name="Forma libre: forma 22">
              <a:extLst>
                <a:ext uri="{FF2B5EF4-FFF2-40B4-BE49-F238E27FC236}">
                  <a16:creationId xmlns:a16="http://schemas.microsoft.com/office/drawing/2014/main" id="{919CE70B-BE77-AE95-0474-6B41D6FCF9D2}"/>
                </a:ext>
              </a:extLst>
            </p:cNvPr>
            <p:cNvSpPr/>
            <p:nvPr/>
          </p:nvSpPr>
          <p:spPr>
            <a:xfrm>
              <a:off x="21187483" y="856967"/>
              <a:ext cx="221251" cy="289836"/>
            </a:xfrm>
            <a:custGeom>
              <a:avLst/>
              <a:gdLst>
                <a:gd name="connsiteX0" fmla="*/ 183895 w 221251"/>
                <a:gd name="connsiteY0" fmla="*/ 147165 h 289836"/>
                <a:gd name="connsiteX1" fmla="*/ 136703 w 221251"/>
                <a:gd name="connsiteY1" fmla="*/ 128093 h 289836"/>
                <a:gd name="connsiteX2" fmla="*/ 102183 w 221251"/>
                <a:gd name="connsiteY2" fmla="*/ 118854 h 289836"/>
                <a:gd name="connsiteX3" fmla="*/ 65226 w 221251"/>
                <a:gd name="connsiteY3" fmla="*/ 103003 h 289836"/>
                <a:gd name="connsiteX4" fmla="*/ 52384 w 221251"/>
                <a:gd name="connsiteY4" fmla="*/ 75900 h 289836"/>
                <a:gd name="connsiteX5" fmla="*/ 68256 w 221251"/>
                <a:gd name="connsiteY5" fmla="*/ 48203 h 289836"/>
                <a:gd name="connsiteX6" fmla="*/ 110638 w 221251"/>
                <a:gd name="connsiteY6" fmla="*/ 37756 h 289836"/>
                <a:gd name="connsiteX7" fmla="*/ 154186 w 221251"/>
                <a:gd name="connsiteY7" fmla="*/ 49199 h 289836"/>
                <a:gd name="connsiteX8" fmla="*/ 179615 w 221251"/>
                <a:gd name="connsiteY8" fmla="*/ 84736 h 289836"/>
                <a:gd name="connsiteX9" fmla="*/ 216148 w 221251"/>
                <a:gd name="connsiteY9" fmla="*/ 71089 h 289836"/>
                <a:gd name="connsiteX10" fmla="*/ 194470 w 221251"/>
                <a:gd name="connsiteY10" fmla="*/ 31929 h 289836"/>
                <a:gd name="connsiteX11" fmla="*/ 158445 w 221251"/>
                <a:gd name="connsiteY11" fmla="*/ 8258 h 289836"/>
                <a:gd name="connsiteX12" fmla="*/ 110066 w 221251"/>
                <a:gd name="connsiteY12" fmla="*/ 15 h 289836"/>
                <a:gd name="connsiteX13" fmla="*/ 57258 w 221251"/>
                <a:gd name="connsiteY13" fmla="*/ 10059 h 289836"/>
                <a:gd name="connsiteX14" fmla="*/ 21933 w 221251"/>
                <a:gd name="connsiteY14" fmla="*/ 37968 h 289836"/>
                <a:gd name="connsiteX15" fmla="*/ 9218 w 221251"/>
                <a:gd name="connsiteY15" fmla="*/ 79121 h 289836"/>
                <a:gd name="connsiteX16" fmla="*/ 42530 w 221251"/>
                <a:gd name="connsiteY16" fmla="*/ 139748 h 289836"/>
                <a:gd name="connsiteX17" fmla="*/ 83810 w 221251"/>
                <a:gd name="connsiteY17" fmla="*/ 157337 h 289836"/>
                <a:gd name="connsiteX18" fmla="*/ 118352 w 221251"/>
                <a:gd name="connsiteY18" fmla="*/ 166555 h 289836"/>
                <a:gd name="connsiteX19" fmla="*/ 153274 w 221251"/>
                <a:gd name="connsiteY19" fmla="*/ 178613 h 289836"/>
                <a:gd name="connsiteX20" fmla="*/ 172749 w 221251"/>
                <a:gd name="connsiteY20" fmla="*/ 193256 h 289836"/>
                <a:gd name="connsiteX21" fmla="*/ 178979 w 221251"/>
                <a:gd name="connsiteY21" fmla="*/ 212327 h 289836"/>
                <a:gd name="connsiteX22" fmla="*/ 161306 w 221251"/>
                <a:gd name="connsiteY22" fmla="*/ 241253 h 289836"/>
                <a:gd name="connsiteX23" fmla="*/ 113923 w 221251"/>
                <a:gd name="connsiteY23" fmla="*/ 252082 h 289836"/>
                <a:gd name="connsiteX24" fmla="*/ 63933 w 221251"/>
                <a:gd name="connsiteY24" fmla="*/ 237036 h 289836"/>
                <a:gd name="connsiteX25" fmla="*/ 36025 w 221251"/>
                <a:gd name="connsiteY25" fmla="*/ 198278 h 289836"/>
                <a:gd name="connsiteX26" fmla="*/ 0 w 221251"/>
                <a:gd name="connsiteY26" fmla="*/ 213535 h 289836"/>
                <a:gd name="connsiteX27" fmla="*/ 23480 w 221251"/>
                <a:gd name="connsiteY27" fmla="*/ 254095 h 289836"/>
                <a:gd name="connsiteX28" fmla="*/ 62429 w 221251"/>
                <a:gd name="connsiteY28" fmla="*/ 280584 h 289836"/>
                <a:gd name="connsiteX29" fmla="*/ 114029 w 221251"/>
                <a:gd name="connsiteY29" fmla="*/ 289823 h 289836"/>
                <a:gd name="connsiteX30" fmla="*/ 171054 w 221251"/>
                <a:gd name="connsiteY30" fmla="*/ 279588 h 289836"/>
                <a:gd name="connsiteX31" fmla="*/ 208201 w 221251"/>
                <a:gd name="connsiteY31" fmla="*/ 251276 h 289836"/>
                <a:gd name="connsiteX32" fmla="*/ 221234 w 221251"/>
                <a:gd name="connsiteY32" fmla="*/ 208725 h 289836"/>
                <a:gd name="connsiteX33" fmla="*/ 211995 w 221251"/>
                <a:gd name="connsiteY33" fmla="*/ 173781 h 289836"/>
                <a:gd name="connsiteX34" fmla="*/ 183895 w 221251"/>
                <a:gd name="connsiteY34" fmla="*/ 147165 h 289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21251" h="289836">
                  <a:moveTo>
                    <a:pt x="183895" y="147165"/>
                  </a:moveTo>
                  <a:cubicBezTo>
                    <a:pt x="171435" y="139536"/>
                    <a:pt x="155705" y="133179"/>
                    <a:pt x="136703" y="128093"/>
                  </a:cubicBezTo>
                  <a:lnTo>
                    <a:pt x="102183" y="118854"/>
                  </a:lnTo>
                  <a:cubicBezTo>
                    <a:pt x="86120" y="114319"/>
                    <a:pt x="73802" y="109036"/>
                    <a:pt x="65226" y="103003"/>
                  </a:cubicBezTo>
                  <a:cubicBezTo>
                    <a:pt x="56650" y="96970"/>
                    <a:pt x="52369" y="87936"/>
                    <a:pt x="52384" y="75900"/>
                  </a:cubicBezTo>
                  <a:cubicBezTo>
                    <a:pt x="52384" y="64387"/>
                    <a:pt x="57675" y="55154"/>
                    <a:pt x="68256" y="48203"/>
                  </a:cubicBezTo>
                  <a:cubicBezTo>
                    <a:pt x="78837" y="41253"/>
                    <a:pt x="92965" y="37771"/>
                    <a:pt x="110638" y="37756"/>
                  </a:cubicBezTo>
                  <a:cubicBezTo>
                    <a:pt x="127491" y="37756"/>
                    <a:pt x="142007" y="41570"/>
                    <a:pt x="154186" y="49199"/>
                  </a:cubicBezTo>
                  <a:cubicBezTo>
                    <a:pt x="166364" y="56828"/>
                    <a:pt x="174840" y="68674"/>
                    <a:pt x="179615" y="84736"/>
                  </a:cubicBezTo>
                  <a:lnTo>
                    <a:pt x="216148" y="71089"/>
                  </a:lnTo>
                  <a:cubicBezTo>
                    <a:pt x="212018" y="56548"/>
                    <a:pt x="204601" y="43149"/>
                    <a:pt x="194470" y="31929"/>
                  </a:cubicBezTo>
                  <a:cubicBezTo>
                    <a:pt x="184440" y="21375"/>
                    <a:pt x="172113" y="13276"/>
                    <a:pt x="158445" y="8258"/>
                  </a:cubicBezTo>
                  <a:cubicBezTo>
                    <a:pt x="142961" y="2564"/>
                    <a:pt x="126561" y="-231"/>
                    <a:pt x="110066" y="15"/>
                  </a:cubicBezTo>
                  <a:cubicBezTo>
                    <a:pt x="89977" y="15"/>
                    <a:pt x="72374" y="3363"/>
                    <a:pt x="57258" y="10059"/>
                  </a:cubicBezTo>
                  <a:cubicBezTo>
                    <a:pt x="43147" y="15948"/>
                    <a:pt x="30928" y="25603"/>
                    <a:pt x="21933" y="37968"/>
                  </a:cubicBezTo>
                  <a:cubicBezTo>
                    <a:pt x="13437" y="49990"/>
                    <a:pt x="8985" y="64402"/>
                    <a:pt x="9218" y="79121"/>
                  </a:cubicBezTo>
                  <a:cubicBezTo>
                    <a:pt x="8491" y="103878"/>
                    <a:pt x="21242" y="127087"/>
                    <a:pt x="42530" y="139748"/>
                  </a:cubicBezTo>
                  <a:cubicBezTo>
                    <a:pt x="55349" y="147614"/>
                    <a:pt x="69258" y="153539"/>
                    <a:pt x="83810" y="157337"/>
                  </a:cubicBezTo>
                  <a:lnTo>
                    <a:pt x="118352" y="166555"/>
                  </a:lnTo>
                  <a:cubicBezTo>
                    <a:pt x="130350" y="169450"/>
                    <a:pt x="142045" y="173489"/>
                    <a:pt x="153274" y="178613"/>
                  </a:cubicBezTo>
                  <a:cubicBezTo>
                    <a:pt x="160818" y="181910"/>
                    <a:pt x="167487" y="186924"/>
                    <a:pt x="172749" y="193256"/>
                  </a:cubicBezTo>
                  <a:cubicBezTo>
                    <a:pt x="176900" y="198738"/>
                    <a:pt x="179096" y="205453"/>
                    <a:pt x="178979" y="212327"/>
                  </a:cubicBezTo>
                  <a:cubicBezTo>
                    <a:pt x="178979" y="224379"/>
                    <a:pt x="173088" y="234021"/>
                    <a:pt x="161306" y="241253"/>
                  </a:cubicBezTo>
                  <a:cubicBezTo>
                    <a:pt x="149524" y="248486"/>
                    <a:pt x="133730" y="252097"/>
                    <a:pt x="113923" y="252082"/>
                  </a:cubicBezTo>
                  <a:cubicBezTo>
                    <a:pt x="93848" y="252082"/>
                    <a:pt x="77184" y="247066"/>
                    <a:pt x="63933" y="237036"/>
                  </a:cubicBezTo>
                  <a:cubicBezTo>
                    <a:pt x="50888" y="227273"/>
                    <a:pt x="41147" y="213747"/>
                    <a:pt x="36025" y="198278"/>
                  </a:cubicBezTo>
                  <a:lnTo>
                    <a:pt x="0" y="213535"/>
                  </a:lnTo>
                  <a:cubicBezTo>
                    <a:pt x="4806" y="228591"/>
                    <a:pt x="12816" y="242429"/>
                    <a:pt x="23480" y="254095"/>
                  </a:cubicBezTo>
                  <a:cubicBezTo>
                    <a:pt x="34287" y="265763"/>
                    <a:pt x="47606" y="274820"/>
                    <a:pt x="62429" y="280584"/>
                  </a:cubicBezTo>
                  <a:cubicBezTo>
                    <a:pt x="78879" y="286939"/>
                    <a:pt x="96396" y="290075"/>
                    <a:pt x="114029" y="289823"/>
                  </a:cubicBezTo>
                  <a:cubicBezTo>
                    <a:pt x="135982" y="289823"/>
                    <a:pt x="154991" y="286411"/>
                    <a:pt x="171054" y="279588"/>
                  </a:cubicBezTo>
                  <a:cubicBezTo>
                    <a:pt x="187116" y="272764"/>
                    <a:pt x="199498" y="263328"/>
                    <a:pt x="208201" y="251276"/>
                  </a:cubicBezTo>
                  <a:cubicBezTo>
                    <a:pt x="217006" y="238863"/>
                    <a:pt x="221577" y="223940"/>
                    <a:pt x="221234" y="208725"/>
                  </a:cubicBezTo>
                  <a:cubicBezTo>
                    <a:pt x="221463" y="196445"/>
                    <a:pt x="218263" y="184345"/>
                    <a:pt x="211995" y="173781"/>
                  </a:cubicBezTo>
                  <a:cubicBezTo>
                    <a:pt x="204910" y="162774"/>
                    <a:pt x="195271" y="153643"/>
                    <a:pt x="183895" y="147165"/>
                  </a:cubicBezTo>
                  <a:close/>
                </a:path>
              </a:pathLst>
            </a:custGeom>
            <a:solidFill>
              <a:srgbClr val="00A443"/>
            </a:solidFill>
            <a:ln w="2119" cap="flat">
              <a:noFill/>
              <a:prstDash val="solid"/>
              <a:miter/>
            </a:ln>
          </p:spPr>
          <p:txBody>
            <a:bodyPr rtlCol="0" anchor="ctr"/>
            <a:lstStyle/>
            <a:p>
              <a:endParaRPr lang="es-ES" sz="675"/>
            </a:p>
          </p:txBody>
        </p:sp>
        <p:sp>
          <p:nvSpPr>
            <p:cNvPr id="24" name="Forma libre: forma 23">
              <a:extLst>
                <a:ext uri="{FF2B5EF4-FFF2-40B4-BE49-F238E27FC236}">
                  <a16:creationId xmlns:a16="http://schemas.microsoft.com/office/drawing/2014/main" id="{BE493CCA-7190-9741-7F6E-0FF90DFEDF51}"/>
                </a:ext>
              </a:extLst>
            </p:cNvPr>
            <p:cNvSpPr/>
            <p:nvPr/>
          </p:nvSpPr>
          <p:spPr>
            <a:xfrm>
              <a:off x="21423710" y="934471"/>
              <a:ext cx="193611" cy="211949"/>
            </a:xfrm>
            <a:custGeom>
              <a:avLst/>
              <a:gdLst>
                <a:gd name="connsiteX0" fmla="*/ 58222 w 193611"/>
                <a:gd name="connsiteY0" fmla="*/ 53407 h 211949"/>
                <a:gd name="connsiteX1" fmla="*/ 77697 w 193611"/>
                <a:gd name="connsiteY1" fmla="*/ 39951 h 211949"/>
                <a:gd name="connsiteX2" fmla="*/ 100795 w 193611"/>
                <a:gd name="connsiteY2" fmla="*/ 35331 h 211949"/>
                <a:gd name="connsiteX3" fmla="*/ 135781 w 193611"/>
                <a:gd name="connsiteY3" fmla="*/ 44782 h 211949"/>
                <a:gd name="connsiteX4" fmla="*/ 159875 w 193611"/>
                <a:gd name="connsiteY4" fmla="*/ 77099 h 211949"/>
                <a:gd name="connsiteX5" fmla="*/ 193611 w 193611"/>
                <a:gd name="connsiteY5" fmla="*/ 61036 h 211949"/>
                <a:gd name="connsiteX6" fmla="*/ 170916 w 193611"/>
                <a:gd name="connsiteY6" fmla="*/ 25499 h 211949"/>
                <a:gd name="connsiteX7" fmla="*/ 138387 w 193611"/>
                <a:gd name="connsiteY7" fmla="*/ 6024 h 211949"/>
                <a:gd name="connsiteX8" fmla="*/ 100858 w 193611"/>
                <a:gd name="connsiteY8" fmla="*/ 6 h 211949"/>
                <a:gd name="connsiteX9" fmla="*/ 60892 w 193611"/>
                <a:gd name="connsiteY9" fmla="*/ 7635 h 211949"/>
                <a:gd name="connsiteX10" fmla="*/ 28788 w 193611"/>
                <a:gd name="connsiteY10" fmla="*/ 29313 h 211949"/>
                <a:gd name="connsiteX11" fmla="*/ 7427 w 193611"/>
                <a:gd name="connsiteY11" fmla="*/ 62880 h 211949"/>
                <a:gd name="connsiteX12" fmla="*/ 10 w 193611"/>
                <a:gd name="connsiteY12" fmla="*/ 106046 h 211949"/>
                <a:gd name="connsiteX13" fmla="*/ 13064 w 193611"/>
                <a:gd name="connsiteY13" fmla="*/ 161269 h 211949"/>
                <a:gd name="connsiteX14" fmla="*/ 48898 w 193611"/>
                <a:gd name="connsiteY14" fmla="*/ 198502 h 211949"/>
                <a:gd name="connsiteX15" fmla="*/ 100710 w 193611"/>
                <a:gd name="connsiteY15" fmla="*/ 211937 h 211949"/>
                <a:gd name="connsiteX16" fmla="*/ 138239 w 193611"/>
                <a:gd name="connsiteY16" fmla="*/ 205919 h 211949"/>
                <a:gd name="connsiteX17" fmla="*/ 170767 w 193611"/>
                <a:gd name="connsiteY17" fmla="*/ 186253 h 211949"/>
                <a:gd name="connsiteX18" fmla="*/ 193463 w 193611"/>
                <a:gd name="connsiteY18" fmla="*/ 150907 h 211949"/>
                <a:gd name="connsiteX19" fmla="*/ 159812 w 193611"/>
                <a:gd name="connsiteY19" fmla="*/ 134929 h 211949"/>
                <a:gd name="connsiteX20" fmla="*/ 135717 w 193611"/>
                <a:gd name="connsiteY20" fmla="*/ 167054 h 211949"/>
                <a:gd name="connsiteX21" fmla="*/ 100795 w 193611"/>
                <a:gd name="connsiteY21" fmla="*/ 176696 h 211949"/>
                <a:gd name="connsiteX22" fmla="*/ 70470 w 193611"/>
                <a:gd name="connsiteY22" fmla="*/ 168665 h 211949"/>
                <a:gd name="connsiteX23" fmla="*/ 48389 w 193611"/>
                <a:gd name="connsiteY23" fmla="*/ 144783 h 211949"/>
                <a:gd name="connsiteX24" fmla="*/ 40167 w 193611"/>
                <a:gd name="connsiteY24" fmla="*/ 106024 h 211949"/>
                <a:gd name="connsiteX25" fmla="*/ 44978 w 193611"/>
                <a:gd name="connsiteY25" fmla="*/ 75509 h 211949"/>
                <a:gd name="connsiteX26" fmla="*/ 58222 w 193611"/>
                <a:gd name="connsiteY26" fmla="*/ 53407 h 21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93611" h="211949">
                  <a:moveTo>
                    <a:pt x="58222" y="53407"/>
                  </a:moveTo>
                  <a:cubicBezTo>
                    <a:pt x="63708" y="47618"/>
                    <a:pt x="70341" y="43034"/>
                    <a:pt x="77697" y="39951"/>
                  </a:cubicBezTo>
                  <a:cubicBezTo>
                    <a:pt x="85010" y="36882"/>
                    <a:pt x="92863" y="35312"/>
                    <a:pt x="100795" y="35331"/>
                  </a:cubicBezTo>
                  <a:cubicBezTo>
                    <a:pt x="113117" y="35102"/>
                    <a:pt x="125249" y="38381"/>
                    <a:pt x="135781" y="44782"/>
                  </a:cubicBezTo>
                  <a:cubicBezTo>
                    <a:pt x="145953" y="51082"/>
                    <a:pt x="153984" y="61856"/>
                    <a:pt x="159875" y="77099"/>
                  </a:cubicBezTo>
                  <a:lnTo>
                    <a:pt x="193611" y="61036"/>
                  </a:lnTo>
                  <a:cubicBezTo>
                    <a:pt x="189030" y="47529"/>
                    <a:pt x="181242" y="35335"/>
                    <a:pt x="170916" y="25499"/>
                  </a:cubicBezTo>
                  <a:cubicBezTo>
                    <a:pt x="161564" y="16789"/>
                    <a:pt x="150479" y="10154"/>
                    <a:pt x="138387" y="6024"/>
                  </a:cubicBezTo>
                  <a:cubicBezTo>
                    <a:pt x="126289" y="1987"/>
                    <a:pt x="113613" y="-47"/>
                    <a:pt x="100858" y="6"/>
                  </a:cubicBezTo>
                  <a:cubicBezTo>
                    <a:pt x="87160" y="-140"/>
                    <a:pt x="73573" y="2453"/>
                    <a:pt x="60892" y="7635"/>
                  </a:cubicBezTo>
                  <a:cubicBezTo>
                    <a:pt x="48843" y="12629"/>
                    <a:pt x="37923" y="20002"/>
                    <a:pt x="28788" y="29313"/>
                  </a:cubicBezTo>
                  <a:cubicBezTo>
                    <a:pt x="19398" y="38885"/>
                    <a:pt x="12121" y="50320"/>
                    <a:pt x="7427" y="62880"/>
                  </a:cubicBezTo>
                  <a:cubicBezTo>
                    <a:pt x="2331" y="76692"/>
                    <a:pt x="-183" y="91324"/>
                    <a:pt x="10" y="106046"/>
                  </a:cubicBezTo>
                  <a:cubicBezTo>
                    <a:pt x="10" y="126925"/>
                    <a:pt x="4361" y="145334"/>
                    <a:pt x="13064" y="161269"/>
                  </a:cubicBezTo>
                  <a:cubicBezTo>
                    <a:pt x="21365" y="176734"/>
                    <a:pt x="33761" y="189616"/>
                    <a:pt x="48898" y="198502"/>
                  </a:cubicBezTo>
                  <a:cubicBezTo>
                    <a:pt x="64634" y="207586"/>
                    <a:pt x="82541" y="212229"/>
                    <a:pt x="100710" y="211937"/>
                  </a:cubicBezTo>
                  <a:cubicBezTo>
                    <a:pt x="113465" y="212000"/>
                    <a:pt x="126143" y="209966"/>
                    <a:pt x="138239" y="205919"/>
                  </a:cubicBezTo>
                  <a:cubicBezTo>
                    <a:pt x="150369" y="201776"/>
                    <a:pt x="161462" y="195069"/>
                    <a:pt x="170767" y="186253"/>
                  </a:cubicBezTo>
                  <a:cubicBezTo>
                    <a:pt x="181007" y="176419"/>
                    <a:pt x="188782" y="164310"/>
                    <a:pt x="193463" y="150907"/>
                  </a:cubicBezTo>
                  <a:lnTo>
                    <a:pt x="159812" y="134929"/>
                  </a:lnTo>
                  <a:cubicBezTo>
                    <a:pt x="153920" y="149932"/>
                    <a:pt x="145889" y="160640"/>
                    <a:pt x="135717" y="167054"/>
                  </a:cubicBezTo>
                  <a:cubicBezTo>
                    <a:pt x="125247" y="173562"/>
                    <a:pt x="113121" y="176910"/>
                    <a:pt x="100795" y="176696"/>
                  </a:cubicBezTo>
                  <a:cubicBezTo>
                    <a:pt x="90148" y="176787"/>
                    <a:pt x="79676" y="174014"/>
                    <a:pt x="70470" y="168665"/>
                  </a:cubicBezTo>
                  <a:cubicBezTo>
                    <a:pt x="60956" y="163007"/>
                    <a:pt x="53284" y="154713"/>
                    <a:pt x="48389" y="144783"/>
                  </a:cubicBezTo>
                  <a:cubicBezTo>
                    <a:pt x="42907" y="134215"/>
                    <a:pt x="40167" y="121297"/>
                    <a:pt x="40167" y="106024"/>
                  </a:cubicBezTo>
                  <a:cubicBezTo>
                    <a:pt x="39976" y="95649"/>
                    <a:pt x="41604" y="85323"/>
                    <a:pt x="44978" y="75509"/>
                  </a:cubicBezTo>
                  <a:cubicBezTo>
                    <a:pt x="47800" y="67298"/>
                    <a:pt x="52312" y="59769"/>
                    <a:pt x="58222" y="53407"/>
                  </a:cubicBezTo>
                  <a:close/>
                </a:path>
              </a:pathLst>
            </a:custGeom>
            <a:solidFill>
              <a:srgbClr val="00A443"/>
            </a:solidFill>
            <a:ln w="2119" cap="flat">
              <a:noFill/>
              <a:prstDash val="solid"/>
              <a:miter/>
            </a:ln>
          </p:spPr>
          <p:txBody>
            <a:bodyPr rtlCol="0" anchor="ctr"/>
            <a:lstStyle/>
            <a:p>
              <a:endParaRPr lang="es-ES" sz="675"/>
            </a:p>
          </p:txBody>
        </p:sp>
        <p:sp>
          <p:nvSpPr>
            <p:cNvPr id="25" name="Forma libre: forma 24">
              <a:extLst>
                <a:ext uri="{FF2B5EF4-FFF2-40B4-BE49-F238E27FC236}">
                  <a16:creationId xmlns:a16="http://schemas.microsoft.com/office/drawing/2014/main" id="{0F7FDCBD-D9FF-C94E-C8A7-3606F104A635}"/>
                </a:ext>
              </a:extLst>
            </p:cNvPr>
            <p:cNvSpPr/>
            <p:nvPr/>
          </p:nvSpPr>
          <p:spPr>
            <a:xfrm>
              <a:off x="21627655" y="934458"/>
              <a:ext cx="206798" cy="212416"/>
            </a:xfrm>
            <a:custGeom>
              <a:avLst/>
              <a:gdLst>
                <a:gd name="connsiteX0" fmla="*/ 156566 w 206798"/>
                <a:gd name="connsiteY0" fmla="*/ 13264 h 212416"/>
                <a:gd name="connsiteX1" fmla="*/ 103165 w 206798"/>
                <a:gd name="connsiteY1" fmla="*/ 20 h 212416"/>
                <a:gd name="connsiteX2" fmla="*/ 62203 w 206798"/>
                <a:gd name="connsiteY2" fmla="*/ 7648 h 212416"/>
                <a:gd name="connsiteX3" fmla="*/ 29314 w 206798"/>
                <a:gd name="connsiteY3" fmla="*/ 29539 h 212416"/>
                <a:gd name="connsiteX4" fmla="*/ 7636 w 206798"/>
                <a:gd name="connsiteY4" fmla="*/ 63253 h 212416"/>
                <a:gd name="connsiteX5" fmla="*/ 7 w 206798"/>
                <a:gd name="connsiteY5" fmla="*/ 106017 h 212416"/>
                <a:gd name="connsiteX6" fmla="*/ 13464 w 206798"/>
                <a:gd name="connsiteY6" fmla="*/ 161431 h 212416"/>
                <a:gd name="connsiteX7" fmla="*/ 50399 w 206798"/>
                <a:gd name="connsiteY7" fmla="*/ 198982 h 212416"/>
                <a:gd name="connsiteX8" fmla="*/ 144551 w 206798"/>
                <a:gd name="connsiteY8" fmla="*/ 204597 h 212416"/>
                <a:gd name="connsiteX9" fmla="*/ 177482 w 206798"/>
                <a:gd name="connsiteY9" fmla="*/ 182707 h 212416"/>
                <a:gd name="connsiteX10" fmla="*/ 199160 w 206798"/>
                <a:gd name="connsiteY10" fmla="*/ 149183 h 212416"/>
                <a:gd name="connsiteX11" fmla="*/ 206789 w 206798"/>
                <a:gd name="connsiteY11" fmla="*/ 106017 h 212416"/>
                <a:gd name="connsiteX12" fmla="*/ 193354 w 206798"/>
                <a:gd name="connsiteY12" fmla="*/ 50412 h 212416"/>
                <a:gd name="connsiteX13" fmla="*/ 156566 w 206798"/>
                <a:gd name="connsiteY13" fmla="*/ 13264 h 212416"/>
                <a:gd name="connsiteX14" fmla="*/ 161779 w 206798"/>
                <a:gd name="connsiteY14" fmla="*/ 135727 h 212416"/>
                <a:gd name="connsiteX15" fmla="*/ 148535 w 206798"/>
                <a:gd name="connsiteY15" fmla="*/ 158020 h 212416"/>
                <a:gd name="connsiteX16" fmla="*/ 128467 w 206798"/>
                <a:gd name="connsiteY16" fmla="*/ 171857 h 212416"/>
                <a:gd name="connsiteX17" fmla="*/ 103165 w 206798"/>
                <a:gd name="connsiteY17" fmla="*/ 176689 h 212416"/>
                <a:gd name="connsiteX18" fmla="*/ 71230 w 206798"/>
                <a:gd name="connsiteY18" fmla="*/ 168212 h 212416"/>
                <a:gd name="connsiteX19" fmla="*/ 48747 w 206798"/>
                <a:gd name="connsiteY19" fmla="*/ 143928 h 212416"/>
                <a:gd name="connsiteX20" fmla="*/ 40524 w 206798"/>
                <a:gd name="connsiteY20" fmla="*/ 105974 h 212416"/>
                <a:gd name="connsiteX21" fmla="*/ 45144 w 206798"/>
                <a:gd name="connsiteY21" fmla="*/ 76307 h 212416"/>
                <a:gd name="connsiteX22" fmla="*/ 58198 w 206798"/>
                <a:gd name="connsiteY22" fmla="*/ 54226 h 212416"/>
                <a:gd name="connsiteX23" fmla="*/ 78266 w 206798"/>
                <a:gd name="connsiteY23" fmla="*/ 40367 h 212416"/>
                <a:gd name="connsiteX24" fmla="*/ 103165 w 206798"/>
                <a:gd name="connsiteY24" fmla="*/ 35748 h 212416"/>
                <a:gd name="connsiteX25" fmla="*/ 135884 w 206798"/>
                <a:gd name="connsiteY25" fmla="*/ 44224 h 212416"/>
                <a:gd name="connsiteX26" fmla="*/ 158368 w 206798"/>
                <a:gd name="connsiteY26" fmla="*/ 68318 h 212416"/>
                <a:gd name="connsiteX27" fmla="*/ 166590 w 206798"/>
                <a:gd name="connsiteY27" fmla="*/ 106059 h 212416"/>
                <a:gd name="connsiteX28" fmla="*/ 161779 w 206798"/>
                <a:gd name="connsiteY28" fmla="*/ 135727 h 212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6798" h="212416">
                  <a:moveTo>
                    <a:pt x="156566" y="13264"/>
                  </a:moveTo>
                  <a:cubicBezTo>
                    <a:pt x="140241" y="4230"/>
                    <a:pt x="121819" y="-339"/>
                    <a:pt x="103165" y="20"/>
                  </a:cubicBezTo>
                  <a:cubicBezTo>
                    <a:pt x="89145" y="-114"/>
                    <a:pt x="75233" y="2478"/>
                    <a:pt x="62203" y="7648"/>
                  </a:cubicBezTo>
                  <a:cubicBezTo>
                    <a:pt x="49844" y="12594"/>
                    <a:pt x="38647" y="20047"/>
                    <a:pt x="29314" y="29539"/>
                  </a:cubicBezTo>
                  <a:cubicBezTo>
                    <a:pt x="19859" y="39176"/>
                    <a:pt x="12480" y="50651"/>
                    <a:pt x="7636" y="63253"/>
                  </a:cubicBezTo>
                  <a:cubicBezTo>
                    <a:pt x="2432" y="76903"/>
                    <a:pt x="-156" y="91410"/>
                    <a:pt x="7" y="106017"/>
                  </a:cubicBezTo>
                  <a:cubicBezTo>
                    <a:pt x="7" y="126896"/>
                    <a:pt x="4493" y="145369"/>
                    <a:pt x="13464" y="161431"/>
                  </a:cubicBezTo>
                  <a:cubicBezTo>
                    <a:pt x="22067" y="177121"/>
                    <a:pt x="34854" y="190120"/>
                    <a:pt x="50399" y="198982"/>
                  </a:cubicBezTo>
                  <a:cubicBezTo>
                    <a:pt x="79414" y="214667"/>
                    <a:pt x="113879" y="216723"/>
                    <a:pt x="144551" y="204597"/>
                  </a:cubicBezTo>
                  <a:cubicBezTo>
                    <a:pt x="156874" y="199562"/>
                    <a:pt x="168071" y="192122"/>
                    <a:pt x="177482" y="182707"/>
                  </a:cubicBezTo>
                  <a:cubicBezTo>
                    <a:pt x="186965" y="173165"/>
                    <a:pt x="194348" y="161745"/>
                    <a:pt x="199160" y="149183"/>
                  </a:cubicBezTo>
                  <a:cubicBezTo>
                    <a:pt x="204390" y="135400"/>
                    <a:pt x="206977" y="120757"/>
                    <a:pt x="206789" y="106017"/>
                  </a:cubicBezTo>
                  <a:cubicBezTo>
                    <a:pt x="206789" y="84826"/>
                    <a:pt x="202311" y="66290"/>
                    <a:pt x="193354" y="50412"/>
                  </a:cubicBezTo>
                  <a:cubicBezTo>
                    <a:pt x="184746" y="34877"/>
                    <a:pt x="172017" y="22022"/>
                    <a:pt x="156566" y="13264"/>
                  </a:cubicBezTo>
                  <a:close/>
                  <a:moveTo>
                    <a:pt x="161779" y="135727"/>
                  </a:moveTo>
                  <a:cubicBezTo>
                    <a:pt x="158914" y="143976"/>
                    <a:pt x="154409" y="151558"/>
                    <a:pt x="148535" y="158020"/>
                  </a:cubicBezTo>
                  <a:cubicBezTo>
                    <a:pt x="142924" y="164027"/>
                    <a:pt x="136079" y="168749"/>
                    <a:pt x="128467" y="171857"/>
                  </a:cubicBezTo>
                  <a:cubicBezTo>
                    <a:pt x="120436" y="175127"/>
                    <a:pt x="111836" y="176769"/>
                    <a:pt x="103165" y="176689"/>
                  </a:cubicBezTo>
                  <a:cubicBezTo>
                    <a:pt x="91947" y="176822"/>
                    <a:pt x="80906" y="173892"/>
                    <a:pt x="71230" y="168212"/>
                  </a:cubicBezTo>
                  <a:cubicBezTo>
                    <a:pt x="61573" y="162427"/>
                    <a:pt x="53773" y="154000"/>
                    <a:pt x="48747" y="143928"/>
                  </a:cubicBezTo>
                  <a:cubicBezTo>
                    <a:pt x="43264" y="133360"/>
                    <a:pt x="40524" y="120709"/>
                    <a:pt x="40524" y="105974"/>
                  </a:cubicBezTo>
                  <a:cubicBezTo>
                    <a:pt x="40340" y="95892"/>
                    <a:pt x="41902" y="85856"/>
                    <a:pt x="45144" y="76307"/>
                  </a:cubicBezTo>
                  <a:cubicBezTo>
                    <a:pt x="47977" y="68149"/>
                    <a:pt x="52415" y="60641"/>
                    <a:pt x="58198" y="54226"/>
                  </a:cubicBezTo>
                  <a:cubicBezTo>
                    <a:pt x="63724" y="48117"/>
                    <a:pt x="70594" y="43372"/>
                    <a:pt x="78266" y="40367"/>
                  </a:cubicBezTo>
                  <a:cubicBezTo>
                    <a:pt x="86195" y="37258"/>
                    <a:pt x="94646" y="35690"/>
                    <a:pt x="103165" y="35748"/>
                  </a:cubicBezTo>
                  <a:cubicBezTo>
                    <a:pt x="114638" y="35546"/>
                    <a:pt x="125950" y="38477"/>
                    <a:pt x="135884" y="44224"/>
                  </a:cubicBezTo>
                  <a:cubicBezTo>
                    <a:pt x="145502" y="49971"/>
                    <a:pt x="153299" y="58324"/>
                    <a:pt x="158368" y="68318"/>
                  </a:cubicBezTo>
                  <a:cubicBezTo>
                    <a:pt x="163862" y="78772"/>
                    <a:pt x="166604" y="91353"/>
                    <a:pt x="166590" y="106059"/>
                  </a:cubicBezTo>
                  <a:cubicBezTo>
                    <a:pt x="166734" y="116155"/>
                    <a:pt x="165106" y="126195"/>
                    <a:pt x="161779" y="135727"/>
                  </a:cubicBezTo>
                  <a:close/>
                </a:path>
              </a:pathLst>
            </a:custGeom>
            <a:solidFill>
              <a:srgbClr val="00A443"/>
            </a:solidFill>
            <a:ln w="2119" cap="flat">
              <a:noFill/>
              <a:prstDash val="solid"/>
              <a:miter/>
            </a:ln>
          </p:spPr>
          <p:txBody>
            <a:bodyPr rtlCol="0" anchor="ctr"/>
            <a:lstStyle/>
            <a:p>
              <a:endParaRPr lang="es-ES" sz="675"/>
            </a:p>
          </p:txBody>
        </p:sp>
        <p:sp>
          <p:nvSpPr>
            <p:cNvPr id="26" name="Forma libre: forma 25">
              <a:extLst>
                <a:ext uri="{FF2B5EF4-FFF2-40B4-BE49-F238E27FC236}">
                  <a16:creationId xmlns:a16="http://schemas.microsoft.com/office/drawing/2014/main" id="{BD87E317-6E81-4437-6FE3-50E0D1FFFB16}"/>
                </a:ext>
              </a:extLst>
            </p:cNvPr>
            <p:cNvSpPr/>
            <p:nvPr/>
          </p:nvSpPr>
          <p:spPr>
            <a:xfrm>
              <a:off x="21833829" y="871434"/>
              <a:ext cx="247341" cy="271202"/>
            </a:xfrm>
            <a:custGeom>
              <a:avLst/>
              <a:gdLst>
                <a:gd name="connsiteX0" fmla="*/ 200339 w 247341"/>
                <a:gd name="connsiteY0" fmla="*/ 0 h 271202"/>
                <a:gd name="connsiteX1" fmla="*/ 160606 w 247341"/>
                <a:gd name="connsiteY1" fmla="*/ 24200 h 271202"/>
                <a:gd name="connsiteX2" fmla="*/ 160606 w 247341"/>
                <a:gd name="connsiteY2" fmla="*/ 67154 h 271202"/>
                <a:gd name="connsiteX3" fmla="*/ 77432 w 247341"/>
                <a:gd name="connsiteY3" fmla="*/ 67154 h 271202"/>
                <a:gd name="connsiteX4" fmla="*/ 77432 w 247341"/>
                <a:gd name="connsiteY4" fmla="*/ 0 h 271202"/>
                <a:gd name="connsiteX5" fmla="*/ 37741 w 247341"/>
                <a:gd name="connsiteY5" fmla="*/ 24200 h 271202"/>
                <a:gd name="connsiteX6" fmla="*/ 37741 w 247341"/>
                <a:gd name="connsiteY6" fmla="*/ 67154 h 271202"/>
                <a:gd name="connsiteX7" fmla="*/ 0 w 247341"/>
                <a:gd name="connsiteY7" fmla="*/ 67154 h 271202"/>
                <a:gd name="connsiteX8" fmla="*/ 0 w 247341"/>
                <a:gd name="connsiteY8" fmla="*/ 100085 h 271202"/>
                <a:gd name="connsiteX9" fmla="*/ 37741 w 247341"/>
                <a:gd name="connsiteY9" fmla="*/ 100085 h 271202"/>
                <a:gd name="connsiteX10" fmla="*/ 37741 w 247341"/>
                <a:gd name="connsiteY10" fmla="*/ 208159 h 271202"/>
                <a:gd name="connsiteX11" fmla="*/ 44777 w 247341"/>
                <a:gd name="connsiteY11" fmla="*/ 241090 h 271202"/>
                <a:gd name="connsiteX12" fmla="*/ 65459 w 247341"/>
                <a:gd name="connsiteY12" fmla="*/ 263362 h 271202"/>
                <a:gd name="connsiteX13" fmla="*/ 99174 w 247341"/>
                <a:gd name="connsiteY13" fmla="*/ 271202 h 271202"/>
                <a:gd name="connsiteX14" fmla="*/ 124476 w 247341"/>
                <a:gd name="connsiteY14" fmla="*/ 271202 h 271202"/>
                <a:gd name="connsiteX15" fmla="*/ 124476 w 247341"/>
                <a:gd name="connsiteY15" fmla="*/ 236661 h 271202"/>
                <a:gd name="connsiteX16" fmla="*/ 103603 w 247341"/>
                <a:gd name="connsiteY16" fmla="*/ 236661 h 271202"/>
                <a:gd name="connsiteX17" fmla="*/ 83725 w 247341"/>
                <a:gd name="connsiteY17" fmla="*/ 228630 h 271202"/>
                <a:gd name="connsiteX18" fmla="*/ 77495 w 247341"/>
                <a:gd name="connsiteY18" fmla="*/ 205319 h 271202"/>
                <a:gd name="connsiteX19" fmla="*/ 77495 w 247341"/>
                <a:gd name="connsiteY19" fmla="*/ 99979 h 271202"/>
                <a:gd name="connsiteX20" fmla="*/ 160606 w 247341"/>
                <a:gd name="connsiteY20" fmla="*/ 99979 h 271202"/>
                <a:gd name="connsiteX21" fmla="*/ 160606 w 247341"/>
                <a:gd name="connsiteY21" fmla="*/ 208053 h 271202"/>
                <a:gd name="connsiteX22" fmla="*/ 167642 w 247341"/>
                <a:gd name="connsiteY22" fmla="*/ 240984 h 271202"/>
                <a:gd name="connsiteX23" fmla="*/ 188324 w 247341"/>
                <a:gd name="connsiteY23" fmla="*/ 263256 h 271202"/>
                <a:gd name="connsiteX24" fmla="*/ 222039 w 247341"/>
                <a:gd name="connsiteY24" fmla="*/ 271096 h 271202"/>
                <a:gd name="connsiteX25" fmla="*/ 247341 w 247341"/>
                <a:gd name="connsiteY25" fmla="*/ 271096 h 271202"/>
                <a:gd name="connsiteX26" fmla="*/ 247341 w 247341"/>
                <a:gd name="connsiteY26" fmla="*/ 236555 h 271202"/>
                <a:gd name="connsiteX27" fmla="*/ 226468 w 247341"/>
                <a:gd name="connsiteY27" fmla="*/ 236555 h 271202"/>
                <a:gd name="connsiteX28" fmla="*/ 206591 w 247341"/>
                <a:gd name="connsiteY28" fmla="*/ 228524 h 271202"/>
                <a:gd name="connsiteX29" fmla="*/ 200361 w 247341"/>
                <a:gd name="connsiteY29" fmla="*/ 205214 h 271202"/>
                <a:gd name="connsiteX30" fmla="*/ 200361 w 247341"/>
                <a:gd name="connsiteY30" fmla="*/ 99979 h 271202"/>
                <a:gd name="connsiteX31" fmla="*/ 247341 w 247341"/>
                <a:gd name="connsiteY31" fmla="*/ 99979 h 271202"/>
                <a:gd name="connsiteX32" fmla="*/ 247341 w 247341"/>
                <a:gd name="connsiteY32" fmla="*/ 67048 h 271202"/>
                <a:gd name="connsiteX33" fmla="*/ 200339 w 247341"/>
                <a:gd name="connsiteY33" fmla="*/ 67048 h 271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47341" h="271202">
                  <a:moveTo>
                    <a:pt x="200339" y="0"/>
                  </a:moveTo>
                  <a:lnTo>
                    <a:pt x="160606" y="24200"/>
                  </a:lnTo>
                  <a:lnTo>
                    <a:pt x="160606" y="67154"/>
                  </a:lnTo>
                  <a:lnTo>
                    <a:pt x="77432" y="67154"/>
                  </a:lnTo>
                  <a:lnTo>
                    <a:pt x="77432" y="0"/>
                  </a:lnTo>
                  <a:lnTo>
                    <a:pt x="37741" y="24200"/>
                  </a:lnTo>
                  <a:lnTo>
                    <a:pt x="37741" y="67154"/>
                  </a:lnTo>
                  <a:lnTo>
                    <a:pt x="0" y="67154"/>
                  </a:lnTo>
                  <a:lnTo>
                    <a:pt x="0" y="100085"/>
                  </a:lnTo>
                  <a:lnTo>
                    <a:pt x="37741" y="100085"/>
                  </a:lnTo>
                  <a:lnTo>
                    <a:pt x="37741" y="208159"/>
                  </a:lnTo>
                  <a:cubicBezTo>
                    <a:pt x="37540" y="219530"/>
                    <a:pt x="39947" y="230795"/>
                    <a:pt x="44777" y="241090"/>
                  </a:cubicBezTo>
                  <a:cubicBezTo>
                    <a:pt x="49218" y="250463"/>
                    <a:pt x="56440" y="258240"/>
                    <a:pt x="65459" y="263362"/>
                  </a:cubicBezTo>
                  <a:cubicBezTo>
                    <a:pt x="74544" y="268602"/>
                    <a:pt x="85781" y="271217"/>
                    <a:pt x="99174" y="271202"/>
                  </a:cubicBezTo>
                  <a:lnTo>
                    <a:pt x="124476" y="271202"/>
                  </a:lnTo>
                  <a:lnTo>
                    <a:pt x="124476" y="236661"/>
                  </a:lnTo>
                  <a:lnTo>
                    <a:pt x="103603" y="236661"/>
                  </a:lnTo>
                  <a:cubicBezTo>
                    <a:pt x="94491" y="236661"/>
                    <a:pt x="87864" y="233985"/>
                    <a:pt x="83725" y="228630"/>
                  </a:cubicBezTo>
                  <a:cubicBezTo>
                    <a:pt x="79587" y="223275"/>
                    <a:pt x="77510" y="215506"/>
                    <a:pt x="77495" y="205319"/>
                  </a:cubicBezTo>
                  <a:lnTo>
                    <a:pt x="77495" y="99979"/>
                  </a:lnTo>
                  <a:lnTo>
                    <a:pt x="160606" y="99979"/>
                  </a:lnTo>
                  <a:lnTo>
                    <a:pt x="160606" y="208053"/>
                  </a:lnTo>
                  <a:cubicBezTo>
                    <a:pt x="160405" y="219424"/>
                    <a:pt x="162812" y="230689"/>
                    <a:pt x="167642" y="240984"/>
                  </a:cubicBezTo>
                  <a:cubicBezTo>
                    <a:pt x="172083" y="250357"/>
                    <a:pt x="179305" y="258134"/>
                    <a:pt x="188324" y="263256"/>
                  </a:cubicBezTo>
                  <a:cubicBezTo>
                    <a:pt x="197409" y="268496"/>
                    <a:pt x="208646" y="271111"/>
                    <a:pt x="222039" y="271096"/>
                  </a:cubicBezTo>
                  <a:lnTo>
                    <a:pt x="247341" y="271096"/>
                  </a:lnTo>
                  <a:lnTo>
                    <a:pt x="247341" y="236555"/>
                  </a:lnTo>
                  <a:lnTo>
                    <a:pt x="226468" y="236555"/>
                  </a:lnTo>
                  <a:cubicBezTo>
                    <a:pt x="217356" y="236555"/>
                    <a:pt x="210729" y="233879"/>
                    <a:pt x="206591" y="228524"/>
                  </a:cubicBezTo>
                  <a:cubicBezTo>
                    <a:pt x="202452" y="223169"/>
                    <a:pt x="200376" y="215400"/>
                    <a:pt x="200361" y="205214"/>
                  </a:cubicBezTo>
                  <a:lnTo>
                    <a:pt x="200361" y="99979"/>
                  </a:lnTo>
                  <a:lnTo>
                    <a:pt x="247341" y="99979"/>
                  </a:lnTo>
                  <a:lnTo>
                    <a:pt x="247341" y="67048"/>
                  </a:lnTo>
                  <a:lnTo>
                    <a:pt x="200339" y="67048"/>
                  </a:lnTo>
                  <a:close/>
                </a:path>
              </a:pathLst>
            </a:custGeom>
            <a:solidFill>
              <a:srgbClr val="00A443"/>
            </a:solidFill>
            <a:ln w="2119" cap="flat">
              <a:noFill/>
              <a:prstDash val="solid"/>
              <a:miter/>
            </a:ln>
          </p:spPr>
          <p:txBody>
            <a:bodyPr rtlCol="0" anchor="ctr"/>
            <a:lstStyle/>
            <a:p>
              <a:endParaRPr lang="es-ES" sz="675"/>
            </a:p>
          </p:txBody>
        </p:sp>
        <p:sp>
          <p:nvSpPr>
            <p:cNvPr id="27" name="Forma libre: forma 26">
              <a:extLst>
                <a:ext uri="{FF2B5EF4-FFF2-40B4-BE49-F238E27FC236}">
                  <a16:creationId xmlns:a16="http://schemas.microsoft.com/office/drawing/2014/main" id="{873F376F-6955-54DC-089E-C732D2B63CE2}"/>
                </a:ext>
              </a:extLst>
            </p:cNvPr>
            <p:cNvSpPr/>
            <p:nvPr/>
          </p:nvSpPr>
          <p:spPr>
            <a:xfrm>
              <a:off x="22108062" y="938482"/>
              <a:ext cx="39351" cy="203963"/>
            </a:xfrm>
            <a:custGeom>
              <a:avLst/>
              <a:gdLst>
                <a:gd name="connsiteX0" fmla="*/ 0 w 39351"/>
                <a:gd name="connsiteY0" fmla="*/ 0 h 203963"/>
                <a:gd name="connsiteX1" fmla="*/ 39352 w 39351"/>
                <a:gd name="connsiteY1" fmla="*/ 0 h 203963"/>
                <a:gd name="connsiteX2" fmla="*/ 39352 w 39351"/>
                <a:gd name="connsiteY2" fmla="*/ 203963 h 203963"/>
                <a:gd name="connsiteX3" fmla="*/ 0 w 39351"/>
                <a:gd name="connsiteY3" fmla="*/ 203963 h 203963"/>
              </a:gdLst>
              <a:ahLst/>
              <a:cxnLst>
                <a:cxn ang="0">
                  <a:pos x="connsiteX0" y="connsiteY0"/>
                </a:cxn>
                <a:cxn ang="0">
                  <a:pos x="connsiteX1" y="connsiteY1"/>
                </a:cxn>
                <a:cxn ang="0">
                  <a:pos x="connsiteX2" y="connsiteY2"/>
                </a:cxn>
                <a:cxn ang="0">
                  <a:pos x="connsiteX3" y="connsiteY3"/>
                </a:cxn>
              </a:cxnLst>
              <a:rect l="l" t="t" r="r" b="b"/>
              <a:pathLst>
                <a:path w="39351" h="203963">
                  <a:moveTo>
                    <a:pt x="0" y="0"/>
                  </a:moveTo>
                  <a:lnTo>
                    <a:pt x="39352" y="0"/>
                  </a:lnTo>
                  <a:lnTo>
                    <a:pt x="39352" y="203963"/>
                  </a:lnTo>
                  <a:lnTo>
                    <a:pt x="0" y="203963"/>
                  </a:lnTo>
                  <a:close/>
                </a:path>
              </a:pathLst>
            </a:custGeom>
            <a:solidFill>
              <a:srgbClr val="00A443"/>
            </a:solidFill>
            <a:ln w="2119" cap="flat">
              <a:noFill/>
              <a:prstDash val="solid"/>
              <a:miter/>
            </a:ln>
          </p:spPr>
          <p:txBody>
            <a:bodyPr rtlCol="0" anchor="ctr"/>
            <a:lstStyle/>
            <a:p>
              <a:endParaRPr lang="es-ES" sz="675"/>
            </a:p>
          </p:txBody>
        </p:sp>
        <p:sp>
          <p:nvSpPr>
            <p:cNvPr id="28" name="Forma libre: forma 27">
              <a:extLst>
                <a:ext uri="{FF2B5EF4-FFF2-40B4-BE49-F238E27FC236}">
                  <a16:creationId xmlns:a16="http://schemas.microsoft.com/office/drawing/2014/main" id="{AE11AD70-3C9C-79ED-0690-9D1039FD36B6}"/>
                </a:ext>
              </a:extLst>
            </p:cNvPr>
            <p:cNvSpPr/>
            <p:nvPr/>
          </p:nvSpPr>
          <p:spPr>
            <a:xfrm>
              <a:off x="22100808" y="852163"/>
              <a:ext cx="54177" cy="51807"/>
            </a:xfrm>
            <a:custGeom>
              <a:avLst/>
              <a:gdLst>
                <a:gd name="connsiteX0" fmla="*/ 46203 w 54177"/>
                <a:gd name="connsiteY0" fmla="*/ 7023 h 51807"/>
                <a:gd name="connsiteX1" fmla="*/ 26919 w 54177"/>
                <a:gd name="connsiteY1" fmla="*/ 9 h 51807"/>
                <a:gd name="connsiteX2" fmla="*/ 7847 w 54177"/>
                <a:gd name="connsiteY2" fmla="*/ 7023 h 51807"/>
                <a:gd name="connsiteX3" fmla="*/ 28 w 54177"/>
                <a:gd name="connsiteY3" fmla="*/ 26095 h 51807"/>
                <a:gd name="connsiteX4" fmla="*/ 7847 w 54177"/>
                <a:gd name="connsiteY4" fmla="*/ 44764 h 51807"/>
                <a:gd name="connsiteX5" fmla="*/ 26919 w 54177"/>
                <a:gd name="connsiteY5" fmla="*/ 51800 h 51807"/>
                <a:gd name="connsiteX6" fmla="*/ 46203 w 54177"/>
                <a:gd name="connsiteY6" fmla="*/ 44764 h 51807"/>
                <a:gd name="connsiteX7" fmla="*/ 54150 w 54177"/>
                <a:gd name="connsiteY7" fmla="*/ 26095 h 51807"/>
                <a:gd name="connsiteX8" fmla="*/ 46203 w 54177"/>
                <a:gd name="connsiteY8" fmla="*/ 7023 h 51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77" h="51807">
                  <a:moveTo>
                    <a:pt x="46203" y="7023"/>
                  </a:moveTo>
                  <a:cubicBezTo>
                    <a:pt x="40878" y="2357"/>
                    <a:pt x="33999" y="-146"/>
                    <a:pt x="26919" y="9"/>
                  </a:cubicBezTo>
                  <a:cubicBezTo>
                    <a:pt x="19901" y="-169"/>
                    <a:pt x="13080" y="2340"/>
                    <a:pt x="7847" y="7023"/>
                  </a:cubicBezTo>
                  <a:cubicBezTo>
                    <a:pt x="2545" y="11910"/>
                    <a:pt x="-317" y="18894"/>
                    <a:pt x="28" y="26095"/>
                  </a:cubicBezTo>
                  <a:cubicBezTo>
                    <a:pt x="-264" y="33171"/>
                    <a:pt x="2601" y="40009"/>
                    <a:pt x="7847" y="44764"/>
                  </a:cubicBezTo>
                  <a:cubicBezTo>
                    <a:pt x="13075" y="49456"/>
                    <a:pt x="19897" y="51971"/>
                    <a:pt x="26919" y="51800"/>
                  </a:cubicBezTo>
                  <a:cubicBezTo>
                    <a:pt x="34001" y="51950"/>
                    <a:pt x="40882" y="49439"/>
                    <a:pt x="46203" y="44764"/>
                  </a:cubicBezTo>
                  <a:cubicBezTo>
                    <a:pt x="51528" y="40056"/>
                    <a:pt x="54446" y="33196"/>
                    <a:pt x="54150" y="26095"/>
                  </a:cubicBezTo>
                  <a:cubicBezTo>
                    <a:pt x="54499" y="18867"/>
                    <a:pt x="51581" y="11865"/>
                    <a:pt x="46203" y="7023"/>
                  </a:cubicBezTo>
                  <a:close/>
                </a:path>
              </a:pathLst>
            </a:custGeom>
            <a:solidFill>
              <a:srgbClr val="00A443"/>
            </a:solidFill>
            <a:ln w="2119" cap="flat">
              <a:noFill/>
              <a:prstDash val="solid"/>
              <a:miter/>
            </a:ln>
          </p:spPr>
          <p:txBody>
            <a:bodyPr rtlCol="0" anchor="ctr"/>
            <a:lstStyle/>
            <a:p>
              <a:endParaRPr lang="es-ES" sz="675"/>
            </a:p>
          </p:txBody>
        </p:sp>
        <p:sp>
          <p:nvSpPr>
            <p:cNvPr id="29" name="Forma libre: forma 28">
              <a:extLst>
                <a:ext uri="{FF2B5EF4-FFF2-40B4-BE49-F238E27FC236}">
                  <a16:creationId xmlns:a16="http://schemas.microsoft.com/office/drawing/2014/main" id="{37CBF363-182D-052C-F87A-0D817C000F28}"/>
                </a:ext>
              </a:extLst>
            </p:cNvPr>
            <p:cNvSpPr/>
            <p:nvPr/>
          </p:nvSpPr>
          <p:spPr>
            <a:xfrm>
              <a:off x="22174029" y="934523"/>
              <a:ext cx="171013" cy="212270"/>
            </a:xfrm>
            <a:custGeom>
              <a:avLst/>
              <a:gdLst>
                <a:gd name="connsiteX0" fmla="*/ 155542 w 171013"/>
                <a:gd name="connsiteY0" fmla="*/ 114174 h 212270"/>
                <a:gd name="connsiteX1" fmla="*/ 107968 w 171013"/>
                <a:gd name="connsiteY1" fmla="*/ 91500 h 212270"/>
                <a:gd name="connsiteX2" fmla="*/ 87900 w 171013"/>
                <a:gd name="connsiteY2" fmla="*/ 86689 h 212270"/>
                <a:gd name="connsiteX3" fmla="*/ 66603 w 171013"/>
                <a:gd name="connsiteY3" fmla="*/ 79781 h 212270"/>
                <a:gd name="connsiteX4" fmla="*/ 51770 w 171013"/>
                <a:gd name="connsiteY4" fmla="*/ 70944 h 212270"/>
                <a:gd name="connsiteX5" fmla="*/ 46154 w 171013"/>
                <a:gd name="connsiteY5" fmla="*/ 57297 h 212270"/>
                <a:gd name="connsiteX6" fmla="*/ 56750 w 171013"/>
                <a:gd name="connsiteY6" fmla="*/ 40217 h 212270"/>
                <a:gd name="connsiteX7" fmla="*/ 84764 w 171013"/>
                <a:gd name="connsiteY7" fmla="*/ 33669 h 212270"/>
                <a:gd name="connsiteX8" fmla="*/ 116275 w 171013"/>
                <a:gd name="connsiteY8" fmla="*/ 41510 h 212270"/>
                <a:gd name="connsiteX9" fmla="*/ 135749 w 171013"/>
                <a:gd name="connsiteY9" fmla="*/ 68211 h 212270"/>
                <a:gd name="connsiteX10" fmla="*/ 168680 w 171013"/>
                <a:gd name="connsiteY10" fmla="*/ 56174 h 212270"/>
                <a:gd name="connsiteX11" fmla="*/ 151410 w 171013"/>
                <a:gd name="connsiteY11" fmla="*/ 25257 h 212270"/>
                <a:gd name="connsiteX12" fmla="*/ 122293 w 171013"/>
                <a:gd name="connsiteY12" fmla="*/ 6375 h 212270"/>
                <a:gd name="connsiteX13" fmla="*/ 84764 w 171013"/>
                <a:gd name="connsiteY13" fmla="*/ 18 h 212270"/>
                <a:gd name="connsiteX14" fmla="*/ 44501 w 171013"/>
                <a:gd name="connsiteY14" fmla="*/ 7435 h 212270"/>
                <a:gd name="connsiteX15" fmla="*/ 16953 w 171013"/>
                <a:gd name="connsiteY15" fmla="*/ 27863 h 212270"/>
                <a:gd name="connsiteX16" fmla="*/ 7120 w 171013"/>
                <a:gd name="connsiteY16" fmla="*/ 57763 h 212270"/>
                <a:gd name="connsiteX17" fmla="*/ 21954 w 171013"/>
                <a:gd name="connsiteY17" fmla="*/ 95717 h 212270"/>
                <a:gd name="connsiteX18" fmla="*/ 69739 w 171013"/>
                <a:gd name="connsiteY18" fmla="*/ 119217 h 212270"/>
                <a:gd name="connsiteX19" fmla="*/ 90210 w 171013"/>
                <a:gd name="connsiteY19" fmla="*/ 124430 h 212270"/>
                <a:gd name="connsiteX20" fmla="*/ 122124 w 171013"/>
                <a:gd name="connsiteY20" fmla="*/ 135471 h 212270"/>
                <a:gd name="connsiteX21" fmla="*/ 132380 w 171013"/>
                <a:gd name="connsiteY21" fmla="*/ 152932 h 212270"/>
                <a:gd name="connsiteX22" fmla="*/ 120322 w 171013"/>
                <a:gd name="connsiteY22" fmla="*/ 171601 h 212270"/>
                <a:gd name="connsiteX23" fmla="*/ 87010 w 171013"/>
                <a:gd name="connsiteY23" fmla="*/ 179039 h 212270"/>
                <a:gd name="connsiteX24" fmla="*/ 63700 w 171013"/>
                <a:gd name="connsiteY24" fmla="*/ 175013 h 212270"/>
                <a:gd name="connsiteX25" fmla="*/ 44226 w 171013"/>
                <a:gd name="connsiteY25" fmla="*/ 162765 h 212270"/>
                <a:gd name="connsiteX26" fmla="*/ 31977 w 171013"/>
                <a:gd name="connsiteY26" fmla="*/ 142082 h 212270"/>
                <a:gd name="connsiteX27" fmla="*/ 0 w 171013"/>
                <a:gd name="connsiteY27" fmla="*/ 156068 h 212270"/>
                <a:gd name="connsiteX28" fmla="*/ 50180 w 171013"/>
                <a:gd name="connsiteY28" fmla="*/ 206249 h 212270"/>
                <a:gd name="connsiteX29" fmla="*/ 87137 w 171013"/>
                <a:gd name="connsiteY29" fmla="*/ 212267 h 212270"/>
                <a:gd name="connsiteX30" fmla="*/ 131638 w 171013"/>
                <a:gd name="connsiteY30" fmla="*/ 204447 h 212270"/>
                <a:gd name="connsiteX31" fmla="*/ 160755 w 171013"/>
                <a:gd name="connsiteY31" fmla="*/ 182960 h 212270"/>
                <a:gd name="connsiteX32" fmla="*/ 171011 w 171013"/>
                <a:gd name="connsiteY32" fmla="*/ 151830 h 212270"/>
                <a:gd name="connsiteX33" fmla="*/ 155542 w 171013"/>
                <a:gd name="connsiteY33" fmla="*/ 114174 h 21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71013" h="212270">
                  <a:moveTo>
                    <a:pt x="155542" y="114174"/>
                  </a:moveTo>
                  <a:cubicBezTo>
                    <a:pt x="145243" y="104426"/>
                    <a:pt x="129386" y="96867"/>
                    <a:pt x="107968" y="91500"/>
                  </a:cubicBezTo>
                  <a:lnTo>
                    <a:pt x="87900" y="86689"/>
                  </a:lnTo>
                  <a:cubicBezTo>
                    <a:pt x="80680" y="84776"/>
                    <a:pt x="73571" y="82470"/>
                    <a:pt x="66603" y="79781"/>
                  </a:cubicBezTo>
                  <a:cubicBezTo>
                    <a:pt x="61153" y="77780"/>
                    <a:pt x="56124" y="74784"/>
                    <a:pt x="51770" y="70944"/>
                  </a:cubicBezTo>
                  <a:cubicBezTo>
                    <a:pt x="48004" y="67427"/>
                    <a:pt x="45955" y="62447"/>
                    <a:pt x="46154" y="57297"/>
                  </a:cubicBezTo>
                  <a:cubicBezTo>
                    <a:pt x="46154" y="50319"/>
                    <a:pt x="49687" y="44625"/>
                    <a:pt x="56750" y="40217"/>
                  </a:cubicBezTo>
                  <a:cubicBezTo>
                    <a:pt x="63812" y="35810"/>
                    <a:pt x="73151" y="33627"/>
                    <a:pt x="84764" y="33669"/>
                  </a:cubicBezTo>
                  <a:cubicBezTo>
                    <a:pt x="95773" y="33481"/>
                    <a:pt x="106637" y="36185"/>
                    <a:pt x="116275" y="41510"/>
                  </a:cubicBezTo>
                  <a:cubicBezTo>
                    <a:pt x="125514" y="46723"/>
                    <a:pt x="132005" y="55623"/>
                    <a:pt x="135749" y="68211"/>
                  </a:cubicBezTo>
                  <a:lnTo>
                    <a:pt x="168680" y="56174"/>
                  </a:lnTo>
                  <a:cubicBezTo>
                    <a:pt x="165610" y="44583"/>
                    <a:pt x="159670" y="33949"/>
                    <a:pt x="151410" y="25257"/>
                  </a:cubicBezTo>
                  <a:cubicBezTo>
                    <a:pt x="143243" y="16861"/>
                    <a:pt x="133291" y="10408"/>
                    <a:pt x="122293" y="6375"/>
                  </a:cubicBezTo>
                  <a:cubicBezTo>
                    <a:pt x="110271" y="2004"/>
                    <a:pt x="97555" y="-152"/>
                    <a:pt x="84764" y="18"/>
                  </a:cubicBezTo>
                  <a:cubicBezTo>
                    <a:pt x="70981" y="-240"/>
                    <a:pt x="57288" y="2283"/>
                    <a:pt x="44501" y="7435"/>
                  </a:cubicBezTo>
                  <a:cubicBezTo>
                    <a:pt x="33662" y="11667"/>
                    <a:pt x="24149" y="18719"/>
                    <a:pt x="16953" y="27863"/>
                  </a:cubicBezTo>
                  <a:cubicBezTo>
                    <a:pt x="10434" y="36456"/>
                    <a:pt x="6974" y="46979"/>
                    <a:pt x="7120" y="57763"/>
                  </a:cubicBezTo>
                  <a:cubicBezTo>
                    <a:pt x="6777" y="71891"/>
                    <a:pt x="12121" y="85566"/>
                    <a:pt x="21954" y="95717"/>
                  </a:cubicBezTo>
                  <a:cubicBezTo>
                    <a:pt x="31844" y="106015"/>
                    <a:pt x="47771" y="113850"/>
                    <a:pt x="69739" y="119217"/>
                  </a:cubicBezTo>
                  <a:lnTo>
                    <a:pt x="90210" y="124430"/>
                  </a:lnTo>
                  <a:cubicBezTo>
                    <a:pt x="104662" y="127636"/>
                    <a:pt x="115300" y="131317"/>
                    <a:pt x="122124" y="135471"/>
                  </a:cubicBezTo>
                  <a:cubicBezTo>
                    <a:pt x="128544" y="138910"/>
                    <a:pt x="132503" y="145649"/>
                    <a:pt x="132380" y="152932"/>
                  </a:cubicBezTo>
                  <a:cubicBezTo>
                    <a:pt x="132380" y="160434"/>
                    <a:pt x="128360" y="166658"/>
                    <a:pt x="120322" y="171601"/>
                  </a:cubicBezTo>
                  <a:cubicBezTo>
                    <a:pt x="112285" y="176545"/>
                    <a:pt x="101181" y="179025"/>
                    <a:pt x="87010" y="179039"/>
                  </a:cubicBezTo>
                  <a:cubicBezTo>
                    <a:pt x="79066" y="179063"/>
                    <a:pt x="71176" y="177700"/>
                    <a:pt x="63700" y="175013"/>
                  </a:cubicBezTo>
                  <a:cubicBezTo>
                    <a:pt x="56370" y="172447"/>
                    <a:pt x="49714" y="168260"/>
                    <a:pt x="44226" y="162765"/>
                  </a:cubicBezTo>
                  <a:cubicBezTo>
                    <a:pt x="38540" y="156956"/>
                    <a:pt x="34338" y="149862"/>
                    <a:pt x="31977" y="142082"/>
                  </a:cubicBezTo>
                  <a:lnTo>
                    <a:pt x="0" y="156068"/>
                  </a:lnTo>
                  <a:cubicBezTo>
                    <a:pt x="7885" y="179768"/>
                    <a:pt x="26480" y="198364"/>
                    <a:pt x="50180" y="206249"/>
                  </a:cubicBezTo>
                  <a:cubicBezTo>
                    <a:pt x="62071" y="210330"/>
                    <a:pt x="74567" y="212364"/>
                    <a:pt x="87137" y="212267"/>
                  </a:cubicBezTo>
                  <a:cubicBezTo>
                    <a:pt x="104260" y="212267"/>
                    <a:pt x="119093" y="209660"/>
                    <a:pt x="131638" y="204447"/>
                  </a:cubicBezTo>
                  <a:cubicBezTo>
                    <a:pt x="143115" y="200063"/>
                    <a:pt x="153181" y="192634"/>
                    <a:pt x="160755" y="182960"/>
                  </a:cubicBezTo>
                  <a:cubicBezTo>
                    <a:pt x="167515" y="174000"/>
                    <a:pt x="171121" y="163055"/>
                    <a:pt x="171011" y="151830"/>
                  </a:cubicBezTo>
                  <a:cubicBezTo>
                    <a:pt x="171011" y="136503"/>
                    <a:pt x="165856" y="123949"/>
                    <a:pt x="155542" y="114174"/>
                  </a:cubicBezTo>
                  <a:close/>
                </a:path>
              </a:pathLst>
            </a:custGeom>
            <a:solidFill>
              <a:srgbClr val="00A443"/>
            </a:solidFill>
            <a:ln w="2119" cap="flat">
              <a:noFill/>
              <a:prstDash val="solid"/>
              <a:miter/>
            </a:ln>
          </p:spPr>
          <p:txBody>
            <a:bodyPr rtlCol="0" anchor="ctr"/>
            <a:lstStyle/>
            <a:p>
              <a:endParaRPr lang="es-ES" sz="675"/>
            </a:p>
          </p:txBody>
        </p:sp>
        <p:sp>
          <p:nvSpPr>
            <p:cNvPr id="30" name="Forma libre: forma 29">
              <a:extLst>
                <a:ext uri="{FF2B5EF4-FFF2-40B4-BE49-F238E27FC236}">
                  <a16:creationId xmlns:a16="http://schemas.microsoft.com/office/drawing/2014/main" id="{77F6E50F-0FBA-F779-24ED-D5D33687C26F}"/>
                </a:ext>
              </a:extLst>
            </p:cNvPr>
            <p:cNvSpPr/>
            <p:nvPr/>
          </p:nvSpPr>
          <p:spPr>
            <a:xfrm>
              <a:off x="22371211" y="861389"/>
              <a:ext cx="175082" cy="281161"/>
            </a:xfrm>
            <a:custGeom>
              <a:avLst/>
              <a:gdLst>
                <a:gd name="connsiteX0" fmla="*/ 138526 w 175082"/>
                <a:gd name="connsiteY0" fmla="*/ 82730 h 281161"/>
                <a:gd name="connsiteX1" fmla="*/ 99576 w 175082"/>
                <a:gd name="connsiteY1" fmla="*/ 73088 h 281161"/>
                <a:gd name="connsiteX2" fmla="*/ 60416 w 175082"/>
                <a:gd name="connsiteY2" fmla="*/ 84128 h 281161"/>
                <a:gd name="connsiteX3" fmla="*/ 39352 w 175082"/>
                <a:gd name="connsiteY3" fmla="*/ 107269 h 281161"/>
                <a:gd name="connsiteX4" fmla="*/ 39352 w 175082"/>
                <a:gd name="connsiteY4" fmla="*/ 0 h 281161"/>
                <a:gd name="connsiteX5" fmla="*/ 0 w 175082"/>
                <a:gd name="connsiteY5" fmla="*/ 0 h 281161"/>
                <a:gd name="connsiteX6" fmla="*/ 0 w 175082"/>
                <a:gd name="connsiteY6" fmla="*/ 281077 h 281161"/>
                <a:gd name="connsiteX7" fmla="*/ 39352 w 175082"/>
                <a:gd name="connsiteY7" fmla="*/ 281077 h 281161"/>
                <a:gd name="connsiteX8" fmla="*/ 39352 w 175082"/>
                <a:gd name="connsiteY8" fmla="*/ 160289 h 281161"/>
                <a:gd name="connsiteX9" fmla="*/ 53592 w 175082"/>
                <a:gd name="connsiteY9" fmla="*/ 121954 h 281161"/>
                <a:gd name="connsiteX10" fmla="*/ 90337 w 175082"/>
                <a:gd name="connsiteY10" fmla="*/ 108095 h 281161"/>
                <a:gd name="connsiteX11" fmla="*/ 122865 w 175082"/>
                <a:gd name="connsiteY11" fmla="*/ 121763 h 281161"/>
                <a:gd name="connsiteX12" fmla="*/ 135304 w 175082"/>
                <a:gd name="connsiteY12" fmla="*/ 158699 h 281161"/>
                <a:gd name="connsiteX13" fmla="*/ 135304 w 175082"/>
                <a:gd name="connsiteY13" fmla="*/ 281162 h 281161"/>
                <a:gd name="connsiteX14" fmla="*/ 175059 w 175082"/>
                <a:gd name="connsiteY14" fmla="*/ 281162 h 281161"/>
                <a:gd name="connsiteX15" fmla="*/ 175059 w 175082"/>
                <a:gd name="connsiteY15" fmla="*/ 152194 h 281161"/>
                <a:gd name="connsiteX16" fmla="*/ 165226 w 175082"/>
                <a:gd name="connsiteY16" fmla="*/ 110236 h 281161"/>
                <a:gd name="connsiteX17" fmla="*/ 138526 w 175082"/>
                <a:gd name="connsiteY17" fmla="*/ 82730 h 281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082" h="281161">
                  <a:moveTo>
                    <a:pt x="138526" y="82730"/>
                  </a:moveTo>
                  <a:cubicBezTo>
                    <a:pt x="126616" y="76131"/>
                    <a:pt x="113181" y="72804"/>
                    <a:pt x="99576" y="73088"/>
                  </a:cubicBezTo>
                  <a:cubicBezTo>
                    <a:pt x="85751" y="73064"/>
                    <a:pt x="72191" y="76885"/>
                    <a:pt x="60416" y="84128"/>
                  </a:cubicBezTo>
                  <a:cubicBezTo>
                    <a:pt x="51397" y="89754"/>
                    <a:pt x="44107" y="97763"/>
                    <a:pt x="39352" y="107269"/>
                  </a:cubicBezTo>
                  <a:lnTo>
                    <a:pt x="39352" y="0"/>
                  </a:lnTo>
                  <a:lnTo>
                    <a:pt x="0" y="0"/>
                  </a:lnTo>
                  <a:lnTo>
                    <a:pt x="0" y="281077"/>
                  </a:lnTo>
                  <a:lnTo>
                    <a:pt x="39352" y="281077"/>
                  </a:lnTo>
                  <a:lnTo>
                    <a:pt x="39352" y="160289"/>
                  </a:lnTo>
                  <a:cubicBezTo>
                    <a:pt x="39352" y="143972"/>
                    <a:pt x="44098" y="131193"/>
                    <a:pt x="53592" y="121954"/>
                  </a:cubicBezTo>
                  <a:cubicBezTo>
                    <a:pt x="63086" y="112715"/>
                    <a:pt x="75334" y="108095"/>
                    <a:pt x="90337" y="108095"/>
                  </a:cubicBezTo>
                  <a:cubicBezTo>
                    <a:pt x="103709" y="108095"/>
                    <a:pt x="114558" y="112651"/>
                    <a:pt x="122865" y="121763"/>
                  </a:cubicBezTo>
                  <a:cubicBezTo>
                    <a:pt x="131172" y="130876"/>
                    <a:pt x="135326" y="143188"/>
                    <a:pt x="135304" y="158699"/>
                  </a:cubicBezTo>
                  <a:lnTo>
                    <a:pt x="135304" y="281162"/>
                  </a:lnTo>
                  <a:lnTo>
                    <a:pt x="175059" y="281162"/>
                  </a:lnTo>
                  <a:lnTo>
                    <a:pt x="175059" y="152194"/>
                  </a:lnTo>
                  <a:cubicBezTo>
                    <a:pt x="175398" y="137599"/>
                    <a:pt x="172028" y="123156"/>
                    <a:pt x="165226" y="110236"/>
                  </a:cubicBezTo>
                  <a:cubicBezTo>
                    <a:pt x="159081" y="98750"/>
                    <a:pt x="149820" y="89220"/>
                    <a:pt x="138526" y="82730"/>
                  </a:cubicBezTo>
                  <a:close/>
                </a:path>
              </a:pathLst>
            </a:custGeom>
            <a:solidFill>
              <a:srgbClr val="00A443"/>
            </a:solidFill>
            <a:ln w="2119" cap="flat">
              <a:noFill/>
              <a:prstDash val="solid"/>
              <a:miter/>
            </a:ln>
          </p:spPr>
          <p:txBody>
            <a:bodyPr rtlCol="0" anchor="ctr"/>
            <a:lstStyle/>
            <a:p>
              <a:endParaRPr lang="es-ES" sz="675"/>
            </a:p>
          </p:txBody>
        </p:sp>
        <p:sp>
          <p:nvSpPr>
            <p:cNvPr id="31" name="Forma libre: forma 30">
              <a:extLst>
                <a:ext uri="{FF2B5EF4-FFF2-40B4-BE49-F238E27FC236}">
                  <a16:creationId xmlns:a16="http://schemas.microsoft.com/office/drawing/2014/main" id="{2C266E76-6D43-F8C9-977F-AA9D900AE97B}"/>
                </a:ext>
              </a:extLst>
            </p:cNvPr>
            <p:cNvSpPr/>
            <p:nvPr/>
          </p:nvSpPr>
          <p:spPr>
            <a:xfrm>
              <a:off x="22583270" y="861389"/>
              <a:ext cx="207650" cy="281077"/>
            </a:xfrm>
            <a:custGeom>
              <a:avLst/>
              <a:gdLst>
                <a:gd name="connsiteX0" fmla="*/ 179869 w 207650"/>
                <a:gd name="connsiteY0" fmla="*/ 24306 h 281077"/>
                <a:gd name="connsiteX1" fmla="*/ 103582 w 207650"/>
                <a:gd name="connsiteY1" fmla="*/ 0 h 281077"/>
                <a:gd name="connsiteX2" fmla="*/ 0 w 207650"/>
                <a:gd name="connsiteY2" fmla="*/ 0 h 281077"/>
                <a:gd name="connsiteX3" fmla="*/ 0 w 207650"/>
                <a:gd name="connsiteY3" fmla="*/ 281077 h 281077"/>
                <a:gd name="connsiteX4" fmla="*/ 41344 w 207650"/>
                <a:gd name="connsiteY4" fmla="*/ 281077 h 281077"/>
                <a:gd name="connsiteX5" fmla="*/ 41344 w 207650"/>
                <a:gd name="connsiteY5" fmla="*/ 181480 h 281077"/>
                <a:gd name="connsiteX6" fmla="*/ 103984 w 207650"/>
                <a:gd name="connsiteY6" fmla="*/ 181480 h 281077"/>
                <a:gd name="connsiteX7" fmla="*/ 159208 w 207650"/>
                <a:gd name="connsiteY7" fmla="*/ 170630 h 281077"/>
                <a:gd name="connsiteX8" fmla="*/ 194936 w 207650"/>
                <a:gd name="connsiteY8" fmla="*/ 139310 h 281077"/>
                <a:gd name="connsiteX9" fmla="*/ 207650 w 207650"/>
                <a:gd name="connsiteY9" fmla="*/ 91142 h 281077"/>
                <a:gd name="connsiteX10" fmla="*/ 179869 w 207650"/>
                <a:gd name="connsiteY10" fmla="*/ 24306 h 281077"/>
                <a:gd name="connsiteX11" fmla="*/ 147362 w 207650"/>
                <a:gd name="connsiteY11" fmla="*/ 131299 h 281077"/>
                <a:gd name="connsiteX12" fmla="*/ 100382 w 207650"/>
                <a:gd name="connsiteY12" fmla="*/ 144968 h 281077"/>
                <a:gd name="connsiteX13" fmla="*/ 41280 w 207650"/>
                <a:gd name="connsiteY13" fmla="*/ 144968 h 281077"/>
                <a:gd name="connsiteX14" fmla="*/ 41280 w 207650"/>
                <a:gd name="connsiteY14" fmla="*/ 37360 h 281077"/>
                <a:gd name="connsiteX15" fmla="*/ 100318 w 207650"/>
                <a:gd name="connsiteY15" fmla="*/ 37360 h 281077"/>
                <a:gd name="connsiteX16" fmla="*/ 147299 w 207650"/>
                <a:gd name="connsiteY16" fmla="*/ 50795 h 281077"/>
                <a:gd name="connsiteX17" fmla="*/ 164145 w 207650"/>
                <a:gd name="connsiteY17" fmla="*/ 91164 h 281077"/>
                <a:gd name="connsiteX18" fmla="*/ 147299 w 207650"/>
                <a:gd name="connsiteY18" fmla="*/ 131299 h 28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7650" h="281077">
                  <a:moveTo>
                    <a:pt x="179869" y="24306"/>
                  </a:moveTo>
                  <a:cubicBezTo>
                    <a:pt x="161412" y="8116"/>
                    <a:pt x="135983" y="15"/>
                    <a:pt x="103582" y="0"/>
                  </a:cubicBezTo>
                  <a:lnTo>
                    <a:pt x="0" y="0"/>
                  </a:lnTo>
                  <a:lnTo>
                    <a:pt x="0" y="281077"/>
                  </a:lnTo>
                  <a:lnTo>
                    <a:pt x="41344" y="281077"/>
                  </a:lnTo>
                  <a:lnTo>
                    <a:pt x="41344" y="181480"/>
                  </a:lnTo>
                  <a:lnTo>
                    <a:pt x="103984" y="181480"/>
                  </a:lnTo>
                  <a:cubicBezTo>
                    <a:pt x="125408" y="181480"/>
                    <a:pt x="143802" y="177862"/>
                    <a:pt x="159208" y="170630"/>
                  </a:cubicBezTo>
                  <a:cubicBezTo>
                    <a:pt x="173957" y="163965"/>
                    <a:pt x="186396" y="153063"/>
                    <a:pt x="194936" y="139310"/>
                  </a:cubicBezTo>
                  <a:cubicBezTo>
                    <a:pt x="203412" y="125663"/>
                    <a:pt x="207650" y="109606"/>
                    <a:pt x="207650" y="91142"/>
                  </a:cubicBezTo>
                  <a:cubicBezTo>
                    <a:pt x="207566" y="62774"/>
                    <a:pt x="198305" y="40496"/>
                    <a:pt x="179869" y="24306"/>
                  </a:cubicBezTo>
                  <a:close/>
                  <a:moveTo>
                    <a:pt x="147362" y="131299"/>
                  </a:moveTo>
                  <a:cubicBezTo>
                    <a:pt x="136067" y="140411"/>
                    <a:pt x="120407" y="144968"/>
                    <a:pt x="100382" y="144968"/>
                  </a:cubicBezTo>
                  <a:lnTo>
                    <a:pt x="41280" y="144968"/>
                  </a:lnTo>
                  <a:lnTo>
                    <a:pt x="41280" y="37360"/>
                  </a:lnTo>
                  <a:lnTo>
                    <a:pt x="100318" y="37360"/>
                  </a:lnTo>
                  <a:cubicBezTo>
                    <a:pt x="120386" y="37360"/>
                    <a:pt x="136046" y="41837"/>
                    <a:pt x="147299" y="50795"/>
                  </a:cubicBezTo>
                  <a:cubicBezTo>
                    <a:pt x="158551" y="59752"/>
                    <a:pt x="164166" y="73208"/>
                    <a:pt x="164145" y="91164"/>
                  </a:cubicBezTo>
                  <a:cubicBezTo>
                    <a:pt x="164145" y="108822"/>
                    <a:pt x="158530" y="122202"/>
                    <a:pt x="147299" y="131299"/>
                  </a:cubicBezTo>
                  <a:close/>
                </a:path>
              </a:pathLst>
            </a:custGeom>
            <a:solidFill>
              <a:srgbClr val="00A443"/>
            </a:solidFill>
            <a:ln w="2119" cap="flat">
              <a:noFill/>
              <a:prstDash val="solid"/>
              <a:miter/>
            </a:ln>
          </p:spPr>
          <p:txBody>
            <a:bodyPr rtlCol="0" anchor="ctr"/>
            <a:lstStyle/>
            <a:p>
              <a:endParaRPr lang="es-ES" sz="675"/>
            </a:p>
          </p:txBody>
        </p:sp>
        <p:sp>
          <p:nvSpPr>
            <p:cNvPr id="32" name="Forma libre: forma 31">
              <a:extLst>
                <a:ext uri="{FF2B5EF4-FFF2-40B4-BE49-F238E27FC236}">
                  <a16:creationId xmlns:a16="http://schemas.microsoft.com/office/drawing/2014/main" id="{F2D3940A-762B-A288-14DF-925626A5A77D}"/>
                </a:ext>
              </a:extLst>
            </p:cNvPr>
            <p:cNvSpPr/>
            <p:nvPr/>
          </p:nvSpPr>
          <p:spPr>
            <a:xfrm>
              <a:off x="22794197" y="934458"/>
              <a:ext cx="206799" cy="212416"/>
            </a:xfrm>
            <a:custGeom>
              <a:avLst/>
              <a:gdLst>
                <a:gd name="connsiteX0" fmla="*/ 156609 w 206799"/>
                <a:gd name="connsiteY0" fmla="*/ 13264 h 212416"/>
                <a:gd name="connsiteX1" fmla="*/ 103208 w 206799"/>
                <a:gd name="connsiteY1" fmla="*/ 20 h 212416"/>
                <a:gd name="connsiteX2" fmla="*/ 62246 w 206799"/>
                <a:gd name="connsiteY2" fmla="*/ 7648 h 212416"/>
                <a:gd name="connsiteX3" fmla="*/ 29315 w 206799"/>
                <a:gd name="connsiteY3" fmla="*/ 29539 h 212416"/>
                <a:gd name="connsiteX4" fmla="*/ 7637 w 206799"/>
                <a:gd name="connsiteY4" fmla="*/ 63253 h 212416"/>
                <a:gd name="connsiteX5" fmla="*/ 8 w 206799"/>
                <a:gd name="connsiteY5" fmla="*/ 106017 h 212416"/>
                <a:gd name="connsiteX6" fmla="*/ 13464 w 206799"/>
                <a:gd name="connsiteY6" fmla="*/ 161431 h 212416"/>
                <a:gd name="connsiteX7" fmla="*/ 50400 w 206799"/>
                <a:gd name="connsiteY7" fmla="*/ 198982 h 212416"/>
                <a:gd name="connsiteX8" fmla="*/ 144551 w 206799"/>
                <a:gd name="connsiteY8" fmla="*/ 204597 h 212416"/>
                <a:gd name="connsiteX9" fmla="*/ 177482 w 206799"/>
                <a:gd name="connsiteY9" fmla="*/ 182707 h 212416"/>
                <a:gd name="connsiteX10" fmla="*/ 199161 w 206799"/>
                <a:gd name="connsiteY10" fmla="*/ 149183 h 212416"/>
                <a:gd name="connsiteX11" fmla="*/ 206789 w 206799"/>
                <a:gd name="connsiteY11" fmla="*/ 106017 h 212416"/>
                <a:gd name="connsiteX12" fmla="*/ 193354 w 206799"/>
                <a:gd name="connsiteY12" fmla="*/ 50412 h 212416"/>
                <a:gd name="connsiteX13" fmla="*/ 156609 w 206799"/>
                <a:gd name="connsiteY13" fmla="*/ 13264 h 212416"/>
                <a:gd name="connsiteX14" fmla="*/ 161822 w 206799"/>
                <a:gd name="connsiteY14" fmla="*/ 135727 h 212416"/>
                <a:gd name="connsiteX15" fmla="*/ 148578 w 206799"/>
                <a:gd name="connsiteY15" fmla="*/ 158020 h 212416"/>
                <a:gd name="connsiteX16" fmla="*/ 128489 w 206799"/>
                <a:gd name="connsiteY16" fmla="*/ 171857 h 212416"/>
                <a:gd name="connsiteX17" fmla="*/ 103208 w 206799"/>
                <a:gd name="connsiteY17" fmla="*/ 176689 h 212416"/>
                <a:gd name="connsiteX18" fmla="*/ 71273 w 206799"/>
                <a:gd name="connsiteY18" fmla="*/ 168212 h 212416"/>
                <a:gd name="connsiteX19" fmla="*/ 48790 w 206799"/>
                <a:gd name="connsiteY19" fmla="*/ 143928 h 212416"/>
                <a:gd name="connsiteX20" fmla="*/ 40567 w 206799"/>
                <a:gd name="connsiteY20" fmla="*/ 105974 h 212416"/>
                <a:gd name="connsiteX21" fmla="*/ 45187 w 206799"/>
                <a:gd name="connsiteY21" fmla="*/ 76307 h 212416"/>
                <a:gd name="connsiteX22" fmla="*/ 58241 w 206799"/>
                <a:gd name="connsiteY22" fmla="*/ 54226 h 212416"/>
                <a:gd name="connsiteX23" fmla="*/ 78308 w 206799"/>
                <a:gd name="connsiteY23" fmla="*/ 40367 h 212416"/>
                <a:gd name="connsiteX24" fmla="*/ 103208 w 206799"/>
                <a:gd name="connsiteY24" fmla="*/ 35748 h 212416"/>
                <a:gd name="connsiteX25" fmla="*/ 135927 w 206799"/>
                <a:gd name="connsiteY25" fmla="*/ 44224 h 212416"/>
                <a:gd name="connsiteX26" fmla="*/ 158410 w 206799"/>
                <a:gd name="connsiteY26" fmla="*/ 68318 h 212416"/>
                <a:gd name="connsiteX27" fmla="*/ 166633 w 206799"/>
                <a:gd name="connsiteY27" fmla="*/ 106059 h 212416"/>
                <a:gd name="connsiteX28" fmla="*/ 161780 w 206799"/>
                <a:gd name="connsiteY28" fmla="*/ 135727 h 212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6799" h="212416">
                  <a:moveTo>
                    <a:pt x="156609" y="13264"/>
                  </a:moveTo>
                  <a:cubicBezTo>
                    <a:pt x="140292" y="4230"/>
                    <a:pt x="121856" y="-339"/>
                    <a:pt x="103208" y="20"/>
                  </a:cubicBezTo>
                  <a:cubicBezTo>
                    <a:pt x="89179" y="-114"/>
                    <a:pt x="75278" y="2476"/>
                    <a:pt x="62246" y="7648"/>
                  </a:cubicBezTo>
                  <a:cubicBezTo>
                    <a:pt x="49870" y="12588"/>
                    <a:pt x="38660" y="20043"/>
                    <a:pt x="29315" y="29539"/>
                  </a:cubicBezTo>
                  <a:cubicBezTo>
                    <a:pt x="19864" y="39176"/>
                    <a:pt x="12489" y="50651"/>
                    <a:pt x="7637" y="63253"/>
                  </a:cubicBezTo>
                  <a:cubicBezTo>
                    <a:pt x="2424" y="76903"/>
                    <a:pt x="-162" y="91410"/>
                    <a:pt x="8" y="106017"/>
                  </a:cubicBezTo>
                  <a:cubicBezTo>
                    <a:pt x="8" y="126896"/>
                    <a:pt x="4500" y="145369"/>
                    <a:pt x="13464" y="161431"/>
                  </a:cubicBezTo>
                  <a:cubicBezTo>
                    <a:pt x="22067" y="177121"/>
                    <a:pt x="34846" y="190120"/>
                    <a:pt x="50400" y="198982"/>
                  </a:cubicBezTo>
                  <a:cubicBezTo>
                    <a:pt x="79410" y="214667"/>
                    <a:pt x="113888" y="216723"/>
                    <a:pt x="144551" y="204597"/>
                  </a:cubicBezTo>
                  <a:cubicBezTo>
                    <a:pt x="156884" y="199562"/>
                    <a:pt x="168073" y="192122"/>
                    <a:pt x="177482" y="182707"/>
                  </a:cubicBezTo>
                  <a:cubicBezTo>
                    <a:pt x="186976" y="173165"/>
                    <a:pt x="194350" y="161745"/>
                    <a:pt x="199161" y="149183"/>
                  </a:cubicBezTo>
                  <a:cubicBezTo>
                    <a:pt x="204395" y="135400"/>
                    <a:pt x="206980" y="120757"/>
                    <a:pt x="206789" y="106017"/>
                  </a:cubicBezTo>
                  <a:cubicBezTo>
                    <a:pt x="206789" y="84826"/>
                    <a:pt x="202318" y="66290"/>
                    <a:pt x="193354" y="50412"/>
                  </a:cubicBezTo>
                  <a:cubicBezTo>
                    <a:pt x="184751" y="34883"/>
                    <a:pt x="172036" y="22029"/>
                    <a:pt x="156609" y="13264"/>
                  </a:cubicBezTo>
                  <a:close/>
                  <a:moveTo>
                    <a:pt x="161822" y="135727"/>
                  </a:moveTo>
                  <a:cubicBezTo>
                    <a:pt x="158961" y="143976"/>
                    <a:pt x="154448" y="151558"/>
                    <a:pt x="148578" y="158020"/>
                  </a:cubicBezTo>
                  <a:cubicBezTo>
                    <a:pt x="142962" y="164034"/>
                    <a:pt x="136117" y="168755"/>
                    <a:pt x="128489" y="171857"/>
                  </a:cubicBezTo>
                  <a:cubicBezTo>
                    <a:pt x="120457" y="175129"/>
                    <a:pt x="111875" y="176771"/>
                    <a:pt x="103208" y="176689"/>
                  </a:cubicBezTo>
                  <a:cubicBezTo>
                    <a:pt x="91998" y="176824"/>
                    <a:pt x="80957" y="173894"/>
                    <a:pt x="71273" y="168212"/>
                  </a:cubicBezTo>
                  <a:cubicBezTo>
                    <a:pt x="61610" y="162427"/>
                    <a:pt x="53812" y="154000"/>
                    <a:pt x="48790" y="143928"/>
                  </a:cubicBezTo>
                  <a:cubicBezTo>
                    <a:pt x="43301" y="133360"/>
                    <a:pt x="40546" y="120709"/>
                    <a:pt x="40567" y="105974"/>
                  </a:cubicBezTo>
                  <a:cubicBezTo>
                    <a:pt x="40377" y="95892"/>
                    <a:pt x="41945" y="85856"/>
                    <a:pt x="45187" y="76307"/>
                  </a:cubicBezTo>
                  <a:cubicBezTo>
                    <a:pt x="48026" y="68149"/>
                    <a:pt x="52456" y="60641"/>
                    <a:pt x="58241" y="54226"/>
                  </a:cubicBezTo>
                  <a:cubicBezTo>
                    <a:pt x="63771" y="48117"/>
                    <a:pt x="70637" y="43372"/>
                    <a:pt x="78308" y="40367"/>
                  </a:cubicBezTo>
                  <a:cubicBezTo>
                    <a:pt x="86234" y="37258"/>
                    <a:pt x="94689" y="35690"/>
                    <a:pt x="103208" y="35748"/>
                  </a:cubicBezTo>
                  <a:cubicBezTo>
                    <a:pt x="114672" y="35548"/>
                    <a:pt x="125988" y="38479"/>
                    <a:pt x="135927" y="44224"/>
                  </a:cubicBezTo>
                  <a:cubicBezTo>
                    <a:pt x="145547" y="49971"/>
                    <a:pt x="153346" y="58324"/>
                    <a:pt x="158410" y="68318"/>
                  </a:cubicBezTo>
                  <a:cubicBezTo>
                    <a:pt x="163899" y="78772"/>
                    <a:pt x="166633" y="91353"/>
                    <a:pt x="166633" y="106059"/>
                  </a:cubicBezTo>
                  <a:cubicBezTo>
                    <a:pt x="166760" y="116157"/>
                    <a:pt x="165128" y="126197"/>
                    <a:pt x="161780" y="135727"/>
                  </a:cubicBezTo>
                  <a:close/>
                </a:path>
              </a:pathLst>
            </a:custGeom>
            <a:solidFill>
              <a:srgbClr val="00A443"/>
            </a:solidFill>
            <a:ln w="2119" cap="flat">
              <a:noFill/>
              <a:prstDash val="solid"/>
              <a:miter/>
            </a:ln>
          </p:spPr>
          <p:txBody>
            <a:bodyPr rtlCol="0" anchor="ctr"/>
            <a:lstStyle/>
            <a:p>
              <a:endParaRPr lang="es-ES" sz="675"/>
            </a:p>
          </p:txBody>
        </p:sp>
        <p:sp>
          <p:nvSpPr>
            <p:cNvPr id="33" name="Forma libre: forma 32">
              <a:extLst>
                <a:ext uri="{FF2B5EF4-FFF2-40B4-BE49-F238E27FC236}">
                  <a16:creationId xmlns:a16="http://schemas.microsoft.com/office/drawing/2014/main" id="{53DC52C8-B26E-974C-4159-23CDD56ADB0E}"/>
                </a:ext>
              </a:extLst>
            </p:cNvPr>
            <p:cNvSpPr/>
            <p:nvPr/>
          </p:nvSpPr>
          <p:spPr>
            <a:xfrm>
              <a:off x="23000817" y="938482"/>
              <a:ext cx="295529" cy="204090"/>
            </a:xfrm>
            <a:custGeom>
              <a:avLst/>
              <a:gdLst>
                <a:gd name="connsiteX0" fmla="*/ 222039 w 295529"/>
                <a:gd name="connsiteY0" fmla="*/ 109727 h 204090"/>
                <a:gd name="connsiteX1" fmla="*/ 216826 w 295529"/>
                <a:gd name="connsiteY1" fmla="*/ 127188 h 204090"/>
                <a:gd name="connsiteX2" fmla="*/ 211613 w 295529"/>
                <a:gd name="connsiteY2" fmla="*/ 146260 h 204090"/>
                <a:gd name="connsiteX3" fmla="*/ 199958 w 295529"/>
                <a:gd name="connsiteY3" fmla="*/ 110108 h 204090"/>
                <a:gd name="connsiteX4" fmla="*/ 164951 w 295529"/>
                <a:gd name="connsiteY4" fmla="*/ 0 h 204090"/>
                <a:gd name="connsiteX5" fmla="*/ 130812 w 295529"/>
                <a:gd name="connsiteY5" fmla="*/ 0 h 204090"/>
                <a:gd name="connsiteX6" fmla="*/ 96377 w 295529"/>
                <a:gd name="connsiteY6" fmla="*/ 109727 h 204090"/>
                <a:gd name="connsiteX7" fmla="*/ 90952 w 295529"/>
                <a:gd name="connsiteY7" fmla="*/ 127591 h 204090"/>
                <a:gd name="connsiteX8" fmla="*/ 85124 w 295529"/>
                <a:gd name="connsiteY8" fmla="*/ 146663 h 204090"/>
                <a:gd name="connsiteX9" fmla="*/ 79509 w 295529"/>
                <a:gd name="connsiteY9" fmla="*/ 127591 h 204090"/>
                <a:gd name="connsiteX10" fmla="*/ 74274 w 295529"/>
                <a:gd name="connsiteY10" fmla="*/ 109727 h 204090"/>
                <a:gd name="connsiteX11" fmla="*/ 41767 w 295529"/>
                <a:gd name="connsiteY11" fmla="*/ 106 h 204090"/>
                <a:gd name="connsiteX12" fmla="*/ 0 w 295529"/>
                <a:gd name="connsiteY12" fmla="*/ 106 h 204090"/>
                <a:gd name="connsiteX13" fmla="*/ 64654 w 295529"/>
                <a:gd name="connsiteY13" fmla="*/ 204090 h 204090"/>
                <a:gd name="connsiteX14" fmla="*/ 101992 w 295529"/>
                <a:gd name="connsiteY14" fmla="*/ 204090 h 204090"/>
                <a:gd name="connsiteX15" fmla="*/ 136512 w 295529"/>
                <a:gd name="connsiteY15" fmla="*/ 94469 h 204090"/>
                <a:gd name="connsiteX16" fmla="*/ 147362 w 295529"/>
                <a:gd name="connsiteY16" fmla="*/ 58741 h 204090"/>
                <a:gd name="connsiteX17" fmla="*/ 158996 w 295529"/>
                <a:gd name="connsiteY17" fmla="*/ 94469 h 204090"/>
                <a:gd name="connsiteX18" fmla="*/ 193537 w 295529"/>
                <a:gd name="connsiteY18" fmla="*/ 204090 h 204090"/>
                <a:gd name="connsiteX19" fmla="*/ 231278 w 295529"/>
                <a:gd name="connsiteY19" fmla="*/ 204090 h 204090"/>
                <a:gd name="connsiteX20" fmla="*/ 295529 w 295529"/>
                <a:gd name="connsiteY20" fmla="*/ 106 h 204090"/>
                <a:gd name="connsiteX21" fmla="*/ 254567 w 295529"/>
                <a:gd name="connsiteY21" fmla="*/ 106 h 20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5529" h="204090">
                  <a:moveTo>
                    <a:pt x="222039" y="109727"/>
                  </a:moveTo>
                  <a:cubicBezTo>
                    <a:pt x="220174" y="115618"/>
                    <a:pt x="218437" y="121439"/>
                    <a:pt x="216826" y="127188"/>
                  </a:cubicBezTo>
                  <a:cubicBezTo>
                    <a:pt x="215215" y="132937"/>
                    <a:pt x="213478" y="139295"/>
                    <a:pt x="211613" y="146260"/>
                  </a:cubicBezTo>
                  <a:cubicBezTo>
                    <a:pt x="206782" y="131257"/>
                    <a:pt x="202904" y="119206"/>
                    <a:pt x="199958" y="110108"/>
                  </a:cubicBezTo>
                  <a:lnTo>
                    <a:pt x="164951" y="0"/>
                  </a:lnTo>
                  <a:lnTo>
                    <a:pt x="130812" y="0"/>
                  </a:lnTo>
                  <a:lnTo>
                    <a:pt x="96377" y="109727"/>
                  </a:lnTo>
                  <a:cubicBezTo>
                    <a:pt x="94491" y="115900"/>
                    <a:pt x="92668" y="121855"/>
                    <a:pt x="90952" y="127591"/>
                  </a:cubicBezTo>
                  <a:cubicBezTo>
                    <a:pt x="89193" y="133355"/>
                    <a:pt x="87264" y="139712"/>
                    <a:pt x="85124" y="146663"/>
                  </a:cubicBezTo>
                  <a:cubicBezTo>
                    <a:pt x="83005" y="139712"/>
                    <a:pt x="81098" y="133355"/>
                    <a:pt x="79509" y="127591"/>
                  </a:cubicBezTo>
                  <a:cubicBezTo>
                    <a:pt x="77919" y="121827"/>
                    <a:pt x="76160" y="115894"/>
                    <a:pt x="74274" y="109727"/>
                  </a:cubicBezTo>
                  <a:lnTo>
                    <a:pt x="41767" y="106"/>
                  </a:lnTo>
                  <a:lnTo>
                    <a:pt x="0" y="106"/>
                  </a:lnTo>
                  <a:lnTo>
                    <a:pt x="64654" y="204090"/>
                  </a:lnTo>
                  <a:lnTo>
                    <a:pt x="101992" y="204090"/>
                  </a:lnTo>
                  <a:lnTo>
                    <a:pt x="136512" y="94469"/>
                  </a:lnTo>
                  <a:cubicBezTo>
                    <a:pt x="139458" y="85639"/>
                    <a:pt x="143082" y="73730"/>
                    <a:pt x="147362" y="58741"/>
                  </a:cubicBezTo>
                  <a:cubicBezTo>
                    <a:pt x="152448" y="73730"/>
                    <a:pt x="156326" y="85639"/>
                    <a:pt x="158996" y="94469"/>
                  </a:cubicBezTo>
                  <a:lnTo>
                    <a:pt x="193537" y="204090"/>
                  </a:lnTo>
                  <a:lnTo>
                    <a:pt x="231278" y="204090"/>
                  </a:lnTo>
                  <a:lnTo>
                    <a:pt x="295529" y="106"/>
                  </a:lnTo>
                  <a:lnTo>
                    <a:pt x="254567" y="106"/>
                  </a:lnTo>
                  <a:close/>
                </a:path>
              </a:pathLst>
            </a:custGeom>
            <a:solidFill>
              <a:srgbClr val="00A443"/>
            </a:solidFill>
            <a:ln w="2119" cap="flat">
              <a:noFill/>
              <a:prstDash val="solid"/>
              <a:miter/>
            </a:ln>
          </p:spPr>
          <p:txBody>
            <a:bodyPr rtlCol="0" anchor="ctr"/>
            <a:lstStyle/>
            <a:p>
              <a:endParaRPr lang="es-ES" sz="675"/>
            </a:p>
          </p:txBody>
        </p:sp>
        <p:sp>
          <p:nvSpPr>
            <p:cNvPr id="34" name="Forma libre: forma 33">
              <a:extLst>
                <a:ext uri="{FF2B5EF4-FFF2-40B4-BE49-F238E27FC236}">
                  <a16:creationId xmlns:a16="http://schemas.microsoft.com/office/drawing/2014/main" id="{3FB5D5BE-3EB6-44D7-B914-25B09D025277}"/>
                </a:ext>
              </a:extLst>
            </p:cNvPr>
            <p:cNvSpPr/>
            <p:nvPr/>
          </p:nvSpPr>
          <p:spPr>
            <a:xfrm>
              <a:off x="23296333" y="934464"/>
              <a:ext cx="192321" cy="212494"/>
            </a:xfrm>
            <a:custGeom>
              <a:avLst/>
              <a:gdLst>
                <a:gd name="connsiteX0" fmla="*/ 146570 w 192321"/>
                <a:gd name="connsiteY0" fmla="*/ 13067 h 212494"/>
                <a:gd name="connsiteX1" fmla="*/ 97979 w 192321"/>
                <a:gd name="connsiteY1" fmla="*/ 14 h 212494"/>
                <a:gd name="connsiteX2" fmla="*/ 58415 w 192321"/>
                <a:gd name="connsiteY2" fmla="*/ 7430 h 212494"/>
                <a:gd name="connsiteX3" fmla="*/ 27307 w 192321"/>
                <a:gd name="connsiteY3" fmla="*/ 28982 h 212494"/>
                <a:gd name="connsiteX4" fmla="*/ 7027 w 192321"/>
                <a:gd name="connsiteY4" fmla="*/ 62506 h 212494"/>
                <a:gd name="connsiteX5" fmla="*/ 13 w 192321"/>
                <a:gd name="connsiteY5" fmla="*/ 106074 h 212494"/>
                <a:gd name="connsiteX6" fmla="*/ 12855 w 192321"/>
                <a:gd name="connsiteY6" fmla="*/ 161680 h 212494"/>
                <a:gd name="connsiteX7" fmla="*/ 48180 w 192321"/>
                <a:gd name="connsiteY7" fmla="*/ 199039 h 212494"/>
                <a:gd name="connsiteX8" fmla="*/ 99992 w 192321"/>
                <a:gd name="connsiteY8" fmla="*/ 212474 h 212494"/>
                <a:gd name="connsiteX9" fmla="*/ 134300 w 192321"/>
                <a:gd name="connsiteY9" fmla="*/ 207452 h 212494"/>
                <a:gd name="connsiteX10" fmla="*/ 164837 w 192321"/>
                <a:gd name="connsiteY10" fmla="*/ 191008 h 212494"/>
                <a:gd name="connsiteX11" fmla="*/ 188719 w 192321"/>
                <a:gd name="connsiteY11" fmla="*/ 161489 h 212494"/>
                <a:gd name="connsiteX12" fmla="*/ 158204 w 192321"/>
                <a:gd name="connsiteY12" fmla="*/ 142608 h 212494"/>
                <a:gd name="connsiteX13" fmla="*/ 142946 w 192321"/>
                <a:gd name="connsiteY13" fmla="*/ 162887 h 212494"/>
                <a:gd name="connsiteX14" fmla="*/ 123260 w 192321"/>
                <a:gd name="connsiteY14" fmla="*/ 174140 h 212494"/>
                <a:gd name="connsiteX15" fmla="*/ 99950 w 192321"/>
                <a:gd name="connsiteY15" fmla="*/ 177552 h 212494"/>
                <a:gd name="connsiteX16" fmla="*/ 69032 w 192321"/>
                <a:gd name="connsiteY16" fmla="*/ 169520 h 212494"/>
                <a:gd name="connsiteX17" fmla="*/ 47587 w 192321"/>
                <a:gd name="connsiteY17" fmla="*/ 145532 h 212494"/>
                <a:gd name="connsiteX18" fmla="*/ 40106 w 192321"/>
                <a:gd name="connsiteY18" fmla="*/ 115229 h 212494"/>
                <a:gd name="connsiteX19" fmla="*/ 191940 w 192321"/>
                <a:gd name="connsiteY19" fmla="*/ 115229 h 212494"/>
                <a:gd name="connsiteX20" fmla="*/ 192321 w 192321"/>
                <a:gd name="connsiteY20" fmla="*/ 109613 h 212494"/>
                <a:gd name="connsiteX21" fmla="*/ 192321 w 192321"/>
                <a:gd name="connsiteY21" fmla="*/ 104379 h 212494"/>
                <a:gd name="connsiteX22" fmla="*/ 180094 w 192321"/>
                <a:gd name="connsiteY22" fmla="*/ 49579 h 212494"/>
                <a:gd name="connsiteX23" fmla="*/ 146570 w 192321"/>
                <a:gd name="connsiteY23" fmla="*/ 13067 h 212494"/>
                <a:gd name="connsiteX24" fmla="*/ 55216 w 192321"/>
                <a:gd name="connsiteY24" fmla="*/ 52016 h 212494"/>
                <a:gd name="connsiteX25" fmla="*/ 73482 w 192321"/>
                <a:gd name="connsiteY25" fmla="*/ 37967 h 212494"/>
                <a:gd name="connsiteX26" fmla="*/ 97576 w 192321"/>
                <a:gd name="connsiteY26" fmla="*/ 33347 h 212494"/>
                <a:gd name="connsiteX27" fmla="*/ 137119 w 192321"/>
                <a:gd name="connsiteY27" fmla="*/ 50999 h 212494"/>
                <a:gd name="connsiteX28" fmla="*/ 151317 w 192321"/>
                <a:gd name="connsiteY28" fmla="*/ 85943 h 212494"/>
                <a:gd name="connsiteX29" fmla="*/ 41272 w 192321"/>
                <a:gd name="connsiteY29" fmla="*/ 85943 h 212494"/>
                <a:gd name="connsiteX30" fmla="*/ 43772 w 192321"/>
                <a:gd name="connsiteY30" fmla="*/ 74902 h 212494"/>
                <a:gd name="connsiteX31" fmla="*/ 55216 w 192321"/>
                <a:gd name="connsiteY31" fmla="*/ 52016 h 21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2321" h="212494">
                  <a:moveTo>
                    <a:pt x="146570" y="13067"/>
                  </a:moveTo>
                  <a:cubicBezTo>
                    <a:pt x="131927" y="4241"/>
                    <a:pt x="115080" y="-281"/>
                    <a:pt x="97979" y="14"/>
                  </a:cubicBezTo>
                  <a:cubicBezTo>
                    <a:pt x="84438" y="-156"/>
                    <a:pt x="70982" y="2366"/>
                    <a:pt x="58415" y="7430"/>
                  </a:cubicBezTo>
                  <a:cubicBezTo>
                    <a:pt x="46633" y="12319"/>
                    <a:pt x="36016" y="19666"/>
                    <a:pt x="27307" y="28982"/>
                  </a:cubicBezTo>
                  <a:cubicBezTo>
                    <a:pt x="18301" y="38632"/>
                    <a:pt x="11393" y="50048"/>
                    <a:pt x="7027" y="62506"/>
                  </a:cubicBezTo>
                  <a:cubicBezTo>
                    <a:pt x="2175" y="76511"/>
                    <a:pt x="-199" y="91256"/>
                    <a:pt x="13" y="106074"/>
                  </a:cubicBezTo>
                  <a:cubicBezTo>
                    <a:pt x="13" y="127265"/>
                    <a:pt x="4294" y="145801"/>
                    <a:pt x="12855" y="161680"/>
                  </a:cubicBezTo>
                  <a:cubicBezTo>
                    <a:pt x="20971" y="177140"/>
                    <a:pt x="33198" y="190065"/>
                    <a:pt x="48180" y="199039"/>
                  </a:cubicBezTo>
                  <a:cubicBezTo>
                    <a:pt x="63883" y="208190"/>
                    <a:pt x="81810" y="212839"/>
                    <a:pt x="99992" y="212474"/>
                  </a:cubicBezTo>
                  <a:cubicBezTo>
                    <a:pt x="111605" y="212496"/>
                    <a:pt x="123175" y="210802"/>
                    <a:pt x="134300" y="207452"/>
                  </a:cubicBezTo>
                  <a:cubicBezTo>
                    <a:pt x="145489" y="204078"/>
                    <a:pt x="155873" y="198486"/>
                    <a:pt x="164837" y="191008"/>
                  </a:cubicBezTo>
                  <a:cubicBezTo>
                    <a:pt x="174563" y="182739"/>
                    <a:pt x="182658" y="172729"/>
                    <a:pt x="188719" y="161489"/>
                  </a:cubicBezTo>
                  <a:lnTo>
                    <a:pt x="158204" y="142608"/>
                  </a:lnTo>
                  <a:cubicBezTo>
                    <a:pt x="154432" y="150258"/>
                    <a:pt x="149240" y="157134"/>
                    <a:pt x="142946" y="162887"/>
                  </a:cubicBezTo>
                  <a:cubicBezTo>
                    <a:pt x="137267" y="168005"/>
                    <a:pt x="130549" y="171843"/>
                    <a:pt x="123260" y="174140"/>
                  </a:cubicBezTo>
                  <a:cubicBezTo>
                    <a:pt x="115716" y="176460"/>
                    <a:pt x="107854" y="177611"/>
                    <a:pt x="99950" y="177552"/>
                  </a:cubicBezTo>
                  <a:cubicBezTo>
                    <a:pt x="89100" y="177734"/>
                    <a:pt x="78420" y="174958"/>
                    <a:pt x="69032" y="169520"/>
                  </a:cubicBezTo>
                  <a:cubicBezTo>
                    <a:pt x="59644" y="163843"/>
                    <a:pt x="52185" y="155488"/>
                    <a:pt x="47587" y="145532"/>
                  </a:cubicBezTo>
                  <a:cubicBezTo>
                    <a:pt x="43158" y="136011"/>
                    <a:pt x="40615" y="125718"/>
                    <a:pt x="40106" y="115229"/>
                  </a:cubicBezTo>
                  <a:lnTo>
                    <a:pt x="191940" y="115229"/>
                  </a:lnTo>
                  <a:cubicBezTo>
                    <a:pt x="192194" y="113368"/>
                    <a:pt x="192321" y="111491"/>
                    <a:pt x="192321" y="109613"/>
                  </a:cubicBezTo>
                  <a:lnTo>
                    <a:pt x="192321" y="104379"/>
                  </a:lnTo>
                  <a:cubicBezTo>
                    <a:pt x="192321" y="83500"/>
                    <a:pt x="188252" y="65233"/>
                    <a:pt x="180094" y="49579"/>
                  </a:cubicBezTo>
                  <a:cubicBezTo>
                    <a:pt x="172486" y="34553"/>
                    <a:pt x="160895" y="21919"/>
                    <a:pt x="146570" y="13067"/>
                  </a:cubicBezTo>
                  <a:close/>
                  <a:moveTo>
                    <a:pt x="55216" y="52016"/>
                  </a:moveTo>
                  <a:cubicBezTo>
                    <a:pt x="60005" y="45845"/>
                    <a:pt x="66298" y="41007"/>
                    <a:pt x="73482" y="37967"/>
                  </a:cubicBezTo>
                  <a:cubicBezTo>
                    <a:pt x="81111" y="34801"/>
                    <a:pt x="89312" y="33228"/>
                    <a:pt x="97576" y="33347"/>
                  </a:cubicBezTo>
                  <a:cubicBezTo>
                    <a:pt x="112749" y="32951"/>
                    <a:pt x="127286" y="39439"/>
                    <a:pt x="137119" y="50999"/>
                  </a:cubicBezTo>
                  <a:cubicBezTo>
                    <a:pt x="144493" y="59475"/>
                    <a:pt x="149219" y="71124"/>
                    <a:pt x="151317" y="85943"/>
                  </a:cubicBezTo>
                  <a:lnTo>
                    <a:pt x="41272" y="85943"/>
                  </a:lnTo>
                  <a:cubicBezTo>
                    <a:pt x="41865" y="82213"/>
                    <a:pt x="42692" y="78524"/>
                    <a:pt x="43772" y="74902"/>
                  </a:cubicBezTo>
                  <a:cubicBezTo>
                    <a:pt x="46103" y="66615"/>
                    <a:pt x="49981" y="58848"/>
                    <a:pt x="55216" y="52016"/>
                  </a:cubicBezTo>
                  <a:close/>
                </a:path>
              </a:pathLst>
            </a:custGeom>
            <a:solidFill>
              <a:srgbClr val="00A443"/>
            </a:solidFill>
            <a:ln w="2119" cap="flat">
              <a:noFill/>
              <a:prstDash val="solid"/>
              <a:miter/>
            </a:ln>
          </p:spPr>
          <p:txBody>
            <a:bodyPr rtlCol="0" anchor="ctr"/>
            <a:lstStyle/>
            <a:p>
              <a:endParaRPr lang="es-ES" sz="675"/>
            </a:p>
          </p:txBody>
        </p:sp>
        <p:sp>
          <p:nvSpPr>
            <p:cNvPr id="35" name="Forma libre: forma 34">
              <a:extLst>
                <a:ext uri="{FF2B5EF4-FFF2-40B4-BE49-F238E27FC236}">
                  <a16:creationId xmlns:a16="http://schemas.microsoft.com/office/drawing/2014/main" id="{34379168-0CB4-77AD-3822-C4094BA9547A}"/>
                </a:ext>
              </a:extLst>
            </p:cNvPr>
            <p:cNvSpPr/>
            <p:nvPr/>
          </p:nvSpPr>
          <p:spPr>
            <a:xfrm>
              <a:off x="23513893" y="934470"/>
              <a:ext cx="106399" cy="207996"/>
            </a:xfrm>
            <a:custGeom>
              <a:avLst/>
              <a:gdLst>
                <a:gd name="connsiteX0" fmla="*/ 94766 w 106399"/>
                <a:gd name="connsiteY0" fmla="*/ 7 h 207996"/>
                <a:gd name="connsiteX1" fmla="*/ 62429 w 106399"/>
                <a:gd name="connsiteY1" fmla="*/ 9246 h 207996"/>
                <a:gd name="connsiteX2" fmla="*/ 39352 w 106399"/>
                <a:gd name="connsiteY2" fmla="*/ 37346 h 207996"/>
                <a:gd name="connsiteX3" fmla="*/ 39352 w 106399"/>
                <a:gd name="connsiteY3" fmla="*/ 4012 h 207996"/>
                <a:gd name="connsiteX4" fmla="*/ 0 w 106399"/>
                <a:gd name="connsiteY4" fmla="*/ 4012 h 207996"/>
                <a:gd name="connsiteX5" fmla="*/ 0 w 106399"/>
                <a:gd name="connsiteY5" fmla="*/ 207997 h 207996"/>
                <a:gd name="connsiteX6" fmla="*/ 39352 w 106399"/>
                <a:gd name="connsiteY6" fmla="*/ 207997 h 207996"/>
                <a:gd name="connsiteX7" fmla="*/ 39352 w 106399"/>
                <a:gd name="connsiteY7" fmla="*/ 99181 h 207996"/>
                <a:gd name="connsiteX8" fmla="*/ 52596 w 106399"/>
                <a:gd name="connsiteY8" fmla="*/ 57435 h 207996"/>
                <a:gd name="connsiteX9" fmla="*/ 86332 w 106399"/>
                <a:gd name="connsiteY9" fmla="*/ 41774 h 207996"/>
                <a:gd name="connsiteX10" fmla="*/ 106400 w 106399"/>
                <a:gd name="connsiteY10" fmla="*/ 41774 h 207996"/>
                <a:gd name="connsiteX11" fmla="*/ 106400 w 106399"/>
                <a:gd name="connsiteY11" fmla="*/ 7 h 20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399" h="207996">
                  <a:moveTo>
                    <a:pt x="94766" y="7"/>
                  </a:moveTo>
                  <a:cubicBezTo>
                    <a:pt x="83302" y="-171"/>
                    <a:pt x="72071" y="3044"/>
                    <a:pt x="62429" y="9246"/>
                  </a:cubicBezTo>
                  <a:cubicBezTo>
                    <a:pt x="52935" y="15392"/>
                    <a:pt x="45243" y="24758"/>
                    <a:pt x="39352" y="37346"/>
                  </a:cubicBezTo>
                  <a:lnTo>
                    <a:pt x="39352" y="4012"/>
                  </a:lnTo>
                  <a:lnTo>
                    <a:pt x="0" y="4012"/>
                  </a:lnTo>
                  <a:lnTo>
                    <a:pt x="0" y="207997"/>
                  </a:lnTo>
                  <a:lnTo>
                    <a:pt x="39352" y="207997"/>
                  </a:lnTo>
                  <a:lnTo>
                    <a:pt x="39352" y="99181"/>
                  </a:lnTo>
                  <a:cubicBezTo>
                    <a:pt x="39352" y="81789"/>
                    <a:pt x="43759" y="67875"/>
                    <a:pt x="52596" y="57435"/>
                  </a:cubicBezTo>
                  <a:cubicBezTo>
                    <a:pt x="60818" y="47276"/>
                    <a:pt x="73278" y="41493"/>
                    <a:pt x="86332" y="41774"/>
                  </a:cubicBezTo>
                  <a:lnTo>
                    <a:pt x="106400" y="41774"/>
                  </a:lnTo>
                  <a:lnTo>
                    <a:pt x="106400" y="7"/>
                  </a:lnTo>
                  <a:close/>
                </a:path>
              </a:pathLst>
            </a:custGeom>
            <a:solidFill>
              <a:srgbClr val="00A443"/>
            </a:solidFill>
            <a:ln w="2119" cap="flat">
              <a:noFill/>
              <a:prstDash val="solid"/>
              <a:miter/>
            </a:ln>
          </p:spPr>
          <p:txBody>
            <a:bodyPr rtlCol="0" anchor="ctr"/>
            <a:lstStyle/>
            <a:p>
              <a:endParaRPr lang="es-ES" sz="675"/>
            </a:p>
          </p:txBody>
        </p:sp>
        <p:sp>
          <p:nvSpPr>
            <p:cNvPr id="36" name="Forma libre: forma 35">
              <a:extLst>
                <a:ext uri="{FF2B5EF4-FFF2-40B4-BE49-F238E27FC236}">
                  <a16:creationId xmlns:a16="http://schemas.microsoft.com/office/drawing/2014/main" id="{487F8D63-E177-762C-CB13-EE8DF26EF4BD}"/>
                </a:ext>
              </a:extLst>
            </p:cNvPr>
            <p:cNvSpPr/>
            <p:nvPr/>
          </p:nvSpPr>
          <p:spPr>
            <a:xfrm>
              <a:off x="20826516" y="737210"/>
              <a:ext cx="267147" cy="428326"/>
            </a:xfrm>
            <a:custGeom>
              <a:avLst/>
              <a:gdLst>
                <a:gd name="connsiteX0" fmla="*/ 0 w 267147"/>
                <a:gd name="connsiteY0" fmla="*/ 305362 h 428326"/>
                <a:gd name="connsiteX1" fmla="*/ 35453 w 267147"/>
                <a:gd name="connsiteY1" fmla="*/ 391737 h 428326"/>
                <a:gd name="connsiteX2" fmla="*/ 176966 w 267147"/>
                <a:gd name="connsiteY2" fmla="*/ 414920 h 428326"/>
                <a:gd name="connsiteX3" fmla="*/ 219475 w 267147"/>
                <a:gd name="connsiteY3" fmla="*/ 0 h 428326"/>
                <a:gd name="connsiteX4" fmla="*/ 0 w 267147"/>
                <a:gd name="connsiteY4" fmla="*/ 305362 h 428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147" h="428326">
                  <a:moveTo>
                    <a:pt x="0" y="305362"/>
                  </a:moveTo>
                  <a:cubicBezTo>
                    <a:pt x="-49" y="337704"/>
                    <a:pt x="12696" y="368753"/>
                    <a:pt x="35453" y="391737"/>
                  </a:cubicBezTo>
                  <a:cubicBezTo>
                    <a:pt x="79360" y="435644"/>
                    <a:pt x="138971" y="435560"/>
                    <a:pt x="176966" y="414920"/>
                  </a:cubicBezTo>
                  <a:cubicBezTo>
                    <a:pt x="223480" y="389681"/>
                    <a:pt x="328121" y="313987"/>
                    <a:pt x="219475" y="0"/>
                  </a:cubicBezTo>
                  <a:cubicBezTo>
                    <a:pt x="219475" y="148210"/>
                    <a:pt x="0" y="163277"/>
                    <a:pt x="0" y="305362"/>
                  </a:cubicBezTo>
                  <a:close/>
                </a:path>
              </a:pathLst>
            </a:custGeom>
            <a:solidFill>
              <a:srgbClr val="FF9C1A"/>
            </a:solidFill>
            <a:ln w="2119" cap="flat">
              <a:noFill/>
              <a:prstDash val="solid"/>
              <a:miter/>
            </a:ln>
          </p:spPr>
          <p:txBody>
            <a:bodyPr rtlCol="0" anchor="ctr"/>
            <a:lstStyle/>
            <a:p>
              <a:endParaRPr lang="es-ES" sz="675"/>
            </a:p>
          </p:txBody>
        </p:sp>
        <p:sp>
          <p:nvSpPr>
            <p:cNvPr id="37" name="Forma libre: forma 36">
              <a:extLst>
                <a:ext uri="{FF2B5EF4-FFF2-40B4-BE49-F238E27FC236}">
                  <a16:creationId xmlns:a16="http://schemas.microsoft.com/office/drawing/2014/main" id="{AD7D8E21-4CDF-5FCA-0623-4F8EC8CE2EDB}"/>
                </a:ext>
              </a:extLst>
            </p:cNvPr>
            <p:cNvSpPr/>
            <p:nvPr/>
          </p:nvSpPr>
          <p:spPr>
            <a:xfrm>
              <a:off x="20670932" y="737210"/>
              <a:ext cx="255520" cy="428307"/>
            </a:xfrm>
            <a:custGeom>
              <a:avLst/>
              <a:gdLst>
                <a:gd name="connsiteX0" fmla="*/ 255521 w 255520"/>
                <a:gd name="connsiteY0" fmla="*/ 129752 h 428307"/>
                <a:gd name="connsiteX1" fmla="*/ 219496 w 255520"/>
                <a:gd name="connsiteY1" fmla="*/ 0 h 428307"/>
                <a:gd name="connsiteX2" fmla="*/ 0 w 255520"/>
                <a:gd name="connsiteY2" fmla="*/ 305362 h 428307"/>
                <a:gd name="connsiteX3" fmla="*/ 35410 w 255520"/>
                <a:gd name="connsiteY3" fmla="*/ 391737 h 428307"/>
                <a:gd name="connsiteX4" fmla="*/ 176924 w 255520"/>
                <a:gd name="connsiteY4" fmla="*/ 414920 h 428307"/>
                <a:gd name="connsiteX5" fmla="*/ 255521 w 255520"/>
                <a:gd name="connsiteY5" fmla="*/ 129752 h 42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520" h="428307">
                  <a:moveTo>
                    <a:pt x="255521" y="129752"/>
                  </a:moveTo>
                  <a:cubicBezTo>
                    <a:pt x="248316" y="90909"/>
                    <a:pt x="236767" y="51134"/>
                    <a:pt x="219496" y="0"/>
                  </a:cubicBezTo>
                  <a:cubicBezTo>
                    <a:pt x="219496" y="148210"/>
                    <a:pt x="0" y="163277"/>
                    <a:pt x="0" y="305362"/>
                  </a:cubicBezTo>
                  <a:cubicBezTo>
                    <a:pt x="-49" y="337697"/>
                    <a:pt x="12677" y="368742"/>
                    <a:pt x="35410" y="391737"/>
                  </a:cubicBezTo>
                  <a:cubicBezTo>
                    <a:pt x="79318" y="435644"/>
                    <a:pt x="139394" y="435517"/>
                    <a:pt x="176924" y="414920"/>
                  </a:cubicBezTo>
                  <a:cubicBezTo>
                    <a:pt x="89659" y="321870"/>
                    <a:pt x="120386" y="214156"/>
                    <a:pt x="255521" y="129752"/>
                  </a:cubicBezTo>
                  <a:close/>
                </a:path>
              </a:pathLst>
            </a:custGeom>
            <a:solidFill>
              <a:srgbClr val="0DA9FF"/>
            </a:solidFill>
            <a:ln w="2119" cap="flat">
              <a:noFill/>
              <a:prstDash val="solid"/>
              <a:miter/>
            </a:ln>
          </p:spPr>
          <p:txBody>
            <a:bodyPr rtlCol="0" anchor="ctr"/>
            <a:lstStyle/>
            <a:p>
              <a:endParaRPr lang="es-ES" sz="675"/>
            </a:p>
          </p:txBody>
        </p:sp>
        <p:sp>
          <p:nvSpPr>
            <p:cNvPr id="38" name="Forma libre: forma 37">
              <a:extLst>
                <a:ext uri="{FF2B5EF4-FFF2-40B4-BE49-F238E27FC236}">
                  <a16:creationId xmlns:a16="http://schemas.microsoft.com/office/drawing/2014/main" id="{8E2BD108-D8C6-64D2-F21E-41C6F9E6F776}"/>
                </a:ext>
              </a:extLst>
            </p:cNvPr>
            <p:cNvSpPr/>
            <p:nvPr/>
          </p:nvSpPr>
          <p:spPr>
            <a:xfrm>
              <a:off x="20515348" y="737210"/>
              <a:ext cx="255520" cy="529266"/>
            </a:xfrm>
            <a:custGeom>
              <a:avLst/>
              <a:gdLst>
                <a:gd name="connsiteX0" fmla="*/ 255521 w 255520"/>
                <a:gd name="connsiteY0" fmla="*/ 129752 h 529266"/>
                <a:gd name="connsiteX1" fmla="*/ 219496 w 255520"/>
                <a:gd name="connsiteY1" fmla="*/ 0 h 529266"/>
                <a:gd name="connsiteX2" fmla="*/ 0 w 255520"/>
                <a:gd name="connsiteY2" fmla="*/ 305362 h 529266"/>
                <a:gd name="connsiteX3" fmla="*/ 59038 w 255520"/>
                <a:gd name="connsiteY3" fmla="*/ 410321 h 529266"/>
                <a:gd name="connsiteX4" fmla="*/ 53380 w 255520"/>
                <a:gd name="connsiteY4" fmla="*/ 529266 h 529266"/>
                <a:gd name="connsiteX5" fmla="*/ 81543 w 255520"/>
                <a:gd name="connsiteY5" fmla="*/ 524583 h 529266"/>
                <a:gd name="connsiteX6" fmla="*/ 77093 w 255520"/>
                <a:gd name="connsiteY6" fmla="*/ 419433 h 529266"/>
                <a:gd name="connsiteX7" fmla="*/ 176923 w 255520"/>
                <a:gd name="connsiteY7" fmla="*/ 414962 h 529266"/>
                <a:gd name="connsiteX8" fmla="*/ 255521 w 255520"/>
                <a:gd name="connsiteY8" fmla="*/ 129752 h 52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20" h="529266">
                  <a:moveTo>
                    <a:pt x="255521" y="129752"/>
                  </a:moveTo>
                  <a:cubicBezTo>
                    <a:pt x="248316" y="90909"/>
                    <a:pt x="236746" y="51134"/>
                    <a:pt x="219496" y="0"/>
                  </a:cubicBezTo>
                  <a:cubicBezTo>
                    <a:pt x="219496" y="148210"/>
                    <a:pt x="0" y="163277"/>
                    <a:pt x="0" y="305362"/>
                  </a:cubicBezTo>
                  <a:cubicBezTo>
                    <a:pt x="0" y="378238"/>
                    <a:pt x="59038" y="410321"/>
                    <a:pt x="59038" y="410321"/>
                  </a:cubicBezTo>
                  <a:cubicBezTo>
                    <a:pt x="49865" y="449285"/>
                    <a:pt x="47947" y="489607"/>
                    <a:pt x="53380" y="529266"/>
                  </a:cubicBezTo>
                  <a:lnTo>
                    <a:pt x="81543" y="524583"/>
                  </a:lnTo>
                  <a:cubicBezTo>
                    <a:pt x="67769" y="476691"/>
                    <a:pt x="76224" y="424540"/>
                    <a:pt x="77093" y="419433"/>
                  </a:cubicBezTo>
                  <a:cubicBezTo>
                    <a:pt x="113117" y="433864"/>
                    <a:pt x="150265" y="429584"/>
                    <a:pt x="176923" y="414962"/>
                  </a:cubicBezTo>
                  <a:cubicBezTo>
                    <a:pt x="89532" y="321870"/>
                    <a:pt x="120386" y="214177"/>
                    <a:pt x="255521" y="129752"/>
                  </a:cubicBezTo>
                  <a:close/>
                </a:path>
              </a:pathLst>
            </a:custGeom>
            <a:solidFill>
              <a:srgbClr val="00A443"/>
            </a:solidFill>
            <a:ln w="2119" cap="flat">
              <a:noFill/>
              <a:prstDash val="solid"/>
              <a:miter/>
            </a:ln>
          </p:spPr>
          <p:txBody>
            <a:bodyPr rtlCol="0" anchor="ctr"/>
            <a:lstStyle/>
            <a:p>
              <a:endParaRPr lang="es-ES" sz="675"/>
            </a:p>
          </p:txBody>
        </p:sp>
      </p:grpSp>
    </p:spTree>
    <p:extLst>
      <p:ext uri="{BB962C8B-B14F-4D97-AF65-F5344CB8AC3E}">
        <p14:creationId xmlns:p14="http://schemas.microsoft.com/office/powerpoint/2010/main" val="253317390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2_1 Column 1 Image">
    <p:spTree>
      <p:nvGrpSpPr>
        <p:cNvPr id="1" name=""/>
        <p:cNvGrpSpPr/>
        <p:nvPr/>
      </p:nvGrpSpPr>
      <p:grpSpPr>
        <a:xfrm>
          <a:off x="0" y="0"/>
          <a:ext cx="0" cy="0"/>
          <a:chOff x="0" y="0"/>
          <a:chExt cx="0" cy="0"/>
        </a:xfrm>
      </p:grpSpPr>
      <p:sp>
        <p:nvSpPr>
          <p:cNvPr id="10" name="CuadroTexto 9">
            <a:extLst>
              <a:ext uri="{FF2B5EF4-FFF2-40B4-BE49-F238E27FC236}">
                <a16:creationId xmlns:a16="http://schemas.microsoft.com/office/drawing/2014/main" id="{4088D40B-8E3F-D667-B2E3-8F9EF4CEDB53}"/>
              </a:ext>
            </a:extLst>
          </p:cNvPr>
          <p:cNvSpPr txBox="1"/>
          <p:nvPr userDrawn="1"/>
        </p:nvSpPr>
        <p:spPr>
          <a:xfrm>
            <a:off x="4976886" y="103772"/>
            <a:ext cx="0" cy="0"/>
          </a:xfrm>
          <a:prstGeom prst="rect">
            <a:avLst/>
          </a:prstGeom>
          <a:noFill/>
        </p:spPr>
        <p:txBody>
          <a:bodyPr wrap="none" lIns="0" tIns="0" rIns="0" bIns="0" rtlCol="0">
            <a:noAutofit/>
          </a:bodyPr>
          <a:lstStyle/>
          <a:p>
            <a:pPr algn="l"/>
            <a:endParaRPr lang="en-US" sz="750">
              <a:solidFill>
                <a:schemeClr val="accent4"/>
              </a:solidFill>
              <a:latin typeface="IberPangea Text Light" panose="020B0404000000000000" pitchFamily="34" charset="0"/>
              <a:ea typeface="IberPangea Text Light" panose="020B0404000000000000" pitchFamily="34" charset="0"/>
              <a:cs typeface="IberPangea Text Light" panose="020B0404000000000000" pitchFamily="34" charset="0"/>
            </a:endParaRPr>
          </a:p>
        </p:txBody>
      </p:sp>
      <p:grpSp>
        <p:nvGrpSpPr>
          <p:cNvPr id="2" name="Grupo 1">
            <a:extLst>
              <a:ext uri="{FF2B5EF4-FFF2-40B4-BE49-F238E27FC236}">
                <a16:creationId xmlns:a16="http://schemas.microsoft.com/office/drawing/2014/main" id="{45B6E924-923B-C431-CC6D-285448574EA1}"/>
              </a:ext>
            </a:extLst>
          </p:cNvPr>
          <p:cNvGrpSpPr/>
          <p:nvPr userDrawn="1"/>
        </p:nvGrpSpPr>
        <p:grpSpPr>
          <a:xfrm>
            <a:off x="7693757" y="276454"/>
            <a:ext cx="1164430" cy="198475"/>
            <a:chOff x="20515348" y="737210"/>
            <a:chExt cx="3104944" cy="529266"/>
          </a:xfrm>
        </p:grpSpPr>
        <p:sp>
          <p:nvSpPr>
            <p:cNvPr id="4" name="Forma libre: forma 3">
              <a:extLst>
                <a:ext uri="{FF2B5EF4-FFF2-40B4-BE49-F238E27FC236}">
                  <a16:creationId xmlns:a16="http://schemas.microsoft.com/office/drawing/2014/main" id="{C42394D0-F4D3-5C01-E089-CCDC44814B0A}"/>
                </a:ext>
              </a:extLst>
            </p:cNvPr>
            <p:cNvSpPr/>
            <p:nvPr/>
          </p:nvSpPr>
          <p:spPr>
            <a:xfrm>
              <a:off x="21187483" y="856967"/>
              <a:ext cx="221251" cy="289836"/>
            </a:xfrm>
            <a:custGeom>
              <a:avLst/>
              <a:gdLst>
                <a:gd name="connsiteX0" fmla="*/ 183895 w 221251"/>
                <a:gd name="connsiteY0" fmla="*/ 147165 h 289836"/>
                <a:gd name="connsiteX1" fmla="*/ 136703 w 221251"/>
                <a:gd name="connsiteY1" fmla="*/ 128093 h 289836"/>
                <a:gd name="connsiteX2" fmla="*/ 102183 w 221251"/>
                <a:gd name="connsiteY2" fmla="*/ 118854 h 289836"/>
                <a:gd name="connsiteX3" fmla="*/ 65226 w 221251"/>
                <a:gd name="connsiteY3" fmla="*/ 103003 h 289836"/>
                <a:gd name="connsiteX4" fmla="*/ 52384 w 221251"/>
                <a:gd name="connsiteY4" fmla="*/ 75900 h 289836"/>
                <a:gd name="connsiteX5" fmla="*/ 68256 w 221251"/>
                <a:gd name="connsiteY5" fmla="*/ 48203 h 289836"/>
                <a:gd name="connsiteX6" fmla="*/ 110638 w 221251"/>
                <a:gd name="connsiteY6" fmla="*/ 37756 h 289836"/>
                <a:gd name="connsiteX7" fmla="*/ 154186 w 221251"/>
                <a:gd name="connsiteY7" fmla="*/ 49199 h 289836"/>
                <a:gd name="connsiteX8" fmla="*/ 179615 w 221251"/>
                <a:gd name="connsiteY8" fmla="*/ 84736 h 289836"/>
                <a:gd name="connsiteX9" fmla="*/ 216148 w 221251"/>
                <a:gd name="connsiteY9" fmla="*/ 71089 h 289836"/>
                <a:gd name="connsiteX10" fmla="*/ 194470 w 221251"/>
                <a:gd name="connsiteY10" fmla="*/ 31929 h 289836"/>
                <a:gd name="connsiteX11" fmla="*/ 158445 w 221251"/>
                <a:gd name="connsiteY11" fmla="*/ 8258 h 289836"/>
                <a:gd name="connsiteX12" fmla="*/ 110066 w 221251"/>
                <a:gd name="connsiteY12" fmla="*/ 15 h 289836"/>
                <a:gd name="connsiteX13" fmla="*/ 57258 w 221251"/>
                <a:gd name="connsiteY13" fmla="*/ 10059 h 289836"/>
                <a:gd name="connsiteX14" fmla="*/ 21933 w 221251"/>
                <a:gd name="connsiteY14" fmla="*/ 37968 h 289836"/>
                <a:gd name="connsiteX15" fmla="*/ 9218 w 221251"/>
                <a:gd name="connsiteY15" fmla="*/ 79121 h 289836"/>
                <a:gd name="connsiteX16" fmla="*/ 42530 w 221251"/>
                <a:gd name="connsiteY16" fmla="*/ 139748 h 289836"/>
                <a:gd name="connsiteX17" fmla="*/ 83810 w 221251"/>
                <a:gd name="connsiteY17" fmla="*/ 157337 h 289836"/>
                <a:gd name="connsiteX18" fmla="*/ 118352 w 221251"/>
                <a:gd name="connsiteY18" fmla="*/ 166555 h 289836"/>
                <a:gd name="connsiteX19" fmla="*/ 153274 w 221251"/>
                <a:gd name="connsiteY19" fmla="*/ 178613 h 289836"/>
                <a:gd name="connsiteX20" fmla="*/ 172749 w 221251"/>
                <a:gd name="connsiteY20" fmla="*/ 193256 h 289836"/>
                <a:gd name="connsiteX21" fmla="*/ 178979 w 221251"/>
                <a:gd name="connsiteY21" fmla="*/ 212327 h 289836"/>
                <a:gd name="connsiteX22" fmla="*/ 161306 w 221251"/>
                <a:gd name="connsiteY22" fmla="*/ 241253 h 289836"/>
                <a:gd name="connsiteX23" fmla="*/ 113923 w 221251"/>
                <a:gd name="connsiteY23" fmla="*/ 252082 h 289836"/>
                <a:gd name="connsiteX24" fmla="*/ 63933 w 221251"/>
                <a:gd name="connsiteY24" fmla="*/ 237036 h 289836"/>
                <a:gd name="connsiteX25" fmla="*/ 36025 w 221251"/>
                <a:gd name="connsiteY25" fmla="*/ 198278 h 289836"/>
                <a:gd name="connsiteX26" fmla="*/ 0 w 221251"/>
                <a:gd name="connsiteY26" fmla="*/ 213535 h 289836"/>
                <a:gd name="connsiteX27" fmla="*/ 23480 w 221251"/>
                <a:gd name="connsiteY27" fmla="*/ 254095 h 289836"/>
                <a:gd name="connsiteX28" fmla="*/ 62429 w 221251"/>
                <a:gd name="connsiteY28" fmla="*/ 280584 h 289836"/>
                <a:gd name="connsiteX29" fmla="*/ 114029 w 221251"/>
                <a:gd name="connsiteY29" fmla="*/ 289823 h 289836"/>
                <a:gd name="connsiteX30" fmla="*/ 171054 w 221251"/>
                <a:gd name="connsiteY30" fmla="*/ 279588 h 289836"/>
                <a:gd name="connsiteX31" fmla="*/ 208201 w 221251"/>
                <a:gd name="connsiteY31" fmla="*/ 251276 h 289836"/>
                <a:gd name="connsiteX32" fmla="*/ 221234 w 221251"/>
                <a:gd name="connsiteY32" fmla="*/ 208725 h 289836"/>
                <a:gd name="connsiteX33" fmla="*/ 211995 w 221251"/>
                <a:gd name="connsiteY33" fmla="*/ 173781 h 289836"/>
                <a:gd name="connsiteX34" fmla="*/ 183895 w 221251"/>
                <a:gd name="connsiteY34" fmla="*/ 147165 h 289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21251" h="289836">
                  <a:moveTo>
                    <a:pt x="183895" y="147165"/>
                  </a:moveTo>
                  <a:cubicBezTo>
                    <a:pt x="171435" y="139536"/>
                    <a:pt x="155705" y="133179"/>
                    <a:pt x="136703" y="128093"/>
                  </a:cubicBezTo>
                  <a:lnTo>
                    <a:pt x="102183" y="118854"/>
                  </a:lnTo>
                  <a:cubicBezTo>
                    <a:pt x="86120" y="114319"/>
                    <a:pt x="73802" y="109036"/>
                    <a:pt x="65226" y="103003"/>
                  </a:cubicBezTo>
                  <a:cubicBezTo>
                    <a:pt x="56650" y="96970"/>
                    <a:pt x="52369" y="87936"/>
                    <a:pt x="52384" y="75900"/>
                  </a:cubicBezTo>
                  <a:cubicBezTo>
                    <a:pt x="52384" y="64387"/>
                    <a:pt x="57675" y="55154"/>
                    <a:pt x="68256" y="48203"/>
                  </a:cubicBezTo>
                  <a:cubicBezTo>
                    <a:pt x="78837" y="41253"/>
                    <a:pt x="92965" y="37771"/>
                    <a:pt x="110638" y="37756"/>
                  </a:cubicBezTo>
                  <a:cubicBezTo>
                    <a:pt x="127491" y="37756"/>
                    <a:pt x="142007" y="41570"/>
                    <a:pt x="154186" y="49199"/>
                  </a:cubicBezTo>
                  <a:cubicBezTo>
                    <a:pt x="166364" y="56828"/>
                    <a:pt x="174840" y="68674"/>
                    <a:pt x="179615" y="84736"/>
                  </a:cubicBezTo>
                  <a:lnTo>
                    <a:pt x="216148" y="71089"/>
                  </a:lnTo>
                  <a:cubicBezTo>
                    <a:pt x="212018" y="56548"/>
                    <a:pt x="204601" y="43149"/>
                    <a:pt x="194470" y="31929"/>
                  </a:cubicBezTo>
                  <a:cubicBezTo>
                    <a:pt x="184440" y="21375"/>
                    <a:pt x="172113" y="13276"/>
                    <a:pt x="158445" y="8258"/>
                  </a:cubicBezTo>
                  <a:cubicBezTo>
                    <a:pt x="142961" y="2564"/>
                    <a:pt x="126561" y="-231"/>
                    <a:pt x="110066" y="15"/>
                  </a:cubicBezTo>
                  <a:cubicBezTo>
                    <a:pt x="89977" y="15"/>
                    <a:pt x="72374" y="3363"/>
                    <a:pt x="57258" y="10059"/>
                  </a:cubicBezTo>
                  <a:cubicBezTo>
                    <a:pt x="43147" y="15948"/>
                    <a:pt x="30928" y="25603"/>
                    <a:pt x="21933" y="37968"/>
                  </a:cubicBezTo>
                  <a:cubicBezTo>
                    <a:pt x="13437" y="49990"/>
                    <a:pt x="8985" y="64402"/>
                    <a:pt x="9218" y="79121"/>
                  </a:cubicBezTo>
                  <a:cubicBezTo>
                    <a:pt x="8491" y="103878"/>
                    <a:pt x="21242" y="127087"/>
                    <a:pt x="42530" y="139748"/>
                  </a:cubicBezTo>
                  <a:cubicBezTo>
                    <a:pt x="55349" y="147614"/>
                    <a:pt x="69258" y="153539"/>
                    <a:pt x="83810" y="157337"/>
                  </a:cubicBezTo>
                  <a:lnTo>
                    <a:pt x="118352" y="166555"/>
                  </a:lnTo>
                  <a:cubicBezTo>
                    <a:pt x="130350" y="169450"/>
                    <a:pt x="142045" y="173489"/>
                    <a:pt x="153274" y="178613"/>
                  </a:cubicBezTo>
                  <a:cubicBezTo>
                    <a:pt x="160818" y="181910"/>
                    <a:pt x="167487" y="186924"/>
                    <a:pt x="172749" y="193256"/>
                  </a:cubicBezTo>
                  <a:cubicBezTo>
                    <a:pt x="176900" y="198738"/>
                    <a:pt x="179096" y="205453"/>
                    <a:pt x="178979" y="212327"/>
                  </a:cubicBezTo>
                  <a:cubicBezTo>
                    <a:pt x="178979" y="224379"/>
                    <a:pt x="173088" y="234021"/>
                    <a:pt x="161306" y="241253"/>
                  </a:cubicBezTo>
                  <a:cubicBezTo>
                    <a:pt x="149524" y="248486"/>
                    <a:pt x="133730" y="252097"/>
                    <a:pt x="113923" y="252082"/>
                  </a:cubicBezTo>
                  <a:cubicBezTo>
                    <a:pt x="93848" y="252082"/>
                    <a:pt x="77184" y="247066"/>
                    <a:pt x="63933" y="237036"/>
                  </a:cubicBezTo>
                  <a:cubicBezTo>
                    <a:pt x="50888" y="227273"/>
                    <a:pt x="41147" y="213747"/>
                    <a:pt x="36025" y="198278"/>
                  </a:cubicBezTo>
                  <a:lnTo>
                    <a:pt x="0" y="213535"/>
                  </a:lnTo>
                  <a:cubicBezTo>
                    <a:pt x="4806" y="228591"/>
                    <a:pt x="12816" y="242429"/>
                    <a:pt x="23480" y="254095"/>
                  </a:cubicBezTo>
                  <a:cubicBezTo>
                    <a:pt x="34287" y="265763"/>
                    <a:pt x="47606" y="274820"/>
                    <a:pt x="62429" y="280584"/>
                  </a:cubicBezTo>
                  <a:cubicBezTo>
                    <a:pt x="78879" y="286939"/>
                    <a:pt x="96396" y="290075"/>
                    <a:pt x="114029" y="289823"/>
                  </a:cubicBezTo>
                  <a:cubicBezTo>
                    <a:pt x="135982" y="289823"/>
                    <a:pt x="154991" y="286411"/>
                    <a:pt x="171054" y="279588"/>
                  </a:cubicBezTo>
                  <a:cubicBezTo>
                    <a:pt x="187116" y="272764"/>
                    <a:pt x="199498" y="263328"/>
                    <a:pt x="208201" y="251276"/>
                  </a:cubicBezTo>
                  <a:cubicBezTo>
                    <a:pt x="217006" y="238863"/>
                    <a:pt x="221577" y="223940"/>
                    <a:pt x="221234" y="208725"/>
                  </a:cubicBezTo>
                  <a:cubicBezTo>
                    <a:pt x="221463" y="196445"/>
                    <a:pt x="218263" y="184345"/>
                    <a:pt x="211995" y="173781"/>
                  </a:cubicBezTo>
                  <a:cubicBezTo>
                    <a:pt x="204910" y="162774"/>
                    <a:pt x="195271" y="153643"/>
                    <a:pt x="183895" y="147165"/>
                  </a:cubicBezTo>
                  <a:close/>
                </a:path>
              </a:pathLst>
            </a:custGeom>
            <a:solidFill>
              <a:srgbClr val="00A443"/>
            </a:solidFill>
            <a:ln w="2119" cap="flat">
              <a:noFill/>
              <a:prstDash val="solid"/>
              <a:miter/>
            </a:ln>
          </p:spPr>
          <p:txBody>
            <a:bodyPr rtlCol="0" anchor="ctr"/>
            <a:lstStyle/>
            <a:p>
              <a:endParaRPr lang="es-ES" sz="675"/>
            </a:p>
          </p:txBody>
        </p:sp>
        <p:sp>
          <p:nvSpPr>
            <p:cNvPr id="6" name="Forma libre: forma 5">
              <a:extLst>
                <a:ext uri="{FF2B5EF4-FFF2-40B4-BE49-F238E27FC236}">
                  <a16:creationId xmlns:a16="http://schemas.microsoft.com/office/drawing/2014/main" id="{54D2F07B-E4A0-8691-9BD6-E74135A4891A}"/>
                </a:ext>
              </a:extLst>
            </p:cNvPr>
            <p:cNvSpPr/>
            <p:nvPr/>
          </p:nvSpPr>
          <p:spPr>
            <a:xfrm>
              <a:off x="21423710" y="934471"/>
              <a:ext cx="193611" cy="211949"/>
            </a:xfrm>
            <a:custGeom>
              <a:avLst/>
              <a:gdLst>
                <a:gd name="connsiteX0" fmla="*/ 58222 w 193611"/>
                <a:gd name="connsiteY0" fmla="*/ 53407 h 211949"/>
                <a:gd name="connsiteX1" fmla="*/ 77697 w 193611"/>
                <a:gd name="connsiteY1" fmla="*/ 39951 h 211949"/>
                <a:gd name="connsiteX2" fmla="*/ 100795 w 193611"/>
                <a:gd name="connsiteY2" fmla="*/ 35331 h 211949"/>
                <a:gd name="connsiteX3" fmla="*/ 135781 w 193611"/>
                <a:gd name="connsiteY3" fmla="*/ 44782 h 211949"/>
                <a:gd name="connsiteX4" fmla="*/ 159875 w 193611"/>
                <a:gd name="connsiteY4" fmla="*/ 77099 h 211949"/>
                <a:gd name="connsiteX5" fmla="*/ 193611 w 193611"/>
                <a:gd name="connsiteY5" fmla="*/ 61036 h 211949"/>
                <a:gd name="connsiteX6" fmla="*/ 170916 w 193611"/>
                <a:gd name="connsiteY6" fmla="*/ 25499 h 211949"/>
                <a:gd name="connsiteX7" fmla="*/ 138387 w 193611"/>
                <a:gd name="connsiteY7" fmla="*/ 6024 h 211949"/>
                <a:gd name="connsiteX8" fmla="*/ 100858 w 193611"/>
                <a:gd name="connsiteY8" fmla="*/ 6 h 211949"/>
                <a:gd name="connsiteX9" fmla="*/ 60892 w 193611"/>
                <a:gd name="connsiteY9" fmla="*/ 7635 h 211949"/>
                <a:gd name="connsiteX10" fmla="*/ 28788 w 193611"/>
                <a:gd name="connsiteY10" fmla="*/ 29313 h 211949"/>
                <a:gd name="connsiteX11" fmla="*/ 7427 w 193611"/>
                <a:gd name="connsiteY11" fmla="*/ 62880 h 211949"/>
                <a:gd name="connsiteX12" fmla="*/ 10 w 193611"/>
                <a:gd name="connsiteY12" fmla="*/ 106046 h 211949"/>
                <a:gd name="connsiteX13" fmla="*/ 13064 w 193611"/>
                <a:gd name="connsiteY13" fmla="*/ 161269 h 211949"/>
                <a:gd name="connsiteX14" fmla="*/ 48898 w 193611"/>
                <a:gd name="connsiteY14" fmla="*/ 198502 h 211949"/>
                <a:gd name="connsiteX15" fmla="*/ 100710 w 193611"/>
                <a:gd name="connsiteY15" fmla="*/ 211937 h 211949"/>
                <a:gd name="connsiteX16" fmla="*/ 138239 w 193611"/>
                <a:gd name="connsiteY16" fmla="*/ 205919 h 211949"/>
                <a:gd name="connsiteX17" fmla="*/ 170767 w 193611"/>
                <a:gd name="connsiteY17" fmla="*/ 186253 h 211949"/>
                <a:gd name="connsiteX18" fmla="*/ 193463 w 193611"/>
                <a:gd name="connsiteY18" fmla="*/ 150907 h 211949"/>
                <a:gd name="connsiteX19" fmla="*/ 159812 w 193611"/>
                <a:gd name="connsiteY19" fmla="*/ 134929 h 211949"/>
                <a:gd name="connsiteX20" fmla="*/ 135717 w 193611"/>
                <a:gd name="connsiteY20" fmla="*/ 167054 h 211949"/>
                <a:gd name="connsiteX21" fmla="*/ 100795 w 193611"/>
                <a:gd name="connsiteY21" fmla="*/ 176696 h 211949"/>
                <a:gd name="connsiteX22" fmla="*/ 70470 w 193611"/>
                <a:gd name="connsiteY22" fmla="*/ 168665 h 211949"/>
                <a:gd name="connsiteX23" fmla="*/ 48389 w 193611"/>
                <a:gd name="connsiteY23" fmla="*/ 144783 h 211949"/>
                <a:gd name="connsiteX24" fmla="*/ 40167 w 193611"/>
                <a:gd name="connsiteY24" fmla="*/ 106024 h 211949"/>
                <a:gd name="connsiteX25" fmla="*/ 44978 w 193611"/>
                <a:gd name="connsiteY25" fmla="*/ 75509 h 211949"/>
                <a:gd name="connsiteX26" fmla="*/ 58222 w 193611"/>
                <a:gd name="connsiteY26" fmla="*/ 53407 h 21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93611" h="211949">
                  <a:moveTo>
                    <a:pt x="58222" y="53407"/>
                  </a:moveTo>
                  <a:cubicBezTo>
                    <a:pt x="63708" y="47618"/>
                    <a:pt x="70341" y="43034"/>
                    <a:pt x="77697" y="39951"/>
                  </a:cubicBezTo>
                  <a:cubicBezTo>
                    <a:pt x="85010" y="36882"/>
                    <a:pt x="92863" y="35312"/>
                    <a:pt x="100795" y="35331"/>
                  </a:cubicBezTo>
                  <a:cubicBezTo>
                    <a:pt x="113117" y="35102"/>
                    <a:pt x="125249" y="38381"/>
                    <a:pt x="135781" y="44782"/>
                  </a:cubicBezTo>
                  <a:cubicBezTo>
                    <a:pt x="145953" y="51082"/>
                    <a:pt x="153984" y="61856"/>
                    <a:pt x="159875" y="77099"/>
                  </a:cubicBezTo>
                  <a:lnTo>
                    <a:pt x="193611" y="61036"/>
                  </a:lnTo>
                  <a:cubicBezTo>
                    <a:pt x="189030" y="47529"/>
                    <a:pt x="181242" y="35335"/>
                    <a:pt x="170916" y="25499"/>
                  </a:cubicBezTo>
                  <a:cubicBezTo>
                    <a:pt x="161564" y="16789"/>
                    <a:pt x="150479" y="10154"/>
                    <a:pt x="138387" y="6024"/>
                  </a:cubicBezTo>
                  <a:cubicBezTo>
                    <a:pt x="126289" y="1987"/>
                    <a:pt x="113613" y="-47"/>
                    <a:pt x="100858" y="6"/>
                  </a:cubicBezTo>
                  <a:cubicBezTo>
                    <a:pt x="87160" y="-140"/>
                    <a:pt x="73573" y="2453"/>
                    <a:pt x="60892" y="7635"/>
                  </a:cubicBezTo>
                  <a:cubicBezTo>
                    <a:pt x="48843" y="12629"/>
                    <a:pt x="37923" y="20002"/>
                    <a:pt x="28788" y="29313"/>
                  </a:cubicBezTo>
                  <a:cubicBezTo>
                    <a:pt x="19398" y="38885"/>
                    <a:pt x="12121" y="50320"/>
                    <a:pt x="7427" y="62880"/>
                  </a:cubicBezTo>
                  <a:cubicBezTo>
                    <a:pt x="2331" y="76692"/>
                    <a:pt x="-183" y="91324"/>
                    <a:pt x="10" y="106046"/>
                  </a:cubicBezTo>
                  <a:cubicBezTo>
                    <a:pt x="10" y="126925"/>
                    <a:pt x="4361" y="145334"/>
                    <a:pt x="13064" y="161269"/>
                  </a:cubicBezTo>
                  <a:cubicBezTo>
                    <a:pt x="21365" y="176734"/>
                    <a:pt x="33761" y="189616"/>
                    <a:pt x="48898" y="198502"/>
                  </a:cubicBezTo>
                  <a:cubicBezTo>
                    <a:pt x="64634" y="207586"/>
                    <a:pt x="82541" y="212229"/>
                    <a:pt x="100710" y="211937"/>
                  </a:cubicBezTo>
                  <a:cubicBezTo>
                    <a:pt x="113465" y="212000"/>
                    <a:pt x="126143" y="209966"/>
                    <a:pt x="138239" y="205919"/>
                  </a:cubicBezTo>
                  <a:cubicBezTo>
                    <a:pt x="150369" y="201776"/>
                    <a:pt x="161462" y="195069"/>
                    <a:pt x="170767" y="186253"/>
                  </a:cubicBezTo>
                  <a:cubicBezTo>
                    <a:pt x="181007" y="176419"/>
                    <a:pt x="188782" y="164310"/>
                    <a:pt x="193463" y="150907"/>
                  </a:cubicBezTo>
                  <a:lnTo>
                    <a:pt x="159812" y="134929"/>
                  </a:lnTo>
                  <a:cubicBezTo>
                    <a:pt x="153920" y="149932"/>
                    <a:pt x="145889" y="160640"/>
                    <a:pt x="135717" y="167054"/>
                  </a:cubicBezTo>
                  <a:cubicBezTo>
                    <a:pt x="125247" y="173562"/>
                    <a:pt x="113121" y="176910"/>
                    <a:pt x="100795" y="176696"/>
                  </a:cubicBezTo>
                  <a:cubicBezTo>
                    <a:pt x="90148" y="176787"/>
                    <a:pt x="79676" y="174014"/>
                    <a:pt x="70470" y="168665"/>
                  </a:cubicBezTo>
                  <a:cubicBezTo>
                    <a:pt x="60956" y="163007"/>
                    <a:pt x="53284" y="154713"/>
                    <a:pt x="48389" y="144783"/>
                  </a:cubicBezTo>
                  <a:cubicBezTo>
                    <a:pt x="42907" y="134215"/>
                    <a:pt x="40167" y="121297"/>
                    <a:pt x="40167" y="106024"/>
                  </a:cubicBezTo>
                  <a:cubicBezTo>
                    <a:pt x="39976" y="95649"/>
                    <a:pt x="41604" y="85323"/>
                    <a:pt x="44978" y="75509"/>
                  </a:cubicBezTo>
                  <a:cubicBezTo>
                    <a:pt x="47800" y="67298"/>
                    <a:pt x="52312" y="59769"/>
                    <a:pt x="58222" y="53407"/>
                  </a:cubicBezTo>
                  <a:close/>
                </a:path>
              </a:pathLst>
            </a:custGeom>
            <a:solidFill>
              <a:srgbClr val="00A443"/>
            </a:solidFill>
            <a:ln w="2119" cap="flat">
              <a:noFill/>
              <a:prstDash val="solid"/>
              <a:miter/>
            </a:ln>
          </p:spPr>
          <p:txBody>
            <a:bodyPr rtlCol="0" anchor="ctr"/>
            <a:lstStyle/>
            <a:p>
              <a:endParaRPr lang="es-ES" sz="675"/>
            </a:p>
          </p:txBody>
        </p:sp>
        <p:sp>
          <p:nvSpPr>
            <p:cNvPr id="7" name="Forma libre: forma 6">
              <a:extLst>
                <a:ext uri="{FF2B5EF4-FFF2-40B4-BE49-F238E27FC236}">
                  <a16:creationId xmlns:a16="http://schemas.microsoft.com/office/drawing/2014/main" id="{A84B812E-13C5-CF10-6876-300DCE694783}"/>
                </a:ext>
              </a:extLst>
            </p:cNvPr>
            <p:cNvSpPr/>
            <p:nvPr/>
          </p:nvSpPr>
          <p:spPr>
            <a:xfrm>
              <a:off x="21627655" y="934458"/>
              <a:ext cx="206798" cy="212416"/>
            </a:xfrm>
            <a:custGeom>
              <a:avLst/>
              <a:gdLst>
                <a:gd name="connsiteX0" fmla="*/ 156566 w 206798"/>
                <a:gd name="connsiteY0" fmla="*/ 13264 h 212416"/>
                <a:gd name="connsiteX1" fmla="*/ 103165 w 206798"/>
                <a:gd name="connsiteY1" fmla="*/ 20 h 212416"/>
                <a:gd name="connsiteX2" fmla="*/ 62203 w 206798"/>
                <a:gd name="connsiteY2" fmla="*/ 7648 h 212416"/>
                <a:gd name="connsiteX3" fmla="*/ 29314 w 206798"/>
                <a:gd name="connsiteY3" fmla="*/ 29539 h 212416"/>
                <a:gd name="connsiteX4" fmla="*/ 7636 w 206798"/>
                <a:gd name="connsiteY4" fmla="*/ 63253 h 212416"/>
                <a:gd name="connsiteX5" fmla="*/ 7 w 206798"/>
                <a:gd name="connsiteY5" fmla="*/ 106017 h 212416"/>
                <a:gd name="connsiteX6" fmla="*/ 13464 w 206798"/>
                <a:gd name="connsiteY6" fmla="*/ 161431 h 212416"/>
                <a:gd name="connsiteX7" fmla="*/ 50399 w 206798"/>
                <a:gd name="connsiteY7" fmla="*/ 198982 h 212416"/>
                <a:gd name="connsiteX8" fmla="*/ 144551 w 206798"/>
                <a:gd name="connsiteY8" fmla="*/ 204597 h 212416"/>
                <a:gd name="connsiteX9" fmla="*/ 177482 w 206798"/>
                <a:gd name="connsiteY9" fmla="*/ 182707 h 212416"/>
                <a:gd name="connsiteX10" fmla="*/ 199160 w 206798"/>
                <a:gd name="connsiteY10" fmla="*/ 149183 h 212416"/>
                <a:gd name="connsiteX11" fmla="*/ 206789 w 206798"/>
                <a:gd name="connsiteY11" fmla="*/ 106017 h 212416"/>
                <a:gd name="connsiteX12" fmla="*/ 193354 w 206798"/>
                <a:gd name="connsiteY12" fmla="*/ 50412 h 212416"/>
                <a:gd name="connsiteX13" fmla="*/ 156566 w 206798"/>
                <a:gd name="connsiteY13" fmla="*/ 13264 h 212416"/>
                <a:gd name="connsiteX14" fmla="*/ 161779 w 206798"/>
                <a:gd name="connsiteY14" fmla="*/ 135727 h 212416"/>
                <a:gd name="connsiteX15" fmla="*/ 148535 w 206798"/>
                <a:gd name="connsiteY15" fmla="*/ 158020 h 212416"/>
                <a:gd name="connsiteX16" fmla="*/ 128467 w 206798"/>
                <a:gd name="connsiteY16" fmla="*/ 171857 h 212416"/>
                <a:gd name="connsiteX17" fmla="*/ 103165 w 206798"/>
                <a:gd name="connsiteY17" fmla="*/ 176689 h 212416"/>
                <a:gd name="connsiteX18" fmla="*/ 71230 w 206798"/>
                <a:gd name="connsiteY18" fmla="*/ 168212 h 212416"/>
                <a:gd name="connsiteX19" fmla="*/ 48747 w 206798"/>
                <a:gd name="connsiteY19" fmla="*/ 143928 h 212416"/>
                <a:gd name="connsiteX20" fmla="*/ 40524 w 206798"/>
                <a:gd name="connsiteY20" fmla="*/ 105974 h 212416"/>
                <a:gd name="connsiteX21" fmla="*/ 45144 w 206798"/>
                <a:gd name="connsiteY21" fmla="*/ 76307 h 212416"/>
                <a:gd name="connsiteX22" fmla="*/ 58198 w 206798"/>
                <a:gd name="connsiteY22" fmla="*/ 54226 h 212416"/>
                <a:gd name="connsiteX23" fmla="*/ 78266 w 206798"/>
                <a:gd name="connsiteY23" fmla="*/ 40367 h 212416"/>
                <a:gd name="connsiteX24" fmla="*/ 103165 w 206798"/>
                <a:gd name="connsiteY24" fmla="*/ 35748 h 212416"/>
                <a:gd name="connsiteX25" fmla="*/ 135884 w 206798"/>
                <a:gd name="connsiteY25" fmla="*/ 44224 h 212416"/>
                <a:gd name="connsiteX26" fmla="*/ 158368 w 206798"/>
                <a:gd name="connsiteY26" fmla="*/ 68318 h 212416"/>
                <a:gd name="connsiteX27" fmla="*/ 166590 w 206798"/>
                <a:gd name="connsiteY27" fmla="*/ 106059 h 212416"/>
                <a:gd name="connsiteX28" fmla="*/ 161779 w 206798"/>
                <a:gd name="connsiteY28" fmla="*/ 135727 h 212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6798" h="212416">
                  <a:moveTo>
                    <a:pt x="156566" y="13264"/>
                  </a:moveTo>
                  <a:cubicBezTo>
                    <a:pt x="140241" y="4230"/>
                    <a:pt x="121819" y="-339"/>
                    <a:pt x="103165" y="20"/>
                  </a:cubicBezTo>
                  <a:cubicBezTo>
                    <a:pt x="89145" y="-114"/>
                    <a:pt x="75233" y="2478"/>
                    <a:pt x="62203" y="7648"/>
                  </a:cubicBezTo>
                  <a:cubicBezTo>
                    <a:pt x="49844" y="12594"/>
                    <a:pt x="38647" y="20047"/>
                    <a:pt x="29314" y="29539"/>
                  </a:cubicBezTo>
                  <a:cubicBezTo>
                    <a:pt x="19859" y="39176"/>
                    <a:pt x="12480" y="50651"/>
                    <a:pt x="7636" y="63253"/>
                  </a:cubicBezTo>
                  <a:cubicBezTo>
                    <a:pt x="2432" y="76903"/>
                    <a:pt x="-156" y="91410"/>
                    <a:pt x="7" y="106017"/>
                  </a:cubicBezTo>
                  <a:cubicBezTo>
                    <a:pt x="7" y="126896"/>
                    <a:pt x="4493" y="145369"/>
                    <a:pt x="13464" y="161431"/>
                  </a:cubicBezTo>
                  <a:cubicBezTo>
                    <a:pt x="22067" y="177121"/>
                    <a:pt x="34854" y="190120"/>
                    <a:pt x="50399" y="198982"/>
                  </a:cubicBezTo>
                  <a:cubicBezTo>
                    <a:pt x="79414" y="214667"/>
                    <a:pt x="113879" y="216723"/>
                    <a:pt x="144551" y="204597"/>
                  </a:cubicBezTo>
                  <a:cubicBezTo>
                    <a:pt x="156874" y="199562"/>
                    <a:pt x="168071" y="192122"/>
                    <a:pt x="177482" y="182707"/>
                  </a:cubicBezTo>
                  <a:cubicBezTo>
                    <a:pt x="186965" y="173165"/>
                    <a:pt x="194348" y="161745"/>
                    <a:pt x="199160" y="149183"/>
                  </a:cubicBezTo>
                  <a:cubicBezTo>
                    <a:pt x="204390" y="135400"/>
                    <a:pt x="206977" y="120757"/>
                    <a:pt x="206789" y="106017"/>
                  </a:cubicBezTo>
                  <a:cubicBezTo>
                    <a:pt x="206789" y="84826"/>
                    <a:pt x="202311" y="66290"/>
                    <a:pt x="193354" y="50412"/>
                  </a:cubicBezTo>
                  <a:cubicBezTo>
                    <a:pt x="184746" y="34877"/>
                    <a:pt x="172017" y="22022"/>
                    <a:pt x="156566" y="13264"/>
                  </a:cubicBezTo>
                  <a:close/>
                  <a:moveTo>
                    <a:pt x="161779" y="135727"/>
                  </a:moveTo>
                  <a:cubicBezTo>
                    <a:pt x="158914" y="143976"/>
                    <a:pt x="154409" y="151558"/>
                    <a:pt x="148535" y="158020"/>
                  </a:cubicBezTo>
                  <a:cubicBezTo>
                    <a:pt x="142924" y="164027"/>
                    <a:pt x="136079" y="168749"/>
                    <a:pt x="128467" y="171857"/>
                  </a:cubicBezTo>
                  <a:cubicBezTo>
                    <a:pt x="120436" y="175127"/>
                    <a:pt x="111836" y="176769"/>
                    <a:pt x="103165" y="176689"/>
                  </a:cubicBezTo>
                  <a:cubicBezTo>
                    <a:pt x="91947" y="176822"/>
                    <a:pt x="80906" y="173892"/>
                    <a:pt x="71230" y="168212"/>
                  </a:cubicBezTo>
                  <a:cubicBezTo>
                    <a:pt x="61573" y="162427"/>
                    <a:pt x="53773" y="154000"/>
                    <a:pt x="48747" y="143928"/>
                  </a:cubicBezTo>
                  <a:cubicBezTo>
                    <a:pt x="43264" y="133360"/>
                    <a:pt x="40524" y="120709"/>
                    <a:pt x="40524" y="105974"/>
                  </a:cubicBezTo>
                  <a:cubicBezTo>
                    <a:pt x="40340" y="95892"/>
                    <a:pt x="41902" y="85856"/>
                    <a:pt x="45144" y="76307"/>
                  </a:cubicBezTo>
                  <a:cubicBezTo>
                    <a:pt x="47977" y="68149"/>
                    <a:pt x="52415" y="60641"/>
                    <a:pt x="58198" y="54226"/>
                  </a:cubicBezTo>
                  <a:cubicBezTo>
                    <a:pt x="63724" y="48117"/>
                    <a:pt x="70594" y="43372"/>
                    <a:pt x="78266" y="40367"/>
                  </a:cubicBezTo>
                  <a:cubicBezTo>
                    <a:pt x="86195" y="37258"/>
                    <a:pt x="94646" y="35690"/>
                    <a:pt x="103165" y="35748"/>
                  </a:cubicBezTo>
                  <a:cubicBezTo>
                    <a:pt x="114638" y="35546"/>
                    <a:pt x="125950" y="38477"/>
                    <a:pt x="135884" y="44224"/>
                  </a:cubicBezTo>
                  <a:cubicBezTo>
                    <a:pt x="145502" y="49971"/>
                    <a:pt x="153299" y="58324"/>
                    <a:pt x="158368" y="68318"/>
                  </a:cubicBezTo>
                  <a:cubicBezTo>
                    <a:pt x="163862" y="78772"/>
                    <a:pt x="166604" y="91353"/>
                    <a:pt x="166590" y="106059"/>
                  </a:cubicBezTo>
                  <a:cubicBezTo>
                    <a:pt x="166734" y="116155"/>
                    <a:pt x="165106" y="126195"/>
                    <a:pt x="161779" y="135727"/>
                  </a:cubicBezTo>
                  <a:close/>
                </a:path>
              </a:pathLst>
            </a:custGeom>
            <a:solidFill>
              <a:srgbClr val="00A443"/>
            </a:solidFill>
            <a:ln w="2119" cap="flat">
              <a:noFill/>
              <a:prstDash val="solid"/>
              <a:miter/>
            </a:ln>
          </p:spPr>
          <p:txBody>
            <a:bodyPr rtlCol="0" anchor="ctr"/>
            <a:lstStyle/>
            <a:p>
              <a:endParaRPr lang="es-ES" sz="675"/>
            </a:p>
          </p:txBody>
        </p:sp>
        <p:sp>
          <p:nvSpPr>
            <p:cNvPr id="9" name="Forma libre: forma 8">
              <a:extLst>
                <a:ext uri="{FF2B5EF4-FFF2-40B4-BE49-F238E27FC236}">
                  <a16:creationId xmlns:a16="http://schemas.microsoft.com/office/drawing/2014/main" id="{BED57988-C409-A2F4-4CD8-4939B501FEEB}"/>
                </a:ext>
              </a:extLst>
            </p:cNvPr>
            <p:cNvSpPr/>
            <p:nvPr/>
          </p:nvSpPr>
          <p:spPr>
            <a:xfrm>
              <a:off x="21833829" y="871434"/>
              <a:ext cx="247341" cy="271202"/>
            </a:xfrm>
            <a:custGeom>
              <a:avLst/>
              <a:gdLst>
                <a:gd name="connsiteX0" fmla="*/ 200339 w 247341"/>
                <a:gd name="connsiteY0" fmla="*/ 0 h 271202"/>
                <a:gd name="connsiteX1" fmla="*/ 160606 w 247341"/>
                <a:gd name="connsiteY1" fmla="*/ 24200 h 271202"/>
                <a:gd name="connsiteX2" fmla="*/ 160606 w 247341"/>
                <a:gd name="connsiteY2" fmla="*/ 67154 h 271202"/>
                <a:gd name="connsiteX3" fmla="*/ 77432 w 247341"/>
                <a:gd name="connsiteY3" fmla="*/ 67154 h 271202"/>
                <a:gd name="connsiteX4" fmla="*/ 77432 w 247341"/>
                <a:gd name="connsiteY4" fmla="*/ 0 h 271202"/>
                <a:gd name="connsiteX5" fmla="*/ 37741 w 247341"/>
                <a:gd name="connsiteY5" fmla="*/ 24200 h 271202"/>
                <a:gd name="connsiteX6" fmla="*/ 37741 w 247341"/>
                <a:gd name="connsiteY6" fmla="*/ 67154 h 271202"/>
                <a:gd name="connsiteX7" fmla="*/ 0 w 247341"/>
                <a:gd name="connsiteY7" fmla="*/ 67154 h 271202"/>
                <a:gd name="connsiteX8" fmla="*/ 0 w 247341"/>
                <a:gd name="connsiteY8" fmla="*/ 100085 h 271202"/>
                <a:gd name="connsiteX9" fmla="*/ 37741 w 247341"/>
                <a:gd name="connsiteY9" fmla="*/ 100085 h 271202"/>
                <a:gd name="connsiteX10" fmla="*/ 37741 w 247341"/>
                <a:gd name="connsiteY10" fmla="*/ 208159 h 271202"/>
                <a:gd name="connsiteX11" fmla="*/ 44777 w 247341"/>
                <a:gd name="connsiteY11" fmla="*/ 241090 h 271202"/>
                <a:gd name="connsiteX12" fmla="*/ 65459 w 247341"/>
                <a:gd name="connsiteY12" fmla="*/ 263362 h 271202"/>
                <a:gd name="connsiteX13" fmla="*/ 99174 w 247341"/>
                <a:gd name="connsiteY13" fmla="*/ 271202 h 271202"/>
                <a:gd name="connsiteX14" fmla="*/ 124476 w 247341"/>
                <a:gd name="connsiteY14" fmla="*/ 271202 h 271202"/>
                <a:gd name="connsiteX15" fmla="*/ 124476 w 247341"/>
                <a:gd name="connsiteY15" fmla="*/ 236661 h 271202"/>
                <a:gd name="connsiteX16" fmla="*/ 103603 w 247341"/>
                <a:gd name="connsiteY16" fmla="*/ 236661 h 271202"/>
                <a:gd name="connsiteX17" fmla="*/ 83725 w 247341"/>
                <a:gd name="connsiteY17" fmla="*/ 228630 h 271202"/>
                <a:gd name="connsiteX18" fmla="*/ 77495 w 247341"/>
                <a:gd name="connsiteY18" fmla="*/ 205319 h 271202"/>
                <a:gd name="connsiteX19" fmla="*/ 77495 w 247341"/>
                <a:gd name="connsiteY19" fmla="*/ 99979 h 271202"/>
                <a:gd name="connsiteX20" fmla="*/ 160606 w 247341"/>
                <a:gd name="connsiteY20" fmla="*/ 99979 h 271202"/>
                <a:gd name="connsiteX21" fmla="*/ 160606 w 247341"/>
                <a:gd name="connsiteY21" fmla="*/ 208053 h 271202"/>
                <a:gd name="connsiteX22" fmla="*/ 167642 w 247341"/>
                <a:gd name="connsiteY22" fmla="*/ 240984 h 271202"/>
                <a:gd name="connsiteX23" fmla="*/ 188324 w 247341"/>
                <a:gd name="connsiteY23" fmla="*/ 263256 h 271202"/>
                <a:gd name="connsiteX24" fmla="*/ 222039 w 247341"/>
                <a:gd name="connsiteY24" fmla="*/ 271096 h 271202"/>
                <a:gd name="connsiteX25" fmla="*/ 247341 w 247341"/>
                <a:gd name="connsiteY25" fmla="*/ 271096 h 271202"/>
                <a:gd name="connsiteX26" fmla="*/ 247341 w 247341"/>
                <a:gd name="connsiteY26" fmla="*/ 236555 h 271202"/>
                <a:gd name="connsiteX27" fmla="*/ 226468 w 247341"/>
                <a:gd name="connsiteY27" fmla="*/ 236555 h 271202"/>
                <a:gd name="connsiteX28" fmla="*/ 206591 w 247341"/>
                <a:gd name="connsiteY28" fmla="*/ 228524 h 271202"/>
                <a:gd name="connsiteX29" fmla="*/ 200361 w 247341"/>
                <a:gd name="connsiteY29" fmla="*/ 205214 h 271202"/>
                <a:gd name="connsiteX30" fmla="*/ 200361 w 247341"/>
                <a:gd name="connsiteY30" fmla="*/ 99979 h 271202"/>
                <a:gd name="connsiteX31" fmla="*/ 247341 w 247341"/>
                <a:gd name="connsiteY31" fmla="*/ 99979 h 271202"/>
                <a:gd name="connsiteX32" fmla="*/ 247341 w 247341"/>
                <a:gd name="connsiteY32" fmla="*/ 67048 h 271202"/>
                <a:gd name="connsiteX33" fmla="*/ 200339 w 247341"/>
                <a:gd name="connsiteY33" fmla="*/ 67048 h 271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47341" h="271202">
                  <a:moveTo>
                    <a:pt x="200339" y="0"/>
                  </a:moveTo>
                  <a:lnTo>
                    <a:pt x="160606" y="24200"/>
                  </a:lnTo>
                  <a:lnTo>
                    <a:pt x="160606" y="67154"/>
                  </a:lnTo>
                  <a:lnTo>
                    <a:pt x="77432" y="67154"/>
                  </a:lnTo>
                  <a:lnTo>
                    <a:pt x="77432" y="0"/>
                  </a:lnTo>
                  <a:lnTo>
                    <a:pt x="37741" y="24200"/>
                  </a:lnTo>
                  <a:lnTo>
                    <a:pt x="37741" y="67154"/>
                  </a:lnTo>
                  <a:lnTo>
                    <a:pt x="0" y="67154"/>
                  </a:lnTo>
                  <a:lnTo>
                    <a:pt x="0" y="100085"/>
                  </a:lnTo>
                  <a:lnTo>
                    <a:pt x="37741" y="100085"/>
                  </a:lnTo>
                  <a:lnTo>
                    <a:pt x="37741" y="208159"/>
                  </a:lnTo>
                  <a:cubicBezTo>
                    <a:pt x="37540" y="219530"/>
                    <a:pt x="39947" y="230795"/>
                    <a:pt x="44777" y="241090"/>
                  </a:cubicBezTo>
                  <a:cubicBezTo>
                    <a:pt x="49218" y="250463"/>
                    <a:pt x="56440" y="258240"/>
                    <a:pt x="65459" y="263362"/>
                  </a:cubicBezTo>
                  <a:cubicBezTo>
                    <a:pt x="74544" y="268602"/>
                    <a:pt x="85781" y="271217"/>
                    <a:pt x="99174" y="271202"/>
                  </a:cubicBezTo>
                  <a:lnTo>
                    <a:pt x="124476" y="271202"/>
                  </a:lnTo>
                  <a:lnTo>
                    <a:pt x="124476" y="236661"/>
                  </a:lnTo>
                  <a:lnTo>
                    <a:pt x="103603" y="236661"/>
                  </a:lnTo>
                  <a:cubicBezTo>
                    <a:pt x="94491" y="236661"/>
                    <a:pt x="87864" y="233985"/>
                    <a:pt x="83725" y="228630"/>
                  </a:cubicBezTo>
                  <a:cubicBezTo>
                    <a:pt x="79587" y="223275"/>
                    <a:pt x="77510" y="215506"/>
                    <a:pt x="77495" y="205319"/>
                  </a:cubicBezTo>
                  <a:lnTo>
                    <a:pt x="77495" y="99979"/>
                  </a:lnTo>
                  <a:lnTo>
                    <a:pt x="160606" y="99979"/>
                  </a:lnTo>
                  <a:lnTo>
                    <a:pt x="160606" y="208053"/>
                  </a:lnTo>
                  <a:cubicBezTo>
                    <a:pt x="160405" y="219424"/>
                    <a:pt x="162812" y="230689"/>
                    <a:pt x="167642" y="240984"/>
                  </a:cubicBezTo>
                  <a:cubicBezTo>
                    <a:pt x="172083" y="250357"/>
                    <a:pt x="179305" y="258134"/>
                    <a:pt x="188324" y="263256"/>
                  </a:cubicBezTo>
                  <a:cubicBezTo>
                    <a:pt x="197409" y="268496"/>
                    <a:pt x="208646" y="271111"/>
                    <a:pt x="222039" y="271096"/>
                  </a:cubicBezTo>
                  <a:lnTo>
                    <a:pt x="247341" y="271096"/>
                  </a:lnTo>
                  <a:lnTo>
                    <a:pt x="247341" y="236555"/>
                  </a:lnTo>
                  <a:lnTo>
                    <a:pt x="226468" y="236555"/>
                  </a:lnTo>
                  <a:cubicBezTo>
                    <a:pt x="217356" y="236555"/>
                    <a:pt x="210729" y="233879"/>
                    <a:pt x="206591" y="228524"/>
                  </a:cubicBezTo>
                  <a:cubicBezTo>
                    <a:pt x="202452" y="223169"/>
                    <a:pt x="200376" y="215400"/>
                    <a:pt x="200361" y="205214"/>
                  </a:cubicBezTo>
                  <a:lnTo>
                    <a:pt x="200361" y="99979"/>
                  </a:lnTo>
                  <a:lnTo>
                    <a:pt x="247341" y="99979"/>
                  </a:lnTo>
                  <a:lnTo>
                    <a:pt x="247341" y="67048"/>
                  </a:lnTo>
                  <a:lnTo>
                    <a:pt x="200339" y="67048"/>
                  </a:lnTo>
                  <a:close/>
                </a:path>
              </a:pathLst>
            </a:custGeom>
            <a:solidFill>
              <a:srgbClr val="00A443"/>
            </a:solidFill>
            <a:ln w="2119" cap="flat">
              <a:noFill/>
              <a:prstDash val="solid"/>
              <a:miter/>
            </a:ln>
          </p:spPr>
          <p:txBody>
            <a:bodyPr rtlCol="0" anchor="ctr"/>
            <a:lstStyle/>
            <a:p>
              <a:endParaRPr lang="es-ES" sz="675"/>
            </a:p>
          </p:txBody>
        </p:sp>
        <p:sp>
          <p:nvSpPr>
            <p:cNvPr id="11" name="Forma libre: forma 10">
              <a:extLst>
                <a:ext uri="{FF2B5EF4-FFF2-40B4-BE49-F238E27FC236}">
                  <a16:creationId xmlns:a16="http://schemas.microsoft.com/office/drawing/2014/main" id="{41DCA9BD-1BF0-1217-5405-28E46B44606D}"/>
                </a:ext>
              </a:extLst>
            </p:cNvPr>
            <p:cNvSpPr/>
            <p:nvPr/>
          </p:nvSpPr>
          <p:spPr>
            <a:xfrm>
              <a:off x="22108062" y="938482"/>
              <a:ext cx="39351" cy="203963"/>
            </a:xfrm>
            <a:custGeom>
              <a:avLst/>
              <a:gdLst>
                <a:gd name="connsiteX0" fmla="*/ 0 w 39351"/>
                <a:gd name="connsiteY0" fmla="*/ 0 h 203963"/>
                <a:gd name="connsiteX1" fmla="*/ 39352 w 39351"/>
                <a:gd name="connsiteY1" fmla="*/ 0 h 203963"/>
                <a:gd name="connsiteX2" fmla="*/ 39352 w 39351"/>
                <a:gd name="connsiteY2" fmla="*/ 203963 h 203963"/>
                <a:gd name="connsiteX3" fmla="*/ 0 w 39351"/>
                <a:gd name="connsiteY3" fmla="*/ 203963 h 203963"/>
              </a:gdLst>
              <a:ahLst/>
              <a:cxnLst>
                <a:cxn ang="0">
                  <a:pos x="connsiteX0" y="connsiteY0"/>
                </a:cxn>
                <a:cxn ang="0">
                  <a:pos x="connsiteX1" y="connsiteY1"/>
                </a:cxn>
                <a:cxn ang="0">
                  <a:pos x="connsiteX2" y="connsiteY2"/>
                </a:cxn>
                <a:cxn ang="0">
                  <a:pos x="connsiteX3" y="connsiteY3"/>
                </a:cxn>
              </a:cxnLst>
              <a:rect l="l" t="t" r="r" b="b"/>
              <a:pathLst>
                <a:path w="39351" h="203963">
                  <a:moveTo>
                    <a:pt x="0" y="0"/>
                  </a:moveTo>
                  <a:lnTo>
                    <a:pt x="39352" y="0"/>
                  </a:lnTo>
                  <a:lnTo>
                    <a:pt x="39352" y="203963"/>
                  </a:lnTo>
                  <a:lnTo>
                    <a:pt x="0" y="203963"/>
                  </a:lnTo>
                  <a:close/>
                </a:path>
              </a:pathLst>
            </a:custGeom>
            <a:solidFill>
              <a:srgbClr val="00A443"/>
            </a:solidFill>
            <a:ln w="2119" cap="flat">
              <a:noFill/>
              <a:prstDash val="solid"/>
              <a:miter/>
            </a:ln>
          </p:spPr>
          <p:txBody>
            <a:bodyPr rtlCol="0" anchor="ctr"/>
            <a:lstStyle/>
            <a:p>
              <a:endParaRPr lang="es-ES" sz="675"/>
            </a:p>
          </p:txBody>
        </p:sp>
        <p:sp>
          <p:nvSpPr>
            <p:cNvPr id="22" name="Forma libre: forma 21">
              <a:extLst>
                <a:ext uri="{FF2B5EF4-FFF2-40B4-BE49-F238E27FC236}">
                  <a16:creationId xmlns:a16="http://schemas.microsoft.com/office/drawing/2014/main" id="{032B4105-3DB1-1F39-3953-9AD67E276B06}"/>
                </a:ext>
              </a:extLst>
            </p:cNvPr>
            <p:cNvSpPr/>
            <p:nvPr/>
          </p:nvSpPr>
          <p:spPr>
            <a:xfrm>
              <a:off x="22100808" y="852163"/>
              <a:ext cx="54177" cy="51807"/>
            </a:xfrm>
            <a:custGeom>
              <a:avLst/>
              <a:gdLst>
                <a:gd name="connsiteX0" fmla="*/ 46203 w 54177"/>
                <a:gd name="connsiteY0" fmla="*/ 7023 h 51807"/>
                <a:gd name="connsiteX1" fmla="*/ 26919 w 54177"/>
                <a:gd name="connsiteY1" fmla="*/ 9 h 51807"/>
                <a:gd name="connsiteX2" fmla="*/ 7847 w 54177"/>
                <a:gd name="connsiteY2" fmla="*/ 7023 h 51807"/>
                <a:gd name="connsiteX3" fmla="*/ 28 w 54177"/>
                <a:gd name="connsiteY3" fmla="*/ 26095 h 51807"/>
                <a:gd name="connsiteX4" fmla="*/ 7847 w 54177"/>
                <a:gd name="connsiteY4" fmla="*/ 44764 h 51807"/>
                <a:gd name="connsiteX5" fmla="*/ 26919 w 54177"/>
                <a:gd name="connsiteY5" fmla="*/ 51800 h 51807"/>
                <a:gd name="connsiteX6" fmla="*/ 46203 w 54177"/>
                <a:gd name="connsiteY6" fmla="*/ 44764 h 51807"/>
                <a:gd name="connsiteX7" fmla="*/ 54150 w 54177"/>
                <a:gd name="connsiteY7" fmla="*/ 26095 h 51807"/>
                <a:gd name="connsiteX8" fmla="*/ 46203 w 54177"/>
                <a:gd name="connsiteY8" fmla="*/ 7023 h 51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77" h="51807">
                  <a:moveTo>
                    <a:pt x="46203" y="7023"/>
                  </a:moveTo>
                  <a:cubicBezTo>
                    <a:pt x="40878" y="2357"/>
                    <a:pt x="33999" y="-146"/>
                    <a:pt x="26919" y="9"/>
                  </a:cubicBezTo>
                  <a:cubicBezTo>
                    <a:pt x="19901" y="-169"/>
                    <a:pt x="13080" y="2340"/>
                    <a:pt x="7847" y="7023"/>
                  </a:cubicBezTo>
                  <a:cubicBezTo>
                    <a:pt x="2545" y="11910"/>
                    <a:pt x="-317" y="18894"/>
                    <a:pt x="28" y="26095"/>
                  </a:cubicBezTo>
                  <a:cubicBezTo>
                    <a:pt x="-264" y="33171"/>
                    <a:pt x="2601" y="40009"/>
                    <a:pt x="7847" y="44764"/>
                  </a:cubicBezTo>
                  <a:cubicBezTo>
                    <a:pt x="13075" y="49456"/>
                    <a:pt x="19897" y="51971"/>
                    <a:pt x="26919" y="51800"/>
                  </a:cubicBezTo>
                  <a:cubicBezTo>
                    <a:pt x="34001" y="51950"/>
                    <a:pt x="40882" y="49439"/>
                    <a:pt x="46203" y="44764"/>
                  </a:cubicBezTo>
                  <a:cubicBezTo>
                    <a:pt x="51528" y="40056"/>
                    <a:pt x="54446" y="33196"/>
                    <a:pt x="54150" y="26095"/>
                  </a:cubicBezTo>
                  <a:cubicBezTo>
                    <a:pt x="54499" y="18867"/>
                    <a:pt x="51581" y="11865"/>
                    <a:pt x="46203" y="7023"/>
                  </a:cubicBezTo>
                  <a:close/>
                </a:path>
              </a:pathLst>
            </a:custGeom>
            <a:solidFill>
              <a:srgbClr val="00A443"/>
            </a:solidFill>
            <a:ln w="2119" cap="flat">
              <a:noFill/>
              <a:prstDash val="solid"/>
              <a:miter/>
            </a:ln>
          </p:spPr>
          <p:txBody>
            <a:bodyPr rtlCol="0" anchor="ctr"/>
            <a:lstStyle/>
            <a:p>
              <a:endParaRPr lang="es-ES" sz="675"/>
            </a:p>
          </p:txBody>
        </p:sp>
        <p:sp>
          <p:nvSpPr>
            <p:cNvPr id="23" name="Forma libre: forma 22">
              <a:extLst>
                <a:ext uri="{FF2B5EF4-FFF2-40B4-BE49-F238E27FC236}">
                  <a16:creationId xmlns:a16="http://schemas.microsoft.com/office/drawing/2014/main" id="{9FE2DA3C-E3E6-C9EE-FFD6-BFBE831039CE}"/>
                </a:ext>
              </a:extLst>
            </p:cNvPr>
            <p:cNvSpPr/>
            <p:nvPr/>
          </p:nvSpPr>
          <p:spPr>
            <a:xfrm>
              <a:off x="22174029" y="934523"/>
              <a:ext cx="171013" cy="212270"/>
            </a:xfrm>
            <a:custGeom>
              <a:avLst/>
              <a:gdLst>
                <a:gd name="connsiteX0" fmla="*/ 155542 w 171013"/>
                <a:gd name="connsiteY0" fmla="*/ 114174 h 212270"/>
                <a:gd name="connsiteX1" fmla="*/ 107968 w 171013"/>
                <a:gd name="connsiteY1" fmla="*/ 91500 h 212270"/>
                <a:gd name="connsiteX2" fmla="*/ 87900 w 171013"/>
                <a:gd name="connsiteY2" fmla="*/ 86689 h 212270"/>
                <a:gd name="connsiteX3" fmla="*/ 66603 w 171013"/>
                <a:gd name="connsiteY3" fmla="*/ 79781 h 212270"/>
                <a:gd name="connsiteX4" fmla="*/ 51770 w 171013"/>
                <a:gd name="connsiteY4" fmla="*/ 70944 h 212270"/>
                <a:gd name="connsiteX5" fmla="*/ 46154 w 171013"/>
                <a:gd name="connsiteY5" fmla="*/ 57297 h 212270"/>
                <a:gd name="connsiteX6" fmla="*/ 56750 w 171013"/>
                <a:gd name="connsiteY6" fmla="*/ 40217 h 212270"/>
                <a:gd name="connsiteX7" fmla="*/ 84764 w 171013"/>
                <a:gd name="connsiteY7" fmla="*/ 33669 h 212270"/>
                <a:gd name="connsiteX8" fmla="*/ 116275 w 171013"/>
                <a:gd name="connsiteY8" fmla="*/ 41510 h 212270"/>
                <a:gd name="connsiteX9" fmla="*/ 135749 w 171013"/>
                <a:gd name="connsiteY9" fmla="*/ 68211 h 212270"/>
                <a:gd name="connsiteX10" fmla="*/ 168680 w 171013"/>
                <a:gd name="connsiteY10" fmla="*/ 56174 h 212270"/>
                <a:gd name="connsiteX11" fmla="*/ 151410 w 171013"/>
                <a:gd name="connsiteY11" fmla="*/ 25257 h 212270"/>
                <a:gd name="connsiteX12" fmla="*/ 122293 w 171013"/>
                <a:gd name="connsiteY12" fmla="*/ 6375 h 212270"/>
                <a:gd name="connsiteX13" fmla="*/ 84764 w 171013"/>
                <a:gd name="connsiteY13" fmla="*/ 18 h 212270"/>
                <a:gd name="connsiteX14" fmla="*/ 44501 w 171013"/>
                <a:gd name="connsiteY14" fmla="*/ 7435 h 212270"/>
                <a:gd name="connsiteX15" fmla="*/ 16953 w 171013"/>
                <a:gd name="connsiteY15" fmla="*/ 27863 h 212270"/>
                <a:gd name="connsiteX16" fmla="*/ 7120 w 171013"/>
                <a:gd name="connsiteY16" fmla="*/ 57763 h 212270"/>
                <a:gd name="connsiteX17" fmla="*/ 21954 w 171013"/>
                <a:gd name="connsiteY17" fmla="*/ 95717 h 212270"/>
                <a:gd name="connsiteX18" fmla="*/ 69739 w 171013"/>
                <a:gd name="connsiteY18" fmla="*/ 119217 h 212270"/>
                <a:gd name="connsiteX19" fmla="*/ 90210 w 171013"/>
                <a:gd name="connsiteY19" fmla="*/ 124430 h 212270"/>
                <a:gd name="connsiteX20" fmla="*/ 122124 w 171013"/>
                <a:gd name="connsiteY20" fmla="*/ 135471 h 212270"/>
                <a:gd name="connsiteX21" fmla="*/ 132380 w 171013"/>
                <a:gd name="connsiteY21" fmla="*/ 152932 h 212270"/>
                <a:gd name="connsiteX22" fmla="*/ 120322 w 171013"/>
                <a:gd name="connsiteY22" fmla="*/ 171601 h 212270"/>
                <a:gd name="connsiteX23" fmla="*/ 87010 w 171013"/>
                <a:gd name="connsiteY23" fmla="*/ 179039 h 212270"/>
                <a:gd name="connsiteX24" fmla="*/ 63700 w 171013"/>
                <a:gd name="connsiteY24" fmla="*/ 175013 h 212270"/>
                <a:gd name="connsiteX25" fmla="*/ 44226 w 171013"/>
                <a:gd name="connsiteY25" fmla="*/ 162765 h 212270"/>
                <a:gd name="connsiteX26" fmla="*/ 31977 w 171013"/>
                <a:gd name="connsiteY26" fmla="*/ 142082 h 212270"/>
                <a:gd name="connsiteX27" fmla="*/ 0 w 171013"/>
                <a:gd name="connsiteY27" fmla="*/ 156068 h 212270"/>
                <a:gd name="connsiteX28" fmla="*/ 50180 w 171013"/>
                <a:gd name="connsiteY28" fmla="*/ 206249 h 212270"/>
                <a:gd name="connsiteX29" fmla="*/ 87137 w 171013"/>
                <a:gd name="connsiteY29" fmla="*/ 212267 h 212270"/>
                <a:gd name="connsiteX30" fmla="*/ 131638 w 171013"/>
                <a:gd name="connsiteY30" fmla="*/ 204447 h 212270"/>
                <a:gd name="connsiteX31" fmla="*/ 160755 w 171013"/>
                <a:gd name="connsiteY31" fmla="*/ 182960 h 212270"/>
                <a:gd name="connsiteX32" fmla="*/ 171011 w 171013"/>
                <a:gd name="connsiteY32" fmla="*/ 151830 h 212270"/>
                <a:gd name="connsiteX33" fmla="*/ 155542 w 171013"/>
                <a:gd name="connsiteY33" fmla="*/ 114174 h 21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71013" h="212270">
                  <a:moveTo>
                    <a:pt x="155542" y="114174"/>
                  </a:moveTo>
                  <a:cubicBezTo>
                    <a:pt x="145243" y="104426"/>
                    <a:pt x="129386" y="96867"/>
                    <a:pt x="107968" y="91500"/>
                  </a:cubicBezTo>
                  <a:lnTo>
                    <a:pt x="87900" y="86689"/>
                  </a:lnTo>
                  <a:cubicBezTo>
                    <a:pt x="80680" y="84776"/>
                    <a:pt x="73571" y="82470"/>
                    <a:pt x="66603" y="79781"/>
                  </a:cubicBezTo>
                  <a:cubicBezTo>
                    <a:pt x="61153" y="77780"/>
                    <a:pt x="56124" y="74784"/>
                    <a:pt x="51770" y="70944"/>
                  </a:cubicBezTo>
                  <a:cubicBezTo>
                    <a:pt x="48004" y="67427"/>
                    <a:pt x="45955" y="62447"/>
                    <a:pt x="46154" y="57297"/>
                  </a:cubicBezTo>
                  <a:cubicBezTo>
                    <a:pt x="46154" y="50319"/>
                    <a:pt x="49687" y="44625"/>
                    <a:pt x="56750" y="40217"/>
                  </a:cubicBezTo>
                  <a:cubicBezTo>
                    <a:pt x="63812" y="35810"/>
                    <a:pt x="73151" y="33627"/>
                    <a:pt x="84764" y="33669"/>
                  </a:cubicBezTo>
                  <a:cubicBezTo>
                    <a:pt x="95773" y="33481"/>
                    <a:pt x="106637" y="36185"/>
                    <a:pt x="116275" y="41510"/>
                  </a:cubicBezTo>
                  <a:cubicBezTo>
                    <a:pt x="125514" y="46723"/>
                    <a:pt x="132005" y="55623"/>
                    <a:pt x="135749" y="68211"/>
                  </a:cubicBezTo>
                  <a:lnTo>
                    <a:pt x="168680" y="56174"/>
                  </a:lnTo>
                  <a:cubicBezTo>
                    <a:pt x="165610" y="44583"/>
                    <a:pt x="159670" y="33949"/>
                    <a:pt x="151410" y="25257"/>
                  </a:cubicBezTo>
                  <a:cubicBezTo>
                    <a:pt x="143243" y="16861"/>
                    <a:pt x="133291" y="10408"/>
                    <a:pt x="122293" y="6375"/>
                  </a:cubicBezTo>
                  <a:cubicBezTo>
                    <a:pt x="110271" y="2004"/>
                    <a:pt x="97555" y="-152"/>
                    <a:pt x="84764" y="18"/>
                  </a:cubicBezTo>
                  <a:cubicBezTo>
                    <a:pt x="70981" y="-240"/>
                    <a:pt x="57288" y="2283"/>
                    <a:pt x="44501" y="7435"/>
                  </a:cubicBezTo>
                  <a:cubicBezTo>
                    <a:pt x="33662" y="11667"/>
                    <a:pt x="24149" y="18719"/>
                    <a:pt x="16953" y="27863"/>
                  </a:cubicBezTo>
                  <a:cubicBezTo>
                    <a:pt x="10434" y="36456"/>
                    <a:pt x="6974" y="46979"/>
                    <a:pt x="7120" y="57763"/>
                  </a:cubicBezTo>
                  <a:cubicBezTo>
                    <a:pt x="6777" y="71891"/>
                    <a:pt x="12121" y="85566"/>
                    <a:pt x="21954" y="95717"/>
                  </a:cubicBezTo>
                  <a:cubicBezTo>
                    <a:pt x="31844" y="106015"/>
                    <a:pt x="47771" y="113850"/>
                    <a:pt x="69739" y="119217"/>
                  </a:cubicBezTo>
                  <a:lnTo>
                    <a:pt x="90210" y="124430"/>
                  </a:lnTo>
                  <a:cubicBezTo>
                    <a:pt x="104662" y="127636"/>
                    <a:pt x="115300" y="131317"/>
                    <a:pt x="122124" y="135471"/>
                  </a:cubicBezTo>
                  <a:cubicBezTo>
                    <a:pt x="128544" y="138910"/>
                    <a:pt x="132503" y="145649"/>
                    <a:pt x="132380" y="152932"/>
                  </a:cubicBezTo>
                  <a:cubicBezTo>
                    <a:pt x="132380" y="160434"/>
                    <a:pt x="128360" y="166658"/>
                    <a:pt x="120322" y="171601"/>
                  </a:cubicBezTo>
                  <a:cubicBezTo>
                    <a:pt x="112285" y="176545"/>
                    <a:pt x="101181" y="179025"/>
                    <a:pt x="87010" y="179039"/>
                  </a:cubicBezTo>
                  <a:cubicBezTo>
                    <a:pt x="79066" y="179063"/>
                    <a:pt x="71176" y="177700"/>
                    <a:pt x="63700" y="175013"/>
                  </a:cubicBezTo>
                  <a:cubicBezTo>
                    <a:pt x="56370" y="172447"/>
                    <a:pt x="49714" y="168260"/>
                    <a:pt x="44226" y="162765"/>
                  </a:cubicBezTo>
                  <a:cubicBezTo>
                    <a:pt x="38540" y="156956"/>
                    <a:pt x="34338" y="149862"/>
                    <a:pt x="31977" y="142082"/>
                  </a:cubicBezTo>
                  <a:lnTo>
                    <a:pt x="0" y="156068"/>
                  </a:lnTo>
                  <a:cubicBezTo>
                    <a:pt x="7885" y="179768"/>
                    <a:pt x="26480" y="198364"/>
                    <a:pt x="50180" y="206249"/>
                  </a:cubicBezTo>
                  <a:cubicBezTo>
                    <a:pt x="62071" y="210330"/>
                    <a:pt x="74567" y="212364"/>
                    <a:pt x="87137" y="212267"/>
                  </a:cubicBezTo>
                  <a:cubicBezTo>
                    <a:pt x="104260" y="212267"/>
                    <a:pt x="119093" y="209660"/>
                    <a:pt x="131638" y="204447"/>
                  </a:cubicBezTo>
                  <a:cubicBezTo>
                    <a:pt x="143115" y="200063"/>
                    <a:pt x="153181" y="192634"/>
                    <a:pt x="160755" y="182960"/>
                  </a:cubicBezTo>
                  <a:cubicBezTo>
                    <a:pt x="167515" y="174000"/>
                    <a:pt x="171121" y="163055"/>
                    <a:pt x="171011" y="151830"/>
                  </a:cubicBezTo>
                  <a:cubicBezTo>
                    <a:pt x="171011" y="136503"/>
                    <a:pt x="165856" y="123949"/>
                    <a:pt x="155542" y="114174"/>
                  </a:cubicBezTo>
                  <a:close/>
                </a:path>
              </a:pathLst>
            </a:custGeom>
            <a:solidFill>
              <a:srgbClr val="00A443"/>
            </a:solidFill>
            <a:ln w="2119" cap="flat">
              <a:noFill/>
              <a:prstDash val="solid"/>
              <a:miter/>
            </a:ln>
          </p:spPr>
          <p:txBody>
            <a:bodyPr rtlCol="0" anchor="ctr"/>
            <a:lstStyle/>
            <a:p>
              <a:endParaRPr lang="es-ES" sz="675"/>
            </a:p>
          </p:txBody>
        </p:sp>
        <p:sp>
          <p:nvSpPr>
            <p:cNvPr id="24" name="Forma libre: forma 23">
              <a:extLst>
                <a:ext uri="{FF2B5EF4-FFF2-40B4-BE49-F238E27FC236}">
                  <a16:creationId xmlns:a16="http://schemas.microsoft.com/office/drawing/2014/main" id="{05C199D5-5359-BB5D-4BEA-52BFE488FEE1}"/>
                </a:ext>
              </a:extLst>
            </p:cNvPr>
            <p:cNvSpPr/>
            <p:nvPr/>
          </p:nvSpPr>
          <p:spPr>
            <a:xfrm>
              <a:off x="22371211" y="861389"/>
              <a:ext cx="175082" cy="281161"/>
            </a:xfrm>
            <a:custGeom>
              <a:avLst/>
              <a:gdLst>
                <a:gd name="connsiteX0" fmla="*/ 138526 w 175082"/>
                <a:gd name="connsiteY0" fmla="*/ 82730 h 281161"/>
                <a:gd name="connsiteX1" fmla="*/ 99576 w 175082"/>
                <a:gd name="connsiteY1" fmla="*/ 73088 h 281161"/>
                <a:gd name="connsiteX2" fmla="*/ 60416 w 175082"/>
                <a:gd name="connsiteY2" fmla="*/ 84128 h 281161"/>
                <a:gd name="connsiteX3" fmla="*/ 39352 w 175082"/>
                <a:gd name="connsiteY3" fmla="*/ 107269 h 281161"/>
                <a:gd name="connsiteX4" fmla="*/ 39352 w 175082"/>
                <a:gd name="connsiteY4" fmla="*/ 0 h 281161"/>
                <a:gd name="connsiteX5" fmla="*/ 0 w 175082"/>
                <a:gd name="connsiteY5" fmla="*/ 0 h 281161"/>
                <a:gd name="connsiteX6" fmla="*/ 0 w 175082"/>
                <a:gd name="connsiteY6" fmla="*/ 281077 h 281161"/>
                <a:gd name="connsiteX7" fmla="*/ 39352 w 175082"/>
                <a:gd name="connsiteY7" fmla="*/ 281077 h 281161"/>
                <a:gd name="connsiteX8" fmla="*/ 39352 w 175082"/>
                <a:gd name="connsiteY8" fmla="*/ 160289 h 281161"/>
                <a:gd name="connsiteX9" fmla="*/ 53592 w 175082"/>
                <a:gd name="connsiteY9" fmla="*/ 121954 h 281161"/>
                <a:gd name="connsiteX10" fmla="*/ 90337 w 175082"/>
                <a:gd name="connsiteY10" fmla="*/ 108095 h 281161"/>
                <a:gd name="connsiteX11" fmla="*/ 122865 w 175082"/>
                <a:gd name="connsiteY11" fmla="*/ 121763 h 281161"/>
                <a:gd name="connsiteX12" fmla="*/ 135304 w 175082"/>
                <a:gd name="connsiteY12" fmla="*/ 158699 h 281161"/>
                <a:gd name="connsiteX13" fmla="*/ 135304 w 175082"/>
                <a:gd name="connsiteY13" fmla="*/ 281162 h 281161"/>
                <a:gd name="connsiteX14" fmla="*/ 175059 w 175082"/>
                <a:gd name="connsiteY14" fmla="*/ 281162 h 281161"/>
                <a:gd name="connsiteX15" fmla="*/ 175059 w 175082"/>
                <a:gd name="connsiteY15" fmla="*/ 152194 h 281161"/>
                <a:gd name="connsiteX16" fmla="*/ 165226 w 175082"/>
                <a:gd name="connsiteY16" fmla="*/ 110236 h 281161"/>
                <a:gd name="connsiteX17" fmla="*/ 138526 w 175082"/>
                <a:gd name="connsiteY17" fmla="*/ 82730 h 281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082" h="281161">
                  <a:moveTo>
                    <a:pt x="138526" y="82730"/>
                  </a:moveTo>
                  <a:cubicBezTo>
                    <a:pt x="126616" y="76131"/>
                    <a:pt x="113181" y="72804"/>
                    <a:pt x="99576" y="73088"/>
                  </a:cubicBezTo>
                  <a:cubicBezTo>
                    <a:pt x="85751" y="73064"/>
                    <a:pt x="72191" y="76885"/>
                    <a:pt x="60416" y="84128"/>
                  </a:cubicBezTo>
                  <a:cubicBezTo>
                    <a:pt x="51397" y="89754"/>
                    <a:pt x="44107" y="97763"/>
                    <a:pt x="39352" y="107269"/>
                  </a:cubicBezTo>
                  <a:lnTo>
                    <a:pt x="39352" y="0"/>
                  </a:lnTo>
                  <a:lnTo>
                    <a:pt x="0" y="0"/>
                  </a:lnTo>
                  <a:lnTo>
                    <a:pt x="0" y="281077"/>
                  </a:lnTo>
                  <a:lnTo>
                    <a:pt x="39352" y="281077"/>
                  </a:lnTo>
                  <a:lnTo>
                    <a:pt x="39352" y="160289"/>
                  </a:lnTo>
                  <a:cubicBezTo>
                    <a:pt x="39352" y="143972"/>
                    <a:pt x="44098" y="131193"/>
                    <a:pt x="53592" y="121954"/>
                  </a:cubicBezTo>
                  <a:cubicBezTo>
                    <a:pt x="63086" y="112715"/>
                    <a:pt x="75334" y="108095"/>
                    <a:pt x="90337" y="108095"/>
                  </a:cubicBezTo>
                  <a:cubicBezTo>
                    <a:pt x="103709" y="108095"/>
                    <a:pt x="114558" y="112651"/>
                    <a:pt x="122865" y="121763"/>
                  </a:cubicBezTo>
                  <a:cubicBezTo>
                    <a:pt x="131172" y="130876"/>
                    <a:pt x="135326" y="143188"/>
                    <a:pt x="135304" y="158699"/>
                  </a:cubicBezTo>
                  <a:lnTo>
                    <a:pt x="135304" y="281162"/>
                  </a:lnTo>
                  <a:lnTo>
                    <a:pt x="175059" y="281162"/>
                  </a:lnTo>
                  <a:lnTo>
                    <a:pt x="175059" y="152194"/>
                  </a:lnTo>
                  <a:cubicBezTo>
                    <a:pt x="175398" y="137599"/>
                    <a:pt x="172028" y="123156"/>
                    <a:pt x="165226" y="110236"/>
                  </a:cubicBezTo>
                  <a:cubicBezTo>
                    <a:pt x="159081" y="98750"/>
                    <a:pt x="149820" y="89220"/>
                    <a:pt x="138526" y="82730"/>
                  </a:cubicBezTo>
                  <a:close/>
                </a:path>
              </a:pathLst>
            </a:custGeom>
            <a:solidFill>
              <a:srgbClr val="00A443"/>
            </a:solidFill>
            <a:ln w="2119" cap="flat">
              <a:noFill/>
              <a:prstDash val="solid"/>
              <a:miter/>
            </a:ln>
          </p:spPr>
          <p:txBody>
            <a:bodyPr rtlCol="0" anchor="ctr"/>
            <a:lstStyle/>
            <a:p>
              <a:endParaRPr lang="es-ES" sz="675"/>
            </a:p>
          </p:txBody>
        </p:sp>
        <p:sp>
          <p:nvSpPr>
            <p:cNvPr id="25" name="Forma libre: forma 24">
              <a:extLst>
                <a:ext uri="{FF2B5EF4-FFF2-40B4-BE49-F238E27FC236}">
                  <a16:creationId xmlns:a16="http://schemas.microsoft.com/office/drawing/2014/main" id="{4C368F96-2994-4927-C6FB-C6AAFE9B6B55}"/>
                </a:ext>
              </a:extLst>
            </p:cNvPr>
            <p:cNvSpPr/>
            <p:nvPr/>
          </p:nvSpPr>
          <p:spPr>
            <a:xfrm>
              <a:off x="22583270" y="861389"/>
              <a:ext cx="207650" cy="281077"/>
            </a:xfrm>
            <a:custGeom>
              <a:avLst/>
              <a:gdLst>
                <a:gd name="connsiteX0" fmla="*/ 179869 w 207650"/>
                <a:gd name="connsiteY0" fmla="*/ 24306 h 281077"/>
                <a:gd name="connsiteX1" fmla="*/ 103582 w 207650"/>
                <a:gd name="connsiteY1" fmla="*/ 0 h 281077"/>
                <a:gd name="connsiteX2" fmla="*/ 0 w 207650"/>
                <a:gd name="connsiteY2" fmla="*/ 0 h 281077"/>
                <a:gd name="connsiteX3" fmla="*/ 0 w 207650"/>
                <a:gd name="connsiteY3" fmla="*/ 281077 h 281077"/>
                <a:gd name="connsiteX4" fmla="*/ 41344 w 207650"/>
                <a:gd name="connsiteY4" fmla="*/ 281077 h 281077"/>
                <a:gd name="connsiteX5" fmla="*/ 41344 w 207650"/>
                <a:gd name="connsiteY5" fmla="*/ 181480 h 281077"/>
                <a:gd name="connsiteX6" fmla="*/ 103984 w 207650"/>
                <a:gd name="connsiteY6" fmla="*/ 181480 h 281077"/>
                <a:gd name="connsiteX7" fmla="*/ 159208 w 207650"/>
                <a:gd name="connsiteY7" fmla="*/ 170630 h 281077"/>
                <a:gd name="connsiteX8" fmla="*/ 194936 w 207650"/>
                <a:gd name="connsiteY8" fmla="*/ 139310 h 281077"/>
                <a:gd name="connsiteX9" fmla="*/ 207650 w 207650"/>
                <a:gd name="connsiteY9" fmla="*/ 91142 h 281077"/>
                <a:gd name="connsiteX10" fmla="*/ 179869 w 207650"/>
                <a:gd name="connsiteY10" fmla="*/ 24306 h 281077"/>
                <a:gd name="connsiteX11" fmla="*/ 147362 w 207650"/>
                <a:gd name="connsiteY11" fmla="*/ 131299 h 281077"/>
                <a:gd name="connsiteX12" fmla="*/ 100382 w 207650"/>
                <a:gd name="connsiteY12" fmla="*/ 144968 h 281077"/>
                <a:gd name="connsiteX13" fmla="*/ 41280 w 207650"/>
                <a:gd name="connsiteY13" fmla="*/ 144968 h 281077"/>
                <a:gd name="connsiteX14" fmla="*/ 41280 w 207650"/>
                <a:gd name="connsiteY14" fmla="*/ 37360 h 281077"/>
                <a:gd name="connsiteX15" fmla="*/ 100318 w 207650"/>
                <a:gd name="connsiteY15" fmla="*/ 37360 h 281077"/>
                <a:gd name="connsiteX16" fmla="*/ 147299 w 207650"/>
                <a:gd name="connsiteY16" fmla="*/ 50795 h 281077"/>
                <a:gd name="connsiteX17" fmla="*/ 164145 w 207650"/>
                <a:gd name="connsiteY17" fmla="*/ 91164 h 281077"/>
                <a:gd name="connsiteX18" fmla="*/ 147299 w 207650"/>
                <a:gd name="connsiteY18" fmla="*/ 131299 h 28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7650" h="281077">
                  <a:moveTo>
                    <a:pt x="179869" y="24306"/>
                  </a:moveTo>
                  <a:cubicBezTo>
                    <a:pt x="161412" y="8116"/>
                    <a:pt x="135983" y="15"/>
                    <a:pt x="103582" y="0"/>
                  </a:cubicBezTo>
                  <a:lnTo>
                    <a:pt x="0" y="0"/>
                  </a:lnTo>
                  <a:lnTo>
                    <a:pt x="0" y="281077"/>
                  </a:lnTo>
                  <a:lnTo>
                    <a:pt x="41344" y="281077"/>
                  </a:lnTo>
                  <a:lnTo>
                    <a:pt x="41344" y="181480"/>
                  </a:lnTo>
                  <a:lnTo>
                    <a:pt x="103984" y="181480"/>
                  </a:lnTo>
                  <a:cubicBezTo>
                    <a:pt x="125408" y="181480"/>
                    <a:pt x="143802" y="177862"/>
                    <a:pt x="159208" y="170630"/>
                  </a:cubicBezTo>
                  <a:cubicBezTo>
                    <a:pt x="173957" y="163965"/>
                    <a:pt x="186396" y="153063"/>
                    <a:pt x="194936" y="139310"/>
                  </a:cubicBezTo>
                  <a:cubicBezTo>
                    <a:pt x="203412" y="125663"/>
                    <a:pt x="207650" y="109606"/>
                    <a:pt x="207650" y="91142"/>
                  </a:cubicBezTo>
                  <a:cubicBezTo>
                    <a:pt x="207566" y="62774"/>
                    <a:pt x="198305" y="40496"/>
                    <a:pt x="179869" y="24306"/>
                  </a:cubicBezTo>
                  <a:close/>
                  <a:moveTo>
                    <a:pt x="147362" y="131299"/>
                  </a:moveTo>
                  <a:cubicBezTo>
                    <a:pt x="136067" y="140411"/>
                    <a:pt x="120407" y="144968"/>
                    <a:pt x="100382" y="144968"/>
                  </a:cubicBezTo>
                  <a:lnTo>
                    <a:pt x="41280" y="144968"/>
                  </a:lnTo>
                  <a:lnTo>
                    <a:pt x="41280" y="37360"/>
                  </a:lnTo>
                  <a:lnTo>
                    <a:pt x="100318" y="37360"/>
                  </a:lnTo>
                  <a:cubicBezTo>
                    <a:pt x="120386" y="37360"/>
                    <a:pt x="136046" y="41837"/>
                    <a:pt x="147299" y="50795"/>
                  </a:cubicBezTo>
                  <a:cubicBezTo>
                    <a:pt x="158551" y="59752"/>
                    <a:pt x="164166" y="73208"/>
                    <a:pt x="164145" y="91164"/>
                  </a:cubicBezTo>
                  <a:cubicBezTo>
                    <a:pt x="164145" y="108822"/>
                    <a:pt x="158530" y="122202"/>
                    <a:pt x="147299" y="131299"/>
                  </a:cubicBezTo>
                  <a:close/>
                </a:path>
              </a:pathLst>
            </a:custGeom>
            <a:solidFill>
              <a:srgbClr val="00A443"/>
            </a:solidFill>
            <a:ln w="2119" cap="flat">
              <a:noFill/>
              <a:prstDash val="solid"/>
              <a:miter/>
            </a:ln>
          </p:spPr>
          <p:txBody>
            <a:bodyPr rtlCol="0" anchor="ctr"/>
            <a:lstStyle/>
            <a:p>
              <a:endParaRPr lang="es-ES" sz="675"/>
            </a:p>
          </p:txBody>
        </p:sp>
        <p:sp>
          <p:nvSpPr>
            <p:cNvPr id="26" name="Forma libre: forma 25">
              <a:extLst>
                <a:ext uri="{FF2B5EF4-FFF2-40B4-BE49-F238E27FC236}">
                  <a16:creationId xmlns:a16="http://schemas.microsoft.com/office/drawing/2014/main" id="{2124B8FE-832C-BE9C-806A-E1740F6A7482}"/>
                </a:ext>
              </a:extLst>
            </p:cNvPr>
            <p:cNvSpPr/>
            <p:nvPr/>
          </p:nvSpPr>
          <p:spPr>
            <a:xfrm>
              <a:off x="22794197" y="934458"/>
              <a:ext cx="206799" cy="212416"/>
            </a:xfrm>
            <a:custGeom>
              <a:avLst/>
              <a:gdLst>
                <a:gd name="connsiteX0" fmla="*/ 156609 w 206799"/>
                <a:gd name="connsiteY0" fmla="*/ 13264 h 212416"/>
                <a:gd name="connsiteX1" fmla="*/ 103208 w 206799"/>
                <a:gd name="connsiteY1" fmla="*/ 20 h 212416"/>
                <a:gd name="connsiteX2" fmla="*/ 62246 w 206799"/>
                <a:gd name="connsiteY2" fmla="*/ 7648 h 212416"/>
                <a:gd name="connsiteX3" fmla="*/ 29315 w 206799"/>
                <a:gd name="connsiteY3" fmla="*/ 29539 h 212416"/>
                <a:gd name="connsiteX4" fmla="*/ 7637 w 206799"/>
                <a:gd name="connsiteY4" fmla="*/ 63253 h 212416"/>
                <a:gd name="connsiteX5" fmla="*/ 8 w 206799"/>
                <a:gd name="connsiteY5" fmla="*/ 106017 h 212416"/>
                <a:gd name="connsiteX6" fmla="*/ 13464 w 206799"/>
                <a:gd name="connsiteY6" fmla="*/ 161431 h 212416"/>
                <a:gd name="connsiteX7" fmla="*/ 50400 w 206799"/>
                <a:gd name="connsiteY7" fmla="*/ 198982 h 212416"/>
                <a:gd name="connsiteX8" fmla="*/ 144551 w 206799"/>
                <a:gd name="connsiteY8" fmla="*/ 204597 h 212416"/>
                <a:gd name="connsiteX9" fmla="*/ 177482 w 206799"/>
                <a:gd name="connsiteY9" fmla="*/ 182707 h 212416"/>
                <a:gd name="connsiteX10" fmla="*/ 199161 w 206799"/>
                <a:gd name="connsiteY10" fmla="*/ 149183 h 212416"/>
                <a:gd name="connsiteX11" fmla="*/ 206789 w 206799"/>
                <a:gd name="connsiteY11" fmla="*/ 106017 h 212416"/>
                <a:gd name="connsiteX12" fmla="*/ 193354 w 206799"/>
                <a:gd name="connsiteY12" fmla="*/ 50412 h 212416"/>
                <a:gd name="connsiteX13" fmla="*/ 156609 w 206799"/>
                <a:gd name="connsiteY13" fmla="*/ 13264 h 212416"/>
                <a:gd name="connsiteX14" fmla="*/ 161822 w 206799"/>
                <a:gd name="connsiteY14" fmla="*/ 135727 h 212416"/>
                <a:gd name="connsiteX15" fmla="*/ 148578 w 206799"/>
                <a:gd name="connsiteY15" fmla="*/ 158020 h 212416"/>
                <a:gd name="connsiteX16" fmla="*/ 128489 w 206799"/>
                <a:gd name="connsiteY16" fmla="*/ 171857 h 212416"/>
                <a:gd name="connsiteX17" fmla="*/ 103208 w 206799"/>
                <a:gd name="connsiteY17" fmla="*/ 176689 h 212416"/>
                <a:gd name="connsiteX18" fmla="*/ 71273 w 206799"/>
                <a:gd name="connsiteY18" fmla="*/ 168212 h 212416"/>
                <a:gd name="connsiteX19" fmla="*/ 48790 w 206799"/>
                <a:gd name="connsiteY19" fmla="*/ 143928 h 212416"/>
                <a:gd name="connsiteX20" fmla="*/ 40567 w 206799"/>
                <a:gd name="connsiteY20" fmla="*/ 105974 h 212416"/>
                <a:gd name="connsiteX21" fmla="*/ 45187 w 206799"/>
                <a:gd name="connsiteY21" fmla="*/ 76307 h 212416"/>
                <a:gd name="connsiteX22" fmla="*/ 58241 w 206799"/>
                <a:gd name="connsiteY22" fmla="*/ 54226 h 212416"/>
                <a:gd name="connsiteX23" fmla="*/ 78308 w 206799"/>
                <a:gd name="connsiteY23" fmla="*/ 40367 h 212416"/>
                <a:gd name="connsiteX24" fmla="*/ 103208 w 206799"/>
                <a:gd name="connsiteY24" fmla="*/ 35748 h 212416"/>
                <a:gd name="connsiteX25" fmla="*/ 135927 w 206799"/>
                <a:gd name="connsiteY25" fmla="*/ 44224 h 212416"/>
                <a:gd name="connsiteX26" fmla="*/ 158410 w 206799"/>
                <a:gd name="connsiteY26" fmla="*/ 68318 h 212416"/>
                <a:gd name="connsiteX27" fmla="*/ 166633 w 206799"/>
                <a:gd name="connsiteY27" fmla="*/ 106059 h 212416"/>
                <a:gd name="connsiteX28" fmla="*/ 161780 w 206799"/>
                <a:gd name="connsiteY28" fmla="*/ 135727 h 212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6799" h="212416">
                  <a:moveTo>
                    <a:pt x="156609" y="13264"/>
                  </a:moveTo>
                  <a:cubicBezTo>
                    <a:pt x="140292" y="4230"/>
                    <a:pt x="121856" y="-339"/>
                    <a:pt x="103208" y="20"/>
                  </a:cubicBezTo>
                  <a:cubicBezTo>
                    <a:pt x="89179" y="-114"/>
                    <a:pt x="75278" y="2476"/>
                    <a:pt x="62246" y="7648"/>
                  </a:cubicBezTo>
                  <a:cubicBezTo>
                    <a:pt x="49870" y="12588"/>
                    <a:pt x="38660" y="20043"/>
                    <a:pt x="29315" y="29539"/>
                  </a:cubicBezTo>
                  <a:cubicBezTo>
                    <a:pt x="19864" y="39176"/>
                    <a:pt x="12489" y="50651"/>
                    <a:pt x="7637" y="63253"/>
                  </a:cubicBezTo>
                  <a:cubicBezTo>
                    <a:pt x="2424" y="76903"/>
                    <a:pt x="-162" y="91410"/>
                    <a:pt x="8" y="106017"/>
                  </a:cubicBezTo>
                  <a:cubicBezTo>
                    <a:pt x="8" y="126896"/>
                    <a:pt x="4500" y="145369"/>
                    <a:pt x="13464" y="161431"/>
                  </a:cubicBezTo>
                  <a:cubicBezTo>
                    <a:pt x="22067" y="177121"/>
                    <a:pt x="34846" y="190120"/>
                    <a:pt x="50400" y="198982"/>
                  </a:cubicBezTo>
                  <a:cubicBezTo>
                    <a:pt x="79410" y="214667"/>
                    <a:pt x="113888" y="216723"/>
                    <a:pt x="144551" y="204597"/>
                  </a:cubicBezTo>
                  <a:cubicBezTo>
                    <a:pt x="156884" y="199562"/>
                    <a:pt x="168073" y="192122"/>
                    <a:pt x="177482" y="182707"/>
                  </a:cubicBezTo>
                  <a:cubicBezTo>
                    <a:pt x="186976" y="173165"/>
                    <a:pt x="194350" y="161745"/>
                    <a:pt x="199161" y="149183"/>
                  </a:cubicBezTo>
                  <a:cubicBezTo>
                    <a:pt x="204395" y="135400"/>
                    <a:pt x="206980" y="120757"/>
                    <a:pt x="206789" y="106017"/>
                  </a:cubicBezTo>
                  <a:cubicBezTo>
                    <a:pt x="206789" y="84826"/>
                    <a:pt x="202318" y="66290"/>
                    <a:pt x="193354" y="50412"/>
                  </a:cubicBezTo>
                  <a:cubicBezTo>
                    <a:pt x="184751" y="34883"/>
                    <a:pt x="172036" y="22029"/>
                    <a:pt x="156609" y="13264"/>
                  </a:cubicBezTo>
                  <a:close/>
                  <a:moveTo>
                    <a:pt x="161822" y="135727"/>
                  </a:moveTo>
                  <a:cubicBezTo>
                    <a:pt x="158961" y="143976"/>
                    <a:pt x="154448" y="151558"/>
                    <a:pt x="148578" y="158020"/>
                  </a:cubicBezTo>
                  <a:cubicBezTo>
                    <a:pt x="142962" y="164034"/>
                    <a:pt x="136117" y="168755"/>
                    <a:pt x="128489" y="171857"/>
                  </a:cubicBezTo>
                  <a:cubicBezTo>
                    <a:pt x="120457" y="175129"/>
                    <a:pt x="111875" y="176771"/>
                    <a:pt x="103208" y="176689"/>
                  </a:cubicBezTo>
                  <a:cubicBezTo>
                    <a:pt x="91998" y="176824"/>
                    <a:pt x="80957" y="173894"/>
                    <a:pt x="71273" y="168212"/>
                  </a:cubicBezTo>
                  <a:cubicBezTo>
                    <a:pt x="61610" y="162427"/>
                    <a:pt x="53812" y="154000"/>
                    <a:pt x="48790" y="143928"/>
                  </a:cubicBezTo>
                  <a:cubicBezTo>
                    <a:pt x="43301" y="133360"/>
                    <a:pt x="40546" y="120709"/>
                    <a:pt x="40567" y="105974"/>
                  </a:cubicBezTo>
                  <a:cubicBezTo>
                    <a:pt x="40377" y="95892"/>
                    <a:pt x="41945" y="85856"/>
                    <a:pt x="45187" y="76307"/>
                  </a:cubicBezTo>
                  <a:cubicBezTo>
                    <a:pt x="48026" y="68149"/>
                    <a:pt x="52456" y="60641"/>
                    <a:pt x="58241" y="54226"/>
                  </a:cubicBezTo>
                  <a:cubicBezTo>
                    <a:pt x="63771" y="48117"/>
                    <a:pt x="70637" y="43372"/>
                    <a:pt x="78308" y="40367"/>
                  </a:cubicBezTo>
                  <a:cubicBezTo>
                    <a:pt x="86234" y="37258"/>
                    <a:pt x="94689" y="35690"/>
                    <a:pt x="103208" y="35748"/>
                  </a:cubicBezTo>
                  <a:cubicBezTo>
                    <a:pt x="114672" y="35548"/>
                    <a:pt x="125988" y="38479"/>
                    <a:pt x="135927" y="44224"/>
                  </a:cubicBezTo>
                  <a:cubicBezTo>
                    <a:pt x="145547" y="49971"/>
                    <a:pt x="153346" y="58324"/>
                    <a:pt x="158410" y="68318"/>
                  </a:cubicBezTo>
                  <a:cubicBezTo>
                    <a:pt x="163899" y="78772"/>
                    <a:pt x="166633" y="91353"/>
                    <a:pt x="166633" y="106059"/>
                  </a:cubicBezTo>
                  <a:cubicBezTo>
                    <a:pt x="166760" y="116157"/>
                    <a:pt x="165128" y="126197"/>
                    <a:pt x="161780" y="135727"/>
                  </a:cubicBezTo>
                  <a:close/>
                </a:path>
              </a:pathLst>
            </a:custGeom>
            <a:solidFill>
              <a:srgbClr val="00A443"/>
            </a:solidFill>
            <a:ln w="2119" cap="flat">
              <a:noFill/>
              <a:prstDash val="solid"/>
              <a:miter/>
            </a:ln>
          </p:spPr>
          <p:txBody>
            <a:bodyPr rtlCol="0" anchor="ctr"/>
            <a:lstStyle/>
            <a:p>
              <a:endParaRPr lang="es-ES" sz="675"/>
            </a:p>
          </p:txBody>
        </p:sp>
        <p:sp>
          <p:nvSpPr>
            <p:cNvPr id="27" name="Forma libre: forma 26">
              <a:extLst>
                <a:ext uri="{FF2B5EF4-FFF2-40B4-BE49-F238E27FC236}">
                  <a16:creationId xmlns:a16="http://schemas.microsoft.com/office/drawing/2014/main" id="{2A007BA9-E849-AB2A-E929-6533EDAEF4FE}"/>
                </a:ext>
              </a:extLst>
            </p:cNvPr>
            <p:cNvSpPr/>
            <p:nvPr/>
          </p:nvSpPr>
          <p:spPr>
            <a:xfrm>
              <a:off x="23000817" y="938482"/>
              <a:ext cx="295529" cy="204090"/>
            </a:xfrm>
            <a:custGeom>
              <a:avLst/>
              <a:gdLst>
                <a:gd name="connsiteX0" fmla="*/ 222039 w 295529"/>
                <a:gd name="connsiteY0" fmla="*/ 109727 h 204090"/>
                <a:gd name="connsiteX1" fmla="*/ 216826 w 295529"/>
                <a:gd name="connsiteY1" fmla="*/ 127188 h 204090"/>
                <a:gd name="connsiteX2" fmla="*/ 211613 w 295529"/>
                <a:gd name="connsiteY2" fmla="*/ 146260 h 204090"/>
                <a:gd name="connsiteX3" fmla="*/ 199958 w 295529"/>
                <a:gd name="connsiteY3" fmla="*/ 110108 h 204090"/>
                <a:gd name="connsiteX4" fmla="*/ 164951 w 295529"/>
                <a:gd name="connsiteY4" fmla="*/ 0 h 204090"/>
                <a:gd name="connsiteX5" fmla="*/ 130812 w 295529"/>
                <a:gd name="connsiteY5" fmla="*/ 0 h 204090"/>
                <a:gd name="connsiteX6" fmla="*/ 96377 w 295529"/>
                <a:gd name="connsiteY6" fmla="*/ 109727 h 204090"/>
                <a:gd name="connsiteX7" fmla="*/ 90952 w 295529"/>
                <a:gd name="connsiteY7" fmla="*/ 127591 h 204090"/>
                <a:gd name="connsiteX8" fmla="*/ 85124 w 295529"/>
                <a:gd name="connsiteY8" fmla="*/ 146663 h 204090"/>
                <a:gd name="connsiteX9" fmla="*/ 79509 w 295529"/>
                <a:gd name="connsiteY9" fmla="*/ 127591 h 204090"/>
                <a:gd name="connsiteX10" fmla="*/ 74274 w 295529"/>
                <a:gd name="connsiteY10" fmla="*/ 109727 h 204090"/>
                <a:gd name="connsiteX11" fmla="*/ 41767 w 295529"/>
                <a:gd name="connsiteY11" fmla="*/ 106 h 204090"/>
                <a:gd name="connsiteX12" fmla="*/ 0 w 295529"/>
                <a:gd name="connsiteY12" fmla="*/ 106 h 204090"/>
                <a:gd name="connsiteX13" fmla="*/ 64654 w 295529"/>
                <a:gd name="connsiteY13" fmla="*/ 204090 h 204090"/>
                <a:gd name="connsiteX14" fmla="*/ 101992 w 295529"/>
                <a:gd name="connsiteY14" fmla="*/ 204090 h 204090"/>
                <a:gd name="connsiteX15" fmla="*/ 136512 w 295529"/>
                <a:gd name="connsiteY15" fmla="*/ 94469 h 204090"/>
                <a:gd name="connsiteX16" fmla="*/ 147362 w 295529"/>
                <a:gd name="connsiteY16" fmla="*/ 58741 h 204090"/>
                <a:gd name="connsiteX17" fmla="*/ 158996 w 295529"/>
                <a:gd name="connsiteY17" fmla="*/ 94469 h 204090"/>
                <a:gd name="connsiteX18" fmla="*/ 193537 w 295529"/>
                <a:gd name="connsiteY18" fmla="*/ 204090 h 204090"/>
                <a:gd name="connsiteX19" fmla="*/ 231278 w 295529"/>
                <a:gd name="connsiteY19" fmla="*/ 204090 h 204090"/>
                <a:gd name="connsiteX20" fmla="*/ 295529 w 295529"/>
                <a:gd name="connsiteY20" fmla="*/ 106 h 204090"/>
                <a:gd name="connsiteX21" fmla="*/ 254567 w 295529"/>
                <a:gd name="connsiteY21" fmla="*/ 106 h 20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5529" h="204090">
                  <a:moveTo>
                    <a:pt x="222039" y="109727"/>
                  </a:moveTo>
                  <a:cubicBezTo>
                    <a:pt x="220174" y="115618"/>
                    <a:pt x="218437" y="121439"/>
                    <a:pt x="216826" y="127188"/>
                  </a:cubicBezTo>
                  <a:cubicBezTo>
                    <a:pt x="215215" y="132937"/>
                    <a:pt x="213478" y="139295"/>
                    <a:pt x="211613" y="146260"/>
                  </a:cubicBezTo>
                  <a:cubicBezTo>
                    <a:pt x="206782" y="131257"/>
                    <a:pt x="202904" y="119206"/>
                    <a:pt x="199958" y="110108"/>
                  </a:cubicBezTo>
                  <a:lnTo>
                    <a:pt x="164951" y="0"/>
                  </a:lnTo>
                  <a:lnTo>
                    <a:pt x="130812" y="0"/>
                  </a:lnTo>
                  <a:lnTo>
                    <a:pt x="96377" y="109727"/>
                  </a:lnTo>
                  <a:cubicBezTo>
                    <a:pt x="94491" y="115900"/>
                    <a:pt x="92668" y="121855"/>
                    <a:pt x="90952" y="127591"/>
                  </a:cubicBezTo>
                  <a:cubicBezTo>
                    <a:pt x="89193" y="133355"/>
                    <a:pt x="87264" y="139712"/>
                    <a:pt x="85124" y="146663"/>
                  </a:cubicBezTo>
                  <a:cubicBezTo>
                    <a:pt x="83005" y="139712"/>
                    <a:pt x="81098" y="133355"/>
                    <a:pt x="79509" y="127591"/>
                  </a:cubicBezTo>
                  <a:cubicBezTo>
                    <a:pt x="77919" y="121827"/>
                    <a:pt x="76160" y="115894"/>
                    <a:pt x="74274" y="109727"/>
                  </a:cubicBezTo>
                  <a:lnTo>
                    <a:pt x="41767" y="106"/>
                  </a:lnTo>
                  <a:lnTo>
                    <a:pt x="0" y="106"/>
                  </a:lnTo>
                  <a:lnTo>
                    <a:pt x="64654" y="204090"/>
                  </a:lnTo>
                  <a:lnTo>
                    <a:pt x="101992" y="204090"/>
                  </a:lnTo>
                  <a:lnTo>
                    <a:pt x="136512" y="94469"/>
                  </a:lnTo>
                  <a:cubicBezTo>
                    <a:pt x="139458" y="85639"/>
                    <a:pt x="143082" y="73730"/>
                    <a:pt x="147362" y="58741"/>
                  </a:cubicBezTo>
                  <a:cubicBezTo>
                    <a:pt x="152448" y="73730"/>
                    <a:pt x="156326" y="85639"/>
                    <a:pt x="158996" y="94469"/>
                  </a:cubicBezTo>
                  <a:lnTo>
                    <a:pt x="193537" y="204090"/>
                  </a:lnTo>
                  <a:lnTo>
                    <a:pt x="231278" y="204090"/>
                  </a:lnTo>
                  <a:lnTo>
                    <a:pt x="295529" y="106"/>
                  </a:lnTo>
                  <a:lnTo>
                    <a:pt x="254567" y="106"/>
                  </a:lnTo>
                  <a:close/>
                </a:path>
              </a:pathLst>
            </a:custGeom>
            <a:solidFill>
              <a:srgbClr val="00A443"/>
            </a:solidFill>
            <a:ln w="2119" cap="flat">
              <a:noFill/>
              <a:prstDash val="solid"/>
              <a:miter/>
            </a:ln>
          </p:spPr>
          <p:txBody>
            <a:bodyPr rtlCol="0" anchor="ctr"/>
            <a:lstStyle/>
            <a:p>
              <a:endParaRPr lang="es-ES" sz="675"/>
            </a:p>
          </p:txBody>
        </p:sp>
        <p:sp>
          <p:nvSpPr>
            <p:cNvPr id="28" name="Forma libre: forma 27">
              <a:extLst>
                <a:ext uri="{FF2B5EF4-FFF2-40B4-BE49-F238E27FC236}">
                  <a16:creationId xmlns:a16="http://schemas.microsoft.com/office/drawing/2014/main" id="{648F2C72-B647-500F-C63C-61B48E676466}"/>
                </a:ext>
              </a:extLst>
            </p:cNvPr>
            <p:cNvSpPr/>
            <p:nvPr/>
          </p:nvSpPr>
          <p:spPr>
            <a:xfrm>
              <a:off x="23296333" y="934464"/>
              <a:ext cx="192321" cy="212494"/>
            </a:xfrm>
            <a:custGeom>
              <a:avLst/>
              <a:gdLst>
                <a:gd name="connsiteX0" fmla="*/ 146570 w 192321"/>
                <a:gd name="connsiteY0" fmla="*/ 13067 h 212494"/>
                <a:gd name="connsiteX1" fmla="*/ 97979 w 192321"/>
                <a:gd name="connsiteY1" fmla="*/ 14 h 212494"/>
                <a:gd name="connsiteX2" fmla="*/ 58415 w 192321"/>
                <a:gd name="connsiteY2" fmla="*/ 7430 h 212494"/>
                <a:gd name="connsiteX3" fmla="*/ 27307 w 192321"/>
                <a:gd name="connsiteY3" fmla="*/ 28982 h 212494"/>
                <a:gd name="connsiteX4" fmla="*/ 7027 w 192321"/>
                <a:gd name="connsiteY4" fmla="*/ 62506 h 212494"/>
                <a:gd name="connsiteX5" fmla="*/ 13 w 192321"/>
                <a:gd name="connsiteY5" fmla="*/ 106074 h 212494"/>
                <a:gd name="connsiteX6" fmla="*/ 12855 w 192321"/>
                <a:gd name="connsiteY6" fmla="*/ 161680 h 212494"/>
                <a:gd name="connsiteX7" fmla="*/ 48180 w 192321"/>
                <a:gd name="connsiteY7" fmla="*/ 199039 h 212494"/>
                <a:gd name="connsiteX8" fmla="*/ 99992 w 192321"/>
                <a:gd name="connsiteY8" fmla="*/ 212474 h 212494"/>
                <a:gd name="connsiteX9" fmla="*/ 134300 w 192321"/>
                <a:gd name="connsiteY9" fmla="*/ 207452 h 212494"/>
                <a:gd name="connsiteX10" fmla="*/ 164837 w 192321"/>
                <a:gd name="connsiteY10" fmla="*/ 191008 h 212494"/>
                <a:gd name="connsiteX11" fmla="*/ 188719 w 192321"/>
                <a:gd name="connsiteY11" fmla="*/ 161489 h 212494"/>
                <a:gd name="connsiteX12" fmla="*/ 158204 w 192321"/>
                <a:gd name="connsiteY12" fmla="*/ 142608 h 212494"/>
                <a:gd name="connsiteX13" fmla="*/ 142946 w 192321"/>
                <a:gd name="connsiteY13" fmla="*/ 162887 h 212494"/>
                <a:gd name="connsiteX14" fmla="*/ 123260 w 192321"/>
                <a:gd name="connsiteY14" fmla="*/ 174140 h 212494"/>
                <a:gd name="connsiteX15" fmla="*/ 99950 w 192321"/>
                <a:gd name="connsiteY15" fmla="*/ 177552 h 212494"/>
                <a:gd name="connsiteX16" fmla="*/ 69032 w 192321"/>
                <a:gd name="connsiteY16" fmla="*/ 169520 h 212494"/>
                <a:gd name="connsiteX17" fmla="*/ 47587 w 192321"/>
                <a:gd name="connsiteY17" fmla="*/ 145532 h 212494"/>
                <a:gd name="connsiteX18" fmla="*/ 40106 w 192321"/>
                <a:gd name="connsiteY18" fmla="*/ 115229 h 212494"/>
                <a:gd name="connsiteX19" fmla="*/ 191940 w 192321"/>
                <a:gd name="connsiteY19" fmla="*/ 115229 h 212494"/>
                <a:gd name="connsiteX20" fmla="*/ 192321 w 192321"/>
                <a:gd name="connsiteY20" fmla="*/ 109613 h 212494"/>
                <a:gd name="connsiteX21" fmla="*/ 192321 w 192321"/>
                <a:gd name="connsiteY21" fmla="*/ 104379 h 212494"/>
                <a:gd name="connsiteX22" fmla="*/ 180094 w 192321"/>
                <a:gd name="connsiteY22" fmla="*/ 49579 h 212494"/>
                <a:gd name="connsiteX23" fmla="*/ 146570 w 192321"/>
                <a:gd name="connsiteY23" fmla="*/ 13067 h 212494"/>
                <a:gd name="connsiteX24" fmla="*/ 55216 w 192321"/>
                <a:gd name="connsiteY24" fmla="*/ 52016 h 212494"/>
                <a:gd name="connsiteX25" fmla="*/ 73482 w 192321"/>
                <a:gd name="connsiteY25" fmla="*/ 37967 h 212494"/>
                <a:gd name="connsiteX26" fmla="*/ 97576 w 192321"/>
                <a:gd name="connsiteY26" fmla="*/ 33347 h 212494"/>
                <a:gd name="connsiteX27" fmla="*/ 137119 w 192321"/>
                <a:gd name="connsiteY27" fmla="*/ 50999 h 212494"/>
                <a:gd name="connsiteX28" fmla="*/ 151317 w 192321"/>
                <a:gd name="connsiteY28" fmla="*/ 85943 h 212494"/>
                <a:gd name="connsiteX29" fmla="*/ 41272 w 192321"/>
                <a:gd name="connsiteY29" fmla="*/ 85943 h 212494"/>
                <a:gd name="connsiteX30" fmla="*/ 43772 w 192321"/>
                <a:gd name="connsiteY30" fmla="*/ 74902 h 212494"/>
                <a:gd name="connsiteX31" fmla="*/ 55216 w 192321"/>
                <a:gd name="connsiteY31" fmla="*/ 52016 h 21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2321" h="212494">
                  <a:moveTo>
                    <a:pt x="146570" y="13067"/>
                  </a:moveTo>
                  <a:cubicBezTo>
                    <a:pt x="131927" y="4241"/>
                    <a:pt x="115080" y="-281"/>
                    <a:pt x="97979" y="14"/>
                  </a:cubicBezTo>
                  <a:cubicBezTo>
                    <a:pt x="84438" y="-156"/>
                    <a:pt x="70982" y="2366"/>
                    <a:pt x="58415" y="7430"/>
                  </a:cubicBezTo>
                  <a:cubicBezTo>
                    <a:pt x="46633" y="12319"/>
                    <a:pt x="36016" y="19666"/>
                    <a:pt x="27307" y="28982"/>
                  </a:cubicBezTo>
                  <a:cubicBezTo>
                    <a:pt x="18301" y="38632"/>
                    <a:pt x="11393" y="50048"/>
                    <a:pt x="7027" y="62506"/>
                  </a:cubicBezTo>
                  <a:cubicBezTo>
                    <a:pt x="2175" y="76511"/>
                    <a:pt x="-199" y="91256"/>
                    <a:pt x="13" y="106074"/>
                  </a:cubicBezTo>
                  <a:cubicBezTo>
                    <a:pt x="13" y="127265"/>
                    <a:pt x="4294" y="145801"/>
                    <a:pt x="12855" y="161680"/>
                  </a:cubicBezTo>
                  <a:cubicBezTo>
                    <a:pt x="20971" y="177140"/>
                    <a:pt x="33198" y="190065"/>
                    <a:pt x="48180" y="199039"/>
                  </a:cubicBezTo>
                  <a:cubicBezTo>
                    <a:pt x="63883" y="208190"/>
                    <a:pt x="81810" y="212839"/>
                    <a:pt x="99992" y="212474"/>
                  </a:cubicBezTo>
                  <a:cubicBezTo>
                    <a:pt x="111605" y="212496"/>
                    <a:pt x="123175" y="210802"/>
                    <a:pt x="134300" y="207452"/>
                  </a:cubicBezTo>
                  <a:cubicBezTo>
                    <a:pt x="145489" y="204078"/>
                    <a:pt x="155873" y="198486"/>
                    <a:pt x="164837" y="191008"/>
                  </a:cubicBezTo>
                  <a:cubicBezTo>
                    <a:pt x="174563" y="182739"/>
                    <a:pt x="182658" y="172729"/>
                    <a:pt x="188719" y="161489"/>
                  </a:cubicBezTo>
                  <a:lnTo>
                    <a:pt x="158204" y="142608"/>
                  </a:lnTo>
                  <a:cubicBezTo>
                    <a:pt x="154432" y="150258"/>
                    <a:pt x="149240" y="157134"/>
                    <a:pt x="142946" y="162887"/>
                  </a:cubicBezTo>
                  <a:cubicBezTo>
                    <a:pt x="137267" y="168005"/>
                    <a:pt x="130549" y="171843"/>
                    <a:pt x="123260" y="174140"/>
                  </a:cubicBezTo>
                  <a:cubicBezTo>
                    <a:pt x="115716" y="176460"/>
                    <a:pt x="107854" y="177611"/>
                    <a:pt x="99950" y="177552"/>
                  </a:cubicBezTo>
                  <a:cubicBezTo>
                    <a:pt x="89100" y="177734"/>
                    <a:pt x="78420" y="174958"/>
                    <a:pt x="69032" y="169520"/>
                  </a:cubicBezTo>
                  <a:cubicBezTo>
                    <a:pt x="59644" y="163843"/>
                    <a:pt x="52185" y="155488"/>
                    <a:pt x="47587" y="145532"/>
                  </a:cubicBezTo>
                  <a:cubicBezTo>
                    <a:pt x="43158" y="136011"/>
                    <a:pt x="40615" y="125718"/>
                    <a:pt x="40106" y="115229"/>
                  </a:cubicBezTo>
                  <a:lnTo>
                    <a:pt x="191940" y="115229"/>
                  </a:lnTo>
                  <a:cubicBezTo>
                    <a:pt x="192194" y="113368"/>
                    <a:pt x="192321" y="111491"/>
                    <a:pt x="192321" y="109613"/>
                  </a:cubicBezTo>
                  <a:lnTo>
                    <a:pt x="192321" y="104379"/>
                  </a:lnTo>
                  <a:cubicBezTo>
                    <a:pt x="192321" y="83500"/>
                    <a:pt x="188252" y="65233"/>
                    <a:pt x="180094" y="49579"/>
                  </a:cubicBezTo>
                  <a:cubicBezTo>
                    <a:pt x="172486" y="34553"/>
                    <a:pt x="160895" y="21919"/>
                    <a:pt x="146570" y="13067"/>
                  </a:cubicBezTo>
                  <a:close/>
                  <a:moveTo>
                    <a:pt x="55216" y="52016"/>
                  </a:moveTo>
                  <a:cubicBezTo>
                    <a:pt x="60005" y="45845"/>
                    <a:pt x="66298" y="41007"/>
                    <a:pt x="73482" y="37967"/>
                  </a:cubicBezTo>
                  <a:cubicBezTo>
                    <a:pt x="81111" y="34801"/>
                    <a:pt x="89312" y="33228"/>
                    <a:pt x="97576" y="33347"/>
                  </a:cubicBezTo>
                  <a:cubicBezTo>
                    <a:pt x="112749" y="32951"/>
                    <a:pt x="127286" y="39439"/>
                    <a:pt x="137119" y="50999"/>
                  </a:cubicBezTo>
                  <a:cubicBezTo>
                    <a:pt x="144493" y="59475"/>
                    <a:pt x="149219" y="71124"/>
                    <a:pt x="151317" y="85943"/>
                  </a:cubicBezTo>
                  <a:lnTo>
                    <a:pt x="41272" y="85943"/>
                  </a:lnTo>
                  <a:cubicBezTo>
                    <a:pt x="41865" y="82213"/>
                    <a:pt x="42692" y="78524"/>
                    <a:pt x="43772" y="74902"/>
                  </a:cubicBezTo>
                  <a:cubicBezTo>
                    <a:pt x="46103" y="66615"/>
                    <a:pt x="49981" y="58848"/>
                    <a:pt x="55216" y="52016"/>
                  </a:cubicBezTo>
                  <a:close/>
                </a:path>
              </a:pathLst>
            </a:custGeom>
            <a:solidFill>
              <a:srgbClr val="00A443"/>
            </a:solidFill>
            <a:ln w="2119" cap="flat">
              <a:noFill/>
              <a:prstDash val="solid"/>
              <a:miter/>
            </a:ln>
          </p:spPr>
          <p:txBody>
            <a:bodyPr rtlCol="0" anchor="ctr"/>
            <a:lstStyle/>
            <a:p>
              <a:endParaRPr lang="es-ES" sz="675"/>
            </a:p>
          </p:txBody>
        </p:sp>
        <p:sp>
          <p:nvSpPr>
            <p:cNvPr id="29" name="Forma libre: forma 28">
              <a:extLst>
                <a:ext uri="{FF2B5EF4-FFF2-40B4-BE49-F238E27FC236}">
                  <a16:creationId xmlns:a16="http://schemas.microsoft.com/office/drawing/2014/main" id="{1F7E44BD-BF39-74E8-553E-E837F9ED4134}"/>
                </a:ext>
              </a:extLst>
            </p:cNvPr>
            <p:cNvSpPr/>
            <p:nvPr/>
          </p:nvSpPr>
          <p:spPr>
            <a:xfrm>
              <a:off x="23513893" y="934470"/>
              <a:ext cx="106399" cy="207996"/>
            </a:xfrm>
            <a:custGeom>
              <a:avLst/>
              <a:gdLst>
                <a:gd name="connsiteX0" fmla="*/ 94766 w 106399"/>
                <a:gd name="connsiteY0" fmla="*/ 7 h 207996"/>
                <a:gd name="connsiteX1" fmla="*/ 62429 w 106399"/>
                <a:gd name="connsiteY1" fmla="*/ 9246 h 207996"/>
                <a:gd name="connsiteX2" fmla="*/ 39352 w 106399"/>
                <a:gd name="connsiteY2" fmla="*/ 37346 h 207996"/>
                <a:gd name="connsiteX3" fmla="*/ 39352 w 106399"/>
                <a:gd name="connsiteY3" fmla="*/ 4012 h 207996"/>
                <a:gd name="connsiteX4" fmla="*/ 0 w 106399"/>
                <a:gd name="connsiteY4" fmla="*/ 4012 h 207996"/>
                <a:gd name="connsiteX5" fmla="*/ 0 w 106399"/>
                <a:gd name="connsiteY5" fmla="*/ 207997 h 207996"/>
                <a:gd name="connsiteX6" fmla="*/ 39352 w 106399"/>
                <a:gd name="connsiteY6" fmla="*/ 207997 h 207996"/>
                <a:gd name="connsiteX7" fmla="*/ 39352 w 106399"/>
                <a:gd name="connsiteY7" fmla="*/ 99181 h 207996"/>
                <a:gd name="connsiteX8" fmla="*/ 52596 w 106399"/>
                <a:gd name="connsiteY8" fmla="*/ 57435 h 207996"/>
                <a:gd name="connsiteX9" fmla="*/ 86332 w 106399"/>
                <a:gd name="connsiteY9" fmla="*/ 41774 h 207996"/>
                <a:gd name="connsiteX10" fmla="*/ 106400 w 106399"/>
                <a:gd name="connsiteY10" fmla="*/ 41774 h 207996"/>
                <a:gd name="connsiteX11" fmla="*/ 106400 w 106399"/>
                <a:gd name="connsiteY11" fmla="*/ 7 h 20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399" h="207996">
                  <a:moveTo>
                    <a:pt x="94766" y="7"/>
                  </a:moveTo>
                  <a:cubicBezTo>
                    <a:pt x="83302" y="-171"/>
                    <a:pt x="72071" y="3044"/>
                    <a:pt x="62429" y="9246"/>
                  </a:cubicBezTo>
                  <a:cubicBezTo>
                    <a:pt x="52935" y="15392"/>
                    <a:pt x="45243" y="24758"/>
                    <a:pt x="39352" y="37346"/>
                  </a:cubicBezTo>
                  <a:lnTo>
                    <a:pt x="39352" y="4012"/>
                  </a:lnTo>
                  <a:lnTo>
                    <a:pt x="0" y="4012"/>
                  </a:lnTo>
                  <a:lnTo>
                    <a:pt x="0" y="207997"/>
                  </a:lnTo>
                  <a:lnTo>
                    <a:pt x="39352" y="207997"/>
                  </a:lnTo>
                  <a:lnTo>
                    <a:pt x="39352" y="99181"/>
                  </a:lnTo>
                  <a:cubicBezTo>
                    <a:pt x="39352" y="81789"/>
                    <a:pt x="43759" y="67875"/>
                    <a:pt x="52596" y="57435"/>
                  </a:cubicBezTo>
                  <a:cubicBezTo>
                    <a:pt x="60818" y="47276"/>
                    <a:pt x="73278" y="41493"/>
                    <a:pt x="86332" y="41774"/>
                  </a:cubicBezTo>
                  <a:lnTo>
                    <a:pt x="106400" y="41774"/>
                  </a:lnTo>
                  <a:lnTo>
                    <a:pt x="106400" y="7"/>
                  </a:lnTo>
                  <a:close/>
                </a:path>
              </a:pathLst>
            </a:custGeom>
            <a:solidFill>
              <a:srgbClr val="00A443"/>
            </a:solidFill>
            <a:ln w="2119" cap="flat">
              <a:noFill/>
              <a:prstDash val="solid"/>
              <a:miter/>
            </a:ln>
          </p:spPr>
          <p:txBody>
            <a:bodyPr rtlCol="0" anchor="ctr"/>
            <a:lstStyle/>
            <a:p>
              <a:endParaRPr lang="es-ES" sz="675"/>
            </a:p>
          </p:txBody>
        </p:sp>
        <p:sp>
          <p:nvSpPr>
            <p:cNvPr id="30" name="Forma libre: forma 29">
              <a:extLst>
                <a:ext uri="{FF2B5EF4-FFF2-40B4-BE49-F238E27FC236}">
                  <a16:creationId xmlns:a16="http://schemas.microsoft.com/office/drawing/2014/main" id="{FFE651E7-C2C9-374E-E9E6-5E02879B0FFD}"/>
                </a:ext>
              </a:extLst>
            </p:cNvPr>
            <p:cNvSpPr/>
            <p:nvPr/>
          </p:nvSpPr>
          <p:spPr>
            <a:xfrm>
              <a:off x="20826516" y="737210"/>
              <a:ext cx="267147" cy="428326"/>
            </a:xfrm>
            <a:custGeom>
              <a:avLst/>
              <a:gdLst>
                <a:gd name="connsiteX0" fmla="*/ 0 w 267147"/>
                <a:gd name="connsiteY0" fmla="*/ 305362 h 428326"/>
                <a:gd name="connsiteX1" fmla="*/ 35453 w 267147"/>
                <a:gd name="connsiteY1" fmla="*/ 391737 h 428326"/>
                <a:gd name="connsiteX2" fmla="*/ 176966 w 267147"/>
                <a:gd name="connsiteY2" fmla="*/ 414920 h 428326"/>
                <a:gd name="connsiteX3" fmla="*/ 219475 w 267147"/>
                <a:gd name="connsiteY3" fmla="*/ 0 h 428326"/>
                <a:gd name="connsiteX4" fmla="*/ 0 w 267147"/>
                <a:gd name="connsiteY4" fmla="*/ 305362 h 428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147" h="428326">
                  <a:moveTo>
                    <a:pt x="0" y="305362"/>
                  </a:moveTo>
                  <a:cubicBezTo>
                    <a:pt x="-49" y="337704"/>
                    <a:pt x="12696" y="368753"/>
                    <a:pt x="35453" y="391737"/>
                  </a:cubicBezTo>
                  <a:cubicBezTo>
                    <a:pt x="79360" y="435644"/>
                    <a:pt x="138971" y="435560"/>
                    <a:pt x="176966" y="414920"/>
                  </a:cubicBezTo>
                  <a:cubicBezTo>
                    <a:pt x="223480" y="389681"/>
                    <a:pt x="328121" y="313987"/>
                    <a:pt x="219475" y="0"/>
                  </a:cubicBezTo>
                  <a:cubicBezTo>
                    <a:pt x="219475" y="148210"/>
                    <a:pt x="0" y="163277"/>
                    <a:pt x="0" y="305362"/>
                  </a:cubicBezTo>
                  <a:close/>
                </a:path>
              </a:pathLst>
            </a:custGeom>
            <a:solidFill>
              <a:srgbClr val="FF9C1A"/>
            </a:solidFill>
            <a:ln w="2119" cap="flat">
              <a:noFill/>
              <a:prstDash val="solid"/>
              <a:miter/>
            </a:ln>
          </p:spPr>
          <p:txBody>
            <a:bodyPr rtlCol="0" anchor="ctr"/>
            <a:lstStyle/>
            <a:p>
              <a:endParaRPr lang="es-ES" sz="675"/>
            </a:p>
          </p:txBody>
        </p:sp>
        <p:sp>
          <p:nvSpPr>
            <p:cNvPr id="31" name="Forma libre: forma 30">
              <a:extLst>
                <a:ext uri="{FF2B5EF4-FFF2-40B4-BE49-F238E27FC236}">
                  <a16:creationId xmlns:a16="http://schemas.microsoft.com/office/drawing/2014/main" id="{2BF0F501-B621-BDF8-C1D3-3CFB9013F08E}"/>
                </a:ext>
              </a:extLst>
            </p:cNvPr>
            <p:cNvSpPr/>
            <p:nvPr/>
          </p:nvSpPr>
          <p:spPr>
            <a:xfrm>
              <a:off x="20670932" y="737210"/>
              <a:ext cx="255520" cy="428307"/>
            </a:xfrm>
            <a:custGeom>
              <a:avLst/>
              <a:gdLst>
                <a:gd name="connsiteX0" fmla="*/ 255521 w 255520"/>
                <a:gd name="connsiteY0" fmla="*/ 129752 h 428307"/>
                <a:gd name="connsiteX1" fmla="*/ 219496 w 255520"/>
                <a:gd name="connsiteY1" fmla="*/ 0 h 428307"/>
                <a:gd name="connsiteX2" fmla="*/ 0 w 255520"/>
                <a:gd name="connsiteY2" fmla="*/ 305362 h 428307"/>
                <a:gd name="connsiteX3" fmla="*/ 35410 w 255520"/>
                <a:gd name="connsiteY3" fmla="*/ 391737 h 428307"/>
                <a:gd name="connsiteX4" fmla="*/ 176924 w 255520"/>
                <a:gd name="connsiteY4" fmla="*/ 414920 h 428307"/>
                <a:gd name="connsiteX5" fmla="*/ 255521 w 255520"/>
                <a:gd name="connsiteY5" fmla="*/ 129752 h 42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520" h="428307">
                  <a:moveTo>
                    <a:pt x="255521" y="129752"/>
                  </a:moveTo>
                  <a:cubicBezTo>
                    <a:pt x="248316" y="90909"/>
                    <a:pt x="236767" y="51134"/>
                    <a:pt x="219496" y="0"/>
                  </a:cubicBezTo>
                  <a:cubicBezTo>
                    <a:pt x="219496" y="148210"/>
                    <a:pt x="0" y="163277"/>
                    <a:pt x="0" y="305362"/>
                  </a:cubicBezTo>
                  <a:cubicBezTo>
                    <a:pt x="-49" y="337697"/>
                    <a:pt x="12677" y="368742"/>
                    <a:pt x="35410" y="391737"/>
                  </a:cubicBezTo>
                  <a:cubicBezTo>
                    <a:pt x="79318" y="435644"/>
                    <a:pt x="139394" y="435517"/>
                    <a:pt x="176924" y="414920"/>
                  </a:cubicBezTo>
                  <a:cubicBezTo>
                    <a:pt x="89659" y="321870"/>
                    <a:pt x="120386" y="214156"/>
                    <a:pt x="255521" y="129752"/>
                  </a:cubicBezTo>
                  <a:close/>
                </a:path>
              </a:pathLst>
            </a:custGeom>
            <a:solidFill>
              <a:srgbClr val="0DA9FF"/>
            </a:solidFill>
            <a:ln w="2119" cap="flat">
              <a:noFill/>
              <a:prstDash val="solid"/>
              <a:miter/>
            </a:ln>
          </p:spPr>
          <p:txBody>
            <a:bodyPr rtlCol="0" anchor="ctr"/>
            <a:lstStyle/>
            <a:p>
              <a:endParaRPr lang="es-ES" sz="675"/>
            </a:p>
          </p:txBody>
        </p:sp>
        <p:sp>
          <p:nvSpPr>
            <p:cNvPr id="32" name="Forma libre: forma 31">
              <a:extLst>
                <a:ext uri="{FF2B5EF4-FFF2-40B4-BE49-F238E27FC236}">
                  <a16:creationId xmlns:a16="http://schemas.microsoft.com/office/drawing/2014/main" id="{20288710-9931-CA42-B030-E4E826C5B52D}"/>
                </a:ext>
              </a:extLst>
            </p:cNvPr>
            <p:cNvSpPr/>
            <p:nvPr/>
          </p:nvSpPr>
          <p:spPr>
            <a:xfrm>
              <a:off x="20515348" y="737210"/>
              <a:ext cx="255520" cy="529266"/>
            </a:xfrm>
            <a:custGeom>
              <a:avLst/>
              <a:gdLst>
                <a:gd name="connsiteX0" fmla="*/ 255521 w 255520"/>
                <a:gd name="connsiteY0" fmla="*/ 129752 h 529266"/>
                <a:gd name="connsiteX1" fmla="*/ 219496 w 255520"/>
                <a:gd name="connsiteY1" fmla="*/ 0 h 529266"/>
                <a:gd name="connsiteX2" fmla="*/ 0 w 255520"/>
                <a:gd name="connsiteY2" fmla="*/ 305362 h 529266"/>
                <a:gd name="connsiteX3" fmla="*/ 59038 w 255520"/>
                <a:gd name="connsiteY3" fmla="*/ 410321 h 529266"/>
                <a:gd name="connsiteX4" fmla="*/ 53380 w 255520"/>
                <a:gd name="connsiteY4" fmla="*/ 529266 h 529266"/>
                <a:gd name="connsiteX5" fmla="*/ 81543 w 255520"/>
                <a:gd name="connsiteY5" fmla="*/ 524583 h 529266"/>
                <a:gd name="connsiteX6" fmla="*/ 77093 w 255520"/>
                <a:gd name="connsiteY6" fmla="*/ 419433 h 529266"/>
                <a:gd name="connsiteX7" fmla="*/ 176923 w 255520"/>
                <a:gd name="connsiteY7" fmla="*/ 414962 h 529266"/>
                <a:gd name="connsiteX8" fmla="*/ 255521 w 255520"/>
                <a:gd name="connsiteY8" fmla="*/ 129752 h 52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20" h="529266">
                  <a:moveTo>
                    <a:pt x="255521" y="129752"/>
                  </a:moveTo>
                  <a:cubicBezTo>
                    <a:pt x="248316" y="90909"/>
                    <a:pt x="236746" y="51134"/>
                    <a:pt x="219496" y="0"/>
                  </a:cubicBezTo>
                  <a:cubicBezTo>
                    <a:pt x="219496" y="148210"/>
                    <a:pt x="0" y="163277"/>
                    <a:pt x="0" y="305362"/>
                  </a:cubicBezTo>
                  <a:cubicBezTo>
                    <a:pt x="0" y="378238"/>
                    <a:pt x="59038" y="410321"/>
                    <a:pt x="59038" y="410321"/>
                  </a:cubicBezTo>
                  <a:cubicBezTo>
                    <a:pt x="49865" y="449285"/>
                    <a:pt x="47947" y="489607"/>
                    <a:pt x="53380" y="529266"/>
                  </a:cubicBezTo>
                  <a:lnTo>
                    <a:pt x="81543" y="524583"/>
                  </a:lnTo>
                  <a:cubicBezTo>
                    <a:pt x="67769" y="476691"/>
                    <a:pt x="76224" y="424540"/>
                    <a:pt x="77093" y="419433"/>
                  </a:cubicBezTo>
                  <a:cubicBezTo>
                    <a:pt x="113117" y="433864"/>
                    <a:pt x="150265" y="429584"/>
                    <a:pt x="176923" y="414962"/>
                  </a:cubicBezTo>
                  <a:cubicBezTo>
                    <a:pt x="89532" y="321870"/>
                    <a:pt x="120386" y="214177"/>
                    <a:pt x="255521" y="129752"/>
                  </a:cubicBezTo>
                  <a:close/>
                </a:path>
              </a:pathLst>
            </a:custGeom>
            <a:solidFill>
              <a:srgbClr val="00A443"/>
            </a:solidFill>
            <a:ln w="2119" cap="flat">
              <a:noFill/>
              <a:prstDash val="solid"/>
              <a:miter/>
            </a:ln>
          </p:spPr>
          <p:txBody>
            <a:bodyPr rtlCol="0" anchor="ctr"/>
            <a:lstStyle/>
            <a:p>
              <a:endParaRPr lang="es-ES" sz="675"/>
            </a:p>
          </p:txBody>
        </p:sp>
      </p:grpSp>
    </p:spTree>
    <p:extLst>
      <p:ext uri="{BB962C8B-B14F-4D97-AF65-F5344CB8AC3E}">
        <p14:creationId xmlns:p14="http://schemas.microsoft.com/office/powerpoint/2010/main" val="223871874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2_1 Column Full screen Image">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72739327-19CD-8F92-36B5-4122A9572EC6}"/>
              </a:ext>
            </a:extLst>
          </p:cNvPr>
          <p:cNvSpPr>
            <a:spLocks noGrp="1"/>
          </p:cNvSpPr>
          <p:nvPr>
            <p:ph type="body" sz="quarter" idx="20" hasCustomPrompt="1"/>
          </p:nvPr>
        </p:nvSpPr>
        <p:spPr>
          <a:xfrm>
            <a:off x="305416" y="2082403"/>
            <a:ext cx="2254595" cy="2649737"/>
          </a:xfrm>
          <a:prstGeom prst="rect">
            <a:avLst/>
          </a:prstGeom>
        </p:spPr>
        <p:txBody>
          <a:bodyPr/>
          <a:lstStyle>
            <a:lvl1pPr>
              <a:defRPr>
                <a:solidFill>
                  <a:srgbClr val="000000"/>
                </a:solidFill>
                <a:latin typeface="+mn-lt"/>
              </a:defRPr>
            </a:lvl1pPr>
            <a:lvl2pPr>
              <a:defRPr>
                <a:solidFill>
                  <a:srgbClr val="000000"/>
                </a:solidFill>
                <a:latin typeface="+mn-lt"/>
              </a:defRPr>
            </a:lvl2pPr>
            <a:lvl3pPr>
              <a:defRPr>
                <a:solidFill>
                  <a:srgbClr val="000000"/>
                </a:solidFill>
                <a:latin typeface="+mn-lt"/>
              </a:defRPr>
            </a:lvl3pPr>
            <a:lvl4pPr>
              <a:defRPr>
                <a:solidFill>
                  <a:srgbClr val="000000"/>
                </a:solidFill>
                <a:latin typeface="+mn-lt"/>
              </a:defRPr>
            </a:lvl4pPr>
            <a:lvl5pPr>
              <a:defRPr>
                <a:solidFill>
                  <a:srgbClr val="000000"/>
                </a:solidFill>
                <a:latin typeface="+mn-lt"/>
              </a:defRPr>
            </a:lvl5pPr>
          </a:lstStyle>
          <a:p>
            <a:pPr lvl="0"/>
            <a:r>
              <a:rPr lang="en-US" noProof="0"/>
              <a:t>Click to modify the pattern title style</a:t>
            </a:r>
          </a:p>
          <a:p>
            <a:pPr lvl="1"/>
            <a:r>
              <a:rPr lang="en-US" noProof="0"/>
              <a:t>Second Level</a:t>
            </a:r>
          </a:p>
          <a:p>
            <a:pPr lvl="2"/>
            <a:r>
              <a:rPr lang="en-US"/>
              <a:t>Third</a:t>
            </a:r>
            <a:r>
              <a:rPr lang="en-US" noProof="0"/>
              <a:t> Level</a:t>
            </a:r>
          </a:p>
          <a:p>
            <a:pPr lvl="3"/>
            <a:r>
              <a:rPr lang="en-US"/>
              <a:t>Fourth</a:t>
            </a:r>
            <a:r>
              <a:rPr lang="en-US" noProof="0"/>
              <a:t> Level</a:t>
            </a:r>
          </a:p>
          <a:p>
            <a:pPr lvl="4"/>
            <a:r>
              <a:rPr lang="en-US"/>
              <a:t>Fifth</a:t>
            </a:r>
            <a:r>
              <a:rPr lang="en-US" noProof="0"/>
              <a:t> Level</a:t>
            </a:r>
          </a:p>
        </p:txBody>
      </p:sp>
      <p:sp>
        <p:nvSpPr>
          <p:cNvPr id="8" name="Text Placeholder 32">
            <a:extLst>
              <a:ext uri="{FF2B5EF4-FFF2-40B4-BE49-F238E27FC236}">
                <a16:creationId xmlns:a16="http://schemas.microsoft.com/office/drawing/2014/main" id="{9F4E8347-14CE-281B-ACBE-685F7D7C7474}"/>
              </a:ext>
            </a:extLst>
          </p:cNvPr>
          <p:cNvSpPr>
            <a:spLocks noGrp="1"/>
          </p:cNvSpPr>
          <p:nvPr>
            <p:ph type="body" sz="quarter" idx="19" hasCustomPrompt="1"/>
          </p:nvPr>
        </p:nvSpPr>
        <p:spPr>
          <a:xfrm>
            <a:off x="305416" y="1154664"/>
            <a:ext cx="2254595" cy="250274"/>
          </a:xfrm>
          <a:prstGeom prst="rect">
            <a:avLst/>
          </a:prstGeom>
        </p:spPr>
        <p:txBody>
          <a:bodyPr>
            <a:normAutofit/>
          </a:bodyPr>
          <a:lstStyle>
            <a:lvl1pPr>
              <a:defRPr sz="900" b="0" i="0">
                <a:solidFill>
                  <a:schemeClr val="tx2"/>
                </a:solidFill>
                <a:latin typeface="IberPangea Text Light" panose="020B0404000000000000" pitchFamily="34" charset="0"/>
                <a:ea typeface="IberPangea Text Light" panose="020B0404000000000000" pitchFamily="34" charset="0"/>
                <a:cs typeface="IberPangea Text Light" panose="020B0404000000000000" pitchFamily="34" charset="0"/>
              </a:defRPr>
            </a:lvl1pPr>
          </a:lstStyle>
          <a:p>
            <a:pPr lvl="0"/>
            <a:r>
              <a:rPr lang="en-US"/>
              <a:t>Click here to add your Section Subtitle</a:t>
            </a:r>
          </a:p>
        </p:txBody>
      </p:sp>
      <p:pic>
        <p:nvPicPr>
          <p:cNvPr id="6" name="Imagen 5" descr="Logotipo&#10;&#10;Descripción generada automáticamente">
            <a:extLst>
              <a:ext uri="{FF2B5EF4-FFF2-40B4-BE49-F238E27FC236}">
                <a16:creationId xmlns:a16="http://schemas.microsoft.com/office/drawing/2014/main" id="{6990426A-7D6E-8D66-1470-CA314F2A668E}"/>
              </a:ext>
            </a:extLst>
          </p:cNvPr>
          <p:cNvPicPr>
            <a:picLocks noChangeAspect="1"/>
          </p:cNvPicPr>
          <p:nvPr userDrawn="1"/>
        </p:nvPicPr>
        <p:blipFill>
          <a:blip r:embed="rId2" cstate="email">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89210" y="4826782"/>
            <a:ext cx="270398" cy="256247"/>
          </a:xfrm>
          <a:prstGeom prst="rect">
            <a:avLst/>
          </a:prstGeom>
        </p:spPr>
      </p:pic>
      <p:sp>
        <p:nvSpPr>
          <p:cNvPr id="3" name="Marcador de número de diapositiva 5">
            <a:extLst>
              <a:ext uri="{FF2B5EF4-FFF2-40B4-BE49-F238E27FC236}">
                <a16:creationId xmlns:a16="http://schemas.microsoft.com/office/drawing/2014/main" id="{2FFC9FB1-0696-F25E-40ED-C7B3DC88DCB9}"/>
              </a:ext>
            </a:extLst>
          </p:cNvPr>
          <p:cNvSpPr>
            <a:spLocks noGrp="1"/>
          </p:cNvSpPr>
          <p:nvPr>
            <p:ph type="sldNum" sz="quarter" idx="4"/>
          </p:nvPr>
        </p:nvSpPr>
        <p:spPr>
          <a:xfrm>
            <a:off x="8373624" y="4840002"/>
            <a:ext cx="464962" cy="180415"/>
          </a:xfrm>
          <a:prstGeom prst="rect">
            <a:avLst/>
          </a:prstGeom>
        </p:spPr>
        <p:txBody>
          <a:bodyPr anchor="b"/>
          <a:lstStyle>
            <a:lvl1pPr algn="r">
              <a:defRPr sz="450" b="0" i="0">
                <a:solidFill>
                  <a:schemeClr val="tx2"/>
                </a:solidFill>
                <a:latin typeface="IberPangea Text Light" panose="020B0404000000000000" pitchFamily="34" charset="0"/>
                <a:ea typeface="IberPangea Text Light" panose="020B0404000000000000" pitchFamily="34" charset="0"/>
                <a:cs typeface="IberPangea Text Light" panose="020B0404000000000000" pitchFamily="34" charset="0"/>
              </a:defRPr>
            </a:lvl1pPr>
          </a:lstStyle>
          <a:p>
            <a:fld id="{92A49E42-579D-0A4D-A382-D64C66A04E33}" type="slidenum">
              <a:rPr lang="en-US" smtClean="0"/>
              <a:pPr/>
              <a:t>‹#›</a:t>
            </a:fld>
            <a:endParaRPr lang="en-US"/>
          </a:p>
        </p:txBody>
      </p:sp>
      <p:sp>
        <p:nvSpPr>
          <p:cNvPr id="9" name="Title 8">
            <a:extLst>
              <a:ext uri="{FF2B5EF4-FFF2-40B4-BE49-F238E27FC236}">
                <a16:creationId xmlns:a16="http://schemas.microsoft.com/office/drawing/2014/main" id="{E5DA5085-2983-F4F9-3FFB-B8046C0A6973}"/>
              </a:ext>
            </a:extLst>
          </p:cNvPr>
          <p:cNvSpPr>
            <a:spLocks noGrp="1"/>
          </p:cNvSpPr>
          <p:nvPr>
            <p:ph type="title" hasCustomPrompt="1"/>
          </p:nvPr>
        </p:nvSpPr>
        <p:spPr>
          <a:xfrm>
            <a:off x="305120" y="1405350"/>
            <a:ext cx="2254647" cy="677700"/>
          </a:xfrm>
          <a:prstGeom prst="rect">
            <a:avLst/>
          </a:prstGeom>
        </p:spPr>
        <p:txBody>
          <a:bodyPr/>
          <a:lstStyle>
            <a:lvl1pPr>
              <a:defRPr>
                <a:solidFill>
                  <a:schemeClr val="tx2"/>
                </a:solidFill>
              </a:defRPr>
            </a:lvl1pPr>
          </a:lstStyle>
          <a:p>
            <a:r>
              <a:rPr lang="en-US"/>
              <a:t>Click to modify the pattern title style</a:t>
            </a:r>
          </a:p>
        </p:txBody>
      </p:sp>
      <p:sp>
        <p:nvSpPr>
          <p:cNvPr id="10" name="Text Placeholder 32">
            <a:extLst>
              <a:ext uri="{FF2B5EF4-FFF2-40B4-BE49-F238E27FC236}">
                <a16:creationId xmlns:a16="http://schemas.microsoft.com/office/drawing/2014/main" id="{1D0458AE-3F1C-3C0A-2922-7CA0860EE73B}"/>
              </a:ext>
            </a:extLst>
          </p:cNvPr>
          <p:cNvSpPr>
            <a:spLocks noGrp="1"/>
          </p:cNvSpPr>
          <p:nvPr>
            <p:ph type="body" sz="quarter" idx="21" hasCustomPrompt="1"/>
          </p:nvPr>
        </p:nvSpPr>
        <p:spPr>
          <a:xfrm>
            <a:off x="305415" y="303610"/>
            <a:ext cx="7359908" cy="243572"/>
          </a:xfrm>
          <a:prstGeom prst="rect">
            <a:avLst/>
          </a:prstGeom>
        </p:spPr>
        <p:txBody>
          <a:bodyPr>
            <a:noAutofit/>
          </a:bodyPr>
          <a:lstStyle>
            <a:lvl1pPr>
              <a:defRPr sz="1350" b="1"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1pPr>
          </a:lstStyle>
          <a:p>
            <a:pPr lvl="0"/>
            <a:r>
              <a:rPr lang="es-ES"/>
              <a:t>Haga clic para modificar el estilo de título del patrón</a:t>
            </a:r>
            <a:endParaRPr lang="es-ES_tradnl"/>
          </a:p>
        </p:txBody>
      </p:sp>
      <p:sp>
        <p:nvSpPr>
          <p:cNvPr id="11" name="Text Placeholder 32">
            <a:extLst>
              <a:ext uri="{FF2B5EF4-FFF2-40B4-BE49-F238E27FC236}">
                <a16:creationId xmlns:a16="http://schemas.microsoft.com/office/drawing/2014/main" id="{EF673ED0-5200-9FC1-3051-D54C5A2B54AF}"/>
              </a:ext>
            </a:extLst>
          </p:cNvPr>
          <p:cNvSpPr>
            <a:spLocks noGrp="1"/>
          </p:cNvSpPr>
          <p:nvPr>
            <p:ph type="body" sz="quarter" idx="22" hasCustomPrompt="1"/>
          </p:nvPr>
        </p:nvSpPr>
        <p:spPr>
          <a:xfrm>
            <a:off x="305416" y="568400"/>
            <a:ext cx="8533169" cy="173588"/>
          </a:xfrm>
          <a:prstGeom prst="rect">
            <a:avLst/>
          </a:prstGeom>
        </p:spPr>
        <p:txBody>
          <a:bodyPr>
            <a:noAutofit/>
          </a:bodyPr>
          <a:lstStyle>
            <a:lvl1pPr>
              <a:defRPr sz="105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1pPr>
          </a:lstStyle>
          <a:p>
            <a:pPr lvl="0"/>
            <a:r>
              <a:rPr lang="es-ES_tradnl" err="1"/>
              <a:t>Caption</a:t>
            </a:r>
            <a:endParaRPr lang="es-ES_tradnl"/>
          </a:p>
        </p:txBody>
      </p:sp>
      <p:grpSp>
        <p:nvGrpSpPr>
          <p:cNvPr id="7" name="Grupo 6">
            <a:extLst>
              <a:ext uri="{FF2B5EF4-FFF2-40B4-BE49-F238E27FC236}">
                <a16:creationId xmlns:a16="http://schemas.microsoft.com/office/drawing/2014/main" id="{5E30FD10-E5CA-AE68-7877-07B681695FCE}"/>
              </a:ext>
            </a:extLst>
          </p:cNvPr>
          <p:cNvGrpSpPr/>
          <p:nvPr userDrawn="1"/>
        </p:nvGrpSpPr>
        <p:grpSpPr>
          <a:xfrm>
            <a:off x="7693757" y="276454"/>
            <a:ext cx="1164430" cy="198475"/>
            <a:chOff x="20515348" y="737210"/>
            <a:chExt cx="3104944" cy="529266"/>
          </a:xfrm>
        </p:grpSpPr>
        <p:sp>
          <p:nvSpPr>
            <p:cNvPr id="23" name="Forma libre: forma 22">
              <a:extLst>
                <a:ext uri="{FF2B5EF4-FFF2-40B4-BE49-F238E27FC236}">
                  <a16:creationId xmlns:a16="http://schemas.microsoft.com/office/drawing/2014/main" id="{0FA53A40-999D-89C1-EF34-4BF69E7CE513}"/>
                </a:ext>
              </a:extLst>
            </p:cNvPr>
            <p:cNvSpPr/>
            <p:nvPr/>
          </p:nvSpPr>
          <p:spPr>
            <a:xfrm>
              <a:off x="21187483" y="856967"/>
              <a:ext cx="221251" cy="289836"/>
            </a:xfrm>
            <a:custGeom>
              <a:avLst/>
              <a:gdLst>
                <a:gd name="connsiteX0" fmla="*/ 183895 w 221251"/>
                <a:gd name="connsiteY0" fmla="*/ 147165 h 289836"/>
                <a:gd name="connsiteX1" fmla="*/ 136703 w 221251"/>
                <a:gd name="connsiteY1" fmla="*/ 128093 h 289836"/>
                <a:gd name="connsiteX2" fmla="*/ 102183 w 221251"/>
                <a:gd name="connsiteY2" fmla="*/ 118854 h 289836"/>
                <a:gd name="connsiteX3" fmla="*/ 65226 w 221251"/>
                <a:gd name="connsiteY3" fmla="*/ 103003 h 289836"/>
                <a:gd name="connsiteX4" fmla="*/ 52384 w 221251"/>
                <a:gd name="connsiteY4" fmla="*/ 75900 h 289836"/>
                <a:gd name="connsiteX5" fmla="*/ 68256 w 221251"/>
                <a:gd name="connsiteY5" fmla="*/ 48203 h 289836"/>
                <a:gd name="connsiteX6" fmla="*/ 110638 w 221251"/>
                <a:gd name="connsiteY6" fmla="*/ 37756 h 289836"/>
                <a:gd name="connsiteX7" fmla="*/ 154186 w 221251"/>
                <a:gd name="connsiteY7" fmla="*/ 49199 h 289836"/>
                <a:gd name="connsiteX8" fmla="*/ 179615 w 221251"/>
                <a:gd name="connsiteY8" fmla="*/ 84736 h 289836"/>
                <a:gd name="connsiteX9" fmla="*/ 216148 w 221251"/>
                <a:gd name="connsiteY9" fmla="*/ 71089 h 289836"/>
                <a:gd name="connsiteX10" fmla="*/ 194470 w 221251"/>
                <a:gd name="connsiteY10" fmla="*/ 31929 h 289836"/>
                <a:gd name="connsiteX11" fmla="*/ 158445 w 221251"/>
                <a:gd name="connsiteY11" fmla="*/ 8258 h 289836"/>
                <a:gd name="connsiteX12" fmla="*/ 110066 w 221251"/>
                <a:gd name="connsiteY12" fmla="*/ 15 h 289836"/>
                <a:gd name="connsiteX13" fmla="*/ 57258 w 221251"/>
                <a:gd name="connsiteY13" fmla="*/ 10059 h 289836"/>
                <a:gd name="connsiteX14" fmla="*/ 21933 w 221251"/>
                <a:gd name="connsiteY14" fmla="*/ 37968 h 289836"/>
                <a:gd name="connsiteX15" fmla="*/ 9218 w 221251"/>
                <a:gd name="connsiteY15" fmla="*/ 79121 h 289836"/>
                <a:gd name="connsiteX16" fmla="*/ 42530 w 221251"/>
                <a:gd name="connsiteY16" fmla="*/ 139748 h 289836"/>
                <a:gd name="connsiteX17" fmla="*/ 83810 w 221251"/>
                <a:gd name="connsiteY17" fmla="*/ 157337 h 289836"/>
                <a:gd name="connsiteX18" fmla="*/ 118352 w 221251"/>
                <a:gd name="connsiteY18" fmla="*/ 166555 h 289836"/>
                <a:gd name="connsiteX19" fmla="*/ 153274 w 221251"/>
                <a:gd name="connsiteY19" fmla="*/ 178613 h 289836"/>
                <a:gd name="connsiteX20" fmla="*/ 172749 w 221251"/>
                <a:gd name="connsiteY20" fmla="*/ 193256 h 289836"/>
                <a:gd name="connsiteX21" fmla="*/ 178979 w 221251"/>
                <a:gd name="connsiteY21" fmla="*/ 212327 h 289836"/>
                <a:gd name="connsiteX22" fmla="*/ 161306 w 221251"/>
                <a:gd name="connsiteY22" fmla="*/ 241253 h 289836"/>
                <a:gd name="connsiteX23" fmla="*/ 113923 w 221251"/>
                <a:gd name="connsiteY23" fmla="*/ 252082 h 289836"/>
                <a:gd name="connsiteX24" fmla="*/ 63933 w 221251"/>
                <a:gd name="connsiteY24" fmla="*/ 237036 h 289836"/>
                <a:gd name="connsiteX25" fmla="*/ 36025 w 221251"/>
                <a:gd name="connsiteY25" fmla="*/ 198278 h 289836"/>
                <a:gd name="connsiteX26" fmla="*/ 0 w 221251"/>
                <a:gd name="connsiteY26" fmla="*/ 213535 h 289836"/>
                <a:gd name="connsiteX27" fmla="*/ 23480 w 221251"/>
                <a:gd name="connsiteY27" fmla="*/ 254095 h 289836"/>
                <a:gd name="connsiteX28" fmla="*/ 62429 w 221251"/>
                <a:gd name="connsiteY28" fmla="*/ 280584 h 289836"/>
                <a:gd name="connsiteX29" fmla="*/ 114029 w 221251"/>
                <a:gd name="connsiteY29" fmla="*/ 289823 h 289836"/>
                <a:gd name="connsiteX30" fmla="*/ 171054 w 221251"/>
                <a:gd name="connsiteY30" fmla="*/ 279588 h 289836"/>
                <a:gd name="connsiteX31" fmla="*/ 208201 w 221251"/>
                <a:gd name="connsiteY31" fmla="*/ 251276 h 289836"/>
                <a:gd name="connsiteX32" fmla="*/ 221234 w 221251"/>
                <a:gd name="connsiteY32" fmla="*/ 208725 h 289836"/>
                <a:gd name="connsiteX33" fmla="*/ 211995 w 221251"/>
                <a:gd name="connsiteY33" fmla="*/ 173781 h 289836"/>
                <a:gd name="connsiteX34" fmla="*/ 183895 w 221251"/>
                <a:gd name="connsiteY34" fmla="*/ 147165 h 289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21251" h="289836">
                  <a:moveTo>
                    <a:pt x="183895" y="147165"/>
                  </a:moveTo>
                  <a:cubicBezTo>
                    <a:pt x="171435" y="139536"/>
                    <a:pt x="155705" y="133179"/>
                    <a:pt x="136703" y="128093"/>
                  </a:cubicBezTo>
                  <a:lnTo>
                    <a:pt x="102183" y="118854"/>
                  </a:lnTo>
                  <a:cubicBezTo>
                    <a:pt x="86120" y="114319"/>
                    <a:pt x="73802" y="109036"/>
                    <a:pt x="65226" y="103003"/>
                  </a:cubicBezTo>
                  <a:cubicBezTo>
                    <a:pt x="56650" y="96970"/>
                    <a:pt x="52369" y="87936"/>
                    <a:pt x="52384" y="75900"/>
                  </a:cubicBezTo>
                  <a:cubicBezTo>
                    <a:pt x="52384" y="64387"/>
                    <a:pt x="57675" y="55154"/>
                    <a:pt x="68256" y="48203"/>
                  </a:cubicBezTo>
                  <a:cubicBezTo>
                    <a:pt x="78837" y="41253"/>
                    <a:pt x="92965" y="37771"/>
                    <a:pt x="110638" y="37756"/>
                  </a:cubicBezTo>
                  <a:cubicBezTo>
                    <a:pt x="127491" y="37756"/>
                    <a:pt x="142007" y="41570"/>
                    <a:pt x="154186" y="49199"/>
                  </a:cubicBezTo>
                  <a:cubicBezTo>
                    <a:pt x="166364" y="56828"/>
                    <a:pt x="174840" y="68674"/>
                    <a:pt x="179615" y="84736"/>
                  </a:cubicBezTo>
                  <a:lnTo>
                    <a:pt x="216148" y="71089"/>
                  </a:lnTo>
                  <a:cubicBezTo>
                    <a:pt x="212018" y="56548"/>
                    <a:pt x="204601" y="43149"/>
                    <a:pt x="194470" y="31929"/>
                  </a:cubicBezTo>
                  <a:cubicBezTo>
                    <a:pt x="184440" y="21375"/>
                    <a:pt x="172113" y="13276"/>
                    <a:pt x="158445" y="8258"/>
                  </a:cubicBezTo>
                  <a:cubicBezTo>
                    <a:pt x="142961" y="2564"/>
                    <a:pt x="126561" y="-231"/>
                    <a:pt x="110066" y="15"/>
                  </a:cubicBezTo>
                  <a:cubicBezTo>
                    <a:pt x="89977" y="15"/>
                    <a:pt x="72374" y="3363"/>
                    <a:pt x="57258" y="10059"/>
                  </a:cubicBezTo>
                  <a:cubicBezTo>
                    <a:pt x="43147" y="15948"/>
                    <a:pt x="30928" y="25603"/>
                    <a:pt x="21933" y="37968"/>
                  </a:cubicBezTo>
                  <a:cubicBezTo>
                    <a:pt x="13437" y="49990"/>
                    <a:pt x="8985" y="64402"/>
                    <a:pt x="9218" y="79121"/>
                  </a:cubicBezTo>
                  <a:cubicBezTo>
                    <a:pt x="8491" y="103878"/>
                    <a:pt x="21242" y="127087"/>
                    <a:pt x="42530" y="139748"/>
                  </a:cubicBezTo>
                  <a:cubicBezTo>
                    <a:pt x="55349" y="147614"/>
                    <a:pt x="69258" y="153539"/>
                    <a:pt x="83810" y="157337"/>
                  </a:cubicBezTo>
                  <a:lnTo>
                    <a:pt x="118352" y="166555"/>
                  </a:lnTo>
                  <a:cubicBezTo>
                    <a:pt x="130350" y="169450"/>
                    <a:pt x="142045" y="173489"/>
                    <a:pt x="153274" y="178613"/>
                  </a:cubicBezTo>
                  <a:cubicBezTo>
                    <a:pt x="160818" y="181910"/>
                    <a:pt x="167487" y="186924"/>
                    <a:pt x="172749" y="193256"/>
                  </a:cubicBezTo>
                  <a:cubicBezTo>
                    <a:pt x="176900" y="198738"/>
                    <a:pt x="179096" y="205453"/>
                    <a:pt x="178979" y="212327"/>
                  </a:cubicBezTo>
                  <a:cubicBezTo>
                    <a:pt x="178979" y="224379"/>
                    <a:pt x="173088" y="234021"/>
                    <a:pt x="161306" y="241253"/>
                  </a:cubicBezTo>
                  <a:cubicBezTo>
                    <a:pt x="149524" y="248486"/>
                    <a:pt x="133730" y="252097"/>
                    <a:pt x="113923" y="252082"/>
                  </a:cubicBezTo>
                  <a:cubicBezTo>
                    <a:pt x="93848" y="252082"/>
                    <a:pt x="77184" y="247066"/>
                    <a:pt x="63933" y="237036"/>
                  </a:cubicBezTo>
                  <a:cubicBezTo>
                    <a:pt x="50888" y="227273"/>
                    <a:pt x="41147" y="213747"/>
                    <a:pt x="36025" y="198278"/>
                  </a:cubicBezTo>
                  <a:lnTo>
                    <a:pt x="0" y="213535"/>
                  </a:lnTo>
                  <a:cubicBezTo>
                    <a:pt x="4806" y="228591"/>
                    <a:pt x="12816" y="242429"/>
                    <a:pt x="23480" y="254095"/>
                  </a:cubicBezTo>
                  <a:cubicBezTo>
                    <a:pt x="34287" y="265763"/>
                    <a:pt x="47606" y="274820"/>
                    <a:pt x="62429" y="280584"/>
                  </a:cubicBezTo>
                  <a:cubicBezTo>
                    <a:pt x="78879" y="286939"/>
                    <a:pt x="96396" y="290075"/>
                    <a:pt x="114029" y="289823"/>
                  </a:cubicBezTo>
                  <a:cubicBezTo>
                    <a:pt x="135982" y="289823"/>
                    <a:pt x="154991" y="286411"/>
                    <a:pt x="171054" y="279588"/>
                  </a:cubicBezTo>
                  <a:cubicBezTo>
                    <a:pt x="187116" y="272764"/>
                    <a:pt x="199498" y="263328"/>
                    <a:pt x="208201" y="251276"/>
                  </a:cubicBezTo>
                  <a:cubicBezTo>
                    <a:pt x="217006" y="238863"/>
                    <a:pt x="221577" y="223940"/>
                    <a:pt x="221234" y="208725"/>
                  </a:cubicBezTo>
                  <a:cubicBezTo>
                    <a:pt x="221463" y="196445"/>
                    <a:pt x="218263" y="184345"/>
                    <a:pt x="211995" y="173781"/>
                  </a:cubicBezTo>
                  <a:cubicBezTo>
                    <a:pt x="204910" y="162774"/>
                    <a:pt x="195271" y="153643"/>
                    <a:pt x="183895" y="147165"/>
                  </a:cubicBezTo>
                  <a:close/>
                </a:path>
              </a:pathLst>
            </a:custGeom>
            <a:solidFill>
              <a:srgbClr val="00A443"/>
            </a:solidFill>
            <a:ln w="2119" cap="flat">
              <a:noFill/>
              <a:prstDash val="solid"/>
              <a:miter/>
            </a:ln>
          </p:spPr>
          <p:txBody>
            <a:bodyPr rtlCol="0" anchor="ctr"/>
            <a:lstStyle/>
            <a:p>
              <a:endParaRPr lang="es-ES" sz="675"/>
            </a:p>
          </p:txBody>
        </p:sp>
        <p:sp>
          <p:nvSpPr>
            <p:cNvPr id="24" name="Forma libre: forma 23">
              <a:extLst>
                <a:ext uri="{FF2B5EF4-FFF2-40B4-BE49-F238E27FC236}">
                  <a16:creationId xmlns:a16="http://schemas.microsoft.com/office/drawing/2014/main" id="{94410955-2961-9798-8E68-197D7560F2DB}"/>
                </a:ext>
              </a:extLst>
            </p:cNvPr>
            <p:cNvSpPr/>
            <p:nvPr/>
          </p:nvSpPr>
          <p:spPr>
            <a:xfrm>
              <a:off x="21423710" y="934471"/>
              <a:ext cx="193611" cy="211949"/>
            </a:xfrm>
            <a:custGeom>
              <a:avLst/>
              <a:gdLst>
                <a:gd name="connsiteX0" fmla="*/ 58222 w 193611"/>
                <a:gd name="connsiteY0" fmla="*/ 53407 h 211949"/>
                <a:gd name="connsiteX1" fmla="*/ 77697 w 193611"/>
                <a:gd name="connsiteY1" fmla="*/ 39951 h 211949"/>
                <a:gd name="connsiteX2" fmla="*/ 100795 w 193611"/>
                <a:gd name="connsiteY2" fmla="*/ 35331 h 211949"/>
                <a:gd name="connsiteX3" fmla="*/ 135781 w 193611"/>
                <a:gd name="connsiteY3" fmla="*/ 44782 h 211949"/>
                <a:gd name="connsiteX4" fmla="*/ 159875 w 193611"/>
                <a:gd name="connsiteY4" fmla="*/ 77099 h 211949"/>
                <a:gd name="connsiteX5" fmla="*/ 193611 w 193611"/>
                <a:gd name="connsiteY5" fmla="*/ 61036 h 211949"/>
                <a:gd name="connsiteX6" fmla="*/ 170916 w 193611"/>
                <a:gd name="connsiteY6" fmla="*/ 25499 h 211949"/>
                <a:gd name="connsiteX7" fmla="*/ 138387 w 193611"/>
                <a:gd name="connsiteY7" fmla="*/ 6024 h 211949"/>
                <a:gd name="connsiteX8" fmla="*/ 100858 w 193611"/>
                <a:gd name="connsiteY8" fmla="*/ 6 h 211949"/>
                <a:gd name="connsiteX9" fmla="*/ 60892 w 193611"/>
                <a:gd name="connsiteY9" fmla="*/ 7635 h 211949"/>
                <a:gd name="connsiteX10" fmla="*/ 28788 w 193611"/>
                <a:gd name="connsiteY10" fmla="*/ 29313 h 211949"/>
                <a:gd name="connsiteX11" fmla="*/ 7427 w 193611"/>
                <a:gd name="connsiteY11" fmla="*/ 62880 h 211949"/>
                <a:gd name="connsiteX12" fmla="*/ 10 w 193611"/>
                <a:gd name="connsiteY12" fmla="*/ 106046 h 211949"/>
                <a:gd name="connsiteX13" fmla="*/ 13064 w 193611"/>
                <a:gd name="connsiteY13" fmla="*/ 161269 h 211949"/>
                <a:gd name="connsiteX14" fmla="*/ 48898 w 193611"/>
                <a:gd name="connsiteY14" fmla="*/ 198502 h 211949"/>
                <a:gd name="connsiteX15" fmla="*/ 100710 w 193611"/>
                <a:gd name="connsiteY15" fmla="*/ 211937 h 211949"/>
                <a:gd name="connsiteX16" fmla="*/ 138239 w 193611"/>
                <a:gd name="connsiteY16" fmla="*/ 205919 h 211949"/>
                <a:gd name="connsiteX17" fmla="*/ 170767 w 193611"/>
                <a:gd name="connsiteY17" fmla="*/ 186253 h 211949"/>
                <a:gd name="connsiteX18" fmla="*/ 193463 w 193611"/>
                <a:gd name="connsiteY18" fmla="*/ 150907 h 211949"/>
                <a:gd name="connsiteX19" fmla="*/ 159812 w 193611"/>
                <a:gd name="connsiteY19" fmla="*/ 134929 h 211949"/>
                <a:gd name="connsiteX20" fmla="*/ 135717 w 193611"/>
                <a:gd name="connsiteY20" fmla="*/ 167054 h 211949"/>
                <a:gd name="connsiteX21" fmla="*/ 100795 w 193611"/>
                <a:gd name="connsiteY21" fmla="*/ 176696 h 211949"/>
                <a:gd name="connsiteX22" fmla="*/ 70470 w 193611"/>
                <a:gd name="connsiteY22" fmla="*/ 168665 h 211949"/>
                <a:gd name="connsiteX23" fmla="*/ 48389 w 193611"/>
                <a:gd name="connsiteY23" fmla="*/ 144783 h 211949"/>
                <a:gd name="connsiteX24" fmla="*/ 40167 w 193611"/>
                <a:gd name="connsiteY24" fmla="*/ 106024 h 211949"/>
                <a:gd name="connsiteX25" fmla="*/ 44978 w 193611"/>
                <a:gd name="connsiteY25" fmla="*/ 75509 h 211949"/>
                <a:gd name="connsiteX26" fmla="*/ 58222 w 193611"/>
                <a:gd name="connsiteY26" fmla="*/ 53407 h 21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93611" h="211949">
                  <a:moveTo>
                    <a:pt x="58222" y="53407"/>
                  </a:moveTo>
                  <a:cubicBezTo>
                    <a:pt x="63708" y="47618"/>
                    <a:pt x="70341" y="43034"/>
                    <a:pt x="77697" y="39951"/>
                  </a:cubicBezTo>
                  <a:cubicBezTo>
                    <a:pt x="85010" y="36882"/>
                    <a:pt x="92863" y="35312"/>
                    <a:pt x="100795" y="35331"/>
                  </a:cubicBezTo>
                  <a:cubicBezTo>
                    <a:pt x="113117" y="35102"/>
                    <a:pt x="125249" y="38381"/>
                    <a:pt x="135781" y="44782"/>
                  </a:cubicBezTo>
                  <a:cubicBezTo>
                    <a:pt x="145953" y="51082"/>
                    <a:pt x="153984" y="61856"/>
                    <a:pt x="159875" y="77099"/>
                  </a:cubicBezTo>
                  <a:lnTo>
                    <a:pt x="193611" y="61036"/>
                  </a:lnTo>
                  <a:cubicBezTo>
                    <a:pt x="189030" y="47529"/>
                    <a:pt x="181242" y="35335"/>
                    <a:pt x="170916" y="25499"/>
                  </a:cubicBezTo>
                  <a:cubicBezTo>
                    <a:pt x="161564" y="16789"/>
                    <a:pt x="150479" y="10154"/>
                    <a:pt x="138387" y="6024"/>
                  </a:cubicBezTo>
                  <a:cubicBezTo>
                    <a:pt x="126289" y="1987"/>
                    <a:pt x="113613" y="-47"/>
                    <a:pt x="100858" y="6"/>
                  </a:cubicBezTo>
                  <a:cubicBezTo>
                    <a:pt x="87160" y="-140"/>
                    <a:pt x="73573" y="2453"/>
                    <a:pt x="60892" y="7635"/>
                  </a:cubicBezTo>
                  <a:cubicBezTo>
                    <a:pt x="48843" y="12629"/>
                    <a:pt x="37923" y="20002"/>
                    <a:pt x="28788" y="29313"/>
                  </a:cubicBezTo>
                  <a:cubicBezTo>
                    <a:pt x="19398" y="38885"/>
                    <a:pt x="12121" y="50320"/>
                    <a:pt x="7427" y="62880"/>
                  </a:cubicBezTo>
                  <a:cubicBezTo>
                    <a:pt x="2331" y="76692"/>
                    <a:pt x="-183" y="91324"/>
                    <a:pt x="10" y="106046"/>
                  </a:cubicBezTo>
                  <a:cubicBezTo>
                    <a:pt x="10" y="126925"/>
                    <a:pt x="4361" y="145334"/>
                    <a:pt x="13064" y="161269"/>
                  </a:cubicBezTo>
                  <a:cubicBezTo>
                    <a:pt x="21365" y="176734"/>
                    <a:pt x="33761" y="189616"/>
                    <a:pt x="48898" y="198502"/>
                  </a:cubicBezTo>
                  <a:cubicBezTo>
                    <a:pt x="64634" y="207586"/>
                    <a:pt x="82541" y="212229"/>
                    <a:pt x="100710" y="211937"/>
                  </a:cubicBezTo>
                  <a:cubicBezTo>
                    <a:pt x="113465" y="212000"/>
                    <a:pt x="126143" y="209966"/>
                    <a:pt x="138239" y="205919"/>
                  </a:cubicBezTo>
                  <a:cubicBezTo>
                    <a:pt x="150369" y="201776"/>
                    <a:pt x="161462" y="195069"/>
                    <a:pt x="170767" y="186253"/>
                  </a:cubicBezTo>
                  <a:cubicBezTo>
                    <a:pt x="181007" y="176419"/>
                    <a:pt x="188782" y="164310"/>
                    <a:pt x="193463" y="150907"/>
                  </a:cubicBezTo>
                  <a:lnTo>
                    <a:pt x="159812" y="134929"/>
                  </a:lnTo>
                  <a:cubicBezTo>
                    <a:pt x="153920" y="149932"/>
                    <a:pt x="145889" y="160640"/>
                    <a:pt x="135717" y="167054"/>
                  </a:cubicBezTo>
                  <a:cubicBezTo>
                    <a:pt x="125247" y="173562"/>
                    <a:pt x="113121" y="176910"/>
                    <a:pt x="100795" y="176696"/>
                  </a:cubicBezTo>
                  <a:cubicBezTo>
                    <a:pt x="90148" y="176787"/>
                    <a:pt x="79676" y="174014"/>
                    <a:pt x="70470" y="168665"/>
                  </a:cubicBezTo>
                  <a:cubicBezTo>
                    <a:pt x="60956" y="163007"/>
                    <a:pt x="53284" y="154713"/>
                    <a:pt x="48389" y="144783"/>
                  </a:cubicBezTo>
                  <a:cubicBezTo>
                    <a:pt x="42907" y="134215"/>
                    <a:pt x="40167" y="121297"/>
                    <a:pt x="40167" y="106024"/>
                  </a:cubicBezTo>
                  <a:cubicBezTo>
                    <a:pt x="39976" y="95649"/>
                    <a:pt x="41604" y="85323"/>
                    <a:pt x="44978" y="75509"/>
                  </a:cubicBezTo>
                  <a:cubicBezTo>
                    <a:pt x="47800" y="67298"/>
                    <a:pt x="52312" y="59769"/>
                    <a:pt x="58222" y="53407"/>
                  </a:cubicBezTo>
                  <a:close/>
                </a:path>
              </a:pathLst>
            </a:custGeom>
            <a:solidFill>
              <a:srgbClr val="00A443"/>
            </a:solidFill>
            <a:ln w="2119" cap="flat">
              <a:noFill/>
              <a:prstDash val="solid"/>
              <a:miter/>
            </a:ln>
          </p:spPr>
          <p:txBody>
            <a:bodyPr rtlCol="0" anchor="ctr"/>
            <a:lstStyle/>
            <a:p>
              <a:endParaRPr lang="es-ES" sz="675"/>
            </a:p>
          </p:txBody>
        </p:sp>
        <p:sp>
          <p:nvSpPr>
            <p:cNvPr id="25" name="Forma libre: forma 24">
              <a:extLst>
                <a:ext uri="{FF2B5EF4-FFF2-40B4-BE49-F238E27FC236}">
                  <a16:creationId xmlns:a16="http://schemas.microsoft.com/office/drawing/2014/main" id="{72A81366-A4AC-0BAE-1DC5-79850DD0ADA7}"/>
                </a:ext>
              </a:extLst>
            </p:cNvPr>
            <p:cNvSpPr/>
            <p:nvPr/>
          </p:nvSpPr>
          <p:spPr>
            <a:xfrm>
              <a:off x="21627655" y="934458"/>
              <a:ext cx="206798" cy="212416"/>
            </a:xfrm>
            <a:custGeom>
              <a:avLst/>
              <a:gdLst>
                <a:gd name="connsiteX0" fmla="*/ 156566 w 206798"/>
                <a:gd name="connsiteY0" fmla="*/ 13264 h 212416"/>
                <a:gd name="connsiteX1" fmla="*/ 103165 w 206798"/>
                <a:gd name="connsiteY1" fmla="*/ 20 h 212416"/>
                <a:gd name="connsiteX2" fmla="*/ 62203 w 206798"/>
                <a:gd name="connsiteY2" fmla="*/ 7648 h 212416"/>
                <a:gd name="connsiteX3" fmla="*/ 29314 w 206798"/>
                <a:gd name="connsiteY3" fmla="*/ 29539 h 212416"/>
                <a:gd name="connsiteX4" fmla="*/ 7636 w 206798"/>
                <a:gd name="connsiteY4" fmla="*/ 63253 h 212416"/>
                <a:gd name="connsiteX5" fmla="*/ 7 w 206798"/>
                <a:gd name="connsiteY5" fmla="*/ 106017 h 212416"/>
                <a:gd name="connsiteX6" fmla="*/ 13464 w 206798"/>
                <a:gd name="connsiteY6" fmla="*/ 161431 h 212416"/>
                <a:gd name="connsiteX7" fmla="*/ 50399 w 206798"/>
                <a:gd name="connsiteY7" fmla="*/ 198982 h 212416"/>
                <a:gd name="connsiteX8" fmla="*/ 144551 w 206798"/>
                <a:gd name="connsiteY8" fmla="*/ 204597 h 212416"/>
                <a:gd name="connsiteX9" fmla="*/ 177482 w 206798"/>
                <a:gd name="connsiteY9" fmla="*/ 182707 h 212416"/>
                <a:gd name="connsiteX10" fmla="*/ 199160 w 206798"/>
                <a:gd name="connsiteY10" fmla="*/ 149183 h 212416"/>
                <a:gd name="connsiteX11" fmla="*/ 206789 w 206798"/>
                <a:gd name="connsiteY11" fmla="*/ 106017 h 212416"/>
                <a:gd name="connsiteX12" fmla="*/ 193354 w 206798"/>
                <a:gd name="connsiteY12" fmla="*/ 50412 h 212416"/>
                <a:gd name="connsiteX13" fmla="*/ 156566 w 206798"/>
                <a:gd name="connsiteY13" fmla="*/ 13264 h 212416"/>
                <a:gd name="connsiteX14" fmla="*/ 161779 w 206798"/>
                <a:gd name="connsiteY14" fmla="*/ 135727 h 212416"/>
                <a:gd name="connsiteX15" fmla="*/ 148535 w 206798"/>
                <a:gd name="connsiteY15" fmla="*/ 158020 h 212416"/>
                <a:gd name="connsiteX16" fmla="*/ 128467 w 206798"/>
                <a:gd name="connsiteY16" fmla="*/ 171857 h 212416"/>
                <a:gd name="connsiteX17" fmla="*/ 103165 w 206798"/>
                <a:gd name="connsiteY17" fmla="*/ 176689 h 212416"/>
                <a:gd name="connsiteX18" fmla="*/ 71230 w 206798"/>
                <a:gd name="connsiteY18" fmla="*/ 168212 h 212416"/>
                <a:gd name="connsiteX19" fmla="*/ 48747 w 206798"/>
                <a:gd name="connsiteY19" fmla="*/ 143928 h 212416"/>
                <a:gd name="connsiteX20" fmla="*/ 40524 w 206798"/>
                <a:gd name="connsiteY20" fmla="*/ 105974 h 212416"/>
                <a:gd name="connsiteX21" fmla="*/ 45144 w 206798"/>
                <a:gd name="connsiteY21" fmla="*/ 76307 h 212416"/>
                <a:gd name="connsiteX22" fmla="*/ 58198 w 206798"/>
                <a:gd name="connsiteY22" fmla="*/ 54226 h 212416"/>
                <a:gd name="connsiteX23" fmla="*/ 78266 w 206798"/>
                <a:gd name="connsiteY23" fmla="*/ 40367 h 212416"/>
                <a:gd name="connsiteX24" fmla="*/ 103165 w 206798"/>
                <a:gd name="connsiteY24" fmla="*/ 35748 h 212416"/>
                <a:gd name="connsiteX25" fmla="*/ 135884 w 206798"/>
                <a:gd name="connsiteY25" fmla="*/ 44224 h 212416"/>
                <a:gd name="connsiteX26" fmla="*/ 158368 w 206798"/>
                <a:gd name="connsiteY26" fmla="*/ 68318 h 212416"/>
                <a:gd name="connsiteX27" fmla="*/ 166590 w 206798"/>
                <a:gd name="connsiteY27" fmla="*/ 106059 h 212416"/>
                <a:gd name="connsiteX28" fmla="*/ 161779 w 206798"/>
                <a:gd name="connsiteY28" fmla="*/ 135727 h 212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6798" h="212416">
                  <a:moveTo>
                    <a:pt x="156566" y="13264"/>
                  </a:moveTo>
                  <a:cubicBezTo>
                    <a:pt x="140241" y="4230"/>
                    <a:pt x="121819" y="-339"/>
                    <a:pt x="103165" y="20"/>
                  </a:cubicBezTo>
                  <a:cubicBezTo>
                    <a:pt x="89145" y="-114"/>
                    <a:pt x="75233" y="2478"/>
                    <a:pt x="62203" y="7648"/>
                  </a:cubicBezTo>
                  <a:cubicBezTo>
                    <a:pt x="49844" y="12594"/>
                    <a:pt x="38647" y="20047"/>
                    <a:pt x="29314" y="29539"/>
                  </a:cubicBezTo>
                  <a:cubicBezTo>
                    <a:pt x="19859" y="39176"/>
                    <a:pt x="12480" y="50651"/>
                    <a:pt x="7636" y="63253"/>
                  </a:cubicBezTo>
                  <a:cubicBezTo>
                    <a:pt x="2432" y="76903"/>
                    <a:pt x="-156" y="91410"/>
                    <a:pt x="7" y="106017"/>
                  </a:cubicBezTo>
                  <a:cubicBezTo>
                    <a:pt x="7" y="126896"/>
                    <a:pt x="4493" y="145369"/>
                    <a:pt x="13464" y="161431"/>
                  </a:cubicBezTo>
                  <a:cubicBezTo>
                    <a:pt x="22067" y="177121"/>
                    <a:pt x="34854" y="190120"/>
                    <a:pt x="50399" y="198982"/>
                  </a:cubicBezTo>
                  <a:cubicBezTo>
                    <a:pt x="79414" y="214667"/>
                    <a:pt x="113879" y="216723"/>
                    <a:pt x="144551" y="204597"/>
                  </a:cubicBezTo>
                  <a:cubicBezTo>
                    <a:pt x="156874" y="199562"/>
                    <a:pt x="168071" y="192122"/>
                    <a:pt x="177482" y="182707"/>
                  </a:cubicBezTo>
                  <a:cubicBezTo>
                    <a:pt x="186965" y="173165"/>
                    <a:pt x="194348" y="161745"/>
                    <a:pt x="199160" y="149183"/>
                  </a:cubicBezTo>
                  <a:cubicBezTo>
                    <a:pt x="204390" y="135400"/>
                    <a:pt x="206977" y="120757"/>
                    <a:pt x="206789" y="106017"/>
                  </a:cubicBezTo>
                  <a:cubicBezTo>
                    <a:pt x="206789" y="84826"/>
                    <a:pt x="202311" y="66290"/>
                    <a:pt x="193354" y="50412"/>
                  </a:cubicBezTo>
                  <a:cubicBezTo>
                    <a:pt x="184746" y="34877"/>
                    <a:pt x="172017" y="22022"/>
                    <a:pt x="156566" y="13264"/>
                  </a:cubicBezTo>
                  <a:close/>
                  <a:moveTo>
                    <a:pt x="161779" y="135727"/>
                  </a:moveTo>
                  <a:cubicBezTo>
                    <a:pt x="158914" y="143976"/>
                    <a:pt x="154409" y="151558"/>
                    <a:pt x="148535" y="158020"/>
                  </a:cubicBezTo>
                  <a:cubicBezTo>
                    <a:pt x="142924" y="164027"/>
                    <a:pt x="136079" y="168749"/>
                    <a:pt x="128467" y="171857"/>
                  </a:cubicBezTo>
                  <a:cubicBezTo>
                    <a:pt x="120436" y="175127"/>
                    <a:pt x="111836" y="176769"/>
                    <a:pt x="103165" y="176689"/>
                  </a:cubicBezTo>
                  <a:cubicBezTo>
                    <a:pt x="91947" y="176822"/>
                    <a:pt x="80906" y="173892"/>
                    <a:pt x="71230" y="168212"/>
                  </a:cubicBezTo>
                  <a:cubicBezTo>
                    <a:pt x="61573" y="162427"/>
                    <a:pt x="53773" y="154000"/>
                    <a:pt x="48747" y="143928"/>
                  </a:cubicBezTo>
                  <a:cubicBezTo>
                    <a:pt x="43264" y="133360"/>
                    <a:pt x="40524" y="120709"/>
                    <a:pt x="40524" y="105974"/>
                  </a:cubicBezTo>
                  <a:cubicBezTo>
                    <a:pt x="40340" y="95892"/>
                    <a:pt x="41902" y="85856"/>
                    <a:pt x="45144" y="76307"/>
                  </a:cubicBezTo>
                  <a:cubicBezTo>
                    <a:pt x="47977" y="68149"/>
                    <a:pt x="52415" y="60641"/>
                    <a:pt x="58198" y="54226"/>
                  </a:cubicBezTo>
                  <a:cubicBezTo>
                    <a:pt x="63724" y="48117"/>
                    <a:pt x="70594" y="43372"/>
                    <a:pt x="78266" y="40367"/>
                  </a:cubicBezTo>
                  <a:cubicBezTo>
                    <a:pt x="86195" y="37258"/>
                    <a:pt x="94646" y="35690"/>
                    <a:pt x="103165" y="35748"/>
                  </a:cubicBezTo>
                  <a:cubicBezTo>
                    <a:pt x="114638" y="35546"/>
                    <a:pt x="125950" y="38477"/>
                    <a:pt x="135884" y="44224"/>
                  </a:cubicBezTo>
                  <a:cubicBezTo>
                    <a:pt x="145502" y="49971"/>
                    <a:pt x="153299" y="58324"/>
                    <a:pt x="158368" y="68318"/>
                  </a:cubicBezTo>
                  <a:cubicBezTo>
                    <a:pt x="163862" y="78772"/>
                    <a:pt x="166604" y="91353"/>
                    <a:pt x="166590" y="106059"/>
                  </a:cubicBezTo>
                  <a:cubicBezTo>
                    <a:pt x="166734" y="116155"/>
                    <a:pt x="165106" y="126195"/>
                    <a:pt x="161779" y="135727"/>
                  </a:cubicBezTo>
                  <a:close/>
                </a:path>
              </a:pathLst>
            </a:custGeom>
            <a:solidFill>
              <a:srgbClr val="00A443"/>
            </a:solidFill>
            <a:ln w="2119" cap="flat">
              <a:noFill/>
              <a:prstDash val="solid"/>
              <a:miter/>
            </a:ln>
          </p:spPr>
          <p:txBody>
            <a:bodyPr rtlCol="0" anchor="ctr"/>
            <a:lstStyle/>
            <a:p>
              <a:endParaRPr lang="es-ES" sz="675"/>
            </a:p>
          </p:txBody>
        </p:sp>
        <p:sp>
          <p:nvSpPr>
            <p:cNvPr id="26" name="Forma libre: forma 25">
              <a:extLst>
                <a:ext uri="{FF2B5EF4-FFF2-40B4-BE49-F238E27FC236}">
                  <a16:creationId xmlns:a16="http://schemas.microsoft.com/office/drawing/2014/main" id="{DFD07648-F48A-F49E-9385-3C85B8539C7F}"/>
                </a:ext>
              </a:extLst>
            </p:cNvPr>
            <p:cNvSpPr/>
            <p:nvPr/>
          </p:nvSpPr>
          <p:spPr>
            <a:xfrm>
              <a:off x="21833829" y="871434"/>
              <a:ext cx="247341" cy="271202"/>
            </a:xfrm>
            <a:custGeom>
              <a:avLst/>
              <a:gdLst>
                <a:gd name="connsiteX0" fmla="*/ 200339 w 247341"/>
                <a:gd name="connsiteY0" fmla="*/ 0 h 271202"/>
                <a:gd name="connsiteX1" fmla="*/ 160606 w 247341"/>
                <a:gd name="connsiteY1" fmla="*/ 24200 h 271202"/>
                <a:gd name="connsiteX2" fmla="*/ 160606 w 247341"/>
                <a:gd name="connsiteY2" fmla="*/ 67154 h 271202"/>
                <a:gd name="connsiteX3" fmla="*/ 77432 w 247341"/>
                <a:gd name="connsiteY3" fmla="*/ 67154 h 271202"/>
                <a:gd name="connsiteX4" fmla="*/ 77432 w 247341"/>
                <a:gd name="connsiteY4" fmla="*/ 0 h 271202"/>
                <a:gd name="connsiteX5" fmla="*/ 37741 w 247341"/>
                <a:gd name="connsiteY5" fmla="*/ 24200 h 271202"/>
                <a:gd name="connsiteX6" fmla="*/ 37741 w 247341"/>
                <a:gd name="connsiteY6" fmla="*/ 67154 h 271202"/>
                <a:gd name="connsiteX7" fmla="*/ 0 w 247341"/>
                <a:gd name="connsiteY7" fmla="*/ 67154 h 271202"/>
                <a:gd name="connsiteX8" fmla="*/ 0 w 247341"/>
                <a:gd name="connsiteY8" fmla="*/ 100085 h 271202"/>
                <a:gd name="connsiteX9" fmla="*/ 37741 w 247341"/>
                <a:gd name="connsiteY9" fmla="*/ 100085 h 271202"/>
                <a:gd name="connsiteX10" fmla="*/ 37741 w 247341"/>
                <a:gd name="connsiteY10" fmla="*/ 208159 h 271202"/>
                <a:gd name="connsiteX11" fmla="*/ 44777 w 247341"/>
                <a:gd name="connsiteY11" fmla="*/ 241090 h 271202"/>
                <a:gd name="connsiteX12" fmla="*/ 65459 w 247341"/>
                <a:gd name="connsiteY12" fmla="*/ 263362 h 271202"/>
                <a:gd name="connsiteX13" fmla="*/ 99174 w 247341"/>
                <a:gd name="connsiteY13" fmla="*/ 271202 h 271202"/>
                <a:gd name="connsiteX14" fmla="*/ 124476 w 247341"/>
                <a:gd name="connsiteY14" fmla="*/ 271202 h 271202"/>
                <a:gd name="connsiteX15" fmla="*/ 124476 w 247341"/>
                <a:gd name="connsiteY15" fmla="*/ 236661 h 271202"/>
                <a:gd name="connsiteX16" fmla="*/ 103603 w 247341"/>
                <a:gd name="connsiteY16" fmla="*/ 236661 h 271202"/>
                <a:gd name="connsiteX17" fmla="*/ 83725 w 247341"/>
                <a:gd name="connsiteY17" fmla="*/ 228630 h 271202"/>
                <a:gd name="connsiteX18" fmla="*/ 77495 w 247341"/>
                <a:gd name="connsiteY18" fmla="*/ 205319 h 271202"/>
                <a:gd name="connsiteX19" fmla="*/ 77495 w 247341"/>
                <a:gd name="connsiteY19" fmla="*/ 99979 h 271202"/>
                <a:gd name="connsiteX20" fmla="*/ 160606 w 247341"/>
                <a:gd name="connsiteY20" fmla="*/ 99979 h 271202"/>
                <a:gd name="connsiteX21" fmla="*/ 160606 w 247341"/>
                <a:gd name="connsiteY21" fmla="*/ 208053 h 271202"/>
                <a:gd name="connsiteX22" fmla="*/ 167642 w 247341"/>
                <a:gd name="connsiteY22" fmla="*/ 240984 h 271202"/>
                <a:gd name="connsiteX23" fmla="*/ 188324 w 247341"/>
                <a:gd name="connsiteY23" fmla="*/ 263256 h 271202"/>
                <a:gd name="connsiteX24" fmla="*/ 222039 w 247341"/>
                <a:gd name="connsiteY24" fmla="*/ 271096 h 271202"/>
                <a:gd name="connsiteX25" fmla="*/ 247341 w 247341"/>
                <a:gd name="connsiteY25" fmla="*/ 271096 h 271202"/>
                <a:gd name="connsiteX26" fmla="*/ 247341 w 247341"/>
                <a:gd name="connsiteY26" fmla="*/ 236555 h 271202"/>
                <a:gd name="connsiteX27" fmla="*/ 226468 w 247341"/>
                <a:gd name="connsiteY27" fmla="*/ 236555 h 271202"/>
                <a:gd name="connsiteX28" fmla="*/ 206591 w 247341"/>
                <a:gd name="connsiteY28" fmla="*/ 228524 h 271202"/>
                <a:gd name="connsiteX29" fmla="*/ 200361 w 247341"/>
                <a:gd name="connsiteY29" fmla="*/ 205214 h 271202"/>
                <a:gd name="connsiteX30" fmla="*/ 200361 w 247341"/>
                <a:gd name="connsiteY30" fmla="*/ 99979 h 271202"/>
                <a:gd name="connsiteX31" fmla="*/ 247341 w 247341"/>
                <a:gd name="connsiteY31" fmla="*/ 99979 h 271202"/>
                <a:gd name="connsiteX32" fmla="*/ 247341 w 247341"/>
                <a:gd name="connsiteY32" fmla="*/ 67048 h 271202"/>
                <a:gd name="connsiteX33" fmla="*/ 200339 w 247341"/>
                <a:gd name="connsiteY33" fmla="*/ 67048 h 271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47341" h="271202">
                  <a:moveTo>
                    <a:pt x="200339" y="0"/>
                  </a:moveTo>
                  <a:lnTo>
                    <a:pt x="160606" y="24200"/>
                  </a:lnTo>
                  <a:lnTo>
                    <a:pt x="160606" y="67154"/>
                  </a:lnTo>
                  <a:lnTo>
                    <a:pt x="77432" y="67154"/>
                  </a:lnTo>
                  <a:lnTo>
                    <a:pt x="77432" y="0"/>
                  </a:lnTo>
                  <a:lnTo>
                    <a:pt x="37741" y="24200"/>
                  </a:lnTo>
                  <a:lnTo>
                    <a:pt x="37741" y="67154"/>
                  </a:lnTo>
                  <a:lnTo>
                    <a:pt x="0" y="67154"/>
                  </a:lnTo>
                  <a:lnTo>
                    <a:pt x="0" y="100085"/>
                  </a:lnTo>
                  <a:lnTo>
                    <a:pt x="37741" y="100085"/>
                  </a:lnTo>
                  <a:lnTo>
                    <a:pt x="37741" y="208159"/>
                  </a:lnTo>
                  <a:cubicBezTo>
                    <a:pt x="37540" y="219530"/>
                    <a:pt x="39947" y="230795"/>
                    <a:pt x="44777" y="241090"/>
                  </a:cubicBezTo>
                  <a:cubicBezTo>
                    <a:pt x="49218" y="250463"/>
                    <a:pt x="56440" y="258240"/>
                    <a:pt x="65459" y="263362"/>
                  </a:cubicBezTo>
                  <a:cubicBezTo>
                    <a:pt x="74544" y="268602"/>
                    <a:pt x="85781" y="271217"/>
                    <a:pt x="99174" y="271202"/>
                  </a:cubicBezTo>
                  <a:lnTo>
                    <a:pt x="124476" y="271202"/>
                  </a:lnTo>
                  <a:lnTo>
                    <a:pt x="124476" y="236661"/>
                  </a:lnTo>
                  <a:lnTo>
                    <a:pt x="103603" y="236661"/>
                  </a:lnTo>
                  <a:cubicBezTo>
                    <a:pt x="94491" y="236661"/>
                    <a:pt x="87864" y="233985"/>
                    <a:pt x="83725" y="228630"/>
                  </a:cubicBezTo>
                  <a:cubicBezTo>
                    <a:pt x="79587" y="223275"/>
                    <a:pt x="77510" y="215506"/>
                    <a:pt x="77495" y="205319"/>
                  </a:cubicBezTo>
                  <a:lnTo>
                    <a:pt x="77495" y="99979"/>
                  </a:lnTo>
                  <a:lnTo>
                    <a:pt x="160606" y="99979"/>
                  </a:lnTo>
                  <a:lnTo>
                    <a:pt x="160606" y="208053"/>
                  </a:lnTo>
                  <a:cubicBezTo>
                    <a:pt x="160405" y="219424"/>
                    <a:pt x="162812" y="230689"/>
                    <a:pt x="167642" y="240984"/>
                  </a:cubicBezTo>
                  <a:cubicBezTo>
                    <a:pt x="172083" y="250357"/>
                    <a:pt x="179305" y="258134"/>
                    <a:pt x="188324" y="263256"/>
                  </a:cubicBezTo>
                  <a:cubicBezTo>
                    <a:pt x="197409" y="268496"/>
                    <a:pt x="208646" y="271111"/>
                    <a:pt x="222039" y="271096"/>
                  </a:cubicBezTo>
                  <a:lnTo>
                    <a:pt x="247341" y="271096"/>
                  </a:lnTo>
                  <a:lnTo>
                    <a:pt x="247341" y="236555"/>
                  </a:lnTo>
                  <a:lnTo>
                    <a:pt x="226468" y="236555"/>
                  </a:lnTo>
                  <a:cubicBezTo>
                    <a:pt x="217356" y="236555"/>
                    <a:pt x="210729" y="233879"/>
                    <a:pt x="206591" y="228524"/>
                  </a:cubicBezTo>
                  <a:cubicBezTo>
                    <a:pt x="202452" y="223169"/>
                    <a:pt x="200376" y="215400"/>
                    <a:pt x="200361" y="205214"/>
                  </a:cubicBezTo>
                  <a:lnTo>
                    <a:pt x="200361" y="99979"/>
                  </a:lnTo>
                  <a:lnTo>
                    <a:pt x="247341" y="99979"/>
                  </a:lnTo>
                  <a:lnTo>
                    <a:pt x="247341" y="67048"/>
                  </a:lnTo>
                  <a:lnTo>
                    <a:pt x="200339" y="67048"/>
                  </a:lnTo>
                  <a:close/>
                </a:path>
              </a:pathLst>
            </a:custGeom>
            <a:solidFill>
              <a:srgbClr val="00A443"/>
            </a:solidFill>
            <a:ln w="2119" cap="flat">
              <a:noFill/>
              <a:prstDash val="solid"/>
              <a:miter/>
            </a:ln>
          </p:spPr>
          <p:txBody>
            <a:bodyPr rtlCol="0" anchor="ctr"/>
            <a:lstStyle/>
            <a:p>
              <a:endParaRPr lang="es-ES" sz="675"/>
            </a:p>
          </p:txBody>
        </p:sp>
        <p:sp>
          <p:nvSpPr>
            <p:cNvPr id="27" name="Forma libre: forma 26">
              <a:extLst>
                <a:ext uri="{FF2B5EF4-FFF2-40B4-BE49-F238E27FC236}">
                  <a16:creationId xmlns:a16="http://schemas.microsoft.com/office/drawing/2014/main" id="{DFD9B39D-0C83-608B-1086-B2702B9738CD}"/>
                </a:ext>
              </a:extLst>
            </p:cNvPr>
            <p:cNvSpPr/>
            <p:nvPr/>
          </p:nvSpPr>
          <p:spPr>
            <a:xfrm>
              <a:off x="22108062" y="938482"/>
              <a:ext cx="39351" cy="203963"/>
            </a:xfrm>
            <a:custGeom>
              <a:avLst/>
              <a:gdLst>
                <a:gd name="connsiteX0" fmla="*/ 0 w 39351"/>
                <a:gd name="connsiteY0" fmla="*/ 0 h 203963"/>
                <a:gd name="connsiteX1" fmla="*/ 39352 w 39351"/>
                <a:gd name="connsiteY1" fmla="*/ 0 h 203963"/>
                <a:gd name="connsiteX2" fmla="*/ 39352 w 39351"/>
                <a:gd name="connsiteY2" fmla="*/ 203963 h 203963"/>
                <a:gd name="connsiteX3" fmla="*/ 0 w 39351"/>
                <a:gd name="connsiteY3" fmla="*/ 203963 h 203963"/>
              </a:gdLst>
              <a:ahLst/>
              <a:cxnLst>
                <a:cxn ang="0">
                  <a:pos x="connsiteX0" y="connsiteY0"/>
                </a:cxn>
                <a:cxn ang="0">
                  <a:pos x="connsiteX1" y="connsiteY1"/>
                </a:cxn>
                <a:cxn ang="0">
                  <a:pos x="connsiteX2" y="connsiteY2"/>
                </a:cxn>
                <a:cxn ang="0">
                  <a:pos x="connsiteX3" y="connsiteY3"/>
                </a:cxn>
              </a:cxnLst>
              <a:rect l="l" t="t" r="r" b="b"/>
              <a:pathLst>
                <a:path w="39351" h="203963">
                  <a:moveTo>
                    <a:pt x="0" y="0"/>
                  </a:moveTo>
                  <a:lnTo>
                    <a:pt x="39352" y="0"/>
                  </a:lnTo>
                  <a:lnTo>
                    <a:pt x="39352" y="203963"/>
                  </a:lnTo>
                  <a:lnTo>
                    <a:pt x="0" y="203963"/>
                  </a:lnTo>
                  <a:close/>
                </a:path>
              </a:pathLst>
            </a:custGeom>
            <a:solidFill>
              <a:srgbClr val="00A443"/>
            </a:solidFill>
            <a:ln w="2119" cap="flat">
              <a:noFill/>
              <a:prstDash val="solid"/>
              <a:miter/>
            </a:ln>
          </p:spPr>
          <p:txBody>
            <a:bodyPr rtlCol="0" anchor="ctr"/>
            <a:lstStyle/>
            <a:p>
              <a:endParaRPr lang="es-ES" sz="675"/>
            </a:p>
          </p:txBody>
        </p:sp>
        <p:sp>
          <p:nvSpPr>
            <p:cNvPr id="28" name="Forma libre: forma 27">
              <a:extLst>
                <a:ext uri="{FF2B5EF4-FFF2-40B4-BE49-F238E27FC236}">
                  <a16:creationId xmlns:a16="http://schemas.microsoft.com/office/drawing/2014/main" id="{27EE2079-F366-495D-F5CF-D93EDF6047B8}"/>
                </a:ext>
              </a:extLst>
            </p:cNvPr>
            <p:cNvSpPr/>
            <p:nvPr/>
          </p:nvSpPr>
          <p:spPr>
            <a:xfrm>
              <a:off x="22100808" y="852163"/>
              <a:ext cx="54177" cy="51807"/>
            </a:xfrm>
            <a:custGeom>
              <a:avLst/>
              <a:gdLst>
                <a:gd name="connsiteX0" fmla="*/ 46203 w 54177"/>
                <a:gd name="connsiteY0" fmla="*/ 7023 h 51807"/>
                <a:gd name="connsiteX1" fmla="*/ 26919 w 54177"/>
                <a:gd name="connsiteY1" fmla="*/ 9 h 51807"/>
                <a:gd name="connsiteX2" fmla="*/ 7847 w 54177"/>
                <a:gd name="connsiteY2" fmla="*/ 7023 h 51807"/>
                <a:gd name="connsiteX3" fmla="*/ 28 w 54177"/>
                <a:gd name="connsiteY3" fmla="*/ 26095 h 51807"/>
                <a:gd name="connsiteX4" fmla="*/ 7847 w 54177"/>
                <a:gd name="connsiteY4" fmla="*/ 44764 h 51807"/>
                <a:gd name="connsiteX5" fmla="*/ 26919 w 54177"/>
                <a:gd name="connsiteY5" fmla="*/ 51800 h 51807"/>
                <a:gd name="connsiteX6" fmla="*/ 46203 w 54177"/>
                <a:gd name="connsiteY6" fmla="*/ 44764 h 51807"/>
                <a:gd name="connsiteX7" fmla="*/ 54150 w 54177"/>
                <a:gd name="connsiteY7" fmla="*/ 26095 h 51807"/>
                <a:gd name="connsiteX8" fmla="*/ 46203 w 54177"/>
                <a:gd name="connsiteY8" fmla="*/ 7023 h 51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77" h="51807">
                  <a:moveTo>
                    <a:pt x="46203" y="7023"/>
                  </a:moveTo>
                  <a:cubicBezTo>
                    <a:pt x="40878" y="2357"/>
                    <a:pt x="33999" y="-146"/>
                    <a:pt x="26919" y="9"/>
                  </a:cubicBezTo>
                  <a:cubicBezTo>
                    <a:pt x="19901" y="-169"/>
                    <a:pt x="13080" y="2340"/>
                    <a:pt x="7847" y="7023"/>
                  </a:cubicBezTo>
                  <a:cubicBezTo>
                    <a:pt x="2545" y="11910"/>
                    <a:pt x="-317" y="18894"/>
                    <a:pt x="28" y="26095"/>
                  </a:cubicBezTo>
                  <a:cubicBezTo>
                    <a:pt x="-264" y="33171"/>
                    <a:pt x="2601" y="40009"/>
                    <a:pt x="7847" y="44764"/>
                  </a:cubicBezTo>
                  <a:cubicBezTo>
                    <a:pt x="13075" y="49456"/>
                    <a:pt x="19897" y="51971"/>
                    <a:pt x="26919" y="51800"/>
                  </a:cubicBezTo>
                  <a:cubicBezTo>
                    <a:pt x="34001" y="51950"/>
                    <a:pt x="40882" y="49439"/>
                    <a:pt x="46203" y="44764"/>
                  </a:cubicBezTo>
                  <a:cubicBezTo>
                    <a:pt x="51528" y="40056"/>
                    <a:pt x="54446" y="33196"/>
                    <a:pt x="54150" y="26095"/>
                  </a:cubicBezTo>
                  <a:cubicBezTo>
                    <a:pt x="54499" y="18867"/>
                    <a:pt x="51581" y="11865"/>
                    <a:pt x="46203" y="7023"/>
                  </a:cubicBezTo>
                  <a:close/>
                </a:path>
              </a:pathLst>
            </a:custGeom>
            <a:solidFill>
              <a:srgbClr val="00A443"/>
            </a:solidFill>
            <a:ln w="2119" cap="flat">
              <a:noFill/>
              <a:prstDash val="solid"/>
              <a:miter/>
            </a:ln>
          </p:spPr>
          <p:txBody>
            <a:bodyPr rtlCol="0" anchor="ctr"/>
            <a:lstStyle/>
            <a:p>
              <a:endParaRPr lang="es-ES" sz="675"/>
            </a:p>
          </p:txBody>
        </p:sp>
        <p:sp>
          <p:nvSpPr>
            <p:cNvPr id="29" name="Forma libre: forma 28">
              <a:extLst>
                <a:ext uri="{FF2B5EF4-FFF2-40B4-BE49-F238E27FC236}">
                  <a16:creationId xmlns:a16="http://schemas.microsoft.com/office/drawing/2014/main" id="{B006CDBA-4B68-3009-11A1-701E813A46E2}"/>
                </a:ext>
              </a:extLst>
            </p:cNvPr>
            <p:cNvSpPr/>
            <p:nvPr/>
          </p:nvSpPr>
          <p:spPr>
            <a:xfrm>
              <a:off x="22174029" y="934523"/>
              <a:ext cx="171013" cy="212270"/>
            </a:xfrm>
            <a:custGeom>
              <a:avLst/>
              <a:gdLst>
                <a:gd name="connsiteX0" fmla="*/ 155542 w 171013"/>
                <a:gd name="connsiteY0" fmla="*/ 114174 h 212270"/>
                <a:gd name="connsiteX1" fmla="*/ 107968 w 171013"/>
                <a:gd name="connsiteY1" fmla="*/ 91500 h 212270"/>
                <a:gd name="connsiteX2" fmla="*/ 87900 w 171013"/>
                <a:gd name="connsiteY2" fmla="*/ 86689 h 212270"/>
                <a:gd name="connsiteX3" fmla="*/ 66603 w 171013"/>
                <a:gd name="connsiteY3" fmla="*/ 79781 h 212270"/>
                <a:gd name="connsiteX4" fmla="*/ 51770 w 171013"/>
                <a:gd name="connsiteY4" fmla="*/ 70944 h 212270"/>
                <a:gd name="connsiteX5" fmla="*/ 46154 w 171013"/>
                <a:gd name="connsiteY5" fmla="*/ 57297 h 212270"/>
                <a:gd name="connsiteX6" fmla="*/ 56750 w 171013"/>
                <a:gd name="connsiteY6" fmla="*/ 40217 h 212270"/>
                <a:gd name="connsiteX7" fmla="*/ 84764 w 171013"/>
                <a:gd name="connsiteY7" fmla="*/ 33669 h 212270"/>
                <a:gd name="connsiteX8" fmla="*/ 116275 w 171013"/>
                <a:gd name="connsiteY8" fmla="*/ 41510 h 212270"/>
                <a:gd name="connsiteX9" fmla="*/ 135749 w 171013"/>
                <a:gd name="connsiteY9" fmla="*/ 68211 h 212270"/>
                <a:gd name="connsiteX10" fmla="*/ 168680 w 171013"/>
                <a:gd name="connsiteY10" fmla="*/ 56174 h 212270"/>
                <a:gd name="connsiteX11" fmla="*/ 151410 w 171013"/>
                <a:gd name="connsiteY11" fmla="*/ 25257 h 212270"/>
                <a:gd name="connsiteX12" fmla="*/ 122293 w 171013"/>
                <a:gd name="connsiteY12" fmla="*/ 6375 h 212270"/>
                <a:gd name="connsiteX13" fmla="*/ 84764 w 171013"/>
                <a:gd name="connsiteY13" fmla="*/ 18 h 212270"/>
                <a:gd name="connsiteX14" fmla="*/ 44501 w 171013"/>
                <a:gd name="connsiteY14" fmla="*/ 7435 h 212270"/>
                <a:gd name="connsiteX15" fmla="*/ 16953 w 171013"/>
                <a:gd name="connsiteY15" fmla="*/ 27863 h 212270"/>
                <a:gd name="connsiteX16" fmla="*/ 7120 w 171013"/>
                <a:gd name="connsiteY16" fmla="*/ 57763 h 212270"/>
                <a:gd name="connsiteX17" fmla="*/ 21954 w 171013"/>
                <a:gd name="connsiteY17" fmla="*/ 95717 h 212270"/>
                <a:gd name="connsiteX18" fmla="*/ 69739 w 171013"/>
                <a:gd name="connsiteY18" fmla="*/ 119217 h 212270"/>
                <a:gd name="connsiteX19" fmla="*/ 90210 w 171013"/>
                <a:gd name="connsiteY19" fmla="*/ 124430 h 212270"/>
                <a:gd name="connsiteX20" fmla="*/ 122124 w 171013"/>
                <a:gd name="connsiteY20" fmla="*/ 135471 h 212270"/>
                <a:gd name="connsiteX21" fmla="*/ 132380 w 171013"/>
                <a:gd name="connsiteY21" fmla="*/ 152932 h 212270"/>
                <a:gd name="connsiteX22" fmla="*/ 120322 w 171013"/>
                <a:gd name="connsiteY22" fmla="*/ 171601 h 212270"/>
                <a:gd name="connsiteX23" fmla="*/ 87010 w 171013"/>
                <a:gd name="connsiteY23" fmla="*/ 179039 h 212270"/>
                <a:gd name="connsiteX24" fmla="*/ 63700 w 171013"/>
                <a:gd name="connsiteY24" fmla="*/ 175013 h 212270"/>
                <a:gd name="connsiteX25" fmla="*/ 44226 w 171013"/>
                <a:gd name="connsiteY25" fmla="*/ 162765 h 212270"/>
                <a:gd name="connsiteX26" fmla="*/ 31977 w 171013"/>
                <a:gd name="connsiteY26" fmla="*/ 142082 h 212270"/>
                <a:gd name="connsiteX27" fmla="*/ 0 w 171013"/>
                <a:gd name="connsiteY27" fmla="*/ 156068 h 212270"/>
                <a:gd name="connsiteX28" fmla="*/ 50180 w 171013"/>
                <a:gd name="connsiteY28" fmla="*/ 206249 h 212270"/>
                <a:gd name="connsiteX29" fmla="*/ 87137 w 171013"/>
                <a:gd name="connsiteY29" fmla="*/ 212267 h 212270"/>
                <a:gd name="connsiteX30" fmla="*/ 131638 w 171013"/>
                <a:gd name="connsiteY30" fmla="*/ 204447 h 212270"/>
                <a:gd name="connsiteX31" fmla="*/ 160755 w 171013"/>
                <a:gd name="connsiteY31" fmla="*/ 182960 h 212270"/>
                <a:gd name="connsiteX32" fmla="*/ 171011 w 171013"/>
                <a:gd name="connsiteY32" fmla="*/ 151830 h 212270"/>
                <a:gd name="connsiteX33" fmla="*/ 155542 w 171013"/>
                <a:gd name="connsiteY33" fmla="*/ 114174 h 21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71013" h="212270">
                  <a:moveTo>
                    <a:pt x="155542" y="114174"/>
                  </a:moveTo>
                  <a:cubicBezTo>
                    <a:pt x="145243" y="104426"/>
                    <a:pt x="129386" y="96867"/>
                    <a:pt x="107968" y="91500"/>
                  </a:cubicBezTo>
                  <a:lnTo>
                    <a:pt x="87900" y="86689"/>
                  </a:lnTo>
                  <a:cubicBezTo>
                    <a:pt x="80680" y="84776"/>
                    <a:pt x="73571" y="82470"/>
                    <a:pt x="66603" y="79781"/>
                  </a:cubicBezTo>
                  <a:cubicBezTo>
                    <a:pt x="61153" y="77780"/>
                    <a:pt x="56124" y="74784"/>
                    <a:pt x="51770" y="70944"/>
                  </a:cubicBezTo>
                  <a:cubicBezTo>
                    <a:pt x="48004" y="67427"/>
                    <a:pt x="45955" y="62447"/>
                    <a:pt x="46154" y="57297"/>
                  </a:cubicBezTo>
                  <a:cubicBezTo>
                    <a:pt x="46154" y="50319"/>
                    <a:pt x="49687" y="44625"/>
                    <a:pt x="56750" y="40217"/>
                  </a:cubicBezTo>
                  <a:cubicBezTo>
                    <a:pt x="63812" y="35810"/>
                    <a:pt x="73151" y="33627"/>
                    <a:pt x="84764" y="33669"/>
                  </a:cubicBezTo>
                  <a:cubicBezTo>
                    <a:pt x="95773" y="33481"/>
                    <a:pt x="106637" y="36185"/>
                    <a:pt x="116275" y="41510"/>
                  </a:cubicBezTo>
                  <a:cubicBezTo>
                    <a:pt x="125514" y="46723"/>
                    <a:pt x="132005" y="55623"/>
                    <a:pt x="135749" y="68211"/>
                  </a:cubicBezTo>
                  <a:lnTo>
                    <a:pt x="168680" y="56174"/>
                  </a:lnTo>
                  <a:cubicBezTo>
                    <a:pt x="165610" y="44583"/>
                    <a:pt x="159670" y="33949"/>
                    <a:pt x="151410" y="25257"/>
                  </a:cubicBezTo>
                  <a:cubicBezTo>
                    <a:pt x="143243" y="16861"/>
                    <a:pt x="133291" y="10408"/>
                    <a:pt x="122293" y="6375"/>
                  </a:cubicBezTo>
                  <a:cubicBezTo>
                    <a:pt x="110271" y="2004"/>
                    <a:pt x="97555" y="-152"/>
                    <a:pt x="84764" y="18"/>
                  </a:cubicBezTo>
                  <a:cubicBezTo>
                    <a:pt x="70981" y="-240"/>
                    <a:pt x="57288" y="2283"/>
                    <a:pt x="44501" y="7435"/>
                  </a:cubicBezTo>
                  <a:cubicBezTo>
                    <a:pt x="33662" y="11667"/>
                    <a:pt x="24149" y="18719"/>
                    <a:pt x="16953" y="27863"/>
                  </a:cubicBezTo>
                  <a:cubicBezTo>
                    <a:pt x="10434" y="36456"/>
                    <a:pt x="6974" y="46979"/>
                    <a:pt x="7120" y="57763"/>
                  </a:cubicBezTo>
                  <a:cubicBezTo>
                    <a:pt x="6777" y="71891"/>
                    <a:pt x="12121" y="85566"/>
                    <a:pt x="21954" y="95717"/>
                  </a:cubicBezTo>
                  <a:cubicBezTo>
                    <a:pt x="31844" y="106015"/>
                    <a:pt x="47771" y="113850"/>
                    <a:pt x="69739" y="119217"/>
                  </a:cubicBezTo>
                  <a:lnTo>
                    <a:pt x="90210" y="124430"/>
                  </a:lnTo>
                  <a:cubicBezTo>
                    <a:pt x="104662" y="127636"/>
                    <a:pt x="115300" y="131317"/>
                    <a:pt x="122124" y="135471"/>
                  </a:cubicBezTo>
                  <a:cubicBezTo>
                    <a:pt x="128544" y="138910"/>
                    <a:pt x="132503" y="145649"/>
                    <a:pt x="132380" y="152932"/>
                  </a:cubicBezTo>
                  <a:cubicBezTo>
                    <a:pt x="132380" y="160434"/>
                    <a:pt x="128360" y="166658"/>
                    <a:pt x="120322" y="171601"/>
                  </a:cubicBezTo>
                  <a:cubicBezTo>
                    <a:pt x="112285" y="176545"/>
                    <a:pt x="101181" y="179025"/>
                    <a:pt x="87010" y="179039"/>
                  </a:cubicBezTo>
                  <a:cubicBezTo>
                    <a:pt x="79066" y="179063"/>
                    <a:pt x="71176" y="177700"/>
                    <a:pt x="63700" y="175013"/>
                  </a:cubicBezTo>
                  <a:cubicBezTo>
                    <a:pt x="56370" y="172447"/>
                    <a:pt x="49714" y="168260"/>
                    <a:pt x="44226" y="162765"/>
                  </a:cubicBezTo>
                  <a:cubicBezTo>
                    <a:pt x="38540" y="156956"/>
                    <a:pt x="34338" y="149862"/>
                    <a:pt x="31977" y="142082"/>
                  </a:cubicBezTo>
                  <a:lnTo>
                    <a:pt x="0" y="156068"/>
                  </a:lnTo>
                  <a:cubicBezTo>
                    <a:pt x="7885" y="179768"/>
                    <a:pt x="26480" y="198364"/>
                    <a:pt x="50180" y="206249"/>
                  </a:cubicBezTo>
                  <a:cubicBezTo>
                    <a:pt x="62071" y="210330"/>
                    <a:pt x="74567" y="212364"/>
                    <a:pt x="87137" y="212267"/>
                  </a:cubicBezTo>
                  <a:cubicBezTo>
                    <a:pt x="104260" y="212267"/>
                    <a:pt x="119093" y="209660"/>
                    <a:pt x="131638" y="204447"/>
                  </a:cubicBezTo>
                  <a:cubicBezTo>
                    <a:pt x="143115" y="200063"/>
                    <a:pt x="153181" y="192634"/>
                    <a:pt x="160755" y="182960"/>
                  </a:cubicBezTo>
                  <a:cubicBezTo>
                    <a:pt x="167515" y="174000"/>
                    <a:pt x="171121" y="163055"/>
                    <a:pt x="171011" y="151830"/>
                  </a:cubicBezTo>
                  <a:cubicBezTo>
                    <a:pt x="171011" y="136503"/>
                    <a:pt x="165856" y="123949"/>
                    <a:pt x="155542" y="114174"/>
                  </a:cubicBezTo>
                  <a:close/>
                </a:path>
              </a:pathLst>
            </a:custGeom>
            <a:solidFill>
              <a:srgbClr val="00A443"/>
            </a:solidFill>
            <a:ln w="2119" cap="flat">
              <a:noFill/>
              <a:prstDash val="solid"/>
              <a:miter/>
            </a:ln>
          </p:spPr>
          <p:txBody>
            <a:bodyPr rtlCol="0" anchor="ctr"/>
            <a:lstStyle/>
            <a:p>
              <a:endParaRPr lang="es-ES" sz="675"/>
            </a:p>
          </p:txBody>
        </p:sp>
        <p:sp>
          <p:nvSpPr>
            <p:cNvPr id="30" name="Forma libre: forma 29">
              <a:extLst>
                <a:ext uri="{FF2B5EF4-FFF2-40B4-BE49-F238E27FC236}">
                  <a16:creationId xmlns:a16="http://schemas.microsoft.com/office/drawing/2014/main" id="{5806C088-8ACB-51B5-FB61-12FCC48ECAF3}"/>
                </a:ext>
              </a:extLst>
            </p:cNvPr>
            <p:cNvSpPr/>
            <p:nvPr/>
          </p:nvSpPr>
          <p:spPr>
            <a:xfrm>
              <a:off x="22371211" y="861389"/>
              <a:ext cx="175082" cy="281161"/>
            </a:xfrm>
            <a:custGeom>
              <a:avLst/>
              <a:gdLst>
                <a:gd name="connsiteX0" fmla="*/ 138526 w 175082"/>
                <a:gd name="connsiteY0" fmla="*/ 82730 h 281161"/>
                <a:gd name="connsiteX1" fmla="*/ 99576 w 175082"/>
                <a:gd name="connsiteY1" fmla="*/ 73088 h 281161"/>
                <a:gd name="connsiteX2" fmla="*/ 60416 w 175082"/>
                <a:gd name="connsiteY2" fmla="*/ 84128 h 281161"/>
                <a:gd name="connsiteX3" fmla="*/ 39352 w 175082"/>
                <a:gd name="connsiteY3" fmla="*/ 107269 h 281161"/>
                <a:gd name="connsiteX4" fmla="*/ 39352 w 175082"/>
                <a:gd name="connsiteY4" fmla="*/ 0 h 281161"/>
                <a:gd name="connsiteX5" fmla="*/ 0 w 175082"/>
                <a:gd name="connsiteY5" fmla="*/ 0 h 281161"/>
                <a:gd name="connsiteX6" fmla="*/ 0 w 175082"/>
                <a:gd name="connsiteY6" fmla="*/ 281077 h 281161"/>
                <a:gd name="connsiteX7" fmla="*/ 39352 w 175082"/>
                <a:gd name="connsiteY7" fmla="*/ 281077 h 281161"/>
                <a:gd name="connsiteX8" fmla="*/ 39352 w 175082"/>
                <a:gd name="connsiteY8" fmla="*/ 160289 h 281161"/>
                <a:gd name="connsiteX9" fmla="*/ 53592 w 175082"/>
                <a:gd name="connsiteY9" fmla="*/ 121954 h 281161"/>
                <a:gd name="connsiteX10" fmla="*/ 90337 w 175082"/>
                <a:gd name="connsiteY10" fmla="*/ 108095 h 281161"/>
                <a:gd name="connsiteX11" fmla="*/ 122865 w 175082"/>
                <a:gd name="connsiteY11" fmla="*/ 121763 h 281161"/>
                <a:gd name="connsiteX12" fmla="*/ 135304 w 175082"/>
                <a:gd name="connsiteY12" fmla="*/ 158699 h 281161"/>
                <a:gd name="connsiteX13" fmla="*/ 135304 w 175082"/>
                <a:gd name="connsiteY13" fmla="*/ 281162 h 281161"/>
                <a:gd name="connsiteX14" fmla="*/ 175059 w 175082"/>
                <a:gd name="connsiteY14" fmla="*/ 281162 h 281161"/>
                <a:gd name="connsiteX15" fmla="*/ 175059 w 175082"/>
                <a:gd name="connsiteY15" fmla="*/ 152194 h 281161"/>
                <a:gd name="connsiteX16" fmla="*/ 165226 w 175082"/>
                <a:gd name="connsiteY16" fmla="*/ 110236 h 281161"/>
                <a:gd name="connsiteX17" fmla="*/ 138526 w 175082"/>
                <a:gd name="connsiteY17" fmla="*/ 82730 h 281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082" h="281161">
                  <a:moveTo>
                    <a:pt x="138526" y="82730"/>
                  </a:moveTo>
                  <a:cubicBezTo>
                    <a:pt x="126616" y="76131"/>
                    <a:pt x="113181" y="72804"/>
                    <a:pt x="99576" y="73088"/>
                  </a:cubicBezTo>
                  <a:cubicBezTo>
                    <a:pt x="85751" y="73064"/>
                    <a:pt x="72191" y="76885"/>
                    <a:pt x="60416" y="84128"/>
                  </a:cubicBezTo>
                  <a:cubicBezTo>
                    <a:pt x="51397" y="89754"/>
                    <a:pt x="44107" y="97763"/>
                    <a:pt x="39352" y="107269"/>
                  </a:cubicBezTo>
                  <a:lnTo>
                    <a:pt x="39352" y="0"/>
                  </a:lnTo>
                  <a:lnTo>
                    <a:pt x="0" y="0"/>
                  </a:lnTo>
                  <a:lnTo>
                    <a:pt x="0" y="281077"/>
                  </a:lnTo>
                  <a:lnTo>
                    <a:pt x="39352" y="281077"/>
                  </a:lnTo>
                  <a:lnTo>
                    <a:pt x="39352" y="160289"/>
                  </a:lnTo>
                  <a:cubicBezTo>
                    <a:pt x="39352" y="143972"/>
                    <a:pt x="44098" y="131193"/>
                    <a:pt x="53592" y="121954"/>
                  </a:cubicBezTo>
                  <a:cubicBezTo>
                    <a:pt x="63086" y="112715"/>
                    <a:pt x="75334" y="108095"/>
                    <a:pt x="90337" y="108095"/>
                  </a:cubicBezTo>
                  <a:cubicBezTo>
                    <a:pt x="103709" y="108095"/>
                    <a:pt x="114558" y="112651"/>
                    <a:pt x="122865" y="121763"/>
                  </a:cubicBezTo>
                  <a:cubicBezTo>
                    <a:pt x="131172" y="130876"/>
                    <a:pt x="135326" y="143188"/>
                    <a:pt x="135304" y="158699"/>
                  </a:cubicBezTo>
                  <a:lnTo>
                    <a:pt x="135304" y="281162"/>
                  </a:lnTo>
                  <a:lnTo>
                    <a:pt x="175059" y="281162"/>
                  </a:lnTo>
                  <a:lnTo>
                    <a:pt x="175059" y="152194"/>
                  </a:lnTo>
                  <a:cubicBezTo>
                    <a:pt x="175398" y="137599"/>
                    <a:pt x="172028" y="123156"/>
                    <a:pt x="165226" y="110236"/>
                  </a:cubicBezTo>
                  <a:cubicBezTo>
                    <a:pt x="159081" y="98750"/>
                    <a:pt x="149820" y="89220"/>
                    <a:pt x="138526" y="82730"/>
                  </a:cubicBezTo>
                  <a:close/>
                </a:path>
              </a:pathLst>
            </a:custGeom>
            <a:solidFill>
              <a:srgbClr val="00A443"/>
            </a:solidFill>
            <a:ln w="2119" cap="flat">
              <a:noFill/>
              <a:prstDash val="solid"/>
              <a:miter/>
            </a:ln>
          </p:spPr>
          <p:txBody>
            <a:bodyPr rtlCol="0" anchor="ctr"/>
            <a:lstStyle/>
            <a:p>
              <a:endParaRPr lang="es-ES" sz="675"/>
            </a:p>
          </p:txBody>
        </p:sp>
        <p:sp>
          <p:nvSpPr>
            <p:cNvPr id="31" name="Forma libre: forma 30">
              <a:extLst>
                <a:ext uri="{FF2B5EF4-FFF2-40B4-BE49-F238E27FC236}">
                  <a16:creationId xmlns:a16="http://schemas.microsoft.com/office/drawing/2014/main" id="{44DBF60F-4F04-A433-99FF-320F9F661AD8}"/>
                </a:ext>
              </a:extLst>
            </p:cNvPr>
            <p:cNvSpPr/>
            <p:nvPr/>
          </p:nvSpPr>
          <p:spPr>
            <a:xfrm>
              <a:off x="22583270" y="861389"/>
              <a:ext cx="207650" cy="281077"/>
            </a:xfrm>
            <a:custGeom>
              <a:avLst/>
              <a:gdLst>
                <a:gd name="connsiteX0" fmla="*/ 179869 w 207650"/>
                <a:gd name="connsiteY0" fmla="*/ 24306 h 281077"/>
                <a:gd name="connsiteX1" fmla="*/ 103582 w 207650"/>
                <a:gd name="connsiteY1" fmla="*/ 0 h 281077"/>
                <a:gd name="connsiteX2" fmla="*/ 0 w 207650"/>
                <a:gd name="connsiteY2" fmla="*/ 0 h 281077"/>
                <a:gd name="connsiteX3" fmla="*/ 0 w 207650"/>
                <a:gd name="connsiteY3" fmla="*/ 281077 h 281077"/>
                <a:gd name="connsiteX4" fmla="*/ 41344 w 207650"/>
                <a:gd name="connsiteY4" fmla="*/ 281077 h 281077"/>
                <a:gd name="connsiteX5" fmla="*/ 41344 w 207650"/>
                <a:gd name="connsiteY5" fmla="*/ 181480 h 281077"/>
                <a:gd name="connsiteX6" fmla="*/ 103984 w 207650"/>
                <a:gd name="connsiteY6" fmla="*/ 181480 h 281077"/>
                <a:gd name="connsiteX7" fmla="*/ 159208 w 207650"/>
                <a:gd name="connsiteY7" fmla="*/ 170630 h 281077"/>
                <a:gd name="connsiteX8" fmla="*/ 194936 w 207650"/>
                <a:gd name="connsiteY8" fmla="*/ 139310 h 281077"/>
                <a:gd name="connsiteX9" fmla="*/ 207650 w 207650"/>
                <a:gd name="connsiteY9" fmla="*/ 91142 h 281077"/>
                <a:gd name="connsiteX10" fmla="*/ 179869 w 207650"/>
                <a:gd name="connsiteY10" fmla="*/ 24306 h 281077"/>
                <a:gd name="connsiteX11" fmla="*/ 147362 w 207650"/>
                <a:gd name="connsiteY11" fmla="*/ 131299 h 281077"/>
                <a:gd name="connsiteX12" fmla="*/ 100382 w 207650"/>
                <a:gd name="connsiteY12" fmla="*/ 144968 h 281077"/>
                <a:gd name="connsiteX13" fmla="*/ 41280 w 207650"/>
                <a:gd name="connsiteY13" fmla="*/ 144968 h 281077"/>
                <a:gd name="connsiteX14" fmla="*/ 41280 w 207650"/>
                <a:gd name="connsiteY14" fmla="*/ 37360 h 281077"/>
                <a:gd name="connsiteX15" fmla="*/ 100318 w 207650"/>
                <a:gd name="connsiteY15" fmla="*/ 37360 h 281077"/>
                <a:gd name="connsiteX16" fmla="*/ 147299 w 207650"/>
                <a:gd name="connsiteY16" fmla="*/ 50795 h 281077"/>
                <a:gd name="connsiteX17" fmla="*/ 164145 w 207650"/>
                <a:gd name="connsiteY17" fmla="*/ 91164 h 281077"/>
                <a:gd name="connsiteX18" fmla="*/ 147299 w 207650"/>
                <a:gd name="connsiteY18" fmla="*/ 131299 h 28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7650" h="281077">
                  <a:moveTo>
                    <a:pt x="179869" y="24306"/>
                  </a:moveTo>
                  <a:cubicBezTo>
                    <a:pt x="161412" y="8116"/>
                    <a:pt x="135983" y="15"/>
                    <a:pt x="103582" y="0"/>
                  </a:cubicBezTo>
                  <a:lnTo>
                    <a:pt x="0" y="0"/>
                  </a:lnTo>
                  <a:lnTo>
                    <a:pt x="0" y="281077"/>
                  </a:lnTo>
                  <a:lnTo>
                    <a:pt x="41344" y="281077"/>
                  </a:lnTo>
                  <a:lnTo>
                    <a:pt x="41344" y="181480"/>
                  </a:lnTo>
                  <a:lnTo>
                    <a:pt x="103984" y="181480"/>
                  </a:lnTo>
                  <a:cubicBezTo>
                    <a:pt x="125408" y="181480"/>
                    <a:pt x="143802" y="177862"/>
                    <a:pt x="159208" y="170630"/>
                  </a:cubicBezTo>
                  <a:cubicBezTo>
                    <a:pt x="173957" y="163965"/>
                    <a:pt x="186396" y="153063"/>
                    <a:pt x="194936" y="139310"/>
                  </a:cubicBezTo>
                  <a:cubicBezTo>
                    <a:pt x="203412" y="125663"/>
                    <a:pt x="207650" y="109606"/>
                    <a:pt x="207650" y="91142"/>
                  </a:cubicBezTo>
                  <a:cubicBezTo>
                    <a:pt x="207566" y="62774"/>
                    <a:pt x="198305" y="40496"/>
                    <a:pt x="179869" y="24306"/>
                  </a:cubicBezTo>
                  <a:close/>
                  <a:moveTo>
                    <a:pt x="147362" y="131299"/>
                  </a:moveTo>
                  <a:cubicBezTo>
                    <a:pt x="136067" y="140411"/>
                    <a:pt x="120407" y="144968"/>
                    <a:pt x="100382" y="144968"/>
                  </a:cubicBezTo>
                  <a:lnTo>
                    <a:pt x="41280" y="144968"/>
                  </a:lnTo>
                  <a:lnTo>
                    <a:pt x="41280" y="37360"/>
                  </a:lnTo>
                  <a:lnTo>
                    <a:pt x="100318" y="37360"/>
                  </a:lnTo>
                  <a:cubicBezTo>
                    <a:pt x="120386" y="37360"/>
                    <a:pt x="136046" y="41837"/>
                    <a:pt x="147299" y="50795"/>
                  </a:cubicBezTo>
                  <a:cubicBezTo>
                    <a:pt x="158551" y="59752"/>
                    <a:pt x="164166" y="73208"/>
                    <a:pt x="164145" y="91164"/>
                  </a:cubicBezTo>
                  <a:cubicBezTo>
                    <a:pt x="164145" y="108822"/>
                    <a:pt x="158530" y="122202"/>
                    <a:pt x="147299" y="131299"/>
                  </a:cubicBezTo>
                  <a:close/>
                </a:path>
              </a:pathLst>
            </a:custGeom>
            <a:solidFill>
              <a:srgbClr val="00A443"/>
            </a:solidFill>
            <a:ln w="2119" cap="flat">
              <a:noFill/>
              <a:prstDash val="solid"/>
              <a:miter/>
            </a:ln>
          </p:spPr>
          <p:txBody>
            <a:bodyPr rtlCol="0" anchor="ctr"/>
            <a:lstStyle/>
            <a:p>
              <a:endParaRPr lang="es-ES" sz="675"/>
            </a:p>
          </p:txBody>
        </p:sp>
        <p:sp>
          <p:nvSpPr>
            <p:cNvPr id="32" name="Forma libre: forma 31">
              <a:extLst>
                <a:ext uri="{FF2B5EF4-FFF2-40B4-BE49-F238E27FC236}">
                  <a16:creationId xmlns:a16="http://schemas.microsoft.com/office/drawing/2014/main" id="{29C63604-B6B5-D145-2ABE-01EC55256BD2}"/>
                </a:ext>
              </a:extLst>
            </p:cNvPr>
            <p:cNvSpPr/>
            <p:nvPr/>
          </p:nvSpPr>
          <p:spPr>
            <a:xfrm>
              <a:off x="22794197" y="934458"/>
              <a:ext cx="206799" cy="212416"/>
            </a:xfrm>
            <a:custGeom>
              <a:avLst/>
              <a:gdLst>
                <a:gd name="connsiteX0" fmla="*/ 156609 w 206799"/>
                <a:gd name="connsiteY0" fmla="*/ 13264 h 212416"/>
                <a:gd name="connsiteX1" fmla="*/ 103208 w 206799"/>
                <a:gd name="connsiteY1" fmla="*/ 20 h 212416"/>
                <a:gd name="connsiteX2" fmla="*/ 62246 w 206799"/>
                <a:gd name="connsiteY2" fmla="*/ 7648 h 212416"/>
                <a:gd name="connsiteX3" fmla="*/ 29315 w 206799"/>
                <a:gd name="connsiteY3" fmla="*/ 29539 h 212416"/>
                <a:gd name="connsiteX4" fmla="*/ 7637 w 206799"/>
                <a:gd name="connsiteY4" fmla="*/ 63253 h 212416"/>
                <a:gd name="connsiteX5" fmla="*/ 8 w 206799"/>
                <a:gd name="connsiteY5" fmla="*/ 106017 h 212416"/>
                <a:gd name="connsiteX6" fmla="*/ 13464 w 206799"/>
                <a:gd name="connsiteY6" fmla="*/ 161431 h 212416"/>
                <a:gd name="connsiteX7" fmla="*/ 50400 w 206799"/>
                <a:gd name="connsiteY7" fmla="*/ 198982 h 212416"/>
                <a:gd name="connsiteX8" fmla="*/ 144551 w 206799"/>
                <a:gd name="connsiteY8" fmla="*/ 204597 h 212416"/>
                <a:gd name="connsiteX9" fmla="*/ 177482 w 206799"/>
                <a:gd name="connsiteY9" fmla="*/ 182707 h 212416"/>
                <a:gd name="connsiteX10" fmla="*/ 199161 w 206799"/>
                <a:gd name="connsiteY10" fmla="*/ 149183 h 212416"/>
                <a:gd name="connsiteX11" fmla="*/ 206789 w 206799"/>
                <a:gd name="connsiteY11" fmla="*/ 106017 h 212416"/>
                <a:gd name="connsiteX12" fmla="*/ 193354 w 206799"/>
                <a:gd name="connsiteY12" fmla="*/ 50412 h 212416"/>
                <a:gd name="connsiteX13" fmla="*/ 156609 w 206799"/>
                <a:gd name="connsiteY13" fmla="*/ 13264 h 212416"/>
                <a:gd name="connsiteX14" fmla="*/ 161822 w 206799"/>
                <a:gd name="connsiteY14" fmla="*/ 135727 h 212416"/>
                <a:gd name="connsiteX15" fmla="*/ 148578 w 206799"/>
                <a:gd name="connsiteY15" fmla="*/ 158020 h 212416"/>
                <a:gd name="connsiteX16" fmla="*/ 128489 w 206799"/>
                <a:gd name="connsiteY16" fmla="*/ 171857 h 212416"/>
                <a:gd name="connsiteX17" fmla="*/ 103208 w 206799"/>
                <a:gd name="connsiteY17" fmla="*/ 176689 h 212416"/>
                <a:gd name="connsiteX18" fmla="*/ 71273 w 206799"/>
                <a:gd name="connsiteY18" fmla="*/ 168212 h 212416"/>
                <a:gd name="connsiteX19" fmla="*/ 48790 w 206799"/>
                <a:gd name="connsiteY19" fmla="*/ 143928 h 212416"/>
                <a:gd name="connsiteX20" fmla="*/ 40567 w 206799"/>
                <a:gd name="connsiteY20" fmla="*/ 105974 h 212416"/>
                <a:gd name="connsiteX21" fmla="*/ 45187 w 206799"/>
                <a:gd name="connsiteY21" fmla="*/ 76307 h 212416"/>
                <a:gd name="connsiteX22" fmla="*/ 58241 w 206799"/>
                <a:gd name="connsiteY22" fmla="*/ 54226 h 212416"/>
                <a:gd name="connsiteX23" fmla="*/ 78308 w 206799"/>
                <a:gd name="connsiteY23" fmla="*/ 40367 h 212416"/>
                <a:gd name="connsiteX24" fmla="*/ 103208 w 206799"/>
                <a:gd name="connsiteY24" fmla="*/ 35748 h 212416"/>
                <a:gd name="connsiteX25" fmla="*/ 135927 w 206799"/>
                <a:gd name="connsiteY25" fmla="*/ 44224 h 212416"/>
                <a:gd name="connsiteX26" fmla="*/ 158410 w 206799"/>
                <a:gd name="connsiteY26" fmla="*/ 68318 h 212416"/>
                <a:gd name="connsiteX27" fmla="*/ 166633 w 206799"/>
                <a:gd name="connsiteY27" fmla="*/ 106059 h 212416"/>
                <a:gd name="connsiteX28" fmla="*/ 161780 w 206799"/>
                <a:gd name="connsiteY28" fmla="*/ 135727 h 212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6799" h="212416">
                  <a:moveTo>
                    <a:pt x="156609" y="13264"/>
                  </a:moveTo>
                  <a:cubicBezTo>
                    <a:pt x="140292" y="4230"/>
                    <a:pt x="121856" y="-339"/>
                    <a:pt x="103208" y="20"/>
                  </a:cubicBezTo>
                  <a:cubicBezTo>
                    <a:pt x="89179" y="-114"/>
                    <a:pt x="75278" y="2476"/>
                    <a:pt x="62246" y="7648"/>
                  </a:cubicBezTo>
                  <a:cubicBezTo>
                    <a:pt x="49870" y="12588"/>
                    <a:pt x="38660" y="20043"/>
                    <a:pt x="29315" y="29539"/>
                  </a:cubicBezTo>
                  <a:cubicBezTo>
                    <a:pt x="19864" y="39176"/>
                    <a:pt x="12489" y="50651"/>
                    <a:pt x="7637" y="63253"/>
                  </a:cubicBezTo>
                  <a:cubicBezTo>
                    <a:pt x="2424" y="76903"/>
                    <a:pt x="-162" y="91410"/>
                    <a:pt x="8" y="106017"/>
                  </a:cubicBezTo>
                  <a:cubicBezTo>
                    <a:pt x="8" y="126896"/>
                    <a:pt x="4500" y="145369"/>
                    <a:pt x="13464" y="161431"/>
                  </a:cubicBezTo>
                  <a:cubicBezTo>
                    <a:pt x="22067" y="177121"/>
                    <a:pt x="34846" y="190120"/>
                    <a:pt x="50400" y="198982"/>
                  </a:cubicBezTo>
                  <a:cubicBezTo>
                    <a:pt x="79410" y="214667"/>
                    <a:pt x="113888" y="216723"/>
                    <a:pt x="144551" y="204597"/>
                  </a:cubicBezTo>
                  <a:cubicBezTo>
                    <a:pt x="156884" y="199562"/>
                    <a:pt x="168073" y="192122"/>
                    <a:pt x="177482" y="182707"/>
                  </a:cubicBezTo>
                  <a:cubicBezTo>
                    <a:pt x="186976" y="173165"/>
                    <a:pt x="194350" y="161745"/>
                    <a:pt x="199161" y="149183"/>
                  </a:cubicBezTo>
                  <a:cubicBezTo>
                    <a:pt x="204395" y="135400"/>
                    <a:pt x="206980" y="120757"/>
                    <a:pt x="206789" y="106017"/>
                  </a:cubicBezTo>
                  <a:cubicBezTo>
                    <a:pt x="206789" y="84826"/>
                    <a:pt x="202318" y="66290"/>
                    <a:pt x="193354" y="50412"/>
                  </a:cubicBezTo>
                  <a:cubicBezTo>
                    <a:pt x="184751" y="34883"/>
                    <a:pt x="172036" y="22029"/>
                    <a:pt x="156609" y="13264"/>
                  </a:cubicBezTo>
                  <a:close/>
                  <a:moveTo>
                    <a:pt x="161822" y="135727"/>
                  </a:moveTo>
                  <a:cubicBezTo>
                    <a:pt x="158961" y="143976"/>
                    <a:pt x="154448" y="151558"/>
                    <a:pt x="148578" y="158020"/>
                  </a:cubicBezTo>
                  <a:cubicBezTo>
                    <a:pt x="142962" y="164034"/>
                    <a:pt x="136117" y="168755"/>
                    <a:pt x="128489" y="171857"/>
                  </a:cubicBezTo>
                  <a:cubicBezTo>
                    <a:pt x="120457" y="175129"/>
                    <a:pt x="111875" y="176771"/>
                    <a:pt x="103208" y="176689"/>
                  </a:cubicBezTo>
                  <a:cubicBezTo>
                    <a:pt x="91998" y="176824"/>
                    <a:pt x="80957" y="173894"/>
                    <a:pt x="71273" y="168212"/>
                  </a:cubicBezTo>
                  <a:cubicBezTo>
                    <a:pt x="61610" y="162427"/>
                    <a:pt x="53812" y="154000"/>
                    <a:pt x="48790" y="143928"/>
                  </a:cubicBezTo>
                  <a:cubicBezTo>
                    <a:pt x="43301" y="133360"/>
                    <a:pt x="40546" y="120709"/>
                    <a:pt x="40567" y="105974"/>
                  </a:cubicBezTo>
                  <a:cubicBezTo>
                    <a:pt x="40377" y="95892"/>
                    <a:pt x="41945" y="85856"/>
                    <a:pt x="45187" y="76307"/>
                  </a:cubicBezTo>
                  <a:cubicBezTo>
                    <a:pt x="48026" y="68149"/>
                    <a:pt x="52456" y="60641"/>
                    <a:pt x="58241" y="54226"/>
                  </a:cubicBezTo>
                  <a:cubicBezTo>
                    <a:pt x="63771" y="48117"/>
                    <a:pt x="70637" y="43372"/>
                    <a:pt x="78308" y="40367"/>
                  </a:cubicBezTo>
                  <a:cubicBezTo>
                    <a:pt x="86234" y="37258"/>
                    <a:pt x="94689" y="35690"/>
                    <a:pt x="103208" y="35748"/>
                  </a:cubicBezTo>
                  <a:cubicBezTo>
                    <a:pt x="114672" y="35548"/>
                    <a:pt x="125988" y="38479"/>
                    <a:pt x="135927" y="44224"/>
                  </a:cubicBezTo>
                  <a:cubicBezTo>
                    <a:pt x="145547" y="49971"/>
                    <a:pt x="153346" y="58324"/>
                    <a:pt x="158410" y="68318"/>
                  </a:cubicBezTo>
                  <a:cubicBezTo>
                    <a:pt x="163899" y="78772"/>
                    <a:pt x="166633" y="91353"/>
                    <a:pt x="166633" y="106059"/>
                  </a:cubicBezTo>
                  <a:cubicBezTo>
                    <a:pt x="166760" y="116157"/>
                    <a:pt x="165128" y="126197"/>
                    <a:pt x="161780" y="135727"/>
                  </a:cubicBezTo>
                  <a:close/>
                </a:path>
              </a:pathLst>
            </a:custGeom>
            <a:solidFill>
              <a:srgbClr val="00A443"/>
            </a:solidFill>
            <a:ln w="2119" cap="flat">
              <a:noFill/>
              <a:prstDash val="solid"/>
              <a:miter/>
            </a:ln>
          </p:spPr>
          <p:txBody>
            <a:bodyPr rtlCol="0" anchor="ctr"/>
            <a:lstStyle/>
            <a:p>
              <a:endParaRPr lang="es-ES" sz="675"/>
            </a:p>
          </p:txBody>
        </p:sp>
        <p:sp>
          <p:nvSpPr>
            <p:cNvPr id="33" name="Forma libre: forma 32">
              <a:extLst>
                <a:ext uri="{FF2B5EF4-FFF2-40B4-BE49-F238E27FC236}">
                  <a16:creationId xmlns:a16="http://schemas.microsoft.com/office/drawing/2014/main" id="{3B6C60DA-3751-F4CB-43EF-FA630B0BB9B2}"/>
                </a:ext>
              </a:extLst>
            </p:cNvPr>
            <p:cNvSpPr/>
            <p:nvPr/>
          </p:nvSpPr>
          <p:spPr>
            <a:xfrm>
              <a:off x="23000817" y="938482"/>
              <a:ext cx="295529" cy="204090"/>
            </a:xfrm>
            <a:custGeom>
              <a:avLst/>
              <a:gdLst>
                <a:gd name="connsiteX0" fmla="*/ 222039 w 295529"/>
                <a:gd name="connsiteY0" fmla="*/ 109727 h 204090"/>
                <a:gd name="connsiteX1" fmla="*/ 216826 w 295529"/>
                <a:gd name="connsiteY1" fmla="*/ 127188 h 204090"/>
                <a:gd name="connsiteX2" fmla="*/ 211613 w 295529"/>
                <a:gd name="connsiteY2" fmla="*/ 146260 h 204090"/>
                <a:gd name="connsiteX3" fmla="*/ 199958 w 295529"/>
                <a:gd name="connsiteY3" fmla="*/ 110108 h 204090"/>
                <a:gd name="connsiteX4" fmla="*/ 164951 w 295529"/>
                <a:gd name="connsiteY4" fmla="*/ 0 h 204090"/>
                <a:gd name="connsiteX5" fmla="*/ 130812 w 295529"/>
                <a:gd name="connsiteY5" fmla="*/ 0 h 204090"/>
                <a:gd name="connsiteX6" fmla="*/ 96377 w 295529"/>
                <a:gd name="connsiteY6" fmla="*/ 109727 h 204090"/>
                <a:gd name="connsiteX7" fmla="*/ 90952 w 295529"/>
                <a:gd name="connsiteY7" fmla="*/ 127591 h 204090"/>
                <a:gd name="connsiteX8" fmla="*/ 85124 w 295529"/>
                <a:gd name="connsiteY8" fmla="*/ 146663 h 204090"/>
                <a:gd name="connsiteX9" fmla="*/ 79509 w 295529"/>
                <a:gd name="connsiteY9" fmla="*/ 127591 h 204090"/>
                <a:gd name="connsiteX10" fmla="*/ 74274 w 295529"/>
                <a:gd name="connsiteY10" fmla="*/ 109727 h 204090"/>
                <a:gd name="connsiteX11" fmla="*/ 41767 w 295529"/>
                <a:gd name="connsiteY11" fmla="*/ 106 h 204090"/>
                <a:gd name="connsiteX12" fmla="*/ 0 w 295529"/>
                <a:gd name="connsiteY12" fmla="*/ 106 h 204090"/>
                <a:gd name="connsiteX13" fmla="*/ 64654 w 295529"/>
                <a:gd name="connsiteY13" fmla="*/ 204090 h 204090"/>
                <a:gd name="connsiteX14" fmla="*/ 101992 w 295529"/>
                <a:gd name="connsiteY14" fmla="*/ 204090 h 204090"/>
                <a:gd name="connsiteX15" fmla="*/ 136512 w 295529"/>
                <a:gd name="connsiteY15" fmla="*/ 94469 h 204090"/>
                <a:gd name="connsiteX16" fmla="*/ 147362 w 295529"/>
                <a:gd name="connsiteY16" fmla="*/ 58741 h 204090"/>
                <a:gd name="connsiteX17" fmla="*/ 158996 w 295529"/>
                <a:gd name="connsiteY17" fmla="*/ 94469 h 204090"/>
                <a:gd name="connsiteX18" fmla="*/ 193537 w 295529"/>
                <a:gd name="connsiteY18" fmla="*/ 204090 h 204090"/>
                <a:gd name="connsiteX19" fmla="*/ 231278 w 295529"/>
                <a:gd name="connsiteY19" fmla="*/ 204090 h 204090"/>
                <a:gd name="connsiteX20" fmla="*/ 295529 w 295529"/>
                <a:gd name="connsiteY20" fmla="*/ 106 h 204090"/>
                <a:gd name="connsiteX21" fmla="*/ 254567 w 295529"/>
                <a:gd name="connsiteY21" fmla="*/ 106 h 20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5529" h="204090">
                  <a:moveTo>
                    <a:pt x="222039" y="109727"/>
                  </a:moveTo>
                  <a:cubicBezTo>
                    <a:pt x="220174" y="115618"/>
                    <a:pt x="218437" y="121439"/>
                    <a:pt x="216826" y="127188"/>
                  </a:cubicBezTo>
                  <a:cubicBezTo>
                    <a:pt x="215215" y="132937"/>
                    <a:pt x="213478" y="139295"/>
                    <a:pt x="211613" y="146260"/>
                  </a:cubicBezTo>
                  <a:cubicBezTo>
                    <a:pt x="206782" y="131257"/>
                    <a:pt x="202904" y="119206"/>
                    <a:pt x="199958" y="110108"/>
                  </a:cubicBezTo>
                  <a:lnTo>
                    <a:pt x="164951" y="0"/>
                  </a:lnTo>
                  <a:lnTo>
                    <a:pt x="130812" y="0"/>
                  </a:lnTo>
                  <a:lnTo>
                    <a:pt x="96377" y="109727"/>
                  </a:lnTo>
                  <a:cubicBezTo>
                    <a:pt x="94491" y="115900"/>
                    <a:pt x="92668" y="121855"/>
                    <a:pt x="90952" y="127591"/>
                  </a:cubicBezTo>
                  <a:cubicBezTo>
                    <a:pt x="89193" y="133355"/>
                    <a:pt x="87264" y="139712"/>
                    <a:pt x="85124" y="146663"/>
                  </a:cubicBezTo>
                  <a:cubicBezTo>
                    <a:pt x="83005" y="139712"/>
                    <a:pt x="81098" y="133355"/>
                    <a:pt x="79509" y="127591"/>
                  </a:cubicBezTo>
                  <a:cubicBezTo>
                    <a:pt x="77919" y="121827"/>
                    <a:pt x="76160" y="115894"/>
                    <a:pt x="74274" y="109727"/>
                  </a:cubicBezTo>
                  <a:lnTo>
                    <a:pt x="41767" y="106"/>
                  </a:lnTo>
                  <a:lnTo>
                    <a:pt x="0" y="106"/>
                  </a:lnTo>
                  <a:lnTo>
                    <a:pt x="64654" y="204090"/>
                  </a:lnTo>
                  <a:lnTo>
                    <a:pt x="101992" y="204090"/>
                  </a:lnTo>
                  <a:lnTo>
                    <a:pt x="136512" y="94469"/>
                  </a:lnTo>
                  <a:cubicBezTo>
                    <a:pt x="139458" y="85639"/>
                    <a:pt x="143082" y="73730"/>
                    <a:pt x="147362" y="58741"/>
                  </a:cubicBezTo>
                  <a:cubicBezTo>
                    <a:pt x="152448" y="73730"/>
                    <a:pt x="156326" y="85639"/>
                    <a:pt x="158996" y="94469"/>
                  </a:cubicBezTo>
                  <a:lnTo>
                    <a:pt x="193537" y="204090"/>
                  </a:lnTo>
                  <a:lnTo>
                    <a:pt x="231278" y="204090"/>
                  </a:lnTo>
                  <a:lnTo>
                    <a:pt x="295529" y="106"/>
                  </a:lnTo>
                  <a:lnTo>
                    <a:pt x="254567" y="106"/>
                  </a:lnTo>
                  <a:close/>
                </a:path>
              </a:pathLst>
            </a:custGeom>
            <a:solidFill>
              <a:srgbClr val="00A443"/>
            </a:solidFill>
            <a:ln w="2119" cap="flat">
              <a:noFill/>
              <a:prstDash val="solid"/>
              <a:miter/>
            </a:ln>
          </p:spPr>
          <p:txBody>
            <a:bodyPr rtlCol="0" anchor="ctr"/>
            <a:lstStyle/>
            <a:p>
              <a:endParaRPr lang="es-ES" sz="675"/>
            </a:p>
          </p:txBody>
        </p:sp>
        <p:sp>
          <p:nvSpPr>
            <p:cNvPr id="34" name="Forma libre: forma 33">
              <a:extLst>
                <a:ext uri="{FF2B5EF4-FFF2-40B4-BE49-F238E27FC236}">
                  <a16:creationId xmlns:a16="http://schemas.microsoft.com/office/drawing/2014/main" id="{9D353566-D1E7-C52E-5565-6B1E031E548A}"/>
                </a:ext>
              </a:extLst>
            </p:cNvPr>
            <p:cNvSpPr/>
            <p:nvPr/>
          </p:nvSpPr>
          <p:spPr>
            <a:xfrm>
              <a:off x="23296333" y="934464"/>
              <a:ext cx="192321" cy="212494"/>
            </a:xfrm>
            <a:custGeom>
              <a:avLst/>
              <a:gdLst>
                <a:gd name="connsiteX0" fmla="*/ 146570 w 192321"/>
                <a:gd name="connsiteY0" fmla="*/ 13067 h 212494"/>
                <a:gd name="connsiteX1" fmla="*/ 97979 w 192321"/>
                <a:gd name="connsiteY1" fmla="*/ 14 h 212494"/>
                <a:gd name="connsiteX2" fmla="*/ 58415 w 192321"/>
                <a:gd name="connsiteY2" fmla="*/ 7430 h 212494"/>
                <a:gd name="connsiteX3" fmla="*/ 27307 w 192321"/>
                <a:gd name="connsiteY3" fmla="*/ 28982 h 212494"/>
                <a:gd name="connsiteX4" fmla="*/ 7027 w 192321"/>
                <a:gd name="connsiteY4" fmla="*/ 62506 h 212494"/>
                <a:gd name="connsiteX5" fmla="*/ 13 w 192321"/>
                <a:gd name="connsiteY5" fmla="*/ 106074 h 212494"/>
                <a:gd name="connsiteX6" fmla="*/ 12855 w 192321"/>
                <a:gd name="connsiteY6" fmla="*/ 161680 h 212494"/>
                <a:gd name="connsiteX7" fmla="*/ 48180 w 192321"/>
                <a:gd name="connsiteY7" fmla="*/ 199039 h 212494"/>
                <a:gd name="connsiteX8" fmla="*/ 99992 w 192321"/>
                <a:gd name="connsiteY8" fmla="*/ 212474 h 212494"/>
                <a:gd name="connsiteX9" fmla="*/ 134300 w 192321"/>
                <a:gd name="connsiteY9" fmla="*/ 207452 h 212494"/>
                <a:gd name="connsiteX10" fmla="*/ 164837 w 192321"/>
                <a:gd name="connsiteY10" fmla="*/ 191008 h 212494"/>
                <a:gd name="connsiteX11" fmla="*/ 188719 w 192321"/>
                <a:gd name="connsiteY11" fmla="*/ 161489 h 212494"/>
                <a:gd name="connsiteX12" fmla="*/ 158204 w 192321"/>
                <a:gd name="connsiteY12" fmla="*/ 142608 h 212494"/>
                <a:gd name="connsiteX13" fmla="*/ 142946 w 192321"/>
                <a:gd name="connsiteY13" fmla="*/ 162887 h 212494"/>
                <a:gd name="connsiteX14" fmla="*/ 123260 w 192321"/>
                <a:gd name="connsiteY14" fmla="*/ 174140 h 212494"/>
                <a:gd name="connsiteX15" fmla="*/ 99950 w 192321"/>
                <a:gd name="connsiteY15" fmla="*/ 177552 h 212494"/>
                <a:gd name="connsiteX16" fmla="*/ 69032 w 192321"/>
                <a:gd name="connsiteY16" fmla="*/ 169520 h 212494"/>
                <a:gd name="connsiteX17" fmla="*/ 47587 w 192321"/>
                <a:gd name="connsiteY17" fmla="*/ 145532 h 212494"/>
                <a:gd name="connsiteX18" fmla="*/ 40106 w 192321"/>
                <a:gd name="connsiteY18" fmla="*/ 115229 h 212494"/>
                <a:gd name="connsiteX19" fmla="*/ 191940 w 192321"/>
                <a:gd name="connsiteY19" fmla="*/ 115229 h 212494"/>
                <a:gd name="connsiteX20" fmla="*/ 192321 w 192321"/>
                <a:gd name="connsiteY20" fmla="*/ 109613 h 212494"/>
                <a:gd name="connsiteX21" fmla="*/ 192321 w 192321"/>
                <a:gd name="connsiteY21" fmla="*/ 104379 h 212494"/>
                <a:gd name="connsiteX22" fmla="*/ 180094 w 192321"/>
                <a:gd name="connsiteY22" fmla="*/ 49579 h 212494"/>
                <a:gd name="connsiteX23" fmla="*/ 146570 w 192321"/>
                <a:gd name="connsiteY23" fmla="*/ 13067 h 212494"/>
                <a:gd name="connsiteX24" fmla="*/ 55216 w 192321"/>
                <a:gd name="connsiteY24" fmla="*/ 52016 h 212494"/>
                <a:gd name="connsiteX25" fmla="*/ 73482 w 192321"/>
                <a:gd name="connsiteY25" fmla="*/ 37967 h 212494"/>
                <a:gd name="connsiteX26" fmla="*/ 97576 w 192321"/>
                <a:gd name="connsiteY26" fmla="*/ 33347 h 212494"/>
                <a:gd name="connsiteX27" fmla="*/ 137119 w 192321"/>
                <a:gd name="connsiteY27" fmla="*/ 50999 h 212494"/>
                <a:gd name="connsiteX28" fmla="*/ 151317 w 192321"/>
                <a:gd name="connsiteY28" fmla="*/ 85943 h 212494"/>
                <a:gd name="connsiteX29" fmla="*/ 41272 w 192321"/>
                <a:gd name="connsiteY29" fmla="*/ 85943 h 212494"/>
                <a:gd name="connsiteX30" fmla="*/ 43772 w 192321"/>
                <a:gd name="connsiteY30" fmla="*/ 74902 h 212494"/>
                <a:gd name="connsiteX31" fmla="*/ 55216 w 192321"/>
                <a:gd name="connsiteY31" fmla="*/ 52016 h 21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2321" h="212494">
                  <a:moveTo>
                    <a:pt x="146570" y="13067"/>
                  </a:moveTo>
                  <a:cubicBezTo>
                    <a:pt x="131927" y="4241"/>
                    <a:pt x="115080" y="-281"/>
                    <a:pt x="97979" y="14"/>
                  </a:cubicBezTo>
                  <a:cubicBezTo>
                    <a:pt x="84438" y="-156"/>
                    <a:pt x="70982" y="2366"/>
                    <a:pt x="58415" y="7430"/>
                  </a:cubicBezTo>
                  <a:cubicBezTo>
                    <a:pt x="46633" y="12319"/>
                    <a:pt x="36016" y="19666"/>
                    <a:pt x="27307" y="28982"/>
                  </a:cubicBezTo>
                  <a:cubicBezTo>
                    <a:pt x="18301" y="38632"/>
                    <a:pt x="11393" y="50048"/>
                    <a:pt x="7027" y="62506"/>
                  </a:cubicBezTo>
                  <a:cubicBezTo>
                    <a:pt x="2175" y="76511"/>
                    <a:pt x="-199" y="91256"/>
                    <a:pt x="13" y="106074"/>
                  </a:cubicBezTo>
                  <a:cubicBezTo>
                    <a:pt x="13" y="127265"/>
                    <a:pt x="4294" y="145801"/>
                    <a:pt x="12855" y="161680"/>
                  </a:cubicBezTo>
                  <a:cubicBezTo>
                    <a:pt x="20971" y="177140"/>
                    <a:pt x="33198" y="190065"/>
                    <a:pt x="48180" y="199039"/>
                  </a:cubicBezTo>
                  <a:cubicBezTo>
                    <a:pt x="63883" y="208190"/>
                    <a:pt x="81810" y="212839"/>
                    <a:pt x="99992" y="212474"/>
                  </a:cubicBezTo>
                  <a:cubicBezTo>
                    <a:pt x="111605" y="212496"/>
                    <a:pt x="123175" y="210802"/>
                    <a:pt x="134300" y="207452"/>
                  </a:cubicBezTo>
                  <a:cubicBezTo>
                    <a:pt x="145489" y="204078"/>
                    <a:pt x="155873" y="198486"/>
                    <a:pt x="164837" y="191008"/>
                  </a:cubicBezTo>
                  <a:cubicBezTo>
                    <a:pt x="174563" y="182739"/>
                    <a:pt x="182658" y="172729"/>
                    <a:pt x="188719" y="161489"/>
                  </a:cubicBezTo>
                  <a:lnTo>
                    <a:pt x="158204" y="142608"/>
                  </a:lnTo>
                  <a:cubicBezTo>
                    <a:pt x="154432" y="150258"/>
                    <a:pt x="149240" y="157134"/>
                    <a:pt x="142946" y="162887"/>
                  </a:cubicBezTo>
                  <a:cubicBezTo>
                    <a:pt x="137267" y="168005"/>
                    <a:pt x="130549" y="171843"/>
                    <a:pt x="123260" y="174140"/>
                  </a:cubicBezTo>
                  <a:cubicBezTo>
                    <a:pt x="115716" y="176460"/>
                    <a:pt x="107854" y="177611"/>
                    <a:pt x="99950" y="177552"/>
                  </a:cubicBezTo>
                  <a:cubicBezTo>
                    <a:pt x="89100" y="177734"/>
                    <a:pt x="78420" y="174958"/>
                    <a:pt x="69032" y="169520"/>
                  </a:cubicBezTo>
                  <a:cubicBezTo>
                    <a:pt x="59644" y="163843"/>
                    <a:pt x="52185" y="155488"/>
                    <a:pt x="47587" y="145532"/>
                  </a:cubicBezTo>
                  <a:cubicBezTo>
                    <a:pt x="43158" y="136011"/>
                    <a:pt x="40615" y="125718"/>
                    <a:pt x="40106" y="115229"/>
                  </a:cubicBezTo>
                  <a:lnTo>
                    <a:pt x="191940" y="115229"/>
                  </a:lnTo>
                  <a:cubicBezTo>
                    <a:pt x="192194" y="113368"/>
                    <a:pt x="192321" y="111491"/>
                    <a:pt x="192321" y="109613"/>
                  </a:cubicBezTo>
                  <a:lnTo>
                    <a:pt x="192321" y="104379"/>
                  </a:lnTo>
                  <a:cubicBezTo>
                    <a:pt x="192321" y="83500"/>
                    <a:pt x="188252" y="65233"/>
                    <a:pt x="180094" y="49579"/>
                  </a:cubicBezTo>
                  <a:cubicBezTo>
                    <a:pt x="172486" y="34553"/>
                    <a:pt x="160895" y="21919"/>
                    <a:pt x="146570" y="13067"/>
                  </a:cubicBezTo>
                  <a:close/>
                  <a:moveTo>
                    <a:pt x="55216" y="52016"/>
                  </a:moveTo>
                  <a:cubicBezTo>
                    <a:pt x="60005" y="45845"/>
                    <a:pt x="66298" y="41007"/>
                    <a:pt x="73482" y="37967"/>
                  </a:cubicBezTo>
                  <a:cubicBezTo>
                    <a:pt x="81111" y="34801"/>
                    <a:pt x="89312" y="33228"/>
                    <a:pt x="97576" y="33347"/>
                  </a:cubicBezTo>
                  <a:cubicBezTo>
                    <a:pt x="112749" y="32951"/>
                    <a:pt x="127286" y="39439"/>
                    <a:pt x="137119" y="50999"/>
                  </a:cubicBezTo>
                  <a:cubicBezTo>
                    <a:pt x="144493" y="59475"/>
                    <a:pt x="149219" y="71124"/>
                    <a:pt x="151317" y="85943"/>
                  </a:cubicBezTo>
                  <a:lnTo>
                    <a:pt x="41272" y="85943"/>
                  </a:lnTo>
                  <a:cubicBezTo>
                    <a:pt x="41865" y="82213"/>
                    <a:pt x="42692" y="78524"/>
                    <a:pt x="43772" y="74902"/>
                  </a:cubicBezTo>
                  <a:cubicBezTo>
                    <a:pt x="46103" y="66615"/>
                    <a:pt x="49981" y="58848"/>
                    <a:pt x="55216" y="52016"/>
                  </a:cubicBezTo>
                  <a:close/>
                </a:path>
              </a:pathLst>
            </a:custGeom>
            <a:solidFill>
              <a:srgbClr val="00A443"/>
            </a:solidFill>
            <a:ln w="2119" cap="flat">
              <a:noFill/>
              <a:prstDash val="solid"/>
              <a:miter/>
            </a:ln>
          </p:spPr>
          <p:txBody>
            <a:bodyPr rtlCol="0" anchor="ctr"/>
            <a:lstStyle/>
            <a:p>
              <a:endParaRPr lang="es-ES" sz="675"/>
            </a:p>
          </p:txBody>
        </p:sp>
        <p:sp>
          <p:nvSpPr>
            <p:cNvPr id="35" name="Forma libre: forma 34">
              <a:extLst>
                <a:ext uri="{FF2B5EF4-FFF2-40B4-BE49-F238E27FC236}">
                  <a16:creationId xmlns:a16="http://schemas.microsoft.com/office/drawing/2014/main" id="{E75E767C-8C58-DD18-8F04-6F970444ABB2}"/>
                </a:ext>
              </a:extLst>
            </p:cNvPr>
            <p:cNvSpPr/>
            <p:nvPr/>
          </p:nvSpPr>
          <p:spPr>
            <a:xfrm>
              <a:off x="23513893" y="934470"/>
              <a:ext cx="106399" cy="207996"/>
            </a:xfrm>
            <a:custGeom>
              <a:avLst/>
              <a:gdLst>
                <a:gd name="connsiteX0" fmla="*/ 94766 w 106399"/>
                <a:gd name="connsiteY0" fmla="*/ 7 h 207996"/>
                <a:gd name="connsiteX1" fmla="*/ 62429 w 106399"/>
                <a:gd name="connsiteY1" fmla="*/ 9246 h 207996"/>
                <a:gd name="connsiteX2" fmla="*/ 39352 w 106399"/>
                <a:gd name="connsiteY2" fmla="*/ 37346 h 207996"/>
                <a:gd name="connsiteX3" fmla="*/ 39352 w 106399"/>
                <a:gd name="connsiteY3" fmla="*/ 4012 h 207996"/>
                <a:gd name="connsiteX4" fmla="*/ 0 w 106399"/>
                <a:gd name="connsiteY4" fmla="*/ 4012 h 207996"/>
                <a:gd name="connsiteX5" fmla="*/ 0 w 106399"/>
                <a:gd name="connsiteY5" fmla="*/ 207997 h 207996"/>
                <a:gd name="connsiteX6" fmla="*/ 39352 w 106399"/>
                <a:gd name="connsiteY6" fmla="*/ 207997 h 207996"/>
                <a:gd name="connsiteX7" fmla="*/ 39352 w 106399"/>
                <a:gd name="connsiteY7" fmla="*/ 99181 h 207996"/>
                <a:gd name="connsiteX8" fmla="*/ 52596 w 106399"/>
                <a:gd name="connsiteY8" fmla="*/ 57435 h 207996"/>
                <a:gd name="connsiteX9" fmla="*/ 86332 w 106399"/>
                <a:gd name="connsiteY9" fmla="*/ 41774 h 207996"/>
                <a:gd name="connsiteX10" fmla="*/ 106400 w 106399"/>
                <a:gd name="connsiteY10" fmla="*/ 41774 h 207996"/>
                <a:gd name="connsiteX11" fmla="*/ 106400 w 106399"/>
                <a:gd name="connsiteY11" fmla="*/ 7 h 20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399" h="207996">
                  <a:moveTo>
                    <a:pt x="94766" y="7"/>
                  </a:moveTo>
                  <a:cubicBezTo>
                    <a:pt x="83302" y="-171"/>
                    <a:pt x="72071" y="3044"/>
                    <a:pt x="62429" y="9246"/>
                  </a:cubicBezTo>
                  <a:cubicBezTo>
                    <a:pt x="52935" y="15392"/>
                    <a:pt x="45243" y="24758"/>
                    <a:pt x="39352" y="37346"/>
                  </a:cubicBezTo>
                  <a:lnTo>
                    <a:pt x="39352" y="4012"/>
                  </a:lnTo>
                  <a:lnTo>
                    <a:pt x="0" y="4012"/>
                  </a:lnTo>
                  <a:lnTo>
                    <a:pt x="0" y="207997"/>
                  </a:lnTo>
                  <a:lnTo>
                    <a:pt x="39352" y="207997"/>
                  </a:lnTo>
                  <a:lnTo>
                    <a:pt x="39352" y="99181"/>
                  </a:lnTo>
                  <a:cubicBezTo>
                    <a:pt x="39352" y="81789"/>
                    <a:pt x="43759" y="67875"/>
                    <a:pt x="52596" y="57435"/>
                  </a:cubicBezTo>
                  <a:cubicBezTo>
                    <a:pt x="60818" y="47276"/>
                    <a:pt x="73278" y="41493"/>
                    <a:pt x="86332" y="41774"/>
                  </a:cubicBezTo>
                  <a:lnTo>
                    <a:pt x="106400" y="41774"/>
                  </a:lnTo>
                  <a:lnTo>
                    <a:pt x="106400" y="7"/>
                  </a:lnTo>
                  <a:close/>
                </a:path>
              </a:pathLst>
            </a:custGeom>
            <a:solidFill>
              <a:srgbClr val="00A443"/>
            </a:solidFill>
            <a:ln w="2119" cap="flat">
              <a:noFill/>
              <a:prstDash val="solid"/>
              <a:miter/>
            </a:ln>
          </p:spPr>
          <p:txBody>
            <a:bodyPr rtlCol="0" anchor="ctr"/>
            <a:lstStyle/>
            <a:p>
              <a:endParaRPr lang="es-ES" sz="675"/>
            </a:p>
          </p:txBody>
        </p:sp>
        <p:sp>
          <p:nvSpPr>
            <p:cNvPr id="36" name="Forma libre: forma 35">
              <a:extLst>
                <a:ext uri="{FF2B5EF4-FFF2-40B4-BE49-F238E27FC236}">
                  <a16:creationId xmlns:a16="http://schemas.microsoft.com/office/drawing/2014/main" id="{4CC81CAC-EBA6-0617-FED1-520EC9FEE0FF}"/>
                </a:ext>
              </a:extLst>
            </p:cNvPr>
            <p:cNvSpPr/>
            <p:nvPr/>
          </p:nvSpPr>
          <p:spPr>
            <a:xfrm>
              <a:off x="20826516" y="737210"/>
              <a:ext cx="267147" cy="428326"/>
            </a:xfrm>
            <a:custGeom>
              <a:avLst/>
              <a:gdLst>
                <a:gd name="connsiteX0" fmla="*/ 0 w 267147"/>
                <a:gd name="connsiteY0" fmla="*/ 305362 h 428326"/>
                <a:gd name="connsiteX1" fmla="*/ 35453 w 267147"/>
                <a:gd name="connsiteY1" fmla="*/ 391737 h 428326"/>
                <a:gd name="connsiteX2" fmla="*/ 176966 w 267147"/>
                <a:gd name="connsiteY2" fmla="*/ 414920 h 428326"/>
                <a:gd name="connsiteX3" fmla="*/ 219475 w 267147"/>
                <a:gd name="connsiteY3" fmla="*/ 0 h 428326"/>
                <a:gd name="connsiteX4" fmla="*/ 0 w 267147"/>
                <a:gd name="connsiteY4" fmla="*/ 305362 h 428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147" h="428326">
                  <a:moveTo>
                    <a:pt x="0" y="305362"/>
                  </a:moveTo>
                  <a:cubicBezTo>
                    <a:pt x="-49" y="337704"/>
                    <a:pt x="12696" y="368753"/>
                    <a:pt x="35453" y="391737"/>
                  </a:cubicBezTo>
                  <a:cubicBezTo>
                    <a:pt x="79360" y="435644"/>
                    <a:pt x="138971" y="435560"/>
                    <a:pt x="176966" y="414920"/>
                  </a:cubicBezTo>
                  <a:cubicBezTo>
                    <a:pt x="223480" y="389681"/>
                    <a:pt x="328121" y="313987"/>
                    <a:pt x="219475" y="0"/>
                  </a:cubicBezTo>
                  <a:cubicBezTo>
                    <a:pt x="219475" y="148210"/>
                    <a:pt x="0" y="163277"/>
                    <a:pt x="0" y="305362"/>
                  </a:cubicBezTo>
                  <a:close/>
                </a:path>
              </a:pathLst>
            </a:custGeom>
            <a:solidFill>
              <a:srgbClr val="FF9C1A"/>
            </a:solidFill>
            <a:ln w="2119" cap="flat">
              <a:noFill/>
              <a:prstDash val="solid"/>
              <a:miter/>
            </a:ln>
          </p:spPr>
          <p:txBody>
            <a:bodyPr rtlCol="0" anchor="ctr"/>
            <a:lstStyle/>
            <a:p>
              <a:endParaRPr lang="es-ES" sz="675"/>
            </a:p>
          </p:txBody>
        </p:sp>
        <p:sp>
          <p:nvSpPr>
            <p:cNvPr id="37" name="Forma libre: forma 36">
              <a:extLst>
                <a:ext uri="{FF2B5EF4-FFF2-40B4-BE49-F238E27FC236}">
                  <a16:creationId xmlns:a16="http://schemas.microsoft.com/office/drawing/2014/main" id="{372E681D-04F4-7FD3-6BDC-097E01087D06}"/>
                </a:ext>
              </a:extLst>
            </p:cNvPr>
            <p:cNvSpPr/>
            <p:nvPr/>
          </p:nvSpPr>
          <p:spPr>
            <a:xfrm>
              <a:off x="20670932" y="737210"/>
              <a:ext cx="255520" cy="428307"/>
            </a:xfrm>
            <a:custGeom>
              <a:avLst/>
              <a:gdLst>
                <a:gd name="connsiteX0" fmla="*/ 255521 w 255520"/>
                <a:gd name="connsiteY0" fmla="*/ 129752 h 428307"/>
                <a:gd name="connsiteX1" fmla="*/ 219496 w 255520"/>
                <a:gd name="connsiteY1" fmla="*/ 0 h 428307"/>
                <a:gd name="connsiteX2" fmla="*/ 0 w 255520"/>
                <a:gd name="connsiteY2" fmla="*/ 305362 h 428307"/>
                <a:gd name="connsiteX3" fmla="*/ 35410 w 255520"/>
                <a:gd name="connsiteY3" fmla="*/ 391737 h 428307"/>
                <a:gd name="connsiteX4" fmla="*/ 176924 w 255520"/>
                <a:gd name="connsiteY4" fmla="*/ 414920 h 428307"/>
                <a:gd name="connsiteX5" fmla="*/ 255521 w 255520"/>
                <a:gd name="connsiteY5" fmla="*/ 129752 h 42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520" h="428307">
                  <a:moveTo>
                    <a:pt x="255521" y="129752"/>
                  </a:moveTo>
                  <a:cubicBezTo>
                    <a:pt x="248316" y="90909"/>
                    <a:pt x="236767" y="51134"/>
                    <a:pt x="219496" y="0"/>
                  </a:cubicBezTo>
                  <a:cubicBezTo>
                    <a:pt x="219496" y="148210"/>
                    <a:pt x="0" y="163277"/>
                    <a:pt x="0" y="305362"/>
                  </a:cubicBezTo>
                  <a:cubicBezTo>
                    <a:pt x="-49" y="337697"/>
                    <a:pt x="12677" y="368742"/>
                    <a:pt x="35410" y="391737"/>
                  </a:cubicBezTo>
                  <a:cubicBezTo>
                    <a:pt x="79318" y="435644"/>
                    <a:pt x="139394" y="435517"/>
                    <a:pt x="176924" y="414920"/>
                  </a:cubicBezTo>
                  <a:cubicBezTo>
                    <a:pt x="89659" y="321870"/>
                    <a:pt x="120386" y="214156"/>
                    <a:pt x="255521" y="129752"/>
                  </a:cubicBezTo>
                  <a:close/>
                </a:path>
              </a:pathLst>
            </a:custGeom>
            <a:solidFill>
              <a:srgbClr val="0DA9FF"/>
            </a:solidFill>
            <a:ln w="2119" cap="flat">
              <a:noFill/>
              <a:prstDash val="solid"/>
              <a:miter/>
            </a:ln>
          </p:spPr>
          <p:txBody>
            <a:bodyPr rtlCol="0" anchor="ctr"/>
            <a:lstStyle/>
            <a:p>
              <a:endParaRPr lang="es-ES" sz="675"/>
            </a:p>
          </p:txBody>
        </p:sp>
        <p:sp>
          <p:nvSpPr>
            <p:cNvPr id="38" name="Forma libre: forma 37">
              <a:extLst>
                <a:ext uri="{FF2B5EF4-FFF2-40B4-BE49-F238E27FC236}">
                  <a16:creationId xmlns:a16="http://schemas.microsoft.com/office/drawing/2014/main" id="{A2CAB2C5-797B-7871-DD18-20B6652B62AE}"/>
                </a:ext>
              </a:extLst>
            </p:cNvPr>
            <p:cNvSpPr/>
            <p:nvPr/>
          </p:nvSpPr>
          <p:spPr>
            <a:xfrm>
              <a:off x="20515348" y="737210"/>
              <a:ext cx="255520" cy="529266"/>
            </a:xfrm>
            <a:custGeom>
              <a:avLst/>
              <a:gdLst>
                <a:gd name="connsiteX0" fmla="*/ 255521 w 255520"/>
                <a:gd name="connsiteY0" fmla="*/ 129752 h 529266"/>
                <a:gd name="connsiteX1" fmla="*/ 219496 w 255520"/>
                <a:gd name="connsiteY1" fmla="*/ 0 h 529266"/>
                <a:gd name="connsiteX2" fmla="*/ 0 w 255520"/>
                <a:gd name="connsiteY2" fmla="*/ 305362 h 529266"/>
                <a:gd name="connsiteX3" fmla="*/ 59038 w 255520"/>
                <a:gd name="connsiteY3" fmla="*/ 410321 h 529266"/>
                <a:gd name="connsiteX4" fmla="*/ 53380 w 255520"/>
                <a:gd name="connsiteY4" fmla="*/ 529266 h 529266"/>
                <a:gd name="connsiteX5" fmla="*/ 81543 w 255520"/>
                <a:gd name="connsiteY5" fmla="*/ 524583 h 529266"/>
                <a:gd name="connsiteX6" fmla="*/ 77093 w 255520"/>
                <a:gd name="connsiteY6" fmla="*/ 419433 h 529266"/>
                <a:gd name="connsiteX7" fmla="*/ 176923 w 255520"/>
                <a:gd name="connsiteY7" fmla="*/ 414962 h 529266"/>
                <a:gd name="connsiteX8" fmla="*/ 255521 w 255520"/>
                <a:gd name="connsiteY8" fmla="*/ 129752 h 52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20" h="529266">
                  <a:moveTo>
                    <a:pt x="255521" y="129752"/>
                  </a:moveTo>
                  <a:cubicBezTo>
                    <a:pt x="248316" y="90909"/>
                    <a:pt x="236746" y="51134"/>
                    <a:pt x="219496" y="0"/>
                  </a:cubicBezTo>
                  <a:cubicBezTo>
                    <a:pt x="219496" y="148210"/>
                    <a:pt x="0" y="163277"/>
                    <a:pt x="0" y="305362"/>
                  </a:cubicBezTo>
                  <a:cubicBezTo>
                    <a:pt x="0" y="378238"/>
                    <a:pt x="59038" y="410321"/>
                    <a:pt x="59038" y="410321"/>
                  </a:cubicBezTo>
                  <a:cubicBezTo>
                    <a:pt x="49865" y="449285"/>
                    <a:pt x="47947" y="489607"/>
                    <a:pt x="53380" y="529266"/>
                  </a:cubicBezTo>
                  <a:lnTo>
                    <a:pt x="81543" y="524583"/>
                  </a:lnTo>
                  <a:cubicBezTo>
                    <a:pt x="67769" y="476691"/>
                    <a:pt x="76224" y="424540"/>
                    <a:pt x="77093" y="419433"/>
                  </a:cubicBezTo>
                  <a:cubicBezTo>
                    <a:pt x="113117" y="433864"/>
                    <a:pt x="150265" y="429584"/>
                    <a:pt x="176923" y="414962"/>
                  </a:cubicBezTo>
                  <a:cubicBezTo>
                    <a:pt x="89532" y="321870"/>
                    <a:pt x="120386" y="214177"/>
                    <a:pt x="255521" y="129752"/>
                  </a:cubicBezTo>
                  <a:close/>
                </a:path>
              </a:pathLst>
            </a:custGeom>
            <a:solidFill>
              <a:srgbClr val="00A443"/>
            </a:solidFill>
            <a:ln w="2119" cap="flat">
              <a:noFill/>
              <a:prstDash val="solid"/>
              <a:miter/>
            </a:ln>
          </p:spPr>
          <p:txBody>
            <a:bodyPr rtlCol="0" anchor="ctr"/>
            <a:lstStyle/>
            <a:p>
              <a:endParaRPr lang="es-ES" sz="675"/>
            </a:p>
          </p:txBody>
        </p:sp>
      </p:grpSp>
    </p:spTree>
    <p:extLst>
      <p:ext uri="{BB962C8B-B14F-4D97-AF65-F5344CB8AC3E}">
        <p14:creationId xmlns:p14="http://schemas.microsoft.com/office/powerpoint/2010/main" val="265398446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itle Sand">
    <p:bg>
      <p:bgRef idx="1001">
        <a:schemeClr val="bg1"/>
      </p:bgRef>
    </p:bg>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4BB08633-C0B6-8A81-08D3-662550E78EB6}"/>
              </a:ext>
            </a:extLst>
          </p:cNvPr>
          <p:cNvSpPr>
            <a:spLocks noGrp="1"/>
          </p:cNvSpPr>
          <p:nvPr>
            <p:ph type="pic" sz="quarter" idx="18" hasCustomPrompt="1"/>
          </p:nvPr>
        </p:nvSpPr>
        <p:spPr>
          <a:xfrm>
            <a:off x="5814219" y="1221600"/>
            <a:ext cx="2254595" cy="3605183"/>
          </a:xfrm>
          <a:prstGeom prst="roundRect">
            <a:avLst>
              <a:gd name="adj" fmla="val 4173"/>
            </a:avLst>
          </a:prstGeom>
        </p:spPr>
        <p:txBody>
          <a:bodyPr/>
          <a:lstStyle/>
          <a:p>
            <a:r>
              <a:rPr lang="en-US" noProof="0"/>
              <a:t>Click on the icon to add an image</a:t>
            </a:r>
          </a:p>
        </p:txBody>
      </p:sp>
      <p:sp>
        <p:nvSpPr>
          <p:cNvPr id="5" name="Text Placeholder 6">
            <a:extLst>
              <a:ext uri="{FF2B5EF4-FFF2-40B4-BE49-F238E27FC236}">
                <a16:creationId xmlns:a16="http://schemas.microsoft.com/office/drawing/2014/main" id="{58BB3402-E7FB-3B3C-7679-80E2A129EDB4}"/>
              </a:ext>
            </a:extLst>
          </p:cNvPr>
          <p:cNvSpPr>
            <a:spLocks noGrp="1"/>
          </p:cNvSpPr>
          <p:nvPr>
            <p:ph type="body" sz="quarter" idx="20" hasCustomPrompt="1"/>
          </p:nvPr>
        </p:nvSpPr>
        <p:spPr>
          <a:xfrm>
            <a:off x="305249" y="2571750"/>
            <a:ext cx="4266882" cy="2160240"/>
          </a:xfrm>
          <a:prstGeom prst="rect">
            <a:avLst/>
          </a:prstGeom>
        </p:spPr>
        <p:txBody>
          <a:bodyPr anchor="t">
            <a:normAutofit/>
          </a:bodyPr>
          <a:lstStyle>
            <a:lvl1pPr>
              <a:lnSpc>
                <a:spcPct val="100000"/>
              </a:lnSpc>
              <a:defRPr sz="3600" b="1" i="0">
                <a:solidFill>
                  <a:schemeClr val="tx2"/>
                </a:solidFill>
                <a:latin typeface="IberPangea Text" panose="020B0404000000000000" pitchFamily="34" charset="0"/>
                <a:ea typeface="IberPangea Text" panose="020B0404000000000000" pitchFamily="34" charset="0"/>
                <a:cs typeface="IberPangea Text" panose="020B0404000000000000" pitchFamily="34" charset="0"/>
              </a:defRPr>
            </a:lvl1pPr>
          </a:lstStyle>
          <a:p>
            <a:pPr lvl="0"/>
            <a:r>
              <a:rPr lang="en-US" noProof="0"/>
              <a:t>Section Holder</a:t>
            </a:r>
          </a:p>
        </p:txBody>
      </p:sp>
      <p:sp>
        <p:nvSpPr>
          <p:cNvPr id="3" name="Marcador de número de diapositiva 5">
            <a:extLst>
              <a:ext uri="{FF2B5EF4-FFF2-40B4-BE49-F238E27FC236}">
                <a16:creationId xmlns:a16="http://schemas.microsoft.com/office/drawing/2014/main" id="{7DD4BBEF-5908-B876-ACBA-8EC38B9FEC75}"/>
              </a:ext>
            </a:extLst>
          </p:cNvPr>
          <p:cNvSpPr>
            <a:spLocks noGrp="1"/>
          </p:cNvSpPr>
          <p:nvPr>
            <p:ph type="sldNum" sz="quarter" idx="4"/>
          </p:nvPr>
        </p:nvSpPr>
        <p:spPr>
          <a:xfrm>
            <a:off x="8373624" y="4840002"/>
            <a:ext cx="464962" cy="180415"/>
          </a:xfrm>
          <a:prstGeom prst="rect">
            <a:avLst/>
          </a:prstGeom>
        </p:spPr>
        <p:txBody>
          <a:bodyPr anchor="b"/>
          <a:lstStyle>
            <a:lvl1pPr algn="r">
              <a:defRPr sz="450" b="0" i="0">
                <a:solidFill>
                  <a:schemeClr val="tx2"/>
                </a:solidFill>
                <a:latin typeface="IberPangea Text Light" panose="020B0404000000000000" pitchFamily="34" charset="0"/>
                <a:ea typeface="IberPangea Text Light" panose="020B0404000000000000" pitchFamily="34" charset="0"/>
                <a:cs typeface="IberPangea Text Light" panose="020B0404000000000000" pitchFamily="34" charset="0"/>
              </a:defRPr>
            </a:lvl1pPr>
          </a:lstStyle>
          <a:p>
            <a:fld id="{92A49E42-579D-0A4D-A382-D64C66A04E33}" type="slidenum">
              <a:rPr lang="en-US" smtClean="0"/>
              <a:pPr/>
              <a:t>‹#›</a:t>
            </a:fld>
            <a:endParaRPr lang="en-US"/>
          </a:p>
        </p:txBody>
      </p:sp>
      <p:grpSp>
        <p:nvGrpSpPr>
          <p:cNvPr id="18" name="Grupo 17">
            <a:extLst>
              <a:ext uri="{FF2B5EF4-FFF2-40B4-BE49-F238E27FC236}">
                <a16:creationId xmlns:a16="http://schemas.microsoft.com/office/drawing/2014/main" id="{460EDEA1-D5B1-D71B-7191-9D2374FB997B}"/>
              </a:ext>
            </a:extLst>
          </p:cNvPr>
          <p:cNvGrpSpPr/>
          <p:nvPr userDrawn="1"/>
        </p:nvGrpSpPr>
        <p:grpSpPr>
          <a:xfrm>
            <a:off x="7693757" y="276454"/>
            <a:ext cx="1164430" cy="198475"/>
            <a:chOff x="20515348" y="737210"/>
            <a:chExt cx="3104944" cy="529266"/>
          </a:xfrm>
        </p:grpSpPr>
        <p:sp>
          <p:nvSpPr>
            <p:cNvPr id="19" name="Forma libre: forma 18">
              <a:extLst>
                <a:ext uri="{FF2B5EF4-FFF2-40B4-BE49-F238E27FC236}">
                  <a16:creationId xmlns:a16="http://schemas.microsoft.com/office/drawing/2014/main" id="{C521BADC-6A71-1EDD-3973-CFD5FEEA32E4}"/>
                </a:ext>
              </a:extLst>
            </p:cNvPr>
            <p:cNvSpPr/>
            <p:nvPr/>
          </p:nvSpPr>
          <p:spPr>
            <a:xfrm>
              <a:off x="21187483" y="856967"/>
              <a:ext cx="221251" cy="289836"/>
            </a:xfrm>
            <a:custGeom>
              <a:avLst/>
              <a:gdLst>
                <a:gd name="connsiteX0" fmla="*/ 183895 w 221251"/>
                <a:gd name="connsiteY0" fmla="*/ 147165 h 289836"/>
                <a:gd name="connsiteX1" fmla="*/ 136703 w 221251"/>
                <a:gd name="connsiteY1" fmla="*/ 128093 h 289836"/>
                <a:gd name="connsiteX2" fmla="*/ 102183 w 221251"/>
                <a:gd name="connsiteY2" fmla="*/ 118854 h 289836"/>
                <a:gd name="connsiteX3" fmla="*/ 65226 w 221251"/>
                <a:gd name="connsiteY3" fmla="*/ 103003 h 289836"/>
                <a:gd name="connsiteX4" fmla="*/ 52384 w 221251"/>
                <a:gd name="connsiteY4" fmla="*/ 75900 h 289836"/>
                <a:gd name="connsiteX5" fmla="*/ 68256 w 221251"/>
                <a:gd name="connsiteY5" fmla="*/ 48203 h 289836"/>
                <a:gd name="connsiteX6" fmla="*/ 110638 w 221251"/>
                <a:gd name="connsiteY6" fmla="*/ 37756 h 289836"/>
                <a:gd name="connsiteX7" fmla="*/ 154186 w 221251"/>
                <a:gd name="connsiteY7" fmla="*/ 49199 h 289836"/>
                <a:gd name="connsiteX8" fmla="*/ 179615 w 221251"/>
                <a:gd name="connsiteY8" fmla="*/ 84736 h 289836"/>
                <a:gd name="connsiteX9" fmla="*/ 216148 w 221251"/>
                <a:gd name="connsiteY9" fmla="*/ 71089 h 289836"/>
                <a:gd name="connsiteX10" fmla="*/ 194470 w 221251"/>
                <a:gd name="connsiteY10" fmla="*/ 31929 h 289836"/>
                <a:gd name="connsiteX11" fmla="*/ 158445 w 221251"/>
                <a:gd name="connsiteY11" fmla="*/ 8258 h 289836"/>
                <a:gd name="connsiteX12" fmla="*/ 110066 w 221251"/>
                <a:gd name="connsiteY12" fmla="*/ 15 h 289836"/>
                <a:gd name="connsiteX13" fmla="*/ 57258 w 221251"/>
                <a:gd name="connsiteY13" fmla="*/ 10059 h 289836"/>
                <a:gd name="connsiteX14" fmla="*/ 21933 w 221251"/>
                <a:gd name="connsiteY14" fmla="*/ 37968 h 289836"/>
                <a:gd name="connsiteX15" fmla="*/ 9218 w 221251"/>
                <a:gd name="connsiteY15" fmla="*/ 79121 h 289836"/>
                <a:gd name="connsiteX16" fmla="*/ 42530 w 221251"/>
                <a:gd name="connsiteY16" fmla="*/ 139748 h 289836"/>
                <a:gd name="connsiteX17" fmla="*/ 83810 w 221251"/>
                <a:gd name="connsiteY17" fmla="*/ 157337 h 289836"/>
                <a:gd name="connsiteX18" fmla="*/ 118352 w 221251"/>
                <a:gd name="connsiteY18" fmla="*/ 166555 h 289836"/>
                <a:gd name="connsiteX19" fmla="*/ 153274 w 221251"/>
                <a:gd name="connsiteY19" fmla="*/ 178613 h 289836"/>
                <a:gd name="connsiteX20" fmla="*/ 172749 w 221251"/>
                <a:gd name="connsiteY20" fmla="*/ 193256 h 289836"/>
                <a:gd name="connsiteX21" fmla="*/ 178979 w 221251"/>
                <a:gd name="connsiteY21" fmla="*/ 212327 h 289836"/>
                <a:gd name="connsiteX22" fmla="*/ 161306 w 221251"/>
                <a:gd name="connsiteY22" fmla="*/ 241253 h 289836"/>
                <a:gd name="connsiteX23" fmla="*/ 113923 w 221251"/>
                <a:gd name="connsiteY23" fmla="*/ 252082 h 289836"/>
                <a:gd name="connsiteX24" fmla="*/ 63933 w 221251"/>
                <a:gd name="connsiteY24" fmla="*/ 237036 h 289836"/>
                <a:gd name="connsiteX25" fmla="*/ 36025 w 221251"/>
                <a:gd name="connsiteY25" fmla="*/ 198278 h 289836"/>
                <a:gd name="connsiteX26" fmla="*/ 0 w 221251"/>
                <a:gd name="connsiteY26" fmla="*/ 213535 h 289836"/>
                <a:gd name="connsiteX27" fmla="*/ 23480 w 221251"/>
                <a:gd name="connsiteY27" fmla="*/ 254095 h 289836"/>
                <a:gd name="connsiteX28" fmla="*/ 62429 w 221251"/>
                <a:gd name="connsiteY28" fmla="*/ 280584 h 289836"/>
                <a:gd name="connsiteX29" fmla="*/ 114029 w 221251"/>
                <a:gd name="connsiteY29" fmla="*/ 289823 h 289836"/>
                <a:gd name="connsiteX30" fmla="*/ 171054 w 221251"/>
                <a:gd name="connsiteY30" fmla="*/ 279588 h 289836"/>
                <a:gd name="connsiteX31" fmla="*/ 208201 w 221251"/>
                <a:gd name="connsiteY31" fmla="*/ 251276 h 289836"/>
                <a:gd name="connsiteX32" fmla="*/ 221234 w 221251"/>
                <a:gd name="connsiteY32" fmla="*/ 208725 h 289836"/>
                <a:gd name="connsiteX33" fmla="*/ 211995 w 221251"/>
                <a:gd name="connsiteY33" fmla="*/ 173781 h 289836"/>
                <a:gd name="connsiteX34" fmla="*/ 183895 w 221251"/>
                <a:gd name="connsiteY34" fmla="*/ 147165 h 289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21251" h="289836">
                  <a:moveTo>
                    <a:pt x="183895" y="147165"/>
                  </a:moveTo>
                  <a:cubicBezTo>
                    <a:pt x="171435" y="139536"/>
                    <a:pt x="155705" y="133179"/>
                    <a:pt x="136703" y="128093"/>
                  </a:cubicBezTo>
                  <a:lnTo>
                    <a:pt x="102183" y="118854"/>
                  </a:lnTo>
                  <a:cubicBezTo>
                    <a:pt x="86120" y="114319"/>
                    <a:pt x="73802" y="109036"/>
                    <a:pt x="65226" y="103003"/>
                  </a:cubicBezTo>
                  <a:cubicBezTo>
                    <a:pt x="56650" y="96970"/>
                    <a:pt x="52369" y="87936"/>
                    <a:pt x="52384" y="75900"/>
                  </a:cubicBezTo>
                  <a:cubicBezTo>
                    <a:pt x="52384" y="64387"/>
                    <a:pt x="57675" y="55154"/>
                    <a:pt x="68256" y="48203"/>
                  </a:cubicBezTo>
                  <a:cubicBezTo>
                    <a:pt x="78837" y="41253"/>
                    <a:pt x="92965" y="37771"/>
                    <a:pt x="110638" y="37756"/>
                  </a:cubicBezTo>
                  <a:cubicBezTo>
                    <a:pt x="127491" y="37756"/>
                    <a:pt x="142007" y="41570"/>
                    <a:pt x="154186" y="49199"/>
                  </a:cubicBezTo>
                  <a:cubicBezTo>
                    <a:pt x="166364" y="56828"/>
                    <a:pt x="174840" y="68674"/>
                    <a:pt x="179615" y="84736"/>
                  </a:cubicBezTo>
                  <a:lnTo>
                    <a:pt x="216148" y="71089"/>
                  </a:lnTo>
                  <a:cubicBezTo>
                    <a:pt x="212018" y="56548"/>
                    <a:pt x="204601" y="43149"/>
                    <a:pt x="194470" y="31929"/>
                  </a:cubicBezTo>
                  <a:cubicBezTo>
                    <a:pt x="184440" y="21375"/>
                    <a:pt x="172113" y="13276"/>
                    <a:pt x="158445" y="8258"/>
                  </a:cubicBezTo>
                  <a:cubicBezTo>
                    <a:pt x="142961" y="2564"/>
                    <a:pt x="126561" y="-231"/>
                    <a:pt x="110066" y="15"/>
                  </a:cubicBezTo>
                  <a:cubicBezTo>
                    <a:pt x="89977" y="15"/>
                    <a:pt x="72374" y="3363"/>
                    <a:pt x="57258" y="10059"/>
                  </a:cubicBezTo>
                  <a:cubicBezTo>
                    <a:pt x="43147" y="15948"/>
                    <a:pt x="30928" y="25603"/>
                    <a:pt x="21933" y="37968"/>
                  </a:cubicBezTo>
                  <a:cubicBezTo>
                    <a:pt x="13437" y="49990"/>
                    <a:pt x="8985" y="64402"/>
                    <a:pt x="9218" y="79121"/>
                  </a:cubicBezTo>
                  <a:cubicBezTo>
                    <a:pt x="8491" y="103878"/>
                    <a:pt x="21242" y="127087"/>
                    <a:pt x="42530" y="139748"/>
                  </a:cubicBezTo>
                  <a:cubicBezTo>
                    <a:pt x="55349" y="147614"/>
                    <a:pt x="69258" y="153539"/>
                    <a:pt x="83810" y="157337"/>
                  </a:cubicBezTo>
                  <a:lnTo>
                    <a:pt x="118352" y="166555"/>
                  </a:lnTo>
                  <a:cubicBezTo>
                    <a:pt x="130350" y="169450"/>
                    <a:pt x="142045" y="173489"/>
                    <a:pt x="153274" y="178613"/>
                  </a:cubicBezTo>
                  <a:cubicBezTo>
                    <a:pt x="160818" y="181910"/>
                    <a:pt x="167487" y="186924"/>
                    <a:pt x="172749" y="193256"/>
                  </a:cubicBezTo>
                  <a:cubicBezTo>
                    <a:pt x="176900" y="198738"/>
                    <a:pt x="179096" y="205453"/>
                    <a:pt x="178979" y="212327"/>
                  </a:cubicBezTo>
                  <a:cubicBezTo>
                    <a:pt x="178979" y="224379"/>
                    <a:pt x="173088" y="234021"/>
                    <a:pt x="161306" y="241253"/>
                  </a:cubicBezTo>
                  <a:cubicBezTo>
                    <a:pt x="149524" y="248486"/>
                    <a:pt x="133730" y="252097"/>
                    <a:pt x="113923" y="252082"/>
                  </a:cubicBezTo>
                  <a:cubicBezTo>
                    <a:pt x="93848" y="252082"/>
                    <a:pt x="77184" y="247066"/>
                    <a:pt x="63933" y="237036"/>
                  </a:cubicBezTo>
                  <a:cubicBezTo>
                    <a:pt x="50888" y="227273"/>
                    <a:pt x="41147" y="213747"/>
                    <a:pt x="36025" y="198278"/>
                  </a:cubicBezTo>
                  <a:lnTo>
                    <a:pt x="0" y="213535"/>
                  </a:lnTo>
                  <a:cubicBezTo>
                    <a:pt x="4806" y="228591"/>
                    <a:pt x="12816" y="242429"/>
                    <a:pt x="23480" y="254095"/>
                  </a:cubicBezTo>
                  <a:cubicBezTo>
                    <a:pt x="34287" y="265763"/>
                    <a:pt x="47606" y="274820"/>
                    <a:pt x="62429" y="280584"/>
                  </a:cubicBezTo>
                  <a:cubicBezTo>
                    <a:pt x="78879" y="286939"/>
                    <a:pt x="96396" y="290075"/>
                    <a:pt x="114029" y="289823"/>
                  </a:cubicBezTo>
                  <a:cubicBezTo>
                    <a:pt x="135982" y="289823"/>
                    <a:pt x="154991" y="286411"/>
                    <a:pt x="171054" y="279588"/>
                  </a:cubicBezTo>
                  <a:cubicBezTo>
                    <a:pt x="187116" y="272764"/>
                    <a:pt x="199498" y="263328"/>
                    <a:pt x="208201" y="251276"/>
                  </a:cubicBezTo>
                  <a:cubicBezTo>
                    <a:pt x="217006" y="238863"/>
                    <a:pt x="221577" y="223940"/>
                    <a:pt x="221234" y="208725"/>
                  </a:cubicBezTo>
                  <a:cubicBezTo>
                    <a:pt x="221463" y="196445"/>
                    <a:pt x="218263" y="184345"/>
                    <a:pt x="211995" y="173781"/>
                  </a:cubicBezTo>
                  <a:cubicBezTo>
                    <a:pt x="204910" y="162774"/>
                    <a:pt x="195271" y="153643"/>
                    <a:pt x="183895" y="147165"/>
                  </a:cubicBezTo>
                  <a:close/>
                </a:path>
              </a:pathLst>
            </a:custGeom>
            <a:solidFill>
              <a:srgbClr val="00A443"/>
            </a:solidFill>
            <a:ln w="2119" cap="flat">
              <a:noFill/>
              <a:prstDash val="solid"/>
              <a:miter/>
            </a:ln>
          </p:spPr>
          <p:txBody>
            <a:bodyPr rtlCol="0" anchor="ctr"/>
            <a:lstStyle/>
            <a:p>
              <a:endParaRPr lang="es-ES" sz="675"/>
            </a:p>
          </p:txBody>
        </p:sp>
        <p:sp>
          <p:nvSpPr>
            <p:cNvPr id="20" name="Forma libre: forma 19">
              <a:extLst>
                <a:ext uri="{FF2B5EF4-FFF2-40B4-BE49-F238E27FC236}">
                  <a16:creationId xmlns:a16="http://schemas.microsoft.com/office/drawing/2014/main" id="{B570037C-5B21-05D1-47F1-C09C08D02971}"/>
                </a:ext>
              </a:extLst>
            </p:cNvPr>
            <p:cNvSpPr/>
            <p:nvPr/>
          </p:nvSpPr>
          <p:spPr>
            <a:xfrm>
              <a:off x="21423710" y="934471"/>
              <a:ext cx="193611" cy="211949"/>
            </a:xfrm>
            <a:custGeom>
              <a:avLst/>
              <a:gdLst>
                <a:gd name="connsiteX0" fmla="*/ 58222 w 193611"/>
                <a:gd name="connsiteY0" fmla="*/ 53407 h 211949"/>
                <a:gd name="connsiteX1" fmla="*/ 77697 w 193611"/>
                <a:gd name="connsiteY1" fmla="*/ 39951 h 211949"/>
                <a:gd name="connsiteX2" fmla="*/ 100795 w 193611"/>
                <a:gd name="connsiteY2" fmla="*/ 35331 h 211949"/>
                <a:gd name="connsiteX3" fmla="*/ 135781 w 193611"/>
                <a:gd name="connsiteY3" fmla="*/ 44782 h 211949"/>
                <a:gd name="connsiteX4" fmla="*/ 159875 w 193611"/>
                <a:gd name="connsiteY4" fmla="*/ 77099 h 211949"/>
                <a:gd name="connsiteX5" fmla="*/ 193611 w 193611"/>
                <a:gd name="connsiteY5" fmla="*/ 61036 h 211949"/>
                <a:gd name="connsiteX6" fmla="*/ 170916 w 193611"/>
                <a:gd name="connsiteY6" fmla="*/ 25499 h 211949"/>
                <a:gd name="connsiteX7" fmla="*/ 138387 w 193611"/>
                <a:gd name="connsiteY7" fmla="*/ 6024 h 211949"/>
                <a:gd name="connsiteX8" fmla="*/ 100858 w 193611"/>
                <a:gd name="connsiteY8" fmla="*/ 6 h 211949"/>
                <a:gd name="connsiteX9" fmla="*/ 60892 w 193611"/>
                <a:gd name="connsiteY9" fmla="*/ 7635 h 211949"/>
                <a:gd name="connsiteX10" fmla="*/ 28788 w 193611"/>
                <a:gd name="connsiteY10" fmla="*/ 29313 h 211949"/>
                <a:gd name="connsiteX11" fmla="*/ 7427 w 193611"/>
                <a:gd name="connsiteY11" fmla="*/ 62880 h 211949"/>
                <a:gd name="connsiteX12" fmla="*/ 10 w 193611"/>
                <a:gd name="connsiteY12" fmla="*/ 106046 h 211949"/>
                <a:gd name="connsiteX13" fmla="*/ 13064 w 193611"/>
                <a:gd name="connsiteY13" fmla="*/ 161269 h 211949"/>
                <a:gd name="connsiteX14" fmla="*/ 48898 w 193611"/>
                <a:gd name="connsiteY14" fmla="*/ 198502 h 211949"/>
                <a:gd name="connsiteX15" fmla="*/ 100710 w 193611"/>
                <a:gd name="connsiteY15" fmla="*/ 211937 h 211949"/>
                <a:gd name="connsiteX16" fmla="*/ 138239 w 193611"/>
                <a:gd name="connsiteY16" fmla="*/ 205919 h 211949"/>
                <a:gd name="connsiteX17" fmla="*/ 170767 w 193611"/>
                <a:gd name="connsiteY17" fmla="*/ 186253 h 211949"/>
                <a:gd name="connsiteX18" fmla="*/ 193463 w 193611"/>
                <a:gd name="connsiteY18" fmla="*/ 150907 h 211949"/>
                <a:gd name="connsiteX19" fmla="*/ 159812 w 193611"/>
                <a:gd name="connsiteY19" fmla="*/ 134929 h 211949"/>
                <a:gd name="connsiteX20" fmla="*/ 135717 w 193611"/>
                <a:gd name="connsiteY20" fmla="*/ 167054 h 211949"/>
                <a:gd name="connsiteX21" fmla="*/ 100795 w 193611"/>
                <a:gd name="connsiteY21" fmla="*/ 176696 h 211949"/>
                <a:gd name="connsiteX22" fmla="*/ 70470 w 193611"/>
                <a:gd name="connsiteY22" fmla="*/ 168665 h 211949"/>
                <a:gd name="connsiteX23" fmla="*/ 48389 w 193611"/>
                <a:gd name="connsiteY23" fmla="*/ 144783 h 211949"/>
                <a:gd name="connsiteX24" fmla="*/ 40167 w 193611"/>
                <a:gd name="connsiteY24" fmla="*/ 106024 h 211949"/>
                <a:gd name="connsiteX25" fmla="*/ 44978 w 193611"/>
                <a:gd name="connsiteY25" fmla="*/ 75509 h 211949"/>
                <a:gd name="connsiteX26" fmla="*/ 58222 w 193611"/>
                <a:gd name="connsiteY26" fmla="*/ 53407 h 21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93611" h="211949">
                  <a:moveTo>
                    <a:pt x="58222" y="53407"/>
                  </a:moveTo>
                  <a:cubicBezTo>
                    <a:pt x="63708" y="47618"/>
                    <a:pt x="70341" y="43034"/>
                    <a:pt x="77697" y="39951"/>
                  </a:cubicBezTo>
                  <a:cubicBezTo>
                    <a:pt x="85010" y="36882"/>
                    <a:pt x="92863" y="35312"/>
                    <a:pt x="100795" y="35331"/>
                  </a:cubicBezTo>
                  <a:cubicBezTo>
                    <a:pt x="113117" y="35102"/>
                    <a:pt x="125249" y="38381"/>
                    <a:pt x="135781" y="44782"/>
                  </a:cubicBezTo>
                  <a:cubicBezTo>
                    <a:pt x="145953" y="51082"/>
                    <a:pt x="153984" y="61856"/>
                    <a:pt x="159875" y="77099"/>
                  </a:cubicBezTo>
                  <a:lnTo>
                    <a:pt x="193611" y="61036"/>
                  </a:lnTo>
                  <a:cubicBezTo>
                    <a:pt x="189030" y="47529"/>
                    <a:pt x="181242" y="35335"/>
                    <a:pt x="170916" y="25499"/>
                  </a:cubicBezTo>
                  <a:cubicBezTo>
                    <a:pt x="161564" y="16789"/>
                    <a:pt x="150479" y="10154"/>
                    <a:pt x="138387" y="6024"/>
                  </a:cubicBezTo>
                  <a:cubicBezTo>
                    <a:pt x="126289" y="1987"/>
                    <a:pt x="113613" y="-47"/>
                    <a:pt x="100858" y="6"/>
                  </a:cubicBezTo>
                  <a:cubicBezTo>
                    <a:pt x="87160" y="-140"/>
                    <a:pt x="73573" y="2453"/>
                    <a:pt x="60892" y="7635"/>
                  </a:cubicBezTo>
                  <a:cubicBezTo>
                    <a:pt x="48843" y="12629"/>
                    <a:pt x="37923" y="20002"/>
                    <a:pt x="28788" y="29313"/>
                  </a:cubicBezTo>
                  <a:cubicBezTo>
                    <a:pt x="19398" y="38885"/>
                    <a:pt x="12121" y="50320"/>
                    <a:pt x="7427" y="62880"/>
                  </a:cubicBezTo>
                  <a:cubicBezTo>
                    <a:pt x="2331" y="76692"/>
                    <a:pt x="-183" y="91324"/>
                    <a:pt x="10" y="106046"/>
                  </a:cubicBezTo>
                  <a:cubicBezTo>
                    <a:pt x="10" y="126925"/>
                    <a:pt x="4361" y="145334"/>
                    <a:pt x="13064" y="161269"/>
                  </a:cubicBezTo>
                  <a:cubicBezTo>
                    <a:pt x="21365" y="176734"/>
                    <a:pt x="33761" y="189616"/>
                    <a:pt x="48898" y="198502"/>
                  </a:cubicBezTo>
                  <a:cubicBezTo>
                    <a:pt x="64634" y="207586"/>
                    <a:pt x="82541" y="212229"/>
                    <a:pt x="100710" y="211937"/>
                  </a:cubicBezTo>
                  <a:cubicBezTo>
                    <a:pt x="113465" y="212000"/>
                    <a:pt x="126143" y="209966"/>
                    <a:pt x="138239" y="205919"/>
                  </a:cubicBezTo>
                  <a:cubicBezTo>
                    <a:pt x="150369" y="201776"/>
                    <a:pt x="161462" y="195069"/>
                    <a:pt x="170767" y="186253"/>
                  </a:cubicBezTo>
                  <a:cubicBezTo>
                    <a:pt x="181007" y="176419"/>
                    <a:pt x="188782" y="164310"/>
                    <a:pt x="193463" y="150907"/>
                  </a:cubicBezTo>
                  <a:lnTo>
                    <a:pt x="159812" y="134929"/>
                  </a:lnTo>
                  <a:cubicBezTo>
                    <a:pt x="153920" y="149932"/>
                    <a:pt x="145889" y="160640"/>
                    <a:pt x="135717" y="167054"/>
                  </a:cubicBezTo>
                  <a:cubicBezTo>
                    <a:pt x="125247" y="173562"/>
                    <a:pt x="113121" y="176910"/>
                    <a:pt x="100795" y="176696"/>
                  </a:cubicBezTo>
                  <a:cubicBezTo>
                    <a:pt x="90148" y="176787"/>
                    <a:pt x="79676" y="174014"/>
                    <a:pt x="70470" y="168665"/>
                  </a:cubicBezTo>
                  <a:cubicBezTo>
                    <a:pt x="60956" y="163007"/>
                    <a:pt x="53284" y="154713"/>
                    <a:pt x="48389" y="144783"/>
                  </a:cubicBezTo>
                  <a:cubicBezTo>
                    <a:pt x="42907" y="134215"/>
                    <a:pt x="40167" y="121297"/>
                    <a:pt x="40167" y="106024"/>
                  </a:cubicBezTo>
                  <a:cubicBezTo>
                    <a:pt x="39976" y="95649"/>
                    <a:pt x="41604" y="85323"/>
                    <a:pt x="44978" y="75509"/>
                  </a:cubicBezTo>
                  <a:cubicBezTo>
                    <a:pt x="47800" y="67298"/>
                    <a:pt x="52312" y="59769"/>
                    <a:pt x="58222" y="53407"/>
                  </a:cubicBezTo>
                  <a:close/>
                </a:path>
              </a:pathLst>
            </a:custGeom>
            <a:solidFill>
              <a:srgbClr val="00A443"/>
            </a:solidFill>
            <a:ln w="2119" cap="flat">
              <a:noFill/>
              <a:prstDash val="solid"/>
              <a:miter/>
            </a:ln>
          </p:spPr>
          <p:txBody>
            <a:bodyPr rtlCol="0" anchor="ctr"/>
            <a:lstStyle/>
            <a:p>
              <a:endParaRPr lang="es-ES" sz="675"/>
            </a:p>
          </p:txBody>
        </p:sp>
        <p:sp>
          <p:nvSpPr>
            <p:cNvPr id="21" name="Forma libre: forma 20">
              <a:extLst>
                <a:ext uri="{FF2B5EF4-FFF2-40B4-BE49-F238E27FC236}">
                  <a16:creationId xmlns:a16="http://schemas.microsoft.com/office/drawing/2014/main" id="{B8621245-68CE-65ED-6F24-D911F6844F64}"/>
                </a:ext>
              </a:extLst>
            </p:cNvPr>
            <p:cNvSpPr/>
            <p:nvPr/>
          </p:nvSpPr>
          <p:spPr>
            <a:xfrm>
              <a:off x="21627655" y="934458"/>
              <a:ext cx="206798" cy="212416"/>
            </a:xfrm>
            <a:custGeom>
              <a:avLst/>
              <a:gdLst>
                <a:gd name="connsiteX0" fmla="*/ 156566 w 206798"/>
                <a:gd name="connsiteY0" fmla="*/ 13264 h 212416"/>
                <a:gd name="connsiteX1" fmla="*/ 103165 w 206798"/>
                <a:gd name="connsiteY1" fmla="*/ 20 h 212416"/>
                <a:gd name="connsiteX2" fmla="*/ 62203 w 206798"/>
                <a:gd name="connsiteY2" fmla="*/ 7648 h 212416"/>
                <a:gd name="connsiteX3" fmla="*/ 29314 w 206798"/>
                <a:gd name="connsiteY3" fmla="*/ 29539 h 212416"/>
                <a:gd name="connsiteX4" fmla="*/ 7636 w 206798"/>
                <a:gd name="connsiteY4" fmla="*/ 63253 h 212416"/>
                <a:gd name="connsiteX5" fmla="*/ 7 w 206798"/>
                <a:gd name="connsiteY5" fmla="*/ 106017 h 212416"/>
                <a:gd name="connsiteX6" fmla="*/ 13464 w 206798"/>
                <a:gd name="connsiteY6" fmla="*/ 161431 h 212416"/>
                <a:gd name="connsiteX7" fmla="*/ 50399 w 206798"/>
                <a:gd name="connsiteY7" fmla="*/ 198982 h 212416"/>
                <a:gd name="connsiteX8" fmla="*/ 144551 w 206798"/>
                <a:gd name="connsiteY8" fmla="*/ 204597 h 212416"/>
                <a:gd name="connsiteX9" fmla="*/ 177482 w 206798"/>
                <a:gd name="connsiteY9" fmla="*/ 182707 h 212416"/>
                <a:gd name="connsiteX10" fmla="*/ 199160 w 206798"/>
                <a:gd name="connsiteY10" fmla="*/ 149183 h 212416"/>
                <a:gd name="connsiteX11" fmla="*/ 206789 w 206798"/>
                <a:gd name="connsiteY11" fmla="*/ 106017 h 212416"/>
                <a:gd name="connsiteX12" fmla="*/ 193354 w 206798"/>
                <a:gd name="connsiteY12" fmla="*/ 50412 h 212416"/>
                <a:gd name="connsiteX13" fmla="*/ 156566 w 206798"/>
                <a:gd name="connsiteY13" fmla="*/ 13264 h 212416"/>
                <a:gd name="connsiteX14" fmla="*/ 161779 w 206798"/>
                <a:gd name="connsiteY14" fmla="*/ 135727 h 212416"/>
                <a:gd name="connsiteX15" fmla="*/ 148535 w 206798"/>
                <a:gd name="connsiteY15" fmla="*/ 158020 h 212416"/>
                <a:gd name="connsiteX16" fmla="*/ 128467 w 206798"/>
                <a:gd name="connsiteY16" fmla="*/ 171857 h 212416"/>
                <a:gd name="connsiteX17" fmla="*/ 103165 w 206798"/>
                <a:gd name="connsiteY17" fmla="*/ 176689 h 212416"/>
                <a:gd name="connsiteX18" fmla="*/ 71230 w 206798"/>
                <a:gd name="connsiteY18" fmla="*/ 168212 h 212416"/>
                <a:gd name="connsiteX19" fmla="*/ 48747 w 206798"/>
                <a:gd name="connsiteY19" fmla="*/ 143928 h 212416"/>
                <a:gd name="connsiteX20" fmla="*/ 40524 w 206798"/>
                <a:gd name="connsiteY20" fmla="*/ 105974 h 212416"/>
                <a:gd name="connsiteX21" fmla="*/ 45144 w 206798"/>
                <a:gd name="connsiteY21" fmla="*/ 76307 h 212416"/>
                <a:gd name="connsiteX22" fmla="*/ 58198 w 206798"/>
                <a:gd name="connsiteY22" fmla="*/ 54226 h 212416"/>
                <a:gd name="connsiteX23" fmla="*/ 78266 w 206798"/>
                <a:gd name="connsiteY23" fmla="*/ 40367 h 212416"/>
                <a:gd name="connsiteX24" fmla="*/ 103165 w 206798"/>
                <a:gd name="connsiteY24" fmla="*/ 35748 h 212416"/>
                <a:gd name="connsiteX25" fmla="*/ 135884 w 206798"/>
                <a:gd name="connsiteY25" fmla="*/ 44224 h 212416"/>
                <a:gd name="connsiteX26" fmla="*/ 158368 w 206798"/>
                <a:gd name="connsiteY26" fmla="*/ 68318 h 212416"/>
                <a:gd name="connsiteX27" fmla="*/ 166590 w 206798"/>
                <a:gd name="connsiteY27" fmla="*/ 106059 h 212416"/>
                <a:gd name="connsiteX28" fmla="*/ 161779 w 206798"/>
                <a:gd name="connsiteY28" fmla="*/ 135727 h 212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6798" h="212416">
                  <a:moveTo>
                    <a:pt x="156566" y="13264"/>
                  </a:moveTo>
                  <a:cubicBezTo>
                    <a:pt x="140241" y="4230"/>
                    <a:pt x="121819" y="-339"/>
                    <a:pt x="103165" y="20"/>
                  </a:cubicBezTo>
                  <a:cubicBezTo>
                    <a:pt x="89145" y="-114"/>
                    <a:pt x="75233" y="2478"/>
                    <a:pt x="62203" y="7648"/>
                  </a:cubicBezTo>
                  <a:cubicBezTo>
                    <a:pt x="49844" y="12594"/>
                    <a:pt x="38647" y="20047"/>
                    <a:pt x="29314" y="29539"/>
                  </a:cubicBezTo>
                  <a:cubicBezTo>
                    <a:pt x="19859" y="39176"/>
                    <a:pt x="12480" y="50651"/>
                    <a:pt x="7636" y="63253"/>
                  </a:cubicBezTo>
                  <a:cubicBezTo>
                    <a:pt x="2432" y="76903"/>
                    <a:pt x="-156" y="91410"/>
                    <a:pt x="7" y="106017"/>
                  </a:cubicBezTo>
                  <a:cubicBezTo>
                    <a:pt x="7" y="126896"/>
                    <a:pt x="4493" y="145369"/>
                    <a:pt x="13464" y="161431"/>
                  </a:cubicBezTo>
                  <a:cubicBezTo>
                    <a:pt x="22067" y="177121"/>
                    <a:pt x="34854" y="190120"/>
                    <a:pt x="50399" y="198982"/>
                  </a:cubicBezTo>
                  <a:cubicBezTo>
                    <a:pt x="79414" y="214667"/>
                    <a:pt x="113879" y="216723"/>
                    <a:pt x="144551" y="204597"/>
                  </a:cubicBezTo>
                  <a:cubicBezTo>
                    <a:pt x="156874" y="199562"/>
                    <a:pt x="168071" y="192122"/>
                    <a:pt x="177482" y="182707"/>
                  </a:cubicBezTo>
                  <a:cubicBezTo>
                    <a:pt x="186965" y="173165"/>
                    <a:pt x="194348" y="161745"/>
                    <a:pt x="199160" y="149183"/>
                  </a:cubicBezTo>
                  <a:cubicBezTo>
                    <a:pt x="204390" y="135400"/>
                    <a:pt x="206977" y="120757"/>
                    <a:pt x="206789" y="106017"/>
                  </a:cubicBezTo>
                  <a:cubicBezTo>
                    <a:pt x="206789" y="84826"/>
                    <a:pt x="202311" y="66290"/>
                    <a:pt x="193354" y="50412"/>
                  </a:cubicBezTo>
                  <a:cubicBezTo>
                    <a:pt x="184746" y="34877"/>
                    <a:pt x="172017" y="22022"/>
                    <a:pt x="156566" y="13264"/>
                  </a:cubicBezTo>
                  <a:close/>
                  <a:moveTo>
                    <a:pt x="161779" y="135727"/>
                  </a:moveTo>
                  <a:cubicBezTo>
                    <a:pt x="158914" y="143976"/>
                    <a:pt x="154409" y="151558"/>
                    <a:pt x="148535" y="158020"/>
                  </a:cubicBezTo>
                  <a:cubicBezTo>
                    <a:pt x="142924" y="164027"/>
                    <a:pt x="136079" y="168749"/>
                    <a:pt x="128467" y="171857"/>
                  </a:cubicBezTo>
                  <a:cubicBezTo>
                    <a:pt x="120436" y="175127"/>
                    <a:pt x="111836" y="176769"/>
                    <a:pt x="103165" y="176689"/>
                  </a:cubicBezTo>
                  <a:cubicBezTo>
                    <a:pt x="91947" y="176822"/>
                    <a:pt x="80906" y="173892"/>
                    <a:pt x="71230" y="168212"/>
                  </a:cubicBezTo>
                  <a:cubicBezTo>
                    <a:pt x="61573" y="162427"/>
                    <a:pt x="53773" y="154000"/>
                    <a:pt x="48747" y="143928"/>
                  </a:cubicBezTo>
                  <a:cubicBezTo>
                    <a:pt x="43264" y="133360"/>
                    <a:pt x="40524" y="120709"/>
                    <a:pt x="40524" y="105974"/>
                  </a:cubicBezTo>
                  <a:cubicBezTo>
                    <a:pt x="40340" y="95892"/>
                    <a:pt x="41902" y="85856"/>
                    <a:pt x="45144" y="76307"/>
                  </a:cubicBezTo>
                  <a:cubicBezTo>
                    <a:pt x="47977" y="68149"/>
                    <a:pt x="52415" y="60641"/>
                    <a:pt x="58198" y="54226"/>
                  </a:cubicBezTo>
                  <a:cubicBezTo>
                    <a:pt x="63724" y="48117"/>
                    <a:pt x="70594" y="43372"/>
                    <a:pt x="78266" y="40367"/>
                  </a:cubicBezTo>
                  <a:cubicBezTo>
                    <a:pt x="86195" y="37258"/>
                    <a:pt x="94646" y="35690"/>
                    <a:pt x="103165" y="35748"/>
                  </a:cubicBezTo>
                  <a:cubicBezTo>
                    <a:pt x="114638" y="35546"/>
                    <a:pt x="125950" y="38477"/>
                    <a:pt x="135884" y="44224"/>
                  </a:cubicBezTo>
                  <a:cubicBezTo>
                    <a:pt x="145502" y="49971"/>
                    <a:pt x="153299" y="58324"/>
                    <a:pt x="158368" y="68318"/>
                  </a:cubicBezTo>
                  <a:cubicBezTo>
                    <a:pt x="163862" y="78772"/>
                    <a:pt x="166604" y="91353"/>
                    <a:pt x="166590" y="106059"/>
                  </a:cubicBezTo>
                  <a:cubicBezTo>
                    <a:pt x="166734" y="116155"/>
                    <a:pt x="165106" y="126195"/>
                    <a:pt x="161779" y="135727"/>
                  </a:cubicBezTo>
                  <a:close/>
                </a:path>
              </a:pathLst>
            </a:custGeom>
            <a:solidFill>
              <a:srgbClr val="00A443"/>
            </a:solidFill>
            <a:ln w="2119" cap="flat">
              <a:noFill/>
              <a:prstDash val="solid"/>
              <a:miter/>
            </a:ln>
          </p:spPr>
          <p:txBody>
            <a:bodyPr rtlCol="0" anchor="ctr"/>
            <a:lstStyle/>
            <a:p>
              <a:endParaRPr lang="es-ES" sz="675"/>
            </a:p>
          </p:txBody>
        </p:sp>
        <p:sp>
          <p:nvSpPr>
            <p:cNvPr id="22" name="Forma libre: forma 21">
              <a:extLst>
                <a:ext uri="{FF2B5EF4-FFF2-40B4-BE49-F238E27FC236}">
                  <a16:creationId xmlns:a16="http://schemas.microsoft.com/office/drawing/2014/main" id="{E4F59A47-0FF4-A544-D848-8E4B45DE023F}"/>
                </a:ext>
              </a:extLst>
            </p:cNvPr>
            <p:cNvSpPr/>
            <p:nvPr/>
          </p:nvSpPr>
          <p:spPr>
            <a:xfrm>
              <a:off x="21833829" y="871434"/>
              <a:ext cx="247341" cy="271202"/>
            </a:xfrm>
            <a:custGeom>
              <a:avLst/>
              <a:gdLst>
                <a:gd name="connsiteX0" fmla="*/ 200339 w 247341"/>
                <a:gd name="connsiteY0" fmla="*/ 0 h 271202"/>
                <a:gd name="connsiteX1" fmla="*/ 160606 w 247341"/>
                <a:gd name="connsiteY1" fmla="*/ 24200 h 271202"/>
                <a:gd name="connsiteX2" fmla="*/ 160606 w 247341"/>
                <a:gd name="connsiteY2" fmla="*/ 67154 h 271202"/>
                <a:gd name="connsiteX3" fmla="*/ 77432 w 247341"/>
                <a:gd name="connsiteY3" fmla="*/ 67154 h 271202"/>
                <a:gd name="connsiteX4" fmla="*/ 77432 w 247341"/>
                <a:gd name="connsiteY4" fmla="*/ 0 h 271202"/>
                <a:gd name="connsiteX5" fmla="*/ 37741 w 247341"/>
                <a:gd name="connsiteY5" fmla="*/ 24200 h 271202"/>
                <a:gd name="connsiteX6" fmla="*/ 37741 w 247341"/>
                <a:gd name="connsiteY6" fmla="*/ 67154 h 271202"/>
                <a:gd name="connsiteX7" fmla="*/ 0 w 247341"/>
                <a:gd name="connsiteY7" fmla="*/ 67154 h 271202"/>
                <a:gd name="connsiteX8" fmla="*/ 0 w 247341"/>
                <a:gd name="connsiteY8" fmla="*/ 100085 h 271202"/>
                <a:gd name="connsiteX9" fmla="*/ 37741 w 247341"/>
                <a:gd name="connsiteY9" fmla="*/ 100085 h 271202"/>
                <a:gd name="connsiteX10" fmla="*/ 37741 w 247341"/>
                <a:gd name="connsiteY10" fmla="*/ 208159 h 271202"/>
                <a:gd name="connsiteX11" fmla="*/ 44777 w 247341"/>
                <a:gd name="connsiteY11" fmla="*/ 241090 h 271202"/>
                <a:gd name="connsiteX12" fmla="*/ 65459 w 247341"/>
                <a:gd name="connsiteY12" fmla="*/ 263362 h 271202"/>
                <a:gd name="connsiteX13" fmla="*/ 99174 w 247341"/>
                <a:gd name="connsiteY13" fmla="*/ 271202 h 271202"/>
                <a:gd name="connsiteX14" fmla="*/ 124476 w 247341"/>
                <a:gd name="connsiteY14" fmla="*/ 271202 h 271202"/>
                <a:gd name="connsiteX15" fmla="*/ 124476 w 247341"/>
                <a:gd name="connsiteY15" fmla="*/ 236661 h 271202"/>
                <a:gd name="connsiteX16" fmla="*/ 103603 w 247341"/>
                <a:gd name="connsiteY16" fmla="*/ 236661 h 271202"/>
                <a:gd name="connsiteX17" fmla="*/ 83725 w 247341"/>
                <a:gd name="connsiteY17" fmla="*/ 228630 h 271202"/>
                <a:gd name="connsiteX18" fmla="*/ 77495 w 247341"/>
                <a:gd name="connsiteY18" fmla="*/ 205319 h 271202"/>
                <a:gd name="connsiteX19" fmla="*/ 77495 w 247341"/>
                <a:gd name="connsiteY19" fmla="*/ 99979 h 271202"/>
                <a:gd name="connsiteX20" fmla="*/ 160606 w 247341"/>
                <a:gd name="connsiteY20" fmla="*/ 99979 h 271202"/>
                <a:gd name="connsiteX21" fmla="*/ 160606 w 247341"/>
                <a:gd name="connsiteY21" fmla="*/ 208053 h 271202"/>
                <a:gd name="connsiteX22" fmla="*/ 167642 w 247341"/>
                <a:gd name="connsiteY22" fmla="*/ 240984 h 271202"/>
                <a:gd name="connsiteX23" fmla="*/ 188324 w 247341"/>
                <a:gd name="connsiteY23" fmla="*/ 263256 h 271202"/>
                <a:gd name="connsiteX24" fmla="*/ 222039 w 247341"/>
                <a:gd name="connsiteY24" fmla="*/ 271096 h 271202"/>
                <a:gd name="connsiteX25" fmla="*/ 247341 w 247341"/>
                <a:gd name="connsiteY25" fmla="*/ 271096 h 271202"/>
                <a:gd name="connsiteX26" fmla="*/ 247341 w 247341"/>
                <a:gd name="connsiteY26" fmla="*/ 236555 h 271202"/>
                <a:gd name="connsiteX27" fmla="*/ 226468 w 247341"/>
                <a:gd name="connsiteY27" fmla="*/ 236555 h 271202"/>
                <a:gd name="connsiteX28" fmla="*/ 206591 w 247341"/>
                <a:gd name="connsiteY28" fmla="*/ 228524 h 271202"/>
                <a:gd name="connsiteX29" fmla="*/ 200361 w 247341"/>
                <a:gd name="connsiteY29" fmla="*/ 205214 h 271202"/>
                <a:gd name="connsiteX30" fmla="*/ 200361 w 247341"/>
                <a:gd name="connsiteY30" fmla="*/ 99979 h 271202"/>
                <a:gd name="connsiteX31" fmla="*/ 247341 w 247341"/>
                <a:gd name="connsiteY31" fmla="*/ 99979 h 271202"/>
                <a:gd name="connsiteX32" fmla="*/ 247341 w 247341"/>
                <a:gd name="connsiteY32" fmla="*/ 67048 h 271202"/>
                <a:gd name="connsiteX33" fmla="*/ 200339 w 247341"/>
                <a:gd name="connsiteY33" fmla="*/ 67048 h 271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47341" h="271202">
                  <a:moveTo>
                    <a:pt x="200339" y="0"/>
                  </a:moveTo>
                  <a:lnTo>
                    <a:pt x="160606" y="24200"/>
                  </a:lnTo>
                  <a:lnTo>
                    <a:pt x="160606" y="67154"/>
                  </a:lnTo>
                  <a:lnTo>
                    <a:pt x="77432" y="67154"/>
                  </a:lnTo>
                  <a:lnTo>
                    <a:pt x="77432" y="0"/>
                  </a:lnTo>
                  <a:lnTo>
                    <a:pt x="37741" y="24200"/>
                  </a:lnTo>
                  <a:lnTo>
                    <a:pt x="37741" y="67154"/>
                  </a:lnTo>
                  <a:lnTo>
                    <a:pt x="0" y="67154"/>
                  </a:lnTo>
                  <a:lnTo>
                    <a:pt x="0" y="100085"/>
                  </a:lnTo>
                  <a:lnTo>
                    <a:pt x="37741" y="100085"/>
                  </a:lnTo>
                  <a:lnTo>
                    <a:pt x="37741" y="208159"/>
                  </a:lnTo>
                  <a:cubicBezTo>
                    <a:pt x="37540" y="219530"/>
                    <a:pt x="39947" y="230795"/>
                    <a:pt x="44777" y="241090"/>
                  </a:cubicBezTo>
                  <a:cubicBezTo>
                    <a:pt x="49218" y="250463"/>
                    <a:pt x="56440" y="258240"/>
                    <a:pt x="65459" y="263362"/>
                  </a:cubicBezTo>
                  <a:cubicBezTo>
                    <a:pt x="74544" y="268602"/>
                    <a:pt x="85781" y="271217"/>
                    <a:pt x="99174" y="271202"/>
                  </a:cubicBezTo>
                  <a:lnTo>
                    <a:pt x="124476" y="271202"/>
                  </a:lnTo>
                  <a:lnTo>
                    <a:pt x="124476" y="236661"/>
                  </a:lnTo>
                  <a:lnTo>
                    <a:pt x="103603" y="236661"/>
                  </a:lnTo>
                  <a:cubicBezTo>
                    <a:pt x="94491" y="236661"/>
                    <a:pt x="87864" y="233985"/>
                    <a:pt x="83725" y="228630"/>
                  </a:cubicBezTo>
                  <a:cubicBezTo>
                    <a:pt x="79587" y="223275"/>
                    <a:pt x="77510" y="215506"/>
                    <a:pt x="77495" y="205319"/>
                  </a:cubicBezTo>
                  <a:lnTo>
                    <a:pt x="77495" y="99979"/>
                  </a:lnTo>
                  <a:lnTo>
                    <a:pt x="160606" y="99979"/>
                  </a:lnTo>
                  <a:lnTo>
                    <a:pt x="160606" y="208053"/>
                  </a:lnTo>
                  <a:cubicBezTo>
                    <a:pt x="160405" y="219424"/>
                    <a:pt x="162812" y="230689"/>
                    <a:pt x="167642" y="240984"/>
                  </a:cubicBezTo>
                  <a:cubicBezTo>
                    <a:pt x="172083" y="250357"/>
                    <a:pt x="179305" y="258134"/>
                    <a:pt x="188324" y="263256"/>
                  </a:cubicBezTo>
                  <a:cubicBezTo>
                    <a:pt x="197409" y="268496"/>
                    <a:pt x="208646" y="271111"/>
                    <a:pt x="222039" y="271096"/>
                  </a:cubicBezTo>
                  <a:lnTo>
                    <a:pt x="247341" y="271096"/>
                  </a:lnTo>
                  <a:lnTo>
                    <a:pt x="247341" y="236555"/>
                  </a:lnTo>
                  <a:lnTo>
                    <a:pt x="226468" y="236555"/>
                  </a:lnTo>
                  <a:cubicBezTo>
                    <a:pt x="217356" y="236555"/>
                    <a:pt x="210729" y="233879"/>
                    <a:pt x="206591" y="228524"/>
                  </a:cubicBezTo>
                  <a:cubicBezTo>
                    <a:pt x="202452" y="223169"/>
                    <a:pt x="200376" y="215400"/>
                    <a:pt x="200361" y="205214"/>
                  </a:cubicBezTo>
                  <a:lnTo>
                    <a:pt x="200361" y="99979"/>
                  </a:lnTo>
                  <a:lnTo>
                    <a:pt x="247341" y="99979"/>
                  </a:lnTo>
                  <a:lnTo>
                    <a:pt x="247341" y="67048"/>
                  </a:lnTo>
                  <a:lnTo>
                    <a:pt x="200339" y="67048"/>
                  </a:lnTo>
                  <a:close/>
                </a:path>
              </a:pathLst>
            </a:custGeom>
            <a:solidFill>
              <a:srgbClr val="00A443"/>
            </a:solidFill>
            <a:ln w="2119" cap="flat">
              <a:noFill/>
              <a:prstDash val="solid"/>
              <a:miter/>
            </a:ln>
          </p:spPr>
          <p:txBody>
            <a:bodyPr rtlCol="0" anchor="ctr"/>
            <a:lstStyle/>
            <a:p>
              <a:endParaRPr lang="es-ES" sz="675"/>
            </a:p>
          </p:txBody>
        </p:sp>
        <p:sp>
          <p:nvSpPr>
            <p:cNvPr id="23" name="Forma libre: forma 22">
              <a:extLst>
                <a:ext uri="{FF2B5EF4-FFF2-40B4-BE49-F238E27FC236}">
                  <a16:creationId xmlns:a16="http://schemas.microsoft.com/office/drawing/2014/main" id="{696CBE15-20F4-737E-D7AB-B9D44BFAB67C}"/>
                </a:ext>
              </a:extLst>
            </p:cNvPr>
            <p:cNvSpPr/>
            <p:nvPr/>
          </p:nvSpPr>
          <p:spPr>
            <a:xfrm>
              <a:off x="22108062" y="938482"/>
              <a:ext cx="39351" cy="203963"/>
            </a:xfrm>
            <a:custGeom>
              <a:avLst/>
              <a:gdLst>
                <a:gd name="connsiteX0" fmla="*/ 0 w 39351"/>
                <a:gd name="connsiteY0" fmla="*/ 0 h 203963"/>
                <a:gd name="connsiteX1" fmla="*/ 39352 w 39351"/>
                <a:gd name="connsiteY1" fmla="*/ 0 h 203963"/>
                <a:gd name="connsiteX2" fmla="*/ 39352 w 39351"/>
                <a:gd name="connsiteY2" fmla="*/ 203963 h 203963"/>
                <a:gd name="connsiteX3" fmla="*/ 0 w 39351"/>
                <a:gd name="connsiteY3" fmla="*/ 203963 h 203963"/>
              </a:gdLst>
              <a:ahLst/>
              <a:cxnLst>
                <a:cxn ang="0">
                  <a:pos x="connsiteX0" y="connsiteY0"/>
                </a:cxn>
                <a:cxn ang="0">
                  <a:pos x="connsiteX1" y="connsiteY1"/>
                </a:cxn>
                <a:cxn ang="0">
                  <a:pos x="connsiteX2" y="connsiteY2"/>
                </a:cxn>
                <a:cxn ang="0">
                  <a:pos x="connsiteX3" y="connsiteY3"/>
                </a:cxn>
              </a:cxnLst>
              <a:rect l="l" t="t" r="r" b="b"/>
              <a:pathLst>
                <a:path w="39351" h="203963">
                  <a:moveTo>
                    <a:pt x="0" y="0"/>
                  </a:moveTo>
                  <a:lnTo>
                    <a:pt x="39352" y="0"/>
                  </a:lnTo>
                  <a:lnTo>
                    <a:pt x="39352" y="203963"/>
                  </a:lnTo>
                  <a:lnTo>
                    <a:pt x="0" y="203963"/>
                  </a:lnTo>
                  <a:close/>
                </a:path>
              </a:pathLst>
            </a:custGeom>
            <a:solidFill>
              <a:srgbClr val="00A443"/>
            </a:solidFill>
            <a:ln w="2119" cap="flat">
              <a:noFill/>
              <a:prstDash val="solid"/>
              <a:miter/>
            </a:ln>
          </p:spPr>
          <p:txBody>
            <a:bodyPr rtlCol="0" anchor="ctr"/>
            <a:lstStyle/>
            <a:p>
              <a:endParaRPr lang="es-ES" sz="675"/>
            </a:p>
          </p:txBody>
        </p:sp>
        <p:sp>
          <p:nvSpPr>
            <p:cNvPr id="24" name="Forma libre: forma 23">
              <a:extLst>
                <a:ext uri="{FF2B5EF4-FFF2-40B4-BE49-F238E27FC236}">
                  <a16:creationId xmlns:a16="http://schemas.microsoft.com/office/drawing/2014/main" id="{566C63AA-2724-5A2B-F82C-F3ADE03CCA3E}"/>
                </a:ext>
              </a:extLst>
            </p:cNvPr>
            <p:cNvSpPr/>
            <p:nvPr/>
          </p:nvSpPr>
          <p:spPr>
            <a:xfrm>
              <a:off x="22100808" y="852163"/>
              <a:ext cx="54177" cy="51807"/>
            </a:xfrm>
            <a:custGeom>
              <a:avLst/>
              <a:gdLst>
                <a:gd name="connsiteX0" fmla="*/ 46203 w 54177"/>
                <a:gd name="connsiteY0" fmla="*/ 7023 h 51807"/>
                <a:gd name="connsiteX1" fmla="*/ 26919 w 54177"/>
                <a:gd name="connsiteY1" fmla="*/ 9 h 51807"/>
                <a:gd name="connsiteX2" fmla="*/ 7847 w 54177"/>
                <a:gd name="connsiteY2" fmla="*/ 7023 h 51807"/>
                <a:gd name="connsiteX3" fmla="*/ 28 w 54177"/>
                <a:gd name="connsiteY3" fmla="*/ 26095 h 51807"/>
                <a:gd name="connsiteX4" fmla="*/ 7847 w 54177"/>
                <a:gd name="connsiteY4" fmla="*/ 44764 h 51807"/>
                <a:gd name="connsiteX5" fmla="*/ 26919 w 54177"/>
                <a:gd name="connsiteY5" fmla="*/ 51800 h 51807"/>
                <a:gd name="connsiteX6" fmla="*/ 46203 w 54177"/>
                <a:gd name="connsiteY6" fmla="*/ 44764 h 51807"/>
                <a:gd name="connsiteX7" fmla="*/ 54150 w 54177"/>
                <a:gd name="connsiteY7" fmla="*/ 26095 h 51807"/>
                <a:gd name="connsiteX8" fmla="*/ 46203 w 54177"/>
                <a:gd name="connsiteY8" fmla="*/ 7023 h 51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77" h="51807">
                  <a:moveTo>
                    <a:pt x="46203" y="7023"/>
                  </a:moveTo>
                  <a:cubicBezTo>
                    <a:pt x="40878" y="2357"/>
                    <a:pt x="33999" y="-146"/>
                    <a:pt x="26919" y="9"/>
                  </a:cubicBezTo>
                  <a:cubicBezTo>
                    <a:pt x="19901" y="-169"/>
                    <a:pt x="13080" y="2340"/>
                    <a:pt x="7847" y="7023"/>
                  </a:cubicBezTo>
                  <a:cubicBezTo>
                    <a:pt x="2545" y="11910"/>
                    <a:pt x="-317" y="18894"/>
                    <a:pt x="28" y="26095"/>
                  </a:cubicBezTo>
                  <a:cubicBezTo>
                    <a:pt x="-264" y="33171"/>
                    <a:pt x="2601" y="40009"/>
                    <a:pt x="7847" y="44764"/>
                  </a:cubicBezTo>
                  <a:cubicBezTo>
                    <a:pt x="13075" y="49456"/>
                    <a:pt x="19897" y="51971"/>
                    <a:pt x="26919" y="51800"/>
                  </a:cubicBezTo>
                  <a:cubicBezTo>
                    <a:pt x="34001" y="51950"/>
                    <a:pt x="40882" y="49439"/>
                    <a:pt x="46203" y="44764"/>
                  </a:cubicBezTo>
                  <a:cubicBezTo>
                    <a:pt x="51528" y="40056"/>
                    <a:pt x="54446" y="33196"/>
                    <a:pt x="54150" y="26095"/>
                  </a:cubicBezTo>
                  <a:cubicBezTo>
                    <a:pt x="54499" y="18867"/>
                    <a:pt x="51581" y="11865"/>
                    <a:pt x="46203" y="7023"/>
                  </a:cubicBezTo>
                  <a:close/>
                </a:path>
              </a:pathLst>
            </a:custGeom>
            <a:solidFill>
              <a:srgbClr val="00A443"/>
            </a:solidFill>
            <a:ln w="2119" cap="flat">
              <a:noFill/>
              <a:prstDash val="solid"/>
              <a:miter/>
            </a:ln>
          </p:spPr>
          <p:txBody>
            <a:bodyPr rtlCol="0" anchor="ctr"/>
            <a:lstStyle/>
            <a:p>
              <a:endParaRPr lang="es-ES" sz="675"/>
            </a:p>
          </p:txBody>
        </p:sp>
        <p:sp>
          <p:nvSpPr>
            <p:cNvPr id="25" name="Forma libre: forma 24">
              <a:extLst>
                <a:ext uri="{FF2B5EF4-FFF2-40B4-BE49-F238E27FC236}">
                  <a16:creationId xmlns:a16="http://schemas.microsoft.com/office/drawing/2014/main" id="{17292F6A-3539-ACF9-1B85-AE8F7EB48B10}"/>
                </a:ext>
              </a:extLst>
            </p:cNvPr>
            <p:cNvSpPr/>
            <p:nvPr/>
          </p:nvSpPr>
          <p:spPr>
            <a:xfrm>
              <a:off x="22174029" y="934523"/>
              <a:ext cx="171013" cy="212270"/>
            </a:xfrm>
            <a:custGeom>
              <a:avLst/>
              <a:gdLst>
                <a:gd name="connsiteX0" fmla="*/ 155542 w 171013"/>
                <a:gd name="connsiteY0" fmla="*/ 114174 h 212270"/>
                <a:gd name="connsiteX1" fmla="*/ 107968 w 171013"/>
                <a:gd name="connsiteY1" fmla="*/ 91500 h 212270"/>
                <a:gd name="connsiteX2" fmla="*/ 87900 w 171013"/>
                <a:gd name="connsiteY2" fmla="*/ 86689 h 212270"/>
                <a:gd name="connsiteX3" fmla="*/ 66603 w 171013"/>
                <a:gd name="connsiteY3" fmla="*/ 79781 h 212270"/>
                <a:gd name="connsiteX4" fmla="*/ 51770 w 171013"/>
                <a:gd name="connsiteY4" fmla="*/ 70944 h 212270"/>
                <a:gd name="connsiteX5" fmla="*/ 46154 w 171013"/>
                <a:gd name="connsiteY5" fmla="*/ 57297 h 212270"/>
                <a:gd name="connsiteX6" fmla="*/ 56750 w 171013"/>
                <a:gd name="connsiteY6" fmla="*/ 40217 h 212270"/>
                <a:gd name="connsiteX7" fmla="*/ 84764 w 171013"/>
                <a:gd name="connsiteY7" fmla="*/ 33669 h 212270"/>
                <a:gd name="connsiteX8" fmla="*/ 116275 w 171013"/>
                <a:gd name="connsiteY8" fmla="*/ 41510 h 212270"/>
                <a:gd name="connsiteX9" fmla="*/ 135749 w 171013"/>
                <a:gd name="connsiteY9" fmla="*/ 68211 h 212270"/>
                <a:gd name="connsiteX10" fmla="*/ 168680 w 171013"/>
                <a:gd name="connsiteY10" fmla="*/ 56174 h 212270"/>
                <a:gd name="connsiteX11" fmla="*/ 151410 w 171013"/>
                <a:gd name="connsiteY11" fmla="*/ 25257 h 212270"/>
                <a:gd name="connsiteX12" fmla="*/ 122293 w 171013"/>
                <a:gd name="connsiteY12" fmla="*/ 6375 h 212270"/>
                <a:gd name="connsiteX13" fmla="*/ 84764 w 171013"/>
                <a:gd name="connsiteY13" fmla="*/ 18 h 212270"/>
                <a:gd name="connsiteX14" fmla="*/ 44501 w 171013"/>
                <a:gd name="connsiteY14" fmla="*/ 7435 h 212270"/>
                <a:gd name="connsiteX15" fmla="*/ 16953 w 171013"/>
                <a:gd name="connsiteY15" fmla="*/ 27863 h 212270"/>
                <a:gd name="connsiteX16" fmla="*/ 7120 w 171013"/>
                <a:gd name="connsiteY16" fmla="*/ 57763 h 212270"/>
                <a:gd name="connsiteX17" fmla="*/ 21954 w 171013"/>
                <a:gd name="connsiteY17" fmla="*/ 95717 h 212270"/>
                <a:gd name="connsiteX18" fmla="*/ 69739 w 171013"/>
                <a:gd name="connsiteY18" fmla="*/ 119217 h 212270"/>
                <a:gd name="connsiteX19" fmla="*/ 90210 w 171013"/>
                <a:gd name="connsiteY19" fmla="*/ 124430 h 212270"/>
                <a:gd name="connsiteX20" fmla="*/ 122124 w 171013"/>
                <a:gd name="connsiteY20" fmla="*/ 135471 h 212270"/>
                <a:gd name="connsiteX21" fmla="*/ 132380 w 171013"/>
                <a:gd name="connsiteY21" fmla="*/ 152932 h 212270"/>
                <a:gd name="connsiteX22" fmla="*/ 120322 w 171013"/>
                <a:gd name="connsiteY22" fmla="*/ 171601 h 212270"/>
                <a:gd name="connsiteX23" fmla="*/ 87010 w 171013"/>
                <a:gd name="connsiteY23" fmla="*/ 179039 h 212270"/>
                <a:gd name="connsiteX24" fmla="*/ 63700 w 171013"/>
                <a:gd name="connsiteY24" fmla="*/ 175013 h 212270"/>
                <a:gd name="connsiteX25" fmla="*/ 44226 w 171013"/>
                <a:gd name="connsiteY25" fmla="*/ 162765 h 212270"/>
                <a:gd name="connsiteX26" fmla="*/ 31977 w 171013"/>
                <a:gd name="connsiteY26" fmla="*/ 142082 h 212270"/>
                <a:gd name="connsiteX27" fmla="*/ 0 w 171013"/>
                <a:gd name="connsiteY27" fmla="*/ 156068 h 212270"/>
                <a:gd name="connsiteX28" fmla="*/ 50180 w 171013"/>
                <a:gd name="connsiteY28" fmla="*/ 206249 h 212270"/>
                <a:gd name="connsiteX29" fmla="*/ 87137 w 171013"/>
                <a:gd name="connsiteY29" fmla="*/ 212267 h 212270"/>
                <a:gd name="connsiteX30" fmla="*/ 131638 w 171013"/>
                <a:gd name="connsiteY30" fmla="*/ 204447 h 212270"/>
                <a:gd name="connsiteX31" fmla="*/ 160755 w 171013"/>
                <a:gd name="connsiteY31" fmla="*/ 182960 h 212270"/>
                <a:gd name="connsiteX32" fmla="*/ 171011 w 171013"/>
                <a:gd name="connsiteY32" fmla="*/ 151830 h 212270"/>
                <a:gd name="connsiteX33" fmla="*/ 155542 w 171013"/>
                <a:gd name="connsiteY33" fmla="*/ 114174 h 21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71013" h="212270">
                  <a:moveTo>
                    <a:pt x="155542" y="114174"/>
                  </a:moveTo>
                  <a:cubicBezTo>
                    <a:pt x="145243" y="104426"/>
                    <a:pt x="129386" y="96867"/>
                    <a:pt x="107968" y="91500"/>
                  </a:cubicBezTo>
                  <a:lnTo>
                    <a:pt x="87900" y="86689"/>
                  </a:lnTo>
                  <a:cubicBezTo>
                    <a:pt x="80680" y="84776"/>
                    <a:pt x="73571" y="82470"/>
                    <a:pt x="66603" y="79781"/>
                  </a:cubicBezTo>
                  <a:cubicBezTo>
                    <a:pt x="61153" y="77780"/>
                    <a:pt x="56124" y="74784"/>
                    <a:pt x="51770" y="70944"/>
                  </a:cubicBezTo>
                  <a:cubicBezTo>
                    <a:pt x="48004" y="67427"/>
                    <a:pt x="45955" y="62447"/>
                    <a:pt x="46154" y="57297"/>
                  </a:cubicBezTo>
                  <a:cubicBezTo>
                    <a:pt x="46154" y="50319"/>
                    <a:pt x="49687" y="44625"/>
                    <a:pt x="56750" y="40217"/>
                  </a:cubicBezTo>
                  <a:cubicBezTo>
                    <a:pt x="63812" y="35810"/>
                    <a:pt x="73151" y="33627"/>
                    <a:pt x="84764" y="33669"/>
                  </a:cubicBezTo>
                  <a:cubicBezTo>
                    <a:pt x="95773" y="33481"/>
                    <a:pt x="106637" y="36185"/>
                    <a:pt x="116275" y="41510"/>
                  </a:cubicBezTo>
                  <a:cubicBezTo>
                    <a:pt x="125514" y="46723"/>
                    <a:pt x="132005" y="55623"/>
                    <a:pt x="135749" y="68211"/>
                  </a:cubicBezTo>
                  <a:lnTo>
                    <a:pt x="168680" y="56174"/>
                  </a:lnTo>
                  <a:cubicBezTo>
                    <a:pt x="165610" y="44583"/>
                    <a:pt x="159670" y="33949"/>
                    <a:pt x="151410" y="25257"/>
                  </a:cubicBezTo>
                  <a:cubicBezTo>
                    <a:pt x="143243" y="16861"/>
                    <a:pt x="133291" y="10408"/>
                    <a:pt x="122293" y="6375"/>
                  </a:cubicBezTo>
                  <a:cubicBezTo>
                    <a:pt x="110271" y="2004"/>
                    <a:pt x="97555" y="-152"/>
                    <a:pt x="84764" y="18"/>
                  </a:cubicBezTo>
                  <a:cubicBezTo>
                    <a:pt x="70981" y="-240"/>
                    <a:pt x="57288" y="2283"/>
                    <a:pt x="44501" y="7435"/>
                  </a:cubicBezTo>
                  <a:cubicBezTo>
                    <a:pt x="33662" y="11667"/>
                    <a:pt x="24149" y="18719"/>
                    <a:pt x="16953" y="27863"/>
                  </a:cubicBezTo>
                  <a:cubicBezTo>
                    <a:pt x="10434" y="36456"/>
                    <a:pt x="6974" y="46979"/>
                    <a:pt x="7120" y="57763"/>
                  </a:cubicBezTo>
                  <a:cubicBezTo>
                    <a:pt x="6777" y="71891"/>
                    <a:pt x="12121" y="85566"/>
                    <a:pt x="21954" y="95717"/>
                  </a:cubicBezTo>
                  <a:cubicBezTo>
                    <a:pt x="31844" y="106015"/>
                    <a:pt x="47771" y="113850"/>
                    <a:pt x="69739" y="119217"/>
                  </a:cubicBezTo>
                  <a:lnTo>
                    <a:pt x="90210" y="124430"/>
                  </a:lnTo>
                  <a:cubicBezTo>
                    <a:pt x="104662" y="127636"/>
                    <a:pt x="115300" y="131317"/>
                    <a:pt x="122124" y="135471"/>
                  </a:cubicBezTo>
                  <a:cubicBezTo>
                    <a:pt x="128544" y="138910"/>
                    <a:pt x="132503" y="145649"/>
                    <a:pt x="132380" y="152932"/>
                  </a:cubicBezTo>
                  <a:cubicBezTo>
                    <a:pt x="132380" y="160434"/>
                    <a:pt x="128360" y="166658"/>
                    <a:pt x="120322" y="171601"/>
                  </a:cubicBezTo>
                  <a:cubicBezTo>
                    <a:pt x="112285" y="176545"/>
                    <a:pt x="101181" y="179025"/>
                    <a:pt x="87010" y="179039"/>
                  </a:cubicBezTo>
                  <a:cubicBezTo>
                    <a:pt x="79066" y="179063"/>
                    <a:pt x="71176" y="177700"/>
                    <a:pt x="63700" y="175013"/>
                  </a:cubicBezTo>
                  <a:cubicBezTo>
                    <a:pt x="56370" y="172447"/>
                    <a:pt x="49714" y="168260"/>
                    <a:pt x="44226" y="162765"/>
                  </a:cubicBezTo>
                  <a:cubicBezTo>
                    <a:pt x="38540" y="156956"/>
                    <a:pt x="34338" y="149862"/>
                    <a:pt x="31977" y="142082"/>
                  </a:cubicBezTo>
                  <a:lnTo>
                    <a:pt x="0" y="156068"/>
                  </a:lnTo>
                  <a:cubicBezTo>
                    <a:pt x="7885" y="179768"/>
                    <a:pt x="26480" y="198364"/>
                    <a:pt x="50180" y="206249"/>
                  </a:cubicBezTo>
                  <a:cubicBezTo>
                    <a:pt x="62071" y="210330"/>
                    <a:pt x="74567" y="212364"/>
                    <a:pt x="87137" y="212267"/>
                  </a:cubicBezTo>
                  <a:cubicBezTo>
                    <a:pt x="104260" y="212267"/>
                    <a:pt x="119093" y="209660"/>
                    <a:pt x="131638" y="204447"/>
                  </a:cubicBezTo>
                  <a:cubicBezTo>
                    <a:pt x="143115" y="200063"/>
                    <a:pt x="153181" y="192634"/>
                    <a:pt x="160755" y="182960"/>
                  </a:cubicBezTo>
                  <a:cubicBezTo>
                    <a:pt x="167515" y="174000"/>
                    <a:pt x="171121" y="163055"/>
                    <a:pt x="171011" y="151830"/>
                  </a:cubicBezTo>
                  <a:cubicBezTo>
                    <a:pt x="171011" y="136503"/>
                    <a:pt x="165856" y="123949"/>
                    <a:pt x="155542" y="114174"/>
                  </a:cubicBezTo>
                  <a:close/>
                </a:path>
              </a:pathLst>
            </a:custGeom>
            <a:solidFill>
              <a:srgbClr val="00A443"/>
            </a:solidFill>
            <a:ln w="2119" cap="flat">
              <a:noFill/>
              <a:prstDash val="solid"/>
              <a:miter/>
            </a:ln>
          </p:spPr>
          <p:txBody>
            <a:bodyPr rtlCol="0" anchor="ctr"/>
            <a:lstStyle/>
            <a:p>
              <a:endParaRPr lang="es-ES" sz="675"/>
            </a:p>
          </p:txBody>
        </p:sp>
        <p:sp>
          <p:nvSpPr>
            <p:cNvPr id="26" name="Forma libre: forma 25">
              <a:extLst>
                <a:ext uri="{FF2B5EF4-FFF2-40B4-BE49-F238E27FC236}">
                  <a16:creationId xmlns:a16="http://schemas.microsoft.com/office/drawing/2014/main" id="{EAB5D418-1392-B562-FC05-D493ED81E871}"/>
                </a:ext>
              </a:extLst>
            </p:cNvPr>
            <p:cNvSpPr/>
            <p:nvPr/>
          </p:nvSpPr>
          <p:spPr>
            <a:xfrm>
              <a:off x="22371211" y="861389"/>
              <a:ext cx="175082" cy="281161"/>
            </a:xfrm>
            <a:custGeom>
              <a:avLst/>
              <a:gdLst>
                <a:gd name="connsiteX0" fmla="*/ 138526 w 175082"/>
                <a:gd name="connsiteY0" fmla="*/ 82730 h 281161"/>
                <a:gd name="connsiteX1" fmla="*/ 99576 w 175082"/>
                <a:gd name="connsiteY1" fmla="*/ 73088 h 281161"/>
                <a:gd name="connsiteX2" fmla="*/ 60416 w 175082"/>
                <a:gd name="connsiteY2" fmla="*/ 84128 h 281161"/>
                <a:gd name="connsiteX3" fmla="*/ 39352 w 175082"/>
                <a:gd name="connsiteY3" fmla="*/ 107269 h 281161"/>
                <a:gd name="connsiteX4" fmla="*/ 39352 w 175082"/>
                <a:gd name="connsiteY4" fmla="*/ 0 h 281161"/>
                <a:gd name="connsiteX5" fmla="*/ 0 w 175082"/>
                <a:gd name="connsiteY5" fmla="*/ 0 h 281161"/>
                <a:gd name="connsiteX6" fmla="*/ 0 w 175082"/>
                <a:gd name="connsiteY6" fmla="*/ 281077 h 281161"/>
                <a:gd name="connsiteX7" fmla="*/ 39352 w 175082"/>
                <a:gd name="connsiteY7" fmla="*/ 281077 h 281161"/>
                <a:gd name="connsiteX8" fmla="*/ 39352 w 175082"/>
                <a:gd name="connsiteY8" fmla="*/ 160289 h 281161"/>
                <a:gd name="connsiteX9" fmla="*/ 53592 w 175082"/>
                <a:gd name="connsiteY9" fmla="*/ 121954 h 281161"/>
                <a:gd name="connsiteX10" fmla="*/ 90337 w 175082"/>
                <a:gd name="connsiteY10" fmla="*/ 108095 h 281161"/>
                <a:gd name="connsiteX11" fmla="*/ 122865 w 175082"/>
                <a:gd name="connsiteY11" fmla="*/ 121763 h 281161"/>
                <a:gd name="connsiteX12" fmla="*/ 135304 w 175082"/>
                <a:gd name="connsiteY12" fmla="*/ 158699 h 281161"/>
                <a:gd name="connsiteX13" fmla="*/ 135304 w 175082"/>
                <a:gd name="connsiteY13" fmla="*/ 281162 h 281161"/>
                <a:gd name="connsiteX14" fmla="*/ 175059 w 175082"/>
                <a:gd name="connsiteY14" fmla="*/ 281162 h 281161"/>
                <a:gd name="connsiteX15" fmla="*/ 175059 w 175082"/>
                <a:gd name="connsiteY15" fmla="*/ 152194 h 281161"/>
                <a:gd name="connsiteX16" fmla="*/ 165226 w 175082"/>
                <a:gd name="connsiteY16" fmla="*/ 110236 h 281161"/>
                <a:gd name="connsiteX17" fmla="*/ 138526 w 175082"/>
                <a:gd name="connsiteY17" fmla="*/ 82730 h 281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082" h="281161">
                  <a:moveTo>
                    <a:pt x="138526" y="82730"/>
                  </a:moveTo>
                  <a:cubicBezTo>
                    <a:pt x="126616" y="76131"/>
                    <a:pt x="113181" y="72804"/>
                    <a:pt x="99576" y="73088"/>
                  </a:cubicBezTo>
                  <a:cubicBezTo>
                    <a:pt x="85751" y="73064"/>
                    <a:pt x="72191" y="76885"/>
                    <a:pt x="60416" y="84128"/>
                  </a:cubicBezTo>
                  <a:cubicBezTo>
                    <a:pt x="51397" y="89754"/>
                    <a:pt x="44107" y="97763"/>
                    <a:pt x="39352" y="107269"/>
                  </a:cubicBezTo>
                  <a:lnTo>
                    <a:pt x="39352" y="0"/>
                  </a:lnTo>
                  <a:lnTo>
                    <a:pt x="0" y="0"/>
                  </a:lnTo>
                  <a:lnTo>
                    <a:pt x="0" y="281077"/>
                  </a:lnTo>
                  <a:lnTo>
                    <a:pt x="39352" y="281077"/>
                  </a:lnTo>
                  <a:lnTo>
                    <a:pt x="39352" y="160289"/>
                  </a:lnTo>
                  <a:cubicBezTo>
                    <a:pt x="39352" y="143972"/>
                    <a:pt x="44098" y="131193"/>
                    <a:pt x="53592" y="121954"/>
                  </a:cubicBezTo>
                  <a:cubicBezTo>
                    <a:pt x="63086" y="112715"/>
                    <a:pt x="75334" y="108095"/>
                    <a:pt x="90337" y="108095"/>
                  </a:cubicBezTo>
                  <a:cubicBezTo>
                    <a:pt x="103709" y="108095"/>
                    <a:pt x="114558" y="112651"/>
                    <a:pt x="122865" y="121763"/>
                  </a:cubicBezTo>
                  <a:cubicBezTo>
                    <a:pt x="131172" y="130876"/>
                    <a:pt x="135326" y="143188"/>
                    <a:pt x="135304" y="158699"/>
                  </a:cubicBezTo>
                  <a:lnTo>
                    <a:pt x="135304" y="281162"/>
                  </a:lnTo>
                  <a:lnTo>
                    <a:pt x="175059" y="281162"/>
                  </a:lnTo>
                  <a:lnTo>
                    <a:pt x="175059" y="152194"/>
                  </a:lnTo>
                  <a:cubicBezTo>
                    <a:pt x="175398" y="137599"/>
                    <a:pt x="172028" y="123156"/>
                    <a:pt x="165226" y="110236"/>
                  </a:cubicBezTo>
                  <a:cubicBezTo>
                    <a:pt x="159081" y="98750"/>
                    <a:pt x="149820" y="89220"/>
                    <a:pt x="138526" y="82730"/>
                  </a:cubicBezTo>
                  <a:close/>
                </a:path>
              </a:pathLst>
            </a:custGeom>
            <a:solidFill>
              <a:srgbClr val="00A443"/>
            </a:solidFill>
            <a:ln w="2119" cap="flat">
              <a:noFill/>
              <a:prstDash val="solid"/>
              <a:miter/>
            </a:ln>
          </p:spPr>
          <p:txBody>
            <a:bodyPr rtlCol="0" anchor="ctr"/>
            <a:lstStyle/>
            <a:p>
              <a:endParaRPr lang="es-ES" sz="675"/>
            </a:p>
          </p:txBody>
        </p:sp>
        <p:sp>
          <p:nvSpPr>
            <p:cNvPr id="27" name="Forma libre: forma 26">
              <a:extLst>
                <a:ext uri="{FF2B5EF4-FFF2-40B4-BE49-F238E27FC236}">
                  <a16:creationId xmlns:a16="http://schemas.microsoft.com/office/drawing/2014/main" id="{BDD19D78-F0A8-865E-701C-61EF388F1515}"/>
                </a:ext>
              </a:extLst>
            </p:cNvPr>
            <p:cNvSpPr/>
            <p:nvPr/>
          </p:nvSpPr>
          <p:spPr>
            <a:xfrm>
              <a:off x="22583270" y="861389"/>
              <a:ext cx="207650" cy="281077"/>
            </a:xfrm>
            <a:custGeom>
              <a:avLst/>
              <a:gdLst>
                <a:gd name="connsiteX0" fmla="*/ 179869 w 207650"/>
                <a:gd name="connsiteY0" fmla="*/ 24306 h 281077"/>
                <a:gd name="connsiteX1" fmla="*/ 103582 w 207650"/>
                <a:gd name="connsiteY1" fmla="*/ 0 h 281077"/>
                <a:gd name="connsiteX2" fmla="*/ 0 w 207650"/>
                <a:gd name="connsiteY2" fmla="*/ 0 h 281077"/>
                <a:gd name="connsiteX3" fmla="*/ 0 w 207650"/>
                <a:gd name="connsiteY3" fmla="*/ 281077 h 281077"/>
                <a:gd name="connsiteX4" fmla="*/ 41344 w 207650"/>
                <a:gd name="connsiteY4" fmla="*/ 281077 h 281077"/>
                <a:gd name="connsiteX5" fmla="*/ 41344 w 207650"/>
                <a:gd name="connsiteY5" fmla="*/ 181480 h 281077"/>
                <a:gd name="connsiteX6" fmla="*/ 103984 w 207650"/>
                <a:gd name="connsiteY6" fmla="*/ 181480 h 281077"/>
                <a:gd name="connsiteX7" fmla="*/ 159208 w 207650"/>
                <a:gd name="connsiteY7" fmla="*/ 170630 h 281077"/>
                <a:gd name="connsiteX8" fmla="*/ 194936 w 207650"/>
                <a:gd name="connsiteY8" fmla="*/ 139310 h 281077"/>
                <a:gd name="connsiteX9" fmla="*/ 207650 w 207650"/>
                <a:gd name="connsiteY9" fmla="*/ 91142 h 281077"/>
                <a:gd name="connsiteX10" fmla="*/ 179869 w 207650"/>
                <a:gd name="connsiteY10" fmla="*/ 24306 h 281077"/>
                <a:gd name="connsiteX11" fmla="*/ 147362 w 207650"/>
                <a:gd name="connsiteY11" fmla="*/ 131299 h 281077"/>
                <a:gd name="connsiteX12" fmla="*/ 100382 w 207650"/>
                <a:gd name="connsiteY12" fmla="*/ 144968 h 281077"/>
                <a:gd name="connsiteX13" fmla="*/ 41280 w 207650"/>
                <a:gd name="connsiteY13" fmla="*/ 144968 h 281077"/>
                <a:gd name="connsiteX14" fmla="*/ 41280 w 207650"/>
                <a:gd name="connsiteY14" fmla="*/ 37360 h 281077"/>
                <a:gd name="connsiteX15" fmla="*/ 100318 w 207650"/>
                <a:gd name="connsiteY15" fmla="*/ 37360 h 281077"/>
                <a:gd name="connsiteX16" fmla="*/ 147299 w 207650"/>
                <a:gd name="connsiteY16" fmla="*/ 50795 h 281077"/>
                <a:gd name="connsiteX17" fmla="*/ 164145 w 207650"/>
                <a:gd name="connsiteY17" fmla="*/ 91164 h 281077"/>
                <a:gd name="connsiteX18" fmla="*/ 147299 w 207650"/>
                <a:gd name="connsiteY18" fmla="*/ 131299 h 28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7650" h="281077">
                  <a:moveTo>
                    <a:pt x="179869" y="24306"/>
                  </a:moveTo>
                  <a:cubicBezTo>
                    <a:pt x="161412" y="8116"/>
                    <a:pt x="135983" y="15"/>
                    <a:pt x="103582" y="0"/>
                  </a:cubicBezTo>
                  <a:lnTo>
                    <a:pt x="0" y="0"/>
                  </a:lnTo>
                  <a:lnTo>
                    <a:pt x="0" y="281077"/>
                  </a:lnTo>
                  <a:lnTo>
                    <a:pt x="41344" y="281077"/>
                  </a:lnTo>
                  <a:lnTo>
                    <a:pt x="41344" y="181480"/>
                  </a:lnTo>
                  <a:lnTo>
                    <a:pt x="103984" y="181480"/>
                  </a:lnTo>
                  <a:cubicBezTo>
                    <a:pt x="125408" y="181480"/>
                    <a:pt x="143802" y="177862"/>
                    <a:pt x="159208" y="170630"/>
                  </a:cubicBezTo>
                  <a:cubicBezTo>
                    <a:pt x="173957" y="163965"/>
                    <a:pt x="186396" y="153063"/>
                    <a:pt x="194936" y="139310"/>
                  </a:cubicBezTo>
                  <a:cubicBezTo>
                    <a:pt x="203412" y="125663"/>
                    <a:pt x="207650" y="109606"/>
                    <a:pt x="207650" y="91142"/>
                  </a:cubicBezTo>
                  <a:cubicBezTo>
                    <a:pt x="207566" y="62774"/>
                    <a:pt x="198305" y="40496"/>
                    <a:pt x="179869" y="24306"/>
                  </a:cubicBezTo>
                  <a:close/>
                  <a:moveTo>
                    <a:pt x="147362" y="131299"/>
                  </a:moveTo>
                  <a:cubicBezTo>
                    <a:pt x="136067" y="140411"/>
                    <a:pt x="120407" y="144968"/>
                    <a:pt x="100382" y="144968"/>
                  </a:cubicBezTo>
                  <a:lnTo>
                    <a:pt x="41280" y="144968"/>
                  </a:lnTo>
                  <a:lnTo>
                    <a:pt x="41280" y="37360"/>
                  </a:lnTo>
                  <a:lnTo>
                    <a:pt x="100318" y="37360"/>
                  </a:lnTo>
                  <a:cubicBezTo>
                    <a:pt x="120386" y="37360"/>
                    <a:pt x="136046" y="41837"/>
                    <a:pt x="147299" y="50795"/>
                  </a:cubicBezTo>
                  <a:cubicBezTo>
                    <a:pt x="158551" y="59752"/>
                    <a:pt x="164166" y="73208"/>
                    <a:pt x="164145" y="91164"/>
                  </a:cubicBezTo>
                  <a:cubicBezTo>
                    <a:pt x="164145" y="108822"/>
                    <a:pt x="158530" y="122202"/>
                    <a:pt x="147299" y="131299"/>
                  </a:cubicBezTo>
                  <a:close/>
                </a:path>
              </a:pathLst>
            </a:custGeom>
            <a:solidFill>
              <a:srgbClr val="00A443"/>
            </a:solidFill>
            <a:ln w="2119" cap="flat">
              <a:noFill/>
              <a:prstDash val="solid"/>
              <a:miter/>
            </a:ln>
          </p:spPr>
          <p:txBody>
            <a:bodyPr rtlCol="0" anchor="ctr"/>
            <a:lstStyle/>
            <a:p>
              <a:endParaRPr lang="es-ES" sz="675"/>
            </a:p>
          </p:txBody>
        </p:sp>
        <p:sp>
          <p:nvSpPr>
            <p:cNvPr id="28" name="Forma libre: forma 27">
              <a:extLst>
                <a:ext uri="{FF2B5EF4-FFF2-40B4-BE49-F238E27FC236}">
                  <a16:creationId xmlns:a16="http://schemas.microsoft.com/office/drawing/2014/main" id="{9AF54062-BC90-BE3B-2A62-90243D478C24}"/>
                </a:ext>
              </a:extLst>
            </p:cNvPr>
            <p:cNvSpPr/>
            <p:nvPr/>
          </p:nvSpPr>
          <p:spPr>
            <a:xfrm>
              <a:off x="22794197" y="934458"/>
              <a:ext cx="206799" cy="212416"/>
            </a:xfrm>
            <a:custGeom>
              <a:avLst/>
              <a:gdLst>
                <a:gd name="connsiteX0" fmla="*/ 156609 w 206799"/>
                <a:gd name="connsiteY0" fmla="*/ 13264 h 212416"/>
                <a:gd name="connsiteX1" fmla="*/ 103208 w 206799"/>
                <a:gd name="connsiteY1" fmla="*/ 20 h 212416"/>
                <a:gd name="connsiteX2" fmla="*/ 62246 w 206799"/>
                <a:gd name="connsiteY2" fmla="*/ 7648 h 212416"/>
                <a:gd name="connsiteX3" fmla="*/ 29315 w 206799"/>
                <a:gd name="connsiteY3" fmla="*/ 29539 h 212416"/>
                <a:gd name="connsiteX4" fmla="*/ 7637 w 206799"/>
                <a:gd name="connsiteY4" fmla="*/ 63253 h 212416"/>
                <a:gd name="connsiteX5" fmla="*/ 8 w 206799"/>
                <a:gd name="connsiteY5" fmla="*/ 106017 h 212416"/>
                <a:gd name="connsiteX6" fmla="*/ 13464 w 206799"/>
                <a:gd name="connsiteY6" fmla="*/ 161431 h 212416"/>
                <a:gd name="connsiteX7" fmla="*/ 50400 w 206799"/>
                <a:gd name="connsiteY7" fmla="*/ 198982 h 212416"/>
                <a:gd name="connsiteX8" fmla="*/ 144551 w 206799"/>
                <a:gd name="connsiteY8" fmla="*/ 204597 h 212416"/>
                <a:gd name="connsiteX9" fmla="*/ 177482 w 206799"/>
                <a:gd name="connsiteY9" fmla="*/ 182707 h 212416"/>
                <a:gd name="connsiteX10" fmla="*/ 199161 w 206799"/>
                <a:gd name="connsiteY10" fmla="*/ 149183 h 212416"/>
                <a:gd name="connsiteX11" fmla="*/ 206789 w 206799"/>
                <a:gd name="connsiteY11" fmla="*/ 106017 h 212416"/>
                <a:gd name="connsiteX12" fmla="*/ 193354 w 206799"/>
                <a:gd name="connsiteY12" fmla="*/ 50412 h 212416"/>
                <a:gd name="connsiteX13" fmla="*/ 156609 w 206799"/>
                <a:gd name="connsiteY13" fmla="*/ 13264 h 212416"/>
                <a:gd name="connsiteX14" fmla="*/ 161822 w 206799"/>
                <a:gd name="connsiteY14" fmla="*/ 135727 h 212416"/>
                <a:gd name="connsiteX15" fmla="*/ 148578 w 206799"/>
                <a:gd name="connsiteY15" fmla="*/ 158020 h 212416"/>
                <a:gd name="connsiteX16" fmla="*/ 128489 w 206799"/>
                <a:gd name="connsiteY16" fmla="*/ 171857 h 212416"/>
                <a:gd name="connsiteX17" fmla="*/ 103208 w 206799"/>
                <a:gd name="connsiteY17" fmla="*/ 176689 h 212416"/>
                <a:gd name="connsiteX18" fmla="*/ 71273 w 206799"/>
                <a:gd name="connsiteY18" fmla="*/ 168212 h 212416"/>
                <a:gd name="connsiteX19" fmla="*/ 48790 w 206799"/>
                <a:gd name="connsiteY19" fmla="*/ 143928 h 212416"/>
                <a:gd name="connsiteX20" fmla="*/ 40567 w 206799"/>
                <a:gd name="connsiteY20" fmla="*/ 105974 h 212416"/>
                <a:gd name="connsiteX21" fmla="*/ 45187 w 206799"/>
                <a:gd name="connsiteY21" fmla="*/ 76307 h 212416"/>
                <a:gd name="connsiteX22" fmla="*/ 58241 w 206799"/>
                <a:gd name="connsiteY22" fmla="*/ 54226 h 212416"/>
                <a:gd name="connsiteX23" fmla="*/ 78308 w 206799"/>
                <a:gd name="connsiteY23" fmla="*/ 40367 h 212416"/>
                <a:gd name="connsiteX24" fmla="*/ 103208 w 206799"/>
                <a:gd name="connsiteY24" fmla="*/ 35748 h 212416"/>
                <a:gd name="connsiteX25" fmla="*/ 135927 w 206799"/>
                <a:gd name="connsiteY25" fmla="*/ 44224 h 212416"/>
                <a:gd name="connsiteX26" fmla="*/ 158410 w 206799"/>
                <a:gd name="connsiteY26" fmla="*/ 68318 h 212416"/>
                <a:gd name="connsiteX27" fmla="*/ 166633 w 206799"/>
                <a:gd name="connsiteY27" fmla="*/ 106059 h 212416"/>
                <a:gd name="connsiteX28" fmla="*/ 161780 w 206799"/>
                <a:gd name="connsiteY28" fmla="*/ 135727 h 212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6799" h="212416">
                  <a:moveTo>
                    <a:pt x="156609" y="13264"/>
                  </a:moveTo>
                  <a:cubicBezTo>
                    <a:pt x="140292" y="4230"/>
                    <a:pt x="121856" y="-339"/>
                    <a:pt x="103208" y="20"/>
                  </a:cubicBezTo>
                  <a:cubicBezTo>
                    <a:pt x="89179" y="-114"/>
                    <a:pt x="75278" y="2476"/>
                    <a:pt x="62246" y="7648"/>
                  </a:cubicBezTo>
                  <a:cubicBezTo>
                    <a:pt x="49870" y="12588"/>
                    <a:pt x="38660" y="20043"/>
                    <a:pt x="29315" y="29539"/>
                  </a:cubicBezTo>
                  <a:cubicBezTo>
                    <a:pt x="19864" y="39176"/>
                    <a:pt x="12489" y="50651"/>
                    <a:pt x="7637" y="63253"/>
                  </a:cubicBezTo>
                  <a:cubicBezTo>
                    <a:pt x="2424" y="76903"/>
                    <a:pt x="-162" y="91410"/>
                    <a:pt x="8" y="106017"/>
                  </a:cubicBezTo>
                  <a:cubicBezTo>
                    <a:pt x="8" y="126896"/>
                    <a:pt x="4500" y="145369"/>
                    <a:pt x="13464" y="161431"/>
                  </a:cubicBezTo>
                  <a:cubicBezTo>
                    <a:pt x="22067" y="177121"/>
                    <a:pt x="34846" y="190120"/>
                    <a:pt x="50400" y="198982"/>
                  </a:cubicBezTo>
                  <a:cubicBezTo>
                    <a:pt x="79410" y="214667"/>
                    <a:pt x="113888" y="216723"/>
                    <a:pt x="144551" y="204597"/>
                  </a:cubicBezTo>
                  <a:cubicBezTo>
                    <a:pt x="156884" y="199562"/>
                    <a:pt x="168073" y="192122"/>
                    <a:pt x="177482" y="182707"/>
                  </a:cubicBezTo>
                  <a:cubicBezTo>
                    <a:pt x="186976" y="173165"/>
                    <a:pt x="194350" y="161745"/>
                    <a:pt x="199161" y="149183"/>
                  </a:cubicBezTo>
                  <a:cubicBezTo>
                    <a:pt x="204395" y="135400"/>
                    <a:pt x="206980" y="120757"/>
                    <a:pt x="206789" y="106017"/>
                  </a:cubicBezTo>
                  <a:cubicBezTo>
                    <a:pt x="206789" y="84826"/>
                    <a:pt x="202318" y="66290"/>
                    <a:pt x="193354" y="50412"/>
                  </a:cubicBezTo>
                  <a:cubicBezTo>
                    <a:pt x="184751" y="34883"/>
                    <a:pt x="172036" y="22029"/>
                    <a:pt x="156609" y="13264"/>
                  </a:cubicBezTo>
                  <a:close/>
                  <a:moveTo>
                    <a:pt x="161822" y="135727"/>
                  </a:moveTo>
                  <a:cubicBezTo>
                    <a:pt x="158961" y="143976"/>
                    <a:pt x="154448" y="151558"/>
                    <a:pt x="148578" y="158020"/>
                  </a:cubicBezTo>
                  <a:cubicBezTo>
                    <a:pt x="142962" y="164034"/>
                    <a:pt x="136117" y="168755"/>
                    <a:pt x="128489" y="171857"/>
                  </a:cubicBezTo>
                  <a:cubicBezTo>
                    <a:pt x="120457" y="175129"/>
                    <a:pt x="111875" y="176771"/>
                    <a:pt x="103208" y="176689"/>
                  </a:cubicBezTo>
                  <a:cubicBezTo>
                    <a:pt x="91998" y="176824"/>
                    <a:pt x="80957" y="173894"/>
                    <a:pt x="71273" y="168212"/>
                  </a:cubicBezTo>
                  <a:cubicBezTo>
                    <a:pt x="61610" y="162427"/>
                    <a:pt x="53812" y="154000"/>
                    <a:pt x="48790" y="143928"/>
                  </a:cubicBezTo>
                  <a:cubicBezTo>
                    <a:pt x="43301" y="133360"/>
                    <a:pt x="40546" y="120709"/>
                    <a:pt x="40567" y="105974"/>
                  </a:cubicBezTo>
                  <a:cubicBezTo>
                    <a:pt x="40377" y="95892"/>
                    <a:pt x="41945" y="85856"/>
                    <a:pt x="45187" y="76307"/>
                  </a:cubicBezTo>
                  <a:cubicBezTo>
                    <a:pt x="48026" y="68149"/>
                    <a:pt x="52456" y="60641"/>
                    <a:pt x="58241" y="54226"/>
                  </a:cubicBezTo>
                  <a:cubicBezTo>
                    <a:pt x="63771" y="48117"/>
                    <a:pt x="70637" y="43372"/>
                    <a:pt x="78308" y="40367"/>
                  </a:cubicBezTo>
                  <a:cubicBezTo>
                    <a:pt x="86234" y="37258"/>
                    <a:pt x="94689" y="35690"/>
                    <a:pt x="103208" y="35748"/>
                  </a:cubicBezTo>
                  <a:cubicBezTo>
                    <a:pt x="114672" y="35548"/>
                    <a:pt x="125988" y="38479"/>
                    <a:pt x="135927" y="44224"/>
                  </a:cubicBezTo>
                  <a:cubicBezTo>
                    <a:pt x="145547" y="49971"/>
                    <a:pt x="153346" y="58324"/>
                    <a:pt x="158410" y="68318"/>
                  </a:cubicBezTo>
                  <a:cubicBezTo>
                    <a:pt x="163899" y="78772"/>
                    <a:pt x="166633" y="91353"/>
                    <a:pt x="166633" y="106059"/>
                  </a:cubicBezTo>
                  <a:cubicBezTo>
                    <a:pt x="166760" y="116157"/>
                    <a:pt x="165128" y="126197"/>
                    <a:pt x="161780" y="135727"/>
                  </a:cubicBezTo>
                  <a:close/>
                </a:path>
              </a:pathLst>
            </a:custGeom>
            <a:solidFill>
              <a:srgbClr val="00A443"/>
            </a:solidFill>
            <a:ln w="2119" cap="flat">
              <a:noFill/>
              <a:prstDash val="solid"/>
              <a:miter/>
            </a:ln>
          </p:spPr>
          <p:txBody>
            <a:bodyPr rtlCol="0" anchor="ctr"/>
            <a:lstStyle/>
            <a:p>
              <a:endParaRPr lang="es-ES" sz="675"/>
            </a:p>
          </p:txBody>
        </p:sp>
        <p:sp>
          <p:nvSpPr>
            <p:cNvPr id="29" name="Forma libre: forma 28">
              <a:extLst>
                <a:ext uri="{FF2B5EF4-FFF2-40B4-BE49-F238E27FC236}">
                  <a16:creationId xmlns:a16="http://schemas.microsoft.com/office/drawing/2014/main" id="{02D3399A-1E65-496D-1963-21EA1AF9B2F9}"/>
                </a:ext>
              </a:extLst>
            </p:cNvPr>
            <p:cNvSpPr/>
            <p:nvPr/>
          </p:nvSpPr>
          <p:spPr>
            <a:xfrm>
              <a:off x="23000817" y="938482"/>
              <a:ext cx="295529" cy="204090"/>
            </a:xfrm>
            <a:custGeom>
              <a:avLst/>
              <a:gdLst>
                <a:gd name="connsiteX0" fmla="*/ 222039 w 295529"/>
                <a:gd name="connsiteY0" fmla="*/ 109727 h 204090"/>
                <a:gd name="connsiteX1" fmla="*/ 216826 w 295529"/>
                <a:gd name="connsiteY1" fmla="*/ 127188 h 204090"/>
                <a:gd name="connsiteX2" fmla="*/ 211613 w 295529"/>
                <a:gd name="connsiteY2" fmla="*/ 146260 h 204090"/>
                <a:gd name="connsiteX3" fmla="*/ 199958 w 295529"/>
                <a:gd name="connsiteY3" fmla="*/ 110108 h 204090"/>
                <a:gd name="connsiteX4" fmla="*/ 164951 w 295529"/>
                <a:gd name="connsiteY4" fmla="*/ 0 h 204090"/>
                <a:gd name="connsiteX5" fmla="*/ 130812 w 295529"/>
                <a:gd name="connsiteY5" fmla="*/ 0 h 204090"/>
                <a:gd name="connsiteX6" fmla="*/ 96377 w 295529"/>
                <a:gd name="connsiteY6" fmla="*/ 109727 h 204090"/>
                <a:gd name="connsiteX7" fmla="*/ 90952 w 295529"/>
                <a:gd name="connsiteY7" fmla="*/ 127591 h 204090"/>
                <a:gd name="connsiteX8" fmla="*/ 85124 w 295529"/>
                <a:gd name="connsiteY8" fmla="*/ 146663 h 204090"/>
                <a:gd name="connsiteX9" fmla="*/ 79509 w 295529"/>
                <a:gd name="connsiteY9" fmla="*/ 127591 h 204090"/>
                <a:gd name="connsiteX10" fmla="*/ 74274 w 295529"/>
                <a:gd name="connsiteY10" fmla="*/ 109727 h 204090"/>
                <a:gd name="connsiteX11" fmla="*/ 41767 w 295529"/>
                <a:gd name="connsiteY11" fmla="*/ 106 h 204090"/>
                <a:gd name="connsiteX12" fmla="*/ 0 w 295529"/>
                <a:gd name="connsiteY12" fmla="*/ 106 h 204090"/>
                <a:gd name="connsiteX13" fmla="*/ 64654 w 295529"/>
                <a:gd name="connsiteY13" fmla="*/ 204090 h 204090"/>
                <a:gd name="connsiteX14" fmla="*/ 101992 w 295529"/>
                <a:gd name="connsiteY14" fmla="*/ 204090 h 204090"/>
                <a:gd name="connsiteX15" fmla="*/ 136512 w 295529"/>
                <a:gd name="connsiteY15" fmla="*/ 94469 h 204090"/>
                <a:gd name="connsiteX16" fmla="*/ 147362 w 295529"/>
                <a:gd name="connsiteY16" fmla="*/ 58741 h 204090"/>
                <a:gd name="connsiteX17" fmla="*/ 158996 w 295529"/>
                <a:gd name="connsiteY17" fmla="*/ 94469 h 204090"/>
                <a:gd name="connsiteX18" fmla="*/ 193537 w 295529"/>
                <a:gd name="connsiteY18" fmla="*/ 204090 h 204090"/>
                <a:gd name="connsiteX19" fmla="*/ 231278 w 295529"/>
                <a:gd name="connsiteY19" fmla="*/ 204090 h 204090"/>
                <a:gd name="connsiteX20" fmla="*/ 295529 w 295529"/>
                <a:gd name="connsiteY20" fmla="*/ 106 h 204090"/>
                <a:gd name="connsiteX21" fmla="*/ 254567 w 295529"/>
                <a:gd name="connsiteY21" fmla="*/ 106 h 20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5529" h="204090">
                  <a:moveTo>
                    <a:pt x="222039" y="109727"/>
                  </a:moveTo>
                  <a:cubicBezTo>
                    <a:pt x="220174" y="115618"/>
                    <a:pt x="218437" y="121439"/>
                    <a:pt x="216826" y="127188"/>
                  </a:cubicBezTo>
                  <a:cubicBezTo>
                    <a:pt x="215215" y="132937"/>
                    <a:pt x="213478" y="139295"/>
                    <a:pt x="211613" y="146260"/>
                  </a:cubicBezTo>
                  <a:cubicBezTo>
                    <a:pt x="206782" y="131257"/>
                    <a:pt x="202904" y="119206"/>
                    <a:pt x="199958" y="110108"/>
                  </a:cubicBezTo>
                  <a:lnTo>
                    <a:pt x="164951" y="0"/>
                  </a:lnTo>
                  <a:lnTo>
                    <a:pt x="130812" y="0"/>
                  </a:lnTo>
                  <a:lnTo>
                    <a:pt x="96377" y="109727"/>
                  </a:lnTo>
                  <a:cubicBezTo>
                    <a:pt x="94491" y="115900"/>
                    <a:pt x="92668" y="121855"/>
                    <a:pt x="90952" y="127591"/>
                  </a:cubicBezTo>
                  <a:cubicBezTo>
                    <a:pt x="89193" y="133355"/>
                    <a:pt x="87264" y="139712"/>
                    <a:pt x="85124" y="146663"/>
                  </a:cubicBezTo>
                  <a:cubicBezTo>
                    <a:pt x="83005" y="139712"/>
                    <a:pt x="81098" y="133355"/>
                    <a:pt x="79509" y="127591"/>
                  </a:cubicBezTo>
                  <a:cubicBezTo>
                    <a:pt x="77919" y="121827"/>
                    <a:pt x="76160" y="115894"/>
                    <a:pt x="74274" y="109727"/>
                  </a:cubicBezTo>
                  <a:lnTo>
                    <a:pt x="41767" y="106"/>
                  </a:lnTo>
                  <a:lnTo>
                    <a:pt x="0" y="106"/>
                  </a:lnTo>
                  <a:lnTo>
                    <a:pt x="64654" y="204090"/>
                  </a:lnTo>
                  <a:lnTo>
                    <a:pt x="101992" y="204090"/>
                  </a:lnTo>
                  <a:lnTo>
                    <a:pt x="136512" y="94469"/>
                  </a:lnTo>
                  <a:cubicBezTo>
                    <a:pt x="139458" y="85639"/>
                    <a:pt x="143082" y="73730"/>
                    <a:pt x="147362" y="58741"/>
                  </a:cubicBezTo>
                  <a:cubicBezTo>
                    <a:pt x="152448" y="73730"/>
                    <a:pt x="156326" y="85639"/>
                    <a:pt x="158996" y="94469"/>
                  </a:cubicBezTo>
                  <a:lnTo>
                    <a:pt x="193537" y="204090"/>
                  </a:lnTo>
                  <a:lnTo>
                    <a:pt x="231278" y="204090"/>
                  </a:lnTo>
                  <a:lnTo>
                    <a:pt x="295529" y="106"/>
                  </a:lnTo>
                  <a:lnTo>
                    <a:pt x="254567" y="106"/>
                  </a:lnTo>
                  <a:close/>
                </a:path>
              </a:pathLst>
            </a:custGeom>
            <a:solidFill>
              <a:srgbClr val="00A443"/>
            </a:solidFill>
            <a:ln w="2119" cap="flat">
              <a:noFill/>
              <a:prstDash val="solid"/>
              <a:miter/>
            </a:ln>
          </p:spPr>
          <p:txBody>
            <a:bodyPr rtlCol="0" anchor="ctr"/>
            <a:lstStyle/>
            <a:p>
              <a:endParaRPr lang="es-ES" sz="675"/>
            </a:p>
          </p:txBody>
        </p:sp>
        <p:sp>
          <p:nvSpPr>
            <p:cNvPr id="30" name="Forma libre: forma 29">
              <a:extLst>
                <a:ext uri="{FF2B5EF4-FFF2-40B4-BE49-F238E27FC236}">
                  <a16:creationId xmlns:a16="http://schemas.microsoft.com/office/drawing/2014/main" id="{1CB3FF2E-7BE4-DB9B-FE43-93692DFB289A}"/>
                </a:ext>
              </a:extLst>
            </p:cNvPr>
            <p:cNvSpPr/>
            <p:nvPr/>
          </p:nvSpPr>
          <p:spPr>
            <a:xfrm>
              <a:off x="23296333" y="934464"/>
              <a:ext cx="192321" cy="212494"/>
            </a:xfrm>
            <a:custGeom>
              <a:avLst/>
              <a:gdLst>
                <a:gd name="connsiteX0" fmla="*/ 146570 w 192321"/>
                <a:gd name="connsiteY0" fmla="*/ 13067 h 212494"/>
                <a:gd name="connsiteX1" fmla="*/ 97979 w 192321"/>
                <a:gd name="connsiteY1" fmla="*/ 14 h 212494"/>
                <a:gd name="connsiteX2" fmla="*/ 58415 w 192321"/>
                <a:gd name="connsiteY2" fmla="*/ 7430 h 212494"/>
                <a:gd name="connsiteX3" fmla="*/ 27307 w 192321"/>
                <a:gd name="connsiteY3" fmla="*/ 28982 h 212494"/>
                <a:gd name="connsiteX4" fmla="*/ 7027 w 192321"/>
                <a:gd name="connsiteY4" fmla="*/ 62506 h 212494"/>
                <a:gd name="connsiteX5" fmla="*/ 13 w 192321"/>
                <a:gd name="connsiteY5" fmla="*/ 106074 h 212494"/>
                <a:gd name="connsiteX6" fmla="*/ 12855 w 192321"/>
                <a:gd name="connsiteY6" fmla="*/ 161680 h 212494"/>
                <a:gd name="connsiteX7" fmla="*/ 48180 w 192321"/>
                <a:gd name="connsiteY7" fmla="*/ 199039 h 212494"/>
                <a:gd name="connsiteX8" fmla="*/ 99992 w 192321"/>
                <a:gd name="connsiteY8" fmla="*/ 212474 h 212494"/>
                <a:gd name="connsiteX9" fmla="*/ 134300 w 192321"/>
                <a:gd name="connsiteY9" fmla="*/ 207452 h 212494"/>
                <a:gd name="connsiteX10" fmla="*/ 164837 w 192321"/>
                <a:gd name="connsiteY10" fmla="*/ 191008 h 212494"/>
                <a:gd name="connsiteX11" fmla="*/ 188719 w 192321"/>
                <a:gd name="connsiteY11" fmla="*/ 161489 h 212494"/>
                <a:gd name="connsiteX12" fmla="*/ 158204 w 192321"/>
                <a:gd name="connsiteY12" fmla="*/ 142608 h 212494"/>
                <a:gd name="connsiteX13" fmla="*/ 142946 w 192321"/>
                <a:gd name="connsiteY13" fmla="*/ 162887 h 212494"/>
                <a:gd name="connsiteX14" fmla="*/ 123260 w 192321"/>
                <a:gd name="connsiteY14" fmla="*/ 174140 h 212494"/>
                <a:gd name="connsiteX15" fmla="*/ 99950 w 192321"/>
                <a:gd name="connsiteY15" fmla="*/ 177552 h 212494"/>
                <a:gd name="connsiteX16" fmla="*/ 69032 w 192321"/>
                <a:gd name="connsiteY16" fmla="*/ 169520 h 212494"/>
                <a:gd name="connsiteX17" fmla="*/ 47587 w 192321"/>
                <a:gd name="connsiteY17" fmla="*/ 145532 h 212494"/>
                <a:gd name="connsiteX18" fmla="*/ 40106 w 192321"/>
                <a:gd name="connsiteY18" fmla="*/ 115229 h 212494"/>
                <a:gd name="connsiteX19" fmla="*/ 191940 w 192321"/>
                <a:gd name="connsiteY19" fmla="*/ 115229 h 212494"/>
                <a:gd name="connsiteX20" fmla="*/ 192321 w 192321"/>
                <a:gd name="connsiteY20" fmla="*/ 109613 h 212494"/>
                <a:gd name="connsiteX21" fmla="*/ 192321 w 192321"/>
                <a:gd name="connsiteY21" fmla="*/ 104379 h 212494"/>
                <a:gd name="connsiteX22" fmla="*/ 180094 w 192321"/>
                <a:gd name="connsiteY22" fmla="*/ 49579 h 212494"/>
                <a:gd name="connsiteX23" fmla="*/ 146570 w 192321"/>
                <a:gd name="connsiteY23" fmla="*/ 13067 h 212494"/>
                <a:gd name="connsiteX24" fmla="*/ 55216 w 192321"/>
                <a:gd name="connsiteY24" fmla="*/ 52016 h 212494"/>
                <a:gd name="connsiteX25" fmla="*/ 73482 w 192321"/>
                <a:gd name="connsiteY25" fmla="*/ 37967 h 212494"/>
                <a:gd name="connsiteX26" fmla="*/ 97576 w 192321"/>
                <a:gd name="connsiteY26" fmla="*/ 33347 h 212494"/>
                <a:gd name="connsiteX27" fmla="*/ 137119 w 192321"/>
                <a:gd name="connsiteY27" fmla="*/ 50999 h 212494"/>
                <a:gd name="connsiteX28" fmla="*/ 151317 w 192321"/>
                <a:gd name="connsiteY28" fmla="*/ 85943 h 212494"/>
                <a:gd name="connsiteX29" fmla="*/ 41272 w 192321"/>
                <a:gd name="connsiteY29" fmla="*/ 85943 h 212494"/>
                <a:gd name="connsiteX30" fmla="*/ 43772 w 192321"/>
                <a:gd name="connsiteY30" fmla="*/ 74902 h 212494"/>
                <a:gd name="connsiteX31" fmla="*/ 55216 w 192321"/>
                <a:gd name="connsiteY31" fmla="*/ 52016 h 21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2321" h="212494">
                  <a:moveTo>
                    <a:pt x="146570" y="13067"/>
                  </a:moveTo>
                  <a:cubicBezTo>
                    <a:pt x="131927" y="4241"/>
                    <a:pt x="115080" y="-281"/>
                    <a:pt x="97979" y="14"/>
                  </a:cubicBezTo>
                  <a:cubicBezTo>
                    <a:pt x="84438" y="-156"/>
                    <a:pt x="70982" y="2366"/>
                    <a:pt x="58415" y="7430"/>
                  </a:cubicBezTo>
                  <a:cubicBezTo>
                    <a:pt x="46633" y="12319"/>
                    <a:pt x="36016" y="19666"/>
                    <a:pt x="27307" y="28982"/>
                  </a:cubicBezTo>
                  <a:cubicBezTo>
                    <a:pt x="18301" y="38632"/>
                    <a:pt x="11393" y="50048"/>
                    <a:pt x="7027" y="62506"/>
                  </a:cubicBezTo>
                  <a:cubicBezTo>
                    <a:pt x="2175" y="76511"/>
                    <a:pt x="-199" y="91256"/>
                    <a:pt x="13" y="106074"/>
                  </a:cubicBezTo>
                  <a:cubicBezTo>
                    <a:pt x="13" y="127265"/>
                    <a:pt x="4294" y="145801"/>
                    <a:pt x="12855" y="161680"/>
                  </a:cubicBezTo>
                  <a:cubicBezTo>
                    <a:pt x="20971" y="177140"/>
                    <a:pt x="33198" y="190065"/>
                    <a:pt x="48180" y="199039"/>
                  </a:cubicBezTo>
                  <a:cubicBezTo>
                    <a:pt x="63883" y="208190"/>
                    <a:pt x="81810" y="212839"/>
                    <a:pt x="99992" y="212474"/>
                  </a:cubicBezTo>
                  <a:cubicBezTo>
                    <a:pt x="111605" y="212496"/>
                    <a:pt x="123175" y="210802"/>
                    <a:pt x="134300" y="207452"/>
                  </a:cubicBezTo>
                  <a:cubicBezTo>
                    <a:pt x="145489" y="204078"/>
                    <a:pt x="155873" y="198486"/>
                    <a:pt x="164837" y="191008"/>
                  </a:cubicBezTo>
                  <a:cubicBezTo>
                    <a:pt x="174563" y="182739"/>
                    <a:pt x="182658" y="172729"/>
                    <a:pt x="188719" y="161489"/>
                  </a:cubicBezTo>
                  <a:lnTo>
                    <a:pt x="158204" y="142608"/>
                  </a:lnTo>
                  <a:cubicBezTo>
                    <a:pt x="154432" y="150258"/>
                    <a:pt x="149240" y="157134"/>
                    <a:pt x="142946" y="162887"/>
                  </a:cubicBezTo>
                  <a:cubicBezTo>
                    <a:pt x="137267" y="168005"/>
                    <a:pt x="130549" y="171843"/>
                    <a:pt x="123260" y="174140"/>
                  </a:cubicBezTo>
                  <a:cubicBezTo>
                    <a:pt x="115716" y="176460"/>
                    <a:pt x="107854" y="177611"/>
                    <a:pt x="99950" y="177552"/>
                  </a:cubicBezTo>
                  <a:cubicBezTo>
                    <a:pt x="89100" y="177734"/>
                    <a:pt x="78420" y="174958"/>
                    <a:pt x="69032" y="169520"/>
                  </a:cubicBezTo>
                  <a:cubicBezTo>
                    <a:pt x="59644" y="163843"/>
                    <a:pt x="52185" y="155488"/>
                    <a:pt x="47587" y="145532"/>
                  </a:cubicBezTo>
                  <a:cubicBezTo>
                    <a:pt x="43158" y="136011"/>
                    <a:pt x="40615" y="125718"/>
                    <a:pt x="40106" y="115229"/>
                  </a:cubicBezTo>
                  <a:lnTo>
                    <a:pt x="191940" y="115229"/>
                  </a:lnTo>
                  <a:cubicBezTo>
                    <a:pt x="192194" y="113368"/>
                    <a:pt x="192321" y="111491"/>
                    <a:pt x="192321" y="109613"/>
                  </a:cubicBezTo>
                  <a:lnTo>
                    <a:pt x="192321" y="104379"/>
                  </a:lnTo>
                  <a:cubicBezTo>
                    <a:pt x="192321" y="83500"/>
                    <a:pt x="188252" y="65233"/>
                    <a:pt x="180094" y="49579"/>
                  </a:cubicBezTo>
                  <a:cubicBezTo>
                    <a:pt x="172486" y="34553"/>
                    <a:pt x="160895" y="21919"/>
                    <a:pt x="146570" y="13067"/>
                  </a:cubicBezTo>
                  <a:close/>
                  <a:moveTo>
                    <a:pt x="55216" y="52016"/>
                  </a:moveTo>
                  <a:cubicBezTo>
                    <a:pt x="60005" y="45845"/>
                    <a:pt x="66298" y="41007"/>
                    <a:pt x="73482" y="37967"/>
                  </a:cubicBezTo>
                  <a:cubicBezTo>
                    <a:pt x="81111" y="34801"/>
                    <a:pt x="89312" y="33228"/>
                    <a:pt x="97576" y="33347"/>
                  </a:cubicBezTo>
                  <a:cubicBezTo>
                    <a:pt x="112749" y="32951"/>
                    <a:pt x="127286" y="39439"/>
                    <a:pt x="137119" y="50999"/>
                  </a:cubicBezTo>
                  <a:cubicBezTo>
                    <a:pt x="144493" y="59475"/>
                    <a:pt x="149219" y="71124"/>
                    <a:pt x="151317" y="85943"/>
                  </a:cubicBezTo>
                  <a:lnTo>
                    <a:pt x="41272" y="85943"/>
                  </a:lnTo>
                  <a:cubicBezTo>
                    <a:pt x="41865" y="82213"/>
                    <a:pt x="42692" y="78524"/>
                    <a:pt x="43772" y="74902"/>
                  </a:cubicBezTo>
                  <a:cubicBezTo>
                    <a:pt x="46103" y="66615"/>
                    <a:pt x="49981" y="58848"/>
                    <a:pt x="55216" y="52016"/>
                  </a:cubicBezTo>
                  <a:close/>
                </a:path>
              </a:pathLst>
            </a:custGeom>
            <a:solidFill>
              <a:srgbClr val="00A443"/>
            </a:solidFill>
            <a:ln w="2119" cap="flat">
              <a:noFill/>
              <a:prstDash val="solid"/>
              <a:miter/>
            </a:ln>
          </p:spPr>
          <p:txBody>
            <a:bodyPr rtlCol="0" anchor="ctr"/>
            <a:lstStyle/>
            <a:p>
              <a:endParaRPr lang="es-ES" sz="675"/>
            </a:p>
          </p:txBody>
        </p:sp>
        <p:sp>
          <p:nvSpPr>
            <p:cNvPr id="31" name="Forma libre: forma 30">
              <a:extLst>
                <a:ext uri="{FF2B5EF4-FFF2-40B4-BE49-F238E27FC236}">
                  <a16:creationId xmlns:a16="http://schemas.microsoft.com/office/drawing/2014/main" id="{B472AC28-7AF9-4B31-ADF9-9665DBCA7520}"/>
                </a:ext>
              </a:extLst>
            </p:cNvPr>
            <p:cNvSpPr/>
            <p:nvPr/>
          </p:nvSpPr>
          <p:spPr>
            <a:xfrm>
              <a:off x="23513893" y="934470"/>
              <a:ext cx="106399" cy="207996"/>
            </a:xfrm>
            <a:custGeom>
              <a:avLst/>
              <a:gdLst>
                <a:gd name="connsiteX0" fmla="*/ 94766 w 106399"/>
                <a:gd name="connsiteY0" fmla="*/ 7 h 207996"/>
                <a:gd name="connsiteX1" fmla="*/ 62429 w 106399"/>
                <a:gd name="connsiteY1" fmla="*/ 9246 h 207996"/>
                <a:gd name="connsiteX2" fmla="*/ 39352 w 106399"/>
                <a:gd name="connsiteY2" fmla="*/ 37346 h 207996"/>
                <a:gd name="connsiteX3" fmla="*/ 39352 w 106399"/>
                <a:gd name="connsiteY3" fmla="*/ 4012 h 207996"/>
                <a:gd name="connsiteX4" fmla="*/ 0 w 106399"/>
                <a:gd name="connsiteY4" fmla="*/ 4012 h 207996"/>
                <a:gd name="connsiteX5" fmla="*/ 0 w 106399"/>
                <a:gd name="connsiteY5" fmla="*/ 207997 h 207996"/>
                <a:gd name="connsiteX6" fmla="*/ 39352 w 106399"/>
                <a:gd name="connsiteY6" fmla="*/ 207997 h 207996"/>
                <a:gd name="connsiteX7" fmla="*/ 39352 w 106399"/>
                <a:gd name="connsiteY7" fmla="*/ 99181 h 207996"/>
                <a:gd name="connsiteX8" fmla="*/ 52596 w 106399"/>
                <a:gd name="connsiteY8" fmla="*/ 57435 h 207996"/>
                <a:gd name="connsiteX9" fmla="*/ 86332 w 106399"/>
                <a:gd name="connsiteY9" fmla="*/ 41774 h 207996"/>
                <a:gd name="connsiteX10" fmla="*/ 106400 w 106399"/>
                <a:gd name="connsiteY10" fmla="*/ 41774 h 207996"/>
                <a:gd name="connsiteX11" fmla="*/ 106400 w 106399"/>
                <a:gd name="connsiteY11" fmla="*/ 7 h 20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399" h="207996">
                  <a:moveTo>
                    <a:pt x="94766" y="7"/>
                  </a:moveTo>
                  <a:cubicBezTo>
                    <a:pt x="83302" y="-171"/>
                    <a:pt x="72071" y="3044"/>
                    <a:pt x="62429" y="9246"/>
                  </a:cubicBezTo>
                  <a:cubicBezTo>
                    <a:pt x="52935" y="15392"/>
                    <a:pt x="45243" y="24758"/>
                    <a:pt x="39352" y="37346"/>
                  </a:cubicBezTo>
                  <a:lnTo>
                    <a:pt x="39352" y="4012"/>
                  </a:lnTo>
                  <a:lnTo>
                    <a:pt x="0" y="4012"/>
                  </a:lnTo>
                  <a:lnTo>
                    <a:pt x="0" y="207997"/>
                  </a:lnTo>
                  <a:lnTo>
                    <a:pt x="39352" y="207997"/>
                  </a:lnTo>
                  <a:lnTo>
                    <a:pt x="39352" y="99181"/>
                  </a:lnTo>
                  <a:cubicBezTo>
                    <a:pt x="39352" y="81789"/>
                    <a:pt x="43759" y="67875"/>
                    <a:pt x="52596" y="57435"/>
                  </a:cubicBezTo>
                  <a:cubicBezTo>
                    <a:pt x="60818" y="47276"/>
                    <a:pt x="73278" y="41493"/>
                    <a:pt x="86332" y="41774"/>
                  </a:cubicBezTo>
                  <a:lnTo>
                    <a:pt x="106400" y="41774"/>
                  </a:lnTo>
                  <a:lnTo>
                    <a:pt x="106400" y="7"/>
                  </a:lnTo>
                  <a:close/>
                </a:path>
              </a:pathLst>
            </a:custGeom>
            <a:solidFill>
              <a:srgbClr val="00A443"/>
            </a:solidFill>
            <a:ln w="2119" cap="flat">
              <a:noFill/>
              <a:prstDash val="solid"/>
              <a:miter/>
            </a:ln>
          </p:spPr>
          <p:txBody>
            <a:bodyPr rtlCol="0" anchor="ctr"/>
            <a:lstStyle/>
            <a:p>
              <a:endParaRPr lang="es-ES" sz="675"/>
            </a:p>
          </p:txBody>
        </p:sp>
        <p:sp>
          <p:nvSpPr>
            <p:cNvPr id="32" name="Forma libre: forma 31">
              <a:extLst>
                <a:ext uri="{FF2B5EF4-FFF2-40B4-BE49-F238E27FC236}">
                  <a16:creationId xmlns:a16="http://schemas.microsoft.com/office/drawing/2014/main" id="{447BF7E2-537D-D2C0-F5AC-81C58CA6543A}"/>
                </a:ext>
              </a:extLst>
            </p:cNvPr>
            <p:cNvSpPr/>
            <p:nvPr/>
          </p:nvSpPr>
          <p:spPr>
            <a:xfrm>
              <a:off x="20826516" y="737210"/>
              <a:ext cx="267147" cy="428326"/>
            </a:xfrm>
            <a:custGeom>
              <a:avLst/>
              <a:gdLst>
                <a:gd name="connsiteX0" fmla="*/ 0 w 267147"/>
                <a:gd name="connsiteY0" fmla="*/ 305362 h 428326"/>
                <a:gd name="connsiteX1" fmla="*/ 35453 w 267147"/>
                <a:gd name="connsiteY1" fmla="*/ 391737 h 428326"/>
                <a:gd name="connsiteX2" fmla="*/ 176966 w 267147"/>
                <a:gd name="connsiteY2" fmla="*/ 414920 h 428326"/>
                <a:gd name="connsiteX3" fmla="*/ 219475 w 267147"/>
                <a:gd name="connsiteY3" fmla="*/ 0 h 428326"/>
                <a:gd name="connsiteX4" fmla="*/ 0 w 267147"/>
                <a:gd name="connsiteY4" fmla="*/ 305362 h 428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147" h="428326">
                  <a:moveTo>
                    <a:pt x="0" y="305362"/>
                  </a:moveTo>
                  <a:cubicBezTo>
                    <a:pt x="-49" y="337704"/>
                    <a:pt x="12696" y="368753"/>
                    <a:pt x="35453" y="391737"/>
                  </a:cubicBezTo>
                  <a:cubicBezTo>
                    <a:pt x="79360" y="435644"/>
                    <a:pt x="138971" y="435560"/>
                    <a:pt x="176966" y="414920"/>
                  </a:cubicBezTo>
                  <a:cubicBezTo>
                    <a:pt x="223480" y="389681"/>
                    <a:pt x="328121" y="313987"/>
                    <a:pt x="219475" y="0"/>
                  </a:cubicBezTo>
                  <a:cubicBezTo>
                    <a:pt x="219475" y="148210"/>
                    <a:pt x="0" y="163277"/>
                    <a:pt x="0" y="305362"/>
                  </a:cubicBezTo>
                  <a:close/>
                </a:path>
              </a:pathLst>
            </a:custGeom>
            <a:solidFill>
              <a:srgbClr val="FF9C1A"/>
            </a:solidFill>
            <a:ln w="2119" cap="flat">
              <a:noFill/>
              <a:prstDash val="solid"/>
              <a:miter/>
            </a:ln>
          </p:spPr>
          <p:txBody>
            <a:bodyPr rtlCol="0" anchor="ctr"/>
            <a:lstStyle/>
            <a:p>
              <a:endParaRPr lang="es-ES" sz="675"/>
            </a:p>
          </p:txBody>
        </p:sp>
        <p:sp>
          <p:nvSpPr>
            <p:cNvPr id="33" name="Forma libre: forma 32">
              <a:extLst>
                <a:ext uri="{FF2B5EF4-FFF2-40B4-BE49-F238E27FC236}">
                  <a16:creationId xmlns:a16="http://schemas.microsoft.com/office/drawing/2014/main" id="{F73DBD17-553C-01B2-E17D-F98EFA1B937A}"/>
                </a:ext>
              </a:extLst>
            </p:cNvPr>
            <p:cNvSpPr/>
            <p:nvPr/>
          </p:nvSpPr>
          <p:spPr>
            <a:xfrm>
              <a:off x="20670932" y="737210"/>
              <a:ext cx="255520" cy="428307"/>
            </a:xfrm>
            <a:custGeom>
              <a:avLst/>
              <a:gdLst>
                <a:gd name="connsiteX0" fmla="*/ 255521 w 255520"/>
                <a:gd name="connsiteY0" fmla="*/ 129752 h 428307"/>
                <a:gd name="connsiteX1" fmla="*/ 219496 w 255520"/>
                <a:gd name="connsiteY1" fmla="*/ 0 h 428307"/>
                <a:gd name="connsiteX2" fmla="*/ 0 w 255520"/>
                <a:gd name="connsiteY2" fmla="*/ 305362 h 428307"/>
                <a:gd name="connsiteX3" fmla="*/ 35410 w 255520"/>
                <a:gd name="connsiteY3" fmla="*/ 391737 h 428307"/>
                <a:gd name="connsiteX4" fmla="*/ 176924 w 255520"/>
                <a:gd name="connsiteY4" fmla="*/ 414920 h 428307"/>
                <a:gd name="connsiteX5" fmla="*/ 255521 w 255520"/>
                <a:gd name="connsiteY5" fmla="*/ 129752 h 42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520" h="428307">
                  <a:moveTo>
                    <a:pt x="255521" y="129752"/>
                  </a:moveTo>
                  <a:cubicBezTo>
                    <a:pt x="248316" y="90909"/>
                    <a:pt x="236767" y="51134"/>
                    <a:pt x="219496" y="0"/>
                  </a:cubicBezTo>
                  <a:cubicBezTo>
                    <a:pt x="219496" y="148210"/>
                    <a:pt x="0" y="163277"/>
                    <a:pt x="0" y="305362"/>
                  </a:cubicBezTo>
                  <a:cubicBezTo>
                    <a:pt x="-49" y="337697"/>
                    <a:pt x="12677" y="368742"/>
                    <a:pt x="35410" y="391737"/>
                  </a:cubicBezTo>
                  <a:cubicBezTo>
                    <a:pt x="79318" y="435644"/>
                    <a:pt x="139394" y="435517"/>
                    <a:pt x="176924" y="414920"/>
                  </a:cubicBezTo>
                  <a:cubicBezTo>
                    <a:pt x="89659" y="321870"/>
                    <a:pt x="120386" y="214156"/>
                    <a:pt x="255521" y="129752"/>
                  </a:cubicBezTo>
                  <a:close/>
                </a:path>
              </a:pathLst>
            </a:custGeom>
            <a:solidFill>
              <a:srgbClr val="0DA9FF"/>
            </a:solidFill>
            <a:ln w="2119" cap="flat">
              <a:noFill/>
              <a:prstDash val="solid"/>
              <a:miter/>
            </a:ln>
          </p:spPr>
          <p:txBody>
            <a:bodyPr rtlCol="0" anchor="ctr"/>
            <a:lstStyle/>
            <a:p>
              <a:endParaRPr lang="es-ES" sz="675"/>
            </a:p>
          </p:txBody>
        </p:sp>
        <p:sp>
          <p:nvSpPr>
            <p:cNvPr id="34" name="Forma libre: forma 33">
              <a:extLst>
                <a:ext uri="{FF2B5EF4-FFF2-40B4-BE49-F238E27FC236}">
                  <a16:creationId xmlns:a16="http://schemas.microsoft.com/office/drawing/2014/main" id="{99266816-03BE-A997-2449-9D96AD698691}"/>
                </a:ext>
              </a:extLst>
            </p:cNvPr>
            <p:cNvSpPr/>
            <p:nvPr/>
          </p:nvSpPr>
          <p:spPr>
            <a:xfrm>
              <a:off x="20515348" y="737210"/>
              <a:ext cx="255520" cy="529266"/>
            </a:xfrm>
            <a:custGeom>
              <a:avLst/>
              <a:gdLst>
                <a:gd name="connsiteX0" fmla="*/ 255521 w 255520"/>
                <a:gd name="connsiteY0" fmla="*/ 129752 h 529266"/>
                <a:gd name="connsiteX1" fmla="*/ 219496 w 255520"/>
                <a:gd name="connsiteY1" fmla="*/ 0 h 529266"/>
                <a:gd name="connsiteX2" fmla="*/ 0 w 255520"/>
                <a:gd name="connsiteY2" fmla="*/ 305362 h 529266"/>
                <a:gd name="connsiteX3" fmla="*/ 59038 w 255520"/>
                <a:gd name="connsiteY3" fmla="*/ 410321 h 529266"/>
                <a:gd name="connsiteX4" fmla="*/ 53380 w 255520"/>
                <a:gd name="connsiteY4" fmla="*/ 529266 h 529266"/>
                <a:gd name="connsiteX5" fmla="*/ 81543 w 255520"/>
                <a:gd name="connsiteY5" fmla="*/ 524583 h 529266"/>
                <a:gd name="connsiteX6" fmla="*/ 77093 w 255520"/>
                <a:gd name="connsiteY6" fmla="*/ 419433 h 529266"/>
                <a:gd name="connsiteX7" fmla="*/ 176923 w 255520"/>
                <a:gd name="connsiteY7" fmla="*/ 414962 h 529266"/>
                <a:gd name="connsiteX8" fmla="*/ 255521 w 255520"/>
                <a:gd name="connsiteY8" fmla="*/ 129752 h 52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20" h="529266">
                  <a:moveTo>
                    <a:pt x="255521" y="129752"/>
                  </a:moveTo>
                  <a:cubicBezTo>
                    <a:pt x="248316" y="90909"/>
                    <a:pt x="236746" y="51134"/>
                    <a:pt x="219496" y="0"/>
                  </a:cubicBezTo>
                  <a:cubicBezTo>
                    <a:pt x="219496" y="148210"/>
                    <a:pt x="0" y="163277"/>
                    <a:pt x="0" y="305362"/>
                  </a:cubicBezTo>
                  <a:cubicBezTo>
                    <a:pt x="0" y="378238"/>
                    <a:pt x="59038" y="410321"/>
                    <a:pt x="59038" y="410321"/>
                  </a:cubicBezTo>
                  <a:cubicBezTo>
                    <a:pt x="49865" y="449285"/>
                    <a:pt x="47947" y="489607"/>
                    <a:pt x="53380" y="529266"/>
                  </a:cubicBezTo>
                  <a:lnTo>
                    <a:pt x="81543" y="524583"/>
                  </a:lnTo>
                  <a:cubicBezTo>
                    <a:pt x="67769" y="476691"/>
                    <a:pt x="76224" y="424540"/>
                    <a:pt x="77093" y="419433"/>
                  </a:cubicBezTo>
                  <a:cubicBezTo>
                    <a:pt x="113117" y="433864"/>
                    <a:pt x="150265" y="429584"/>
                    <a:pt x="176923" y="414962"/>
                  </a:cubicBezTo>
                  <a:cubicBezTo>
                    <a:pt x="89532" y="321870"/>
                    <a:pt x="120386" y="214177"/>
                    <a:pt x="255521" y="129752"/>
                  </a:cubicBezTo>
                  <a:close/>
                </a:path>
              </a:pathLst>
            </a:custGeom>
            <a:solidFill>
              <a:srgbClr val="00A443"/>
            </a:solidFill>
            <a:ln w="2119" cap="flat">
              <a:noFill/>
              <a:prstDash val="solid"/>
              <a:miter/>
            </a:ln>
          </p:spPr>
          <p:txBody>
            <a:bodyPr rtlCol="0" anchor="ctr"/>
            <a:lstStyle/>
            <a:p>
              <a:endParaRPr lang="es-ES" sz="675"/>
            </a:p>
          </p:txBody>
        </p:sp>
      </p:grpSp>
    </p:spTree>
    <p:extLst>
      <p:ext uri="{BB962C8B-B14F-4D97-AF65-F5344CB8AC3E}">
        <p14:creationId xmlns:p14="http://schemas.microsoft.com/office/powerpoint/2010/main" val="207164216"/>
      </p:ext>
    </p:extLst>
  </p:cSld>
  <p:clrMapOvr>
    <a:overrideClrMapping bg1="lt1" tx1="dk1" bg2="lt2" tx2="dk2" accent1="accent1" accent2="accent2" accent3="accent3" accent4="accent4" accent5="accent5" accent6="accent6" hlink="hlink" folHlink="folHlink"/>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Title Green">
    <p:bg>
      <p:bgPr>
        <a:solidFill>
          <a:schemeClr val="tx2"/>
        </a:solidFill>
        <a:effectLst/>
      </p:bgPr>
    </p:bg>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3855AEBF-A16A-B895-C699-6F491A85E471}"/>
              </a:ext>
            </a:extLst>
          </p:cNvPr>
          <p:cNvSpPr>
            <a:spLocks noGrp="1"/>
          </p:cNvSpPr>
          <p:nvPr>
            <p:ph type="pic" sz="quarter" idx="18" hasCustomPrompt="1"/>
          </p:nvPr>
        </p:nvSpPr>
        <p:spPr>
          <a:xfrm>
            <a:off x="5814219" y="1221600"/>
            <a:ext cx="2254595" cy="3605183"/>
          </a:xfrm>
          <a:prstGeom prst="roundRect">
            <a:avLst>
              <a:gd name="adj" fmla="val 4173"/>
            </a:avLst>
          </a:prstGeom>
        </p:spPr>
        <p:txBody>
          <a:bodyPr/>
          <a:lstStyle/>
          <a:p>
            <a:r>
              <a:rPr lang="en-US" noProof="0"/>
              <a:t>Click on the icon to add an image</a:t>
            </a:r>
          </a:p>
        </p:txBody>
      </p:sp>
      <p:sp>
        <p:nvSpPr>
          <p:cNvPr id="6" name="Text Placeholder 6">
            <a:extLst>
              <a:ext uri="{FF2B5EF4-FFF2-40B4-BE49-F238E27FC236}">
                <a16:creationId xmlns:a16="http://schemas.microsoft.com/office/drawing/2014/main" id="{9657FE70-854A-60A0-3495-2AB4351934E3}"/>
              </a:ext>
            </a:extLst>
          </p:cNvPr>
          <p:cNvSpPr>
            <a:spLocks noGrp="1"/>
          </p:cNvSpPr>
          <p:nvPr>
            <p:ph type="body" sz="quarter" idx="20" hasCustomPrompt="1"/>
          </p:nvPr>
        </p:nvSpPr>
        <p:spPr>
          <a:xfrm>
            <a:off x="305249" y="2571750"/>
            <a:ext cx="4266882" cy="2160240"/>
          </a:xfrm>
          <a:prstGeom prst="rect">
            <a:avLst/>
          </a:prstGeom>
        </p:spPr>
        <p:txBody>
          <a:bodyPr anchor="t">
            <a:normAutofit/>
          </a:bodyPr>
          <a:lstStyle>
            <a:lvl1pPr>
              <a:lnSpc>
                <a:spcPct val="100000"/>
              </a:lnSpc>
              <a:defRPr sz="3600" b="1" i="0">
                <a:solidFill>
                  <a:schemeClr val="bg1"/>
                </a:solidFill>
                <a:latin typeface="IberPangea Text" panose="020B0404000000000000" pitchFamily="34" charset="0"/>
                <a:ea typeface="IberPangea Text" panose="020B0404000000000000" pitchFamily="34" charset="0"/>
                <a:cs typeface="IberPangea Text" panose="020B0404000000000000" pitchFamily="34" charset="0"/>
              </a:defRPr>
            </a:lvl1pPr>
          </a:lstStyle>
          <a:p>
            <a:pPr lvl="0"/>
            <a:r>
              <a:rPr lang="en-US" noProof="0"/>
              <a:t>Section Holder</a:t>
            </a:r>
          </a:p>
        </p:txBody>
      </p:sp>
      <p:sp>
        <p:nvSpPr>
          <p:cNvPr id="7" name="Marcador de número de diapositiva 5">
            <a:extLst>
              <a:ext uri="{FF2B5EF4-FFF2-40B4-BE49-F238E27FC236}">
                <a16:creationId xmlns:a16="http://schemas.microsoft.com/office/drawing/2014/main" id="{68F3D279-A148-B5F1-B261-1338A6476F99}"/>
              </a:ext>
            </a:extLst>
          </p:cNvPr>
          <p:cNvSpPr>
            <a:spLocks noGrp="1"/>
          </p:cNvSpPr>
          <p:nvPr>
            <p:ph type="sldNum" sz="quarter" idx="4"/>
          </p:nvPr>
        </p:nvSpPr>
        <p:spPr>
          <a:xfrm>
            <a:off x="8373624" y="4840002"/>
            <a:ext cx="464962" cy="180415"/>
          </a:xfrm>
          <a:prstGeom prst="rect">
            <a:avLst/>
          </a:prstGeom>
        </p:spPr>
        <p:txBody>
          <a:bodyPr anchor="b"/>
          <a:lstStyle>
            <a:lvl1pPr algn="r">
              <a:defRPr sz="450" b="0" i="0">
                <a:solidFill>
                  <a:schemeClr val="bg1"/>
                </a:solidFill>
                <a:latin typeface="IberPangea Text Light" panose="020B0404000000000000" pitchFamily="34" charset="0"/>
                <a:ea typeface="IberPangea Text Light" panose="020B0404000000000000" pitchFamily="34" charset="0"/>
                <a:cs typeface="IberPangea Text Light" panose="020B0404000000000000" pitchFamily="34" charset="0"/>
              </a:defRPr>
            </a:lvl1pPr>
          </a:lstStyle>
          <a:p>
            <a:fld id="{92A49E42-579D-0A4D-A382-D64C66A04E33}" type="slidenum">
              <a:rPr lang="en-US" smtClean="0"/>
              <a:pPr/>
              <a:t>‹#›</a:t>
            </a:fld>
            <a:endParaRPr lang="en-US"/>
          </a:p>
        </p:txBody>
      </p:sp>
      <p:grpSp>
        <p:nvGrpSpPr>
          <p:cNvPr id="9" name="Grupo 8">
            <a:extLst>
              <a:ext uri="{FF2B5EF4-FFF2-40B4-BE49-F238E27FC236}">
                <a16:creationId xmlns:a16="http://schemas.microsoft.com/office/drawing/2014/main" id="{42B50FE9-1900-261F-7A21-FC1A94E5ABA7}"/>
              </a:ext>
            </a:extLst>
          </p:cNvPr>
          <p:cNvGrpSpPr/>
          <p:nvPr userDrawn="1"/>
        </p:nvGrpSpPr>
        <p:grpSpPr>
          <a:xfrm>
            <a:off x="7693757" y="276454"/>
            <a:ext cx="1164430" cy="198475"/>
            <a:chOff x="20515348" y="737210"/>
            <a:chExt cx="3104944" cy="529266"/>
          </a:xfrm>
          <a:solidFill>
            <a:schemeClr val="bg1"/>
          </a:solidFill>
        </p:grpSpPr>
        <p:sp>
          <p:nvSpPr>
            <p:cNvPr id="10" name="Forma libre: forma 9">
              <a:extLst>
                <a:ext uri="{FF2B5EF4-FFF2-40B4-BE49-F238E27FC236}">
                  <a16:creationId xmlns:a16="http://schemas.microsoft.com/office/drawing/2014/main" id="{A48E7780-A36A-86E0-ABEC-B38C22FA8C64}"/>
                </a:ext>
              </a:extLst>
            </p:cNvPr>
            <p:cNvSpPr/>
            <p:nvPr/>
          </p:nvSpPr>
          <p:spPr>
            <a:xfrm>
              <a:off x="21187483" y="856967"/>
              <a:ext cx="221251" cy="289836"/>
            </a:xfrm>
            <a:custGeom>
              <a:avLst/>
              <a:gdLst>
                <a:gd name="connsiteX0" fmla="*/ 183895 w 221251"/>
                <a:gd name="connsiteY0" fmla="*/ 147165 h 289836"/>
                <a:gd name="connsiteX1" fmla="*/ 136703 w 221251"/>
                <a:gd name="connsiteY1" fmla="*/ 128093 h 289836"/>
                <a:gd name="connsiteX2" fmla="*/ 102183 w 221251"/>
                <a:gd name="connsiteY2" fmla="*/ 118854 h 289836"/>
                <a:gd name="connsiteX3" fmla="*/ 65226 w 221251"/>
                <a:gd name="connsiteY3" fmla="*/ 103003 h 289836"/>
                <a:gd name="connsiteX4" fmla="*/ 52384 w 221251"/>
                <a:gd name="connsiteY4" fmla="*/ 75900 h 289836"/>
                <a:gd name="connsiteX5" fmla="*/ 68256 w 221251"/>
                <a:gd name="connsiteY5" fmla="*/ 48203 h 289836"/>
                <a:gd name="connsiteX6" fmla="*/ 110638 w 221251"/>
                <a:gd name="connsiteY6" fmla="*/ 37756 h 289836"/>
                <a:gd name="connsiteX7" fmla="*/ 154186 w 221251"/>
                <a:gd name="connsiteY7" fmla="*/ 49199 h 289836"/>
                <a:gd name="connsiteX8" fmla="*/ 179615 w 221251"/>
                <a:gd name="connsiteY8" fmla="*/ 84736 h 289836"/>
                <a:gd name="connsiteX9" fmla="*/ 216148 w 221251"/>
                <a:gd name="connsiteY9" fmla="*/ 71089 h 289836"/>
                <a:gd name="connsiteX10" fmla="*/ 194470 w 221251"/>
                <a:gd name="connsiteY10" fmla="*/ 31929 h 289836"/>
                <a:gd name="connsiteX11" fmla="*/ 158445 w 221251"/>
                <a:gd name="connsiteY11" fmla="*/ 8258 h 289836"/>
                <a:gd name="connsiteX12" fmla="*/ 110066 w 221251"/>
                <a:gd name="connsiteY12" fmla="*/ 15 h 289836"/>
                <a:gd name="connsiteX13" fmla="*/ 57258 w 221251"/>
                <a:gd name="connsiteY13" fmla="*/ 10059 h 289836"/>
                <a:gd name="connsiteX14" fmla="*/ 21933 w 221251"/>
                <a:gd name="connsiteY14" fmla="*/ 37968 h 289836"/>
                <a:gd name="connsiteX15" fmla="*/ 9218 w 221251"/>
                <a:gd name="connsiteY15" fmla="*/ 79121 h 289836"/>
                <a:gd name="connsiteX16" fmla="*/ 42530 w 221251"/>
                <a:gd name="connsiteY16" fmla="*/ 139748 h 289836"/>
                <a:gd name="connsiteX17" fmla="*/ 83810 w 221251"/>
                <a:gd name="connsiteY17" fmla="*/ 157337 h 289836"/>
                <a:gd name="connsiteX18" fmla="*/ 118352 w 221251"/>
                <a:gd name="connsiteY18" fmla="*/ 166555 h 289836"/>
                <a:gd name="connsiteX19" fmla="*/ 153274 w 221251"/>
                <a:gd name="connsiteY19" fmla="*/ 178613 h 289836"/>
                <a:gd name="connsiteX20" fmla="*/ 172749 w 221251"/>
                <a:gd name="connsiteY20" fmla="*/ 193256 h 289836"/>
                <a:gd name="connsiteX21" fmla="*/ 178979 w 221251"/>
                <a:gd name="connsiteY21" fmla="*/ 212327 h 289836"/>
                <a:gd name="connsiteX22" fmla="*/ 161306 w 221251"/>
                <a:gd name="connsiteY22" fmla="*/ 241253 h 289836"/>
                <a:gd name="connsiteX23" fmla="*/ 113923 w 221251"/>
                <a:gd name="connsiteY23" fmla="*/ 252082 h 289836"/>
                <a:gd name="connsiteX24" fmla="*/ 63933 w 221251"/>
                <a:gd name="connsiteY24" fmla="*/ 237036 h 289836"/>
                <a:gd name="connsiteX25" fmla="*/ 36025 w 221251"/>
                <a:gd name="connsiteY25" fmla="*/ 198278 h 289836"/>
                <a:gd name="connsiteX26" fmla="*/ 0 w 221251"/>
                <a:gd name="connsiteY26" fmla="*/ 213535 h 289836"/>
                <a:gd name="connsiteX27" fmla="*/ 23480 w 221251"/>
                <a:gd name="connsiteY27" fmla="*/ 254095 h 289836"/>
                <a:gd name="connsiteX28" fmla="*/ 62429 w 221251"/>
                <a:gd name="connsiteY28" fmla="*/ 280584 h 289836"/>
                <a:gd name="connsiteX29" fmla="*/ 114029 w 221251"/>
                <a:gd name="connsiteY29" fmla="*/ 289823 h 289836"/>
                <a:gd name="connsiteX30" fmla="*/ 171054 w 221251"/>
                <a:gd name="connsiteY30" fmla="*/ 279588 h 289836"/>
                <a:gd name="connsiteX31" fmla="*/ 208201 w 221251"/>
                <a:gd name="connsiteY31" fmla="*/ 251276 h 289836"/>
                <a:gd name="connsiteX32" fmla="*/ 221234 w 221251"/>
                <a:gd name="connsiteY32" fmla="*/ 208725 h 289836"/>
                <a:gd name="connsiteX33" fmla="*/ 211995 w 221251"/>
                <a:gd name="connsiteY33" fmla="*/ 173781 h 289836"/>
                <a:gd name="connsiteX34" fmla="*/ 183895 w 221251"/>
                <a:gd name="connsiteY34" fmla="*/ 147165 h 289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21251" h="289836">
                  <a:moveTo>
                    <a:pt x="183895" y="147165"/>
                  </a:moveTo>
                  <a:cubicBezTo>
                    <a:pt x="171435" y="139536"/>
                    <a:pt x="155705" y="133179"/>
                    <a:pt x="136703" y="128093"/>
                  </a:cubicBezTo>
                  <a:lnTo>
                    <a:pt x="102183" y="118854"/>
                  </a:lnTo>
                  <a:cubicBezTo>
                    <a:pt x="86120" y="114319"/>
                    <a:pt x="73802" y="109036"/>
                    <a:pt x="65226" y="103003"/>
                  </a:cubicBezTo>
                  <a:cubicBezTo>
                    <a:pt x="56650" y="96970"/>
                    <a:pt x="52369" y="87936"/>
                    <a:pt x="52384" y="75900"/>
                  </a:cubicBezTo>
                  <a:cubicBezTo>
                    <a:pt x="52384" y="64387"/>
                    <a:pt x="57675" y="55154"/>
                    <a:pt x="68256" y="48203"/>
                  </a:cubicBezTo>
                  <a:cubicBezTo>
                    <a:pt x="78837" y="41253"/>
                    <a:pt x="92965" y="37771"/>
                    <a:pt x="110638" y="37756"/>
                  </a:cubicBezTo>
                  <a:cubicBezTo>
                    <a:pt x="127491" y="37756"/>
                    <a:pt x="142007" y="41570"/>
                    <a:pt x="154186" y="49199"/>
                  </a:cubicBezTo>
                  <a:cubicBezTo>
                    <a:pt x="166364" y="56828"/>
                    <a:pt x="174840" y="68674"/>
                    <a:pt x="179615" y="84736"/>
                  </a:cubicBezTo>
                  <a:lnTo>
                    <a:pt x="216148" y="71089"/>
                  </a:lnTo>
                  <a:cubicBezTo>
                    <a:pt x="212018" y="56548"/>
                    <a:pt x="204601" y="43149"/>
                    <a:pt x="194470" y="31929"/>
                  </a:cubicBezTo>
                  <a:cubicBezTo>
                    <a:pt x="184440" y="21375"/>
                    <a:pt x="172113" y="13276"/>
                    <a:pt x="158445" y="8258"/>
                  </a:cubicBezTo>
                  <a:cubicBezTo>
                    <a:pt x="142961" y="2564"/>
                    <a:pt x="126561" y="-231"/>
                    <a:pt x="110066" y="15"/>
                  </a:cubicBezTo>
                  <a:cubicBezTo>
                    <a:pt x="89977" y="15"/>
                    <a:pt x="72374" y="3363"/>
                    <a:pt x="57258" y="10059"/>
                  </a:cubicBezTo>
                  <a:cubicBezTo>
                    <a:pt x="43147" y="15948"/>
                    <a:pt x="30928" y="25603"/>
                    <a:pt x="21933" y="37968"/>
                  </a:cubicBezTo>
                  <a:cubicBezTo>
                    <a:pt x="13437" y="49990"/>
                    <a:pt x="8985" y="64402"/>
                    <a:pt x="9218" y="79121"/>
                  </a:cubicBezTo>
                  <a:cubicBezTo>
                    <a:pt x="8491" y="103878"/>
                    <a:pt x="21242" y="127087"/>
                    <a:pt x="42530" y="139748"/>
                  </a:cubicBezTo>
                  <a:cubicBezTo>
                    <a:pt x="55349" y="147614"/>
                    <a:pt x="69258" y="153539"/>
                    <a:pt x="83810" y="157337"/>
                  </a:cubicBezTo>
                  <a:lnTo>
                    <a:pt x="118352" y="166555"/>
                  </a:lnTo>
                  <a:cubicBezTo>
                    <a:pt x="130350" y="169450"/>
                    <a:pt x="142045" y="173489"/>
                    <a:pt x="153274" y="178613"/>
                  </a:cubicBezTo>
                  <a:cubicBezTo>
                    <a:pt x="160818" y="181910"/>
                    <a:pt x="167487" y="186924"/>
                    <a:pt x="172749" y="193256"/>
                  </a:cubicBezTo>
                  <a:cubicBezTo>
                    <a:pt x="176900" y="198738"/>
                    <a:pt x="179096" y="205453"/>
                    <a:pt x="178979" y="212327"/>
                  </a:cubicBezTo>
                  <a:cubicBezTo>
                    <a:pt x="178979" y="224379"/>
                    <a:pt x="173088" y="234021"/>
                    <a:pt x="161306" y="241253"/>
                  </a:cubicBezTo>
                  <a:cubicBezTo>
                    <a:pt x="149524" y="248486"/>
                    <a:pt x="133730" y="252097"/>
                    <a:pt x="113923" y="252082"/>
                  </a:cubicBezTo>
                  <a:cubicBezTo>
                    <a:pt x="93848" y="252082"/>
                    <a:pt x="77184" y="247066"/>
                    <a:pt x="63933" y="237036"/>
                  </a:cubicBezTo>
                  <a:cubicBezTo>
                    <a:pt x="50888" y="227273"/>
                    <a:pt x="41147" y="213747"/>
                    <a:pt x="36025" y="198278"/>
                  </a:cubicBezTo>
                  <a:lnTo>
                    <a:pt x="0" y="213535"/>
                  </a:lnTo>
                  <a:cubicBezTo>
                    <a:pt x="4806" y="228591"/>
                    <a:pt x="12816" y="242429"/>
                    <a:pt x="23480" y="254095"/>
                  </a:cubicBezTo>
                  <a:cubicBezTo>
                    <a:pt x="34287" y="265763"/>
                    <a:pt x="47606" y="274820"/>
                    <a:pt x="62429" y="280584"/>
                  </a:cubicBezTo>
                  <a:cubicBezTo>
                    <a:pt x="78879" y="286939"/>
                    <a:pt x="96396" y="290075"/>
                    <a:pt x="114029" y="289823"/>
                  </a:cubicBezTo>
                  <a:cubicBezTo>
                    <a:pt x="135982" y="289823"/>
                    <a:pt x="154991" y="286411"/>
                    <a:pt x="171054" y="279588"/>
                  </a:cubicBezTo>
                  <a:cubicBezTo>
                    <a:pt x="187116" y="272764"/>
                    <a:pt x="199498" y="263328"/>
                    <a:pt x="208201" y="251276"/>
                  </a:cubicBezTo>
                  <a:cubicBezTo>
                    <a:pt x="217006" y="238863"/>
                    <a:pt x="221577" y="223940"/>
                    <a:pt x="221234" y="208725"/>
                  </a:cubicBezTo>
                  <a:cubicBezTo>
                    <a:pt x="221463" y="196445"/>
                    <a:pt x="218263" y="184345"/>
                    <a:pt x="211995" y="173781"/>
                  </a:cubicBezTo>
                  <a:cubicBezTo>
                    <a:pt x="204910" y="162774"/>
                    <a:pt x="195271" y="153643"/>
                    <a:pt x="183895" y="147165"/>
                  </a:cubicBezTo>
                  <a:close/>
                </a:path>
              </a:pathLst>
            </a:custGeom>
            <a:grpFill/>
            <a:ln w="2119" cap="flat">
              <a:noFill/>
              <a:prstDash val="solid"/>
              <a:miter/>
            </a:ln>
          </p:spPr>
          <p:txBody>
            <a:bodyPr rtlCol="0" anchor="ctr"/>
            <a:lstStyle/>
            <a:p>
              <a:endParaRPr lang="es-ES" sz="675"/>
            </a:p>
          </p:txBody>
        </p:sp>
        <p:sp>
          <p:nvSpPr>
            <p:cNvPr id="11" name="Forma libre: forma 10">
              <a:extLst>
                <a:ext uri="{FF2B5EF4-FFF2-40B4-BE49-F238E27FC236}">
                  <a16:creationId xmlns:a16="http://schemas.microsoft.com/office/drawing/2014/main" id="{F4793DCA-E5F3-CA33-221A-DE316F42DABD}"/>
                </a:ext>
              </a:extLst>
            </p:cNvPr>
            <p:cNvSpPr/>
            <p:nvPr/>
          </p:nvSpPr>
          <p:spPr>
            <a:xfrm>
              <a:off x="21423710" y="934471"/>
              <a:ext cx="193611" cy="211949"/>
            </a:xfrm>
            <a:custGeom>
              <a:avLst/>
              <a:gdLst>
                <a:gd name="connsiteX0" fmla="*/ 58222 w 193611"/>
                <a:gd name="connsiteY0" fmla="*/ 53407 h 211949"/>
                <a:gd name="connsiteX1" fmla="*/ 77697 w 193611"/>
                <a:gd name="connsiteY1" fmla="*/ 39951 h 211949"/>
                <a:gd name="connsiteX2" fmla="*/ 100795 w 193611"/>
                <a:gd name="connsiteY2" fmla="*/ 35331 h 211949"/>
                <a:gd name="connsiteX3" fmla="*/ 135781 w 193611"/>
                <a:gd name="connsiteY3" fmla="*/ 44782 h 211949"/>
                <a:gd name="connsiteX4" fmla="*/ 159875 w 193611"/>
                <a:gd name="connsiteY4" fmla="*/ 77099 h 211949"/>
                <a:gd name="connsiteX5" fmla="*/ 193611 w 193611"/>
                <a:gd name="connsiteY5" fmla="*/ 61036 h 211949"/>
                <a:gd name="connsiteX6" fmla="*/ 170916 w 193611"/>
                <a:gd name="connsiteY6" fmla="*/ 25499 h 211949"/>
                <a:gd name="connsiteX7" fmla="*/ 138387 w 193611"/>
                <a:gd name="connsiteY7" fmla="*/ 6024 h 211949"/>
                <a:gd name="connsiteX8" fmla="*/ 100858 w 193611"/>
                <a:gd name="connsiteY8" fmla="*/ 6 h 211949"/>
                <a:gd name="connsiteX9" fmla="*/ 60892 w 193611"/>
                <a:gd name="connsiteY9" fmla="*/ 7635 h 211949"/>
                <a:gd name="connsiteX10" fmla="*/ 28788 w 193611"/>
                <a:gd name="connsiteY10" fmla="*/ 29313 h 211949"/>
                <a:gd name="connsiteX11" fmla="*/ 7427 w 193611"/>
                <a:gd name="connsiteY11" fmla="*/ 62880 h 211949"/>
                <a:gd name="connsiteX12" fmla="*/ 10 w 193611"/>
                <a:gd name="connsiteY12" fmla="*/ 106046 h 211949"/>
                <a:gd name="connsiteX13" fmla="*/ 13064 w 193611"/>
                <a:gd name="connsiteY13" fmla="*/ 161269 h 211949"/>
                <a:gd name="connsiteX14" fmla="*/ 48898 w 193611"/>
                <a:gd name="connsiteY14" fmla="*/ 198502 h 211949"/>
                <a:gd name="connsiteX15" fmla="*/ 100710 w 193611"/>
                <a:gd name="connsiteY15" fmla="*/ 211937 h 211949"/>
                <a:gd name="connsiteX16" fmla="*/ 138239 w 193611"/>
                <a:gd name="connsiteY16" fmla="*/ 205919 h 211949"/>
                <a:gd name="connsiteX17" fmla="*/ 170767 w 193611"/>
                <a:gd name="connsiteY17" fmla="*/ 186253 h 211949"/>
                <a:gd name="connsiteX18" fmla="*/ 193463 w 193611"/>
                <a:gd name="connsiteY18" fmla="*/ 150907 h 211949"/>
                <a:gd name="connsiteX19" fmla="*/ 159812 w 193611"/>
                <a:gd name="connsiteY19" fmla="*/ 134929 h 211949"/>
                <a:gd name="connsiteX20" fmla="*/ 135717 w 193611"/>
                <a:gd name="connsiteY20" fmla="*/ 167054 h 211949"/>
                <a:gd name="connsiteX21" fmla="*/ 100795 w 193611"/>
                <a:gd name="connsiteY21" fmla="*/ 176696 h 211949"/>
                <a:gd name="connsiteX22" fmla="*/ 70470 w 193611"/>
                <a:gd name="connsiteY22" fmla="*/ 168665 h 211949"/>
                <a:gd name="connsiteX23" fmla="*/ 48389 w 193611"/>
                <a:gd name="connsiteY23" fmla="*/ 144783 h 211949"/>
                <a:gd name="connsiteX24" fmla="*/ 40167 w 193611"/>
                <a:gd name="connsiteY24" fmla="*/ 106024 h 211949"/>
                <a:gd name="connsiteX25" fmla="*/ 44978 w 193611"/>
                <a:gd name="connsiteY25" fmla="*/ 75509 h 211949"/>
                <a:gd name="connsiteX26" fmla="*/ 58222 w 193611"/>
                <a:gd name="connsiteY26" fmla="*/ 53407 h 21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93611" h="211949">
                  <a:moveTo>
                    <a:pt x="58222" y="53407"/>
                  </a:moveTo>
                  <a:cubicBezTo>
                    <a:pt x="63708" y="47618"/>
                    <a:pt x="70341" y="43034"/>
                    <a:pt x="77697" y="39951"/>
                  </a:cubicBezTo>
                  <a:cubicBezTo>
                    <a:pt x="85010" y="36882"/>
                    <a:pt x="92863" y="35312"/>
                    <a:pt x="100795" y="35331"/>
                  </a:cubicBezTo>
                  <a:cubicBezTo>
                    <a:pt x="113117" y="35102"/>
                    <a:pt x="125249" y="38381"/>
                    <a:pt x="135781" y="44782"/>
                  </a:cubicBezTo>
                  <a:cubicBezTo>
                    <a:pt x="145953" y="51082"/>
                    <a:pt x="153984" y="61856"/>
                    <a:pt x="159875" y="77099"/>
                  </a:cubicBezTo>
                  <a:lnTo>
                    <a:pt x="193611" y="61036"/>
                  </a:lnTo>
                  <a:cubicBezTo>
                    <a:pt x="189030" y="47529"/>
                    <a:pt x="181242" y="35335"/>
                    <a:pt x="170916" y="25499"/>
                  </a:cubicBezTo>
                  <a:cubicBezTo>
                    <a:pt x="161564" y="16789"/>
                    <a:pt x="150479" y="10154"/>
                    <a:pt x="138387" y="6024"/>
                  </a:cubicBezTo>
                  <a:cubicBezTo>
                    <a:pt x="126289" y="1987"/>
                    <a:pt x="113613" y="-47"/>
                    <a:pt x="100858" y="6"/>
                  </a:cubicBezTo>
                  <a:cubicBezTo>
                    <a:pt x="87160" y="-140"/>
                    <a:pt x="73573" y="2453"/>
                    <a:pt x="60892" y="7635"/>
                  </a:cubicBezTo>
                  <a:cubicBezTo>
                    <a:pt x="48843" y="12629"/>
                    <a:pt x="37923" y="20002"/>
                    <a:pt x="28788" y="29313"/>
                  </a:cubicBezTo>
                  <a:cubicBezTo>
                    <a:pt x="19398" y="38885"/>
                    <a:pt x="12121" y="50320"/>
                    <a:pt x="7427" y="62880"/>
                  </a:cubicBezTo>
                  <a:cubicBezTo>
                    <a:pt x="2331" y="76692"/>
                    <a:pt x="-183" y="91324"/>
                    <a:pt x="10" y="106046"/>
                  </a:cubicBezTo>
                  <a:cubicBezTo>
                    <a:pt x="10" y="126925"/>
                    <a:pt x="4361" y="145334"/>
                    <a:pt x="13064" y="161269"/>
                  </a:cubicBezTo>
                  <a:cubicBezTo>
                    <a:pt x="21365" y="176734"/>
                    <a:pt x="33761" y="189616"/>
                    <a:pt x="48898" y="198502"/>
                  </a:cubicBezTo>
                  <a:cubicBezTo>
                    <a:pt x="64634" y="207586"/>
                    <a:pt x="82541" y="212229"/>
                    <a:pt x="100710" y="211937"/>
                  </a:cubicBezTo>
                  <a:cubicBezTo>
                    <a:pt x="113465" y="212000"/>
                    <a:pt x="126143" y="209966"/>
                    <a:pt x="138239" y="205919"/>
                  </a:cubicBezTo>
                  <a:cubicBezTo>
                    <a:pt x="150369" y="201776"/>
                    <a:pt x="161462" y="195069"/>
                    <a:pt x="170767" y="186253"/>
                  </a:cubicBezTo>
                  <a:cubicBezTo>
                    <a:pt x="181007" y="176419"/>
                    <a:pt x="188782" y="164310"/>
                    <a:pt x="193463" y="150907"/>
                  </a:cubicBezTo>
                  <a:lnTo>
                    <a:pt x="159812" y="134929"/>
                  </a:lnTo>
                  <a:cubicBezTo>
                    <a:pt x="153920" y="149932"/>
                    <a:pt x="145889" y="160640"/>
                    <a:pt x="135717" y="167054"/>
                  </a:cubicBezTo>
                  <a:cubicBezTo>
                    <a:pt x="125247" y="173562"/>
                    <a:pt x="113121" y="176910"/>
                    <a:pt x="100795" y="176696"/>
                  </a:cubicBezTo>
                  <a:cubicBezTo>
                    <a:pt x="90148" y="176787"/>
                    <a:pt x="79676" y="174014"/>
                    <a:pt x="70470" y="168665"/>
                  </a:cubicBezTo>
                  <a:cubicBezTo>
                    <a:pt x="60956" y="163007"/>
                    <a:pt x="53284" y="154713"/>
                    <a:pt x="48389" y="144783"/>
                  </a:cubicBezTo>
                  <a:cubicBezTo>
                    <a:pt x="42907" y="134215"/>
                    <a:pt x="40167" y="121297"/>
                    <a:pt x="40167" y="106024"/>
                  </a:cubicBezTo>
                  <a:cubicBezTo>
                    <a:pt x="39976" y="95649"/>
                    <a:pt x="41604" y="85323"/>
                    <a:pt x="44978" y="75509"/>
                  </a:cubicBezTo>
                  <a:cubicBezTo>
                    <a:pt x="47800" y="67298"/>
                    <a:pt x="52312" y="59769"/>
                    <a:pt x="58222" y="53407"/>
                  </a:cubicBezTo>
                  <a:close/>
                </a:path>
              </a:pathLst>
            </a:custGeom>
            <a:grpFill/>
            <a:ln w="2119" cap="flat">
              <a:noFill/>
              <a:prstDash val="solid"/>
              <a:miter/>
            </a:ln>
          </p:spPr>
          <p:txBody>
            <a:bodyPr rtlCol="0" anchor="ctr"/>
            <a:lstStyle/>
            <a:p>
              <a:endParaRPr lang="es-ES" sz="675"/>
            </a:p>
          </p:txBody>
        </p:sp>
        <p:sp>
          <p:nvSpPr>
            <p:cNvPr id="21" name="Forma libre: forma 20">
              <a:extLst>
                <a:ext uri="{FF2B5EF4-FFF2-40B4-BE49-F238E27FC236}">
                  <a16:creationId xmlns:a16="http://schemas.microsoft.com/office/drawing/2014/main" id="{13CA4F70-BA4C-A74C-8994-424ABF0685F1}"/>
                </a:ext>
              </a:extLst>
            </p:cNvPr>
            <p:cNvSpPr/>
            <p:nvPr/>
          </p:nvSpPr>
          <p:spPr>
            <a:xfrm>
              <a:off x="21627655" y="934458"/>
              <a:ext cx="206798" cy="212416"/>
            </a:xfrm>
            <a:custGeom>
              <a:avLst/>
              <a:gdLst>
                <a:gd name="connsiteX0" fmla="*/ 156566 w 206798"/>
                <a:gd name="connsiteY0" fmla="*/ 13264 h 212416"/>
                <a:gd name="connsiteX1" fmla="*/ 103165 w 206798"/>
                <a:gd name="connsiteY1" fmla="*/ 20 h 212416"/>
                <a:gd name="connsiteX2" fmla="*/ 62203 w 206798"/>
                <a:gd name="connsiteY2" fmla="*/ 7648 h 212416"/>
                <a:gd name="connsiteX3" fmla="*/ 29314 w 206798"/>
                <a:gd name="connsiteY3" fmla="*/ 29539 h 212416"/>
                <a:gd name="connsiteX4" fmla="*/ 7636 w 206798"/>
                <a:gd name="connsiteY4" fmla="*/ 63253 h 212416"/>
                <a:gd name="connsiteX5" fmla="*/ 7 w 206798"/>
                <a:gd name="connsiteY5" fmla="*/ 106017 h 212416"/>
                <a:gd name="connsiteX6" fmla="*/ 13464 w 206798"/>
                <a:gd name="connsiteY6" fmla="*/ 161431 h 212416"/>
                <a:gd name="connsiteX7" fmla="*/ 50399 w 206798"/>
                <a:gd name="connsiteY7" fmla="*/ 198982 h 212416"/>
                <a:gd name="connsiteX8" fmla="*/ 144551 w 206798"/>
                <a:gd name="connsiteY8" fmla="*/ 204597 h 212416"/>
                <a:gd name="connsiteX9" fmla="*/ 177482 w 206798"/>
                <a:gd name="connsiteY9" fmla="*/ 182707 h 212416"/>
                <a:gd name="connsiteX10" fmla="*/ 199160 w 206798"/>
                <a:gd name="connsiteY10" fmla="*/ 149183 h 212416"/>
                <a:gd name="connsiteX11" fmla="*/ 206789 w 206798"/>
                <a:gd name="connsiteY11" fmla="*/ 106017 h 212416"/>
                <a:gd name="connsiteX12" fmla="*/ 193354 w 206798"/>
                <a:gd name="connsiteY12" fmla="*/ 50412 h 212416"/>
                <a:gd name="connsiteX13" fmla="*/ 156566 w 206798"/>
                <a:gd name="connsiteY13" fmla="*/ 13264 h 212416"/>
                <a:gd name="connsiteX14" fmla="*/ 161779 w 206798"/>
                <a:gd name="connsiteY14" fmla="*/ 135727 h 212416"/>
                <a:gd name="connsiteX15" fmla="*/ 148535 w 206798"/>
                <a:gd name="connsiteY15" fmla="*/ 158020 h 212416"/>
                <a:gd name="connsiteX16" fmla="*/ 128467 w 206798"/>
                <a:gd name="connsiteY16" fmla="*/ 171857 h 212416"/>
                <a:gd name="connsiteX17" fmla="*/ 103165 w 206798"/>
                <a:gd name="connsiteY17" fmla="*/ 176689 h 212416"/>
                <a:gd name="connsiteX18" fmla="*/ 71230 w 206798"/>
                <a:gd name="connsiteY18" fmla="*/ 168212 h 212416"/>
                <a:gd name="connsiteX19" fmla="*/ 48747 w 206798"/>
                <a:gd name="connsiteY19" fmla="*/ 143928 h 212416"/>
                <a:gd name="connsiteX20" fmla="*/ 40524 w 206798"/>
                <a:gd name="connsiteY20" fmla="*/ 105974 h 212416"/>
                <a:gd name="connsiteX21" fmla="*/ 45144 w 206798"/>
                <a:gd name="connsiteY21" fmla="*/ 76307 h 212416"/>
                <a:gd name="connsiteX22" fmla="*/ 58198 w 206798"/>
                <a:gd name="connsiteY22" fmla="*/ 54226 h 212416"/>
                <a:gd name="connsiteX23" fmla="*/ 78266 w 206798"/>
                <a:gd name="connsiteY23" fmla="*/ 40367 h 212416"/>
                <a:gd name="connsiteX24" fmla="*/ 103165 w 206798"/>
                <a:gd name="connsiteY24" fmla="*/ 35748 h 212416"/>
                <a:gd name="connsiteX25" fmla="*/ 135884 w 206798"/>
                <a:gd name="connsiteY25" fmla="*/ 44224 h 212416"/>
                <a:gd name="connsiteX26" fmla="*/ 158368 w 206798"/>
                <a:gd name="connsiteY26" fmla="*/ 68318 h 212416"/>
                <a:gd name="connsiteX27" fmla="*/ 166590 w 206798"/>
                <a:gd name="connsiteY27" fmla="*/ 106059 h 212416"/>
                <a:gd name="connsiteX28" fmla="*/ 161779 w 206798"/>
                <a:gd name="connsiteY28" fmla="*/ 135727 h 212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6798" h="212416">
                  <a:moveTo>
                    <a:pt x="156566" y="13264"/>
                  </a:moveTo>
                  <a:cubicBezTo>
                    <a:pt x="140241" y="4230"/>
                    <a:pt x="121819" y="-339"/>
                    <a:pt x="103165" y="20"/>
                  </a:cubicBezTo>
                  <a:cubicBezTo>
                    <a:pt x="89145" y="-114"/>
                    <a:pt x="75233" y="2478"/>
                    <a:pt x="62203" y="7648"/>
                  </a:cubicBezTo>
                  <a:cubicBezTo>
                    <a:pt x="49844" y="12594"/>
                    <a:pt x="38647" y="20047"/>
                    <a:pt x="29314" y="29539"/>
                  </a:cubicBezTo>
                  <a:cubicBezTo>
                    <a:pt x="19859" y="39176"/>
                    <a:pt x="12480" y="50651"/>
                    <a:pt x="7636" y="63253"/>
                  </a:cubicBezTo>
                  <a:cubicBezTo>
                    <a:pt x="2432" y="76903"/>
                    <a:pt x="-156" y="91410"/>
                    <a:pt x="7" y="106017"/>
                  </a:cubicBezTo>
                  <a:cubicBezTo>
                    <a:pt x="7" y="126896"/>
                    <a:pt x="4493" y="145369"/>
                    <a:pt x="13464" y="161431"/>
                  </a:cubicBezTo>
                  <a:cubicBezTo>
                    <a:pt x="22067" y="177121"/>
                    <a:pt x="34854" y="190120"/>
                    <a:pt x="50399" y="198982"/>
                  </a:cubicBezTo>
                  <a:cubicBezTo>
                    <a:pt x="79414" y="214667"/>
                    <a:pt x="113879" y="216723"/>
                    <a:pt x="144551" y="204597"/>
                  </a:cubicBezTo>
                  <a:cubicBezTo>
                    <a:pt x="156874" y="199562"/>
                    <a:pt x="168071" y="192122"/>
                    <a:pt x="177482" y="182707"/>
                  </a:cubicBezTo>
                  <a:cubicBezTo>
                    <a:pt x="186965" y="173165"/>
                    <a:pt x="194348" y="161745"/>
                    <a:pt x="199160" y="149183"/>
                  </a:cubicBezTo>
                  <a:cubicBezTo>
                    <a:pt x="204390" y="135400"/>
                    <a:pt x="206977" y="120757"/>
                    <a:pt x="206789" y="106017"/>
                  </a:cubicBezTo>
                  <a:cubicBezTo>
                    <a:pt x="206789" y="84826"/>
                    <a:pt x="202311" y="66290"/>
                    <a:pt x="193354" y="50412"/>
                  </a:cubicBezTo>
                  <a:cubicBezTo>
                    <a:pt x="184746" y="34877"/>
                    <a:pt x="172017" y="22022"/>
                    <a:pt x="156566" y="13264"/>
                  </a:cubicBezTo>
                  <a:close/>
                  <a:moveTo>
                    <a:pt x="161779" y="135727"/>
                  </a:moveTo>
                  <a:cubicBezTo>
                    <a:pt x="158914" y="143976"/>
                    <a:pt x="154409" y="151558"/>
                    <a:pt x="148535" y="158020"/>
                  </a:cubicBezTo>
                  <a:cubicBezTo>
                    <a:pt x="142924" y="164027"/>
                    <a:pt x="136079" y="168749"/>
                    <a:pt x="128467" y="171857"/>
                  </a:cubicBezTo>
                  <a:cubicBezTo>
                    <a:pt x="120436" y="175127"/>
                    <a:pt x="111836" y="176769"/>
                    <a:pt x="103165" y="176689"/>
                  </a:cubicBezTo>
                  <a:cubicBezTo>
                    <a:pt x="91947" y="176822"/>
                    <a:pt x="80906" y="173892"/>
                    <a:pt x="71230" y="168212"/>
                  </a:cubicBezTo>
                  <a:cubicBezTo>
                    <a:pt x="61573" y="162427"/>
                    <a:pt x="53773" y="154000"/>
                    <a:pt x="48747" y="143928"/>
                  </a:cubicBezTo>
                  <a:cubicBezTo>
                    <a:pt x="43264" y="133360"/>
                    <a:pt x="40524" y="120709"/>
                    <a:pt x="40524" y="105974"/>
                  </a:cubicBezTo>
                  <a:cubicBezTo>
                    <a:pt x="40340" y="95892"/>
                    <a:pt x="41902" y="85856"/>
                    <a:pt x="45144" y="76307"/>
                  </a:cubicBezTo>
                  <a:cubicBezTo>
                    <a:pt x="47977" y="68149"/>
                    <a:pt x="52415" y="60641"/>
                    <a:pt x="58198" y="54226"/>
                  </a:cubicBezTo>
                  <a:cubicBezTo>
                    <a:pt x="63724" y="48117"/>
                    <a:pt x="70594" y="43372"/>
                    <a:pt x="78266" y="40367"/>
                  </a:cubicBezTo>
                  <a:cubicBezTo>
                    <a:pt x="86195" y="37258"/>
                    <a:pt x="94646" y="35690"/>
                    <a:pt x="103165" y="35748"/>
                  </a:cubicBezTo>
                  <a:cubicBezTo>
                    <a:pt x="114638" y="35546"/>
                    <a:pt x="125950" y="38477"/>
                    <a:pt x="135884" y="44224"/>
                  </a:cubicBezTo>
                  <a:cubicBezTo>
                    <a:pt x="145502" y="49971"/>
                    <a:pt x="153299" y="58324"/>
                    <a:pt x="158368" y="68318"/>
                  </a:cubicBezTo>
                  <a:cubicBezTo>
                    <a:pt x="163862" y="78772"/>
                    <a:pt x="166604" y="91353"/>
                    <a:pt x="166590" y="106059"/>
                  </a:cubicBezTo>
                  <a:cubicBezTo>
                    <a:pt x="166734" y="116155"/>
                    <a:pt x="165106" y="126195"/>
                    <a:pt x="161779" y="135727"/>
                  </a:cubicBezTo>
                  <a:close/>
                </a:path>
              </a:pathLst>
            </a:custGeom>
            <a:grpFill/>
            <a:ln w="2119" cap="flat">
              <a:noFill/>
              <a:prstDash val="solid"/>
              <a:miter/>
            </a:ln>
          </p:spPr>
          <p:txBody>
            <a:bodyPr rtlCol="0" anchor="ctr"/>
            <a:lstStyle/>
            <a:p>
              <a:endParaRPr lang="es-ES" sz="675"/>
            </a:p>
          </p:txBody>
        </p:sp>
        <p:sp>
          <p:nvSpPr>
            <p:cNvPr id="22" name="Forma libre: forma 21">
              <a:extLst>
                <a:ext uri="{FF2B5EF4-FFF2-40B4-BE49-F238E27FC236}">
                  <a16:creationId xmlns:a16="http://schemas.microsoft.com/office/drawing/2014/main" id="{2F28D037-8947-CF78-D764-D366A13FE146}"/>
                </a:ext>
              </a:extLst>
            </p:cNvPr>
            <p:cNvSpPr/>
            <p:nvPr/>
          </p:nvSpPr>
          <p:spPr>
            <a:xfrm>
              <a:off x="21833829" y="871434"/>
              <a:ext cx="247341" cy="271202"/>
            </a:xfrm>
            <a:custGeom>
              <a:avLst/>
              <a:gdLst>
                <a:gd name="connsiteX0" fmla="*/ 200339 w 247341"/>
                <a:gd name="connsiteY0" fmla="*/ 0 h 271202"/>
                <a:gd name="connsiteX1" fmla="*/ 160606 w 247341"/>
                <a:gd name="connsiteY1" fmla="*/ 24200 h 271202"/>
                <a:gd name="connsiteX2" fmla="*/ 160606 w 247341"/>
                <a:gd name="connsiteY2" fmla="*/ 67154 h 271202"/>
                <a:gd name="connsiteX3" fmla="*/ 77432 w 247341"/>
                <a:gd name="connsiteY3" fmla="*/ 67154 h 271202"/>
                <a:gd name="connsiteX4" fmla="*/ 77432 w 247341"/>
                <a:gd name="connsiteY4" fmla="*/ 0 h 271202"/>
                <a:gd name="connsiteX5" fmla="*/ 37741 w 247341"/>
                <a:gd name="connsiteY5" fmla="*/ 24200 h 271202"/>
                <a:gd name="connsiteX6" fmla="*/ 37741 w 247341"/>
                <a:gd name="connsiteY6" fmla="*/ 67154 h 271202"/>
                <a:gd name="connsiteX7" fmla="*/ 0 w 247341"/>
                <a:gd name="connsiteY7" fmla="*/ 67154 h 271202"/>
                <a:gd name="connsiteX8" fmla="*/ 0 w 247341"/>
                <a:gd name="connsiteY8" fmla="*/ 100085 h 271202"/>
                <a:gd name="connsiteX9" fmla="*/ 37741 w 247341"/>
                <a:gd name="connsiteY9" fmla="*/ 100085 h 271202"/>
                <a:gd name="connsiteX10" fmla="*/ 37741 w 247341"/>
                <a:gd name="connsiteY10" fmla="*/ 208159 h 271202"/>
                <a:gd name="connsiteX11" fmla="*/ 44777 w 247341"/>
                <a:gd name="connsiteY11" fmla="*/ 241090 h 271202"/>
                <a:gd name="connsiteX12" fmla="*/ 65459 w 247341"/>
                <a:gd name="connsiteY12" fmla="*/ 263362 h 271202"/>
                <a:gd name="connsiteX13" fmla="*/ 99174 w 247341"/>
                <a:gd name="connsiteY13" fmla="*/ 271202 h 271202"/>
                <a:gd name="connsiteX14" fmla="*/ 124476 w 247341"/>
                <a:gd name="connsiteY14" fmla="*/ 271202 h 271202"/>
                <a:gd name="connsiteX15" fmla="*/ 124476 w 247341"/>
                <a:gd name="connsiteY15" fmla="*/ 236661 h 271202"/>
                <a:gd name="connsiteX16" fmla="*/ 103603 w 247341"/>
                <a:gd name="connsiteY16" fmla="*/ 236661 h 271202"/>
                <a:gd name="connsiteX17" fmla="*/ 83725 w 247341"/>
                <a:gd name="connsiteY17" fmla="*/ 228630 h 271202"/>
                <a:gd name="connsiteX18" fmla="*/ 77495 w 247341"/>
                <a:gd name="connsiteY18" fmla="*/ 205319 h 271202"/>
                <a:gd name="connsiteX19" fmla="*/ 77495 w 247341"/>
                <a:gd name="connsiteY19" fmla="*/ 99979 h 271202"/>
                <a:gd name="connsiteX20" fmla="*/ 160606 w 247341"/>
                <a:gd name="connsiteY20" fmla="*/ 99979 h 271202"/>
                <a:gd name="connsiteX21" fmla="*/ 160606 w 247341"/>
                <a:gd name="connsiteY21" fmla="*/ 208053 h 271202"/>
                <a:gd name="connsiteX22" fmla="*/ 167642 w 247341"/>
                <a:gd name="connsiteY22" fmla="*/ 240984 h 271202"/>
                <a:gd name="connsiteX23" fmla="*/ 188324 w 247341"/>
                <a:gd name="connsiteY23" fmla="*/ 263256 h 271202"/>
                <a:gd name="connsiteX24" fmla="*/ 222039 w 247341"/>
                <a:gd name="connsiteY24" fmla="*/ 271096 h 271202"/>
                <a:gd name="connsiteX25" fmla="*/ 247341 w 247341"/>
                <a:gd name="connsiteY25" fmla="*/ 271096 h 271202"/>
                <a:gd name="connsiteX26" fmla="*/ 247341 w 247341"/>
                <a:gd name="connsiteY26" fmla="*/ 236555 h 271202"/>
                <a:gd name="connsiteX27" fmla="*/ 226468 w 247341"/>
                <a:gd name="connsiteY27" fmla="*/ 236555 h 271202"/>
                <a:gd name="connsiteX28" fmla="*/ 206591 w 247341"/>
                <a:gd name="connsiteY28" fmla="*/ 228524 h 271202"/>
                <a:gd name="connsiteX29" fmla="*/ 200361 w 247341"/>
                <a:gd name="connsiteY29" fmla="*/ 205214 h 271202"/>
                <a:gd name="connsiteX30" fmla="*/ 200361 w 247341"/>
                <a:gd name="connsiteY30" fmla="*/ 99979 h 271202"/>
                <a:gd name="connsiteX31" fmla="*/ 247341 w 247341"/>
                <a:gd name="connsiteY31" fmla="*/ 99979 h 271202"/>
                <a:gd name="connsiteX32" fmla="*/ 247341 w 247341"/>
                <a:gd name="connsiteY32" fmla="*/ 67048 h 271202"/>
                <a:gd name="connsiteX33" fmla="*/ 200339 w 247341"/>
                <a:gd name="connsiteY33" fmla="*/ 67048 h 271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47341" h="271202">
                  <a:moveTo>
                    <a:pt x="200339" y="0"/>
                  </a:moveTo>
                  <a:lnTo>
                    <a:pt x="160606" y="24200"/>
                  </a:lnTo>
                  <a:lnTo>
                    <a:pt x="160606" y="67154"/>
                  </a:lnTo>
                  <a:lnTo>
                    <a:pt x="77432" y="67154"/>
                  </a:lnTo>
                  <a:lnTo>
                    <a:pt x="77432" y="0"/>
                  </a:lnTo>
                  <a:lnTo>
                    <a:pt x="37741" y="24200"/>
                  </a:lnTo>
                  <a:lnTo>
                    <a:pt x="37741" y="67154"/>
                  </a:lnTo>
                  <a:lnTo>
                    <a:pt x="0" y="67154"/>
                  </a:lnTo>
                  <a:lnTo>
                    <a:pt x="0" y="100085"/>
                  </a:lnTo>
                  <a:lnTo>
                    <a:pt x="37741" y="100085"/>
                  </a:lnTo>
                  <a:lnTo>
                    <a:pt x="37741" y="208159"/>
                  </a:lnTo>
                  <a:cubicBezTo>
                    <a:pt x="37540" y="219530"/>
                    <a:pt x="39947" y="230795"/>
                    <a:pt x="44777" y="241090"/>
                  </a:cubicBezTo>
                  <a:cubicBezTo>
                    <a:pt x="49218" y="250463"/>
                    <a:pt x="56440" y="258240"/>
                    <a:pt x="65459" y="263362"/>
                  </a:cubicBezTo>
                  <a:cubicBezTo>
                    <a:pt x="74544" y="268602"/>
                    <a:pt x="85781" y="271217"/>
                    <a:pt x="99174" y="271202"/>
                  </a:cubicBezTo>
                  <a:lnTo>
                    <a:pt x="124476" y="271202"/>
                  </a:lnTo>
                  <a:lnTo>
                    <a:pt x="124476" y="236661"/>
                  </a:lnTo>
                  <a:lnTo>
                    <a:pt x="103603" y="236661"/>
                  </a:lnTo>
                  <a:cubicBezTo>
                    <a:pt x="94491" y="236661"/>
                    <a:pt x="87864" y="233985"/>
                    <a:pt x="83725" y="228630"/>
                  </a:cubicBezTo>
                  <a:cubicBezTo>
                    <a:pt x="79587" y="223275"/>
                    <a:pt x="77510" y="215506"/>
                    <a:pt x="77495" y="205319"/>
                  </a:cubicBezTo>
                  <a:lnTo>
                    <a:pt x="77495" y="99979"/>
                  </a:lnTo>
                  <a:lnTo>
                    <a:pt x="160606" y="99979"/>
                  </a:lnTo>
                  <a:lnTo>
                    <a:pt x="160606" y="208053"/>
                  </a:lnTo>
                  <a:cubicBezTo>
                    <a:pt x="160405" y="219424"/>
                    <a:pt x="162812" y="230689"/>
                    <a:pt x="167642" y="240984"/>
                  </a:cubicBezTo>
                  <a:cubicBezTo>
                    <a:pt x="172083" y="250357"/>
                    <a:pt x="179305" y="258134"/>
                    <a:pt x="188324" y="263256"/>
                  </a:cubicBezTo>
                  <a:cubicBezTo>
                    <a:pt x="197409" y="268496"/>
                    <a:pt x="208646" y="271111"/>
                    <a:pt x="222039" y="271096"/>
                  </a:cubicBezTo>
                  <a:lnTo>
                    <a:pt x="247341" y="271096"/>
                  </a:lnTo>
                  <a:lnTo>
                    <a:pt x="247341" y="236555"/>
                  </a:lnTo>
                  <a:lnTo>
                    <a:pt x="226468" y="236555"/>
                  </a:lnTo>
                  <a:cubicBezTo>
                    <a:pt x="217356" y="236555"/>
                    <a:pt x="210729" y="233879"/>
                    <a:pt x="206591" y="228524"/>
                  </a:cubicBezTo>
                  <a:cubicBezTo>
                    <a:pt x="202452" y="223169"/>
                    <a:pt x="200376" y="215400"/>
                    <a:pt x="200361" y="205214"/>
                  </a:cubicBezTo>
                  <a:lnTo>
                    <a:pt x="200361" y="99979"/>
                  </a:lnTo>
                  <a:lnTo>
                    <a:pt x="247341" y="99979"/>
                  </a:lnTo>
                  <a:lnTo>
                    <a:pt x="247341" y="67048"/>
                  </a:lnTo>
                  <a:lnTo>
                    <a:pt x="200339" y="67048"/>
                  </a:lnTo>
                  <a:close/>
                </a:path>
              </a:pathLst>
            </a:custGeom>
            <a:grpFill/>
            <a:ln w="2119" cap="flat">
              <a:noFill/>
              <a:prstDash val="solid"/>
              <a:miter/>
            </a:ln>
          </p:spPr>
          <p:txBody>
            <a:bodyPr rtlCol="0" anchor="ctr"/>
            <a:lstStyle/>
            <a:p>
              <a:endParaRPr lang="es-ES" sz="675"/>
            </a:p>
          </p:txBody>
        </p:sp>
        <p:sp>
          <p:nvSpPr>
            <p:cNvPr id="23" name="Forma libre: forma 22">
              <a:extLst>
                <a:ext uri="{FF2B5EF4-FFF2-40B4-BE49-F238E27FC236}">
                  <a16:creationId xmlns:a16="http://schemas.microsoft.com/office/drawing/2014/main" id="{A937E04B-0A65-4A52-0E1F-8C7DC190FEDE}"/>
                </a:ext>
              </a:extLst>
            </p:cNvPr>
            <p:cNvSpPr/>
            <p:nvPr/>
          </p:nvSpPr>
          <p:spPr>
            <a:xfrm>
              <a:off x="22108062" y="938482"/>
              <a:ext cx="39351" cy="203963"/>
            </a:xfrm>
            <a:custGeom>
              <a:avLst/>
              <a:gdLst>
                <a:gd name="connsiteX0" fmla="*/ 0 w 39351"/>
                <a:gd name="connsiteY0" fmla="*/ 0 h 203963"/>
                <a:gd name="connsiteX1" fmla="*/ 39352 w 39351"/>
                <a:gd name="connsiteY1" fmla="*/ 0 h 203963"/>
                <a:gd name="connsiteX2" fmla="*/ 39352 w 39351"/>
                <a:gd name="connsiteY2" fmla="*/ 203963 h 203963"/>
                <a:gd name="connsiteX3" fmla="*/ 0 w 39351"/>
                <a:gd name="connsiteY3" fmla="*/ 203963 h 203963"/>
              </a:gdLst>
              <a:ahLst/>
              <a:cxnLst>
                <a:cxn ang="0">
                  <a:pos x="connsiteX0" y="connsiteY0"/>
                </a:cxn>
                <a:cxn ang="0">
                  <a:pos x="connsiteX1" y="connsiteY1"/>
                </a:cxn>
                <a:cxn ang="0">
                  <a:pos x="connsiteX2" y="connsiteY2"/>
                </a:cxn>
                <a:cxn ang="0">
                  <a:pos x="connsiteX3" y="connsiteY3"/>
                </a:cxn>
              </a:cxnLst>
              <a:rect l="l" t="t" r="r" b="b"/>
              <a:pathLst>
                <a:path w="39351" h="203963">
                  <a:moveTo>
                    <a:pt x="0" y="0"/>
                  </a:moveTo>
                  <a:lnTo>
                    <a:pt x="39352" y="0"/>
                  </a:lnTo>
                  <a:lnTo>
                    <a:pt x="39352" y="203963"/>
                  </a:lnTo>
                  <a:lnTo>
                    <a:pt x="0" y="203963"/>
                  </a:lnTo>
                  <a:close/>
                </a:path>
              </a:pathLst>
            </a:custGeom>
            <a:grpFill/>
            <a:ln w="2119" cap="flat">
              <a:noFill/>
              <a:prstDash val="solid"/>
              <a:miter/>
            </a:ln>
          </p:spPr>
          <p:txBody>
            <a:bodyPr rtlCol="0" anchor="ctr"/>
            <a:lstStyle/>
            <a:p>
              <a:endParaRPr lang="es-ES" sz="675"/>
            </a:p>
          </p:txBody>
        </p:sp>
        <p:sp>
          <p:nvSpPr>
            <p:cNvPr id="24" name="Forma libre: forma 23">
              <a:extLst>
                <a:ext uri="{FF2B5EF4-FFF2-40B4-BE49-F238E27FC236}">
                  <a16:creationId xmlns:a16="http://schemas.microsoft.com/office/drawing/2014/main" id="{C55C63D6-19FE-E097-2BE9-3D0D597B3252}"/>
                </a:ext>
              </a:extLst>
            </p:cNvPr>
            <p:cNvSpPr/>
            <p:nvPr/>
          </p:nvSpPr>
          <p:spPr>
            <a:xfrm>
              <a:off x="22100808" y="852163"/>
              <a:ext cx="54177" cy="51807"/>
            </a:xfrm>
            <a:custGeom>
              <a:avLst/>
              <a:gdLst>
                <a:gd name="connsiteX0" fmla="*/ 46203 w 54177"/>
                <a:gd name="connsiteY0" fmla="*/ 7023 h 51807"/>
                <a:gd name="connsiteX1" fmla="*/ 26919 w 54177"/>
                <a:gd name="connsiteY1" fmla="*/ 9 h 51807"/>
                <a:gd name="connsiteX2" fmla="*/ 7847 w 54177"/>
                <a:gd name="connsiteY2" fmla="*/ 7023 h 51807"/>
                <a:gd name="connsiteX3" fmla="*/ 28 w 54177"/>
                <a:gd name="connsiteY3" fmla="*/ 26095 h 51807"/>
                <a:gd name="connsiteX4" fmla="*/ 7847 w 54177"/>
                <a:gd name="connsiteY4" fmla="*/ 44764 h 51807"/>
                <a:gd name="connsiteX5" fmla="*/ 26919 w 54177"/>
                <a:gd name="connsiteY5" fmla="*/ 51800 h 51807"/>
                <a:gd name="connsiteX6" fmla="*/ 46203 w 54177"/>
                <a:gd name="connsiteY6" fmla="*/ 44764 h 51807"/>
                <a:gd name="connsiteX7" fmla="*/ 54150 w 54177"/>
                <a:gd name="connsiteY7" fmla="*/ 26095 h 51807"/>
                <a:gd name="connsiteX8" fmla="*/ 46203 w 54177"/>
                <a:gd name="connsiteY8" fmla="*/ 7023 h 51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77" h="51807">
                  <a:moveTo>
                    <a:pt x="46203" y="7023"/>
                  </a:moveTo>
                  <a:cubicBezTo>
                    <a:pt x="40878" y="2357"/>
                    <a:pt x="33999" y="-146"/>
                    <a:pt x="26919" y="9"/>
                  </a:cubicBezTo>
                  <a:cubicBezTo>
                    <a:pt x="19901" y="-169"/>
                    <a:pt x="13080" y="2340"/>
                    <a:pt x="7847" y="7023"/>
                  </a:cubicBezTo>
                  <a:cubicBezTo>
                    <a:pt x="2545" y="11910"/>
                    <a:pt x="-317" y="18894"/>
                    <a:pt x="28" y="26095"/>
                  </a:cubicBezTo>
                  <a:cubicBezTo>
                    <a:pt x="-264" y="33171"/>
                    <a:pt x="2601" y="40009"/>
                    <a:pt x="7847" y="44764"/>
                  </a:cubicBezTo>
                  <a:cubicBezTo>
                    <a:pt x="13075" y="49456"/>
                    <a:pt x="19897" y="51971"/>
                    <a:pt x="26919" y="51800"/>
                  </a:cubicBezTo>
                  <a:cubicBezTo>
                    <a:pt x="34001" y="51950"/>
                    <a:pt x="40882" y="49439"/>
                    <a:pt x="46203" y="44764"/>
                  </a:cubicBezTo>
                  <a:cubicBezTo>
                    <a:pt x="51528" y="40056"/>
                    <a:pt x="54446" y="33196"/>
                    <a:pt x="54150" y="26095"/>
                  </a:cubicBezTo>
                  <a:cubicBezTo>
                    <a:pt x="54499" y="18867"/>
                    <a:pt x="51581" y="11865"/>
                    <a:pt x="46203" y="7023"/>
                  </a:cubicBezTo>
                  <a:close/>
                </a:path>
              </a:pathLst>
            </a:custGeom>
            <a:grpFill/>
            <a:ln w="2119" cap="flat">
              <a:noFill/>
              <a:prstDash val="solid"/>
              <a:miter/>
            </a:ln>
          </p:spPr>
          <p:txBody>
            <a:bodyPr rtlCol="0" anchor="ctr"/>
            <a:lstStyle/>
            <a:p>
              <a:endParaRPr lang="es-ES" sz="675"/>
            </a:p>
          </p:txBody>
        </p:sp>
        <p:sp>
          <p:nvSpPr>
            <p:cNvPr id="25" name="Forma libre: forma 24">
              <a:extLst>
                <a:ext uri="{FF2B5EF4-FFF2-40B4-BE49-F238E27FC236}">
                  <a16:creationId xmlns:a16="http://schemas.microsoft.com/office/drawing/2014/main" id="{D7F009AB-8556-2F09-82A9-DA470D649C19}"/>
                </a:ext>
              </a:extLst>
            </p:cNvPr>
            <p:cNvSpPr/>
            <p:nvPr/>
          </p:nvSpPr>
          <p:spPr>
            <a:xfrm>
              <a:off x="22174029" y="934523"/>
              <a:ext cx="171013" cy="212270"/>
            </a:xfrm>
            <a:custGeom>
              <a:avLst/>
              <a:gdLst>
                <a:gd name="connsiteX0" fmla="*/ 155542 w 171013"/>
                <a:gd name="connsiteY0" fmla="*/ 114174 h 212270"/>
                <a:gd name="connsiteX1" fmla="*/ 107968 w 171013"/>
                <a:gd name="connsiteY1" fmla="*/ 91500 h 212270"/>
                <a:gd name="connsiteX2" fmla="*/ 87900 w 171013"/>
                <a:gd name="connsiteY2" fmla="*/ 86689 h 212270"/>
                <a:gd name="connsiteX3" fmla="*/ 66603 w 171013"/>
                <a:gd name="connsiteY3" fmla="*/ 79781 h 212270"/>
                <a:gd name="connsiteX4" fmla="*/ 51770 w 171013"/>
                <a:gd name="connsiteY4" fmla="*/ 70944 h 212270"/>
                <a:gd name="connsiteX5" fmla="*/ 46154 w 171013"/>
                <a:gd name="connsiteY5" fmla="*/ 57297 h 212270"/>
                <a:gd name="connsiteX6" fmla="*/ 56750 w 171013"/>
                <a:gd name="connsiteY6" fmla="*/ 40217 h 212270"/>
                <a:gd name="connsiteX7" fmla="*/ 84764 w 171013"/>
                <a:gd name="connsiteY7" fmla="*/ 33669 h 212270"/>
                <a:gd name="connsiteX8" fmla="*/ 116275 w 171013"/>
                <a:gd name="connsiteY8" fmla="*/ 41510 h 212270"/>
                <a:gd name="connsiteX9" fmla="*/ 135749 w 171013"/>
                <a:gd name="connsiteY9" fmla="*/ 68211 h 212270"/>
                <a:gd name="connsiteX10" fmla="*/ 168680 w 171013"/>
                <a:gd name="connsiteY10" fmla="*/ 56174 h 212270"/>
                <a:gd name="connsiteX11" fmla="*/ 151410 w 171013"/>
                <a:gd name="connsiteY11" fmla="*/ 25257 h 212270"/>
                <a:gd name="connsiteX12" fmla="*/ 122293 w 171013"/>
                <a:gd name="connsiteY12" fmla="*/ 6375 h 212270"/>
                <a:gd name="connsiteX13" fmla="*/ 84764 w 171013"/>
                <a:gd name="connsiteY13" fmla="*/ 18 h 212270"/>
                <a:gd name="connsiteX14" fmla="*/ 44501 w 171013"/>
                <a:gd name="connsiteY14" fmla="*/ 7435 h 212270"/>
                <a:gd name="connsiteX15" fmla="*/ 16953 w 171013"/>
                <a:gd name="connsiteY15" fmla="*/ 27863 h 212270"/>
                <a:gd name="connsiteX16" fmla="*/ 7120 w 171013"/>
                <a:gd name="connsiteY16" fmla="*/ 57763 h 212270"/>
                <a:gd name="connsiteX17" fmla="*/ 21954 w 171013"/>
                <a:gd name="connsiteY17" fmla="*/ 95717 h 212270"/>
                <a:gd name="connsiteX18" fmla="*/ 69739 w 171013"/>
                <a:gd name="connsiteY18" fmla="*/ 119217 h 212270"/>
                <a:gd name="connsiteX19" fmla="*/ 90210 w 171013"/>
                <a:gd name="connsiteY19" fmla="*/ 124430 h 212270"/>
                <a:gd name="connsiteX20" fmla="*/ 122124 w 171013"/>
                <a:gd name="connsiteY20" fmla="*/ 135471 h 212270"/>
                <a:gd name="connsiteX21" fmla="*/ 132380 w 171013"/>
                <a:gd name="connsiteY21" fmla="*/ 152932 h 212270"/>
                <a:gd name="connsiteX22" fmla="*/ 120322 w 171013"/>
                <a:gd name="connsiteY22" fmla="*/ 171601 h 212270"/>
                <a:gd name="connsiteX23" fmla="*/ 87010 w 171013"/>
                <a:gd name="connsiteY23" fmla="*/ 179039 h 212270"/>
                <a:gd name="connsiteX24" fmla="*/ 63700 w 171013"/>
                <a:gd name="connsiteY24" fmla="*/ 175013 h 212270"/>
                <a:gd name="connsiteX25" fmla="*/ 44226 w 171013"/>
                <a:gd name="connsiteY25" fmla="*/ 162765 h 212270"/>
                <a:gd name="connsiteX26" fmla="*/ 31977 w 171013"/>
                <a:gd name="connsiteY26" fmla="*/ 142082 h 212270"/>
                <a:gd name="connsiteX27" fmla="*/ 0 w 171013"/>
                <a:gd name="connsiteY27" fmla="*/ 156068 h 212270"/>
                <a:gd name="connsiteX28" fmla="*/ 50180 w 171013"/>
                <a:gd name="connsiteY28" fmla="*/ 206249 h 212270"/>
                <a:gd name="connsiteX29" fmla="*/ 87137 w 171013"/>
                <a:gd name="connsiteY29" fmla="*/ 212267 h 212270"/>
                <a:gd name="connsiteX30" fmla="*/ 131638 w 171013"/>
                <a:gd name="connsiteY30" fmla="*/ 204447 h 212270"/>
                <a:gd name="connsiteX31" fmla="*/ 160755 w 171013"/>
                <a:gd name="connsiteY31" fmla="*/ 182960 h 212270"/>
                <a:gd name="connsiteX32" fmla="*/ 171011 w 171013"/>
                <a:gd name="connsiteY32" fmla="*/ 151830 h 212270"/>
                <a:gd name="connsiteX33" fmla="*/ 155542 w 171013"/>
                <a:gd name="connsiteY33" fmla="*/ 114174 h 21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71013" h="212270">
                  <a:moveTo>
                    <a:pt x="155542" y="114174"/>
                  </a:moveTo>
                  <a:cubicBezTo>
                    <a:pt x="145243" y="104426"/>
                    <a:pt x="129386" y="96867"/>
                    <a:pt x="107968" y="91500"/>
                  </a:cubicBezTo>
                  <a:lnTo>
                    <a:pt x="87900" y="86689"/>
                  </a:lnTo>
                  <a:cubicBezTo>
                    <a:pt x="80680" y="84776"/>
                    <a:pt x="73571" y="82470"/>
                    <a:pt x="66603" y="79781"/>
                  </a:cubicBezTo>
                  <a:cubicBezTo>
                    <a:pt x="61153" y="77780"/>
                    <a:pt x="56124" y="74784"/>
                    <a:pt x="51770" y="70944"/>
                  </a:cubicBezTo>
                  <a:cubicBezTo>
                    <a:pt x="48004" y="67427"/>
                    <a:pt x="45955" y="62447"/>
                    <a:pt x="46154" y="57297"/>
                  </a:cubicBezTo>
                  <a:cubicBezTo>
                    <a:pt x="46154" y="50319"/>
                    <a:pt x="49687" y="44625"/>
                    <a:pt x="56750" y="40217"/>
                  </a:cubicBezTo>
                  <a:cubicBezTo>
                    <a:pt x="63812" y="35810"/>
                    <a:pt x="73151" y="33627"/>
                    <a:pt x="84764" y="33669"/>
                  </a:cubicBezTo>
                  <a:cubicBezTo>
                    <a:pt x="95773" y="33481"/>
                    <a:pt x="106637" y="36185"/>
                    <a:pt x="116275" y="41510"/>
                  </a:cubicBezTo>
                  <a:cubicBezTo>
                    <a:pt x="125514" y="46723"/>
                    <a:pt x="132005" y="55623"/>
                    <a:pt x="135749" y="68211"/>
                  </a:cubicBezTo>
                  <a:lnTo>
                    <a:pt x="168680" y="56174"/>
                  </a:lnTo>
                  <a:cubicBezTo>
                    <a:pt x="165610" y="44583"/>
                    <a:pt x="159670" y="33949"/>
                    <a:pt x="151410" y="25257"/>
                  </a:cubicBezTo>
                  <a:cubicBezTo>
                    <a:pt x="143243" y="16861"/>
                    <a:pt x="133291" y="10408"/>
                    <a:pt x="122293" y="6375"/>
                  </a:cubicBezTo>
                  <a:cubicBezTo>
                    <a:pt x="110271" y="2004"/>
                    <a:pt x="97555" y="-152"/>
                    <a:pt x="84764" y="18"/>
                  </a:cubicBezTo>
                  <a:cubicBezTo>
                    <a:pt x="70981" y="-240"/>
                    <a:pt x="57288" y="2283"/>
                    <a:pt x="44501" y="7435"/>
                  </a:cubicBezTo>
                  <a:cubicBezTo>
                    <a:pt x="33662" y="11667"/>
                    <a:pt x="24149" y="18719"/>
                    <a:pt x="16953" y="27863"/>
                  </a:cubicBezTo>
                  <a:cubicBezTo>
                    <a:pt x="10434" y="36456"/>
                    <a:pt x="6974" y="46979"/>
                    <a:pt x="7120" y="57763"/>
                  </a:cubicBezTo>
                  <a:cubicBezTo>
                    <a:pt x="6777" y="71891"/>
                    <a:pt x="12121" y="85566"/>
                    <a:pt x="21954" y="95717"/>
                  </a:cubicBezTo>
                  <a:cubicBezTo>
                    <a:pt x="31844" y="106015"/>
                    <a:pt x="47771" y="113850"/>
                    <a:pt x="69739" y="119217"/>
                  </a:cubicBezTo>
                  <a:lnTo>
                    <a:pt x="90210" y="124430"/>
                  </a:lnTo>
                  <a:cubicBezTo>
                    <a:pt x="104662" y="127636"/>
                    <a:pt x="115300" y="131317"/>
                    <a:pt x="122124" y="135471"/>
                  </a:cubicBezTo>
                  <a:cubicBezTo>
                    <a:pt x="128544" y="138910"/>
                    <a:pt x="132503" y="145649"/>
                    <a:pt x="132380" y="152932"/>
                  </a:cubicBezTo>
                  <a:cubicBezTo>
                    <a:pt x="132380" y="160434"/>
                    <a:pt x="128360" y="166658"/>
                    <a:pt x="120322" y="171601"/>
                  </a:cubicBezTo>
                  <a:cubicBezTo>
                    <a:pt x="112285" y="176545"/>
                    <a:pt x="101181" y="179025"/>
                    <a:pt x="87010" y="179039"/>
                  </a:cubicBezTo>
                  <a:cubicBezTo>
                    <a:pt x="79066" y="179063"/>
                    <a:pt x="71176" y="177700"/>
                    <a:pt x="63700" y="175013"/>
                  </a:cubicBezTo>
                  <a:cubicBezTo>
                    <a:pt x="56370" y="172447"/>
                    <a:pt x="49714" y="168260"/>
                    <a:pt x="44226" y="162765"/>
                  </a:cubicBezTo>
                  <a:cubicBezTo>
                    <a:pt x="38540" y="156956"/>
                    <a:pt x="34338" y="149862"/>
                    <a:pt x="31977" y="142082"/>
                  </a:cubicBezTo>
                  <a:lnTo>
                    <a:pt x="0" y="156068"/>
                  </a:lnTo>
                  <a:cubicBezTo>
                    <a:pt x="7885" y="179768"/>
                    <a:pt x="26480" y="198364"/>
                    <a:pt x="50180" y="206249"/>
                  </a:cubicBezTo>
                  <a:cubicBezTo>
                    <a:pt x="62071" y="210330"/>
                    <a:pt x="74567" y="212364"/>
                    <a:pt x="87137" y="212267"/>
                  </a:cubicBezTo>
                  <a:cubicBezTo>
                    <a:pt x="104260" y="212267"/>
                    <a:pt x="119093" y="209660"/>
                    <a:pt x="131638" y="204447"/>
                  </a:cubicBezTo>
                  <a:cubicBezTo>
                    <a:pt x="143115" y="200063"/>
                    <a:pt x="153181" y="192634"/>
                    <a:pt x="160755" y="182960"/>
                  </a:cubicBezTo>
                  <a:cubicBezTo>
                    <a:pt x="167515" y="174000"/>
                    <a:pt x="171121" y="163055"/>
                    <a:pt x="171011" y="151830"/>
                  </a:cubicBezTo>
                  <a:cubicBezTo>
                    <a:pt x="171011" y="136503"/>
                    <a:pt x="165856" y="123949"/>
                    <a:pt x="155542" y="114174"/>
                  </a:cubicBezTo>
                  <a:close/>
                </a:path>
              </a:pathLst>
            </a:custGeom>
            <a:grpFill/>
            <a:ln w="2119" cap="flat">
              <a:noFill/>
              <a:prstDash val="solid"/>
              <a:miter/>
            </a:ln>
          </p:spPr>
          <p:txBody>
            <a:bodyPr rtlCol="0" anchor="ctr"/>
            <a:lstStyle/>
            <a:p>
              <a:endParaRPr lang="es-ES" sz="675"/>
            </a:p>
          </p:txBody>
        </p:sp>
        <p:sp>
          <p:nvSpPr>
            <p:cNvPr id="26" name="Forma libre: forma 25">
              <a:extLst>
                <a:ext uri="{FF2B5EF4-FFF2-40B4-BE49-F238E27FC236}">
                  <a16:creationId xmlns:a16="http://schemas.microsoft.com/office/drawing/2014/main" id="{EB7E626B-F864-B3F5-1E02-326273B8D095}"/>
                </a:ext>
              </a:extLst>
            </p:cNvPr>
            <p:cNvSpPr/>
            <p:nvPr/>
          </p:nvSpPr>
          <p:spPr>
            <a:xfrm>
              <a:off x="22371211" y="861389"/>
              <a:ext cx="175082" cy="281161"/>
            </a:xfrm>
            <a:custGeom>
              <a:avLst/>
              <a:gdLst>
                <a:gd name="connsiteX0" fmla="*/ 138526 w 175082"/>
                <a:gd name="connsiteY0" fmla="*/ 82730 h 281161"/>
                <a:gd name="connsiteX1" fmla="*/ 99576 w 175082"/>
                <a:gd name="connsiteY1" fmla="*/ 73088 h 281161"/>
                <a:gd name="connsiteX2" fmla="*/ 60416 w 175082"/>
                <a:gd name="connsiteY2" fmla="*/ 84128 h 281161"/>
                <a:gd name="connsiteX3" fmla="*/ 39352 w 175082"/>
                <a:gd name="connsiteY3" fmla="*/ 107269 h 281161"/>
                <a:gd name="connsiteX4" fmla="*/ 39352 w 175082"/>
                <a:gd name="connsiteY4" fmla="*/ 0 h 281161"/>
                <a:gd name="connsiteX5" fmla="*/ 0 w 175082"/>
                <a:gd name="connsiteY5" fmla="*/ 0 h 281161"/>
                <a:gd name="connsiteX6" fmla="*/ 0 w 175082"/>
                <a:gd name="connsiteY6" fmla="*/ 281077 h 281161"/>
                <a:gd name="connsiteX7" fmla="*/ 39352 w 175082"/>
                <a:gd name="connsiteY7" fmla="*/ 281077 h 281161"/>
                <a:gd name="connsiteX8" fmla="*/ 39352 w 175082"/>
                <a:gd name="connsiteY8" fmla="*/ 160289 h 281161"/>
                <a:gd name="connsiteX9" fmla="*/ 53592 w 175082"/>
                <a:gd name="connsiteY9" fmla="*/ 121954 h 281161"/>
                <a:gd name="connsiteX10" fmla="*/ 90337 w 175082"/>
                <a:gd name="connsiteY10" fmla="*/ 108095 h 281161"/>
                <a:gd name="connsiteX11" fmla="*/ 122865 w 175082"/>
                <a:gd name="connsiteY11" fmla="*/ 121763 h 281161"/>
                <a:gd name="connsiteX12" fmla="*/ 135304 w 175082"/>
                <a:gd name="connsiteY12" fmla="*/ 158699 h 281161"/>
                <a:gd name="connsiteX13" fmla="*/ 135304 w 175082"/>
                <a:gd name="connsiteY13" fmla="*/ 281162 h 281161"/>
                <a:gd name="connsiteX14" fmla="*/ 175059 w 175082"/>
                <a:gd name="connsiteY14" fmla="*/ 281162 h 281161"/>
                <a:gd name="connsiteX15" fmla="*/ 175059 w 175082"/>
                <a:gd name="connsiteY15" fmla="*/ 152194 h 281161"/>
                <a:gd name="connsiteX16" fmla="*/ 165226 w 175082"/>
                <a:gd name="connsiteY16" fmla="*/ 110236 h 281161"/>
                <a:gd name="connsiteX17" fmla="*/ 138526 w 175082"/>
                <a:gd name="connsiteY17" fmla="*/ 82730 h 281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082" h="281161">
                  <a:moveTo>
                    <a:pt x="138526" y="82730"/>
                  </a:moveTo>
                  <a:cubicBezTo>
                    <a:pt x="126616" y="76131"/>
                    <a:pt x="113181" y="72804"/>
                    <a:pt x="99576" y="73088"/>
                  </a:cubicBezTo>
                  <a:cubicBezTo>
                    <a:pt x="85751" y="73064"/>
                    <a:pt x="72191" y="76885"/>
                    <a:pt x="60416" y="84128"/>
                  </a:cubicBezTo>
                  <a:cubicBezTo>
                    <a:pt x="51397" y="89754"/>
                    <a:pt x="44107" y="97763"/>
                    <a:pt x="39352" y="107269"/>
                  </a:cubicBezTo>
                  <a:lnTo>
                    <a:pt x="39352" y="0"/>
                  </a:lnTo>
                  <a:lnTo>
                    <a:pt x="0" y="0"/>
                  </a:lnTo>
                  <a:lnTo>
                    <a:pt x="0" y="281077"/>
                  </a:lnTo>
                  <a:lnTo>
                    <a:pt x="39352" y="281077"/>
                  </a:lnTo>
                  <a:lnTo>
                    <a:pt x="39352" y="160289"/>
                  </a:lnTo>
                  <a:cubicBezTo>
                    <a:pt x="39352" y="143972"/>
                    <a:pt x="44098" y="131193"/>
                    <a:pt x="53592" y="121954"/>
                  </a:cubicBezTo>
                  <a:cubicBezTo>
                    <a:pt x="63086" y="112715"/>
                    <a:pt x="75334" y="108095"/>
                    <a:pt x="90337" y="108095"/>
                  </a:cubicBezTo>
                  <a:cubicBezTo>
                    <a:pt x="103709" y="108095"/>
                    <a:pt x="114558" y="112651"/>
                    <a:pt x="122865" y="121763"/>
                  </a:cubicBezTo>
                  <a:cubicBezTo>
                    <a:pt x="131172" y="130876"/>
                    <a:pt x="135326" y="143188"/>
                    <a:pt x="135304" y="158699"/>
                  </a:cubicBezTo>
                  <a:lnTo>
                    <a:pt x="135304" y="281162"/>
                  </a:lnTo>
                  <a:lnTo>
                    <a:pt x="175059" y="281162"/>
                  </a:lnTo>
                  <a:lnTo>
                    <a:pt x="175059" y="152194"/>
                  </a:lnTo>
                  <a:cubicBezTo>
                    <a:pt x="175398" y="137599"/>
                    <a:pt x="172028" y="123156"/>
                    <a:pt x="165226" y="110236"/>
                  </a:cubicBezTo>
                  <a:cubicBezTo>
                    <a:pt x="159081" y="98750"/>
                    <a:pt x="149820" y="89220"/>
                    <a:pt x="138526" y="82730"/>
                  </a:cubicBezTo>
                  <a:close/>
                </a:path>
              </a:pathLst>
            </a:custGeom>
            <a:grpFill/>
            <a:ln w="2119" cap="flat">
              <a:noFill/>
              <a:prstDash val="solid"/>
              <a:miter/>
            </a:ln>
          </p:spPr>
          <p:txBody>
            <a:bodyPr rtlCol="0" anchor="ctr"/>
            <a:lstStyle/>
            <a:p>
              <a:endParaRPr lang="es-ES" sz="675"/>
            </a:p>
          </p:txBody>
        </p:sp>
        <p:sp>
          <p:nvSpPr>
            <p:cNvPr id="27" name="Forma libre: forma 26">
              <a:extLst>
                <a:ext uri="{FF2B5EF4-FFF2-40B4-BE49-F238E27FC236}">
                  <a16:creationId xmlns:a16="http://schemas.microsoft.com/office/drawing/2014/main" id="{2345867E-DE9B-555E-E943-0EDE1AC0984F}"/>
                </a:ext>
              </a:extLst>
            </p:cNvPr>
            <p:cNvSpPr/>
            <p:nvPr/>
          </p:nvSpPr>
          <p:spPr>
            <a:xfrm>
              <a:off x="22583270" y="861389"/>
              <a:ext cx="207650" cy="281077"/>
            </a:xfrm>
            <a:custGeom>
              <a:avLst/>
              <a:gdLst>
                <a:gd name="connsiteX0" fmla="*/ 179869 w 207650"/>
                <a:gd name="connsiteY0" fmla="*/ 24306 h 281077"/>
                <a:gd name="connsiteX1" fmla="*/ 103582 w 207650"/>
                <a:gd name="connsiteY1" fmla="*/ 0 h 281077"/>
                <a:gd name="connsiteX2" fmla="*/ 0 w 207650"/>
                <a:gd name="connsiteY2" fmla="*/ 0 h 281077"/>
                <a:gd name="connsiteX3" fmla="*/ 0 w 207650"/>
                <a:gd name="connsiteY3" fmla="*/ 281077 h 281077"/>
                <a:gd name="connsiteX4" fmla="*/ 41344 w 207650"/>
                <a:gd name="connsiteY4" fmla="*/ 281077 h 281077"/>
                <a:gd name="connsiteX5" fmla="*/ 41344 w 207650"/>
                <a:gd name="connsiteY5" fmla="*/ 181480 h 281077"/>
                <a:gd name="connsiteX6" fmla="*/ 103984 w 207650"/>
                <a:gd name="connsiteY6" fmla="*/ 181480 h 281077"/>
                <a:gd name="connsiteX7" fmla="*/ 159208 w 207650"/>
                <a:gd name="connsiteY7" fmla="*/ 170630 h 281077"/>
                <a:gd name="connsiteX8" fmla="*/ 194936 w 207650"/>
                <a:gd name="connsiteY8" fmla="*/ 139310 h 281077"/>
                <a:gd name="connsiteX9" fmla="*/ 207650 w 207650"/>
                <a:gd name="connsiteY9" fmla="*/ 91142 h 281077"/>
                <a:gd name="connsiteX10" fmla="*/ 179869 w 207650"/>
                <a:gd name="connsiteY10" fmla="*/ 24306 h 281077"/>
                <a:gd name="connsiteX11" fmla="*/ 147362 w 207650"/>
                <a:gd name="connsiteY11" fmla="*/ 131299 h 281077"/>
                <a:gd name="connsiteX12" fmla="*/ 100382 w 207650"/>
                <a:gd name="connsiteY12" fmla="*/ 144968 h 281077"/>
                <a:gd name="connsiteX13" fmla="*/ 41280 w 207650"/>
                <a:gd name="connsiteY13" fmla="*/ 144968 h 281077"/>
                <a:gd name="connsiteX14" fmla="*/ 41280 w 207650"/>
                <a:gd name="connsiteY14" fmla="*/ 37360 h 281077"/>
                <a:gd name="connsiteX15" fmla="*/ 100318 w 207650"/>
                <a:gd name="connsiteY15" fmla="*/ 37360 h 281077"/>
                <a:gd name="connsiteX16" fmla="*/ 147299 w 207650"/>
                <a:gd name="connsiteY16" fmla="*/ 50795 h 281077"/>
                <a:gd name="connsiteX17" fmla="*/ 164145 w 207650"/>
                <a:gd name="connsiteY17" fmla="*/ 91164 h 281077"/>
                <a:gd name="connsiteX18" fmla="*/ 147299 w 207650"/>
                <a:gd name="connsiteY18" fmla="*/ 131299 h 28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7650" h="281077">
                  <a:moveTo>
                    <a:pt x="179869" y="24306"/>
                  </a:moveTo>
                  <a:cubicBezTo>
                    <a:pt x="161412" y="8116"/>
                    <a:pt x="135983" y="15"/>
                    <a:pt x="103582" y="0"/>
                  </a:cubicBezTo>
                  <a:lnTo>
                    <a:pt x="0" y="0"/>
                  </a:lnTo>
                  <a:lnTo>
                    <a:pt x="0" y="281077"/>
                  </a:lnTo>
                  <a:lnTo>
                    <a:pt x="41344" y="281077"/>
                  </a:lnTo>
                  <a:lnTo>
                    <a:pt x="41344" y="181480"/>
                  </a:lnTo>
                  <a:lnTo>
                    <a:pt x="103984" y="181480"/>
                  </a:lnTo>
                  <a:cubicBezTo>
                    <a:pt x="125408" y="181480"/>
                    <a:pt x="143802" y="177862"/>
                    <a:pt x="159208" y="170630"/>
                  </a:cubicBezTo>
                  <a:cubicBezTo>
                    <a:pt x="173957" y="163965"/>
                    <a:pt x="186396" y="153063"/>
                    <a:pt x="194936" y="139310"/>
                  </a:cubicBezTo>
                  <a:cubicBezTo>
                    <a:pt x="203412" y="125663"/>
                    <a:pt x="207650" y="109606"/>
                    <a:pt x="207650" y="91142"/>
                  </a:cubicBezTo>
                  <a:cubicBezTo>
                    <a:pt x="207566" y="62774"/>
                    <a:pt x="198305" y="40496"/>
                    <a:pt x="179869" y="24306"/>
                  </a:cubicBezTo>
                  <a:close/>
                  <a:moveTo>
                    <a:pt x="147362" y="131299"/>
                  </a:moveTo>
                  <a:cubicBezTo>
                    <a:pt x="136067" y="140411"/>
                    <a:pt x="120407" y="144968"/>
                    <a:pt x="100382" y="144968"/>
                  </a:cubicBezTo>
                  <a:lnTo>
                    <a:pt x="41280" y="144968"/>
                  </a:lnTo>
                  <a:lnTo>
                    <a:pt x="41280" y="37360"/>
                  </a:lnTo>
                  <a:lnTo>
                    <a:pt x="100318" y="37360"/>
                  </a:lnTo>
                  <a:cubicBezTo>
                    <a:pt x="120386" y="37360"/>
                    <a:pt x="136046" y="41837"/>
                    <a:pt x="147299" y="50795"/>
                  </a:cubicBezTo>
                  <a:cubicBezTo>
                    <a:pt x="158551" y="59752"/>
                    <a:pt x="164166" y="73208"/>
                    <a:pt x="164145" y="91164"/>
                  </a:cubicBezTo>
                  <a:cubicBezTo>
                    <a:pt x="164145" y="108822"/>
                    <a:pt x="158530" y="122202"/>
                    <a:pt x="147299" y="131299"/>
                  </a:cubicBezTo>
                  <a:close/>
                </a:path>
              </a:pathLst>
            </a:custGeom>
            <a:grpFill/>
            <a:ln w="2119" cap="flat">
              <a:noFill/>
              <a:prstDash val="solid"/>
              <a:miter/>
            </a:ln>
          </p:spPr>
          <p:txBody>
            <a:bodyPr rtlCol="0" anchor="ctr"/>
            <a:lstStyle/>
            <a:p>
              <a:endParaRPr lang="es-ES" sz="675"/>
            </a:p>
          </p:txBody>
        </p:sp>
        <p:sp>
          <p:nvSpPr>
            <p:cNvPr id="28" name="Forma libre: forma 27">
              <a:extLst>
                <a:ext uri="{FF2B5EF4-FFF2-40B4-BE49-F238E27FC236}">
                  <a16:creationId xmlns:a16="http://schemas.microsoft.com/office/drawing/2014/main" id="{E33948DC-CA84-D3B3-8876-0B4563536126}"/>
                </a:ext>
              </a:extLst>
            </p:cNvPr>
            <p:cNvSpPr/>
            <p:nvPr/>
          </p:nvSpPr>
          <p:spPr>
            <a:xfrm>
              <a:off x="22794197" y="934458"/>
              <a:ext cx="206799" cy="212416"/>
            </a:xfrm>
            <a:custGeom>
              <a:avLst/>
              <a:gdLst>
                <a:gd name="connsiteX0" fmla="*/ 156609 w 206799"/>
                <a:gd name="connsiteY0" fmla="*/ 13264 h 212416"/>
                <a:gd name="connsiteX1" fmla="*/ 103208 w 206799"/>
                <a:gd name="connsiteY1" fmla="*/ 20 h 212416"/>
                <a:gd name="connsiteX2" fmla="*/ 62246 w 206799"/>
                <a:gd name="connsiteY2" fmla="*/ 7648 h 212416"/>
                <a:gd name="connsiteX3" fmla="*/ 29315 w 206799"/>
                <a:gd name="connsiteY3" fmla="*/ 29539 h 212416"/>
                <a:gd name="connsiteX4" fmla="*/ 7637 w 206799"/>
                <a:gd name="connsiteY4" fmla="*/ 63253 h 212416"/>
                <a:gd name="connsiteX5" fmla="*/ 8 w 206799"/>
                <a:gd name="connsiteY5" fmla="*/ 106017 h 212416"/>
                <a:gd name="connsiteX6" fmla="*/ 13464 w 206799"/>
                <a:gd name="connsiteY6" fmla="*/ 161431 h 212416"/>
                <a:gd name="connsiteX7" fmla="*/ 50400 w 206799"/>
                <a:gd name="connsiteY7" fmla="*/ 198982 h 212416"/>
                <a:gd name="connsiteX8" fmla="*/ 144551 w 206799"/>
                <a:gd name="connsiteY8" fmla="*/ 204597 h 212416"/>
                <a:gd name="connsiteX9" fmla="*/ 177482 w 206799"/>
                <a:gd name="connsiteY9" fmla="*/ 182707 h 212416"/>
                <a:gd name="connsiteX10" fmla="*/ 199161 w 206799"/>
                <a:gd name="connsiteY10" fmla="*/ 149183 h 212416"/>
                <a:gd name="connsiteX11" fmla="*/ 206789 w 206799"/>
                <a:gd name="connsiteY11" fmla="*/ 106017 h 212416"/>
                <a:gd name="connsiteX12" fmla="*/ 193354 w 206799"/>
                <a:gd name="connsiteY12" fmla="*/ 50412 h 212416"/>
                <a:gd name="connsiteX13" fmla="*/ 156609 w 206799"/>
                <a:gd name="connsiteY13" fmla="*/ 13264 h 212416"/>
                <a:gd name="connsiteX14" fmla="*/ 161822 w 206799"/>
                <a:gd name="connsiteY14" fmla="*/ 135727 h 212416"/>
                <a:gd name="connsiteX15" fmla="*/ 148578 w 206799"/>
                <a:gd name="connsiteY15" fmla="*/ 158020 h 212416"/>
                <a:gd name="connsiteX16" fmla="*/ 128489 w 206799"/>
                <a:gd name="connsiteY16" fmla="*/ 171857 h 212416"/>
                <a:gd name="connsiteX17" fmla="*/ 103208 w 206799"/>
                <a:gd name="connsiteY17" fmla="*/ 176689 h 212416"/>
                <a:gd name="connsiteX18" fmla="*/ 71273 w 206799"/>
                <a:gd name="connsiteY18" fmla="*/ 168212 h 212416"/>
                <a:gd name="connsiteX19" fmla="*/ 48790 w 206799"/>
                <a:gd name="connsiteY19" fmla="*/ 143928 h 212416"/>
                <a:gd name="connsiteX20" fmla="*/ 40567 w 206799"/>
                <a:gd name="connsiteY20" fmla="*/ 105974 h 212416"/>
                <a:gd name="connsiteX21" fmla="*/ 45187 w 206799"/>
                <a:gd name="connsiteY21" fmla="*/ 76307 h 212416"/>
                <a:gd name="connsiteX22" fmla="*/ 58241 w 206799"/>
                <a:gd name="connsiteY22" fmla="*/ 54226 h 212416"/>
                <a:gd name="connsiteX23" fmla="*/ 78308 w 206799"/>
                <a:gd name="connsiteY23" fmla="*/ 40367 h 212416"/>
                <a:gd name="connsiteX24" fmla="*/ 103208 w 206799"/>
                <a:gd name="connsiteY24" fmla="*/ 35748 h 212416"/>
                <a:gd name="connsiteX25" fmla="*/ 135927 w 206799"/>
                <a:gd name="connsiteY25" fmla="*/ 44224 h 212416"/>
                <a:gd name="connsiteX26" fmla="*/ 158410 w 206799"/>
                <a:gd name="connsiteY26" fmla="*/ 68318 h 212416"/>
                <a:gd name="connsiteX27" fmla="*/ 166633 w 206799"/>
                <a:gd name="connsiteY27" fmla="*/ 106059 h 212416"/>
                <a:gd name="connsiteX28" fmla="*/ 161780 w 206799"/>
                <a:gd name="connsiteY28" fmla="*/ 135727 h 212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6799" h="212416">
                  <a:moveTo>
                    <a:pt x="156609" y="13264"/>
                  </a:moveTo>
                  <a:cubicBezTo>
                    <a:pt x="140292" y="4230"/>
                    <a:pt x="121856" y="-339"/>
                    <a:pt x="103208" y="20"/>
                  </a:cubicBezTo>
                  <a:cubicBezTo>
                    <a:pt x="89179" y="-114"/>
                    <a:pt x="75278" y="2476"/>
                    <a:pt x="62246" y="7648"/>
                  </a:cubicBezTo>
                  <a:cubicBezTo>
                    <a:pt x="49870" y="12588"/>
                    <a:pt x="38660" y="20043"/>
                    <a:pt x="29315" y="29539"/>
                  </a:cubicBezTo>
                  <a:cubicBezTo>
                    <a:pt x="19864" y="39176"/>
                    <a:pt x="12489" y="50651"/>
                    <a:pt x="7637" y="63253"/>
                  </a:cubicBezTo>
                  <a:cubicBezTo>
                    <a:pt x="2424" y="76903"/>
                    <a:pt x="-162" y="91410"/>
                    <a:pt x="8" y="106017"/>
                  </a:cubicBezTo>
                  <a:cubicBezTo>
                    <a:pt x="8" y="126896"/>
                    <a:pt x="4500" y="145369"/>
                    <a:pt x="13464" y="161431"/>
                  </a:cubicBezTo>
                  <a:cubicBezTo>
                    <a:pt x="22067" y="177121"/>
                    <a:pt x="34846" y="190120"/>
                    <a:pt x="50400" y="198982"/>
                  </a:cubicBezTo>
                  <a:cubicBezTo>
                    <a:pt x="79410" y="214667"/>
                    <a:pt x="113888" y="216723"/>
                    <a:pt x="144551" y="204597"/>
                  </a:cubicBezTo>
                  <a:cubicBezTo>
                    <a:pt x="156884" y="199562"/>
                    <a:pt x="168073" y="192122"/>
                    <a:pt x="177482" y="182707"/>
                  </a:cubicBezTo>
                  <a:cubicBezTo>
                    <a:pt x="186976" y="173165"/>
                    <a:pt x="194350" y="161745"/>
                    <a:pt x="199161" y="149183"/>
                  </a:cubicBezTo>
                  <a:cubicBezTo>
                    <a:pt x="204395" y="135400"/>
                    <a:pt x="206980" y="120757"/>
                    <a:pt x="206789" y="106017"/>
                  </a:cubicBezTo>
                  <a:cubicBezTo>
                    <a:pt x="206789" y="84826"/>
                    <a:pt x="202318" y="66290"/>
                    <a:pt x="193354" y="50412"/>
                  </a:cubicBezTo>
                  <a:cubicBezTo>
                    <a:pt x="184751" y="34883"/>
                    <a:pt x="172036" y="22029"/>
                    <a:pt x="156609" y="13264"/>
                  </a:cubicBezTo>
                  <a:close/>
                  <a:moveTo>
                    <a:pt x="161822" y="135727"/>
                  </a:moveTo>
                  <a:cubicBezTo>
                    <a:pt x="158961" y="143976"/>
                    <a:pt x="154448" y="151558"/>
                    <a:pt x="148578" y="158020"/>
                  </a:cubicBezTo>
                  <a:cubicBezTo>
                    <a:pt x="142962" y="164034"/>
                    <a:pt x="136117" y="168755"/>
                    <a:pt x="128489" y="171857"/>
                  </a:cubicBezTo>
                  <a:cubicBezTo>
                    <a:pt x="120457" y="175129"/>
                    <a:pt x="111875" y="176771"/>
                    <a:pt x="103208" y="176689"/>
                  </a:cubicBezTo>
                  <a:cubicBezTo>
                    <a:pt x="91998" y="176824"/>
                    <a:pt x="80957" y="173894"/>
                    <a:pt x="71273" y="168212"/>
                  </a:cubicBezTo>
                  <a:cubicBezTo>
                    <a:pt x="61610" y="162427"/>
                    <a:pt x="53812" y="154000"/>
                    <a:pt x="48790" y="143928"/>
                  </a:cubicBezTo>
                  <a:cubicBezTo>
                    <a:pt x="43301" y="133360"/>
                    <a:pt x="40546" y="120709"/>
                    <a:pt x="40567" y="105974"/>
                  </a:cubicBezTo>
                  <a:cubicBezTo>
                    <a:pt x="40377" y="95892"/>
                    <a:pt x="41945" y="85856"/>
                    <a:pt x="45187" y="76307"/>
                  </a:cubicBezTo>
                  <a:cubicBezTo>
                    <a:pt x="48026" y="68149"/>
                    <a:pt x="52456" y="60641"/>
                    <a:pt x="58241" y="54226"/>
                  </a:cubicBezTo>
                  <a:cubicBezTo>
                    <a:pt x="63771" y="48117"/>
                    <a:pt x="70637" y="43372"/>
                    <a:pt x="78308" y="40367"/>
                  </a:cubicBezTo>
                  <a:cubicBezTo>
                    <a:pt x="86234" y="37258"/>
                    <a:pt x="94689" y="35690"/>
                    <a:pt x="103208" y="35748"/>
                  </a:cubicBezTo>
                  <a:cubicBezTo>
                    <a:pt x="114672" y="35548"/>
                    <a:pt x="125988" y="38479"/>
                    <a:pt x="135927" y="44224"/>
                  </a:cubicBezTo>
                  <a:cubicBezTo>
                    <a:pt x="145547" y="49971"/>
                    <a:pt x="153346" y="58324"/>
                    <a:pt x="158410" y="68318"/>
                  </a:cubicBezTo>
                  <a:cubicBezTo>
                    <a:pt x="163899" y="78772"/>
                    <a:pt x="166633" y="91353"/>
                    <a:pt x="166633" y="106059"/>
                  </a:cubicBezTo>
                  <a:cubicBezTo>
                    <a:pt x="166760" y="116157"/>
                    <a:pt x="165128" y="126197"/>
                    <a:pt x="161780" y="135727"/>
                  </a:cubicBezTo>
                  <a:close/>
                </a:path>
              </a:pathLst>
            </a:custGeom>
            <a:grpFill/>
            <a:ln w="2119" cap="flat">
              <a:noFill/>
              <a:prstDash val="solid"/>
              <a:miter/>
            </a:ln>
          </p:spPr>
          <p:txBody>
            <a:bodyPr rtlCol="0" anchor="ctr"/>
            <a:lstStyle/>
            <a:p>
              <a:endParaRPr lang="es-ES" sz="675"/>
            </a:p>
          </p:txBody>
        </p:sp>
        <p:sp>
          <p:nvSpPr>
            <p:cNvPr id="29" name="Forma libre: forma 28">
              <a:extLst>
                <a:ext uri="{FF2B5EF4-FFF2-40B4-BE49-F238E27FC236}">
                  <a16:creationId xmlns:a16="http://schemas.microsoft.com/office/drawing/2014/main" id="{2AB21465-399F-177B-E241-AEC60192AC44}"/>
                </a:ext>
              </a:extLst>
            </p:cNvPr>
            <p:cNvSpPr/>
            <p:nvPr/>
          </p:nvSpPr>
          <p:spPr>
            <a:xfrm>
              <a:off x="23000817" y="938482"/>
              <a:ext cx="295529" cy="204090"/>
            </a:xfrm>
            <a:custGeom>
              <a:avLst/>
              <a:gdLst>
                <a:gd name="connsiteX0" fmla="*/ 222039 w 295529"/>
                <a:gd name="connsiteY0" fmla="*/ 109727 h 204090"/>
                <a:gd name="connsiteX1" fmla="*/ 216826 w 295529"/>
                <a:gd name="connsiteY1" fmla="*/ 127188 h 204090"/>
                <a:gd name="connsiteX2" fmla="*/ 211613 w 295529"/>
                <a:gd name="connsiteY2" fmla="*/ 146260 h 204090"/>
                <a:gd name="connsiteX3" fmla="*/ 199958 w 295529"/>
                <a:gd name="connsiteY3" fmla="*/ 110108 h 204090"/>
                <a:gd name="connsiteX4" fmla="*/ 164951 w 295529"/>
                <a:gd name="connsiteY4" fmla="*/ 0 h 204090"/>
                <a:gd name="connsiteX5" fmla="*/ 130812 w 295529"/>
                <a:gd name="connsiteY5" fmla="*/ 0 h 204090"/>
                <a:gd name="connsiteX6" fmla="*/ 96377 w 295529"/>
                <a:gd name="connsiteY6" fmla="*/ 109727 h 204090"/>
                <a:gd name="connsiteX7" fmla="*/ 90952 w 295529"/>
                <a:gd name="connsiteY7" fmla="*/ 127591 h 204090"/>
                <a:gd name="connsiteX8" fmla="*/ 85124 w 295529"/>
                <a:gd name="connsiteY8" fmla="*/ 146663 h 204090"/>
                <a:gd name="connsiteX9" fmla="*/ 79509 w 295529"/>
                <a:gd name="connsiteY9" fmla="*/ 127591 h 204090"/>
                <a:gd name="connsiteX10" fmla="*/ 74274 w 295529"/>
                <a:gd name="connsiteY10" fmla="*/ 109727 h 204090"/>
                <a:gd name="connsiteX11" fmla="*/ 41767 w 295529"/>
                <a:gd name="connsiteY11" fmla="*/ 106 h 204090"/>
                <a:gd name="connsiteX12" fmla="*/ 0 w 295529"/>
                <a:gd name="connsiteY12" fmla="*/ 106 h 204090"/>
                <a:gd name="connsiteX13" fmla="*/ 64654 w 295529"/>
                <a:gd name="connsiteY13" fmla="*/ 204090 h 204090"/>
                <a:gd name="connsiteX14" fmla="*/ 101992 w 295529"/>
                <a:gd name="connsiteY14" fmla="*/ 204090 h 204090"/>
                <a:gd name="connsiteX15" fmla="*/ 136512 w 295529"/>
                <a:gd name="connsiteY15" fmla="*/ 94469 h 204090"/>
                <a:gd name="connsiteX16" fmla="*/ 147362 w 295529"/>
                <a:gd name="connsiteY16" fmla="*/ 58741 h 204090"/>
                <a:gd name="connsiteX17" fmla="*/ 158996 w 295529"/>
                <a:gd name="connsiteY17" fmla="*/ 94469 h 204090"/>
                <a:gd name="connsiteX18" fmla="*/ 193537 w 295529"/>
                <a:gd name="connsiteY18" fmla="*/ 204090 h 204090"/>
                <a:gd name="connsiteX19" fmla="*/ 231278 w 295529"/>
                <a:gd name="connsiteY19" fmla="*/ 204090 h 204090"/>
                <a:gd name="connsiteX20" fmla="*/ 295529 w 295529"/>
                <a:gd name="connsiteY20" fmla="*/ 106 h 204090"/>
                <a:gd name="connsiteX21" fmla="*/ 254567 w 295529"/>
                <a:gd name="connsiteY21" fmla="*/ 106 h 20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5529" h="204090">
                  <a:moveTo>
                    <a:pt x="222039" y="109727"/>
                  </a:moveTo>
                  <a:cubicBezTo>
                    <a:pt x="220174" y="115618"/>
                    <a:pt x="218437" y="121439"/>
                    <a:pt x="216826" y="127188"/>
                  </a:cubicBezTo>
                  <a:cubicBezTo>
                    <a:pt x="215215" y="132937"/>
                    <a:pt x="213478" y="139295"/>
                    <a:pt x="211613" y="146260"/>
                  </a:cubicBezTo>
                  <a:cubicBezTo>
                    <a:pt x="206782" y="131257"/>
                    <a:pt x="202904" y="119206"/>
                    <a:pt x="199958" y="110108"/>
                  </a:cubicBezTo>
                  <a:lnTo>
                    <a:pt x="164951" y="0"/>
                  </a:lnTo>
                  <a:lnTo>
                    <a:pt x="130812" y="0"/>
                  </a:lnTo>
                  <a:lnTo>
                    <a:pt x="96377" y="109727"/>
                  </a:lnTo>
                  <a:cubicBezTo>
                    <a:pt x="94491" y="115900"/>
                    <a:pt x="92668" y="121855"/>
                    <a:pt x="90952" y="127591"/>
                  </a:cubicBezTo>
                  <a:cubicBezTo>
                    <a:pt x="89193" y="133355"/>
                    <a:pt x="87264" y="139712"/>
                    <a:pt x="85124" y="146663"/>
                  </a:cubicBezTo>
                  <a:cubicBezTo>
                    <a:pt x="83005" y="139712"/>
                    <a:pt x="81098" y="133355"/>
                    <a:pt x="79509" y="127591"/>
                  </a:cubicBezTo>
                  <a:cubicBezTo>
                    <a:pt x="77919" y="121827"/>
                    <a:pt x="76160" y="115894"/>
                    <a:pt x="74274" y="109727"/>
                  </a:cubicBezTo>
                  <a:lnTo>
                    <a:pt x="41767" y="106"/>
                  </a:lnTo>
                  <a:lnTo>
                    <a:pt x="0" y="106"/>
                  </a:lnTo>
                  <a:lnTo>
                    <a:pt x="64654" y="204090"/>
                  </a:lnTo>
                  <a:lnTo>
                    <a:pt x="101992" y="204090"/>
                  </a:lnTo>
                  <a:lnTo>
                    <a:pt x="136512" y="94469"/>
                  </a:lnTo>
                  <a:cubicBezTo>
                    <a:pt x="139458" y="85639"/>
                    <a:pt x="143082" y="73730"/>
                    <a:pt x="147362" y="58741"/>
                  </a:cubicBezTo>
                  <a:cubicBezTo>
                    <a:pt x="152448" y="73730"/>
                    <a:pt x="156326" y="85639"/>
                    <a:pt x="158996" y="94469"/>
                  </a:cubicBezTo>
                  <a:lnTo>
                    <a:pt x="193537" y="204090"/>
                  </a:lnTo>
                  <a:lnTo>
                    <a:pt x="231278" y="204090"/>
                  </a:lnTo>
                  <a:lnTo>
                    <a:pt x="295529" y="106"/>
                  </a:lnTo>
                  <a:lnTo>
                    <a:pt x="254567" y="106"/>
                  </a:lnTo>
                  <a:close/>
                </a:path>
              </a:pathLst>
            </a:custGeom>
            <a:grpFill/>
            <a:ln w="2119" cap="flat">
              <a:noFill/>
              <a:prstDash val="solid"/>
              <a:miter/>
            </a:ln>
          </p:spPr>
          <p:txBody>
            <a:bodyPr rtlCol="0" anchor="ctr"/>
            <a:lstStyle/>
            <a:p>
              <a:endParaRPr lang="es-ES" sz="675"/>
            </a:p>
          </p:txBody>
        </p:sp>
        <p:sp>
          <p:nvSpPr>
            <p:cNvPr id="30" name="Forma libre: forma 29">
              <a:extLst>
                <a:ext uri="{FF2B5EF4-FFF2-40B4-BE49-F238E27FC236}">
                  <a16:creationId xmlns:a16="http://schemas.microsoft.com/office/drawing/2014/main" id="{7816CFF9-969F-408E-1852-733A8D423419}"/>
                </a:ext>
              </a:extLst>
            </p:cNvPr>
            <p:cNvSpPr/>
            <p:nvPr/>
          </p:nvSpPr>
          <p:spPr>
            <a:xfrm>
              <a:off x="23296333" y="934464"/>
              <a:ext cx="192321" cy="212494"/>
            </a:xfrm>
            <a:custGeom>
              <a:avLst/>
              <a:gdLst>
                <a:gd name="connsiteX0" fmla="*/ 146570 w 192321"/>
                <a:gd name="connsiteY0" fmla="*/ 13067 h 212494"/>
                <a:gd name="connsiteX1" fmla="*/ 97979 w 192321"/>
                <a:gd name="connsiteY1" fmla="*/ 14 h 212494"/>
                <a:gd name="connsiteX2" fmla="*/ 58415 w 192321"/>
                <a:gd name="connsiteY2" fmla="*/ 7430 h 212494"/>
                <a:gd name="connsiteX3" fmla="*/ 27307 w 192321"/>
                <a:gd name="connsiteY3" fmla="*/ 28982 h 212494"/>
                <a:gd name="connsiteX4" fmla="*/ 7027 w 192321"/>
                <a:gd name="connsiteY4" fmla="*/ 62506 h 212494"/>
                <a:gd name="connsiteX5" fmla="*/ 13 w 192321"/>
                <a:gd name="connsiteY5" fmla="*/ 106074 h 212494"/>
                <a:gd name="connsiteX6" fmla="*/ 12855 w 192321"/>
                <a:gd name="connsiteY6" fmla="*/ 161680 h 212494"/>
                <a:gd name="connsiteX7" fmla="*/ 48180 w 192321"/>
                <a:gd name="connsiteY7" fmla="*/ 199039 h 212494"/>
                <a:gd name="connsiteX8" fmla="*/ 99992 w 192321"/>
                <a:gd name="connsiteY8" fmla="*/ 212474 h 212494"/>
                <a:gd name="connsiteX9" fmla="*/ 134300 w 192321"/>
                <a:gd name="connsiteY9" fmla="*/ 207452 h 212494"/>
                <a:gd name="connsiteX10" fmla="*/ 164837 w 192321"/>
                <a:gd name="connsiteY10" fmla="*/ 191008 h 212494"/>
                <a:gd name="connsiteX11" fmla="*/ 188719 w 192321"/>
                <a:gd name="connsiteY11" fmla="*/ 161489 h 212494"/>
                <a:gd name="connsiteX12" fmla="*/ 158204 w 192321"/>
                <a:gd name="connsiteY12" fmla="*/ 142608 h 212494"/>
                <a:gd name="connsiteX13" fmla="*/ 142946 w 192321"/>
                <a:gd name="connsiteY13" fmla="*/ 162887 h 212494"/>
                <a:gd name="connsiteX14" fmla="*/ 123260 w 192321"/>
                <a:gd name="connsiteY14" fmla="*/ 174140 h 212494"/>
                <a:gd name="connsiteX15" fmla="*/ 99950 w 192321"/>
                <a:gd name="connsiteY15" fmla="*/ 177552 h 212494"/>
                <a:gd name="connsiteX16" fmla="*/ 69032 w 192321"/>
                <a:gd name="connsiteY16" fmla="*/ 169520 h 212494"/>
                <a:gd name="connsiteX17" fmla="*/ 47587 w 192321"/>
                <a:gd name="connsiteY17" fmla="*/ 145532 h 212494"/>
                <a:gd name="connsiteX18" fmla="*/ 40106 w 192321"/>
                <a:gd name="connsiteY18" fmla="*/ 115229 h 212494"/>
                <a:gd name="connsiteX19" fmla="*/ 191940 w 192321"/>
                <a:gd name="connsiteY19" fmla="*/ 115229 h 212494"/>
                <a:gd name="connsiteX20" fmla="*/ 192321 w 192321"/>
                <a:gd name="connsiteY20" fmla="*/ 109613 h 212494"/>
                <a:gd name="connsiteX21" fmla="*/ 192321 w 192321"/>
                <a:gd name="connsiteY21" fmla="*/ 104379 h 212494"/>
                <a:gd name="connsiteX22" fmla="*/ 180094 w 192321"/>
                <a:gd name="connsiteY22" fmla="*/ 49579 h 212494"/>
                <a:gd name="connsiteX23" fmla="*/ 146570 w 192321"/>
                <a:gd name="connsiteY23" fmla="*/ 13067 h 212494"/>
                <a:gd name="connsiteX24" fmla="*/ 55216 w 192321"/>
                <a:gd name="connsiteY24" fmla="*/ 52016 h 212494"/>
                <a:gd name="connsiteX25" fmla="*/ 73482 w 192321"/>
                <a:gd name="connsiteY25" fmla="*/ 37967 h 212494"/>
                <a:gd name="connsiteX26" fmla="*/ 97576 w 192321"/>
                <a:gd name="connsiteY26" fmla="*/ 33347 h 212494"/>
                <a:gd name="connsiteX27" fmla="*/ 137119 w 192321"/>
                <a:gd name="connsiteY27" fmla="*/ 50999 h 212494"/>
                <a:gd name="connsiteX28" fmla="*/ 151317 w 192321"/>
                <a:gd name="connsiteY28" fmla="*/ 85943 h 212494"/>
                <a:gd name="connsiteX29" fmla="*/ 41272 w 192321"/>
                <a:gd name="connsiteY29" fmla="*/ 85943 h 212494"/>
                <a:gd name="connsiteX30" fmla="*/ 43772 w 192321"/>
                <a:gd name="connsiteY30" fmla="*/ 74902 h 212494"/>
                <a:gd name="connsiteX31" fmla="*/ 55216 w 192321"/>
                <a:gd name="connsiteY31" fmla="*/ 52016 h 21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2321" h="212494">
                  <a:moveTo>
                    <a:pt x="146570" y="13067"/>
                  </a:moveTo>
                  <a:cubicBezTo>
                    <a:pt x="131927" y="4241"/>
                    <a:pt x="115080" y="-281"/>
                    <a:pt x="97979" y="14"/>
                  </a:cubicBezTo>
                  <a:cubicBezTo>
                    <a:pt x="84438" y="-156"/>
                    <a:pt x="70982" y="2366"/>
                    <a:pt x="58415" y="7430"/>
                  </a:cubicBezTo>
                  <a:cubicBezTo>
                    <a:pt x="46633" y="12319"/>
                    <a:pt x="36016" y="19666"/>
                    <a:pt x="27307" y="28982"/>
                  </a:cubicBezTo>
                  <a:cubicBezTo>
                    <a:pt x="18301" y="38632"/>
                    <a:pt x="11393" y="50048"/>
                    <a:pt x="7027" y="62506"/>
                  </a:cubicBezTo>
                  <a:cubicBezTo>
                    <a:pt x="2175" y="76511"/>
                    <a:pt x="-199" y="91256"/>
                    <a:pt x="13" y="106074"/>
                  </a:cubicBezTo>
                  <a:cubicBezTo>
                    <a:pt x="13" y="127265"/>
                    <a:pt x="4294" y="145801"/>
                    <a:pt x="12855" y="161680"/>
                  </a:cubicBezTo>
                  <a:cubicBezTo>
                    <a:pt x="20971" y="177140"/>
                    <a:pt x="33198" y="190065"/>
                    <a:pt x="48180" y="199039"/>
                  </a:cubicBezTo>
                  <a:cubicBezTo>
                    <a:pt x="63883" y="208190"/>
                    <a:pt x="81810" y="212839"/>
                    <a:pt x="99992" y="212474"/>
                  </a:cubicBezTo>
                  <a:cubicBezTo>
                    <a:pt x="111605" y="212496"/>
                    <a:pt x="123175" y="210802"/>
                    <a:pt x="134300" y="207452"/>
                  </a:cubicBezTo>
                  <a:cubicBezTo>
                    <a:pt x="145489" y="204078"/>
                    <a:pt x="155873" y="198486"/>
                    <a:pt x="164837" y="191008"/>
                  </a:cubicBezTo>
                  <a:cubicBezTo>
                    <a:pt x="174563" y="182739"/>
                    <a:pt x="182658" y="172729"/>
                    <a:pt x="188719" y="161489"/>
                  </a:cubicBezTo>
                  <a:lnTo>
                    <a:pt x="158204" y="142608"/>
                  </a:lnTo>
                  <a:cubicBezTo>
                    <a:pt x="154432" y="150258"/>
                    <a:pt x="149240" y="157134"/>
                    <a:pt x="142946" y="162887"/>
                  </a:cubicBezTo>
                  <a:cubicBezTo>
                    <a:pt x="137267" y="168005"/>
                    <a:pt x="130549" y="171843"/>
                    <a:pt x="123260" y="174140"/>
                  </a:cubicBezTo>
                  <a:cubicBezTo>
                    <a:pt x="115716" y="176460"/>
                    <a:pt x="107854" y="177611"/>
                    <a:pt x="99950" y="177552"/>
                  </a:cubicBezTo>
                  <a:cubicBezTo>
                    <a:pt x="89100" y="177734"/>
                    <a:pt x="78420" y="174958"/>
                    <a:pt x="69032" y="169520"/>
                  </a:cubicBezTo>
                  <a:cubicBezTo>
                    <a:pt x="59644" y="163843"/>
                    <a:pt x="52185" y="155488"/>
                    <a:pt x="47587" y="145532"/>
                  </a:cubicBezTo>
                  <a:cubicBezTo>
                    <a:pt x="43158" y="136011"/>
                    <a:pt x="40615" y="125718"/>
                    <a:pt x="40106" y="115229"/>
                  </a:cubicBezTo>
                  <a:lnTo>
                    <a:pt x="191940" y="115229"/>
                  </a:lnTo>
                  <a:cubicBezTo>
                    <a:pt x="192194" y="113368"/>
                    <a:pt x="192321" y="111491"/>
                    <a:pt x="192321" y="109613"/>
                  </a:cubicBezTo>
                  <a:lnTo>
                    <a:pt x="192321" y="104379"/>
                  </a:lnTo>
                  <a:cubicBezTo>
                    <a:pt x="192321" y="83500"/>
                    <a:pt x="188252" y="65233"/>
                    <a:pt x="180094" y="49579"/>
                  </a:cubicBezTo>
                  <a:cubicBezTo>
                    <a:pt x="172486" y="34553"/>
                    <a:pt x="160895" y="21919"/>
                    <a:pt x="146570" y="13067"/>
                  </a:cubicBezTo>
                  <a:close/>
                  <a:moveTo>
                    <a:pt x="55216" y="52016"/>
                  </a:moveTo>
                  <a:cubicBezTo>
                    <a:pt x="60005" y="45845"/>
                    <a:pt x="66298" y="41007"/>
                    <a:pt x="73482" y="37967"/>
                  </a:cubicBezTo>
                  <a:cubicBezTo>
                    <a:pt x="81111" y="34801"/>
                    <a:pt x="89312" y="33228"/>
                    <a:pt x="97576" y="33347"/>
                  </a:cubicBezTo>
                  <a:cubicBezTo>
                    <a:pt x="112749" y="32951"/>
                    <a:pt x="127286" y="39439"/>
                    <a:pt x="137119" y="50999"/>
                  </a:cubicBezTo>
                  <a:cubicBezTo>
                    <a:pt x="144493" y="59475"/>
                    <a:pt x="149219" y="71124"/>
                    <a:pt x="151317" y="85943"/>
                  </a:cubicBezTo>
                  <a:lnTo>
                    <a:pt x="41272" y="85943"/>
                  </a:lnTo>
                  <a:cubicBezTo>
                    <a:pt x="41865" y="82213"/>
                    <a:pt x="42692" y="78524"/>
                    <a:pt x="43772" y="74902"/>
                  </a:cubicBezTo>
                  <a:cubicBezTo>
                    <a:pt x="46103" y="66615"/>
                    <a:pt x="49981" y="58848"/>
                    <a:pt x="55216" y="52016"/>
                  </a:cubicBezTo>
                  <a:close/>
                </a:path>
              </a:pathLst>
            </a:custGeom>
            <a:grpFill/>
            <a:ln w="2119" cap="flat">
              <a:noFill/>
              <a:prstDash val="solid"/>
              <a:miter/>
            </a:ln>
          </p:spPr>
          <p:txBody>
            <a:bodyPr rtlCol="0" anchor="ctr"/>
            <a:lstStyle/>
            <a:p>
              <a:endParaRPr lang="es-ES" sz="675"/>
            </a:p>
          </p:txBody>
        </p:sp>
        <p:sp>
          <p:nvSpPr>
            <p:cNvPr id="31" name="Forma libre: forma 30">
              <a:extLst>
                <a:ext uri="{FF2B5EF4-FFF2-40B4-BE49-F238E27FC236}">
                  <a16:creationId xmlns:a16="http://schemas.microsoft.com/office/drawing/2014/main" id="{26E3BEDE-0934-F24C-0672-333C4EB67636}"/>
                </a:ext>
              </a:extLst>
            </p:cNvPr>
            <p:cNvSpPr/>
            <p:nvPr/>
          </p:nvSpPr>
          <p:spPr>
            <a:xfrm>
              <a:off x="23513893" y="934470"/>
              <a:ext cx="106399" cy="207996"/>
            </a:xfrm>
            <a:custGeom>
              <a:avLst/>
              <a:gdLst>
                <a:gd name="connsiteX0" fmla="*/ 94766 w 106399"/>
                <a:gd name="connsiteY0" fmla="*/ 7 h 207996"/>
                <a:gd name="connsiteX1" fmla="*/ 62429 w 106399"/>
                <a:gd name="connsiteY1" fmla="*/ 9246 h 207996"/>
                <a:gd name="connsiteX2" fmla="*/ 39352 w 106399"/>
                <a:gd name="connsiteY2" fmla="*/ 37346 h 207996"/>
                <a:gd name="connsiteX3" fmla="*/ 39352 w 106399"/>
                <a:gd name="connsiteY3" fmla="*/ 4012 h 207996"/>
                <a:gd name="connsiteX4" fmla="*/ 0 w 106399"/>
                <a:gd name="connsiteY4" fmla="*/ 4012 h 207996"/>
                <a:gd name="connsiteX5" fmla="*/ 0 w 106399"/>
                <a:gd name="connsiteY5" fmla="*/ 207997 h 207996"/>
                <a:gd name="connsiteX6" fmla="*/ 39352 w 106399"/>
                <a:gd name="connsiteY6" fmla="*/ 207997 h 207996"/>
                <a:gd name="connsiteX7" fmla="*/ 39352 w 106399"/>
                <a:gd name="connsiteY7" fmla="*/ 99181 h 207996"/>
                <a:gd name="connsiteX8" fmla="*/ 52596 w 106399"/>
                <a:gd name="connsiteY8" fmla="*/ 57435 h 207996"/>
                <a:gd name="connsiteX9" fmla="*/ 86332 w 106399"/>
                <a:gd name="connsiteY9" fmla="*/ 41774 h 207996"/>
                <a:gd name="connsiteX10" fmla="*/ 106400 w 106399"/>
                <a:gd name="connsiteY10" fmla="*/ 41774 h 207996"/>
                <a:gd name="connsiteX11" fmla="*/ 106400 w 106399"/>
                <a:gd name="connsiteY11" fmla="*/ 7 h 20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399" h="207996">
                  <a:moveTo>
                    <a:pt x="94766" y="7"/>
                  </a:moveTo>
                  <a:cubicBezTo>
                    <a:pt x="83302" y="-171"/>
                    <a:pt x="72071" y="3044"/>
                    <a:pt x="62429" y="9246"/>
                  </a:cubicBezTo>
                  <a:cubicBezTo>
                    <a:pt x="52935" y="15392"/>
                    <a:pt x="45243" y="24758"/>
                    <a:pt x="39352" y="37346"/>
                  </a:cubicBezTo>
                  <a:lnTo>
                    <a:pt x="39352" y="4012"/>
                  </a:lnTo>
                  <a:lnTo>
                    <a:pt x="0" y="4012"/>
                  </a:lnTo>
                  <a:lnTo>
                    <a:pt x="0" y="207997"/>
                  </a:lnTo>
                  <a:lnTo>
                    <a:pt x="39352" y="207997"/>
                  </a:lnTo>
                  <a:lnTo>
                    <a:pt x="39352" y="99181"/>
                  </a:lnTo>
                  <a:cubicBezTo>
                    <a:pt x="39352" y="81789"/>
                    <a:pt x="43759" y="67875"/>
                    <a:pt x="52596" y="57435"/>
                  </a:cubicBezTo>
                  <a:cubicBezTo>
                    <a:pt x="60818" y="47276"/>
                    <a:pt x="73278" y="41493"/>
                    <a:pt x="86332" y="41774"/>
                  </a:cubicBezTo>
                  <a:lnTo>
                    <a:pt x="106400" y="41774"/>
                  </a:lnTo>
                  <a:lnTo>
                    <a:pt x="106400" y="7"/>
                  </a:lnTo>
                  <a:close/>
                </a:path>
              </a:pathLst>
            </a:custGeom>
            <a:grpFill/>
            <a:ln w="2119" cap="flat">
              <a:noFill/>
              <a:prstDash val="solid"/>
              <a:miter/>
            </a:ln>
          </p:spPr>
          <p:txBody>
            <a:bodyPr rtlCol="0" anchor="ctr"/>
            <a:lstStyle/>
            <a:p>
              <a:endParaRPr lang="es-ES" sz="675"/>
            </a:p>
          </p:txBody>
        </p:sp>
        <p:sp>
          <p:nvSpPr>
            <p:cNvPr id="32" name="Forma libre: forma 31">
              <a:extLst>
                <a:ext uri="{FF2B5EF4-FFF2-40B4-BE49-F238E27FC236}">
                  <a16:creationId xmlns:a16="http://schemas.microsoft.com/office/drawing/2014/main" id="{6EE00E45-7F10-7656-8A03-4034311D9524}"/>
                </a:ext>
              </a:extLst>
            </p:cNvPr>
            <p:cNvSpPr/>
            <p:nvPr/>
          </p:nvSpPr>
          <p:spPr>
            <a:xfrm>
              <a:off x="20826516" y="737210"/>
              <a:ext cx="267147" cy="428326"/>
            </a:xfrm>
            <a:custGeom>
              <a:avLst/>
              <a:gdLst>
                <a:gd name="connsiteX0" fmla="*/ 0 w 267147"/>
                <a:gd name="connsiteY0" fmla="*/ 305362 h 428326"/>
                <a:gd name="connsiteX1" fmla="*/ 35453 w 267147"/>
                <a:gd name="connsiteY1" fmla="*/ 391737 h 428326"/>
                <a:gd name="connsiteX2" fmla="*/ 176966 w 267147"/>
                <a:gd name="connsiteY2" fmla="*/ 414920 h 428326"/>
                <a:gd name="connsiteX3" fmla="*/ 219475 w 267147"/>
                <a:gd name="connsiteY3" fmla="*/ 0 h 428326"/>
                <a:gd name="connsiteX4" fmla="*/ 0 w 267147"/>
                <a:gd name="connsiteY4" fmla="*/ 305362 h 428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147" h="428326">
                  <a:moveTo>
                    <a:pt x="0" y="305362"/>
                  </a:moveTo>
                  <a:cubicBezTo>
                    <a:pt x="-49" y="337704"/>
                    <a:pt x="12696" y="368753"/>
                    <a:pt x="35453" y="391737"/>
                  </a:cubicBezTo>
                  <a:cubicBezTo>
                    <a:pt x="79360" y="435644"/>
                    <a:pt x="138971" y="435560"/>
                    <a:pt x="176966" y="414920"/>
                  </a:cubicBezTo>
                  <a:cubicBezTo>
                    <a:pt x="223480" y="389681"/>
                    <a:pt x="328121" y="313987"/>
                    <a:pt x="219475" y="0"/>
                  </a:cubicBezTo>
                  <a:cubicBezTo>
                    <a:pt x="219475" y="148210"/>
                    <a:pt x="0" y="163277"/>
                    <a:pt x="0" y="305362"/>
                  </a:cubicBezTo>
                  <a:close/>
                </a:path>
              </a:pathLst>
            </a:custGeom>
            <a:grpFill/>
            <a:ln w="2119" cap="flat">
              <a:noFill/>
              <a:prstDash val="solid"/>
              <a:miter/>
            </a:ln>
          </p:spPr>
          <p:txBody>
            <a:bodyPr rtlCol="0" anchor="ctr"/>
            <a:lstStyle/>
            <a:p>
              <a:endParaRPr lang="es-ES" sz="675"/>
            </a:p>
          </p:txBody>
        </p:sp>
        <p:sp>
          <p:nvSpPr>
            <p:cNvPr id="33" name="Forma libre: forma 32">
              <a:extLst>
                <a:ext uri="{FF2B5EF4-FFF2-40B4-BE49-F238E27FC236}">
                  <a16:creationId xmlns:a16="http://schemas.microsoft.com/office/drawing/2014/main" id="{6BA69B64-0953-1565-F2B0-A262AA6BAC7B}"/>
                </a:ext>
              </a:extLst>
            </p:cNvPr>
            <p:cNvSpPr/>
            <p:nvPr/>
          </p:nvSpPr>
          <p:spPr>
            <a:xfrm>
              <a:off x="20670932" y="737210"/>
              <a:ext cx="255520" cy="428307"/>
            </a:xfrm>
            <a:custGeom>
              <a:avLst/>
              <a:gdLst>
                <a:gd name="connsiteX0" fmla="*/ 255521 w 255520"/>
                <a:gd name="connsiteY0" fmla="*/ 129752 h 428307"/>
                <a:gd name="connsiteX1" fmla="*/ 219496 w 255520"/>
                <a:gd name="connsiteY1" fmla="*/ 0 h 428307"/>
                <a:gd name="connsiteX2" fmla="*/ 0 w 255520"/>
                <a:gd name="connsiteY2" fmla="*/ 305362 h 428307"/>
                <a:gd name="connsiteX3" fmla="*/ 35410 w 255520"/>
                <a:gd name="connsiteY3" fmla="*/ 391737 h 428307"/>
                <a:gd name="connsiteX4" fmla="*/ 176924 w 255520"/>
                <a:gd name="connsiteY4" fmla="*/ 414920 h 428307"/>
                <a:gd name="connsiteX5" fmla="*/ 255521 w 255520"/>
                <a:gd name="connsiteY5" fmla="*/ 129752 h 42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520" h="428307">
                  <a:moveTo>
                    <a:pt x="255521" y="129752"/>
                  </a:moveTo>
                  <a:cubicBezTo>
                    <a:pt x="248316" y="90909"/>
                    <a:pt x="236767" y="51134"/>
                    <a:pt x="219496" y="0"/>
                  </a:cubicBezTo>
                  <a:cubicBezTo>
                    <a:pt x="219496" y="148210"/>
                    <a:pt x="0" y="163277"/>
                    <a:pt x="0" y="305362"/>
                  </a:cubicBezTo>
                  <a:cubicBezTo>
                    <a:pt x="-49" y="337697"/>
                    <a:pt x="12677" y="368742"/>
                    <a:pt x="35410" y="391737"/>
                  </a:cubicBezTo>
                  <a:cubicBezTo>
                    <a:pt x="79318" y="435644"/>
                    <a:pt x="139394" y="435517"/>
                    <a:pt x="176924" y="414920"/>
                  </a:cubicBezTo>
                  <a:cubicBezTo>
                    <a:pt x="89659" y="321870"/>
                    <a:pt x="120386" y="214156"/>
                    <a:pt x="255521" y="129752"/>
                  </a:cubicBezTo>
                  <a:close/>
                </a:path>
              </a:pathLst>
            </a:custGeom>
            <a:grpFill/>
            <a:ln w="2119" cap="flat">
              <a:noFill/>
              <a:prstDash val="solid"/>
              <a:miter/>
            </a:ln>
          </p:spPr>
          <p:txBody>
            <a:bodyPr rtlCol="0" anchor="ctr"/>
            <a:lstStyle/>
            <a:p>
              <a:endParaRPr lang="es-ES" sz="675"/>
            </a:p>
          </p:txBody>
        </p:sp>
        <p:sp>
          <p:nvSpPr>
            <p:cNvPr id="34" name="Forma libre: forma 33">
              <a:extLst>
                <a:ext uri="{FF2B5EF4-FFF2-40B4-BE49-F238E27FC236}">
                  <a16:creationId xmlns:a16="http://schemas.microsoft.com/office/drawing/2014/main" id="{C91278C4-FC66-90FA-C6E8-3853178564BB}"/>
                </a:ext>
              </a:extLst>
            </p:cNvPr>
            <p:cNvSpPr/>
            <p:nvPr/>
          </p:nvSpPr>
          <p:spPr>
            <a:xfrm>
              <a:off x="20515348" y="737210"/>
              <a:ext cx="255520" cy="529266"/>
            </a:xfrm>
            <a:custGeom>
              <a:avLst/>
              <a:gdLst>
                <a:gd name="connsiteX0" fmla="*/ 255521 w 255520"/>
                <a:gd name="connsiteY0" fmla="*/ 129752 h 529266"/>
                <a:gd name="connsiteX1" fmla="*/ 219496 w 255520"/>
                <a:gd name="connsiteY1" fmla="*/ 0 h 529266"/>
                <a:gd name="connsiteX2" fmla="*/ 0 w 255520"/>
                <a:gd name="connsiteY2" fmla="*/ 305362 h 529266"/>
                <a:gd name="connsiteX3" fmla="*/ 59038 w 255520"/>
                <a:gd name="connsiteY3" fmla="*/ 410321 h 529266"/>
                <a:gd name="connsiteX4" fmla="*/ 53380 w 255520"/>
                <a:gd name="connsiteY4" fmla="*/ 529266 h 529266"/>
                <a:gd name="connsiteX5" fmla="*/ 81543 w 255520"/>
                <a:gd name="connsiteY5" fmla="*/ 524583 h 529266"/>
                <a:gd name="connsiteX6" fmla="*/ 77093 w 255520"/>
                <a:gd name="connsiteY6" fmla="*/ 419433 h 529266"/>
                <a:gd name="connsiteX7" fmla="*/ 176923 w 255520"/>
                <a:gd name="connsiteY7" fmla="*/ 414962 h 529266"/>
                <a:gd name="connsiteX8" fmla="*/ 255521 w 255520"/>
                <a:gd name="connsiteY8" fmla="*/ 129752 h 52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20" h="529266">
                  <a:moveTo>
                    <a:pt x="255521" y="129752"/>
                  </a:moveTo>
                  <a:cubicBezTo>
                    <a:pt x="248316" y="90909"/>
                    <a:pt x="236746" y="51134"/>
                    <a:pt x="219496" y="0"/>
                  </a:cubicBezTo>
                  <a:cubicBezTo>
                    <a:pt x="219496" y="148210"/>
                    <a:pt x="0" y="163277"/>
                    <a:pt x="0" y="305362"/>
                  </a:cubicBezTo>
                  <a:cubicBezTo>
                    <a:pt x="0" y="378238"/>
                    <a:pt x="59038" y="410321"/>
                    <a:pt x="59038" y="410321"/>
                  </a:cubicBezTo>
                  <a:cubicBezTo>
                    <a:pt x="49865" y="449285"/>
                    <a:pt x="47947" y="489607"/>
                    <a:pt x="53380" y="529266"/>
                  </a:cubicBezTo>
                  <a:lnTo>
                    <a:pt x="81543" y="524583"/>
                  </a:lnTo>
                  <a:cubicBezTo>
                    <a:pt x="67769" y="476691"/>
                    <a:pt x="76224" y="424540"/>
                    <a:pt x="77093" y="419433"/>
                  </a:cubicBezTo>
                  <a:cubicBezTo>
                    <a:pt x="113117" y="433864"/>
                    <a:pt x="150265" y="429584"/>
                    <a:pt x="176923" y="414962"/>
                  </a:cubicBezTo>
                  <a:cubicBezTo>
                    <a:pt x="89532" y="321870"/>
                    <a:pt x="120386" y="214177"/>
                    <a:pt x="255521" y="129752"/>
                  </a:cubicBezTo>
                  <a:close/>
                </a:path>
              </a:pathLst>
            </a:custGeom>
            <a:grpFill/>
            <a:ln w="2119" cap="flat">
              <a:noFill/>
              <a:prstDash val="solid"/>
              <a:miter/>
            </a:ln>
          </p:spPr>
          <p:txBody>
            <a:bodyPr rtlCol="0" anchor="ctr"/>
            <a:lstStyle/>
            <a:p>
              <a:endParaRPr lang="es-ES" sz="675"/>
            </a:p>
          </p:txBody>
        </p:sp>
      </p:grpSp>
    </p:spTree>
    <p:extLst>
      <p:ext uri="{BB962C8B-B14F-4D97-AF65-F5344CB8AC3E}">
        <p14:creationId xmlns:p14="http://schemas.microsoft.com/office/powerpoint/2010/main" val="292786865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Featured Sand">
    <p:bg>
      <p:bgRef idx="1001">
        <a:schemeClr val="bg1"/>
      </p:bgRef>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257342B-F226-AB40-3EDB-C1B89A93539B}"/>
              </a:ext>
            </a:extLst>
          </p:cNvPr>
          <p:cNvSpPr>
            <a:spLocks noGrp="1"/>
          </p:cNvSpPr>
          <p:nvPr>
            <p:ph type="body" sz="quarter" idx="20" hasCustomPrompt="1"/>
          </p:nvPr>
        </p:nvSpPr>
        <p:spPr>
          <a:xfrm>
            <a:off x="305415" y="384507"/>
            <a:ext cx="6967061" cy="2187243"/>
          </a:xfrm>
          <a:prstGeom prst="rect">
            <a:avLst/>
          </a:prstGeom>
        </p:spPr>
        <p:txBody>
          <a:bodyPr anchor="t">
            <a:normAutofit/>
          </a:bodyPr>
          <a:lstStyle>
            <a:lvl1pPr>
              <a:lnSpc>
                <a:spcPts val="6150"/>
              </a:lnSpc>
              <a:defRPr sz="7500" b="1" i="0">
                <a:solidFill>
                  <a:schemeClr val="tx2"/>
                </a:solidFill>
                <a:latin typeface="IberPangea Text" panose="020B0404000000000000" pitchFamily="34" charset="0"/>
                <a:ea typeface="IberPangea Text" panose="020B0404000000000000" pitchFamily="34" charset="0"/>
                <a:cs typeface="IberPangea Text" panose="020B0404000000000000" pitchFamily="34" charset="0"/>
              </a:defRPr>
            </a:lvl1pPr>
          </a:lstStyle>
          <a:p>
            <a:pPr lvl="0"/>
            <a:r>
              <a:rPr lang="en-US" noProof="0"/>
              <a:t>Featured</a:t>
            </a:r>
          </a:p>
        </p:txBody>
      </p:sp>
      <p:sp>
        <p:nvSpPr>
          <p:cNvPr id="2" name="Marcador de número de diapositiva 5">
            <a:extLst>
              <a:ext uri="{FF2B5EF4-FFF2-40B4-BE49-F238E27FC236}">
                <a16:creationId xmlns:a16="http://schemas.microsoft.com/office/drawing/2014/main" id="{24129FB5-279A-4EF3-9BD3-A524E7C69F15}"/>
              </a:ext>
            </a:extLst>
          </p:cNvPr>
          <p:cNvSpPr>
            <a:spLocks noGrp="1"/>
          </p:cNvSpPr>
          <p:nvPr>
            <p:ph type="sldNum" sz="quarter" idx="4"/>
          </p:nvPr>
        </p:nvSpPr>
        <p:spPr>
          <a:xfrm>
            <a:off x="8373624" y="4840002"/>
            <a:ext cx="464962" cy="180415"/>
          </a:xfrm>
          <a:prstGeom prst="rect">
            <a:avLst/>
          </a:prstGeom>
        </p:spPr>
        <p:txBody>
          <a:bodyPr anchor="b"/>
          <a:lstStyle>
            <a:lvl1pPr algn="r">
              <a:defRPr sz="450" b="0" i="0">
                <a:solidFill>
                  <a:schemeClr val="tx2"/>
                </a:solidFill>
                <a:latin typeface="IberPangea Text Light" panose="020B0404000000000000" pitchFamily="34" charset="0"/>
                <a:ea typeface="IberPangea Text Light" panose="020B0404000000000000" pitchFamily="34" charset="0"/>
                <a:cs typeface="IberPangea Text Light" panose="020B0404000000000000" pitchFamily="34" charset="0"/>
              </a:defRPr>
            </a:lvl1pPr>
          </a:lstStyle>
          <a:p>
            <a:fld id="{92A49E42-579D-0A4D-A382-D64C66A04E33}" type="slidenum">
              <a:rPr lang="en-US" smtClean="0"/>
              <a:pPr/>
              <a:t>‹#›</a:t>
            </a:fld>
            <a:endParaRPr lang="en-US"/>
          </a:p>
        </p:txBody>
      </p:sp>
      <p:grpSp>
        <p:nvGrpSpPr>
          <p:cNvPr id="17" name="Grupo 16">
            <a:extLst>
              <a:ext uri="{FF2B5EF4-FFF2-40B4-BE49-F238E27FC236}">
                <a16:creationId xmlns:a16="http://schemas.microsoft.com/office/drawing/2014/main" id="{68C50C84-C421-4476-C8D1-2FA5C1C8C010}"/>
              </a:ext>
            </a:extLst>
          </p:cNvPr>
          <p:cNvGrpSpPr/>
          <p:nvPr userDrawn="1"/>
        </p:nvGrpSpPr>
        <p:grpSpPr>
          <a:xfrm>
            <a:off x="7693757" y="276454"/>
            <a:ext cx="1164430" cy="198475"/>
            <a:chOff x="20515348" y="737210"/>
            <a:chExt cx="3104944" cy="529266"/>
          </a:xfrm>
        </p:grpSpPr>
        <p:sp>
          <p:nvSpPr>
            <p:cNvPr id="18" name="Forma libre: forma 17">
              <a:extLst>
                <a:ext uri="{FF2B5EF4-FFF2-40B4-BE49-F238E27FC236}">
                  <a16:creationId xmlns:a16="http://schemas.microsoft.com/office/drawing/2014/main" id="{2E37695D-29F6-51C9-7AA0-57927BB5F95E}"/>
                </a:ext>
              </a:extLst>
            </p:cNvPr>
            <p:cNvSpPr/>
            <p:nvPr/>
          </p:nvSpPr>
          <p:spPr>
            <a:xfrm>
              <a:off x="21187483" y="856967"/>
              <a:ext cx="221251" cy="289836"/>
            </a:xfrm>
            <a:custGeom>
              <a:avLst/>
              <a:gdLst>
                <a:gd name="connsiteX0" fmla="*/ 183895 w 221251"/>
                <a:gd name="connsiteY0" fmla="*/ 147165 h 289836"/>
                <a:gd name="connsiteX1" fmla="*/ 136703 w 221251"/>
                <a:gd name="connsiteY1" fmla="*/ 128093 h 289836"/>
                <a:gd name="connsiteX2" fmla="*/ 102183 w 221251"/>
                <a:gd name="connsiteY2" fmla="*/ 118854 h 289836"/>
                <a:gd name="connsiteX3" fmla="*/ 65226 w 221251"/>
                <a:gd name="connsiteY3" fmla="*/ 103003 h 289836"/>
                <a:gd name="connsiteX4" fmla="*/ 52384 w 221251"/>
                <a:gd name="connsiteY4" fmla="*/ 75900 h 289836"/>
                <a:gd name="connsiteX5" fmla="*/ 68256 w 221251"/>
                <a:gd name="connsiteY5" fmla="*/ 48203 h 289836"/>
                <a:gd name="connsiteX6" fmla="*/ 110638 w 221251"/>
                <a:gd name="connsiteY6" fmla="*/ 37756 h 289836"/>
                <a:gd name="connsiteX7" fmla="*/ 154186 w 221251"/>
                <a:gd name="connsiteY7" fmla="*/ 49199 h 289836"/>
                <a:gd name="connsiteX8" fmla="*/ 179615 w 221251"/>
                <a:gd name="connsiteY8" fmla="*/ 84736 h 289836"/>
                <a:gd name="connsiteX9" fmla="*/ 216148 w 221251"/>
                <a:gd name="connsiteY9" fmla="*/ 71089 h 289836"/>
                <a:gd name="connsiteX10" fmla="*/ 194470 w 221251"/>
                <a:gd name="connsiteY10" fmla="*/ 31929 h 289836"/>
                <a:gd name="connsiteX11" fmla="*/ 158445 w 221251"/>
                <a:gd name="connsiteY11" fmla="*/ 8258 h 289836"/>
                <a:gd name="connsiteX12" fmla="*/ 110066 w 221251"/>
                <a:gd name="connsiteY12" fmla="*/ 15 h 289836"/>
                <a:gd name="connsiteX13" fmla="*/ 57258 w 221251"/>
                <a:gd name="connsiteY13" fmla="*/ 10059 h 289836"/>
                <a:gd name="connsiteX14" fmla="*/ 21933 w 221251"/>
                <a:gd name="connsiteY14" fmla="*/ 37968 h 289836"/>
                <a:gd name="connsiteX15" fmla="*/ 9218 w 221251"/>
                <a:gd name="connsiteY15" fmla="*/ 79121 h 289836"/>
                <a:gd name="connsiteX16" fmla="*/ 42530 w 221251"/>
                <a:gd name="connsiteY16" fmla="*/ 139748 h 289836"/>
                <a:gd name="connsiteX17" fmla="*/ 83810 w 221251"/>
                <a:gd name="connsiteY17" fmla="*/ 157337 h 289836"/>
                <a:gd name="connsiteX18" fmla="*/ 118352 w 221251"/>
                <a:gd name="connsiteY18" fmla="*/ 166555 h 289836"/>
                <a:gd name="connsiteX19" fmla="*/ 153274 w 221251"/>
                <a:gd name="connsiteY19" fmla="*/ 178613 h 289836"/>
                <a:gd name="connsiteX20" fmla="*/ 172749 w 221251"/>
                <a:gd name="connsiteY20" fmla="*/ 193256 h 289836"/>
                <a:gd name="connsiteX21" fmla="*/ 178979 w 221251"/>
                <a:gd name="connsiteY21" fmla="*/ 212327 h 289836"/>
                <a:gd name="connsiteX22" fmla="*/ 161306 w 221251"/>
                <a:gd name="connsiteY22" fmla="*/ 241253 h 289836"/>
                <a:gd name="connsiteX23" fmla="*/ 113923 w 221251"/>
                <a:gd name="connsiteY23" fmla="*/ 252082 h 289836"/>
                <a:gd name="connsiteX24" fmla="*/ 63933 w 221251"/>
                <a:gd name="connsiteY24" fmla="*/ 237036 h 289836"/>
                <a:gd name="connsiteX25" fmla="*/ 36025 w 221251"/>
                <a:gd name="connsiteY25" fmla="*/ 198278 h 289836"/>
                <a:gd name="connsiteX26" fmla="*/ 0 w 221251"/>
                <a:gd name="connsiteY26" fmla="*/ 213535 h 289836"/>
                <a:gd name="connsiteX27" fmla="*/ 23480 w 221251"/>
                <a:gd name="connsiteY27" fmla="*/ 254095 h 289836"/>
                <a:gd name="connsiteX28" fmla="*/ 62429 w 221251"/>
                <a:gd name="connsiteY28" fmla="*/ 280584 h 289836"/>
                <a:gd name="connsiteX29" fmla="*/ 114029 w 221251"/>
                <a:gd name="connsiteY29" fmla="*/ 289823 h 289836"/>
                <a:gd name="connsiteX30" fmla="*/ 171054 w 221251"/>
                <a:gd name="connsiteY30" fmla="*/ 279588 h 289836"/>
                <a:gd name="connsiteX31" fmla="*/ 208201 w 221251"/>
                <a:gd name="connsiteY31" fmla="*/ 251276 h 289836"/>
                <a:gd name="connsiteX32" fmla="*/ 221234 w 221251"/>
                <a:gd name="connsiteY32" fmla="*/ 208725 h 289836"/>
                <a:gd name="connsiteX33" fmla="*/ 211995 w 221251"/>
                <a:gd name="connsiteY33" fmla="*/ 173781 h 289836"/>
                <a:gd name="connsiteX34" fmla="*/ 183895 w 221251"/>
                <a:gd name="connsiteY34" fmla="*/ 147165 h 289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21251" h="289836">
                  <a:moveTo>
                    <a:pt x="183895" y="147165"/>
                  </a:moveTo>
                  <a:cubicBezTo>
                    <a:pt x="171435" y="139536"/>
                    <a:pt x="155705" y="133179"/>
                    <a:pt x="136703" y="128093"/>
                  </a:cubicBezTo>
                  <a:lnTo>
                    <a:pt x="102183" y="118854"/>
                  </a:lnTo>
                  <a:cubicBezTo>
                    <a:pt x="86120" y="114319"/>
                    <a:pt x="73802" y="109036"/>
                    <a:pt x="65226" y="103003"/>
                  </a:cubicBezTo>
                  <a:cubicBezTo>
                    <a:pt x="56650" y="96970"/>
                    <a:pt x="52369" y="87936"/>
                    <a:pt x="52384" y="75900"/>
                  </a:cubicBezTo>
                  <a:cubicBezTo>
                    <a:pt x="52384" y="64387"/>
                    <a:pt x="57675" y="55154"/>
                    <a:pt x="68256" y="48203"/>
                  </a:cubicBezTo>
                  <a:cubicBezTo>
                    <a:pt x="78837" y="41253"/>
                    <a:pt x="92965" y="37771"/>
                    <a:pt x="110638" y="37756"/>
                  </a:cubicBezTo>
                  <a:cubicBezTo>
                    <a:pt x="127491" y="37756"/>
                    <a:pt x="142007" y="41570"/>
                    <a:pt x="154186" y="49199"/>
                  </a:cubicBezTo>
                  <a:cubicBezTo>
                    <a:pt x="166364" y="56828"/>
                    <a:pt x="174840" y="68674"/>
                    <a:pt x="179615" y="84736"/>
                  </a:cubicBezTo>
                  <a:lnTo>
                    <a:pt x="216148" y="71089"/>
                  </a:lnTo>
                  <a:cubicBezTo>
                    <a:pt x="212018" y="56548"/>
                    <a:pt x="204601" y="43149"/>
                    <a:pt x="194470" y="31929"/>
                  </a:cubicBezTo>
                  <a:cubicBezTo>
                    <a:pt x="184440" y="21375"/>
                    <a:pt x="172113" y="13276"/>
                    <a:pt x="158445" y="8258"/>
                  </a:cubicBezTo>
                  <a:cubicBezTo>
                    <a:pt x="142961" y="2564"/>
                    <a:pt x="126561" y="-231"/>
                    <a:pt x="110066" y="15"/>
                  </a:cubicBezTo>
                  <a:cubicBezTo>
                    <a:pt x="89977" y="15"/>
                    <a:pt x="72374" y="3363"/>
                    <a:pt x="57258" y="10059"/>
                  </a:cubicBezTo>
                  <a:cubicBezTo>
                    <a:pt x="43147" y="15948"/>
                    <a:pt x="30928" y="25603"/>
                    <a:pt x="21933" y="37968"/>
                  </a:cubicBezTo>
                  <a:cubicBezTo>
                    <a:pt x="13437" y="49990"/>
                    <a:pt x="8985" y="64402"/>
                    <a:pt x="9218" y="79121"/>
                  </a:cubicBezTo>
                  <a:cubicBezTo>
                    <a:pt x="8491" y="103878"/>
                    <a:pt x="21242" y="127087"/>
                    <a:pt x="42530" y="139748"/>
                  </a:cubicBezTo>
                  <a:cubicBezTo>
                    <a:pt x="55349" y="147614"/>
                    <a:pt x="69258" y="153539"/>
                    <a:pt x="83810" y="157337"/>
                  </a:cubicBezTo>
                  <a:lnTo>
                    <a:pt x="118352" y="166555"/>
                  </a:lnTo>
                  <a:cubicBezTo>
                    <a:pt x="130350" y="169450"/>
                    <a:pt x="142045" y="173489"/>
                    <a:pt x="153274" y="178613"/>
                  </a:cubicBezTo>
                  <a:cubicBezTo>
                    <a:pt x="160818" y="181910"/>
                    <a:pt x="167487" y="186924"/>
                    <a:pt x="172749" y="193256"/>
                  </a:cubicBezTo>
                  <a:cubicBezTo>
                    <a:pt x="176900" y="198738"/>
                    <a:pt x="179096" y="205453"/>
                    <a:pt x="178979" y="212327"/>
                  </a:cubicBezTo>
                  <a:cubicBezTo>
                    <a:pt x="178979" y="224379"/>
                    <a:pt x="173088" y="234021"/>
                    <a:pt x="161306" y="241253"/>
                  </a:cubicBezTo>
                  <a:cubicBezTo>
                    <a:pt x="149524" y="248486"/>
                    <a:pt x="133730" y="252097"/>
                    <a:pt x="113923" y="252082"/>
                  </a:cubicBezTo>
                  <a:cubicBezTo>
                    <a:pt x="93848" y="252082"/>
                    <a:pt x="77184" y="247066"/>
                    <a:pt x="63933" y="237036"/>
                  </a:cubicBezTo>
                  <a:cubicBezTo>
                    <a:pt x="50888" y="227273"/>
                    <a:pt x="41147" y="213747"/>
                    <a:pt x="36025" y="198278"/>
                  </a:cubicBezTo>
                  <a:lnTo>
                    <a:pt x="0" y="213535"/>
                  </a:lnTo>
                  <a:cubicBezTo>
                    <a:pt x="4806" y="228591"/>
                    <a:pt x="12816" y="242429"/>
                    <a:pt x="23480" y="254095"/>
                  </a:cubicBezTo>
                  <a:cubicBezTo>
                    <a:pt x="34287" y="265763"/>
                    <a:pt x="47606" y="274820"/>
                    <a:pt x="62429" y="280584"/>
                  </a:cubicBezTo>
                  <a:cubicBezTo>
                    <a:pt x="78879" y="286939"/>
                    <a:pt x="96396" y="290075"/>
                    <a:pt x="114029" y="289823"/>
                  </a:cubicBezTo>
                  <a:cubicBezTo>
                    <a:pt x="135982" y="289823"/>
                    <a:pt x="154991" y="286411"/>
                    <a:pt x="171054" y="279588"/>
                  </a:cubicBezTo>
                  <a:cubicBezTo>
                    <a:pt x="187116" y="272764"/>
                    <a:pt x="199498" y="263328"/>
                    <a:pt x="208201" y="251276"/>
                  </a:cubicBezTo>
                  <a:cubicBezTo>
                    <a:pt x="217006" y="238863"/>
                    <a:pt x="221577" y="223940"/>
                    <a:pt x="221234" y="208725"/>
                  </a:cubicBezTo>
                  <a:cubicBezTo>
                    <a:pt x="221463" y="196445"/>
                    <a:pt x="218263" y="184345"/>
                    <a:pt x="211995" y="173781"/>
                  </a:cubicBezTo>
                  <a:cubicBezTo>
                    <a:pt x="204910" y="162774"/>
                    <a:pt x="195271" y="153643"/>
                    <a:pt x="183895" y="147165"/>
                  </a:cubicBezTo>
                  <a:close/>
                </a:path>
              </a:pathLst>
            </a:custGeom>
            <a:solidFill>
              <a:srgbClr val="00A443"/>
            </a:solidFill>
            <a:ln w="2119" cap="flat">
              <a:noFill/>
              <a:prstDash val="solid"/>
              <a:miter/>
            </a:ln>
          </p:spPr>
          <p:txBody>
            <a:bodyPr rtlCol="0" anchor="ctr"/>
            <a:lstStyle/>
            <a:p>
              <a:endParaRPr lang="es-ES" sz="675"/>
            </a:p>
          </p:txBody>
        </p:sp>
        <p:sp>
          <p:nvSpPr>
            <p:cNvPr id="19" name="Forma libre: forma 18">
              <a:extLst>
                <a:ext uri="{FF2B5EF4-FFF2-40B4-BE49-F238E27FC236}">
                  <a16:creationId xmlns:a16="http://schemas.microsoft.com/office/drawing/2014/main" id="{FBF2C6EF-8ABF-12CC-62F5-DC1BA9452EF8}"/>
                </a:ext>
              </a:extLst>
            </p:cNvPr>
            <p:cNvSpPr/>
            <p:nvPr/>
          </p:nvSpPr>
          <p:spPr>
            <a:xfrm>
              <a:off x="21423710" y="934471"/>
              <a:ext cx="193611" cy="211949"/>
            </a:xfrm>
            <a:custGeom>
              <a:avLst/>
              <a:gdLst>
                <a:gd name="connsiteX0" fmla="*/ 58222 w 193611"/>
                <a:gd name="connsiteY0" fmla="*/ 53407 h 211949"/>
                <a:gd name="connsiteX1" fmla="*/ 77697 w 193611"/>
                <a:gd name="connsiteY1" fmla="*/ 39951 h 211949"/>
                <a:gd name="connsiteX2" fmla="*/ 100795 w 193611"/>
                <a:gd name="connsiteY2" fmla="*/ 35331 h 211949"/>
                <a:gd name="connsiteX3" fmla="*/ 135781 w 193611"/>
                <a:gd name="connsiteY3" fmla="*/ 44782 h 211949"/>
                <a:gd name="connsiteX4" fmla="*/ 159875 w 193611"/>
                <a:gd name="connsiteY4" fmla="*/ 77099 h 211949"/>
                <a:gd name="connsiteX5" fmla="*/ 193611 w 193611"/>
                <a:gd name="connsiteY5" fmla="*/ 61036 h 211949"/>
                <a:gd name="connsiteX6" fmla="*/ 170916 w 193611"/>
                <a:gd name="connsiteY6" fmla="*/ 25499 h 211949"/>
                <a:gd name="connsiteX7" fmla="*/ 138387 w 193611"/>
                <a:gd name="connsiteY7" fmla="*/ 6024 h 211949"/>
                <a:gd name="connsiteX8" fmla="*/ 100858 w 193611"/>
                <a:gd name="connsiteY8" fmla="*/ 6 h 211949"/>
                <a:gd name="connsiteX9" fmla="*/ 60892 w 193611"/>
                <a:gd name="connsiteY9" fmla="*/ 7635 h 211949"/>
                <a:gd name="connsiteX10" fmla="*/ 28788 w 193611"/>
                <a:gd name="connsiteY10" fmla="*/ 29313 h 211949"/>
                <a:gd name="connsiteX11" fmla="*/ 7427 w 193611"/>
                <a:gd name="connsiteY11" fmla="*/ 62880 h 211949"/>
                <a:gd name="connsiteX12" fmla="*/ 10 w 193611"/>
                <a:gd name="connsiteY12" fmla="*/ 106046 h 211949"/>
                <a:gd name="connsiteX13" fmla="*/ 13064 w 193611"/>
                <a:gd name="connsiteY13" fmla="*/ 161269 h 211949"/>
                <a:gd name="connsiteX14" fmla="*/ 48898 w 193611"/>
                <a:gd name="connsiteY14" fmla="*/ 198502 h 211949"/>
                <a:gd name="connsiteX15" fmla="*/ 100710 w 193611"/>
                <a:gd name="connsiteY15" fmla="*/ 211937 h 211949"/>
                <a:gd name="connsiteX16" fmla="*/ 138239 w 193611"/>
                <a:gd name="connsiteY16" fmla="*/ 205919 h 211949"/>
                <a:gd name="connsiteX17" fmla="*/ 170767 w 193611"/>
                <a:gd name="connsiteY17" fmla="*/ 186253 h 211949"/>
                <a:gd name="connsiteX18" fmla="*/ 193463 w 193611"/>
                <a:gd name="connsiteY18" fmla="*/ 150907 h 211949"/>
                <a:gd name="connsiteX19" fmla="*/ 159812 w 193611"/>
                <a:gd name="connsiteY19" fmla="*/ 134929 h 211949"/>
                <a:gd name="connsiteX20" fmla="*/ 135717 w 193611"/>
                <a:gd name="connsiteY20" fmla="*/ 167054 h 211949"/>
                <a:gd name="connsiteX21" fmla="*/ 100795 w 193611"/>
                <a:gd name="connsiteY21" fmla="*/ 176696 h 211949"/>
                <a:gd name="connsiteX22" fmla="*/ 70470 w 193611"/>
                <a:gd name="connsiteY22" fmla="*/ 168665 h 211949"/>
                <a:gd name="connsiteX23" fmla="*/ 48389 w 193611"/>
                <a:gd name="connsiteY23" fmla="*/ 144783 h 211949"/>
                <a:gd name="connsiteX24" fmla="*/ 40167 w 193611"/>
                <a:gd name="connsiteY24" fmla="*/ 106024 h 211949"/>
                <a:gd name="connsiteX25" fmla="*/ 44978 w 193611"/>
                <a:gd name="connsiteY25" fmla="*/ 75509 h 211949"/>
                <a:gd name="connsiteX26" fmla="*/ 58222 w 193611"/>
                <a:gd name="connsiteY26" fmla="*/ 53407 h 21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93611" h="211949">
                  <a:moveTo>
                    <a:pt x="58222" y="53407"/>
                  </a:moveTo>
                  <a:cubicBezTo>
                    <a:pt x="63708" y="47618"/>
                    <a:pt x="70341" y="43034"/>
                    <a:pt x="77697" y="39951"/>
                  </a:cubicBezTo>
                  <a:cubicBezTo>
                    <a:pt x="85010" y="36882"/>
                    <a:pt x="92863" y="35312"/>
                    <a:pt x="100795" y="35331"/>
                  </a:cubicBezTo>
                  <a:cubicBezTo>
                    <a:pt x="113117" y="35102"/>
                    <a:pt x="125249" y="38381"/>
                    <a:pt x="135781" y="44782"/>
                  </a:cubicBezTo>
                  <a:cubicBezTo>
                    <a:pt x="145953" y="51082"/>
                    <a:pt x="153984" y="61856"/>
                    <a:pt x="159875" y="77099"/>
                  </a:cubicBezTo>
                  <a:lnTo>
                    <a:pt x="193611" y="61036"/>
                  </a:lnTo>
                  <a:cubicBezTo>
                    <a:pt x="189030" y="47529"/>
                    <a:pt x="181242" y="35335"/>
                    <a:pt x="170916" y="25499"/>
                  </a:cubicBezTo>
                  <a:cubicBezTo>
                    <a:pt x="161564" y="16789"/>
                    <a:pt x="150479" y="10154"/>
                    <a:pt x="138387" y="6024"/>
                  </a:cubicBezTo>
                  <a:cubicBezTo>
                    <a:pt x="126289" y="1987"/>
                    <a:pt x="113613" y="-47"/>
                    <a:pt x="100858" y="6"/>
                  </a:cubicBezTo>
                  <a:cubicBezTo>
                    <a:pt x="87160" y="-140"/>
                    <a:pt x="73573" y="2453"/>
                    <a:pt x="60892" y="7635"/>
                  </a:cubicBezTo>
                  <a:cubicBezTo>
                    <a:pt x="48843" y="12629"/>
                    <a:pt x="37923" y="20002"/>
                    <a:pt x="28788" y="29313"/>
                  </a:cubicBezTo>
                  <a:cubicBezTo>
                    <a:pt x="19398" y="38885"/>
                    <a:pt x="12121" y="50320"/>
                    <a:pt x="7427" y="62880"/>
                  </a:cubicBezTo>
                  <a:cubicBezTo>
                    <a:pt x="2331" y="76692"/>
                    <a:pt x="-183" y="91324"/>
                    <a:pt x="10" y="106046"/>
                  </a:cubicBezTo>
                  <a:cubicBezTo>
                    <a:pt x="10" y="126925"/>
                    <a:pt x="4361" y="145334"/>
                    <a:pt x="13064" y="161269"/>
                  </a:cubicBezTo>
                  <a:cubicBezTo>
                    <a:pt x="21365" y="176734"/>
                    <a:pt x="33761" y="189616"/>
                    <a:pt x="48898" y="198502"/>
                  </a:cubicBezTo>
                  <a:cubicBezTo>
                    <a:pt x="64634" y="207586"/>
                    <a:pt x="82541" y="212229"/>
                    <a:pt x="100710" y="211937"/>
                  </a:cubicBezTo>
                  <a:cubicBezTo>
                    <a:pt x="113465" y="212000"/>
                    <a:pt x="126143" y="209966"/>
                    <a:pt x="138239" y="205919"/>
                  </a:cubicBezTo>
                  <a:cubicBezTo>
                    <a:pt x="150369" y="201776"/>
                    <a:pt x="161462" y="195069"/>
                    <a:pt x="170767" y="186253"/>
                  </a:cubicBezTo>
                  <a:cubicBezTo>
                    <a:pt x="181007" y="176419"/>
                    <a:pt x="188782" y="164310"/>
                    <a:pt x="193463" y="150907"/>
                  </a:cubicBezTo>
                  <a:lnTo>
                    <a:pt x="159812" y="134929"/>
                  </a:lnTo>
                  <a:cubicBezTo>
                    <a:pt x="153920" y="149932"/>
                    <a:pt x="145889" y="160640"/>
                    <a:pt x="135717" y="167054"/>
                  </a:cubicBezTo>
                  <a:cubicBezTo>
                    <a:pt x="125247" y="173562"/>
                    <a:pt x="113121" y="176910"/>
                    <a:pt x="100795" y="176696"/>
                  </a:cubicBezTo>
                  <a:cubicBezTo>
                    <a:pt x="90148" y="176787"/>
                    <a:pt x="79676" y="174014"/>
                    <a:pt x="70470" y="168665"/>
                  </a:cubicBezTo>
                  <a:cubicBezTo>
                    <a:pt x="60956" y="163007"/>
                    <a:pt x="53284" y="154713"/>
                    <a:pt x="48389" y="144783"/>
                  </a:cubicBezTo>
                  <a:cubicBezTo>
                    <a:pt x="42907" y="134215"/>
                    <a:pt x="40167" y="121297"/>
                    <a:pt x="40167" y="106024"/>
                  </a:cubicBezTo>
                  <a:cubicBezTo>
                    <a:pt x="39976" y="95649"/>
                    <a:pt x="41604" y="85323"/>
                    <a:pt x="44978" y="75509"/>
                  </a:cubicBezTo>
                  <a:cubicBezTo>
                    <a:pt x="47800" y="67298"/>
                    <a:pt x="52312" y="59769"/>
                    <a:pt x="58222" y="53407"/>
                  </a:cubicBezTo>
                  <a:close/>
                </a:path>
              </a:pathLst>
            </a:custGeom>
            <a:solidFill>
              <a:srgbClr val="00A443"/>
            </a:solidFill>
            <a:ln w="2119" cap="flat">
              <a:noFill/>
              <a:prstDash val="solid"/>
              <a:miter/>
            </a:ln>
          </p:spPr>
          <p:txBody>
            <a:bodyPr rtlCol="0" anchor="ctr"/>
            <a:lstStyle/>
            <a:p>
              <a:endParaRPr lang="es-ES" sz="675"/>
            </a:p>
          </p:txBody>
        </p:sp>
        <p:sp>
          <p:nvSpPr>
            <p:cNvPr id="20" name="Forma libre: forma 19">
              <a:extLst>
                <a:ext uri="{FF2B5EF4-FFF2-40B4-BE49-F238E27FC236}">
                  <a16:creationId xmlns:a16="http://schemas.microsoft.com/office/drawing/2014/main" id="{D7FCAB43-4980-4D3B-927B-5BF4A7F6B317}"/>
                </a:ext>
              </a:extLst>
            </p:cNvPr>
            <p:cNvSpPr/>
            <p:nvPr/>
          </p:nvSpPr>
          <p:spPr>
            <a:xfrm>
              <a:off x="21627655" y="934458"/>
              <a:ext cx="206798" cy="212416"/>
            </a:xfrm>
            <a:custGeom>
              <a:avLst/>
              <a:gdLst>
                <a:gd name="connsiteX0" fmla="*/ 156566 w 206798"/>
                <a:gd name="connsiteY0" fmla="*/ 13264 h 212416"/>
                <a:gd name="connsiteX1" fmla="*/ 103165 w 206798"/>
                <a:gd name="connsiteY1" fmla="*/ 20 h 212416"/>
                <a:gd name="connsiteX2" fmla="*/ 62203 w 206798"/>
                <a:gd name="connsiteY2" fmla="*/ 7648 h 212416"/>
                <a:gd name="connsiteX3" fmla="*/ 29314 w 206798"/>
                <a:gd name="connsiteY3" fmla="*/ 29539 h 212416"/>
                <a:gd name="connsiteX4" fmla="*/ 7636 w 206798"/>
                <a:gd name="connsiteY4" fmla="*/ 63253 h 212416"/>
                <a:gd name="connsiteX5" fmla="*/ 7 w 206798"/>
                <a:gd name="connsiteY5" fmla="*/ 106017 h 212416"/>
                <a:gd name="connsiteX6" fmla="*/ 13464 w 206798"/>
                <a:gd name="connsiteY6" fmla="*/ 161431 h 212416"/>
                <a:gd name="connsiteX7" fmla="*/ 50399 w 206798"/>
                <a:gd name="connsiteY7" fmla="*/ 198982 h 212416"/>
                <a:gd name="connsiteX8" fmla="*/ 144551 w 206798"/>
                <a:gd name="connsiteY8" fmla="*/ 204597 h 212416"/>
                <a:gd name="connsiteX9" fmla="*/ 177482 w 206798"/>
                <a:gd name="connsiteY9" fmla="*/ 182707 h 212416"/>
                <a:gd name="connsiteX10" fmla="*/ 199160 w 206798"/>
                <a:gd name="connsiteY10" fmla="*/ 149183 h 212416"/>
                <a:gd name="connsiteX11" fmla="*/ 206789 w 206798"/>
                <a:gd name="connsiteY11" fmla="*/ 106017 h 212416"/>
                <a:gd name="connsiteX12" fmla="*/ 193354 w 206798"/>
                <a:gd name="connsiteY12" fmla="*/ 50412 h 212416"/>
                <a:gd name="connsiteX13" fmla="*/ 156566 w 206798"/>
                <a:gd name="connsiteY13" fmla="*/ 13264 h 212416"/>
                <a:gd name="connsiteX14" fmla="*/ 161779 w 206798"/>
                <a:gd name="connsiteY14" fmla="*/ 135727 h 212416"/>
                <a:gd name="connsiteX15" fmla="*/ 148535 w 206798"/>
                <a:gd name="connsiteY15" fmla="*/ 158020 h 212416"/>
                <a:gd name="connsiteX16" fmla="*/ 128467 w 206798"/>
                <a:gd name="connsiteY16" fmla="*/ 171857 h 212416"/>
                <a:gd name="connsiteX17" fmla="*/ 103165 w 206798"/>
                <a:gd name="connsiteY17" fmla="*/ 176689 h 212416"/>
                <a:gd name="connsiteX18" fmla="*/ 71230 w 206798"/>
                <a:gd name="connsiteY18" fmla="*/ 168212 h 212416"/>
                <a:gd name="connsiteX19" fmla="*/ 48747 w 206798"/>
                <a:gd name="connsiteY19" fmla="*/ 143928 h 212416"/>
                <a:gd name="connsiteX20" fmla="*/ 40524 w 206798"/>
                <a:gd name="connsiteY20" fmla="*/ 105974 h 212416"/>
                <a:gd name="connsiteX21" fmla="*/ 45144 w 206798"/>
                <a:gd name="connsiteY21" fmla="*/ 76307 h 212416"/>
                <a:gd name="connsiteX22" fmla="*/ 58198 w 206798"/>
                <a:gd name="connsiteY22" fmla="*/ 54226 h 212416"/>
                <a:gd name="connsiteX23" fmla="*/ 78266 w 206798"/>
                <a:gd name="connsiteY23" fmla="*/ 40367 h 212416"/>
                <a:gd name="connsiteX24" fmla="*/ 103165 w 206798"/>
                <a:gd name="connsiteY24" fmla="*/ 35748 h 212416"/>
                <a:gd name="connsiteX25" fmla="*/ 135884 w 206798"/>
                <a:gd name="connsiteY25" fmla="*/ 44224 h 212416"/>
                <a:gd name="connsiteX26" fmla="*/ 158368 w 206798"/>
                <a:gd name="connsiteY26" fmla="*/ 68318 h 212416"/>
                <a:gd name="connsiteX27" fmla="*/ 166590 w 206798"/>
                <a:gd name="connsiteY27" fmla="*/ 106059 h 212416"/>
                <a:gd name="connsiteX28" fmla="*/ 161779 w 206798"/>
                <a:gd name="connsiteY28" fmla="*/ 135727 h 212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6798" h="212416">
                  <a:moveTo>
                    <a:pt x="156566" y="13264"/>
                  </a:moveTo>
                  <a:cubicBezTo>
                    <a:pt x="140241" y="4230"/>
                    <a:pt x="121819" y="-339"/>
                    <a:pt x="103165" y="20"/>
                  </a:cubicBezTo>
                  <a:cubicBezTo>
                    <a:pt x="89145" y="-114"/>
                    <a:pt x="75233" y="2478"/>
                    <a:pt x="62203" y="7648"/>
                  </a:cubicBezTo>
                  <a:cubicBezTo>
                    <a:pt x="49844" y="12594"/>
                    <a:pt x="38647" y="20047"/>
                    <a:pt x="29314" y="29539"/>
                  </a:cubicBezTo>
                  <a:cubicBezTo>
                    <a:pt x="19859" y="39176"/>
                    <a:pt x="12480" y="50651"/>
                    <a:pt x="7636" y="63253"/>
                  </a:cubicBezTo>
                  <a:cubicBezTo>
                    <a:pt x="2432" y="76903"/>
                    <a:pt x="-156" y="91410"/>
                    <a:pt x="7" y="106017"/>
                  </a:cubicBezTo>
                  <a:cubicBezTo>
                    <a:pt x="7" y="126896"/>
                    <a:pt x="4493" y="145369"/>
                    <a:pt x="13464" y="161431"/>
                  </a:cubicBezTo>
                  <a:cubicBezTo>
                    <a:pt x="22067" y="177121"/>
                    <a:pt x="34854" y="190120"/>
                    <a:pt x="50399" y="198982"/>
                  </a:cubicBezTo>
                  <a:cubicBezTo>
                    <a:pt x="79414" y="214667"/>
                    <a:pt x="113879" y="216723"/>
                    <a:pt x="144551" y="204597"/>
                  </a:cubicBezTo>
                  <a:cubicBezTo>
                    <a:pt x="156874" y="199562"/>
                    <a:pt x="168071" y="192122"/>
                    <a:pt x="177482" y="182707"/>
                  </a:cubicBezTo>
                  <a:cubicBezTo>
                    <a:pt x="186965" y="173165"/>
                    <a:pt x="194348" y="161745"/>
                    <a:pt x="199160" y="149183"/>
                  </a:cubicBezTo>
                  <a:cubicBezTo>
                    <a:pt x="204390" y="135400"/>
                    <a:pt x="206977" y="120757"/>
                    <a:pt x="206789" y="106017"/>
                  </a:cubicBezTo>
                  <a:cubicBezTo>
                    <a:pt x="206789" y="84826"/>
                    <a:pt x="202311" y="66290"/>
                    <a:pt x="193354" y="50412"/>
                  </a:cubicBezTo>
                  <a:cubicBezTo>
                    <a:pt x="184746" y="34877"/>
                    <a:pt x="172017" y="22022"/>
                    <a:pt x="156566" y="13264"/>
                  </a:cubicBezTo>
                  <a:close/>
                  <a:moveTo>
                    <a:pt x="161779" y="135727"/>
                  </a:moveTo>
                  <a:cubicBezTo>
                    <a:pt x="158914" y="143976"/>
                    <a:pt x="154409" y="151558"/>
                    <a:pt x="148535" y="158020"/>
                  </a:cubicBezTo>
                  <a:cubicBezTo>
                    <a:pt x="142924" y="164027"/>
                    <a:pt x="136079" y="168749"/>
                    <a:pt x="128467" y="171857"/>
                  </a:cubicBezTo>
                  <a:cubicBezTo>
                    <a:pt x="120436" y="175127"/>
                    <a:pt x="111836" y="176769"/>
                    <a:pt x="103165" y="176689"/>
                  </a:cubicBezTo>
                  <a:cubicBezTo>
                    <a:pt x="91947" y="176822"/>
                    <a:pt x="80906" y="173892"/>
                    <a:pt x="71230" y="168212"/>
                  </a:cubicBezTo>
                  <a:cubicBezTo>
                    <a:pt x="61573" y="162427"/>
                    <a:pt x="53773" y="154000"/>
                    <a:pt x="48747" y="143928"/>
                  </a:cubicBezTo>
                  <a:cubicBezTo>
                    <a:pt x="43264" y="133360"/>
                    <a:pt x="40524" y="120709"/>
                    <a:pt x="40524" y="105974"/>
                  </a:cubicBezTo>
                  <a:cubicBezTo>
                    <a:pt x="40340" y="95892"/>
                    <a:pt x="41902" y="85856"/>
                    <a:pt x="45144" y="76307"/>
                  </a:cubicBezTo>
                  <a:cubicBezTo>
                    <a:pt x="47977" y="68149"/>
                    <a:pt x="52415" y="60641"/>
                    <a:pt x="58198" y="54226"/>
                  </a:cubicBezTo>
                  <a:cubicBezTo>
                    <a:pt x="63724" y="48117"/>
                    <a:pt x="70594" y="43372"/>
                    <a:pt x="78266" y="40367"/>
                  </a:cubicBezTo>
                  <a:cubicBezTo>
                    <a:pt x="86195" y="37258"/>
                    <a:pt x="94646" y="35690"/>
                    <a:pt x="103165" y="35748"/>
                  </a:cubicBezTo>
                  <a:cubicBezTo>
                    <a:pt x="114638" y="35546"/>
                    <a:pt x="125950" y="38477"/>
                    <a:pt x="135884" y="44224"/>
                  </a:cubicBezTo>
                  <a:cubicBezTo>
                    <a:pt x="145502" y="49971"/>
                    <a:pt x="153299" y="58324"/>
                    <a:pt x="158368" y="68318"/>
                  </a:cubicBezTo>
                  <a:cubicBezTo>
                    <a:pt x="163862" y="78772"/>
                    <a:pt x="166604" y="91353"/>
                    <a:pt x="166590" y="106059"/>
                  </a:cubicBezTo>
                  <a:cubicBezTo>
                    <a:pt x="166734" y="116155"/>
                    <a:pt x="165106" y="126195"/>
                    <a:pt x="161779" y="135727"/>
                  </a:cubicBezTo>
                  <a:close/>
                </a:path>
              </a:pathLst>
            </a:custGeom>
            <a:solidFill>
              <a:srgbClr val="00A443"/>
            </a:solidFill>
            <a:ln w="2119" cap="flat">
              <a:noFill/>
              <a:prstDash val="solid"/>
              <a:miter/>
            </a:ln>
          </p:spPr>
          <p:txBody>
            <a:bodyPr rtlCol="0" anchor="ctr"/>
            <a:lstStyle/>
            <a:p>
              <a:endParaRPr lang="es-ES" sz="675"/>
            </a:p>
          </p:txBody>
        </p:sp>
        <p:sp>
          <p:nvSpPr>
            <p:cNvPr id="21" name="Forma libre: forma 20">
              <a:extLst>
                <a:ext uri="{FF2B5EF4-FFF2-40B4-BE49-F238E27FC236}">
                  <a16:creationId xmlns:a16="http://schemas.microsoft.com/office/drawing/2014/main" id="{3D1D04B5-9FD1-315C-2BBE-02ABF4E60487}"/>
                </a:ext>
              </a:extLst>
            </p:cNvPr>
            <p:cNvSpPr/>
            <p:nvPr/>
          </p:nvSpPr>
          <p:spPr>
            <a:xfrm>
              <a:off x="21833829" y="871434"/>
              <a:ext cx="247341" cy="271202"/>
            </a:xfrm>
            <a:custGeom>
              <a:avLst/>
              <a:gdLst>
                <a:gd name="connsiteX0" fmla="*/ 200339 w 247341"/>
                <a:gd name="connsiteY0" fmla="*/ 0 h 271202"/>
                <a:gd name="connsiteX1" fmla="*/ 160606 w 247341"/>
                <a:gd name="connsiteY1" fmla="*/ 24200 h 271202"/>
                <a:gd name="connsiteX2" fmla="*/ 160606 w 247341"/>
                <a:gd name="connsiteY2" fmla="*/ 67154 h 271202"/>
                <a:gd name="connsiteX3" fmla="*/ 77432 w 247341"/>
                <a:gd name="connsiteY3" fmla="*/ 67154 h 271202"/>
                <a:gd name="connsiteX4" fmla="*/ 77432 w 247341"/>
                <a:gd name="connsiteY4" fmla="*/ 0 h 271202"/>
                <a:gd name="connsiteX5" fmla="*/ 37741 w 247341"/>
                <a:gd name="connsiteY5" fmla="*/ 24200 h 271202"/>
                <a:gd name="connsiteX6" fmla="*/ 37741 w 247341"/>
                <a:gd name="connsiteY6" fmla="*/ 67154 h 271202"/>
                <a:gd name="connsiteX7" fmla="*/ 0 w 247341"/>
                <a:gd name="connsiteY7" fmla="*/ 67154 h 271202"/>
                <a:gd name="connsiteX8" fmla="*/ 0 w 247341"/>
                <a:gd name="connsiteY8" fmla="*/ 100085 h 271202"/>
                <a:gd name="connsiteX9" fmla="*/ 37741 w 247341"/>
                <a:gd name="connsiteY9" fmla="*/ 100085 h 271202"/>
                <a:gd name="connsiteX10" fmla="*/ 37741 w 247341"/>
                <a:gd name="connsiteY10" fmla="*/ 208159 h 271202"/>
                <a:gd name="connsiteX11" fmla="*/ 44777 w 247341"/>
                <a:gd name="connsiteY11" fmla="*/ 241090 h 271202"/>
                <a:gd name="connsiteX12" fmla="*/ 65459 w 247341"/>
                <a:gd name="connsiteY12" fmla="*/ 263362 h 271202"/>
                <a:gd name="connsiteX13" fmla="*/ 99174 w 247341"/>
                <a:gd name="connsiteY13" fmla="*/ 271202 h 271202"/>
                <a:gd name="connsiteX14" fmla="*/ 124476 w 247341"/>
                <a:gd name="connsiteY14" fmla="*/ 271202 h 271202"/>
                <a:gd name="connsiteX15" fmla="*/ 124476 w 247341"/>
                <a:gd name="connsiteY15" fmla="*/ 236661 h 271202"/>
                <a:gd name="connsiteX16" fmla="*/ 103603 w 247341"/>
                <a:gd name="connsiteY16" fmla="*/ 236661 h 271202"/>
                <a:gd name="connsiteX17" fmla="*/ 83725 w 247341"/>
                <a:gd name="connsiteY17" fmla="*/ 228630 h 271202"/>
                <a:gd name="connsiteX18" fmla="*/ 77495 w 247341"/>
                <a:gd name="connsiteY18" fmla="*/ 205319 h 271202"/>
                <a:gd name="connsiteX19" fmla="*/ 77495 w 247341"/>
                <a:gd name="connsiteY19" fmla="*/ 99979 h 271202"/>
                <a:gd name="connsiteX20" fmla="*/ 160606 w 247341"/>
                <a:gd name="connsiteY20" fmla="*/ 99979 h 271202"/>
                <a:gd name="connsiteX21" fmla="*/ 160606 w 247341"/>
                <a:gd name="connsiteY21" fmla="*/ 208053 h 271202"/>
                <a:gd name="connsiteX22" fmla="*/ 167642 w 247341"/>
                <a:gd name="connsiteY22" fmla="*/ 240984 h 271202"/>
                <a:gd name="connsiteX23" fmla="*/ 188324 w 247341"/>
                <a:gd name="connsiteY23" fmla="*/ 263256 h 271202"/>
                <a:gd name="connsiteX24" fmla="*/ 222039 w 247341"/>
                <a:gd name="connsiteY24" fmla="*/ 271096 h 271202"/>
                <a:gd name="connsiteX25" fmla="*/ 247341 w 247341"/>
                <a:gd name="connsiteY25" fmla="*/ 271096 h 271202"/>
                <a:gd name="connsiteX26" fmla="*/ 247341 w 247341"/>
                <a:gd name="connsiteY26" fmla="*/ 236555 h 271202"/>
                <a:gd name="connsiteX27" fmla="*/ 226468 w 247341"/>
                <a:gd name="connsiteY27" fmla="*/ 236555 h 271202"/>
                <a:gd name="connsiteX28" fmla="*/ 206591 w 247341"/>
                <a:gd name="connsiteY28" fmla="*/ 228524 h 271202"/>
                <a:gd name="connsiteX29" fmla="*/ 200361 w 247341"/>
                <a:gd name="connsiteY29" fmla="*/ 205214 h 271202"/>
                <a:gd name="connsiteX30" fmla="*/ 200361 w 247341"/>
                <a:gd name="connsiteY30" fmla="*/ 99979 h 271202"/>
                <a:gd name="connsiteX31" fmla="*/ 247341 w 247341"/>
                <a:gd name="connsiteY31" fmla="*/ 99979 h 271202"/>
                <a:gd name="connsiteX32" fmla="*/ 247341 w 247341"/>
                <a:gd name="connsiteY32" fmla="*/ 67048 h 271202"/>
                <a:gd name="connsiteX33" fmla="*/ 200339 w 247341"/>
                <a:gd name="connsiteY33" fmla="*/ 67048 h 271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47341" h="271202">
                  <a:moveTo>
                    <a:pt x="200339" y="0"/>
                  </a:moveTo>
                  <a:lnTo>
                    <a:pt x="160606" y="24200"/>
                  </a:lnTo>
                  <a:lnTo>
                    <a:pt x="160606" y="67154"/>
                  </a:lnTo>
                  <a:lnTo>
                    <a:pt x="77432" y="67154"/>
                  </a:lnTo>
                  <a:lnTo>
                    <a:pt x="77432" y="0"/>
                  </a:lnTo>
                  <a:lnTo>
                    <a:pt x="37741" y="24200"/>
                  </a:lnTo>
                  <a:lnTo>
                    <a:pt x="37741" y="67154"/>
                  </a:lnTo>
                  <a:lnTo>
                    <a:pt x="0" y="67154"/>
                  </a:lnTo>
                  <a:lnTo>
                    <a:pt x="0" y="100085"/>
                  </a:lnTo>
                  <a:lnTo>
                    <a:pt x="37741" y="100085"/>
                  </a:lnTo>
                  <a:lnTo>
                    <a:pt x="37741" y="208159"/>
                  </a:lnTo>
                  <a:cubicBezTo>
                    <a:pt x="37540" y="219530"/>
                    <a:pt x="39947" y="230795"/>
                    <a:pt x="44777" y="241090"/>
                  </a:cubicBezTo>
                  <a:cubicBezTo>
                    <a:pt x="49218" y="250463"/>
                    <a:pt x="56440" y="258240"/>
                    <a:pt x="65459" y="263362"/>
                  </a:cubicBezTo>
                  <a:cubicBezTo>
                    <a:pt x="74544" y="268602"/>
                    <a:pt x="85781" y="271217"/>
                    <a:pt x="99174" y="271202"/>
                  </a:cubicBezTo>
                  <a:lnTo>
                    <a:pt x="124476" y="271202"/>
                  </a:lnTo>
                  <a:lnTo>
                    <a:pt x="124476" y="236661"/>
                  </a:lnTo>
                  <a:lnTo>
                    <a:pt x="103603" y="236661"/>
                  </a:lnTo>
                  <a:cubicBezTo>
                    <a:pt x="94491" y="236661"/>
                    <a:pt x="87864" y="233985"/>
                    <a:pt x="83725" y="228630"/>
                  </a:cubicBezTo>
                  <a:cubicBezTo>
                    <a:pt x="79587" y="223275"/>
                    <a:pt x="77510" y="215506"/>
                    <a:pt x="77495" y="205319"/>
                  </a:cubicBezTo>
                  <a:lnTo>
                    <a:pt x="77495" y="99979"/>
                  </a:lnTo>
                  <a:lnTo>
                    <a:pt x="160606" y="99979"/>
                  </a:lnTo>
                  <a:lnTo>
                    <a:pt x="160606" y="208053"/>
                  </a:lnTo>
                  <a:cubicBezTo>
                    <a:pt x="160405" y="219424"/>
                    <a:pt x="162812" y="230689"/>
                    <a:pt x="167642" y="240984"/>
                  </a:cubicBezTo>
                  <a:cubicBezTo>
                    <a:pt x="172083" y="250357"/>
                    <a:pt x="179305" y="258134"/>
                    <a:pt x="188324" y="263256"/>
                  </a:cubicBezTo>
                  <a:cubicBezTo>
                    <a:pt x="197409" y="268496"/>
                    <a:pt x="208646" y="271111"/>
                    <a:pt x="222039" y="271096"/>
                  </a:cubicBezTo>
                  <a:lnTo>
                    <a:pt x="247341" y="271096"/>
                  </a:lnTo>
                  <a:lnTo>
                    <a:pt x="247341" y="236555"/>
                  </a:lnTo>
                  <a:lnTo>
                    <a:pt x="226468" y="236555"/>
                  </a:lnTo>
                  <a:cubicBezTo>
                    <a:pt x="217356" y="236555"/>
                    <a:pt x="210729" y="233879"/>
                    <a:pt x="206591" y="228524"/>
                  </a:cubicBezTo>
                  <a:cubicBezTo>
                    <a:pt x="202452" y="223169"/>
                    <a:pt x="200376" y="215400"/>
                    <a:pt x="200361" y="205214"/>
                  </a:cubicBezTo>
                  <a:lnTo>
                    <a:pt x="200361" y="99979"/>
                  </a:lnTo>
                  <a:lnTo>
                    <a:pt x="247341" y="99979"/>
                  </a:lnTo>
                  <a:lnTo>
                    <a:pt x="247341" y="67048"/>
                  </a:lnTo>
                  <a:lnTo>
                    <a:pt x="200339" y="67048"/>
                  </a:lnTo>
                  <a:close/>
                </a:path>
              </a:pathLst>
            </a:custGeom>
            <a:solidFill>
              <a:srgbClr val="00A443"/>
            </a:solidFill>
            <a:ln w="2119" cap="flat">
              <a:noFill/>
              <a:prstDash val="solid"/>
              <a:miter/>
            </a:ln>
          </p:spPr>
          <p:txBody>
            <a:bodyPr rtlCol="0" anchor="ctr"/>
            <a:lstStyle/>
            <a:p>
              <a:endParaRPr lang="es-ES" sz="675"/>
            </a:p>
          </p:txBody>
        </p:sp>
        <p:sp>
          <p:nvSpPr>
            <p:cNvPr id="22" name="Forma libre: forma 21">
              <a:extLst>
                <a:ext uri="{FF2B5EF4-FFF2-40B4-BE49-F238E27FC236}">
                  <a16:creationId xmlns:a16="http://schemas.microsoft.com/office/drawing/2014/main" id="{FC62F208-4DFB-9287-DF33-36D962132189}"/>
                </a:ext>
              </a:extLst>
            </p:cNvPr>
            <p:cNvSpPr/>
            <p:nvPr/>
          </p:nvSpPr>
          <p:spPr>
            <a:xfrm>
              <a:off x="22108062" y="938482"/>
              <a:ext cx="39351" cy="203963"/>
            </a:xfrm>
            <a:custGeom>
              <a:avLst/>
              <a:gdLst>
                <a:gd name="connsiteX0" fmla="*/ 0 w 39351"/>
                <a:gd name="connsiteY0" fmla="*/ 0 h 203963"/>
                <a:gd name="connsiteX1" fmla="*/ 39352 w 39351"/>
                <a:gd name="connsiteY1" fmla="*/ 0 h 203963"/>
                <a:gd name="connsiteX2" fmla="*/ 39352 w 39351"/>
                <a:gd name="connsiteY2" fmla="*/ 203963 h 203963"/>
                <a:gd name="connsiteX3" fmla="*/ 0 w 39351"/>
                <a:gd name="connsiteY3" fmla="*/ 203963 h 203963"/>
              </a:gdLst>
              <a:ahLst/>
              <a:cxnLst>
                <a:cxn ang="0">
                  <a:pos x="connsiteX0" y="connsiteY0"/>
                </a:cxn>
                <a:cxn ang="0">
                  <a:pos x="connsiteX1" y="connsiteY1"/>
                </a:cxn>
                <a:cxn ang="0">
                  <a:pos x="connsiteX2" y="connsiteY2"/>
                </a:cxn>
                <a:cxn ang="0">
                  <a:pos x="connsiteX3" y="connsiteY3"/>
                </a:cxn>
              </a:cxnLst>
              <a:rect l="l" t="t" r="r" b="b"/>
              <a:pathLst>
                <a:path w="39351" h="203963">
                  <a:moveTo>
                    <a:pt x="0" y="0"/>
                  </a:moveTo>
                  <a:lnTo>
                    <a:pt x="39352" y="0"/>
                  </a:lnTo>
                  <a:lnTo>
                    <a:pt x="39352" y="203963"/>
                  </a:lnTo>
                  <a:lnTo>
                    <a:pt x="0" y="203963"/>
                  </a:lnTo>
                  <a:close/>
                </a:path>
              </a:pathLst>
            </a:custGeom>
            <a:solidFill>
              <a:srgbClr val="00A443"/>
            </a:solidFill>
            <a:ln w="2119" cap="flat">
              <a:noFill/>
              <a:prstDash val="solid"/>
              <a:miter/>
            </a:ln>
          </p:spPr>
          <p:txBody>
            <a:bodyPr rtlCol="0" anchor="ctr"/>
            <a:lstStyle/>
            <a:p>
              <a:endParaRPr lang="es-ES" sz="675"/>
            </a:p>
          </p:txBody>
        </p:sp>
        <p:sp>
          <p:nvSpPr>
            <p:cNvPr id="23" name="Forma libre: forma 22">
              <a:extLst>
                <a:ext uri="{FF2B5EF4-FFF2-40B4-BE49-F238E27FC236}">
                  <a16:creationId xmlns:a16="http://schemas.microsoft.com/office/drawing/2014/main" id="{FE298A5D-3C72-9F88-56AF-0EE4800FCCDD}"/>
                </a:ext>
              </a:extLst>
            </p:cNvPr>
            <p:cNvSpPr/>
            <p:nvPr/>
          </p:nvSpPr>
          <p:spPr>
            <a:xfrm>
              <a:off x="22100808" y="852163"/>
              <a:ext cx="54177" cy="51807"/>
            </a:xfrm>
            <a:custGeom>
              <a:avLst/>
              <a:gdLst>
                <a:gd name="connsiteX0" fmla="*/ 46203 w 54177"/>
                <a:gd name="connsiteY0" fmla="*/ 7023 h 51807"/>
                <a:gd name="connsiteX1" fmla="*/ 26919 w 54177"/>
                <a:gd name="connsiteY1" fmla="*/ 9 h 51807"/>
                <a:gd name="connsiteX2" fmla="*/ 7847 w 54177"/>
                <a:gd name="connsiteY2" fmla="*/ 7023 h 51807"/>
                <a:gd name="connsiteX3" fmla="*/ 28 w 54177"/>
                <a:gd name="connsiteY3" fmla="*/ 26095 h 51807"/>
                <a:gd name="connsiteX4" fmla="*/ 7847 w 54177"/>
                <a:gd name="connsiteY4" fmla="*/ 44764 h 51807"/>
                <a:gd name="connsiteX5" fmla="*/ 26919 w 54177"/>
                <a:gd name="connsiteY5" fmla="*/ 51800 h 51807"/>
                <a:gd name="connsiteX6" fmla="*/ 46203 w 54177"/>
                <a:gd name="connsiteY6" fmla="*/ 44764 h 51807"/>
                <a:gd name="connsiteX7" fmla="*/ 54150 w 54177"/>
                <a:gd name="connsiteY7" fmla="*/ 26095 h 51807"/>
                <a:gd name="connsiteX8" fmla="*/ 46203 w 54177"/>
                <a:gd name="connsiteY8" fmla="*/ 7023 h 51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77" h="51807">
                  <a:moveTo>
                    <a:pt x="46203" y="7023"/>
                  </a:moveTo>
                  <a:cubicBezTo>
                    <a:pt x="40878" y="2357"/>
                    <a:pt x="33999" y="-146"/>
                    <a:pt x="26919" y="9"/>
                  </a:cubicBezTo>
                  <a:cubicBezTo>
                    <a:pt x="19901" y="-169"/>
                    <a:pt x="13080" y="2340"/>
                    <a:pt x="7847" y="7023"/>
                  </a:cubicBezTo>
                  <a:cubicBezTo>
                    <a:pt x="2545" y="11910"/>
                    <a:pt x="-317" y="18894"/>
                    <a:pt x="28" y="26095"/>
                  </a:cubicBezTo>
                  <a:cubicBezTo>
                    <a:pt x="-264" y="33171"/>
                    <a:pt x="2601" y="40009"/>
                    <a:pt x="7847" y="44764"/>
                  </a:cubicBezTo>
                  <a:cubicBezTo>
                    <a:pt x="13075" y="49456"/>
                    <a:pt x="19897" y="51971"/>
                    <a:pt x="26919" y="51800"/>
                  </a:cubicBezTo>
                  <a:cubicBezTo>
                    <a:pt x="34001" y="51950"/>
                    <a:pt x="40882" y="49439"/>
                    <a:pt x="46203" y="44764"/>
                  </a:cubicBezTo>
                  <a:cubicBezTo>
                    <a:pt x="51528" y="40056"/>
                    <a:pt x="54446" y="33196"/>
                    <a:pt x="54150" y="26095"/>
                  </a:cubicBezTo>
                  <a:cubicBezTo>
                    <a:pt x="54499" y="18867"/>
                    <a:pt x="51581" y="11865"/>
                    <a:pt x="46203" y="7023"/>
                  </a:cubicBezTo>
                  <a:close/>
                </a:path>
              </a:pathLst>
            </a:custGeom>
            <a:solidFill>
              <a:srgbClr val="00A443"/>
            </a:solidFill>
            <a:ln w="2119" cap="flat">
              <a:noFill/>
              <a:prstDash val="solid"/>
              <a:miter/>
            </a:ln>
          </p:spPr>
          <p:txBody>
            <a:bodyPr rtlCol="0" anchor="ctr"/>
            <a:lstStyle/>
            <a:p>
              <a:endParaRPr lang="es-ES" sz="675"/>
            </a:p>
          </p:txBody>
        </p:sp>
        <p:sp>
          <p:nvSpPr>
            <p:cNvPr id="24" name="Forma libre: forma 23">
              <a:extLst>
                <a:ext uri="{FF2B5EF4-FFF2-40B4-BE49-F238E27FC236}">
                  <a16:creationId xmlns:a16="http://schemas.microsoft.com/office/drawing/2014/main" id="{71A9CFDE-4C85-C75F-B7C8-6D3AE8A49DF3}"/>
                </a:ext>
              </a:extLst>
            </p:cNvPr>
            <p:cNvSpPr/>
            <p:nvPr/>
          </p:nvSpPr>
          <p:spPr>
            <a:xfrm>
              <a:off x="22174029" y="934523"/>
              <a:ext cx="171013" cy="212270"/>
            </a:xfrm>
            <a:custGeom>
              <a:avLst/>
              <a:gdLst>
                <a:gd name="connsiteX0" fmla="*/ 155542 w 171013"/>
                <a:gd name="connsiteY0" fmla="*/ 114174 h 212270"/>
                <a:gd name="connsiteX1" fmla="*/ 107968 w 171013"/>
                <a:gd name="connsiteY1" fmla="*/ 91500 h 212270"/>
                <a:gd name="connsiteX2" fmla="*/ 87900 w 171013"/>
                <a:gd name="connsiteY2" fmla="*/ 86689 h 212270"/>
                <a:gd name="connsiteX3" fmla="*/ 66603 w 171013"/>
                <a:gd name="connsiteY3" fmla="*/ 79781 h 212270"/>
                <a:gd name="connsiteX4" fmla="*/ 51770 w 171013"/>
                <a:gd name="connsiteY4" fmla="*/ 70944 h 212270"/>
                <a:gd name="connsiteX5" fmla="*/ 46154 w 171013"/>
                <a:gd name="connsiteY5" fmla="*/ 57297 h 212270"/>
                <a:gd name="connsiteX6" fmla="*/ 56750 w 171013"/>
                <a:gd name="connsiteY6" fmla="*/ 40217 h 212270"/>
                <a:gd name="connsiteX7" fmla="*/ 84764 w 171013"/>
                <a:gd name="connsiteY7" fmla="*/ 33669 h 212270"/>
                <a:gd name="connsiteX8" fmla="*/ 116275 w 171013"/>
                <a:gd name="connsiteY8" fmla="*/ 41510 h 212270"/>
                <a:gd name="connsiteX9" fmla="*/ 135749 w 171013"/>
                <a:gd name="connsiteY9" fmla="*/ 68211 h 212270"/>
                <a:gd name="connsiteX10" fmla="*/ 168680 w 171013"/>
                <a:gd name="connsiteY10" fmla="*/ 56174 h 212270"/>
                <a:gd name="connsiteX11" fmla="*/ 151410 w 171013"/>
                <a:gd name="connsiteY11" fmla="*/ 25257 h 212270"/>
                <a:gd name="connsiteX12" fmla="*/ 122293 w 171013"/>
                <a:gd name="connsiteY12" fmla="*/ 6375 h 212270"/>
                <a:gd name="connsiteX13" fmla="*/ 84764 w 171013"/>
                <a:gd name="connsiteY13" fmla="*/ 18 h 212270"/>
                <a:gd name="connsiteX14" fmla="*/ 44501 w 171013"/>
                <a:gd name="connsiteY14" fmla="*/ 7435 h 212270"/>
                <a:gd name="connsiteX15" fmla="*/ 16953 w 171013"/>
                <a:gd name="connsiteY15" fmla="*/ 27863 h 212270"/>
                <a:gd name="connsiteX16" fmla="*/ 7120 w 171013"/>
                <a:gd name="connsiteY16" fmla="*/ 57763 h 212270"/>
                <a:gd name="connsiteX17" fmla="*/ 21954 w 171013"/>
                <a:gd name="connsiteY17" fmla="*/ 95717 h 212270"/>
                <a:gd name="connsiteX18" fmla="*/ 69739 w 171013"/>
                <a:gd name="connsiteY18" fmla="*/ 119217 h 212270"/>
                <a:gd name="connsiteX19" fmla="*/ 90210 w 171013"/>
                <a:gd name="connsiteY19" fmla="*/ 124430 h 212270"/>
                <a:gd name="connsiteX20" fmla="*/ 122124 w 171013"/>
                <a:gd name="connsiteY20" fmla="*/ 135471 h 212270"/>
                <a:gd name="connsiteX21" fmla="*/ 132380 w 171013"/>
                <a:gd name="connsiteY21" fmla="*/ 152932 h 212270"/>
                <a:gd name="connsiteX22" fmla="*/ 120322 w 171013"/>
                <a:gd name="connsiteY22" fmla="*/ 171601 h 212270"/>
                <a:gd name="connsiteX23" fmla="*/ 87010 w 171013"/>
                <a:gd name="connsiteY23" fmla="*/ 179039 h 212270"/>
                <a:gd name="connsiteX24" fmla="*/ 63700 w 171013"/>
                <a:gd name="connsiteY24" fmla="*/ 175013 h 212270"/>
                <a:gd name="connsiteX25" fmla="*/ 44226 w 171013"/>
                <a:gd name="connsiteY25" fmla="*/ 162765 h 212270"/>
                <a:gd name="connsiteX26" fmla="*/ 31977 w 171013"/>
                <a:gd name="connsiteY26" fmla="*/ 142082 h 212270"/>
                <a:gd name="connsiteX27" fmla="*/ 0 w 171013"/>
                <a:gd name="connsiteY27" fmla="*/ 156068 h 212270"/>
                <a:gd name="connsiteX28" fmla="*/ 50180 w 171013"/>
                <a:gd name="connsiteY28" fmla="*/ 206249 h 212270"/>
                <a:gd name="connsiteX29" fmla="*/ 87137 w 171013"/>
                <a:gd name="connsiteY29" fmla="*/ 212267 h 212270"/>
                <a:gd name="connsiteX30" fmla="*/ 131638 w 171013"/>
                <a:gd name="connsiteY30" fmla="*/ 204447 h 212270"/>
                <a:gd name="connsiteX31" fmla="*/ 160755 w 171013"/>
                <a:gd name="connsiteY31" fmla="*/ 182960 h 212270"/>
                <a:gd name="connsiteX32" fmla="*/ 171011 w 171013"/>
                <a:gd name="connsiteY32" fmla="*/ 151830 h 212270"/>
                <a:gd name="connsiteX33" fmla="*/ 155542 w 171013"/>
                <a:gd name="connsiteY33" fmla="*/ 114174 h 21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71013" h="212270">
                  <a:moveTo>
                    <a:pt x="155542" y="114174"/>
                  </a:moveTo>
                  <a:cubicBezTo>
                    <a:pt x="145243" y="104426"/>
                    <a:pt x="129386" y="96867"/>
                    <a:pt x="107968" y="91500"/>
                  </a:cubicBezTo>
                  <a:lnTo>
                    <a:pt x="87900" y="86689"/>
                  </a:lnTo>
                  <a:cubicBezTo>
                    <a:pt x="80680" y="84776"/>
                    <a:pt x="73571" y="82470"/>
                    <a:pt x="66603" y="79781"/>
                  </a:cubicBezTo>
                  <a:cubicBezTo>
                    <a:pt x="61153" y="77780"/>
                    <a:pt x="56124" y="74784"/>
                    <a:pt x="51770" y="70944"/>
                  </a:cubicBezTo>
                  <a:cubicBezTo>
                    <a:pt x="48004" y="67427"/>
                    <a:pt x="45955" y="62447"/>
                    <a:pt x="46154" y="57297"/>
                  </a:cubicBezTo>
                  <a:cubicBezTo>
                    <a:pt x="46154" y="50319"/>
                    <a:pt x="49687" y="44625"/>
                    <a:pt x="56750" y="40217"/>
                  </a:cubicBezTo>
                  <a:cubicBezTo>
                    <a:pt x="63812" y="35810"/>
                    <a:pt x="73151" y="33627"/>
                    <a:pt x="84764" y="33669"/>
                  </a:cubicBezTo>
                  <a:cubicBezTo>
                    <a:pt x="95773" y="33481"/>
                    <a:pt x="106637" y="36185"/>
                    <a:pt x="116275" y="41510"/>
                  </a:cubicBezTo>
                  <a:cubicBezTo>
                    <a:pt x="125514" y="46723"/>
                    <a:pt x="132005" y="55623"/>
                    <a:pt x="135749" y="68211"/>
                  </a:cubicBezTo>
                  <a:lnTo>
                    <a:pt x="168680" y="56174"/>
                  </a:lnTo>
                  <a:cubicBezTo>
                    <a:pt x="165610" y="44583"/>
                    <a:pt x="159670" y="33949"/>
                    <a:pt x="151410" y="25257"/>
                  </a:cubicBezTo>
                  <a:cubicBezTo>
                    <a:pt x="143243" y="16861"/>
                    <a:pt x="133291" y="10408"/>
                    <a:pt x="122293" y="6375"/>
                  </a:cubicBezTo>
                  <a:cubicBezTo>
                    <a:pt x="110271" y="2004"/>
                    <a:pt x="97555" y="-152"/>
                    <a:pt x="84764" y="18"/>
                  </a:cubicBezTo>
                  <a:cubicBezTo>
                    <a:pt x="70981" y="-240"/>
                    <a:pt x="57288" y="2283"/>
                    <a:pt x="44501" y="7435"/>
                  </a:cubicBezTo>
                  <a:cubicBezTo>
                    <a:pt x="33662" y="11667"/>
                    <a:pt x="24149" y="18719"/>
                    <a:pt x="16953" y="27863"/>
                  </a:cubicBezTo>
                  <a:cubicBezTo>
                    <a:pt x="10434" y="36456"/>
                    <a:pt x="6974" y="46979"/>
                    <a:pt x="7120" y="57763"/>
                  </a:cubicBezTo>
                  <a:cubicBezTo>
                    <a:pt x="6777" y="71891"/>
                    <a:pt x="12121" y="85566"/>
                    <a:pt x="21954" y="95717"/>
                  </a:cubicBezTo>
                  <a:cubicBezTo>
                    <a:pt x="31844" y="106015"/>
                    <a:pt x="47771" y="113850"/>
                    <a:pt x="69739" y="119217"/>
                  </a:cubicBezTo>
                  <a:lnTo>
                    <a:pt x="90210" y="124430"/>
                  </a:lnTo>
                  <a:cubicBezTo>
                    <a:pt x="104662" y="127636"/>
                    <a:pt x="115300" y="131317"/>
                    <a:pt x="122124" y="135471"/>
                  </a:cubicBezTo>
                  <a:cubicBezTo>
                    <a:pt x="128544" y="138910"/>
                    <a:pt x="132503" y="145649"/>
                    <a:pt x="132380" y="152932"/>
                  </a:cubicBezTo>
                  <a:cubicBezTo>
                    <a:pt x="132380" y="160434"/>
                    <a:pt x="128360" y="166658"/>
                    <a:pt x="120322" y="171601"/>
                  </a:cubicBezTo>
                  <a:cubicBezTo>
                    <a:pt x="112285" y="176545"/>
                    <a:pt x="101181" y="179025"/>
                    <a:pt x="87010" y="179039"/>
                  </a:cubicBezTo>
                  <a:cubicBezTo>
                    <a:pt x="79066" y="179063"/>
                    <a:pt x="71176" y="177700"/>
                    <a:pt x="63700" y="175013"/>
                  </a:cubicBezTo>
                  <a:cubicBezTo>
                    <a:pt x="56370" y="172447"/>
                    <a:pt x="49714" y="168260"/>
                    <a:pt x="44226" y="162765"/>
                  </a:cubicBezTo>
                  <a:cubicBezTo>
                    <a:pt x="38540" y="156956"/>
                    <a:pt x="34338" y="149862"/>
                    <a:pt x="31977" y="142082"/>
                  </a:cubicBezTo>
                  <a:lnTo>
                    <a:pt x="0" y="156068"/>
                  </a:lnTo>
                  <a:cubicBezTo>
                    <a:pt x="7885" y="179768"/>
                    <a:pt x="26480" y="198364"/>
                    <a:pt x="50180" y="206249"/>
                  </a:cubicBezTo>
                  <a:cubicBezTo>
                    <a:pt x="62071" y="210330"/>
                    <a:pt x="74567" y="212364"/>
                    <a:pt x="87137" y="212267"/>
                  </a:cubicBezTo>
                  <a:cubicBezTo>
                    <a:pt x="104260" y="212267"/>
                    <a:pt x="119093" y="209660"/>
                    <a:pt x="131638" y="204447"/>
                  </a:cubicBezTo>
                  <a:cubicBezTo>
                    <a:pt x="143115" y="200063"/>
                    <a:pt x="153181" y="192634"/>
                    <a:pt x="160755" y="182960"/>
                  </a:cubicBezTo>
                  <a:cubicBezTo>
                    <a:pt x="167515" y="174000"/>
                    <a:pt x="171121" y="163055"/>
                    <a:pt x="171011" y="151830"/>
                  </a:cubicBezTo>
                  <a:cubicBezTo>
                    <a:pt x="171011" y="136503"/>
                    <a:pt x="165856" y="123949"/>
                    <a:pt x="155542" y="114174"/>
                  </a:cubicBezTo>
                  <a:close/>
                </a:path>
              </a:pathLst>
            </a:custGeom>
            <a:solidFill>
              <a:srgbClr val="00A443"/>
            </a:solidFill>
            <a:ln w="2119" cap="flat">
              <a:noFill/>
              <a:prstDash val="solid"/>
              <a:miter/>
            </a:ln>
          </p:spPr>
          <p:txBody>
            <a:bodyPr rtlCol="0" anchor="ctr"/>
            <a:lstStyle/>
            <a:p>
              <a:endParaRPr lang="es-ES" sz="675"/>
            </a:p>
          </p:txBody>
        </p:sp>
        <p:sp>
          <p:nvSpPr>
            <p:cNvPr id="25" name="Forma libre: forma 24">
              <a:extLst>
                <a:ext uri="{FF2B5EF4-FFF2-40B4-BE49-F238E27FC236}">
                  <a16:creationId xmlns:a16="http://schemas.microsoft.com/office/drawing/2014/main" id="{CCE14B4D-79B6-3ED1-ADE8-F80D0A68238A}"/>
                </a:ext>
              </a:extLst>
            </p:cNvPr>
            <p:cNvSpPr/>
            <p:nvPr/>
          </p:nvSpPr>
          <p:spPr>
            <a:xfrm>
              <a:off x="22371211" y="861389"/>
              <a:ext cx="175082" cy="281161"/>
            </a:xfrm>
            <a:custGeom>
              <a:avLst/>
              <a:gdLst>
                <a:gd name="connsiteX0" fmla="*/ 138526 w 175082"/>
                <a:gd name="connsiteY0" fmla="*/ 82730 h 281161"/>
                <a:gd name="connsiteX1" fmla="*/ 99576 w 175082"/>
                <a:gd name="connsiteY1" fmla="*/ 73088 h 281161"/>
                <a:gd name="connsiteX2" fmla="*/ 60416 w 175082"/>
                <a:gd name="connsiteY2" fmla="*/ 84128 h 281161"/>
                <a:gd name="connsiteX3" fmla="*/ 39352 w 175082"/>
                <a:gd name="connsiteY3" fmla="*/ 107269 h 281161"/>
                <a:gd name="connsiteX4" fmla="*/ 39352 w 175082"/>
                <a:gd name="connsiteY4" fmla="*/ 0 h 281161"/>
                <a:gd name="connsiteX5" fmla="*/ 0 w 175082"/>
                <a:gd name="connsiteY5" fmla="*/ 0 h 281161"/>
                <a:gd name="connsiteX6" fmla="*/ 0 w 175082"/>
                <a:gd name="connsiteY6" fmla="*/ 281077 h 281161"/>
                <a:gd name="connsiteX7" fmla="*/ 39352 w 175082"/>
                <a:gd name="connsiteY7" fmla="*/ 281077 h 281161"/>
                <a:gd name="connsiteX8" fmla="*/ 39352 w 175082"/>
                <a:gd name="connsiteY8" fmla="*/ 160289 h 281161"/>
                <a:gd name="connsiteX9" fmla="*/ 53592 w 175082"/>
                <a:gd name="connsiteY9" fmla="*/ 121954 h 281161"/>
                <a:gd name="connsiteX10" fmla="*/ 90337 w 175082"/>
                <a:gd name="connsiteY10" fmla="*/ 108095 h 281161"/>
                <a:gd name="connsiteX11" fmla="*/ 122865 w 175082"/>
                <a:gd name="connsiteY11" fmla="*/ 121763 h 281161"/>
                <a:gd name="connsiteX12" fmla="*/ 135304 w 175082"/>
                <a:gd name="connsiteY12" fmla="*/ 158699 h 281161"/>
                <a:gd name="connsiteX13" fmla="*/ 135304 w 175082"/>
                <a:gd name="connsiteY13" fmla="*/ 281162 h 281161"/>
                <a:gd name="connsiteX14" fmla="*/ 175059 w 175082"/>
                <a:gd name="connsiteY14" fmla="*/ 281162 h 281161"/>
                <a:gd name="connsiteX15" fmla="*/ 175059 w 175082"/>
                <a:gd name="connsiteY15" fmla="*/ 152194 h 281161"/>
                <a:gd name="connsiteX16" fmla="*/ 165226 w 175082"/>
                <a:gd name="connsiteY16" fmla="*/ 110236 h 281161"/>
                <a:gd name="connsiteX17" fmla="*/ 138526 w 175082"/>
                <a:gd name="connsiteY17" fmla="*/ 82730 h 281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082" h="281161">
                  <a:moveTo>
                    <a:pt x="138526" y="82730"/>
                  </a:moveTo>
                  <a:cubicBezTo>
                    <a:pt x="126616" y="76131"/>
                    <a:pt x="113181" y="72804"/>
                    <a:pt x="99576" y="73088"/>
                  </a:cubicBezTo>
                  <a:cubicBezTo>
                    <a:pt x="85751" y="73064"/>
                    <a:pt x="72191" y="76885"/>
                    <a:pt x="60416" y="84128"/>
                  </a:cubicBezTo>
                  <a:cubicBezTo>
                    <a:pt x="51397" y="89754"/>
                    <a:pt x="44107" y="97763"/>
                    <a:pt x="39352" y="107269"/>
                  </a:cubicBezTo>
                  <a:lnTo>
                    <a:pt x="39352" y="0"/>
                  </a:lnTo>
                  <a:lnTo>
                    <a:pt x="0" y="0"/>
                  </a:lnTo>
                  <a:lnTo>
                    <a:pt x="0" y="281077"/>
                  </a:lnTo>
                  <a:lnTo>
                    <a:pt x="39352" y="281077"/>
                  </a:lnTo>
                  <a:lnTo>
                    <a:pt x="39352" y="160289"/>
                  </a:lnTo>
                  <a:cubicBezTo>
                    <a:pt x="39352" y="143972"/>
                    <a:pt x="44098" y="131193"/>
                    <a:pt x="53592" y="121954"/>
                  </a:cubicBezTo>
                  <a:cubicBezTo>
                    <a:pt x="63086" y="112715"/>
                    <a:pt x="75334" y="108095"/>
                    <a:pt x="90337" y="108095"/>
                  </a:cubicBezTo>
                  <a:cubicBezTo>
                    <a:pt x="103709" y="108095"/>
                    <a:pt x="114558" y="112651"/>
                    <a:pt x="122865" y="121763"/>
                  </a:cubicBezTo>
                  <a:cubicBezTo>
                    <a:pt x="131172" y="130876"/>
                    <a:pt x="135326" y="143188"/>
                    <a:pt x="135304" y="158699"/>
                  </a:cubicBezTo>
                  <a:lnTo>
                    <a:pt x="135304" y="281162"/>
                  </a:lnTo>
                  <a:lnTo>
                    <a:pt x="175059" y="281162"/>
                  </a:lnTo>
                  <a:lnTo>
                    <a:pt x="175059" y="152194"/>
                  </a:lnTo>
                  <a:cubicBezTo>
                    <a:pt x="175398" y="137599"/>
                    <a:pt x="172028" y="123156"/>
                    <a:pt x="165226" y="110236"/>
                  </a:cubicBezTo>
                  <a:cubicBezTo>
                    <a:pt x="159081" y="98750"/>
                    <a:pt x="149820" y="89220"/>
                    <a:pt x="138526" y="82730"/>
                  </a:cubicBezTo>
                  <a:close/>
                </a:path>
              </a:pathLst>
            </a:custGeom>
            <a:solidFill>
              <a:srgbClr val="00A443"/>
            </a:solidFill>
            <a:ln w="2119" cap="flat">
              <a:noFill/>
              <a:prstDash val="solid"/>
              <a:miter/>
            </a:ln>
          </p:spPr>
          <p:txBody>
            <a:bodyPr rtlCol="0" anchor="ctr"/>
            <a:lstStyle/>
            <a:p>
              <a:endParaRPr lang="es-ES" sz="675"/>
            </a:p>
          </p:txBody>
        </p:sp>
        <p:sp>
          <p:nvSpPr>
            <p:cNvPr id="26" name="Forma libre: forma 25">
              <a:extLst>
                <a:ext uri="{FF2B5EF4-FFF2-40B4-BE49-F238E27FC236}">
                  <a16:creationId xmlns:a16="http://schemas.microsoft.com/office/drawing/2014/main" id="{947788B2-8E20-B634-6094-A1DFE5310943}"/>
                </a:ext>
              </a:extLst>
            </p:cNvPr>
            <p:cNvSpPr/>
            <p:nvPr/>
          </p:nvSpPr>
          <p:spPr>
            <a:xfrm>
              <a:off x="22583270" y="861389"/>
              <a:ext cx="207650" cy="281077"/>
            </a:xfrm>
            <a:custGeom>
              <a:avLst/>
              <a:gdLst>
                <a:gd name="connsiteX0" fmla="*/ 179869 w 207650"/>
                <a:gd name="connsiteY0" fmla="*/ 24306 h 281077"/>
                <a:gd name="connsiteX1" fmla="*/ 103582 w 207650"/>
                <a:gd name="connsiteY1" fmla="*/ 0 h 281077"/>
                <a:gd name="connsiteX2" fmla="*/ 0 w 207650"/>
                <a:gd name="connsiteY2" fmla="*/ 0 h 281077"/>
                <a:gd name="connsiteX3" fmla="*/ 0 w 207650"/>
                <a:gd name="connsiteY3" fmla="*/ 281077 h 281077"/>
                <a:gd name="connsiteX4" fmla="*/ 41344 w 207650"/>
                <a:gd name="connsiteY4" fmla="*/ 281077 h 281077"/>
                <a:gd name="connsiteX5" fmla="*/ 41344 w 207650"/>
                <a:gd name="connsiteY5" fmla="*/ 181480 h 281077"/>
                <a:gd name="connsiteX6" fmla="*/ 103984 w 207650"/>
                <a:gd name="connsiteY6" fmla="*/ 181480 h 281077"/>
                <a:gd name="connsiteX7" fmla="*/ 159208 w 207650"/>
                <a:gd name="connsiteY7" fmla="*/ 170630 h 281077"/>
                <a:gd name="connsiteX8" fmla="*/ 194936 w 207650"/>
                <a:gd name="connsiteY8" fmla="*/ 139310 h 281077"/>
                <a:gd name="connsiteX9" fmla="*/ 207650 w 207650"/>
                <a:gd name="connsiteY9" fmla="*/ 91142 h 281077"/>
                <a:gd name="connsiteX10" fmla="*/ 179869 w 207650"/>
                <a:gd name="connsiteY10" fmla="*/ 24306 h 281077"/>
                <a:gd name="connsiteX11" fmla="*/ 147362 w 207650"/>
                <a:gd name="connsiteY11" fmla="*/ 131299 h 281077"/>
                <a:gd name="connsiteX12" fmla="*/ 100382 w 207650"/>
                <a:gd name="connsiteY12" fmla="*/ 144968 h 281077"/>
                <a:gd name="connsiteX13" fmla="*/ 41280 w 207650"/>
                <a:gd name="connsiteY13" fmla="*/ 144968 h 281077"/>
                <a:gd name="connsiteX14" fmla="*/ 41280 w 207650"/>
                <a:gd name="connsiteY14" fmla="*/ 37360 h 281077"/>
                <a:gd name="connsiteX15" fmla="*/ 100318 w 207650"/>
                <a:gd name="connsiteY15" fmla="*/ 37360 h 281077"/>
                <a:gd name="connsiteX16" fmla="*/ 147299 w 207650"/>
                <a:gd name="connsiteY16" fmla="*/ 50795 h 281077"/>
                <a:gd name="connsiteX17" fmla="*/ 164145 w 207650"/>
                <a:gd name="connsiteY17" fmla="*/ 91164 h 281077"/>
                <a:gd name="connsiteX18" fmla="*/ 147299 w 207650"/>
                <a:gd name="connsiteY18" fmla="*/ 131299 h 28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7650" h="281077">
                  <a:moveTo>
                    <a:pt x="179869" y="24306"/>
                  </a:moveTo>
                  <a:cubicBezTo>
                    <a:pt x="161412" y="8116"/>
                    <a:pt x="135983" y="15"/>
                    <a:pt x="103582" y="0"/>
                  </a:cubicBezTo>
                  <a:lnTo>
                    <a:pt x="0" y="0"/>
                  </a:lnTo>
                  <a:lnTo>
                    <a:pt x="0" y="281077"/>
                  </a:lnTo>
                  <a:lnTo>
                    <a:pt x="41344" y="281077"/>
                  </a:lnTo>
                  <a:lnTo>
                    <a:pt x="41344" y="181480"/>
                  </a:lnTo>
                  <a:lnTo>
                    <a:pt x="103984" y="181480"/>
                  </a:lnTo>
                  <a:cubicBezTo>
                    <a:pt x="125408" y="181480"/>
                    <a:pt x="143802" y="177862"/>
                    <a:pt x="159208" y="170630"/>
                  </a:cubicBezTo>
                  <a:cubicBezTo>
                    <a:pt x="173957" y="163965"/>
                    <a:pt x="186396" y="153063"/>
                    <a:pt x="194936" y="139310"/>
                  </a:cubicBezTo>
                  <a:cubicBezTo>
                    <a:pt x="203412" y="125663"/>
                    <a:pt x="207650" y="109606"/>
                    <a:pt x="207650" y="91142"/>
                  </a:cubicBezTo>
                  <a:cubicBezTo>
                    <a:pt x="207566" y="62774"/>
                    <a:pt x="198305" y="40496"/>
                    <a:pt x="179869" y="24306"/>
                  </a:cubicBezTo>
                  <a:close/>
                  <a:moveTo>
                    <a:pt x="147362" y="131299"/>
                  </a:moveTo>
                  <a:cubicBezTo>
                    <a:pt x="136067" y="140411"/>
                    <a:pt x="120407" y="144968"/>
                    <a:pt x="100382" y="144968"/>
                  </a:cubicBezTo>
                  <a:lnTo>
                    <a:pt x="41280" y="144968"/>
                  </a:lnTo>
                  <a:lnTo>
                    <a:pt x="41280" y="37360"/>
                  </a:lnTo>
                  <a:lnTo>
                    <a:pt x="100318" y="37360"/>
                  </a:lnTo>
                  <a:cubicBezTo>
                    <a:pt x="120386" y="37360"/>
                    <a:pt x="136046" y="41837"/>
                    <a:pt x="147299" y="50795"/>
                  </a:cubicBezTo>
                  <a:cubicBezTo>
                    <a:pt x="158551" y="59752"/>
                    <a:pt x="164166" y="73208"/>
                    <a:pt x="164145" y="91164"/>
                  </a:cubicBezTo>
                  <a:cubicBezTo>
                    <a:pt x="164145" y="108822"/>
                    <a:pt x="158530" y="122202"/>
                    <a:pt x="147299" y="131299"/>
                  </a:cubicBezTo>
                  <a:close/>
                </a:path>
              </a:pathLst>
            </a:custGeom>
            <a:solidFill>
              <a:srgbClr val="00A443"/>
            </a:solidFill>
            <a:ln w="2119" cap="flat">
              <a:noFill/>
              <a:prstDash val="solid"/>
              <a:miter/>
            </a:ln>
          </p:spPr>
          <p:txBody>
            <a:bodyPr rtlCol="0" anchor="ctr"/>
            <a:lstStyle/>
            <a:p>
              <a:endParaRPr lang="es-ES" sz="675"/>
            </a:p>
          </p:txBody>
        </p:sp>
        <p:sp>
          <p:nvSpPr>
            <p:cNvPr id="27" name="Forma libre: forma 26">
              <a:extLst>
                <a:ext uri="{FF2B5EF4-FFF2-40B4-BE49-F238E27FC236}">
                  <a16:creationId xmlns:a16="http://schemas.microsoft.com/office/drawing/2014/main" id="{24B64ECB-6B43-ADF5-DFD7-84053E8DC293}"/>
                </a:ext>
              </a:extLst>
            </p:cNvPr>
            <p:cNvSpPr/>
            <p:nvPr/>
          </p:nvSpPr>
          <p:spPr>
            <a:xfrm>
              <a:off x="22794197" y="934458"/>
              <a:ext cx="206799" cy="212416"/>
            </a:xfrm>
            <a:custGeom>
              <a:avLst/>
              <a:gdLst>
                <a:gd name="connsiteX0" fmla="*/ 156609 w 206799"/>
                <a:gd name="connsiteY0" fmla="*/ 13264 h 212416"/>
                <a:gd name="connsiteX1" fmla="*/ 103208 w 206799"/>
                <a:gd name="connsiteY1" fmla="*/ 20 h 212416"/>
                <a:gd name="connsiteX2" fmla="*/ 62246 w 206799"/>
                <a:gd name="connsiteY2" fmla="*/ 7648 h 212416"/>
                <a:gd name="connsiteX3" fmla="*/ 29315 w 206799"/>
                <a:gd name="connsiteY3" fmla="*/ 29539 h 212416"/>
                <a:gd name="connsiteX4" fmla="*/ 7637 w 206799"/>
                <a:gd name="connsiteY4" fmla="*/ 63253 h 212416"/>
                <a:gd name="connsiteX5" fmla="*/ 8 w 206799"/>
                <a:gd name="connsiteY5" fmla="*/ 106017 h 212416"/>
                <a:gd name="connsiteX6" fmla="*/ 13464 w 206799"/>
                <a:gd name="connsiteY6" fmla="*/ 161431 h 212416"/>
                <a:gd name="connsiteX7" fmla="*/ 50400 w 206799"/>
                <a:gd name="connsiteY7" fmla="*/ 198982 h 212416"/>
                <a:gd name="connsiteX8" fmla="*/ 144551 w 206799"/>
                <a:gd name="connsiteY8" fmla="*/ 204597 h 212416"/>
                <a:gd name="connsiteX9" fmla="*/ 177482 w 206799"/>
                <a:gd name="connsiteY9" fmla="*/ 182707 h 212416"/>
                <a:gd name="connsiteX10" fmla="*/ 199161 w 206799"/>
                <a:gd name="connsiteY10" fmla="*/ 149183 h 212416"/>
                <a:gd name="connsiteX11" fmla="*/ 206789 w 206799"/>
                <a:gd name="connsiteY11" fmla="*/ 106017 h 212416"/>
                <a:gd name="connsiteX12" fmla="*/ 193354 w 206799"/>
                <a:gd name="connsiteY12" fmla="*/ 50412 h 212416"/>
                <a:gd name="connsiteX13" fmla="*/ 156609 w 206799"/>
                <a:gd name="connsiteY13" fmla="*/ 13264 h 212416"/>
                <a:gd name="connsiteX14" fmla="*/ 161822 w 206799"/>
                <a:gd name="connsiteY14" fmla="*/ 135727 h 212416"/>
                <a:gd name="connsiteX15" fmla="*/ 148578 w 206799"/>
                <a:gd name="connsiteY15" fmla="*/ 158020 h 212416"/>
                <a:gd name="connsiteX16" fmla="*/ 128489 w 206799"/>
                <a:gd name="connsiteY16" fmla="*/ 171857 h 212416"/>
                <a:gd name="connsiteX17" fmla="*/ 103208 w 206799"/>
                <a:gd name="connsiteY17" fmla="*/ 176689 h 212416"/>
                <a:gd name="connsiteX18" fmla="*/ 71273 w 206799"/>
                <a:gd name="connsiteY18" fmla="*/ 168212 h 212416"/>
                <a:gd name="connsiteX19" fmla="*/ 48790 w 206799"/>
                <a:gd name="connsiteY19" fmla="*/ 143928 h 212416"/>
                <a:gd name="connsiteX20" fmla="*/ 40567 w 206799"/>
                <a:gd name="connsiteY20" fmla="*/ 105974 h 212416"/>
                <a:gd name="connsiteX21" fmla="*/ 45187 w 206799"/>
                <a:gd name="connsiteY21" fmla="*/ 76307 h 212416"/>
                <a:gd name="connsiteX22" fmla="*/ 58241 w 206799"/>
                <a:gd name="connsiteY22" fmla="*/ 54226 h 212416"/>
                <a:gd name="connsiteX23" fmla="*/ 78308 w 206799"/>
                <a:gd name="connsiteY23" fmla="*/ 40367 h 212416"/>
                <a:gd name="connsiteX24" fmla="*/ 103208 w 206799"/>
                <a:gd name="connsiteY24" fmla="*/ 35748 h 212416"/>
                <a:gd name="connsiteX25" fmla="*/ 135927 w 206799"/>
                <a:gd name="connsiteY25" fmla="*/ 44224 h 212416"/>
                <a:gd name="connsiteX26" fmla="*/ 158410 w 206799"/>
                <a:gd name="connsiteY26" fmla="*/ 68318 h 212416"/>
                <a:gd name="connsiteX27" fmla="*/ 166633 w 206799"/>
                <a:gd name="connsiteY27" fmla="*/ 106059 h 212416"/>
                <a:gd name="connsiteX28" fmla="*/ 161780 w 206799"/>
                <a:gd name="connsiteY28" fmla="*/ 135727 h 212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6799" h="212416">
                  <a:moveTo>
                    <a:pt x="156609" y="13264"/>
                  </a:moveTo>
                  <a:cubicBezTo>
                    <a:pt x="140292" y="4230"/>
                    <a:pt x="121856" y="-339"/>
                    <a:pt x="103208" y="20"/>
                  </a:cubicBezTo>
                  <a:cubicBezTo>
                    <a:pt x="89179" y="-114"/>
                    <a:pt x="75278" y="2476"/>
                    <a:pt x="62246" y="7648"/>
                  </a:cubicBezTo>
                  <a:cubicBezTo>
                    <a:pt x="49870" y="12588"/>
                    <a:pt x="38660" y="20043"/>
                    <a:pt x="29315" y="29539"/>
                  </a:cubicBezTo>
                  <a:cubicBezTo>
                    <a:pt x="19864" y="39176"/>
                    <a:pt x="12489" y="50651"/>
                    <a:pt x="7637" y="63253"/>
                  </a:cubicBezTo>
                  <a:cubicBezTo>
                    <a:pt x="2424" y="76903"/>
                    <a:pt x="-162" y="91410"/>
                    <a:pt x="8" y="106017"/>
                  </a:cubicBezTo>
                  <a:cubicBezTo>
                    <a:pt x="8" y="126896"/>
                    <a:pt x="4500" y="145369"/>
                    <a:pt x="13464" y="161431"/>
                  </a:cubicBezTo>
                  <a:cubicBezTo>
                    <a:pt x="22067" y="177121"/>
                    <a:pt x="34846" y="190120"/>
                    <a:pt x="50400" y="198982"/>
                  </a:cubicBezTo>
                  <a:cubicBezTo>
                    <a:pt x="79410" y="214667"/>
                    <a:pt x="113888" y="216723"/>
                    <a:pt x="144551" y="204597"/>
                  </a:cubicBezTo>
                  <a:cubicBezTo>
                    <a:pt x="156884" y="199562"/>
                    <a:pt x="168073" y="192122"/>
                    <a:pt x="177482" y="182707"/>
                  </a:cubicBezTo>
                  <a:cubicBezTo>
                    <a:pt x="186976" y="173165"/>
                    <a:pt x="194350" y="161745"/>
                    <a:pt x="199161" y="149183"/>
                  </a:cubicBezTo>
                  <a:cubicBezTo>
                    <a:pt x="204395" y="135400"/>
                    <a:pt x="206980" y="120757"/>
                    <a:pt x="206789" y="106017"/>
                  </a:cubicBezTo>
                  <a:cubicBezTo>
                    <a:pt x="206789" y="84826"/>
                    <a:pt x="202318" y="66290"/>
                    <a:pt x="193354" y="50412"/>
                  </a:cubicBezTo>
                  <a:cubicBezTo>
                    <a:pt x="184751" y="34883"/>
                    <a:pt x="172036" y="22029"/>
                    <a:pt x="156609" y="13264"/>
                  </a:cubicBezTo>
                  <a:close/>
                  <a:moveTo>
                    <a:pt x="161822" y="135727"/>
                  </a:moveTo>
                  <a:cubicBezTo>
                    <a:pt x="158961" y="143976"/>
                    <a:pt x="154448" y="151558"/>
                    <a:pt x="148578" y="158020"/>
                  </a:cubicBezTo>
                  <a:cubicBezTo>
                    <a:pt x="142962" y="164034"/>
                    <a:pt x="136117" y="168755"/>
                    <a:pt x="128489" y="171857"/>
                  </a:cubicBezTo>
                  <a:cubicBezTo>
                    <a:pt x="120457" y="175129"/>
                    <a:pt x="111875" y="176771"/>
                    <a:pt x="103208" y="176689"/>
                  </a:cubicBezTo>
                  <a:cubicBezTo>
                    <a:pt x="91998" y="176824"/>
                    <a:pt x="80957" y="173894"/>
                    <a:pt x="71273" y="168212"/>
                  </a:cubicBezTo>
                  <a:cubicBezTo>
                    <a:pt x="61610" y="162427"/>
                    <a:pt x="53812" y="154000"/>
                    <a:pt x="48790" y="143928"/>
                  </a:cubicBezTo>
                  <a:cubicBezTo>
                    <a:pt x="43301" y="133360"/>
                    <a:pt x="40546" y="120709"/>
                    <a:pt x="40567" y="105974"/>
                  </a:cubicBezTo>
                  <a:cubicBezTo>
                    <a:pt x="40377" y="95892"/>
                    <a:pt x="41945" y="85856"/>
                    <a:pt x="45187" y="76307"/>
                  </a:cubicBezTo>
                  <a:cubicBezTo>
                    <a:pt x="48026" y="68149"/>
                    <a:pt x="52456" y="60641"/>
                    <a:pt x="58241" y="54226"/>
                  </a:cubicBezTo>
                  <a:cubicBezTo>
                    <a:pt x="63771" y="48117"/>
                    <a:pt x="70637" y="43372"/>
                    <a:pt x="78308" y="40367"/>
                  </a:cubicBezTo>
                  <a:cubicBezTo>
                    <a:pt x="86234" y="37258"/>
                    <a:pt x="94689" y="35690"/>
                    <a:pt x="103208" y="35748"/>
                  </a:cubicBezTo>
                  <a:cubicBezTo>
                    <a:pt x="114672" y="35548"/>
                    <a:pt x="125988" y="38479"/>
                    <a:pt x="135927" y="44224"/>
                  </a:cubicBezTo>
                  <a:cubicBezTo>
                    <a:pt x="145547" y="49971"/>
                    <a:pt x="153346" y="58324"/>
                    <a:pt x="158410" y="68318"/>
                  </a:cubicBezTo>
                  <a:cubicBezTo>
                    <a:pt x="163899" y="78772"/>
                    <a:pt x="166633" y="91353"/>
                    <a:pt x="166633" y="106059"/>
                  </a:cubicBezTo>
                  <a:cubicBezTo>
                    <a:pt x="166760" y="116157"/>
                    <a:pt x="165128" y="126197"/>
                    <a:pt x="161780" y="135727"/>
                  </a:cubicBezTo>
                  <a:close/>
                </a:path>
              </a:pathLst>
            </a:custGeom>
            <a:solidFill>
              <a:srgbClr val="00A443"/>
            </a:solidFill>
            <a:ln w="2119" cap="flat">
              <a:noFill/>
              <a:prstDash val="solid"/>
              <a:miter/>
            </a:ln>
          </p:spPr>
          <p:txBody>
            <a:bodyPr rtlCol="0" anchor="ctr"/>
            <a:lstStyle/>
            <a:p>
              <a:endParaRPr lang="es-ES" sz="675"/>
            </a:p>
          </p:txBody>
        </p:sp>
        <p:sp>
          <p:nvSpPr>
            <p:cNvPr id="28" name="Forma libre: forma 27">
              <a:extLst>
                <a:ext uri="{FF2B5EF4-FFF2-40B4-BE49-F238E27FC236}">
                  <a16:creationId xmlns:a16="http://schemas.microsoft.com/office/drawing/2014/main" id="{DE3EA9BC-03DB-5316-86DC-23839EF87598}"/>
                </a:ext>
              </a:extLst>
            </p:cNvPr>
            <p:cNvSpPr/>
            <p:nvPr/>
          </p:nvSpPr>
          <p:spPr>
            <a:xfrm>
              <a:off x="23000817" y="938482"/>
              <a:ext cx="295529" cy="204090"/>
            </a:xfrm>
            <a:custGeom>
              <a:avLst/>
              <a:gdLst>
                <a:gd name="connsiteX0" fmla="*/ 222039 w 295529"/>
                <a:gd name="connsiteY0" fmla="*/ 109727 h 204090"/>
                <a:gd name="connsiteX1" fmla="*/ 216826 w 295529"/>
                <a:gd name="connsiteY1" fmla="*/ 127188 h 204090"/>
                <a:gd name="connsiteX2" fmla="*/ 211613 w 295529"/>
                <a:gd name="connsiteY2" fmla="*/ 146260 h 204090"/>
                <a:gd name="connsiteX3" fmla="*/ 199958 w 295529"/>
                <a:gd name="connsiteY3" fmla="*/ 110108 h 204090"/>
                <a:gd name="connsiteX4" fmla="*/ 164951 w 295529"/>
                <a:gd name="connsiteY4" fmla="*/ 0 h 204090"/>
                <a:gd name="connsiteX5" fmla="*/ 130812 w 295529"/>
                <a:gd name="connsiteY5" fmla="*/ 0 h 204090"/>
                <a:gd name="connsiteX6" fmla="*/ 96377 w 295529"/>
                <a:gd name="connsiteY6" fmla="*/ 109727 h 204090"/>
                <a:gd name="connsiteX7" fmla="*/ 90952 w 295529"/>
                <a:gd name="connsiteY7" fmla="*/ 127591 h 204090"/>
                <a:gd name="connsiteX8" fmla="*/ 85124 w 295529"/>
                <a:gd name="connsiteY8" fmla="*/ 146663 h 204090"/>
                <a:gd name="connsiteX9" fmla="*/ 79509 w 295529"/>
                <a:gd name="connsiteY9" fmla="*/ 127591 h 204090"/>
                <a:gd name="connsiteX10" fmla="*/ 74274 w 295529"/>
                <a:gd name="connsiteY10" fmla="*/ 109727 h 204090"/>
                <a:gd name="connsiteX11" fmla="*/ 41767 w 295529"/>
                <a:gd name="connsiteY11" fmla="*/ 106 h 204090"/>
                <a:gd name="connsiteX12" fmla="*/ 0 w 295529"/>
                <a:gd name="connsiteY12" fmla="*/ 106 h 204090"/>
                <a:gd name="connsiteX13" fmla="*/ 64654 w 295529"/>
                <a:gd name="connsiteY13" fmla="*/ 204090 h 204090"/>
                <a:gd name="connsiteX14" fmla="*/ 101992 w 295529"/>
                <a:gd name="connsiteY14" fmla="*/ 204090 h 204090"/>
                <a:gd name="connsiteX15" fmla="*/ 136512 w 295529"/>
                <a:gd name="connsiteY15" fmla="*/ 94469 h 204090"/>
                <a:gd name="connsiteX16" fmla="*/ 147362 w 295529"/>
                <a:gd name="connsiteY16" fmla="*/ 58741 h 204090"/>
                <a:gd name="connsiteX17" fmla="*/ 158996 w 295529"/>
                <a:gd name="connsiteY17" fmla="*/ 94469 h 204090"/>
                <a:gd name="connsiteX18" fmla="*/ 193537 w 295529"/>
                <a:gd name="connsiteY18" fmla="*/ 204090 h 204090"/>
                <a:gd name="connsiteX19" fmla="*/ 231278 w 295529"/>
                <a:gd name="connsiteY19" fmla="*/ 204090 h 204090"/>
                <a:gd name="connsiteX20" fmla="*/ 295529 w 295529"/>
                <a:gd name="connsiteY20" fmla="*/ 106 h 204090"/>
                <a:gd name="connsiteX21" fmla="*/ 254567 w 295529"/>
                <a:gd name="connsiteY21" fmla="*/ 106 h 20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5529" h="204090">
                  <a:moveTo>
                    <a:pt x="222039" y="109727"/>
                  </a:moveTo>
                  <a:cubicBezTo>
                    <a:pt x="220174" y="115618"/>
                    <a:pt x="218437" y="121439"/>
                    <a:pt x="216826" y="127188"/>
                  </a:cubicBezTo>
                  <a:cubicBezTo>
                    <a:pt x="215215" y="132937"/>
                    <a:pt x="213478" y="139295"/>
                    <a:pt x="211613" y="146260"/>
                  </a:cubicBezTo>
                  <a:cubicBezTo>
                    <a:pt x="206782" y="131257"/>
                    <a:pt x="202904" y="119206"/>
                    <a:pt x="199958" y="110108"/>
                  </a:cubicBezTo>
                  <a:lnTo>
                    <a:pt x="164951" y="0"/>
                  </a:lnTo>
                  <a:lnTo>
                    <a:pt x="130812" y="0"/>
                  </a:lnTo>
                  <a:lnTo>
                    <a:pt x="96377" y="109727"/>
                  </a:lnTo>
                  <a:cubicBezTo>
                    <a:pt x="94491" y="115900"/>
                    <a:pt x="92668" y="121855"/>
                    <a:pt x="90952" y="127591"/>
                  </a:cubicBezTo>
                  <a:cubicBezTo>
                    <a:pt x="89193" y="133355"/>
                    <a:pt x="87264" y="139712"/>
                    <a:pt x="85124" y="146663"/>
                  </a:cubicBezTo>
                  <a:cubicBezTo>
                    <a:pt x="83005" y="139712"/>
                    <a:pt x="81098" y="133355"/>
                    <a:pt x="79509" y="127591"/>
                  </a:cubicBezTo>
                  <a:cubicBezTo>
                    <a:pt x="77919" y="121827"/>
                    <a:pt x="76160" y="115894"/>
                    <a:pt x="74274" y="109727"/>
                  </a:cubicBezTo>
                  <a:lnTo>
                    <a:pt x="41767" y="106"/>
                  </a:lnTo>
                  <a:lnTo>
                    <a:pt x="0" y="106"/>
                  </a:lnTo>
                  <a:lnTo>
                    <a:pt x="64654" y="204090"/>
                  </a:lnTo>
                  <a:lnTo>
                    <a:pt x="101992" y="204090"/>
                  </a:lnTo>
                  <a:lnTo>
                    <a:pt x="136512" y="94469"/>
                  </a:lnTo>
                  <a:cubicBezTo>
                    <a:pt x="139458" y="85639"/>
                    <a:pt x="143082" y="73730"/>
                    <a:pt x="147362" y="58741"/>
                  </a:cubicBezTo>
                  <a:cubicBezTo>
                    <a:pt x="152448" y="73730"/>
                    <a:pt x="156326" y="85639"/>
                    <a:pt x="158996" y="94469"/>
                  </a:cubicBezTo>
                  <a:lnTo>
                    <a:pt x="193537" y="204090"/>
                  </a:lnTo>
                  <a:lnTo>
                    <a:pt x="231278" y="204090"/>
                  </a:lnTo>
                  <a:lnTo>
                    <a:pt x="295529" y="106"/>
                  </a:lnTo>
                  <a:lnTo>
                    <a:pt x="254567" y="106"/>
                  </a:lnTo>
                  <a:close/>
                </a:path>
              </a:pathLst>
            </a:custGeom>
            <a:solidFill>
              <a:srgbClr val="00A443"/>
            </a:solidFill>
            <a:ln w="2119" cap="flat">
              <a:noFill/>
              <a:prstDash val="solid"/>
              <a:miter/>
            </a:ln>
          </p:spPr>
          <p:txBody>
            <a:bodyPr rtlCol="0" anchor="ctr"/>
            <a:lstStyle/>
            <a:p>
              <a:endParaRPr lang="es-ES" sz="675"/>
            </a:p>
          </p:txBody>
        </p:sp>
        <p:sp>
          <p:nvSpPr>
            <p:cNvPr id="29" name="Forma libre: forma 28">
              <a:extLst>
                <a:ext uri="{FF2B5EF4-FFF2-40B4-BE49-F238E27FC236}">
                  <a16:creationId xmlns:a16="http://schemas.microsoft.com/office/drawing/2014/main" id="{BEAED111-8303-AB6C-0E03-3AAF0E823E80}"/>
                </a:ext>
              </a:extLst>
            </p:cNvPr>
            <p:cNvSpPr/>
            <p:nvPr/>
          </p:nvSpPr>
          <p:spPr>
            <a:xfrm>
              <a:off x="23296333" y="934464"/>
              <a:ext cx="192321" cy="212494"/>
            </a:xfrm>
            <a:custGeom>
              <a:avLst/>
              <a:gdLst>
                <a:gd name="connsiteX0" fmla="*/ 146570 w 192321"/>
                <a:gd name="connsiteY0" fmla="*/ 13067 h 212494"/>
                <a:gd name="connsiteX1" fmla="*/ 97979 w 192321"/>
                <a:gd name="connsiteY1" fmla="*/ 14 h 212494"/>
                <a:gd name="connsiteX2" fmla="*/ 58415 w 192321"/>
                <a:gd name="connsiteY2" fmla="*/ 7430 h 212494"/>
                <a:gd name="connsiteX3" fmla="*/ 27307 w 192321"/>
                <a:gd name="connsiteY3" fmla="*/ 28982 h 212494"/>
                <a:gd name="connsiteX4" fmla="*/ 7027 w 192321"/>
                <a:gd name="connsiteY4" fmla="*/ 62506 h 212494"/>
                <a:gd name="connsiteX5" fmla="*/ 13 w 192321"/>
                <a:gd name="connsiteY5" fmla="*/ 106074 h 212494"/>
                <a:gd name="connsiteX6" fmla="*/ 12855 w 192321"/>
                <a:gd name="connsiteY6" fmla="*/ 161680 h 212494"/>
                <a:gd name="connsiteX7" fmla="*/ 48180 w 192321"/>
                <a:gd name="connsiteY7" fmla="*/ 199039 h 212494"/>
                <a:gd name="connsiteX8" fmla="*/ 99992 w 192321"/>
                <a:gd name="connsiteY8" fmla="*/ 212474 h 212494"/>
                <a:gd name="connsiteX9" fmla="*/ 134300 w 192321"/>
                <a:gd name="connsiteY9" fmla="*/ 207452 h 212494"/>
                <a:gd name="connsiteX10" fmla="*/ 164837 w 192321"/>
                <a:gd name="connsiteY10" fmla="*/ 191008 h 212494"/>
                <a:gd name="connsiteX11" fmla="*/ 188719 w 192321"/>
                <a:gd name="connsiteY11" fmla="*/ 161489 h 212494"/>
                <a:gd name="connsiteX12" fmla="*/ 158204 w 192321"/>
                <a:gd name="connsiteY12" fmla="*/ 142608 h 212494"/>
                <a:gd name="connsiteX13" fmla="*/ 142946 w 192321"/>
                <a:gd name="connsiteY13" fmla="*/ 162887 h 212494"/>
                <a:gd name="connsiteX14" fmla="*/ 123260 w 192321"/>
                <a:gd name="connsiteY14" fmla="*/ 174140 h 212494"/>
                <a:gd name="connsiteX15" fmla="*/ 99950 w 192321"/>
                <a:gd name="connsiteY15" fmla="*/ 177552 h 212494"/>
                <a:gd name="connsiteX16" fmla="*/ 69032 w 192321"/>
                <a:gd name="connsiteY16" fmla="*/ 169520 h 212494"/>
                <a:gd name="connsiteX17" fmla="*/ 47587 w 192321"/>
                <a:gd name="connsiteY17" fmla="*/ 145532 h 212494"/>
                <a:gd name="connsiteX18" fmla="*/ 40106 w 192321"/>
                <a:gd name="connsiteY18" fmla="*/ 115229 h 212494"/>
                <a:gd name="connsiteX19" fmla="*/ 191940 w 192321"/>
                <a:gd name="connsiteY19" fmla="*/ 115229 h 212494"/>
                <a:gd name="connsiteX20" fmla="*/ 192321 w 192321"/>
                <a:gd name="connsiteY20" fmla="*/ 109613 h 212494"/>
                <a:gd name="connsiteX21" fmla="*/ 192321 w 192321"/>
                <a:gd name="connsiteY21" fmla="*/ 104379 h 212494"/>
                <a:gd name="connsiteX22" fmla="*/ 180094 w 192321"/>
                <a:gd name="connsiteY22" fmla="*/ 49579 h 212494"/>
                <a:gd name="connsiteX23" fmla="*/ 146570 w 192321"/>
                <a:gd name="connsiteY23" fmla="*/ 13067 h 212494"/>
                <a:gd name="connsiteX24" fmla="*/ 55216 w 192321"/>
                <a:gd name="connsiteY24" fmla="*/ 52016 h 212494"/>
                <a:gd name="connsiteX25" fmla="*/ 73482 w 192321"/>
                <a:gd name="connsiteY25" fmla="*/ 37967 h 212494"/>
                <a:gd name="connsiteX26" fmla="*/ 97576 w 192321"/>
                <a:gd name="connsiteY26" fmla="*/ 33347 h 212494"/>
                <a:gd name="connsiteX27" fmla="*/ 137119 w 192321"/>
                <a:gd name="connsiteY27" fmla="*/ 50999 h 212494"/>
                <a:gd name="connsiteX28" fmla="*/ 151317 w 192321"/>
                <a:gd name="connsiteY28" fmla="*/ 85943 h 212494"/>
                <a:gd name="connsiteX29" fmla="*/ 41272 w 192321"/>
                <a:gd name="connsiteY29" fmla="*/ 85943 h 212494"/>
                <a:gd name="connsiteX30" fmla="*/ 43772 w 192321"/>
                <a:gd name="connsiteY30" fmla="*/ 74902 h 212494"/>
                <a:gd name="connsiteX31" fmla="*/ 55216 w 192321"/>
                <a:gd name="connsiteY31" fmla="*/ 52016 h 21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2321" h="212494">
                  <a:moveTo>
                    <a:pt x="146570" y="13067"/>
                  </a:moveTo>
                  <a:cubicBezTo>
                    <a:pt x="131927" y="4241"/>
                    <a:pt x="115080" y="-281"/>
                    <a:pt x="97979" y="14"/>
                  </a:cubicBezTo>
                  <a:cubicBezTo>
                    <a:pt x="84438" y="-156"/>
                    <a:pt x="70982" y="2366"/>
                    <a:pt x="58415" y="7430"/>
                  </a:cubicBezTo>
                  <a:cubicBezTo>
                    <a:pt x="46633" y="12319"/>
                    <a:pt x="36016" y="19666"/>
                    <a:pt x="27307" y="28982"/>
                  </a:cubicBezTo>
                  <a:cubicBezTo>
                    <a:pt x="18301" y="38632"/>
                    <a:pt x="11393" y="50048"/>
                    <a:pt x="7027" y="62506"/>
                  </a:cubicBezTo>
                  <a:cubicBezTo>
                    <a:pt x="2175" y="76511"/>
                    <a:pt x="-199" y="91256"/>
                    <a:pt x="13" y="106074"/>
                  </a:cubicBezTo>
                  <a:cubicBezTo>
                    <a:pt x="13" y="127265"/>
                    <a:pt x="4294" y="145801"/>
                    <a:pt x="12855" y="161680"/>
                  </a:cubicBezTo>
                  <a:cubicBezTo>
                    <a:pt x="20971" y="177140"/>
                    <a:pt x="33198" y="190065"/>
                    <a:pt x="48180" y="199039"/>
                  </a:cubicBezTo>
                  <a:cubicBezTo>
                    <a:pt x="63883" y="208190"/>
                    <a:pt x="81810" y="212839"/>
                    <a:pt x="99992" y="212474"/>
                  </a:cubicBezTo>
                  <a:cubicBezTo>
                    <a:pt x="111605" y="212496"/>
                    <a:pt x="123175" y="210802"/>
                    <a:pt x="134300" y="207452"/>
                  </a:cubicBezTo>
                  <a:cubicBezTo>
                    <a:pt x="145489" y="204078"/>
                    <a:pt x="155873" y="198486"/>
                    <a:pt x="164837" y="191008"/>
                  </a:cubicBezTo>
                  <a:cubicBezTo>
                    <a:pt x="174563" y="182739"/>
                    <a:pt x="182658" y="172729"/>
                    <a:pt x="188719" y="161489"/>
                  </a:cubicBezTo>
                  <a:lnTo>
                    <a:pt x="158204" y="142608"/>
                  </a:lnTo>
                  <a:cubicBezTo>
                    <a:pt x="154432" y="150258"/>
                    <a:pt x="149240" y="157134"/>
                    <a:pt x="142946" y="162887"/>
                  </a:cubicBezTo>
                  <a:cubicBezTo>
                    <a:pt x="137267" y="168005"/>
                    <a:pt x="130549" y="171843"/>
                    <a:pt x="123260" y="174140"/>
                  </a:cubicBezTo>
                  <a:cubicBezTo>
                    <a:pt x="115716" y="176460"/>
                    <a:pt x="107854" y="177611"/>
                    <a:pt x="99950" y="177552"/>
                  </a:cubicBezTo>
                  <a:cubicBezTo>
                    <a:pt x="89100" y="177734"/>
                    <a:pt x="78420" y="174958"/>
                    <a:pt x="69032" y="169520"/>
                  </a:cubicBezTo>
                  <a:cubicBezTo>
                    <a:pt x="59644" y="163843"/>
                    <a:pt x="52185" y="155488"/>
                    <a:pt x="47587" y="145532"/>
                  </a:cubicBezTo>
                  <a:cubicBezTo>
                    <a:pt x="43158" y="136011"/>
                    <a:pt x="40615" y="125718"/>
                    <a:pt x="40106" y="115229"/>
                  </a:cubicBezTo>
                  <a:lnTo>
                    <a:pt x="191940" y="115229"/>
                  </a:lnTo>
                  <a:cubicBezTo>
                    <a:pt x="192194" y="113368"/>
                    <a:pt x="192321" y="111491"/>
                    <a:pt x="192321" y="109613"/>
                  </a:cubicBezTo>
                  <a:lnTo>
                    <a:pt x="192321" y="104379"/>
                  </a:lnTo>
                  <a:cubicBezTo>
                    <a:pt x="192321" y="83500"/>
                    <a:pt x="188252" y="65233"/>
                    <a:pt x="180094" y="49579"/>
                  </a:cubicBezTo>
                  <a:cubicBezTo>
                    <a:pt x="172486" y="34553"/>
                    <a:pt x="160895" y="21919"/>
                    <a:pt x="146570" y="13067"/>
                  </a:cubicBezTo>
                  <a:close/>
                  <a:moveTo>
                    <a:pt x="55216" y="52016"/>
                  </a:moveTo>
                  <a:cubicBezTo>
                    <a:pt x="60005" y="45845"/>
                    <a:pt x="66298" y="41007"/>
                    <a:pt x="73482" y="37967"/>
                  </a:cubicBezTo>
                  <a:cubicBezTo>
                    <a:pt x="81111" y="34801"/>
                    <a:pt x="89312" y="33228"/>
                    <a:pt x="97576" y="33347"/>
                  </a:cubicBezTo>
                  <a:cubicBezTo>
                    <a:pt x="112749" y="32951"/>
                    <a:pt x="127286" y="39439"/>
                    <a:pt x="137119" y="50999"/>
                  </a:cubicBezTo>
                  <a:cubicBezTo>
                    <a:pt x="144493" y="59475"/>
                    <a:pt x="149219" y="71124"/>
                    <a:pt x="151317" y="85943"/>
                  </a:cubicBezTo>
                  <a:lnTo>
                    <a:pt x="41272" y="85943"/>
                  </a:lnTo>
                  <a:cubicBezTo>
                    <a:pt x="41865" y="82213"/>
                    <a:pt x="42692" y="78524"/>
                    <a:pt x="43772" y="74902"/>
                  </a:cubicBezTo>
                  <a:cubicBezTo>
                    <a:pt x="46103" y="66615"/>
                    <a:pt x="49981" y="58848"/>
                    <a:pt x="55216" y="52016"/>
                  </a:cubicBezTo>
                  <a:close/>
                </a:path>
              </a:pathLst>
            </a:custGeom>
            <a:solidFill>
              <a:srgbClr val="00A443"/>
            </a:solidFill>
            <a:ln w="2119" cap="flat">
              <a:noFill/>
              <a:prstDash val="solid"/>
              <a:miter/>
            </a:ln>
          </p:spPr>
          <p:txBody>
            <a:bodyPr rtlCol="0" anchor="ctr"/>
            <a:lstStyle/>
            <a:p>
              <a:endParaRPr lang="es-ES" sz="675"/>
            </a:p>
          </p:txBody>
        </p:sp>
        <p:sp>
          <p:nvSpPr>
            <p:cNvPr id="30" name="Forma libre: forma 29">
              <a:extLst>
                <a:ext uri="{FF2B5EF4-FFF2-40B4-BE49-F238E27FC236}">
                  <a16:creationId xmlns:a16="http://schemas.microsoft.com/office/drawing/2014/main" id="{06933D1E-E5AD-B281-6AA3-D14C66A9176E}"/>
                </a:ext>
              </a:extLst>
            </p:cNvPr>
            <p:cNvSpPr/>
            <p:nvPr/>
          </p:nvSpPr>
          <p:spPr>
            <a:xfrm>
              <a:off x="23513893" y="934470"/>
              <a:ext cx="106399" cy="207996"/>
            </a:xfrm>
            <a:custGeom>
              <a:avLst/>
              <a:gdLst>
                <a:gd name="connsiteX0" fmla="*/ 94766 w 106399"/>
                <a:gd name="connsiteY0" fmla="*/ 7 h 207996"/>
                <a:gd name="connsiteX1" fmla="*/ 62429 w 106399"/>
                <a:gd name="connsiteY1" fmla="*/ 9246 h 207996"/>
                <a:gd name="connsiteX2" fmla="*/ 39352 w 106399"/>
                <a:gd name="connsiteY2" fmla="*/ 37346 h 207996"/>
                <a:gd name="connsiteX3" fmla="*/ 39352 w 106399"/>
                <a:gd name="connsiteY3" fmla="*/ 4012 h 207996"/>
                <a:gd name="connsiteX4" fmla="*/ 0 w 106399"/>
                <a:gd name="connsiteY4" fmla="*/ 4012 h 207996"/>
                <a:gd name="connsiteX5" fmla="*/ 0 w 106399"/>
                <a:gd name="connsiteY5" fmla="*/ 207997 h 207996"/>
                <a:gd name="connsiteX6" fmla="*/ 39352 w 106399"/>
                <a:gd name="connsiteY6" fmla="*/ 207997 h 207996"/>
                <a:gd name="connsiteX7" fmla="*/ 39352 w 106399"/>
                <a:gd name="connsiteY7" fmla="*/ 99181 h 207996"/>
                <a:gd name="connsiteX8" fmla="*/ 52596 w 106399"/>
                <a:gd name="connsiteY8" fmla="*/ 57435 h 207996"/>
                <a:gd name="connsiteX9" fmla="*/ 86332 w 106399"/>
                <a:gd name="connsiteY9" fmla="*/ 41774 h 207996"/>
                <a:gd name="connsiteX10" fmla="*/ 106400 w 106399"/>
                <a:gd name="connsiteY10" fmla="*/ 41774 h 207996"/>
                <a:gd name="connsiteX11" fmla="*/ 106400 w 106399"/>
                <a:gd name="connsiteY11" fmla="*/ 7 h 20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399" h="207996">
                  <a:moveTo>
                    <a:pt x="94766" y="7"/>
                  </a:moveTo>
                  <a:cubicBezTo>
                    <a:pt x="83302" y="-171"/>
                    <a:pt x="72071" y="3044"/>
                    <a:pt x="62429" y="9246"/>
                  </a:cubicBezTo>
                  <a:cubicBezTo>
                    <a:pt x="52935" y="15392"/>
                    <a:pt x="45243" y="24758"/>
                    <a:pt x="39352" y="37346"/>
                  </a:cubicBezTo>
                  <a:lnTo>
                    <a:pt x="39352" y="4012"/>
                  </a:lnTo>
                  <a:lnTo>
                    <a:pt x="0" y="4012"/>
                  </a:lnTo>
                  <a:lnTo>
                    <a:pt x="0" y="207997"/>
                  </a:lnTo>
                  <a:lnTo>
                    <a:pt x="39352" y="207997"/>
                  </a:lnTo>
                  <a:lnTo>
                    <a:pt x="39352" y="99181"/>
                  </a:lnTo>
                  <a:cubicBezTo>
                    <a:pt x="39352" y="81789"/>
                    <a:pt x="43759" y="67875"/>
                    <a:pt x="52596" y="57435"/>
                  </a:cubicBezTo>
                  <a:cubicBezTo>
                    <a:pt x="60818" y="47276"/>
                    <a:pt x="73278" y="41493"/>
                    <a:pt x="86332" y="41774"/>
                  </a:cubicBezTo>
                  <a:lnTo>
                    <a:pt x="106400" y="41774"/>
                  </a:lnTo>
                  <a:lnTo>
                    <a:pt x="106400" y="7"/>
                  </a:lnTo>
                  <a:close/>
                </a:path>
              </a:pathLst>
            </a:custGeom>
            <a:solidFill>
              <a:srgbClr val="00A443"/>
            </a:solidFill>
            <a:ln w="2119" cap="flat">
              <a:noFill/>
              <a:prstDash val="solid"/>
              <a:miter/>
            </a:ln>
          </p:spPr>
          <p:txBody>
            <a:bodyPr rtlCol="0" anchor="ctr"/>
            <a:lstStyle/>
            <a:p>
              <a:endParaRPr lang="es-ES" sz="675"/>
            </a:p>
          </p:txBody>
        </p:sp>
        <p:sp>
          <p:nvSpPr>
            <p:cNvPr id="31" name="Forma libre: forma 30">
              <a:extLst>
                <a:ext uri="{FF2B5EF4-FFF2-40B4-BE49-F238E27FC236}">
                  <a16:creationId xmlns:a16="http://schemas.microsoft.com/office/drawing/2014/main" id="{5A829997-40EF-EA87-589F-6C8130E84821}"/>
                </a:ext>
              </a:extLst>
            </p:cNvPr>
            <p:cNvSpPr/>
            <p:nvPr/>
          </p:nvSpPr>
          <p:spPr>
            <a:xfrm>
              <a:off x="20826516" y="737210"/>
              <a:ext cx="267147" cy="428326"/>
            </a:xfrm>
            <a:custGeom>
              <a:avLst/>
              <a:gdLst>
                <a:gd name="connsiteX0" fmla="*/ 0 w 267147"/>
                <a:gd name="connsiteY0" fmla="*/ 305362 h 428326"/>
                <a:gd name="connsiteX1" fmla="*/ 35453 w 267147"/>
                <a:gd name="connsiteY1" fmla="*/ 391737 h 428326"/>
                <a:gd name="connsiteX2" fmla="*/ 176966 w 267147"/>
                <a:gd name="connsiteY2" fmla="*/ 414920 h 428326"/>
                <a:gd name="connsiteX3" fmla="*/ 219475 w 267147"/>
                <a:gd name="connsiteY3" fmla="*/ 0 h 428326"/>
                <a:gd name="connsiteX4" fmla="*/ 0 w 267147"/>
                <a:gd name="connsiteY4" fmla="*/ 305362 h 428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147" h="428326">
                  <a:moveTo>
                    <a:pt x="0" y="305362"/>
                  </a:moveTo>
                  <a:cubicBezTo>
                    <a:pt x="-49" y="337704"/>
                    <a:pt x="12696" y="368753"/>
                    <a:pt x="35453" y="391737"/>
                  </a:cubicBezTo>
                  <a:cubicBezTo>
                    <a:pt x="79360" y="435644"/>
                    <a:pt x="138971" y="435560"/>
                    <a:pt x="176966" y="414920"/>
                  </a:cubicBezTo>
                  <a:cubicBezTo>
                    <a:pt x="223480" y="389681"/>
                    <a:pt x="328121" y="313987"/>
                    <a:pt x="219475" y="0"/>
                  </a:cubicBezTo>
                  <a:cubicBezTo>
                    <a:pt x="219475" y="148210"/>
                    <a:pt x="0" y="163277"/>
                    <a:pt x="0" y="305362"/>
                  </a:cubicBezTo>
                  <a:close/>
                </a:path>
              </a:pathLst>
            </a:custGeom>
            <a:solidFill>
              <a:srgbClr val="FF9C1A"/>
            </a:solidFill>
            <a:ln w="2119" cap="flat">
              <a:noFill/>
              <a:prstDash val="solid"/>
              <a:miter/>
            </a:ln>
          </p:spPr>
          <p:txBody>
            <a:bodyPr rtlCol="0" anchor="ctr"/>
            <a:lstStyle/>
            <a:p>
              <a:endParaRPr lang="es-ES" sz="675"/>
            </a:p>
          </p:txBody>
        </p:sp>
        <p:sp>
          <p:nvSpPr>
            <p:cNvPr id="32" name="Forma libre: forma 31">
              <a:extLst>
                <a:ext uri="{FF2B5EF4-FFF2-40B4-BE49-F238E27FC236}">
                  <a16:creationId xmlns:a16="http://schemas.microsoft.com/office/drawing/2014/main" id="{C1E2EA7B-F1F3-53DB-9FC4-B7A56E1FD4D7}"/>
                </a:ext>
              </a:extLst>
            </p:cNvPr>
            <p:cNvSpPr/>
            <p:nvPr/>
          </p:nvSpPr>
          <p:spPr>
            <a:xfrm>
              <a:off x="20670932" y="737210"/>
              <a:ext cx="255520" cy="428307"/>
            </a:xfrm>
            <a:custGeom>
              <a:avLst/>
              <a:gdLst>
                <a:gd name="connsiteX0" fmla="*/ 255521 w 255520"/>
                <a:gd name="connsiteY0" fmla="*/ 129752 h 428307"/>
                <a:gd name="connsiteX1" fmla="*/ 219496 w 255520"/>
                <a:gd name="connsiteY1" fmla="*/ 0 h 428307"/>
                <a:gd name="connsiteX2" fmla="*/ 0 w 255520"/>
                <a:gd name="connsiteY2" fmla="*/ 305362 h 428307"/>
                <a:gd name="connsiteX3" fmla="*/ 35410 w 255520"/>
                <a:gd name="connsiteY3" fmla="*/ 391737 h 428307"/>
                <a:gd name="connsiteX4" fmla="*/ 176924 w 255520"/>
                <a:gd name="connsiteY4" fmla="*/ 414920 h 428307"/>
                <a:gd name="connsiteX5" fmla="*/ 255521 w 255520"/>
                <a:gd name="connsiteY5" fmla="*/ 129752 h 42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520" h="428307">
                  <a:moveTo>
                    <a:pt x="255521" y="129752"/>
                  </a:moveTo>
                  <a:cubicBezTo>
                    <a:pt x="248316" y="90909"/>
                    <a:pt x="236767" y="51134"/>
                    <a:pt x="219496" y="0"/>
                  </a:cubicBezTo>
                  <a:cubicBezTo>
                    <a:pt x="219496" y="148210"/>
                    <a:pt x="0" y="163277"/>
                    <a:pt x="0" y="305362"/>
                  </a:cubicBezTo>
                  <a:cubicBezTo>
                    <a:pt x="-49" y="337697"/>
                    <a:pt x="12677" y="368742"/>
                    <a:pt x="35410" y="391737"/>
                  </a:cubicBezTo>
                  <a:cubicBezTo>
                    <a:pt x="79318" y="435644"/>
                    <a:pt x="139394" y="435517"/>
                    <a:pt x="176924" y="414920"/>
                  </a:cubicBezTo>
                  <a:cubicBezTo>
                    <a:pt x="89659" y="321870"/>
                    <a:pt x="120386" y="214156"/>
                    <a:pt x="255521" y="129752"/>
                  </a:cubicBezTo>
                  <a:close/>
                </a:path>
              </a:pathLst>
            </a:custGeom>
            <a:solidFill>
              <a:srgbClr val="0DA9FF"/>
            </a:solidFill>
            <a:ln w="2119" cap="flat">
              <a:noFill/>
              <a:prstDash val="solid"/>
              <a:miter/>
            </a:ln>
          </p:spPr>
          <p:txBody>
            <a:bodyPr rtlCol="0" anchor="ctr"/>
            <a:lstStyle/>
            <a:p>
              <a:endParaRPr lang="es-ES" sz="675"/>
            </a:p>
          </p:txBody>
        </p:sp>
        <p:sp>
          <p:nvSpPr>
            <p:cNvPr id="33" name="Forma libre: forma 32">
              <a:extLst>
                <a:ext uri="{FF2B5EF4-FFF2-40B4-BE49-F238E27FC236}">
                  <a16:creationId xmlns:a16="http://schemas.microsoft.com/office/drawing/2014/main" id="{5C14A74B-CD65-B0DF-EF63-0D9B8AFC647A}"/>
                </a:ext>
              </a:extLst>
            </p:cNvPr>
            <p:cNvSpPr/>
            <p:nvPr/>
          </p:nvSpPr>
          <p:spPr>
            <a:xfrm>
              <a:off x="20515348" y="737210"/>
              <a:ext cx="255520" cy="529266"/>
            </a:xfrm>
            <a:custGeom>
              <a:avLst/>
              <a:gdLst>
                <a:gd name="connsiteX0" fmla="*/ 255521 w 255520"/>
                <a:gd name="connsiteY0" fmla="*/ 129752 h 529266"/>
                <a:gd name="connsiteX1" fmla="*/ 219496 w 255520"/>
                <a:gd name="connsiteY1" fmla="*/ 0 h 529266"/>
                <a:gd name="connsiteX2" fmla="*/ 0 w 255520"/>
                <a:gd name="connsiteY2" fmla="*/ 305362 h 529266"/>
                <a:gd name="connsiteX3" fmla="*/ 59038 w 255520"/>
                <a:gd name="connsiteY3" fmla="*/ 410321 h 529266"/>
                <a:gd name="connsiteX4" fmla="*/ 53380 w 255520"/>
                <a:gd name="connsiteY4" fmla="*/ 529266 h 529266"/>
                <a:gd name="connsiteX5" fmla="*/ 81543 w 255520"/>
                <a:gd name="connsiteY5" fmla="*/ 524583 h 529266"/>
                <a:gd name="connsiteX6" fmla="*/ 77093 w 255520"/>
                <a:gd name="connsiteY6" fmla="*/ 419433 h 529266"/>
                <a:gd name="connsiteX7" fmla="*/ 176923 w 255520"/>
                <a:gd name="connsiteY7" fmla="*/ 414962 h 529266"/>
                <a:gd name="connsiteX8" fmla="*/ 255521 w 255520"/>
                <a:gd name="connsiteY8" fmla="*/ 129752 h 52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20" h="529266">
                  <a:moveTo>
                    <a:pt x="255521" y="129752"/>
                  </a:moveTo>
                  <a:cubicBezTo>
                    <a:pt x="248316" y="90909"/>
                    <a:pt x="236746" y="51134"/>
                    <a:pt x="219496" y="0"/>
                  </a:cubicBezTo>
                  <a:cubicBezTo>
                    <a:pt x="219496" y="148210"/>
                    <a:pt x="0" y="163277"/>
                    <a:pt x="0" y="305362"/>
                  </a:cubicBezTo>
                  <a:cubicBezTo>
                    <a:pt x="0" y="378238"/>
                    <a:pt x="59038" y="410321"/>
                    <a:pt x="59038" y="410321"/>
                  </a:cubicBezTo>
                  <a:cubicBezTo>
                    <a:pt x="49865" y="449285"/>
                    <a:pt x="47947" y="489607"/>
                    <a:pt x="53380" y="529266"/>
                  </a:cubicBezTo>
                  <a:lnTo>
                    <a:pt x="81543" y="524583"/>
                  </a:lnTo>
                  <a:cubicBezTo>
                    <a:pt x="67769" y="476691"/>
                    <a:pt x="76224" y="424540"/>
                    <a:pt x="77093" y="419433"/>
                  </a:cubicBezTo>
                  <a:cubicBezTo>
                    <a:pt x="113117" y="433864"/>
                    <a:pt x="150265" y="429584"/>
                    <a:pt x="176923" y="414962"/>
                  </a:cubicBezTo>
                  <a:cubicBezTo>
                    <a:pt x="89532" y="321870"/>
                    <a:pt x="120386" y="214177"/>
                    <a:pt x="255521" y="129752"/>
                  </a:cubicBezTo>
                  <a:close/>
                </a:path>
              </a:pathLst>
            </a:custGeom>
            <a:solidFill>
              <a:srgbClr val="00A443"/>
            </a:solidFill>
            <a:ln w="2119" cap="flat">
              <a:noFill/>
              <a:prstDash val="solid"/>
              <a:miter/>
            </a:ln>
          </p:spPr>
          <p:txBody>
            <a:bodyPr rtlCol="0" anchor="ctr"/>
            <a:lstStyle/>
            <a:p>
              <a:endParaRPr lang="es-ES" sz="675"/>
            </a:p>
          </p:txBody>
        </p:sp>
      </p:grpSp>
    </p:spTree>
    <p:extLst>
      <p:ext uri="{BB962C8B-B14F-4D97-AF65-F5344CB8AC3E}">
        <p14:creationId xmlns:p14="http://schemas.microsoft.com/office/powerpoint/2010/main" val="563973080"/>
      </p:ext>
    </p:extLst>
  </p:cSld>
  <p:clrMapOvr>
    <a:overrideClrMapping bg1="lt1" tx1="dk1" bg2="lt2" tx2="dk2" accent1="accent1" accent2="accent2" accent3="accent3" accent4="accent4" accent5="accent5" accent6="accent6" hlink="hlink" folHlink="folHlink"/>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Featured Green">
    <p:bg>
      <p:bgPr>
        <a:solidFill>
          <a:schemeClr val="tx2"/>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257342B-F226-AB40-3EDB-C1B89A93539B}"/>
              </a:ext>
            </a:extLst>
          </p:cNvPr>
          <p:cNvSpPr>
            <a:spLocks noGrp="1"/>
          </p:cNvSpPr>
          <p:nvPr>
            <p:ph type="body" sz="quarter" idx="20" hasCustomPrompt="1"/>
          </p:nvPr>
        </p:nvSpPr>
        <p:spPr>
          <a:xfrm>
            <a:off x="305415" y="384507"/>
            <a:ext cx="6994065" cy="2187243"/>
          </a:xfrm>
          <a:prstGeom prst="rect">
            <a:avLst/>
          </a:prstGeom>
        </p:spPr>
        <p:txBody>
          <a:bodyPr anchor="t">
            <a:normAutofit/>
          </a:bodyPr>
          <a:lstStyle>
            <a:lvl1pPr>
              <a:lnSpc>
                <a:spcPts val="6150"/>
              </a:lnSpc>
              <a:defRPr sz="7500" b="1" i="0">
                <a:solidFill>
                  <a:schemeClr val="bg1"/>
                </a:solidFill>
                <a:latin typeface="IberPangea Text" panose="020B0404000000000000" pitchFamily="34" charset="0"/>
                <a:ea typeface="IberPangea Text" panose="020B0404000000000000" pitchFamily="34" charset="0"/>
                <a:cs typeface="IberPangea Text" panose="020B0404000000000000" pitchFamily="34" charset="0"/>
              </a:defRPr>
            </a:lvl1pPr>
          </a:lstStyle>
          <a:p>
            <a:pPr lvl="0"/>
            <a:r>
              <a:rPr lang="en-US" noProof="0"/>
              <a:t>Featured</a:t>
            </a:r>
          </a:p>
        </p:txBody>
      </p:sp>
      <p:sp>
        <p:nvSpPr>
          <p:cNvPr id="2" name="Marcador de número de diapositiva 5">
            <a:extLst>
              <a:ext uri="{FF2B5EF4-FFF2-40B4-BE49-F238E27FC236}">
                <a16:creationId xmlns:a16="http://schemas.microsoft.com/office/drawing/2014/main" id="{C0955BFA-C5A2-3E4A-FE0B-D3526CFD8FD0}"/>
              </a:ext>
            </a:extLst>
          </p:cNvPr>
          <p:cNvSpPr>
            <a:spLocks noGrp="1"/>
          </p:cNvSpPr>
          <p:nvPr>
            <p:ph type="sldNum" sz="quarter" idx="4"/>
          </p:nvPr>
        </p:nvSpPr>
        <p:spPr>
          <a:xfrm>
            <a:off x="8373624" y="4840002"/>
            <a:ext cx="464962" cy="180415"/>
          </a:xfrm>
          <a:prstGeom prst="rect">
            <a:avLst/>
          </a:prstGeom>
        </p:spPr>
        <p:txBody>
          <a:bodyPr anchor="b"/>
          <a:lstStyle>
            <a:lvl1pPr algn="r">
              <a:defRPr sz="450" b="0" i="0">
                <a:solidFill>
                  <a:schemeClr val="bg1"/>
                </a:solidFill>
                <a:latin typeface="IberPangea Text Light" panose="020B0404000000000000" pitchFamily="34" charset="0"/>
                <a:ea typeface="IberPangea Text Light" panose="020B0404000000000000" pitchFamily="34" charset="0"/>
                <a:cs typeface="IberPangea Text Light" panose="020B0404000000000000" pitchFamily="34" charset="0"/>
              </a:defRPr>
            </a:lvl1pPr>
          </a:lstStyle>
          <a:p>
            <a:fld id="{92A49E42-579D-0A4D-A382-D64C66A04E33}" type="slidenum">
              <a:rPr lang="en-US" smtClean="0"/>
              <a:pPr/>
              <a:t>‹#›</a:t>
            </a:fld>
            <a:endParaRPr lang="en-US"/>
          </a:p>
        </p:txBody>
      </p:sp>
      <p:grpSp>
        <p:nvGrpSpPr>
          <p:cNvPr id="4" name="Grupo 3">
            <a:extLst>
              <a:ext uri="{FF2B5EF4-FFF2-40B4-BE49-F238E27FC236}">
                <a16:creationId xmlns:a16="http://schemas.microsoft.com/office/drawing/2014/main" id="{32625B5F-A5D1-F810-B9AD-4FAEDF9D4704}"/>
              </a:ext>
            </a:extLst>
          </p:cNvPr>
          <p:cNvGrpSpPr/>
          <p:nvPr userDrawn="1"/>
        </p:nvGrpSpPr>
        <p:grpSpPr>
          <a:xfrm>
            <a:off x="7693757" y="276454"/>
            <a:ext cx="1164430" cy="198475"/>
            <a:chOff x="20515348" y="737210"/>
            <a:chExt cx="3104944" cy="529266"/>
          </a:xfrm>
          <a:solidFill>
            <a:schemeClr val="bg1"/>
          </a:solidFill>
        </p:grpSpPr>
        <p:sp>
          <p:nvSpPr>
            <p:cNvPr id="5" name="Forma libre: forma 4">
              <a:extLst>
                <a:ext uri="{FF2B5EF4-FFF2-40B4-BE49-F238E27FC236}">
                  <a16:creationId xmlns:a16="http://schemas.microsoft.com/office/drawing/2014/main" id="{72285703-D126-9685-701D-C2C61E878373}"/>
                </a:ext>
              </a:extLst>
            </p:cNvPr>
            <p:cNvSpPr/>
            <p:nvPr/>
          </p:nvSpPr>
          <p:spPr>
            <a:xfrm>
              <a:off x="21187483" y="856967"/>
              <a:ext cx="221251" cy="289836"/>
            </a:xfrm>
            <a:custGeom>
              <a:avLst/>
              <a:gdLst>
                <a:gd name="connsiteX0" fmla="*/ 183895 w 221251"/>
                <a:gd name="connsiteY0" fmla="*/ 147165 h 289836"/>
                <a:gd name="connsiteX1" fmla="*/ 136703 w 221251"/>
                <a:gd name="connsiteY1" fmla="*/ 128093 h 289836"/>
                <a:gd name="connsiteX2" fmla="*/ 102183 w 221251"/>
                <a:gd name="connsiteY2" fmla="*/ 118854 h 289836"/>
                <a:gd name="connsiteX3" fmla="*/ 65226 w 221251"/>
                <a:gd name="connsiteY3" fmla="*/ 103003 h 289836"/>
                <a:gd name="connsiteX4" fmla="*/ 52384 w 221251"/>
                <a:gd name="connsiteY4" fmla="*/ 75900 h 289836"/>
                <a:gd name="connsiteX5" fmla="*/ 68256 w 221251"/>
                <a:gd name="connsiteY5" fmla="*/ 48203 h 289836"/>
                <a:gd name="connsiteX6" fmla="*/ 110638 w 221251"/>
                <a:gd name="connsiteY6" fmla="*/ 37756 h 289836"/>
                <a:gd name="connsiteX7" fmla="*/ 154186 w 221251"/>
                <a:gd name="connsiteY7" fmla="*/ 49199 h 289836"/>
                <a:gd name="connsiteX8" fmla="*/ 179615 w 221251"/>
                <a:gd name="connsiteY8" fmla="*/ 84736 h 289836"/>
                <a:gd name="connsiteX9" fmla="*/ 216148 w 221251"/>
                <a:gd name="connsiteY9" fmla="*/ 71089 h 289836"/>
                <a:gd name="connsiteX10" fmla="*/ 194470 w 221251"/>
                <a:gd name="connsiteY10" fmla="*/ 31929 h 289836"/>
                <a:gd name="connsiteX11" fmla="*/ 158445 w 221251"/>
                <a:gd name="connsiteY11" fmla="*/ 8258 h 289836"/>
                <a:gd name="connsiteX12" fmla="*/ 110066 w 221251"/>
                <a:gd name="connsiteY12" fmla="*/ 15 h 289836"/>
                <a:gd name="connsiteX13" fmla="*/ 57258 w 221251"/>
                <a:gd name="connsiteY13" fmla="*/ 10059 h 289836"/>
                <a:gd name="connsiteX14" fmla="*/ 21933 w 221251"/>
                <a:gd name="connsiteY14" fmla="*/ 37968 h 289836"/>
                <a:gd name="connsiteX15" fmla="*/ 9218 w 221251"/>
                <a:gd name="connsiteY15" fmla="*/ 79121 h 289836"/>
                <a:gd name="connsiteX16" fmla="*/ 42530 w 221251"/>
                <a:gd name="connsiteY16" fmla="*/ 139748 h 289836"/>
                <a:gd name="connsiteX17" fmla="*/ 83810 w 221251"/>
                <a:gd name="connsiteY17" fmla="*/ 157337 h 289836"/>
                <a:gd name="connsiteX18" fmla="*/ 118352 w 221251"/>
                <a:gd name="connsiteY18" fmla="*/ 166555 h 289836"/>
                <a:gd name="connsiteX19" fmla="*/ 153274 w 221251"/>
                <a:gd name="connsiteY19" fmla="*/ 178613 h 289836"/>
                <a:gd name="connsiteX20" fmla="*/ 172749 w 221251"/>
                <a:gd name="connsiteY20" fmla="*/ 193256 h 289836"/>
                <a:gd name="connsiteX21" fmla="*/ 178979 w 221251"/>
                <a:gd name="connsiteY21" fmla="*/ 212327 h 289836"/>
                <a:gd name="connsiteX22" fmla="*/ 161306 w 221251"/>
                <a:gd name="connsiteY22" fmla="*/ 241253 h 289836"/>
                <a:gd name="connsiteX23" fmla="*/ 113923 w 221251"/>
                <a:gd name="connsiteY23" fmla="*/ 252082 h 289836"/>
                <a:gd name="connsiteX24" fmla="*/ 63933 w 221251"/>
                <a:gd name="connsiteY24" fmla="*/ 237036 h 289836"/>
                <a:gd name="connsiteX25" fmla="*/ 36025 w 221251"/>
                <a:gd name="connsiteY25" fmla="*/ 198278 h 289836"/>
                <a:gd name="connsiteX26" fmla="*/ 0 w 221251"/>
                <a:gd name="connsiteY26" fmla="*/ 213535 h 289836"/>
                <a:gd name="connsiteX27" fmla="*/ 23480 w 221251"/>
                <a:gd name="connsiteY27" fmla="*/ 254095 h 289836"/>
                <a:gd name="connsiteX28" fmla="*/ 62429 w 221251"/>
                <a:gd name="connsiteY28" fmla="*/ 280584 h 289836"/>
                <a:gd name="connsiteX29" fmla="*/ 114029 w 221251"/>
                <a:gd name="connsiteY29" fmla="*/ 289823 h 289836"/>
                <a:gd name="connsiteX30" fmla="*/ 171054 w 221251"/>
                <a:gd name="connsiteY30" fmla="*/ 279588 h 289836"/>
                <a:gd name="connsiteX31" fmla="*/ 208201 w 221251"/>
                <a:gd name="connsiteY31" fmla="*/ 251276 h 289836"/>
                <a:gd name="connsiteX32" fmla="*/ 221234 w 221251"/>
                <a:gd name="connsiteY32" fmla="*/ 208725 h 289836"/>
                <a:gd name="connsiteX33" fmla="*/ 211995 w 221251"/>
                <a:gd name="connsiteY33" fmla="*/ 173781 h 289836"/>
                <a:gd name="connsiteX34" fmla="*/ 183895 w 221251"/>
                <a:gd name="connsiteY34" fmla="*/ 147165 h 289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21251" h="289836">
                  <a:moveTo>
                    <a:pt x="183895" y="147165"/>
                  </a:moveTo>
                  <a:cubicBezTo>
                    <a:pt x="171435" y="139536"/>
                    <a:pt x="155705" y="133179"/>
                    <a:pt x="136703" y="128093"/>
                  </a:cubicBezTo>
                  <a:lnTo>
                    <a:pt x="102183" y="118854"/>
                  </a:lnTo>
                  <a:cubicBezTo>
                    <a:pt x="86120" y="114319"/>
                    <a:pt x="73802" y="109036"/>
                    <a:pt x="65226" y="103003"/>
                  </a:cubicBezTo>
                  <a:cubicBezTo>
                    <a:pt x="56650" y="96970"/>
                    <a:pt x="52369" y="87936"/>
                    <a:pt x="52384" y="75900"/>
                  </a:cubicBezTo>
                  <a:cubicBezTo>
                    <a:pt x="52384" y="64387"/>
                    <a:pt x="57675" y="55154"/>
                    <a:pt x="68256" y="48203"/>
                  </a:cubicBezTo>
                  <a:cubicBezTo>
                    <a:pt x="78837" y="41253"/>
                    <a:pt x="92965" y="37771"/>
                    <a:pt x="110638" y="37756"/>
                  </a:cubicBezTo>
                  <a:cubicBezTo>
                    <a:pt x="127491" y="37756"/>
                    <a:pt x="142007" y="41570"/>
                    <a:pt x="154186" y="49199"/>
                  </a:cubicBezTo>
                  <a:cubicBezTo>
                    <a:pt x="166364" y="56828"/>
                    <a:pt x="174840" y="68674"/>
                    <a:pt x="179615" y="84736"/>
                  </a:cubicBezTo>
                  <a:lnTo>
                    <a:pt x="216148" y="71089"/>
                  </a:lnTo>
                  <a:cubicBezTo>
                    <a:pt x="212018" y="56548"/>
                    <a:pt x="204601" y="43149"/>
                    <a:pt x="194470" y="31929"/>
                  </a:cubicBezTo>
                  <a:cubicBezTo>
                    <a:pt x="184440" y="21375"/>
                    <a:pt x="172113" y="13276"/>
                    <a:pt x="158445" y="8258"/>
                  </a:cubicBezTo>
                  <a:cubicBezTo>
                    <a:pt x="142961" y="2564"/>
                    <a:pt x="126561" y="-231"/>
                    <a:pt x="110066" y="15"/>
                  </a:cubicBezTo>
                  <a:cubicBezTo>
                    <a:pt x="89977" y="15"/>
                    <a:pt x="72374" y="3363"/>
                    <a:pt x="57258" y="10059"/>
                  </a:cubicBezTo>
                  <a:cubicBezTo>
                    <a:pt x="43147" y="15948"/>
                    <a:pt x="30928" y="25603"/>
                    <a:pt x="21933" y="37968"/>
                  </a:cubicBezTo>
                  <a:cubicBezTo>
                    <a:pt x="13437" y="49990"/>
                    <a:pt x="8985" y="64402"/>
                    <a:pt x="9218" y="79121"/>
                  </a:cubicBezTo>
                  <a:cubicBezTo>
                    <a:pt x="8491" y="103878"/>
                    <a:pt x="21242" y="127087"/>
                    <a:pt x="42530" y="139748"/>
                  </a:cubicBezTo>
                  <a:cubicBezTo>
                    <a:pt x="55349" y="147614"/>
                    <a:pt x="69258" y="153539"/>
                    <a:pt x="83810" y="157337"/>
                  </a:cubicBezTo>
                  <a:lnTo>
                    <a:pt x="118352" y="166555"/>
                  </a:lnTo>
                  <a:cubicBezTo>
                    <a:pt x="130350" y="169450"/>
                    <a:pt x="142045" y="173489"/>
                    <a:pt x="153274" y="178613"/>
                  </a:cubicBezTo>
                  <a:cubicBezTo>
                    <a:pt x="160818" y="181910"/>
                    <a:pt x="167487" y="186924"/>
                    <a:pt x="172749" y="193256"/>
                  </a:cubicBezTo>
                  <a:cubicBezTo>
                    <a:pt x="176900" y="198738"/>
                    <a:pt x="179096" y="205453"/>
                    <a:pt x="178979" y="212327"/>
                  </a:cubicBezTo>
                  <a:cubicBezTo>
                    <a:pt x="178979" y="224379"/>
                    <a:pt x="173088" y="234021"/>
                    <a:pt x="161306" y="241253"/>
                  </a:cubicBezTo>
                  <a:cubicBezTo>
                    <a:pt x="149524" y="248486"/>
                    <a:pt x="133730" y="252097"/>
                    <a:pt x="113923" y="252082"/>
                  </a:cubicBezTo>
                  <a:cubicBezTo>
                    <a:pt x="93848" y="252082"/>
                    <a:pt x="77184" y="247066"/>
                    <a:pt x="63933" y="237036"/>
                  </a:cubicBezTo>
                  <a:cubicBezTo>
                    <a:pt x="50888" y="227273"/>
                    <a:pt x="41147" y="213747"/>
                    <a:pt x="36025" y="198278"/>
                  </a:cubicBezTo>
                  <a:lnTo>
                    <a:pt x="0" y="213535"/>
                  </a:lnTo>
                  <a:cubicBezTo>
                    <a:pt x="4806" y="228591"/>
                    <a:pt x="12816" y="242429"/>
                    <a:pt x="23480" y="254095"/>
                  </a:cubicBezTo>
                  <a:cubicBezTo>
                    <a:pt x="34287" y="265763"/>
                    <a:pt x="47606" y="274820"/>
                    <a:pt x="62429" y="280584"/>
                  </a:cubicBezTo>
                  <a:cubicBezTo>
                    <a:pt x="78879" y="286939"/>
                    <a:pt x="96396" y="290075"/>
                    <a:pt x="114029" y="289823"/>
                  </a:cubicBezTo>
                  <a:cubicBezTo>
                    <a:pt x="135982" y="289823"/>
                    <a:pt x="154991" y="286411"/>
                    <a:pt x="171054" y="279588"/>
                  </a:cubicBezTo>
                  <a:cubicBezTo>
                    <a:pt x="187116" y="272764"/>
                    <a:pt x="199498" y="263328"/>
                    <a:pt x="208201" y="251276"/>
                  </a:cubicBezTo>
                  <a:cubicBezTo>
                    <a:pt x="217006" y="238863"/>
                    <a:pt x="221577" y="223940"/>
                    <a:pt x="221234" y="208725"/>
                  </a:cubicBezTo>
                  <a:cubicBezTo>
                    <a:pt x="221463" y="196445"/>
                    <a:pt x="218263" y="184345"/>
                    <a:pt x="211995" y="173781"/>
                  </a:cubicBezTo>
                  <a:cubicBezTo>
                    <a:pt x="204910" y="162774"/>
                    <a:pt x="195271" y="153643"/>
                    <a:pt x="183895" y="147165"/>
                  </a:cubicBezTo>
                  <a:close/>
                </a:path>
              </a:pathLst>
            </a:custGeom>
            <a:grpFill/>
            <a:ln w="2119" cap="flat">
              <a:noFill/>
              <a:prstDash val="solid"/>
              <a:miter/>
            </a:ln>
          </p:spPr>
          <p:txBody>
            <a:bodyPr rtlCol="0" anchor="ctr"/>
            <a:lstStyle/>
            <a:p>
              <a:endParaRPr lang="es-ES" sz="675"/>
            </a:p>
          </p:txBody>
        </p:sp>
        <p:sp>
          <p:nvSpPr>
            <p:cNvPr id="6" name="Forma libre: forma 5">
              <a:extLst>
                <a:ext uri="{FF2B5EF4-FFF2-40B4-BE49-F238E27FC236}">
                  <a16:creationId xmlns:a16="http://schemas.microsoft.com/office/drawing/2014/main" id="{69697821-0341-53E3-FC45-46834F3DF080}"/>
                </a:ext>
              </a:extLst>
            </p:cNvPr>
            <p:cNvSpPr/>
            <p:nvPr/>
          </p:nvSpPr>
          <p:spPr>
            <a:xfrm>
              <a:off x="21423710" y="934471"/>
              <a:ext cx="193611" cy="211949"/>
            </a:xfrm>
            <a:custGeom>
              <a:avLst/>
              <a:gdLst>
                <a:gd name="connsiteX0" fmla="*/ 58222 w 193611"/>
                <a:gd name="connsiteY0" fmla="*/ 53407 h 211949"/>
                <a:gd name="connsiteX1" fmla="*/ 77697 w 193611"/>
                <a:gd name="connsiteY1" fmla="*/ 39951 h 211949"/>
                <a:gd name="connsiteX2" fmla="*/ 100795 w 193611"/>
                <a:gd name="connsiteY2" fmla="*/ 35331 h 211949"/>
                <a:gd name="connsiteX3" fmla="*/ 135781 w 193611"/>
                <a:gd name="connsiteY3" fmla="*/ 44782 h 211949"/>
                <a:gd name="connsiteX4" fmla="*/ 159875 w 193611"/>
                <a:gd name="connsiteY4" fmla="*/ 77099 h 211949"/>
                <a:gd name="connsiteX5" fmla="*/ 193611 w 193611"/>
                <a:gd name="connsiteY5" fmla="*/ 61036 h 211949"/>
                <a:gd name="connsiteX6" fmla="*/ 170916 w 193611"/>
                <a:gd name="connsiteY6" fmla="*/ 25499 h 211949"/>
                <a:gd name="connsiteX7" fmla="*/ 138387 w 193611"/>
                <a:gd name="connsiteY7" fmla="*/ 6024 h 211949"/>
                <a:gd name="connsiteX8" fmla="*/ 100858 w 193611"/>
                <a:gd name="connsiteY8" fmla="*/ 6 h 211949"/>
                <a:gd name="connsiteX9" fmla="*/ 60892 w 193611"/>
                <a:gd name="connsiteY9" fmla="*/ 7635 h 211949"/>
                <a:gd name="connsiteX10" fmla="*/ 28788 w 193611"/>
                <a:gd name="connsiteY10" fmla="*/ 29313 h 211949"/>
                <a:gd name="connsiteX11" fmla="*/ 7427 w 193611"/>
                <a:gd name="connsiteY11" fmla="*/ 62880 h 211949"/>
                <a:gd name="connsiteX12" fmla="*/ 10 w 193611"/>
                <a:gd name="connsiteY12" fmla="*/ 106046 h 211949"/>
                <a:gd name="connsiteX13" fmla="*/ 13064 w 193611"/>
                <a:gd name="connsiteY13" fmla="*/ 161269 h 211949"/>
                <a:gd name="connsiteX14" fmla="*/ 48898 w 193611"/>
                <a:gd name="connsiteY14" fmla="*/ 198502 h 211949"/>
                <a:gd name="connsiteX15" fmla="*/ 100710 w 193611"/>
                <a:gd name="connsiteY15" fmla="*/ 211937 h 211949"/>
                <a:gd name="connsiteX16" fmla="*/ 138239 w 193611"/>
                <a:gd name="connsiteY16" fmla="*/ 205919 h 211949"/>
                <a:gd name="connsiteX17" fmla="*/ 170767 w 193611"/>
                <a:gd name="connsiteY17" fmla="*/ 186253 h 211949"/>
                <a:gd name="connsiteX18" fmla="*/ 193463 w 193611"/>
                <a:gd name="connsiteY18" fmla="*/ 150907 h 211949"/>
                <a:gd name="connsiteX19" fmla="*/ 159812 w 193611"/>
                <a:gd name="connsiteY19" fmla="*/ 134929 h 211949"/>
                <a:gd name="connsiteX20" fmla="*/ 135717 w 193611"/>
                <a:gd name="connsiteY20" fmla="*/ 167054 h 211949"/>
                <a:gd name="connsiteX21" fmla="*/ 100795 w 193611"/>
                <a:gd name="connsiteY21" fmla="*/ 176696 h 211949"/>
                <a:gd name="connsiteX22" fmla="*/ 70470 w 193611"/>
                <a:gd name="connsiteY22" fmla="*/ 168665 h 211949"/>
                <a:gd name="connsiteX23" fmla="*/ 48389 w 193611"/>
                <a:gd name="connsiteY23" fmla="*/ 144783 h 211949"/>
                <a:gd name="connsiteX24" fmla="*/ 40167 w 193611"/>
                <a:gd name="connsiteY24" fmla="*/ 106024 h 211949"/>
                <a:gd name="connsiteX25" fmla="*/ 44978 w 193611"/>
                <a:gd name="connsiteY25" fmla="*/ 75509 h 211949"/>
                <a:gd name="connsiteX26" fmla="*/ 58222 w 193611"/>
                <a:gd name="connsiteY26" fmla="*/ 53407 h 21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93611" h="211949">
                  <a:moveTo>
                    <a:pt x="58222" y="53407"/>
                  </a:moveTo>
                  <a:cubicBezTo>
                    <a:pt x="63708" y="47618"/>
                    <a:pt x="70341" y="43034"/>
                    <a:pt x="77697" y="39951"/>
                  </a:cubicBezTo>
                  <a:cubicBezTo>
                    <a:pt x="85010" y="36882"/>
                    <a:pt x="92863" y="35312"/>
                    <a:pt x="100795" y="35331"/>
                  </a:cubicBezTo>
                  <a:cubicBezTo>
                    <a:pt x="113117" y="35102"/>
                    <a:pt x="125249" y="38381"/>
                    <a:pt x="135781" y="44782"/>
                  </a:cubicBezTo>
                  <a:cubicBezTo>
                    <a:pt x="145953" y="51082"/>
                    <a:pt x="153984" y="61856"/>
                    <a:pt x="159875" y="77099"/>
                  </a:cubicBezTo>
                  <a:lnTo>
                    <a:pt x="193611" y="61036"/>
                  </a:lnTo>
                  <a:cubicBezTo>
                    <a:pt x="189030" y="47529"/>
                    <a:pt x="181242" y="35335"/>
                    <a:pt x="170916" y="25499"/>
                  </a:cubicBezTo>
                  <a:cubicBezTo>
                    <a:pt x="161564" y="16789"/>
                    <a:pt x="150479" y="10154"/>
                    <a:pt x="138387" y="6024"/>
                  </a:cubicBezTo>
                  <a:cubicBezTo>
                    <a:pt x="126289" y="1987"/>
                    <a:pt x="113613" y="-47"/>
                    <a:pt x="100858" y="6"/>
                  </a:cubicBezTo>
                  <a:cubicBezTo>
                    <a:pt x="87160" y="-140"/>
                    <a:pt x="73573" y="2453"/>
                    <a:pt x="60892" y="7635"/>
                  </a:cubicBezTo>
                  <a:cubicBezTo>
                    <a:pt x="48843" y="12629"/>
                    <a:pt x="37923" y="20002"/>
                    <a:pt x="28788" y="29313"/>
                  </a:cubicBezTo>
                  <a:cubicBezTo>
                    <a:pt x="19398" y="38885"/>
                    <a:pt x="12121" y="50320"/>
                    <a:pt x="7427" y="62880"/>
                  </a:cubicBezTo>
                  <a:cubicBezTo>
                    <a:pt x="2331" y="76692"/>
                    <a:pt x="-183" y="91324"/>
                    <a:pt x="10" y="106046"/>
                  </a:cubicBezTo>
                  <a:cubicBezTo>
                    <a:pt x="10" y="126925"/>
                    <a:pt x="4361" y="145334"/>
                    <a:pt x="13064" y="161269"/>
                  </a:cubicBezTo>
                  <a:cubicBezTo>
                    <a:pt x="21365" y="176734"/>
                    <a:pt x="33761" y="189616"/>
                    <a:pt x="48898" y="198502"/>
                  </a:cubicBezTo>
                  <a:cubicBezTo>
                    <a:pt x="64634" y="207586"/>
                    <a:pt x="82541" y="212229"/>
                    <a:pt x="100710" y="211937"/>
                  </a:cubicBezTo>
                  <a:cubicBezTo>
                    <a:pt x="113465" y="212000"/>
                    <a:pt x="126143" y="209966"/>
                    <a:pt x="138239" y="205919"/>
                  </a:cubicBezTo>
                  <a:cubicBezTo>
                    <a:pt x="150369" y="201776"/>
                    <a:pt x="161462" y="195069"/>
                    <a:pt x="170767" y="186253"/>
                  </a:cubicBezTo>
                  <a:cubicBezTo>
                    <a:pt x="181007" y="176419"/>
                    <a:pt x="188782" y="164310"/>
                    <a:pt x="193463" y="150907"/>
                  </a:cubicBezTo>
                  <a:lnTo>
                    <a:pt x="159812" y="134929"/>
                  </a:lnTo>
                  <a:cubicBezTo>
                    <a:pt x="153920" y="149932"/>
                    <a:pt x="145889" y="160640"/>
                    <a:pt x="135717" y="167054"/>
                  </a:cubicBezTo>
                  <a:cubicBezTo>
                    <a:pt x="125247" y="173562"/>
                    <a:pt x="113121" y="176910"/>
                    <a:pt x="100795" y="176696"/>
                  </a:cubicBezTo>
                  <a:cubicBezTo>
                    <a:pt x="90148" y="176787"/>
                    <a:pt x="79676" y="174014"/>
                    <a:pt x="70470" y="168665"/>
                  </a:cubicBezTo>
                  <a:cubicBezTo>
                    <a:pt x="60956" y="163007"/>
                    <a:pt x="53284" y="154713"/>
                    <a:pt x="48389" y="144783"/>
                  </a:cubicBezTo>
                  <a:cubicBezTo>
                    <a:pt x="42907" y="134215"/>
                    <a:pt x="40167" y="121297"/>
                    <a:pt x="40167" y="106024"/>
                  </a:cubicBezTo>
                  <a:cubicBezTo>
                    <a:pt x="39976" y="95649"/>
                    <a:pt x="41604" y="85323"/>
                    <a:pt x="44978" y="75509"/>
                  </a:cubicBezTo>
                  <a:cubicBezTo>
                    <a:pt x="47800" y="67298"/>
                    <a:pt x="52312" y="59769"/>
                    <a:pt x="58222" y="53407"/>
                  </a:cubicBezTo>
                  <a:close/>
                </a:path>
              </a:pathLst>
            </a:custGeom>
            <a:grpFill/>
            <a:ln w="2119" cap="flat">
              <a:noFill/>
              <a:prstDash val="solid"/>
              <a:miter/>
            </a:ln>
          </p:spPr>
          <p:txBody>
            <a:bodyPr rtlCol="0" anchor="ctr"/>
            <a:lstStyle/>
            <a:p>
              <a:endParaRPr lang="es-ES" sz="675"/>
            </a:p>
          </p:txBody>
        </p:sp>
        <p:sp>
          <p:nvSpPr>
            <p:cNvPr id="8" name="Forma libre: forma 7">
              <a:extLst>
                <a:ext uri="{FF2B5EF4-FFF2-40B4-BE49-F238E27FC236}">
                  <a16:creationId xmlns:a16="http://schemas.microsoft.com/office/drawing/2014/main" id="{9C43B277-6CA3-9E33-8AE2-A595BA801E65}"/>
                </a:ext>
              </a:extLst>
            </p:cNvPr>
            <p:cNvSpPr/>
            <p:nvPr/>
          </p:nvSpPr>
          <p:spPr>
            <a:xfrm>
              <a:off x="21627655" y="934458"/>
              <a:ext cx="206798" cy="212416"/>
            </a:xfrm>
            <a:custGeom>
              <a:avLst/>
              <a:gdLst>
                <a:gd name="connsiteX0" fmla="*/ 156566 w 206798"/>
                <a:gd name="connsiteY0" fmla="*/ 13264 h 212416"/>
                <a:gd name="connsiteX1" fmla="*/ 103165 w 206798"/>
                <a:gd name="connsiteY1" fmla="*/ 20 h 212416"/>
                <a:gd name="connsiteX2" fmla="*/ 62203 w 206798"/>
                <a:gd name="connsiteY2" fmla="*/ 7648 h 212416"/>
                <a:gd name="connsiteX3" fmla="*/ 29314 w 206798"/>
                <a:gd name="connsiteY3" fmla="*/ 29539 h 212416"/>
                <a:gd name="connsiteX4" fmla="*/ 7636 w 206798"/>
                <a:gd name="connsiteY4" fmla="*/ 63253 h 212416"/>
                <a:gd name="connsiteX5" fmla="*/ 7 w 206798"/>
                <a:gd name="connsiteY5" fmla="*/ 106017 h 212416"/>
                <a:gd name="connsiteX6" fmla="*/ 13464 w 206798"/>
                <a:gd name="connsiteY6" fmla="*/ 161431 h 212416"/>
                <a:gd name="connsiteX7" fmla="*/ 50399 w 206798"/>
                <a:gd name="connsiteY7" fmla="*/ 198982 h 212416"/>
                <a:gd name="connsiteX8" fmla="*/ 144551 w 206798"/>
                <a:gd name="connsiteY8" fmla="*/ 204597 h 212416"/>
                <a:gd name="connsiteX9" fmla="*/ 177482 w 206798"/>
                <a:gd name="connsiteY9" fmla="*/ 182707 h 212416"/>
                <a:gd name="connsiteX10" fmla="*/ 199160 w 206798"/>
                <a:gd name="connsiteY10" fmla="*/ 149183 h 212416"/>
                <a:gd name="connsiteX11" fmla="*/ 206789 w 206798"/>
                <a:gd name="connsiteY11" fmla="*/ 106017 h 212416"/>
                <a:gd name="connsiteX12" fmla="*/ 193354 w 206798"/>
                <a:gd name="connsiteY12" fmla="*/ 50412 h 212416"/>
                <a:gd name="connsiteX13" fmla="*/ 156566 w 206798"/>
                <a:gd name="connsiteY13" fmla="*/ 13264 h 212416"/>
                <a:gd name="connsiteX14" fmla="*/ 161779 w 206798"/>
                <a:gd name="connsiteY14" fmla="*/ 135727 h 212416"/>
                <a:gd name="connsiteX15" fmla="*/ 148535 w 206798"/>
                <a:gd name="connsiteY15" fmla="*/ 158020 h 212416"/>
                <a:gd name="connsiteX16" fmla="*/ 128467 w 206798"/>
                <a:gd name="connsiteY16" fmla="*/ 171857 h 212416"/>
                <a:gd name="connsiteX17" fmla="*/ 103165 w 206798"/>
                <a:gd name="connsiteY17" fmla="*/ 176689 h 212416"/>
                <a:gd name="connsiteX18" fmla="*/ 71230 w 206798"/>
                <a:gd name="connsiteY18" fmla="*/ 168212 h 212416"/>
                <a:gd name="connsiteX19" fmla="*/ 48747 w 206798"/>
                <a:gd name="connsiteY19" fmla="*/ 143928 h 212416"/>
                <a:gd name="connsiteX20" fmla="*/ 40524 w 206798"/>
                <a:gd name="connsiteY20" fmla="*/ 105974 h 212416"/>
                <a:gd name="connsiteX21" fmla="*/ 45144 w 206798"/>
                <a:gd name="connsiteY21" fmla="*/ 76307 h 212416"/>
                <a:gd name="connsiteX22" fmla="*/ 58198 w 206798"/>
                <a:gd name="connsiteY22" fmla="*/ 54226 h 212416"/>
                <a:gd name="connsiteX23" fmla="*/ 78266 w 206798"/>
                <a:gd name="connsiteY23" fmla="*/ 40367 h 212416"/>
                <a:gd name="connsiteX24" fmla="*/ 103165 w 206798"/>
                <a:gd name="connsiteY24" fmla="*/ 35748 h 212416"/>
                <a:gd name="connsiteX25" fmla="*/ 135884 w 206798"/>
                <a:gd name="connsiteY25" fmla="*/ 44224 h 212416"/>
                <a:gd name="connsiteX26" fmla="*/ 158368 w 206798"/>
                <a:gd name="connsiteY26" fmla="*/ 68318 h 212416"/>
                <a:gd name="connsiteX27" fmla="*/ 166590 w 206798"/>
                <a:gd name="connsiteY27" fmla="*/ 106059 h 212416"/>
                <a:gd name="connsiteX28" fmla="*/ 161779 w 206798"/>
                <a:gd name="connsiteY28" fmla="*/ 135727 h 212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6798" h="212416">
                  <a:moveTo>
                    <a:pt x="156566" y="13264"/>
                  </a:moveTo>
                  <a:cubicBezTo>
                    <a:pt x="140241" y="4230"/>
                    <a:pt x="121819" y="-339"/>
                    <a:pt x="103165" y="20"/>
                  </a:cubicBezTo>
                  <a:cubicBezTo>
                    <a:pt x="89145" y="-114"/>
                    <a:pt x="75233" y="2478"/>
                    <a:pt x="62203" y="7648"/>
                  </a:cubicBezTo>
                  <a:cubicBezTo>
                    <a:pt x="49844" y="12594"/>
                    <a:pt x="38647" y="20047"/>
                    <a:pt x="29314" y="29539"/>
                  </a:cubicBezTo>
                  <a:cubicBezTo>
                    <a:pt x="19859" y="39176"/>
                    <a:pt x="12480" y="50651"/>
                    <a:pt x="7636" y="63253"/>
                  </a:cubicBezTo>
                  <a:cubicBezTo>
                    <a:pt x="2432" y="76903"/>
                    <a:pt x="-156" y="91410"/>
                    <a:pt x="7" y="106017"/>
                  </a:cubicBezTo>
                  <a:cubicBezTo>
                    <a:pt x="7" y="126896"/>
                    <a:pt x="4493" y="145369"/>
                    <a:pt x="13464" y="161431"/>
                  </a:cubicBezTo>
                  <a:cubicBezTo>
                    <a:pt x="22067" y="177121"/>
                    <a:pt x="34854" y="190120"/>
                    <a:pt x="50399" y="198982"/>
                  </a:cubicBezTo>
                  <a:cubicBezTo>
                    <a:pt x="79414" y="214667"/>
                    <a:pt x="113879" y="216723"/>
                    <a:pt x="144551" y="204597"/>
                  </a:cubicBezTo>
                  <a:cubicBezTo>
                    <a:pt x="156874" y="199562"/>
                    <a:pt x="168071" y="192122"/>
                    <a:pt x="177482" y="182707"/>
                  </a:cubicBezTo>
                  <a:cubicBezTo>
                    <a:pt x="186965" y="173165"/>
                    <a:pt x="194348" y="161745"/>
                    <a:pt x="199160" y="149183"/>
                  </a:cubicBezTo>
                  <a:cubicBezTo>
                    <a:pt x="204390" y="135400"/>
                    <a:pt x="206977" y="120757"/>
                    <a:pt x="206789" y="106017"/>
                  </a:cubicBezTo>
                  <a:cubicBezTo>
                    <a:pt x="206789" y="84826"/>
                    <a:pt x="202311" y="66290"/>
                    <a:pt x="193354" y="50412"/>
                  </a:cubicBezTo>
                  <a:cubicBezTo>
                    <a:pt x="184746" y="34877"/>
                    <a:pt x="172017" y="22022"/>
                    <a:pt x="156566" y="13264"/>
                  </a:cubicBezTo>
                  <a:close/>
                  <a:moveTo>
                    <a:pt x="161779" y="135727"/>
                  </a:moveTo>
                  <a:cubicBezTo>
                    <a:pt x="158914" y="143976"/>
                    <a:pt x="154409" y="151558"/>
                    <a:pt x="148535" y="158020"/>
                  </a:cubicBezTo>
                  <a:cubicBezTo>
                    <a:pt x="142924" y="164027"/>
                    <a:pt x="136079" y="168749"/>
                    <a:pt x="128467" y="171857"/>
                  </a:cubicBezTo>
                  <a:cubicBezTo>
                    <a:pt x="120436" y="175127"/>
                    <a:pt x="111836" y="176769"/>
                    <a:pt x="103165" y="176689"/>
                  </a:cubicBezTo>
                  <a:cubicBezTo>
                    <a:pt x="91947" y="176822"/>
                    <a:pt x="80906" y="173892"/>
                    <a:pt x="71230" y="168212"/>
                  </a:cubicBezTo>
                  <a:cubicBezTo>
                    <a:pt x="61573" y="162427"/>
                    <a:pt x="53773" y="154000"/>
                    <a:pt x="48747" y="143928"/>
                  </a:cubicBezTo>
                  <a:cubicBezTo>
                    <a:pt x="43264" y="133360"/>
                    <a:pt x="40524" y="120709"/>
                    <a:pt x="40524" y="105974"/>
                  </a:cubicBezTo>
                  <a:cubicBezTo>
                    <a:pt x="40340" y="95892"/>
                    <a:pt x="41902" y="85856"/>
                    <a:pt x="45144" y="76307"/>
                  </a:cubicBezTo>
                  <a:cubicBezTo>
                    <a:pt x="47977" y="68149"/>
                    <a:pt x="52415" y="60641"/>
                    <a:pt x="58198" y="54226"/>
                  </a:cubicBezTo>
                  <a:cubicBezTo>
                    <a:pt x="63724" y="48117"/>
                    <a:pt x="70594" y="43372"/>
                    <a:pt x="78266" y="40367"/>
                  </a:cubicBezTo>
                  <a:cubicBezTo>
                    <a:pt x="86195" y="37258"/>
                    <a:pt x="94646" y="35690"/>
                    <a:pt x="103165" y="35748"/>
                  </a:cubicBezTo>
                  <a:cubicBezTo>
                    <a:pt x="114638" y="35546"/>
                    <a:pt x="125950" y="38477"/>
                    <a:pt x="135884" y="44224"/>
                  </a:cubicBezTo>
                  <a:cubicBezTo>
                    <a:pt x="145502" y="49971"/>
                    <a:pt x="153299" y="58324"/>
                    <a:pt x="158368" y="68318"/>
                  </a:cubicBezTo>
                  <a:cubicBezTo>
                    <a:pt x="163862" y="78772"/>
                    <a:pt x="166604" y="91353"/>
                    <a:pt x="166590" y="106059"/>
                  </a:cubicBezTo>
                  <a:cubicBezTo>
                    <a:pt x="166734" y="116155"/>
                    <a:pt x="165106" y="126195"/>
                    <a:pt x="161779" y="135727"/>
                  </a:cubicBezTo>
                  <a:close/>
                </a:path>
              </a:pathLst>
            </a:custGeom>
            <a:grpFill/>
            <a:ln w="2119" cap="flat">
              <a:noFill/>
              <a:prstDash val="solid"/>
              <a:miter/>
            </a:ln>
          </p:spPr>
          <p:txBody>
            <a:bodyPr rtlCol="0" anchor="ctr"/>
            <a:lstStyle/>
            <a:p>
              <a:endParaRPr lang="es-ES" sz="675"/>
            </a:p>
          </p:txBody>
        </p:sp>
        <p:sp>
          <p:nvSpPr>
            <p:cNvPr id="21" name="Forma libre: forma 20">
              <a:extLst>
                <a:ext uri="{FF2B5EF4-FFF2-40B4-BE49-F238E27FC236}">
                  <a16:creationId xmlns:a16="http://schemas.microsoft.com/office/drawing/2014/main" id="{18FA1B04-AD25-EB33-C49D-BAA6476A8C58}"/>
                </a:ext>
              </a:extLst>
            </p:cNvPr>
            <p:cNvSpPr/>
            <p:nvPr/>
          </p:nvSpPr>
          <p:spPr>
            <a:xfrm>
              <a:off x="21833829" y="871434"/>
              <a:ext cx="247341" cy="271202"/>
            </a:xfrm>
            <a:custGeom>
              <a:avLst/>
              <a:gdLst>
                <a:gd name="connsiteX0" fmla="*/ 200339 w 247341"/>
                <a:gd name="connsiteY0" fmla="*/ 0 h 271202"/>
                <a:gd name="connsiteX1" fmla="*/ 160606 w 247341"/>
                <a:gd name="connsiteY1" fmla="*/ 24200 h 271202"/>
                <a:gd name="connsiteX2" fmla="*/ 160606 w 247341"/>
                <a:gd name="connsiteY2" fmla="*/ 67154 h 271202"/>
                <a:gd name="connsiteX3" fmla="*/ 77432 w 247341"/>
                <a:gd name="connsiteY3" fmla="*/ 67154 h 271202"/>
                <a:gd name="connsiteX4" fmla="*/ 77432 w 247341"/>
                <a:gd name="connsiteY4" fmla="*/ 0 h 271202"/>
                <a:gd name="connsiteX5" fmla="*/ 37741 w 247341"/>
                <a:gd name="connsiteY5" fmla="*/ 24200 h 271202"/>
                <a:gd name="connsiteX6" fmla="*/ 37741 w 247341"/>
                <a:gd name="connsiteY6" fmla="*/ 67154 h 271202"/>
                <a:gd name="connsiteX7" fmla="*/ 0 w 247341"/>
                <a:gd name="connsiteY7" fmla="*/ 67154 h 271202"/>
                <a:gd name="connsiteX8" fmla="*/ 0 w 247341"/>
                <a:gd name="connsiteY8" fmla="*/ 100085 h 271202"/>
                <a:gd name="connsiteX9" fmla="*/ 37741 w 247341"/>
                <a:gd name="connsiteY9" fmla="*/ 100085 h 271202"/>
                <a:gd name="connsiteX10" fmla="*/ 37741 w 247341"/>
                <a:gd name="connsiteY10" fmla="*/ 208159 h 271202"/>
                <a:gd name="connsiteX11" fmla="*/ 44777 w 247341"/>
                <a:gd name="connsiteY11" fmla="*/ 241090 h 271202"/>
                <a:gd name="connsiteX12" fmla="*/ 65459 w 247341"/>
                <a:gd name="connsiteY12" fmla="*/ 263362 h 271202"/>
                <a:gd name="connsiteX13" fmla="*/ 99174 w 247341"/>
                <a:gd name="connsiteY13" fmla="*/ 271202 h 271202"/>
                <a:gd name="connsiteX14" fmla="*/ 124476 w 247341"/>
                <a:gd name="connsiteY14" fmla="*/ 271202 h 271202"/>
                <a:gd name="connsiteX15" fmla="*/ 124476 w 247341"/>
                <a:gd name="connsiteY15" fmla="*/ 236661 h 271202"/>
                <a:gd name="connsiteX16" fmla="*/ 103603 w 247341"/>
                <a:gd name="connsiteY16" fmla="*/ 236661 h 271202"/>
                <a:gd name="connsiteX17" fmla="*/ 83725 w 247341"/>
                <a:gd name="connsiteY17" fmla="*/ 228630 h 271202"/>
                <a:gd name="connsiteX18" fmla="*/ 77495 w 247341"/>
                <a:gd name="connsiteY18" fmla="*/ 205319 h 271202"/>
                <a:gd name="connsiteX19" fmla="*/ 77495 w 247341"/>
                <a:gd name="connsiteY19" fmla="*/ 99979 h 271202"/>
                <a:gd name="connsiteX20" fmla="*/ 160606 w 247341"/>
                <a:gd name="connsiteY20" fmla="*/ 99979 h 271202"/>
                <a:gd name="connsiteX21" fmla="*/ 160606 w 247341"/>
                <a:gd name="connsiteY21" fmla="*/ 208053 h 271202"/>
                <a:gd name="connsiteX22" fmla="*/ 167642 w 247341"/>
                <a:gd name="connsiteY22" fmla="*/ 240984 h 271202"/>
                <a:gd name="connsiteX23" fmla="*/ 188324 w 247341"/>
                <a:gd name="connsiteY23" fmla="*/ 263256 h 271202"/>
                <a:gd name="connsiteX24" fmla="*/ 222039 w 247341"/>
                <a:gd name="connsiteY24" fmla="*/ 271096 h 271202"/>
                <a:gd name="connsiteX25" fmla="*/ 247341 w 247341"/>
                <a:gd name="connsiteY25" fmla="*/ 271096 h 271202"/>
                <a:gd name="connsiteX26" fmla="*/ 247341 w 247341"/>
                <a:gd name="connsiteY26" fmla="*/ 236555 h 271202"/>
                <a:gd name="connsiteX27" fmla="*/ 226468 w 247341"/>
                <a:gd name="connsiteY27" fmla="*/ 236555 h 271202"/>
                <a:gd name="connsiteX28" fmla="*/ 206591 w 247341"/>
                <a:gd name="connsiteY28" fmla="*/ 228524 h 271202"/>
                <a:gd name="connsiteX29" fmla="*/ 200361 w 247341"/>
                <a:gd name="connsiteY29" fmla="*/ 205214 h 271202"/>
                <a:gd name="connsiteX30" fmla="*/ 200361 w 247341"/>
                <a:gd name="connsiteY30" fmla="*/ 99979 h 271202"/>
                <a:gd name="connsiteX31" fmla="*/ 247341 w 247341"/>
                <a:gd name="connsiteY31" fmla="*/ 99979 h 271202"/>
                <a:gd name="connsiteX32" fmla="*/ 247341 w 247341"/>
                <a:gd name="connsiteY32" fmla="*/ 67048 h 271202"/>
                <a:gd name="connsiteX33" fmla="*/ 200339 w 247341"/>
                <a:gd name="connsiteY33" fmla="*/ 67048 h 271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47341" h="271202">
                  <a:moveTo>
                    <a:pt x="200339" y="0"/>
                  </a:moveTo>
                  <a:lnTo>
                    <a:pt x="160606" y="24200"/>
                  </a:lnTo>
                  <a:lnTo>
                    <a:pt x="160606" y="67154"/>
                  </a:lnTo>
                  <a:lnTo>
                    <a:pt x="77432" y="67154"/>
                  </a:lnTo>
                  <a:lnTo>
                    <a:pt x="77432" y="0"/>
                  </a:lnTo>
                  <a:lnTo>
                    <a:pt x="37741" y="24200"/>
                  </a:lnTo>
                  <a:lnTo>
                    <a:pt x="37741" y="67154"/>
                  </a:lnTo>
                  <a:lnTo>
                    <a:pt x="0" y="67154"/>
                  </a:lnTo>
                  <a:lnTo>
                    <a:pt x="0" y="100085"/>
                  </a:lnTo>
                  <a:lnTo>
                    <a:pt x="37741" y="100085"/>
                  </a:lnTo>
                  <a:lnTo>
                    <a:pt x="37741" y="208159"/>
                  </a:lnTo>
                  <a:cubicBezTo>
                    <a:pt x="37540" y="219530"/>
                    <a:pt x="39947" y="230795"/>
                    <a:pt x="44777" y="241090"/>
                  </a:cubicBezTo>
                  <a:cubicBezTo>
                    <a:pt x="49218" y="250463"/>
                    <a:pt x="56440" y="258240"/>
                    <a:pt x="65459" y="263362"/>
                  </a:cubicBezTo>
                  <a:cubicBezTo>
                    <a:pt x="74544" y="268602"/>
                    <a:pt x="85781" y="271217"/>
                    <a:pt x="99174" y="271202"/>
                  </a:cubicBezTo>
                  <a:lnTo>
                    <a:pt x="124476" y="271202"/>
                  </a:lnTo>
                  <a:lnTo>
                    <a:pt x="124476" y="236661"/>
                  </a:lnTo>
                  <a:lnTo>
                    <a:pt x="103603" y="236661"/>
                  </a:lnTo>
                  <a:cubicBezTo>
                    <a:pt x="94491" y="236661"/>
                    <a:pt x="87864" y="233985"/>
                    <a:pt x="83725" y="228630"/>
                  </a:cubicBezTo>
                  <a:cubicBezTo>
                    <a:pt x="79587" y="223275"/>
                    <a:pt x="77510" y="215506"/>
                    <a:pt x="77495" y="205319"/>
                  </a:cubicBezTo>
                  <a:lnTo>
                    <a:pt x="77495" y="99979"/>
                  </a:lnTo>
                  <a:lnTo>
                    <a:pt x="160606" y="99979"/>
                  </a:lnTo>
                  <a:lnTo>
                    <a:pt x="160606" y="208053"/>
                  </a:lnTo>
                  <a:cubicBezTo>
                    <a:pt x="160405" y="219424"/>
                    <a:pt x="162812" y="230689"/>
                    <a:pt x="167642" y="240984"/>
                  </a:cubicBezTo>
                  <a:cubicBezTo>
                    <a:pt x="172083" y="250357"/>
                    <a:pt x="179305" y="258134"/>
                    <a:pt x="188324" y="263256"/>
                  </a:cubicBezTo>
                  <a:cubicBezTo>
                    <a:pt x="197409" y="268496"/>
                    <a:pt x="208646" y="271111"/>
                    <a:pt x="222039" y="271096"/>
                  </a:cubicBezTo>
                  <a:lnTo>
                    <a:pt x="247341" y="271096"/>
                  </a:lnTo>
                  <a:lnTo>
                    <a:pt x="247341" y="236555"/>
                  </a:lnTo>
                  <a:lnTo>
                    <a:pt x="226468" y="236555"/>
                  </a:lnTo>
                  <a:cubicBezTo>
                    <a:pt x="217356" y="236555"/>
                    <a:pt x="210729" y="233879"/>
                    <a:pt x="206591" y="228524"/>
                  </a:cubicBezTo>
                  <a:cubicBezTo>
                    <a:pt x="202452" y="223169"/>
                    <a:pt x="200376" y="215400"/>
                    <a:pt x="200361" y="205214"/>
                  </a:cubicBezTo>
                  <a:lnTo>
                    <a:pt x="200361" y="99979"/>
                  </a:lnTo>
                  <a:lnTo>
                    <a:pt x="247341" y="99979"/>
                  </a:lnTo>
                  <a:lnTo>
                    <a:pt x="247341" y="67048"/>
                  </a:lnTo>
                  <a:lnTo>
                    <a:pt x="200339" y="67048"/>
                  </a:lnTo>
                  <a:close/>
                </a:path>
              </a:pathLst>
            </a:custGeom>
            <a:grpFill/>
            <a:ln w="2119" cap="flat">
              <a:noFill/>
              <a:prstDash val="solid"/>
              <a:miter/>
            </a:ln>
          </p:spPr>
          <p:txBody>
            <a:bodyPr rtlCol="0" anchor="ctr"/>
            <a:lstStyle/>
            <a:p>
              <a:endParaRPr lang="es-ES" sz="675"/>
            </a:p>
          </p:txBody>
        </p:sp>
        <p:sp>
          <p:nvSpPr>
            <p:cNvPr id="22" name="Forma libre: forma 21">
              <a:extLst>
                <a:ext uri="{FF2B5EF4-FFF2-40B4-BE49-F238E27FC236}">
                  <a16:creationId xmlns:a16="http://schemas.microsoft.com/office/drawing/2014/main" id="{D5FA0B90-A190-2D03-B4B4-787F791D1B79}"/>
                </a:ext>
              </a:extLst>
            </p:cNvPr>
            <p:cNvSpPr/>
            <p:nvPr/>
          </p:nvSpPr>
          <p:spPr>
            <a:xfrm>
              <a:off x="22108062" y="938482"/>
              <a:ext cx="39351" cy="203963"/>
            </a:xfrm>
            <a:custGeom>
              <a:avLst/>
              <a:gdLst>
                <a:gd name="connsiteX0" fmla="*/ 0 w 39351"/>
                <a:gd name="connsiteY0" fmla="*/ 0 h 203963"/>
                <a:gd name="connsiteX1" fmla="*/ 39352 w 39351"/>
                <a:gd name="connsiteY1" fmla="*/ 0 h 203963"/>
                <a:gd name="connsiteX2" fmla="*/ 39352 w 39351"/>
                <a:gd name="connsiteY2" fmla="*/ 203963 h 203963"/>
                <a:gd name="connsiteX3" fmla="*/ 0 w 39351"/>
                <a:gd name="connsiteY3" fmla="*/ 203963 h 203963"/>
              </a:gdLst>
              <a:ahLst/>
              <a:cxnLst>
                <a:cxn ang="0">
                  <a:pos x="connsiteX0" y="connsiteY0"/>
                </a:cxn>
                <a:cxn ang="0">
                  <a:pos x="connsiteX1" y="connsiteY1"/>
                </a:cxn>
                <a:cxn ang="0">
                  <a:pos x="connsiteX2" y="connsiteY2"/>
                </a:cxn>
                <a:cxn ang="0">
                  <a:pos x="connsiteX3" y="connsiteY3"/>
                </a:cxn>
              </a:cxnLst>
              <a:rect l="l" t="t" r="r" b="b"/>
              <a:pathLst>
                <a:path w="39351" h="203963">
                  <a:moveTo>
                    <a:pt x="0" y="0"/>
                  </a:moveTo>
                  <a:lnTo>
                    <a:pt x="39352" y="0"/>
                  </a:lnTo>
                  <a:lnTo>
                    <a:pt x="39352" y="203963"/>
                  </a:lnTo>
                  <a:lnTo>
                    <a:pt x="0" y="203963"/>
                  </a:lnTo>
                  <a:close/>
                </a:path>
              </a:pathLst>
            </a:custGeom>
            <a:grpFill/>
            <a:ln w="2119" cap="flat">
              <a:noFill/>
              <a:prstDash val="solid"/>
              <a:miter/>
            </a:ln>
          </p:spPr>
          <p:txBody>
            <a:bodyPr rtlCol="0" anchor="ctr"/>
            <a:lstStyle/>
            <a:p>
              <a:endParaRPr lang="es-ES" sz="675"/>
            </a:p>
          </p:txBody>
        </p:sp>
        <p:sp>
          <p:nvSpPr>
            <p:cNvPr id="23" name="Forma libre: forma 22">
              <a:extLst>
                <a:ext uri="{FF2B5EF4-FFF2-40B4-BE49-F238E27FC236}">
                  <a16:creationId xmlns:a16="http://schemas.microsoft.com/office/drawing/2014/main" id="{4CCC680E-340A-5724-F749-E673D111171C}"/>
                </a:ext>
              </a:extLst>
            </p:cNvPr>
            <p:cNvSpPr/>
            <p:nvPr/>
          </p:nvSpPr>
          <p:spPr>
            <a:xfrm>
              <a:off x="22100808" y="852163"/>
              <a:ext cx="54177" cy="51807"/>
            </a:xfrm>
            <a:custGeom>
              <a:avLst/>
              <a:gdLst>
                <a:gd name="connsiteX0" fmla="*/ 46203 w 54177"/>
                <a:gd name="connsiteY0" fmla="*/ 7023 h 51807"/>
                <a:gd name="connsiteX1" fmla="*/ 26919 w 54177"/>
                <a:gd name="connsiteY1" fmla="*/ 9 h 51807"/>
                <a:gd name="connsiteX2" fmla="*/ 7847 w 54177"/>
                <a:gd name="connsiteY2" fmla="*/ 7023 h 51807"/>
                <a:gd name="connsiteX3" fmla="*/ 28 w 54177"/>
                <a:gd name="connsiteY3" fmla="*/ 26095 h 51807"/>
                <a:gd name="connsiteX4" fmla="*/ 7847 w 54177"/>
                <a:gd name="connsiteY4" fmla="*/ 44764 h 51807"/>
                <a:gd name="connsiteX5" fmla="*/ 26919 w 54177"/>
                <a:gd name="connsiteY5" fmla="*/ 51800 h 51807"/>
                <a:gd name="connsiteX6" fmla="*/ 46203 w 54177"/>
                <a:gd name="connsiteY6" fmla="*/ 44764 h 51807"/>
                <a:gd name="connsiteX7" fmla="*/ 54150 w 54177"/>
                <a:gd name="connsiteY7" fmla="*/ 26095 h 51807"/>
                <a:gd name="connsiteX8" fmla="*/ 46203 w 54177"/>
                <a:gd name="connsiteY8" fmla="*/ 7023 h 51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77" h="51807">
                  <a:moveTo>
                    <a:pt x="46203" y="7023"/>
                  </a:moveTo>
                  <a:cubicBezTo>
                    <a:pt x="40878" y="2357"/>
                    <a:pt x="33999" y="-146"/>
                    <a:pt x="26919" y="9"/>
                  </a:cubicBezTo>
                  <a:cubicBezTo>
                    <a:pt x="19901" y="-169"/>
                    <a:pt x="13080" y="2340"/>
                    <a:pt x="7847" y="7023"/>
                  </a:cubicBezTo>
                  <a:cubicBezTo>
                    <a:pt x="2545" y="11910"/>
                    <a:pt x="-317" y="18894"/>
                    <a:pt x="28" y="26095"/>
                  </a:cubicBezTo>
                  <a:cubicBezTo>
                    <a:pt x="-264" y="33171"/>
                    <a:pt x="2601" y="40009"/>
                    <a:pt x="7847" y="44764"/>
                  </a:cubicBezTo>
                  <a:cubicBezTo>
                    <a:pt x="13075" y="49456"/>
                    <a:pt x="19897" y="51971"/>
                    <a:pt x="26919" y="51800"/>
                  </a:cubicBezTo>
                  <a:cubicBezTo>
                    <a:pt x="34001" y="51950"/>
                    <a:pt x="40882" y="49439"/>
                    <a:pt x="46203" y="44764"/>
                  </a:cubicBezTo>
                  <a:cubicBezTo>
                    <a:pt x="51528" y="40056"/>
                    <a:pt x="54446" y="33196"/>
                    <a:pt x="54150" y="26095"/>
                  </a:cubicBezTo>
                  <a:cubicBezTo>
                    <a:pt x="54499" y="18867"/>
                    <a:pt x="51581" y="11865"/>
                    <a:pt x="46203" y="7023"/>
                  </a:cubicBezTo>
                  <a:close/>
                </a:path>
              </a:pathLst>
            </a:custGeom>
            <a:grpFill/>
            <a:ln w="2119" cap="flat">
              <a:noFill/>
              <a:prstDash val="solid"/>
              <a:miter/>
            </a:ln>
          </p:spPr>
          <p:txBody>
            <a:bodyPr rtlCol="0" anchor="ctr"/>
            <a:lstStyle/>
            <a:p>
              <a:endParaRPr lang="es-ES" sz="675"/>
            </a:p>
          </p:txBody>
        </p:sp>
        <p:sp>
          <p:nvSpPr>
            <p:cNvPr id="24" name="Forma libre: forma 23">
              <a:extLst>
                <a:ext uri="{FF2B5EF4-FFF2-40B4-BE49-F238E27FC236}">
                  <a16:creationId xmlns:a16="http://schemas.microsoft.com/office/drawing/2014/main" id="{F40B976C-C65A-B793-B83D-BF83ABC373D1}"/>
                </a:ext>
              </a:extLst>
            </p:cNvPr>
            <p:cNvSpPr/>
            <p:nvPr/>
          </p:nvSpPr>
          <p:spPr>
            <a:xfrm>
              <a:off x="22174029" y="934523"/>
              <a:ext cx="171013" cy="212270"/>
            </a:xfrm>
            <a:custGeom>
              <a:avLst/>
              <a:gdLst>
                <a:gd name="connsiteX0" fmla="*/ 155542 w 171013"/>
                <a:gd name="connsiteY0" fmla="*/ 114174 h 212270"/>
                <a:gd name="connsiteX1" fmla="*/ 107968 w 171013"/>
                <a:gd name="connsiteY1" fmla="*/ 91500 h 212270"/>
                <a:gd name="connsiteX2" fmla="*/ 87900 w 171013"/>
                <a:gd name="connsiteY2" fmla="*/ 86689 h 212270"/>
                <a:gd name="connsiteX3" fmla="*/ 66603 w 171013"/>
                <a:gd name="connsiteY3" fmla="*/ 79781 h 212270"/>
                <a:gd name="connsiteX4" fmla="*/ 51770 w 171013"/>
                <a:gd name="connsiteY4" fmla="*/ 70944 h 212270"/>
                <a:gd name="connsiteX5" fmla="*/ 46154 w 171013"/>
                <a:gd name="connsiteY5" fmla="*/ 57297 h 212270"/>
                <a:gd name="connsiteX6" fmla="*/ 56750 w 171013"/>
                <a:gd name="connsiteY6" fmla="*/ 40217 h 212270"/>
                <a:gd name="connsiteX7" fmla="*/ 84764 w 171013"/>
                <a:gd name="connsiteY7" fmla="*/ 33669 h 212270"/>
                <a:gd name="connsiteX8" fmla="*/ 116275 w 171013"/>
                <a:gd name="connsiteY8" fmla="*/ 41510 h 212270"/>
                <a:gd name="connsiteX9" fmla="*/ 135749 w 171013"/>
                <a:gd name="connsiteY9" fmla="*/ 68211 h 212270"/>
                <a:gd name="connsiteX10" fmla="*/ 168680 w 171013"/>
                <a:gd name="connsiteY10" fmla="*/ 56174 h 212270"/>
                <a:gd name="connsiteX11" fmla="*/ 151410 w 171013"/>
                <a:gd name="connsiteY11" fmla="*/ 25257 h 212270"/>
                <a:gd name="connsiteX12" fmla="*/ 122293 w 171013"/>
                <a:gd name="connsiteY12" fmla="*/ 6375 h 212270"/>
                <a:gd name="connsiteX13" fmla="*/ 84764 w 171013"/>
                <a:gd name="connsiteY13" fmla="*/ 18 h 212270"/>
                <a:gd name="connsiteX14" fmla="*/ 44501 w 171013"/>
                <a:gd name="connsiteY14" fmla="*/ 7435 h 212270"/>
                <a:gd name="connsiteX15" fmla="*/ 16953 w 171013"/>
                <a:gd name="connsiteY15" fmla="*/ 27863 h 212270"/>
                <a:gd name="connsiteX16" fmla="*/ 7120 w 171013"/>
                <a:gd name="connsiteY16" fmla="*/ 57763 h 212270"/>
                <a:gd name="connsiteX17" fmla="*/ 21954 w 171013"/>
                <a:gd name="connsiteY17" fmla="*/ 95717 h 212270"/>
                <a:gd name="connsiteX18" fmla="*/ 69739 w 171013"/>
                <a:gd name="connsiteY18" fmla="*/ 119217 h 212270"/>
                <a:gd name="connsiteX19" fmla="*/ 90210 w 171013"/>
                <a:gd name="connsiteY19" fmla="*/ 124430 h 212270"/>
                <a:gd name="connsiteX20" fmla="*/ 122124 w 171013"/>
                <a:gd name="connsiteY20" fmla="*/ 135471 h 212270"/>
                <a:gd name="connsiteX21" fmla="*/ 132380 w 171013"/>
                <a:gd name="connsiteY21" fmla="*/ 152932 h 212270"/>
                <a:gd name="connsiteX22" fmla="*/ 120322 w 171013"/>
                <a:gd name="connsiteY22" fmla="*/ 171601 h 212270"/>
                <a:gd name="connsiteX23" fmla="*/ 87010 w 171013"/>
                <a:gd name="connsiteY23" fmla="*/ 179039 h 212270"/>
                <a:gd name="connsiteX24" fmla="*/ 63700 w 171013"/>
                <a:gd name="connsiteY24" fmla="*/ 175013 h 212270"/>
                <a:gd name="connsiteX25" fmla="*/ 44226 w 171013"/>
                <a:gd name="connsiteY25" fmla="*/ 162765 h 212270"/>
                <a:gd name="connsiteX26" fmla="*/ 31977 w 171013"/>
                <a:gd name="connsiteY26" fmla="*/ 142082 h 212270"/>
                <a:gd name="connsiteX27" fmla="*/ 0 w 171013"/>
                <a:gd name="connsiteY27" fmla="*/ 156068 h 212270"/>
                <a:gd name="connsiteX28" fmla="*/ 50180 w 171013"/>
                <a:gd name="connsiteY28" fmla="*/ 206249 h 212270"/>
                <a:gd name="connsiteX29" fmla="*/ 87137 w 171013"/>
                <a:gd name="connsiteY29" fmla="*/ 212267 h 212270"/>
                <a:gd name="connsiteX30" fmla="*/ 131638 w 171013"/>
                <a:gd name="connsiteY30" fmla="*/ 204447 h 212270"/>
                <a:gd name="connsiteX31" fmla="*/ 160755 w 171013"/>
                <a:gd name="connsiteY31" fmla="*/ 182960 h 212270"/>
                <a:gd name="connsiteX32" fmla="*/ 171011 w 171013"/>
                <a:gd name="connsiteY32" fmla="*/ 151830 h 212270"/>
                <a:gd name="connsiteX33" fmla="*/ 155542 w 171013"/>
                <a:gd name="connsiteY33" fmla="*/ 114174 h 21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71013" h="212270">
                  <a:moveTo>
                    <a:pt x="155542" y="114174"/>
                  </a:moveTo>
                  <a:cubicBezTo>
                    <a:pt x="145243" y="104426"/>
                    <a:pt x="129386" y="96867"/>
                    <a:pt x="107968" y="91500"/>
                  </a:cubicBezTo>
                  <a:lnTo>
                    <a:pt x="87900" y="86689"/>
                  </a:lnTo>
                  <a:cubicBezTo>
                    <a:pt x="80680" y="84776"/>
                    <a:pt x="73571" y="82470"/>
                    <a:pt x="66603" y="79781"/>
                  </a:cubicBezTo>
                  <a:cubicBezTo>
                    <a:pt x="61153" y="77780"/>
                    <a:pt x="56124" y="74784"/>
                    <a:pt x="51770" y="70944"/>
                  </a:cubicBezTo>
                  <a:cubicBezTo>
                    <a:pt x="48004" y="67427"/>
                    <a:pt x="45955" y="62447"/>
                    <a:pt x="46154" y="57297"/>
                  </a:cubicBezTo>
                  <a:cubicBezTo>
                    <a:pt x="46154" y="50319"/>
                    <a:pt x="49687" y="44625"/>
                    <a:pt x="56750" y="40217"/>
                  </a:cubicBezTo>
                  <a:cubicBezTo>
                    <a:pt x="63812" y="35810"/>
                    <a:pt x="73151" y="33627"/>
                    <a:pt x="84764" y="33669"/>
                  </a:cubicBezTo>
                  <a:cubicBezTo>
                    <a:pt x="95773" y="33481"/>
                    <a:pt x="106637" y="36185"/>
                    <a:pt x="116275" y="41510"/>
                  </a:cubicBezTo>
                  <a:cubicBezTo>
                    <a:pt x="125514" y="46723"/>
                    <a:pt x="132005" y="55623"/>
                    <a:pt x="135749" y="68211"/>
                  </a:cubicBezTo>
                  <a:lnTo>
                    <a:pt x="168680" y="56174"/>
                  </a:lnTo>
                  <a:cubicBezTo>
                    <a:pt x="165610" y="44583"/>
                    <a:pt x="159670" y="33949"/>
                    <a:pt x="151410" y="25257"/>
                  </a:cubicBezTo>
                  <a:cubicBezTo>
                    <a:pt x="143243" y="16861"/>
                    <a:pt x="133291" y="10408"/>
                    <a:pt x="122293" y="6375"/>
                  </a:cubicBezTo>
                  <a:cubicBezTo>
                    <a:pt x="110271" y="2004"/>
                    <a:pt x="97555" y="-152"/>
                    <a:pt x="84764" y="18"/>
                  </a:cubicBezTo>
                  <a:cubicBezTo>
                    <a:pt x="70981" y="-240"/>
                    <a:pt x="57288" y="2283"/>
                    <a:pt x="44501" y="7435"/>
                  </a:cubicBezTo>
                  <a:cubicBezTo>
                    <a:pt x="33662" y="11667"/>
                    <a:pt x="24149" y="18719"/>
                    <a:pt x="16953" y="27863"/>
                  </a:cubicBezTo>
                  <a:cubicBezTo>
                    <a:pt x="10434" y="36456"/>
                    <a:pt x="6974" y="46979"/>
                    <a:pt x="7120" y="57763"/>
                  </a:cubicBezTo>
                  <a:cubicBezTo>
                    <a:pt x="6777" y="71891"/>
                    <a:pt x="12121" y="85566"/>
                    <a:pt x="21954" y="95717"/>
                  </a:cubicBezTo>
                  <a:cubicBezTo>
                    <a:pt x="31844" y="106015"/>
                    <a:pt x="47771" y="113850"/>
                    <a:pt x="69739" y="119217"/>
                  </a:cubicBezTo>
                  <a:lnTo>
                    <a:pt x="90210" y="124430"/>
                  </a:lnTo>
                  <a:cubicBezTo>
                    <a:pt x="104662" y="127636"/>
                    <a:pt x="115300" y="131317"/>
                    <a:pt x="122124" y="135471"/>
                  </a:cubicBezTo>
                  <a:cubicBezTo>
                    <a:pt x="128544" y="138910"/>
                    <a:pt x="132503" y="145649"/>
                    <a:pt x="132380" y="152932"/>
                  </a:cubicBezTo>
                  <a:cubicBezTo>
                    <a:pt x="132380" y="160434"/>
                    <a:pt x="128360" y="166658"/>
                    <a:pt x="120322" y="171601"/>
                  </a:cubicBezTo>
                  <a:cubicBezTo>
                    <a:pt x="112285" y="176545"/>
                    <a:pt x="101181" y="179025"/>
                    <a:pt x="87010" y="179039"/>
                  </a:cubicBezTo>
                  <a:cubicBezTo>
                    <a:pt x="79066" y="179063"/>
                    <a:pt x="71176" y="177700"/>
                    <a:pt x="63700" y="175013"/>
                  </a:cubicBezTo>
                  <a:cubicBezTo>
                    <a:pt x="56370" y="172447"/>
                    <a:pt x="49714" y="168260"/>
                    <a:pt x="44226" y="162765"/>
                  </a:cubicBezTo>
                  <a:cubicBezTo>
                    <a:pt x="38540" y="156956"/>
                    <a:pt x="34338" y="149862"/>
                    <a:pt x="31977" y="142082"/>
                  </a:cubicBezTo>
                  <a:lnTo>
                    <a:pt x="0" y="156068"/>
                  </a:lnTo>
                  <a:cubicBezTo>
                    <a:pt x="7885" y="179768"/>
                    <a:pt x="26480" y="198364"/>
                    <a:pt x="50180" y="206249"/>
                  </a:cubicBezTo>
                  <a:cubicBezTo>
                    <a:pt x="62071" y="210330"/>
                    <a:pt x="74567" y="212364"/>
                    <a:pt x="87137" y="212267"/>
                  </a:cubicBezTo>
                  <a:cubicBezTo>
                    <a:pt x="104260" y="212267"/>
                    <a:pt x="119093" y="209660"/>
                    <a:pt x="131638" y="204447"/>
                  </a:cubicBezTo>
                  <a:cubicBezTo>
                    <a:pt x="143115" y="200063"/>
                    <a:pt x="153181" y="192634"/>
                    <a:pt x="160755" y="182960"/>
                  </a:cubicBezTo>
                  <a:cubicBezTo>
                    <a:pt x="167515" y="174000"/>
                    <a:pt x="171121" y="163055"/>
                    <a:pt x="171011" y="151830"/>
                  </a:cubicBezTo>
                  <a:cubicBezTo>
                    <a:pt x="171011" y="136503"/>
                    <a:pt x="165856" y="123949"/>
                    <a:pt x="155542" y="114174"/>
                  </a:cubicBezTo>
                  <a:close/>
                </a:path>
              </a:pathLst>
            </a:custGeom>
            <a:grpFill/>
            <a:ln w="2119" cap="flat">
              <a:noFill/>
              <a:prstDash val="solid"/>
              <a:miter/>
            </a:ln>
          </p:spPr>
          <p:txBody>
            <a:bodyPr rtlCol="0" anchor="ctr"/>
            <a:lstStyle/>
            <a:p>
              <a:endParaRPr lang="es-ES" sz="675"/>
            </a:p>
          </p:txBody>
        </p:sp>
        <p:sp>
          <p:nvSpPr>
            <p:cNvPr id="25" name="Forma libre: forma 24">
              <a:extLst>
                <a:ext uri="{FF2B5EF4-FFF2-40B4-BE49-F238E27FC236}">
                  <a16:creationId xmlns:a16="http://schemas.microsoft.com/office/drawing/2014/main" id="{D56CE857-C2CE-8648-5FDA-F7FDF0CCFD86}"/>
                </a:ext>
              </a:extLst>
            </p:cNvPr>
            <p:cNvSpPr/>
            <p:nvPr/>
          </p:nvSpPr>
          <p:spPr>
            <a:xfrm>
              <a:off x="22371211" y="861389"/>
              <a:ext cx="175082" cy="281161"/>
            </a:xfrm>
            <a:custGeom>
              <a:avLst/>
              <a:gdLst>
                <a:gd name="connsiteX0" fmla="*/ 138526 w 175082"/>
                <a:gd name="connsiteY0" fmla="*/ 82730 h 281161"/>
                <a:gd name="connsiteX1" fmla="*/ 99576 w 175082"/>
                <a:gd name="connsiteY1" fmla="*/ 73088 h 281161"/>
                <a:gd name="connsiteX2" fmla="*/ 60416 w 175082"/>
                <a:gd name="connsiteY2" fmla="*/ 84128 h 281161"/>
                <a:gd name="connsiteX3" fmla="*/ 39352 w 175082"/>
                <a:gd name="connsiteY3" fmla="*/ 107269 h 281161"/>
                <a:gd name="connsiteX4" fmla="*/ 39352 w 175082"/>
                <a:gd name="connsiteY4" fmla="*/ 0 h 281161"/>
                <a:gd name="connsiteX5" fmla="*/ 0 w 175082"/>
                <a:gd name="connsiteY5" fmla="*/ 0 h 281161"/>
                <a:gd name="connsiteX6" fmla="*/ 0 w 175082"/>
                <a:gd name="connsiteY6" fmla="*/ 281077 h 281161"/>
                <a:gd name="connsiteX7" fmla="*/ 39352 w 175082"/>
                <a:gd name="connsiteY7" fmla="*/ 281077 h 281161"/>
                <a:gd name="connsiteX8" fmla="*/ 39352 w 175082"/>
                <a:gd name="connsiteY8" fmla="*/ 160289 h 281161"/>
                <a:gd name="connsiteX9" fmla="*/ 53592 w 175082"/>
                <a:gd name="connsiteY9" fmla="*/ 121954 h 281161"/>
                <a:gd name="connsiteX10" fmla="*/ 90337 w 175082"/>
                <a:gd name="connsiteY10" fmla="*/ 108095 h 281161"/>
                <a:gd name="connsiteX11" fmla="*/ 122865 w 175082"/>
                <a:gd name="connsiteY11" fmla="*/ 121763 h 281161"/>
                <a:gd name="connsiteX12" fmla="*/ 135304 w 175082"/>
                <a:gd name="connsiteY12" fmla="*/ 158699 h 281161"/>
                <a:gd name="connsiteX13" fmla="*/ 135304 w 175082"/>
                <a:gd name="connsiteY13" fmla="*/ 281162 h 281161"/>
                <a:gd name="connsiteX14" fmla="*/ 175059 w 175082"/>
                <a:gd name="connsiteY14" fmla="*/ 281162 h 281161"/>
                <a:gd name="connsiteX15" fmla="*/ 175059 w 175082"/>
                <a:gd name="connsiteY15" fmla="*/ 152194 h 281161"/>
                <a:gd name="connsiteX16" fmla="*/ 165226 w 175082"/>
                <a:gd name="connsiteY16" fmla="*/ 110236 h 281161"/>
                <a:gd name="connsiteX17" fmla="*/ 138526 w 175082"/>
                <a:gd name="connsiteY17" fmla="*/ 82730 h 281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082" h="281161">
                  <a:moveTo>
                    <a:pt x="138526" y="82730"/>
                  </a:moveTo>
                  <a:cubicBezTo>
                    <a:pt x="126616" y="76131"/>
                    <a:pt x="113181" y="72804"/>
                    <a:pt x="99576" y="73088"/>
                  </a:cubicBezTo>
                  <a:cubicBezTo>
                    <a:pt x="85751" y="73064"/>
                    <a:pt x="72191" y="76885"/>
                    <a:pt x="60416" y="84128"/>
                  </a:cubicBezTo>
                  <a:cubicBezTo>
                    <a:pt x="51397" y="89754"/>
                    <a:pt x="44107" y="97763"/>
                    <a:pt x="39352" y="107269"/>
                  </a:cubicBezTo>
                  <a:lnTo>
                    <a:pt x="39352" y="0"/>
                  </a:lnTo>
                  <a:lnTo>
                    <a:pt x="0" y="0"/>
                  </a:lnTo>
                  <a:lnTo>
                    <a:pt x="0" y="281077"/>
                  </a:lnTo>
                  <a:lnTo>
                    <a:pt x="39352" y="281077"/>
                  </a:lnTo>
                  <a:lnTo>
                    <a:pt x="39352" y="160289"/>
                  </a:lnTo>
                  <a:cubicBezTo>
                    <a:pt x="39352" y="143972"/>
                    <a:pt x="44098" y="131193"/>
                    <a:pt x="53592" y="121954"/>
                  </a:cubicBezTo>
                  <a:cubicBezTo>
                    <a:pt x="63086" y="112715"/>
                    <a:pt x="75334" y="108095"/>
                    <a:pt x="90337" y="108095"/>
                  </a:cubicBezTo>
                  <a:cubicBezTo>
                    <a:pt x="103709" y="108095"/>
                    <a:pt x="114558" y="112651"/>
                    <a:pt x="122865" y="121763"/>
                  </a:cubicBezTo>
                  <a:cubicBezTo>
                    <a:pt x="131172" y="130876"/>
                    <a:pt x="135326" y="143188"/>
                    <a:pt x="135304" y="158699"/>
                  </a:cubicBezTo>
                  <a:lnTo>
                    <a:pt x="135304" y="281162"/>
                  </a:lnTo>
                  <a:lnTo>
                    <a:pt x="175059" y="281162"/>
                  </a:lnTo>
                  <a:lnTo>
                    <a:pt x="175059" y="152194"/>
                  </a:lnTo>
                  <a:cubicBezTo>
                    <a:pt x="175398" y="137599"/>
                    <a:pt x="172028" y="123156"/>
                    <a:pt x="165226" y="110236"/>
                  </a:cubicBezTo>
                  <a:cubicBezTo>
                    <a:pt x="159081" y="98750"/>
                    <a:pt x="149820" y="89220"/>
                    <a:pt x="138526" y="82730"/>
                  </a:cubicBezTo>
                  <a:close/>
                </a:path>
              </a:pathLst>
            </a:custGeom>
            <a:grpFill/>
            <a:ln w="2119" cap="flat">
              <a:noFill/>
              <a:prstDash val="solid"/>
              <a:miter/>
            </a:ln>
          </p:spPr>
          <p:txBody>
            <a:bodyPr rtlCol="0" anchor="ctr"/>
            <a:lstStyle/>
            <a:p>
              <a:endParaRPr lang="es-ES" sz="675"/>
            </a:p>
          </p:txBody>
        </p:sp>
        <p:sp>
          <p:nvSpPr>
            <p:cNvPr id="26" name="Forma libre: forma 25">
              <a:extLst>
                <a:ext uri="{FF2B5EF4-FFF2-40B4-BE49-F238E27FC236}">
                  <a16:creationId xmlns:a16="http://schemas.microsoft.com/office/drawing/2014/main" id="{ADAE280C-987D-39B8-3068-3553F2655D33}"/>
                </a:ext>
              </a:extLst>
            </p:cNvPr>
            <p:cNvSpPr/>
            <p:nvPr/>
          </p:nvSpPr>
          <p:spPr>
            <a:xfrm>
              <a:off x="22583270" y="861389"/>
              <a:ext cx="207650" cy="281077"/>
            </a:xfrm>
            <a:custGeom>
              <a:avLst/>
              <a:gdLst>
                <a:gd name="connsiteX0" fmla="*/ 179869 w 207650"/>
                <a:gd name="connsiteY0" fmla="*/ 24306 h 281077"/>
                <a:gd name="connsiteX1" fmla="*/ 103582 w 207650"/>
                <a:gd name="connsiteY1" fmla="*/ 0 h 281077"/>
                <a:gd name="connsiteX2" fmla="*/ 0 w 207650"/>
                <a:gd name="connsiteY2" fmla="*/ 0 h 281077"/>
                <a:gd name="connsiteX3" fmla="*/ 0 w 207650"/>
                <a:gd name="connsiteY3" fmla="*/ 281077 h 281077"/>
                <a:gd name="connsiteX4" fmla="*/ 41344 w 207650"/>
                <a:gd name="connsiteY4" fmla="*/ 281077 h 281077"/>
                <a:gd name="connsiteX5" fmla="*/ 41344 w 207650"/>
                <a:gd name="connsiteY5" fmla="*/ 181480 h 281077"/>
                <a:gd name="connsiteX6" fmla="*/ 103984 w 207650"/>
                <a:gd name="connsiteY6" fmla="*/ 181480 h 281077"/>
                <a:gd name="connsiteX7" fmla="*/ 159208 w 207650"/>
                <a:gd name="connsiteY7" fmla="*/ 170630 h 281077"/>
                <a:gd name="connsiteX8" fmla="*/ 194936 w 207650"/>
                <a:gd name="connsiteY8" fmla="*/ 139310 h 281077"/>
                <a:gd name="connsiteX9" fmla="*/ 207650 w 207650"/>
                <a:gd name="connsiteY9" fmla="*/ 91142 h 281077"/>
                <a:gd name="connsiteX10" fmla="*/ 179869 w 207650"/>
                <a:gd name="connsiteY10" fmla="*/ 24306 h 281077"/>
                <a:gd name="connsiteX11" fmla="*/ 147362 w 207650"/>
                <a:gd name="connsiteY11" fmla="*/ 131299 h 281077"/>
                <a:gd name="connsiteX12" fmla="*/ 100382 w 207650"/>
                <a:gd name="connsiteY12" fmla="*/ 144968 h 281077"/>
                <a:gd name="connsiteX13" fmla="*/ 41280 w 207650"/>
                <a:gd name="connsiteY13" fmla="*/ 144968 h 281077"/>
                <a:gd name="connsiteX14" fmla="*/ 41280 w 207650"/>
                <a:gd name="connsiteY14" fmla="*/ 37360 h 281077"/>
                <a:gd name="connsiteX15" fmla="*/ 100318 w 207650"/>
                <a:gd name="connsiteY15" fmla="*/ 37360 h 281077"/>
                <a:gd name="connsiteX16" fmla="*/ 147299 w 207650"/>
                <a:gd name="connsiteY16" fmla="*/ 50795 h 281077"/>
                <a:gd name="connsiteX17" fmla="*/ 164145 w 207650"/>
                <a:gd name="connsiteY17" fmla="*/ 91164 h 281077"/>
                <a:gd name="connsiteX18" fmla="*/ 147299 w 207650"/>
                <a:gd name="connsiteY18" fmla="*/ 131299 h 28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7650" h="281077">
                  <a:moveTo>
                    <a:pt x="179869" y="24306"/>
                  </a:moveTo>
                  <a:cubicBezTo>
                    <a:pt x="161412" y="8116"/>
                    <a:pt x="135983" y="15"/>
                    <a:pt x="103582" y="0"/>
                  </a:cubicBezTo>
                  <a:lnTo>
                    <a:pt x="0" y="0"/>
                  </a:lnTo>
                  <a:lnTo>
                    <a:pt x="0" y="281077"/>
                  </a:lnTo>
                  <a:lnTo>
                    <a:pt x="41344" y="281077"/>
                  </a:lnTo>
                  <a:lnTo>
                    <a:pt x="41344" y="181480"/>
                  </a:lnTo>
                  <a:lnTo>
                    <a:pt x="103984" y="181480"/>
                  </a:lnTo>
                  <a:cubicBezTo>
                    <a:pt x="125408" y="181480"/>
                    <a:pt x="143802" y="177862"/>
                    <a:pt x="159208" y="170630"/>
                  </a:cubicBezTo>
                  <a:cubicBezTo>
                    <a:pt x="173957" y="163965"/>
                    <a:pt x="186396" y="153063"/>
                    <a:pt x="194936" y="139310"/>
                  </a:cubicBezTo>
                  <a:cubicBezTo>
                    <a:pt x="203412" y="125663"/>
                    <a:pt x="207650" y="109606"/>
                    <a:pt x="207650" y="91142"/>
                  </a:cubicBezTo>
                  <a:cubicBezTo>
                    <a:pt x="207566" y="62774"/>
                    <a:pt x="198305" y="40496"/>
                    <a:pt x="179869" y="24306"/>
                  </a:cubicBezTo>
                  <a:close/>
                  <a:moveTo>
                    <a:pt x="147362" y="131299"/>
                  </a:moveTo>
                  <a:cubicBezTo>
                    <a:pt x="136067" y="140411"/>
                    <a:pt x="120407" y="144968"/>
                    <a:pt x="100382" y="144968"/>
                  </a:cubicBezTo>
                  <a:lnTo>
                    <a:pt x="41280" y="144968"/>
                  </a:lnTo>
                  <a:lnTo>
                    <a:pt x="41280" y="37360"/>
                  </a:lnTo>
                  <a:lnTo>
                    <a:pt x="100318" y="37360"/>
                  </a:lnTo>
                  <a:cubicBezTo>
                    <a:pt x="120386" y="37360"/>
                    <a:pt x="136046" y="41837"/>
                    <a:pt x="147299" y="50795"/>
                  </a:cubicBezTo>
                  <a:cubicBezTo>
                    <a:pt x="158551" y="59752"/>
                    <a:pt x="164166" y="73208"/>
                    <a:pt x="164145" y="91164"/>
                  </a:cubicBezTo>
                  <a:cubicBezTo>
                    <a:pt x="164145" y="108822"/>
                    <a:pt x="158530" y="122202"/>
                    <a:pt x="147299" y="131299"/>
                  </a:cubicBezTo>
                  <a:close/>
                </a:path>
              </a:pathLst>
            </a:custGeom>
            <a:grpFill/>
            <a:ln w="2119" cap="flat">
              <a:noFill/>
              <a:prstDash val="solid"/>
              <a:miter/>
            </a:ln>
          </p:spPr>
          <p:txBody>
            <a:bodyPr rtlCol="0" anchor="ctr"/>
            <a:lstStyle/>
            <a:p>
              <a:endParaRPr lang="es-ES" sz="675"/>
            </a:p>
          </p:txBody>
        </p:sp>
        <p:sp>
          <p:nvSpPr>
            <p:cNvPr id="27" name="Forma libre: forma 26">
              <a:extLst>
                <a:ext uri="{FF2B5EF4-FFF2-40B4-BE49-F238E27FC236}">
                  <a16:creationId xmlns:a16="http://schemas.microsoft.com/office/drawing/2014/main" id="{DD3FEC50-013F-7F19-90E3-FCC744BB645E}"/>
                </a:ext>
              </a:extLst>
            </p:cNvPr>
            <p:cNvSpPr/>
            <p:nvPr/>
          </p:nvSpPr>
          <p:spPr>
            <a:xfrm>
              <a:off x="22794197" y="934458"/>
              <a:ext cx="206799" cy="212416"/>
            </a:xfrm>
            <a:custGeom>
              <a:avLst/>
              <a:gdLst>
                <a:gd name="connsiteX0" fmla="*/ 156609 w 206799"/>
                <a:gd name="connsiteY0" fmla="*/ 13264 h 212416"/>
                <a:gd name="connsiteX1" fmla="*/ 103208 w 206799"/>
                <a:gd name="connsiteY1" fmla="*/ 20 h 212416"/>
                <a:gd name="connsiteX2" fmla="*/ 62246 w 206799"/>
                <a:gd name="connsiteY2" fmla="*/ 7648 h 212416"/>
                <a:gd name="connsiteX3" fmla="*/ 29315 w 206799"/>
                <a:gd name="connsiteY3" fmla="*/ 29539 h 212416"/>
                <a:gd name="connsiteX4" fmla="*/ 7637 w 206799"/>
                <a:gd name="connsiteY4" fmla="*/ 63253 h 212416"/>
                <a:gd name="connsiteX5" fmla="*/ 8 w 206799"/>
                <a:gd name="connsiteY5" fmla="*/ 106017 h 212416"/>
                <a:gd name="connsiteX6" fmla="*/ 13464 w 206799"/>
                <a:gd name="connsiteY6" fmla="*/ 161431 h 212416"/>
                <a:gd name="connsiteX7" fmla="*/ 50400 w 206799"/>
                <a:gd name="connsiteY7" fmla="*/ 198982 h 212416"/>
                <a:gd name="connsiteX8" fmla="*/ 144551 w 206799"/>
                <a:gd name="connsiteY8" fmla="*/ 204597 h 212416"/>
                <a:gd name="connsiteX9" fmla="*/ 177482 w 206799"/>
                <a:gd name="connsiteY9" fmla="*/ 182707 h 212416"/>
                <a:gd name="connsiteX10" fmla="*/ 199161 w 206799"/>
                <a:gd name="connsiteY10" fmla="*/ 149183 h 212416"/>
                <a:gd name="connsiteX11" fmla="*/ 206789 w 206799"/>
                <a:gd name="connsiteY11" fmla="*/ 106017 h 212416"/>
                <a:gd name="connsiteX12" fmla="*/ 193354 w 206799"/>
                <a:gd name="connsiteY12" fmla="*/ 50412 h 212416"/>
                <a:gd name="connsiteX13" fmla="*/ 156609 w 206799"/>
                <a:gd name="connsiteY13" fmla="*/ 13264 h 212416"/>
                <a:gd name="connsiteX14" fmla="*/ 161822 w 206799"/>
                <a:gd name="connsiteY14" fmla="*/ 135727 h 212416"/>
                <a:gd name="connsiteX15" fmla="*/ 148578 w 206799"/>
                <a:gd name="connsiteY15" fmla="*/ 158020 h 212416"/>
                <a:gd name="connsiteX16" fmla="*/ 128489 w 206799"/>
                <a:gd name="connsiteY16" fmla="*/ 171857 h 212416"/>
                <a:gd name="connsiteX17" fmla="*/ 103208 w 206799"/>
                <a:gd name="connsiteY17" fmla="*/ 176689 h 212416"/>
                <a:gd name="connsiteX18" fmla="*/ 71273 w 206799"/>
                <a:gd name="connsiteY18" fmla="*/ 168212 h 212416"/>
                <a:gd name="connsiteX19" fmla="*/ 48790 w 206799"/>
                <a:gd name="connsiteY19" fmla="*/ 143928 h 212416"/>
                <a:gd name="connsiteX20" fmla="*/ 40567 w 206799"/>
                <a:gd name="connsiteY20" fmla="*/ 105974 h 212416"/>
                <a:gd name="connsiteX21" fmla="*/ 45187 w 206799"/>
                <a:gd name="connsiteY21" fmla="*/ 76307 h 212416"/>
                <a:gd name="connsiteX22" fmla="*/ 58241 w 206799"/>
                <a:gd name="connsiteY22" fmla="*/ 54226 h 212416"/>
                <a:gd name="connsiteX23" fmla="*/ 78308 w 206799"/>
                <a:gd name="connsiteY23" fmla="*/ 40367 h 212416"/>
                <a:gd name="connsiteX24" fmla="*/ 103208 w 206799"/>
                <a:gd name="connsiteY24" fmla="*/ 35748 h 212416"/>
                <a:gd name="connsiteX25" fmla="*/ 135927 w 206799"/>
                <a:gd name="connsiteY25" fmla="*/ 44224 h 212416"/>
                <a:gd name="connsiteX26" fmla="*/ 158410 w 206799"/>
                <a:gd name="connsiteY26" fmla="*/ 68318 h 212416"/>
                <a:gd name="connsiteX27" fmla="*/ 166633 w 206799"/>
                <a:gd name="connsiteY27" fmla="*/ 106059 h 212416"/>
                <a:gd name="connsiteX28" fmla="*/ 161780 w 206799"/>
                <a:gd name="connsiteY28" fmla="*/ 135727 h 212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6799" h="212416">
                  <a:moveTo>
                    <a:pt x="156609" y="13264"/>
                  </a:moveTo>
                  <a:cubicBezTo>
                    <a:pt x="140292" y="4230"/>
                    <a:pt x="121856" y="-339"/>
                    <a:pt x="103208" y="20"/>
                  </a:cubicBezTo>
                  <a:cubicBezTo>
                    <a:pt x="89179" y="-114"/>
                    <a:pt x="75278" y="2476"/>
                    <a:pt x="62246" y="7648"/>
                  </a:cubicBezTo>
                  <a:cubicBezTo>
                    <a:pt x="49870" y="12588"/>
                    <a:pt x="38660" y="20043"/>
                    <a:pt x="29315" y="29539"/>
                  </a:cubicBezTo>
                  <a:cubicBezTo>
                    <a:pt x="19864" y="39176"/>
                    <a:pt x="12489" y="50651"/>
                    <a:pt x="7637" y="63253"/>
                  </a:cubicBezTo>
                  <a:cubicBezTo>
                    <a:pt x="2424" y="76903"/>
                    <a:pt x="-162" y="91410"/>
                    <a:pt x="8" y="106017"/>
                  </a:cubicBezTo>
                  <a:cubicBezTo>
                    <a:pt x="8" y="126896"/>
                    <a:pt x="4500" y="145369"/>
                    <a:pt x="13464" y="161431"/>
                  </a:cubicBezTo>
                  <a:cubicBezTo>
                    <a:pt x="22067" y="177121"/>
                    <a:pt x="34846" y="190120"/>
                    <a:pt x="50400" y="198982"/>
                  </a:cubicBezTo>
                  <a:cubicBezTo>
                    <a:pt x="79410" y="214667"/>
                    <a:pt x="113888" y="216723"/>
                    <a:pt x="144551" y="204597"/>
                  </a:cubicBezTo>
                  <a:cubicBezTo>
                    <a:pt x="156884" y="199562"/>
                    <a:pt x="168073" y="192122"/>
                    <a:pt x="177482" y="182707"/>
                  </a:cubicBezTo>
                  <a:cubicBezTo>
                    <a:pt x="186976" y="173165"/>
                    <a:pt x="194350" y="161745"/>
                    <a:pt x="199161" y="149183"/>
                  </a:cubicBezTo>
                  <a:cubicBezTo>
                    <a:pt x="204395" y="135400"/>
                    <a:pt x="206980" y="120757"/>
                    <a:pt x="206789" y="106017"/>
                  </a:cubicBezTo>
                  <a:cubicBezTo>
                    <a:pt x="206789" y="84826"/>
                    <a:pt x="202318" y="66290"/>
                    <a:pt x="193354" y="50412"/>
                  </a:cubicBezTo>
                  <a:cubicBezTo>
                    <a:pt x="184751" y="34883"/>
                    <a:pt x="172036" y="22029"/>
                    <a:pt x="156609" y="13264"/>
                  </a:cubicBezTo>
                  <a:close/>
                  <a:moveTo>
                    <a:pt x="161822" y="135727"/>
                  </a:moveTo>
                  <a:cubicBezTo>
                    <a:pt x="158961" y="143976"/>
                    <a:pt x="154448" y="151558"/>
                    <a:pt x="148578" y="158020"/>
                  </a:cubicBezTo>
                  <a:cubicBezTo>
                    <a:pt x="142962" y="164034"/>
                    <a:pt x="136117" y="168755"/>
                    <a:pt x="128489" y="171857"/>
                  </a:cubicBezTo>
                  <a:cubicBezTo>
                    <a:pt x="120457" y="175129"/>
                    <a:pt x="111875" y="176771"/>
                    <a:pt x="103208" y="176689"/>
                  </a:cubicBezTo>
                  <a:cubicBezTo>
                    <a:pt x="91998" y="176824"/>
                    <a:pt x="80957" y="173894"/>
                    <a:pt x="71273" y="168212"/>
                  </a:cubicBezTo>
                  <a:cubicBezTo>
                    <a:pt x="61610" y="162427"/>
                    <a:pt x="53812" y="154000"/>
                    <a:pt x="48790" y="143928"/>
                  </a:cubicBezTo>
                  <a:cubicBezTo>
                    <a:pt x="43301" y="133360"/>
                    <a:pt x="40546" y="120709"/>
                    <a:pt x="40567" y="105974"/>
                  </a:cubicBezTo>
                  <a:cubicBezTo>
                    <a:pt x="40377" y="95892"/>
                    <a:pt x="41945" y="85856"/>
                    <a:pt x="45187" y="76307"/>
                  </a:cubicBezTo>
                  <a:cubicBezTo>
                    <a:pt x="48026" y="68149"/>
                    <a:pt x="52456" y="60641"/>
                    <a:pt x="58241" y="54226"/>
                  </a:cubicBezTo>
                  <a:cubicBezTo>
                    <a:pt x="63771" y="48117"/>
                    <a:pt x="70637" y="43372"/>
                    <a:pt x="78308" y="40367"/>
                  </a:cubicBezTo>
                  <a:cubicBezTo>
                    <a:pt x="86234" y="37258"/>
                    <a:pt x="94689" y="35690"/>
                    <a:pt x="103208" y="35748"/>
                  </a:cubicBezTo>
                  <a:cubicBezTo>
                    <a:pt x="114672" y="35548"/>
                    <a:pt x="125988" y="38479"/>
                    <a:pt x="135927" y="44224"/>
                  </a:cubicBezTo>
                  <a:cubicBezTo>
                    <a:pt x="145547" y="49971"/>
                    <a:pt x="153346" y="58324"/>
                    <a:pt x="158410" y="68318"/>
                  </a:cubicBezTo>
                  <a:cubicBezTo>
                    <a:pt x="163899" y="78772"/>
                    <a:pt x="166633" y="91353"/>
                    <a:pt x="166633" y="106059"/>
                  </a:cubicBezTo>
                  <a:cubicBezTo>
                    <a:pt x="166760" y="116157"/>
                    <a:pt x="165128" y="126197"/>
                    <a:pt x="161780" y="135727"/>
                  </a:cubicBezTo>
                  <a:close/>
                </a:path>
              </a:pathLst>
            </a:custGeom>
            <a:grpFill/>
            <a:ln w="2119" cap="flat">
              <a:noFill/>
              <a:prstDash val="solid"/>
              <a:miter/>
            </a:ln>
          </p:spPr>
          <p:txBody>
            <a:bodyPr rtlCol="0" anchor="ctr"/>
            <a:lstStyle/>
            <a:p>
              <a:endParaRPr lang="es-ES" sz="675"/>
            </a:p>
          </p:txBody>
        </p:sp>
        <p:sp>
          <p:nvSpPr>
            <p:cNvPr id="28" name="Forma libre: forma 27">
              <a:extLst>
                <a:ext uri="{FF2B5EF4-FFF2-40B4-BE49-F238E27FC236}">
                  <a16:creationId xmlns:a16="http://schemas.microsoft.com/office/drawing/2014/main" id="{4617C47E-ED95-026B-5598-8ECA66F6E509}"/>
                </a:ext>
              </a:extLst>
            </p:cNvPr>
            <p:cNvSpPr/>
            <p:nvPr/>
          </p:nvSpPr>
          <p:spPr>
            <a:xfrm>
              <a:off x="23000817" y="938482"/>
              <a:ext cx="295529" cy="204090"/>
            </a:xfrm>
            <a:custGeom>
              <a:avLst/>
              <a:gdLst>
                <a:gd name="connsiteX0" fmla="*/ 222039 w 295529"/>
                <a:gd name="connsiteY0" fmla="*/ 109727 h 204090"/>
                <a:gd name="connsiteX1" fmla="*/ 216826 w 295529"/>
                <a:gd name="connsiteY1" fmla="*/ 127188 h 204090"/>
                <a:gd name="connsiteX2" fmla="*/ 211613 w 295529"/>
                <a:gd name="connsiteY2" fmla="*/ 146260 h 204090"/>
                <a:gd name="connsiteX3" fmla="*/ 199958 w 295529"/>
                <a:gd name="connsiteY3" fmla="*/ 110108 h 204090"/>
                <a:gd name="connsiteX4" fmla="*/ 164951 w 295529"/>
                <a:gd name="connsiteY4" fmla="*/ 0 h 204090"/>
                <a:gd name="connsiteX5" fmla="*/ 130812 w 295529"/>
                <a:gd name="connsiteY5" fmla="*/ 0 h 204090"/>
                <a:gd name="connsiteX6" fmla="*/ 96377 w 295529"/>
                <a:gd name="connsiteY6" fmla="*/ 109727 h 204090"/>
                <a:gd name="connsiteX7" fmla="*/ 90952 w 295529"/>
                <a:gd name="connsiteY7" fmla="*/ 127591 h 204090"/>
                <a:gd name="connsiteX8" fmla="*/ 85124 w 295529"/>
                <a:gd name="connsiteY8" fmla="*/ 146663 h 204090"/>
                <a:gd name="connsiteX9" fmla="*/ 79509 w 295529"/>
                <a:gd name="connsiteY9" fmla="*/ 127591 h 204090"/>
                <a:gd name="connsiteX10" fmla="*/ 74274 w 295529"/>
                <a:gd name="connsiteY10" fmla="*/ 109727 h 204090"/>
                <a:gd name="connsiteX11" fmla="*/ 41767 w 295529"/>
                <a:gd name="connsiteY11" fmla="*/ 106 h 204090"/>
                <a:gd name="connsiteX12" fmla="*/ 0 w 295529"/>
                <a:gd name="connsiteY12" fmla="*/ 106 h 204090"/>
                <a:gd name="connsiteX13" fmla="*/ 64654 w 295529"/>
                <a:gd name="connsiteY13" fmla="*/ 204090 h 204090"/>
                <a:gd name="connsiteX14" fmla="*/ 101992 w 295529"/>
                <a:gd name="connsiteY14" fmla="*/ 204090 h 204090"/>
                <a:gd name="connsiteX15" fmla="*/ 136512 w 295529"/>
                <a:gd name="connsiteY15" fmla="*/ 94469 h 204090"/>
                <a:gd name="connsiteX16" fmla="*/ 147362 w 295529"/>
                <a:gd name="connsiteY16" fmla="*/ 58741 h 204090"/>
                <a:gd name="connsiteX17" fmla="*/ 158996 w 295529"/>
                <a:gd name="connsiteY17" fmla="*/ 94469 h 204090"/>
                <a:gd name="connsiteX18" fmla="*/ 193537 w 295529"/>
                <a:gd name="connsiteY18" fmla="*/ 204090 h 204090"/>
                <a:gd name="connsiteX19" fmla="*/ 231278 w 295529"/>
                <a:gd name="connsiteY19" fmla="*/ 204090 h 204090"/>
                <a:gd name="connsiteX20" fmla="*/ 295529 w 295529"/>
                <a:gd name="connsiteY20" fmla="*/ 106 h 204090"/>
                <a:gd name="connsiteX21" fmla="*/ 254567 w 295529"/>
                <a:gd name="connsiteY21" fmla="*/ 106 h 20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5529" h="204090">
                  <a:moveTo>
                    <a:pt x="222039" y="109727"/>
                  </a:moveTo>
                  <a:cubicBezTo>
                    <a:pt x="220174" y="115618"/>
                    <a:pt x="218437" y="121439"/>
                    <a:pt x="216826" y="127188"/>
                  </a:cubicBezTo>
                  <a:cubicBezTo>
                    <a:pt x="215215" y="132937"/>
                    <a:pt x="213478" y="139295"/>
                    <a:pt x="211613" y="146260"/>
                  </a:cubicBezTo>
                  <a:cubicBezTo>
                    <a:pt x="206782" y="131257"/>
                    <a:pt x="202904" y="119206"/>
                    <a:pt x="199958" y="110108"/>
                  </a:cubicBezTo>
                  <a:lnTo>
                    <a:pt x="164951" y="0"/>
                  </a:lnTo>
                  <a:lnTo>
                    <a:pt x="130812" y="0"/>
                  </a:lnTo>
                  <a:lnTo>
                    <a:pt x="96377" y="109727"/>
                  </a:lnTo>
                  <a:cubicBezTo>
                    <a:pt x="94491" y="115900"/>
                    <a:pt x="92668" y="121855"/>
                    <a:pt x="90952" y="127591"/>
                  </a:cubicBezTo>
                  <a:cubicBezTo>
                    <a:pt x="89193" y="133355"/>
                    <a:pt x="87264" y="139712"/>
                    <a:pt x="85124" y="146663"/>
                  </a:cubicBezTo>
                  <a:cubicBezTo>
                    <a:pt x="83005" y="139712"/>
                    <a:pt x="81098" y="133355"/>
                    <a:pt x="79509" y="127591"/>
                  </a:cubicBezTo>
                  <a:cubicBezTo>
                    <a:pt x="77919" y="121827"/>
                    <a:pt x="76160" y="115894"/>
                    <a:pt x="74274" y="109727"/>
                  </a:cubicBezTo>
                  <a:lnTo>
                    <a:pt x="41767" y="106"/>
                  </a:lnTo>
                  <a:lnTo>
                    <a:pt x="0" y="106"/>
                  </a:lnTo>
                  <a:lnTo>
                    <a:pt x="64654" y="204090"/>
                  </a:lnTo>
                  <a:lnTo>
                    <a:pt x="101992" y="204090"/>
                  </a:lnTo>
                  <a:lnTo>
                    <a:pt x="136512" y="94469"/>
                  </a:lnTo>
                  <a:cubicBezTo>
                    <a:pt x="139458" y="85639"/>
                    <a:pt x="143082" y="73730"/>
                    <a:pt x="147362" y="58741"/>
                  </a:cubicBezTo>
                  <a:cubicBezTo>
                    <a:pt x="152448" y="73730"/>
                    <a:pt x="156326" y="85639"/>
                    <a:pt x="158996" y="94469"/>
                  </a:cubicBezTo>
                  <a:lnTo>
                    <a:pt x="193537" y="204090"/>
                  </a:lnTo>
                  <a:lnTo>
                    <a:pt x="231278" y="204090"/>
                  </a:lnTo>
                  <a:lnTo>
                    <a:pt x="295529" y="106"/>
                  </a:lnTo>
                  <a:lnTo>
                    <a:pt x="254567" y="106"/>
                  </a:lnTo>
                  <a:close/>
                </a:path>
              </a:pathLst>
            </a:custGeom>
            <a:grpFill/>
            <a:ln w="2119" cap="flat">
              <a:noFill/>
              <a:prstDash val="solid"/>
              <a:miter/>
            </a:ln>
          </p:spPr>
          <p:txBody>
            <a:bodyPr rtlCol="0" anchor="ctr"/>
            <a:lstStyle/>
            <a:p>
              <a:endParaRPr lang="es-ES" sz="675"/>
            </a:p>
          </p:txBody>
        </p:sp>
        <p:sp>
          <p:nvSpPr>
            <p:cNvPr id="29" name="Forma libre: forma 28">
              <a:extLst>
                <a:ext uri="{FF2B5EF4-FFF2-40B4-BE49-F238E27FC236}">
                  <a16:creationId xmlns:a16="http://schemas.microsoft.com/office/drawing/2014/main" id="{47EFD7A6-58EB-64A4-804C-C0339E04EC65}"/>
                </a:ext>
              </a:extLst>
            </p:cNvPr>
            <p:cNvSpPr/>
            <p:nvPr/>
          </p:nvSpPr>
          <p:spPr>
            <a:xfrm>
              <a:off x="23296333" y="934464"/>
              <a:ext cx="192321" cy="212494"/>
            </a:xfrm>
            <a:custGeom>
              <a:avLst/>
              <a:gdLst>
                <a:gd name="connsiteX0" fmla="*/ 146570 w 192321"/>
                <a:gd name="connsiteY0" fmla="*/ 13067 h 212494"/>
                <a:gd name="connsiteX1" fmla="*/ 97979 w 192321"/>
                <a:gd name="connsiteY1" fmla="*/ 14 h 212494"/>
                <a:gd name="connsiteX2" fmla="*/ 58415 w 192321"/>
                <a:gd name="connsiteY2" fmla="*/ 7430 h 212494"/>
                <a:gd name="connsiteX3" fmla="*/ 27307 w 192321"/>
                <a:gd name="connsiteY3" fmla="*/ 28982 h 212494"/>
                <a:gd name="connsiteX4" fmla="*/ 7027 w 192321"/>
                <a:gd name="connsiteY4" fmla="*/ 62506 h 212494"/>
                <a:gd name="connsiteX5" fmla="*/ 13 w 192321"/>
                <a:gd name="connsiteY5" fmla="*/ 106074 h 212494"/>
                <a:gd name="connsiteX6" fmla="*/ 12855 w 192321"/>
                <a:gd name="connsiteY6" fmla="*/ 161680 h 212494"/>
                <a:gd name="connsiteX7" fmla="*/ 48180 w 192321"/>
                <a:gd name="connsiteY7" fmla="*/ 199039 h 212494"/>
                <a:gd name="connsiteX8" fmla="*/ 99992 w 192321"/>
                <a:gd name="connsiteY8" fmla="*/ 212474 h 212494"/>
                <a:gd name="connsiteX9" fmla="*/ 134300 w 192321"/>
                <a:gd name="connsiteY9" fmla="*/ 207452 h 212494"/>
                <a:gd name="connsiteX10" fmla="*/ 164837 w 192321"/>
                <a:gd name="connsiteY10" fmla="*/ 191008 h 212494"/>
                <a:gd name="connsiteX11" fmla="*/ 188719 w 192321"/>
                <a:gd name="connsiteY11" fmla="*/ 161489 h 212494"/>
                <a:gd name="connsiteX12" fmla="*/ 158204 w 192321"/>
                <a:gd name="connsiteY12" fmla="*/ 142608 h 212494"/>
                <a:gd name="connsiteX13" fmla="*/ 142946 w 192321"/>
                <a:gd name="connsiteY13" fmla="*/ 162887 h 212494"/>
                <a:gd name="connsiteX14" fmla="*/ 123260 w 192321"/>
                <a:gd name="connsiteY14" fmla="*/ 174140 h 212494"/>
                <a:gd name="connsiteX15" fmla="*/ 99950 w 192321"/>
                <a:gd name="connsiteY15" fmla="*/ 177552 h 212494"/>
                <a:gd name="connsiteX16" fmla="*/ 69032 w 192321"/>
                <a:gd name="connsiteY16" fmla="*/ 169520 h 212494"/>
                <a:gd name="connsiteX17" fmla="*/ 47587 w 192321"/>
                <a:gd name="connsiteY17" fmla="*/ 145532 h 212494"/>
                <a:gd name="connsiteX18" fmla="*/ 40106 w 192321"/>
                <a:gd name="connsiteY18" fmla="*/ 115229 h 212494"/>
                <a:gd name="connsiteX19" fmla="*/ 191940 w 192321"/>
                <a:gd name="connsiteY19" fmla="*/ 115229 h 212494"/>
                <a:gd name="connsiteX20" fmla="*/ 192321 w 192321"/>
                <a:gd name="connsiteY20" fmla="*/ 109613 h 212494"/>
                <a:gd name="connsiteX21" fmla="*/ 192321 w 192321"/>
                <a:gd name="connsiteY21" fmla="*/ 104379 h 212494"/>
                <a:gd name="connsiteX22" fmla="*/ 180094 w 192321"/>
                <a:gd name="connsiteY22" fmla="*/ 49579 h 212494"/>
                <a:gd name="connsiteX23" fmla="*/ 146570 w 192321"/>
                <a:gd name="connsiteY23" fmla="*/ 13067 h 212494"/>
                <a:gd name="connsiteX24" fmla="*/ 55216 w 192321"/>
                <a:gd name="connsiteY24" fmla="*/ 52016 h 212494"/>
                <a:gd name="connsiteX25" fmla="*/ 73482 w 192321"/>
                <a:gd name="connsiteY25" fmla="*/ 37967 h 212494"/>
                <a:gd name="connsiteX26" fmla="*/ 97576 w 192321"/>
                <a:gd name="connsiteY26" fmla="*/ 33347 h 212494"/>
                <a:gd name="connsiteX27" fmla="*/ 137119 w 192321"/>
                <a:gd name="connsiteY27" fmla="*/ 50999 h 212494"/>
                <a:gd name="connsiteX28" fmla="*/ 151317 w 192321"/>
                <a:gd name="connsiteY28" fmla="*/ 85943 h 212494"/>
                <a:gd name="connsiteX29" fmla="*/ 41272 w 192321"/>
                <a:gd name="connsiteY29" fmla="*/ 85943 h 212494"/>
                <a:gd name="connsiteX30" fmla="*/ 43772 w 192321"/>
                <a:gd name="connsiteY30" fmla="*/ 74902 h 212494"/>
                <a:gd name="connsiteX31" fmla="*/ 55216 w 192321"/>
                <a:gd name="connsiteY31" fmla="*/ 52016 h 21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2321" h="212494">
                  <a:moveTo>
                    <a:pt x="146570" y="13067"/>
                  </a:moveTo>
                  <a:cubicBezTo>
                    <a:pt x="131927" y="4241"/>
                    <a:pt x="115080" y="-281"/>
                    <a:pt x="97979" y="14"/>
                  </a:cubicBezTo>
                  <a:cubicBezTo>
                    <a:pt x="84438" y="-156"/>
                    <a:pt x="70982" y="2366"/>
                    <a:pt x="58415" y="7430"/>
                  </a:cubicBezTo>
                  <a:cubicBezTo>
                    <a:pt x="46633" y="12319"/>
                    <a:pt x="36016" y="19666"/>
                    <a:pt x="27307" y="28982"/>
                  </a:cubicBezTo>
                  <a:cubicBezTo>
                    <a:pt x="18301" y="38632"/>
                    <a:pt x="11393" y="50048"/>
                    <a:pt x="7027" y="62506"/>
                  </a:cubicBezTo>
                  <a:cubicBezTo>
                    <a:pt x="2175" y="76511"/>
                    <a:pt x="-199" y="91256"/>
                    <a:pt x="13" y="106074"/>
                  </a:cubicBezTo>
                  <a:cubicBezTo>
                    <a:pt x="13" y="127265"/>
                    <a:pt x="4294" y="145801"/>
                    <a:pt x="12855" y="161680"/>
                  </a:cubicBezTo>
                  <a:cubicBezTo>
                    <a:pt x="20971" y="177140"/>
                    <a:pt x="33198" y="190065"/>
                    <a:pt x="48180" y="199039"/>
                  </a:cubicBezTo>
                  <a:cubicBezTo>
                    <a:pt x="63883" y="208190"/>
                    <a:pt x="81810" y="212839"/>
                    <a:pt x="99992" y="212474"/>
                  </a:cubicBezTo>
                  <a:cubicBezTo>
                    <a:pt x="111605" y="212496"/>
                    <a:pt x="123175" y="210802"/>
                    <a:pt x="134300" y="207452"/>
                  </a:cubicBezTo>
                  <a:cubicBezTo>
                    <a:pt x="145489" y="204078"/>
                    <a:pt x="155873" y="198486"/>
                    <a:pt x="164837" y="191008"/>
                  </a:cubicBezTo>
                  <a:cubicBezTo>
                    <a:pt x="174563" y="182739"/>
                    <a:pt x="182658" y="172729"/>
                    <a:pt x="188719" y="161489"/>
                  </a:cubicBezTo>
                  <a:lnTo>
                    <a:pt x="158204" y="142608"/>
                  </a:lnTo>
                  <a:cubicBezTo>
                    <a:pt x="154432" y="150258"/>
                    <a:pt x="149240" y="157134"/>
                    <a:pt x="142946" y="162887"/>
                  </a:cubicBezTo>
                  <a:cubicBezTo>
                    <a:pt x="137267" y="168005"/>
                    <a:pt x="130549" y="171843"/>
                    <a:pt x="123260" y="174140"/>
                  </a:cubicBezTo>
                  <a:cubicBezTo>
                    <a:pt x="115716" y="176460"/>
                    <a:pt x="107854" y="177611"/>
                    <a:pt x="99950" y="177552"/>
                  </a:cubicBezTo>
                  <a:cubicBezTo>
                    <a:pt x="89100" y="177734"/>
                    <a:pt x="78420" y="174958"/>
                    <a:pt x="69032" y="169520"/>
                  </a:cubicBezTo>
                  <a:cubicBezTo>
                    <a:pt x="59644" y="163843"/>
                    <a:pt x="52185" y="155488"/>
                    <a:pt x="47587" y="145532"/>
                  </a:cubicBezTo>
                  <a:cubicBezTo>
                    <a:pt x="43158" y="136011"/>
                    <a:pt x="40615" y="125718"/>
                    <a:pt x="40106" y="115229"/>
                  </a:cubicBezTo>
                  <a:lnTo>
                    <a:pt x="191940" y="115229"/>
                  </a:lnTo>
                  <a:cubicBezTo>
                    <a:pt x="192194" y="113368"/>
                    <a:pt x="192321" y="111491"/>
                    <a:pt x="192321" y="109613"/>
                  </a:cubicBezTo>
                  <a:lnTo>
                    <a:pt x="192321" y="104379"/>
                  </a:lnTo>
                  <a:cubicBezTo>
                    <a:pt x="192321" y="83500"/>
                    <a:pt x="188252" y="65233"/>
                    <a:pt x="180094" y="49579"/>
                  </a:cubicBezTo>
                  <a:cubicBezTo>
                    <a:pt x="172486" y="34553"/>
                    <a:pt x="160895" y="21919"/>
                    <a:pt x="146570" y="13067"/>
                  </a:cubicBezTo>
                  <a:close/>
                  <a:moveTo>
                    <a:pt x="55216" y="52016"/>
                  </a:moveTo>
                  <a:cubicBezTo>
                    <a:pt x="60005" y="45845"/>
                    <a:pt x="66298" y="41007"/>
                    <a:pt x="73482" y="37967"/>
                  </a:cubicBezTo>
                  <a:cubicBezTo>
                    <a:pt x="81111" y="34801"/>
                    <a:pt x="89312" y="33228"/>
                    <a:pt x="97576" y="33347"/>
                  </a:cubicBezTo>
                  <a:cubicBezTo>
                    <a:pt x="112749" y="32951"/>
                    <a:pt x="127286" y="39439"/>
                    <a:pt x="137119" y="50999"/>
                  </a:cubicBezTo>
                  <a:cubicBezTo>
                    <a:pt x="144493" y="59475"/>
                    <a:pt x="149219" y="71124"/>
                    <a:pt x="151317" y="85943"/>
                  </a:cubicBezTo>
                  <a:lnTo>
                    <a:pt x="41272" y="85943"/>
                  </a:lnTo>
                  <a:cubicBezTo>
                    <a:pt x="41865" y="82213"/>
                    <a:pt x="42692" y="78524"/>
                    <a:pt x="43772" y="74902"/>
                  </a:cubicBezTo>
                  <a:cubicBezTo>
                    <a:pt x="46103" y="66615"/>
                    <a:pt x="49981" y="58848"/>
                    <a:pt x="55216" y="52016"/>
                  </a:cubicBezTo>
                  <a:close/>
                </a:path>
              </a:pathLst>
            </a:custGeom>
            <a:grpFill/>
            <a:ln w="2119" cap="flat">
              <a:noFill/>
              <a:prstDash val="solid"/>
              <a:miter/>
            </a:ln>
          </p:spPr>
          <p:txBody>
            <a:bodyPr rtlCol="0" anchor="ctr"/>
            <a:lstStyle/>
            <a:p>
              <a:endParaRPr lang="es-ES" sz="675"/>
            </a:p>
          </p:txBody>
        </p:sp>
        <p:sp>
          <p:nvSpPr>
            <p:cNvPr id="30" name="Forma libre: forma 29">
              <a:extLst>
                <a:ext uri="{FF2B5EF4-FFF2-40B4-BE49-F238E27FC236}">
                  <a16:creationId xmlns:a16="http://schemas.microsoft.com/office/drawing/2014/main" id="{43D3A5CE-B5FD-B913-19E8-8DCF22BF1C32}"/>
                </a:ext>
              </a:extLst>
            </p:cNvPr>
            <p:cNvSpPr/>
            <p:nvPr/>
          </p:nvSpPr>
          <p:spPr>
            <a:xfrm>
              <a:off x="23513893" y="934470"/>
              <a:ext cx="106399" cy="207996"/>
            </a:xfrm>
            <a:custGeom>
              <a:avLst/>
              <a:gdLst>
                <a:gd name="connsiteX0" fmla="*/ 94766 w 106399"/>
                <a:gd name="connsiteY0" fmla="*/ 7 h 207996"/>
                <a:gd name="connsiteX1" fmla="*/ 62429 w 106399"/>
                <a:gd name="connsiteY1" fmla="*/ 9246 h 207996"/>
                <a:gd name="connsiteX2" fmla="*/ 39352 w 106399"/>
                <a:gd name="connsiteY2" fmla="*/ 37346 h 207996"/>
                <a:gd name="connsiteX3" fmla="*/ 39352 w 106399"/>
                <a:gd name="connsiteY3" fmla="*/ 4012 h 207996"/>
                <a:gd name="connsiteX4" fmla="*/ 0 w 106399"/>
                <a:gd name="connsiteY4" fmla="*/ 4012 h 207996"/>
                <a:gd name="connsiteX5" fmla="*/ 0 w 106399"/>
                <a:gd name="connsiteY5" fmla="*/ 207997 h 207996"/>
                <a:gd name="connsiteX6" fmla="*/ 39352 w 106399"/>
                <a:gd name="connsiteY6" fmla="*/ 207997 h 207996"/>
                <a:gd name="connsiteX7" fmla="*/ 39352 w 106399"/>
                <a:gd name="connsiteY7" fmla="*/ 99181 h 207996"/>
                <a:gd name="connsiteX8" fmla="*/ 52596 w 106399"/>
                <a:gd name="connsiteY8" fmla="*/ 57435 h 207996"/>
                <a:gd name="connsiteX9" fmla="*/ 86332 w 106399"/>
                <a:gd name="connsiteY9" fmla="*/ 41774 h 207996"/>
                <a:gd name="connsiteX10" fmla="*/ 106400 w 106399"/>
                <a:gd name="connsiteY10" fmla="*/ 41774 h 207996"/>
                <a:gd name="connsiteX11" fmla="*/ 106400 w 106399"/>
                <a:gd name="connsiteY11" fmla="*/ 7 h 20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399" h="207996">
                  <a:moveTo>
                    <a:pt x="94766" y="7"/>
                  </a:moveTo>
                  <a:cubicBezTo>
                    <a:pt x="83302" y="-171"/>
                    <a:pt x="72071" y="3044"/>
                    <a:pt x="62429" y="9246"/>
                  </a:cubicBezTo>
                  <a:cubicBezTo>
                    <a:pt x="52935" y="15392"/>
                    <a:pt x="45243" y="24758"/>
                    <a:pt x="39352" y="37346"/>
                  </a:cubicBezTo>
                  <a:lnTo>
                    <a:pt x="39352" y="4012"/>
                  </a:lnTo>
                  <a:lnTo>
                    <a:pt x="0" y="4012"/>
                  </a:lnTo>
                  <a:lnTo>
                    <a:pt x="0" y="207997"/>
                  </a:lnTo>
                  <a:lnTo>
                    <a:pt x="39352" y="207997"/>
                  </a:lnTo>
                  <a:lnTo>
                    <a:pt x="39352" y="99181"/>
                  </a:lnTo>
                  <a:cubicBezTo>
                    <a:pt x="39352" y="81789"/>
                    <a:pt x="43759" y="67875"/>
                    <a:pt x="52596" y="57435"/>
                  </a:cubicBezTo>
                  <a:cubicBezTo>
                    <a:pt x="60818" y="47276"/>
                    <a:pt x="73278" y="41493"/>
                    <a:pt x="86332" y="41774"/>
                  </a:cubicBezTo>
                  <a:lnTo>
                    <a:pt x="106400" y="41774"/>
                  </a:lnTo>
                  <a:lnTo>
                    <a:pt x="106400" y="7"/>
                  </a:lnTo>
                  <a:close/>
                </a:path>
              </a:pathLst>
            </a:custGeom>
            <a:grpFill/>
            <a:ln w="2119" cap="flat">
              <a:noFill/>
              <a:prstDash val="solid"/>
              <a:miter/>
            </a:ln>
          </p:spPr>
          <p:txBody>
            <a:bodyPr rtlCol="0" anchor="ctr"/>
            <a:lstStyle/>
            <a:p>
              <a:endParaRPr lang="es-ES" sz="675"/>
            </a:p>
          </p:txBody>
        </p:sp>
        <p:sp>
          <p:nvSpPr>
            <p:cNvPr id="31" name="Forma libre: forma 30">
              <a:extLst>
                <a:ext uri="{FF2B5EF4-FFF2-40B4-BE49-F238E27FC236}">
                  <a16:creationId xmlns:a16="http://schemas.microsoft.com/office/drawing/2014/main" id="{D825FB92-8C66-7DFE-15F8-341A047D76D7}"/>
                </a:ext>
              </a:extLst>
            </p:cNvPr>
            <p:cNvSpPr/>
            <p:nvPr/>
          </p:nvSpPr>
          <p:spPr>
            <a:xfrm>
              <a:off x="20826516" y="737210"/>
              <a:ext cx="267147" cy="428326"/>
            </a:xfrm>
            <a:custGeom>
              <a:avLst/>
              <a:gdLst>
                <a:gd name="connsiteX0" fmla="*/ 0 w 267147"/>
                <a:gd name="connsiteY0" fmla="*/ 305362 h 428326"/>
                <a:gd name="connsiteX1" fmla="*/ 35453 w 267147"/>
                <a:gd name="connsiteY1" fmla="*/ 391737 h 428326"/>
                <a:gd name="connsiteX2" fmla="*/ 176966 w 267147"/>
                <a:gd name="connsiteY2" fmla="*/ 414920 h 428326"/>
                <a:gd name="connsiteX3" fmla="*/ 219475 w 267147"/>
                <a:gd name="connsiteY3" fmla="*/ 0 h 428326"/>
                <a:gd name="connsiteX4" fmla="*/ 0 w 267147"/>
                <a:gd name="connsiteY4" fmla="*/ 305362 h 428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147" h="428326">
                  <a:moveTo>
                    <a:pt x="0" y="305362"/>
                  </a:moveTo>
                  <a:cubicBezTo>
                    <a:pt x="-49" y="337704"/>
                    <a:pt x="12696" y="368753"/>
                    <a:pt x="35453" y="391737"/>
                  </a:cubicBezTo>
                  <a:cubicBezTo>
                    <a:pt x="79360" y="435644"/>
                    <a:pt x="138971" y="435560"/>
                    <a:pt x="176966" y="414920"/>
                  </a:cubicBezTo>
                  <a:cubicBezTo>
                    <a:pt x="223480" y="389681"/>
                    <a:pt x="328121" y="313987"/>
                    <a:pt x="219475" y="0"/>
                  </a:cubicBezTo>
                  <a:cubicBezTo>
                    <a:pt x="219475" y="148210"/>
                    <a:pt x="0" y="163277"/>
                    <a:pt x="0" y="305362"/>
                  </a:cubicBezTo>
                  <a:close/>
                </a:path>
              </a:pathLst>
            </a:custGeom>
            <a:grpFill/>
            <a:ln w="2119" cap="flat">
              <a:noFill/>
              <a:prstDash val="solid"/>
              <a:miter/>
            </a:ln>
          </p:spPr>
          <p:txBody>
            <a:bodyPr rtlCol="0" anchor="ctr"/>
            <a:lstStyle/>
            <a:p>
              <a:endParaRPr lang="es-ES" sz="675"/>
            </a:p>
          </p:txBody>
        </p:sp>
        <p:sp>
          <p:nvSpPr>
            <p:cNvPr id="32" name="Forma libre: forma 31">
              <a:extLst>
                <a:ext uri="{FF2B5EF4-FFF2-40B4-BE49-F238E27FC236}">
                  <a16:creationId xmlns:a16="http://schemas.microsoft.com/office/drawing/2014/main" id="{C4F7EE74-DD48-4B86-5246-79CF28AFAA9B}"/>
                </a:ext>
              </a:extLst>
            </p:cNvPr>
            <p:cNvSpPr/>
            <p:nvPr/>
          </p:nvSpPr>
          <p:spPr>
            <a:xfrm>
              <a:off x="20670932" y="737210"/>
              <a:ext cx="255520" cy="428307"/>
            </a:xfrm>
            <a:custGeom>
              <a:avLst/>
              <a:gdLst>
                <a:gd name="connsiteX0" fmla="*/ 255521 w 255520"/>
                <a:gd name="connsiteY0" fmla="*/ 129752 h 428307"/>
                <a:gd name="connsiteX1" fmla="*/ 219496 w 255520"/>
                <a:gd name="connsiteY1" fmla="*/ 0 h 428307"/>
                <a:gd name="connsiteX2" fmla="*/ 0 w 255520"/>
                <a:gd name="connsiteY2" fmla="*/ 305362 h 428307"/>
                <a:gd name="connsiteX3" fmla="*/ 35410 w 255520"/>
                <a:gd name="connsiteY3" fmla="*/ 391737 h 428307"/>
                <a:gd name="connsiteX4" fmla="*/ 176924 w 255520"/>
                <a:gd name="connsiteY4" fmla="*/ 414920 h 428307"/>
                <a:gd name="connsiteX5" fmla="*/ 255521 w 255520"/>
                <a:gd name="connsiteY5" fmla="*/ 129752 h 42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520" h="428307">
                  <a:moveTo>
                    <a:pt x="255521" y="129752"/>
                  </a:moveTo>
                  <a:cubicBezTo>
                    <a:pt x="248316" y="90909"/>
                    <a:pt x="236767" y="51134"/>
                    <a:pt x="219496" y="0"/>
                  </a:cubicBezTo>
                  <a:cubicBezTo>
                    <a:pt x="219496" y="148210"/>
                    <a:pt x="0" y="163277"/>
                    <a:pt x="0" y="305362"/>
                  </a:cubicBezTo>
                  <a:cubicBezTo>
                    <a:pt x="-49" y="337697"/>
                    <a:pt x="12677" y="368742"/>
                    <a:pt x="35410" y="391737"/>
                  </a:cubicBezTo>
                  <a:cubicBezTo>
                    <a:pt x="79318" y="435644"/>
                    <a:pt x="139394" y="435517"/>
                    <a:pt x="176924" y="414920"/>
                  </a:cubicBezTo>
                  <a:cubicBezTo>
                    <a:pt x="89659" y="321870"/>
                    <a:pt x="120386" y="214156"/>
                    <a:pt x="255521" y="129752"/>
                  </a:cubicBezTo>
                  <a:close/>
                </a:path>
              </a:pathLst>
            </a:custGeom>
            <a:grpFill/>
            <a:ln w="2119" cap="flat">
              <a:noFill/>
              <a:prstDash val="solid"/>
              <a:miter/>
            </a:ln>
          </p:spPr>
          <p:txBody>
            <a:bodyPr rtlCol="0" anchor="ctr"/>
            <a:lstStyle/>
            <a:p>
              <a:endParaRPr lang="es-ES" sz="675"/>
            </a:p>
          </p:txBody>
        </p:sp>
        <p:sp>
          <p:nvSpPr>
            <p:cNvPr id="33" name="Forma libre: forma 32">
              <a:extLst>
                <a:ext uri="{FF2B5EF4-FFF2-40B4-BE49-F238E27FC236}">
                  <a16:creationId xmlns:a16="http://schemas.microsoft.com/office/drawing/2014/main" id="{A712A934-DE6B-7420-A465-DF406A019201}"/>
                </a:ext>
              </a:extLst>
            </p:cNvPr>
            <p:cNvSpPr/>
            <p:nvPr/>
          </p:nvSpPr>
          <p:spPr>
            <a:xfrm>
              <a:off x="20515348" y="737210"/>
              <a:ext cx="255520" cy="529266"/>
            </a:xfrm>
            <a:custGeom>
              <a:avLst/>
              <a:gdLst>
                <a:gd name="connsiteX0" fmla="*/ 255521 w 255520"/>
                <a:gd name="connsiteY0" fmla="*/ 129752 h 529266"/>
                <a:gd name="connsiteX1" fmla="*/ 219496 w 255520"/>
                <a:gd name="connsiteY1" fmla="*/ 0 h 529266"/>
                <a:gd name="connsiteX2" fmla="*/ 0 w 255520"/>
                <a:gd name="connsiteY2" fmla="*/ 305362 h 529266"/>
                <a:gd name="connsiteX3" fmla="*/ 59038 w 255520"/>
                <a:gd name="connsiteY3" fmla="*/ 410321 h 529266"/>
                <a:gd name="connsiteX4" fmla="*/ 53380 w 255520"/>
                <a:gd name="connsiteY4" fmla="*/ 529266 h 529266"/>
                <a:gd name="connsiteX5" fmla="*/ 81543 w 255520"/>
                <a:gd name="connsiteY5" fmla="*/ 524583 h 529266"/>
                <a:gd name="connsiteX6" fmla="*/ 77093 w 255520"/>
                <a:gd name="connsiteY6" fmla="*/ 419433 h 529266"/>
                <a:gd name="connsiteX7" fmla="*/ 176923 w 255520"/>
                <a:gd name="connsiteY7" fmla="*/ 414962 h 529266"/>
                <a:gd name="connsiteX8" fmla="*/ 255521 w 255520"/>
                <a:gd name="connsiteY8" fmla="*/ 129752 h 52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20" h="529266">
                  <a:moveTo>
                    <a:pt x="255521" y="129752"/>
                  </a:moveTo>
                  <a:cubicBezTo>
                    <a:pt x="248316" y="90909"/>
                    <a:pt x="236746" y="51134"/>
                    <a:pt x="219496" y="0"/>
                  </a:cubicBezTo>
                  <a:cubicBezTo>
                    <a:pt x="219496" y="148210"/>
                    <a:pt x="0" y="163277"/>
                    <a:pt x="0" y="305362"/>
                  </a:cubicBezTo>
                  <a:cubicBezTo>
                    <a:pt x="0" y="378238"/>
                    <a:pt x="59038" y="410321"/>
                    <a:pt x="59038" y="410321"/>
                  </a:cubicBezTo>
                  <a:cubicBezTo>
                    <a:pt x="49865" y="449285"/>
                    <a:pt x="47947" y="489607"/>
                    <a:pt x="53380" y="529266"/>
                  </a:cubicBezTo>
                  <a:lnTo>
                    <a:pt x="81543" y="524583"/>
                  </a:lnTo>
                  <a:cubicBezTo>
                    <a:pt x="67769" y="476691"/>
                    <a:pt x="76224" y="424540"/>
                    <a:pt x="77093" y="419433"/>
                  </a:cubicBezTo>
                  <a:cubicBezTo>
                    <a:pt x="113117" y="433864"/>
                    <a:pt x="150265" y="429584"/>
                    <a:pt x="176923" y="414962"/>
                  </a:cubicBezTo>
                  <a:cubicBezTo>
                    <a:pt x="89532" y="321870"/>
                    <a:pt x="120386" y="214177"/>
                    <a:pt x="255521" y="129752"/>
                  </a:cubicBezTo>
                  <a:close/>
                </a:path>
              </a:pathLst>
            </a:custGeom>
            <a:grpFill/>
            <a:ln w="2119" cap="flat">
              <a:noFill/>
              <a:prstDash val="solid"/>
              <a:miter/>
            </a:ln>
          </p:spPr>
          <p:txBody>
            <a:bodyPr rtlCol="0" anchor="ctr"/>
            <a:lstStyle/>
            <a:p>
              <a:endParaRPr lang="es-ES" sz="675"/>
            </a:p>
          </p:txBody>
        </p:sp>
      </p:grpSp>
    </p:spTree>
    <p:extLst>
      <p:ext uri="{BB962C8B-B14F-4D97-AF65-F5344CB8AC3E}">
        <p14:creationId xmlns:p14="http://schemas.microsoft.com/office/powerpoint/2010/main" val="354075396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Featured Blue">
    <p:bg>
      <p:bgPr>
        <a:solidFill>
          <a:schemeClr val="accent2"/>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257342B-F226-AB40-3EDB-C1B89A93539B}"/>
              </a:ext>
            </a:extLst>
          </p:cNvPr>
          <p:cNvSpPr>
            <a:spLocks noGrp="1"/>
          </p:cNvSpPr>
          <p:nvPr>
            <p:ph type="body" sz="quarter" idx="20" hasCustomPrompt="1"/>
          </p:nvPr>
        </p:nvSpPr>
        <p:spPr>
          <a:xfrm>
            <a:off x="305415" y="384507"/>
            <a:ext cx="6967061" cy="2187243"/>
          </a:xfrm>
          <a:prstGeom prst="rect">
            <a:avLst/>
          </a:prstGeom>
        </p:spPr>
        <p:txBody>
          <a:bodyPr anchor="t">
            <a:normAutofit/>
          </a:bodyPr>
          <a:lstStyle>
            <a:lvl1pPr>
              <a:lnSpc>
                <a:spcPts val="6150"/>
              </a:lnSpc>
              <a:defRPr sz="7500" b="1" i="0">
                <a:solidFill>
                  <a:schemeClr val="bg1"/>
                </a:solidFill>
                <a:latin typeface="IberPangea Text" panose="020B0404000000000000" pitchFamily="34" charset="0"/>
                <a:ea typeface="IberPangea Text" panose="020B0404000000000000" pitchFamily="34" charset="0"/>
                <a:cs typeface="IberPangea Text" panose="020B0404000000000000" pitchFamily="34" charset="0"/>
              </a:defRPr>
            </a:lvl1pPr>
          </a:lstStyle>
          <a:p>
            <a:pPr lvl="0"/>
            <a:r>
              <a:rPr lang="en-US" noProof="0"/>
              <a:t>Featured</a:t>
            </a:r>
          </a:p>
        </p:txBody>
      </p:sp>
      <p:sp>
        <p:nvSpPr>
          <p:cNvPr id="6" name="Marcador de número de diapositiva 5">
            <a:extLst>
              <a:ext uri="{FF2B5EF4-FFF2-40B4-BE49-F238E27FC236}">
                <a16:creationId xmlns:a16="http://schemas.microsoft.com/office/drawing/2014/main" id="{375B50C8-0C4B-4931-893F-872CC8EA16F0}"/>
              </a:ext>
            </a:extLst>
          </p:cNvPr>
          <p:cNvSpPr>
            <a:spLocks noGrp="1"/>
          </p:cNvSpPr>
          <p:nvPr>
            <p:ph type="sldNum" sz="quarter" idx="4"/>
          </p:nvPr>
        </p:nvSpPr>
        <p:spPr>
          <a:xfrm>
            <a:off x="8373624" y="4840002"/>
            <a:ext cx="464962" cy="180415"/>
          </a:xfrm>
          <a:prstGeom prst="rect">
            <a:avLst/>
          </a:prstGeom>
        </p:spPr>
        <p:txBody>
          <a:bodyPr anchor="b"/>
          <a:lstStyle>
            <a:lvl1pPr algn="r">
              <a:defRPr sz="450" b="0" i="0">
                <a:solidFill>
                  <a:schemeClr val="bg1"/>
                </a:solidFill>
                <a:latin typeface="IberPangea Text Light" panose="020B0404000000000000" pitchFamily="34" charset="0"/>
                <a:ea typeface="IberPangea Text Light" panose="020B0404000000000000" pitchFamily="34" charset="0"/>
                <a:cs typeface="IberPangea Text Light" panose="020B0404000000000000" pitchFamily="34" charset="0"/>
              </a:defRPr>
            </a:lvl1pPr>
          </a:lstStyle>
          <a:p>
            <a:fld id="{92A49E42-579D-0A4D-A382-D64C66A04E33}" type="slidenum">
              <a:rPr lang="en-US" smtClean="0"/>
              <a:pPr/>
              <a:t>‹#›</a:t>
            </a:fld>
            <a:endParaRPr lang="en-US"/>
          </a:p>
        </p:txBody>
      </p:sp>
      <p:grpSp>
        <p:nvGrpSpPr>
          <p:cNvPr id="2" name="Grupo 1">
            <a:extLst>
              <a:ext uri="{FF2B5EF4-FFF2-40B4-BE49-F238E27FC236}">
                <a16:creationId xmlns:a16="http://schemas.microsoft.com/office/drawing/2014/main" id="{0BAFF402-AC95-7EE3-2093-244AD9005FBA}"/>
              </a:ext>
            </a:extLst>
          </p:cNvPr>
          <p:cNvGrpSpPr/>
          <p:nvPr userDrawn="1"/>
        </p:nvGrpSpPr>
        <p:grpSpPr>
          <a:xfrm>
            <a:off x="7693757" y="276454"/>
            <a:ext cx="1164430" cy="198475"/>
            <a:chOff x="20515348" y="737210"/>
            <a:chExt cx="3104944" cy="529266"/>
          </a:xfrm>
          <a:solidFill>
            <a:schemeClr val="bg1"/>
          </a:solidFill>
        </p:grpSpPr>
        <p:sp>
          <p:nvSpPr>
            <p:cNvPr id="3" name="Forma libre: forma 2">
              <a:extLst>
                <a:ext uri="{FF2B5EF4-FFF2-40B4-BE49-F238E27FC236}">
                  <a16:creationId xmlns:a16="http://schemas.microsoft.com/office/drawing/2014/main" id="{FF1A7764-D767-F0B0-A7DF-9957FC075CAD}"/>
                </a:ext>
              </a:extLst>
            </p:cNvPr>
            <p:cNvSpPr/>
            <p:nvPr/>
          </p:nvSpPr>
          <p:spPr>
            <a:xfrm>
              <a:off x="21187483" y="856967"/>
              <a:ext cx="221251" cy="289836"/>
            </a:xfrm>
            <a:custGeom>
              <a:avLst/>
              <a:gdLst>
                <a:gd name="connsiteX0" fmla="*/ 183895 w 221251"/>
                <a:gd name="connsiteY0" fmla="*/ 147165 h 289836"/>
                <a:gd name="connsiteX1" fmla="*/ 136703 w 221251"/>
                <a:gd name="connsiteY1" fmla="*/ 128093 h 289836"/>
                <a:gd name="connsiteX2" fmla="*/ 102183 w 221251"/>
                <a:gd name="connsiteY2" fmla="*/ 118854 h 289836"/>
                <a:gd name="connsiteX3" fmla="*/ 65226 w 221251"/>
                <a:gd name="connsiteY3" fmla="*/ 103003 h 289836"/>
                <a:gd name="connsiteX4" fmla="*/ 52384 w 221251"/>
                <a:gd name="connsiteY4" fmla="*/ 75900 h 289836"/>
                <a:gd name="connsiteX5" fmla="*/ 68256 w 221251"/>
                <a:gd name="connsiteY5" fmla="*/ 48203 h 289836"/>
                <a:gd name="connsiteX6" fmla="*/ 110638 w 221251"/>
                <a:gd name="connsiteY6" fmla="*/ 37756 h 289836"/>
                <a:gd name="connsiteX7" fmla="*/ 154186 w 221251"/>
                <a:gd name="connsiteY7" fmla="*/ 49199 h 289836"/>
                <a:gd name="connsiteX8" fmla="*/ 179615 w 221251"/>
                <a:gd name="connsiteY8" fmla="*/ 84736 h 289836"/>
                <a:gd name="connsiteX9" fmla="*/ 216148 w 221251"/>
                <a:gd name="connsiteY9" fmla="*/ 71089 h 289836"/>
                <a:gd name="connsiteX10" fmla="*/ 194470 w 221251"/>
                <a:gd name="connsiteY10" fmla="*/ 31929 h 289836"/>
                <a:gd name="connsiteX11" fmla="*/ 158445 w 221251"/>
                <a:gd name="connsiteY11" fmla="*/ 8258 h 289836"/>
                <a:gd name="connsiteX12" fmla="*/ 110066 w 221251"/>
                <a:gd name="connsiteY12" fmla="*/ 15 h 289836"/>
                <a:gd name="connsiteX13" fmla="*/ 57258 w 221251"/>
                <a:gd name="connsiteY13" fmla="*/ 10059 h 289836"/>
                <a:gd name="connsiteX14" fmla="*/ 21933 w 221251"/>
                <a:gd name="connsiteY14" fmla="*/ 37968 h 289836"/>
                <a:gd name="connsiteX15" fmla="*/ 9218 w 221251"/>
                <a:gd name="connsiteY15" fmla="*/ 79121 h 289836"/>
                <a:gd name="connsiteX16" fmla="*/ 42530 w 221251"/>
                <a:gd name="connsiteY16" fmla="*/ 139748 h 289836"/>
                <a:gd name="connsiteX17" fmla="*/ 83810 w 221251"/>
                <a:gd name="connsiteY17" fmla="*/ 157337 h 289836"/>
                <a:gd name="connsiteX18" fmla="*/ 118352 w 221251"/>
                <a:gd name="connsiteY18" fmla="*/ 166555 h 289836"/>
                <a:gd name="connsiteX19" fmla="*/ 153274 w 221251"/>
                <a:gd name="connsiteY19" fmla="*/ 178613 h 289836"/>
                <a:gd name="connsiteX20" fmla="*/ 172749 w 221251"/>
                <a:gd name="connsiteY20" fmla="*/ 193256 h 289836"/>
                <a:gd name="connsiteX21" fmla="*/ 178979 w 221251"/>
                <a:gd name="connsiteY21" fmla="*/ 212327 h 289836"/>
                <a:gd name="connsiteX22" fmla="*/ 161306 w 221251"/>
                <a:gd name="connsiteY22" fmla="*/ 241253 h 289836"/>
                <a:gd name="connsiteX23" fmla="*/ 113923 w 221251"/>
                <a:gd name="connsiteY23" fmla="*/ 252082 h 289836"/>
                <a:gd name="connsiteX24" fmla="*/ 63933 w 221251"/>
                <a:gd name="connsiteY24" fmla="*/ 237036 h 289836"/>
                <a:gd name="connsiteX25" fmla="*/ 36025 w 221251"/>
                <a:gd name="connsiteY25" fmla="*/ 198278 h 289836"/>
                <a:gd name="connsiteX26" fmla="*/ 0 w 221251"/>
                <a:gd name="connsiteY26" fmla="*/ 213535 h 289836"/>
                <a:gd name="connsiteX27" fmla="*/ 23480 w 221251"/>
                <a:gd name="connsiteY27" fmla="*/ 254095 h 289836"/>
                <a:gd name="connsiteX28" fmla="*/ 62429 w 221251"/>
                <a:gd name="connsiteY28" fmla="*/ 280584 h 289836"/>
                <a:gd name="connsiteX29" fmla="*/ 114029 w 221251"/>
                <a:gd name="connsiteY29" fmla="*/ 289823 h 289836"/>
                <a:gd name="connsiteX30" fmla="*/ 171054 w 221251"/>
                <a:gd name="connsiteY30" fmla="*/ 279588 h 289836"/>
                <a:gd name="connsiteX31" fmla="*/ 208201 w 221251"/>
                <a:gd name="connsiteY31" fmla="*/ 251276 h 289836"/>
                <a:gd name="connsiteX32" fmla="*/ 221234 w 221251"/>
                <a:gd name="connsiteY32" fmla="*/ 208725 h 289836"/>
                <a:gd name="connsiteX33" fmla="*/ 211995 w 221251"/>
                <a:gd name="connsiteY33" fmla="*/ 173781 h 289836"/>
                <a:gd name="connsiteX34" fmla="*/ 183895 w 221251"/>
                <a:gd name="connsiteY34" fmla="*/ 147165 h 289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21251" h="289836">
                  <a:moveTo>
                    <a:pt x="183895" y="147165"/>
                  </a:moveTo>
                  <a:cubicBezTo>
                    <a:pt x="171435" y="139536"/>
                    <a:pt x="155705" y="133179"/>
                    <a:pt x="136703" y="128093"/>
                  </a:cubicBezTo>
                  <a:lnTo>
                    <a:pt x="102183" y="118854"/>
                  </a:lnTo>
                  <a:cubicBezTo>
                    <a:pt x="86120" y="114319"/>
                    <a:pt x="73802" y="109036"/>
                    <a:pt x="65226" y="103003"/>
                  </a:cubicBezTo>
                  <a:cubicBezTo>
                    <a:pt x="56650" y="96970"/>
                    <a:pt x="52369" y="87936"/>
                    <a:pt x="52384" y="75900"/>
                  </a:cubicBezTo>
                  <a:cubicBezTo>
                    <a:pt x="52384" y="64387"/>
                    <a:pt x="57675" y="55154"/>
                    <a:pt x="68256" y="48203"/>
                  </a:cubicBezTo>
                  <a:cubicBezTo>
                    <a:pt x="78837" y="41253"/>
                    <a:pt x="92965" y="37771"/>
                    <a:pt x="110638" y="37756"/>
                  </a:cubicBezTo>
                  <a:cubicBezTo>
                    <a:pt x="127491" y="37756"/>
                    <a:pt x="142007" y="41570"/>
                    <a:pt x="154186" y="49199"/>
                  </a:cubicBezTo>
                  <a:cubicBezTo>
                    <a:pt x="166364" y="56828"/>
                    <a:pt x="174840" y="68674"/>
                    <a:pt x="179615" y="84736"/>
                  </a:cubicBezTo>
                  <a:lnTo>
                    <a:pt x="216148" y="71089"/>
                  </a:lnTo>
                  <a:cubicBezTo>
                    <a:pt x="212018" y="56548"/>
                    <a:pt x="204601" y="43149"/>
                    <a:pt x="194470" y="31929"/>
                  </a:cubicBezTo>
                  <a:cubicBezTo>
                    <a:pt x="184440" y="21375"/>
                    <a:pt x="172113" y="13276"/>
                    <a:pt x="158445" y="8258"/>
                  </a:cubicBezTo>
                  <a:cubicBezTo>
                    <a:pt x="142961" y="2564"/>
                    <a:pt x="126561" y="-231"/>
                    <a:pt x="110066" y="15"/>
                  </a:cubicBezTo>
                  <a:cubicBezTo>
                    <a:pt x="89977" y="15"/>
                    <a:pt x="72374" y="3363"/>
                    <a:pt x="57258" y="10059"/>
                  </a:cubicBezTo>
                  <a:cubicBezTo>
                    <a:pt x="43147" y="15948"/>
                    <a:pt x="30928" y="25603"/>
                    <a:pt x="21933" y="37968"/>
                  </a:cubicBezTo>
                  <a:cubicBezTo>
                    <a:pt x="13437" y="49990"/>
                    <a:pt x="8985" y="64402"/>
                    <a:pt x="9218" y="79121"/>
                  </a:cubicBezTo>
                  <a:cubicBezTo>
                    <a:pt x="8491" y="103878"/>
                    <a:pt x="21242" y="127087"/>
                    <a:pt x="42530" y="139748"/>
                  </a:cubicBezTo>
                  <a:cubicBezTo>
                    <a:pt x="55349" y="147614"/>
                    <a:pt x="69258" y="153539"/>
                    <a:pt x="83810" y="157337"/>
                  </a:cubicBezTo>
                  <a:lnTo>
                    <a:pt x="118352" y="166555"/>
                  </a:lnTo>
                  <a:cubicBezTo>
                    <a:pt x="130350" y="169450"/>
                    <a:pt x="142045" y="173489"/>
                    <a:pt x="153274" y="178613"/>
                  </a:cubicBezTo>
                  <a:cubicBezTo>
                    <a:pt x="160818" y="181910"/>
                    <a:pt x="167487" y="186924"/>
                    <a:pt x="172749" y="193256"/>
                  </a:cubicBezTo>
                  <a:cubicBezTo>
                    <a:pt x="176900" y="198738"/>
                    <a:pt x="179096" y="205453"/>
                    <a:pt x="178979" y="212327"/>
                  </a:cubicBezTo>
                  <a:cubicBezTo>
                    <a:pt x="178979" y="224379"/>
                    <a:pt x="173088" y="234021"/>
                    <a:pt x="161306" y="241253"/>
                  </a:cubicBezTo>
                  <a:cubicBezTo>
                    <a:pt x="149524" y="248486"/>
                    <a:pt x="133730" y="252097"/>
                    <a:pt x="113923" y="252082"/>
                  </a:cubicBezTo>
                  <a:cubicBezTo>
                    <a:pt x="93848" y="252082"/>
                    <a:pt x="77184" y="247066"/>
                    <a:pt x="63933" y="237036"/>
                  </a:cubicBezTo>
                  <a:cubicBezTo>
                    <a:pt x="50888" y="227273"/>
                    <a:pt x="41147" y="213747"/>
                    <a:pt x="36025" y="198278"/>
                  </a:cubicBezTo>
                  <a:lnTo>
                    <a:pt x="0" y="213535"/>
                  </a:lnTo>
                  <a:cubicBezTo>
                    <a:pt x="4806" y="228591"/>
                    <a:pt x="12816" y="242429"/>
                    <a:pt x="23480" y="254095"/>
                  </a:cubicBezTo>
                  <a:cubicBezTo>
                    <a:pt x="34287" y="265763"/>
                    <a:pt x="47606" y="274820"/>
                    <a:pt x="62429" y="280584"/>
                  </a:cubicBezTo>
                  <a:cubicBezTo>
                    <a:pt x="78879" y="286939"/>
                    <a:pt x="96396" y="290075"/>
                    <a:pt x="114029" y="289823"/>
                  </a:cubicBezTo>
                  <a:cubicBezTo>
                    <a:pt x="135982" y="289823"/>
                    <a:pt x="154991" y="286411"/>
                    <a:pt x="171054" y="279588"/>
                  </a:cubicBezTo>
                  <a:cubicBezTo>
                    <a:pt x="187116" y="272764"/>
                    <a:pt x="199498" y="263328"/>
                    <a:pt x="208201" y="251276"/>
                  </a:cubicBezTo>
                  <a:cubicBezTo>
                    <a:pt x="217006" y="238863"/>
                    <a:pt x="221577" y="223940"/>
                    <a:pt x="221234" y="208725"/>
                  </a:cubicBezTo>
                  <a:cubicBezTo>
                    <a:pt x="221463" y="196445"/>
                    <a:pt x="218263" y="184345"/>
                    <a:pt x="211995" y="173781"/>
                  </a:cubicBezTo>
                  <a:cubicBezTo>
                    <a:pt x="204910" y="162774"/>
                    <a:pt x="195271" y="153643"/>
                    <a:pt x="183895" y="147165"/>
                  </a:cubicBezTo>
                  <a:close/>
                </a:path>
              </a:pathLst>
            </a:custGeom>
            <a:grpFill/>
            <a:ln w="2119" cap="flat">
              <a:noFill/>
              <a:prstDash val="solid"/>
              <a:miter/>
            </a:ln>
          </p:spPr>
          <p:txBody>
            <a:bodyPr rtlCol="0" anchor="ctr"/>
            <a:lstStyle/>
            <a:p>
              <a:endParaRPr lang="es-ES" sz="675"/>
            </a:p>
          </p:txBody>
        </p:sp>
        <p:sp>
          <p:nvSpPr>
            <p:cNvPr id="4" name="Forma libre: forma 3">
              <a:extLst>
                <a:ext uri="{FF2B5EF4-FFF2-40B4-BE49-F238E27FC236}">
                  <a16:creationId xmlns:a16="http://schemas.microsoft.com/office/drawing/2014/main" id="{23445464-3DCE-3394-56BE-8D1C0AAC91ED}"/>
                </a:ext>
              </a:extLst>
            </p:cNvPr>
            <p:cNvSpPr/>
            <p:nvPr/>
          </p:nvSpPr>
          <p:spPr>
            <a:xfrm>
              <a:off x="21423710" y="934471"/>
              <a:ext cx="193611" cy="211949"/>
            </a:xfrm>
            <a:custGeom>
              <a:avLst/>
              <a:gdLst>
                <a:gd name="connsiteX0" fmla="*/ 58222 w 193611"/>
                <a:gd name="connsiteY0" fmla="*/ 53407 h 211949"/>
                <a:gd name="connsiteX1" fmla="*/ 77697 w 193611"/>
                <a:gd name="connsiteY1" fmla="*/ 39951 h 211949"/>
                <a:gd name="connsiteX2" fmla="*/ 100795 w 193611"/>
                <a:gd name="connsiteY2" fmla="*/ 35331 h 211949"/>
                <a:gd name="connsiteX3" fmla="*/ 135781 w 193611"/>
                <a:gd name="connsiteY3" fmla="*/ 44782 h 211949"/>
                <a:gd name="connsiteX4" fmla="*/ 159875 w 193611"/>
                <a:gd name="connsiteY4" fmla="*/ 77099 h 211949"/>
                <a:gd name="connsiteX5" fmla="*/ 193611 w 193611"/>
                <a:gd name="connsiteY5" fmla="*/ 61036 h 211949"/>
                <a:gd name="connsiteX6" fmla="*/ 170916 w 193611"/>
                <a:gd name="connsiteY6" fmla="*/ 25499 h 211949"/>
                <a:gd name="connsiteX7" fmla="*/ 138387 w 193611"/>
                <a:gd name="connsiteY7" fmla="*/ 6024 h 211949"/>
                <a:gd name="connsiteX8" fmla="*/ 100858 w 193611"/>
                <a:gd name="connsiteY8" fmla="*/ 6 h 211949"/>
                <a:gd name="connsiteX9" fmla="*/ 60892 w 193611"/>
                <a:gd name="connsiteY9" fmla="*/ 7635 h 211949"/>
                <a:gd name="connsiteX10" fmla="*/ 28788 w 193611"/>
                <a:gd name="connsiteY10" fmla="*/ 29313 h 211949"/>
                <a:gd name="connsiteX11" fmla="*/ 7427 w 193611"/>
                <a:gd name="connsiteY11" fmla="*/ 62880 h 211949"/>
                <a:gd name="connsiteX12" fmla="*/ 10 w 193611"/>
                <a:gd name="connsiteY12" fmla="*/ 106046 h 211949"/>
                <a:gd name="connsiteX13" fmla="*/ 13064 w 193611"/>
                <a:gd name="connsiteY13" fmla="*/ 161269 h 211949"/>
                <a:gd name="connsiteX14" fmla="*/ 48898 w 193611"/>
                <a:gd name="connsiteY14" fmla="*/ 198502 h 211949"/>
                <a:gd name="connsiteX15" fmla="*/ 100710 w 193611"/>
                <a:gd name="connsiteY15" fmla="*/ 211937 h 211949"/>
                <a:gd name="connsiteX16" fmla="*/ 138239 w 193611"/>
                <a:gd name="connsiteY16" fmla="*/ 205919 h 211949"/>
                <a:gd name="connsiteX17" fmla="*/ 170767 w 193611"/>
                <a:gd name="connsiteY17" fmla="*/ 186253 h 211949"/>
                <a:gd name="connsiteX18" fmla="*/ 193463 w 193611"/>
                <a:gd name="connsiteY18" fmla="*/ 150907 h 211949"/>
                <a:gd name="connsiteX19" fmla="*/ 159812 w 193611"/>
                <a:gd name="connsiteY19" fmla="*/ 134929 h 211949"/>
                <a:gd name="connsiteX20" fmla="*/ 135717 w 193611"/>
                <a:gd name="connsiteY20" fmla="*/ 167054 h 211949"/>
                <a:gd name="connsiteX21" fmla="*/ 100795 w 193611"/>
                <a:gd name="connsiteY21" fmla="*/ 176696 h 211949"/>
                <a:gd name="connsiteX22" fmla="*/ 70470 w 193611"/>
                <a:gd name="connsiteY22" fmla="*/ 168665 h 211949"/>
                <a:gd name="connsiteX23" fmla="*/ 48389 w 193611"/>
                <a:gd name="connsiteY23" fmla="*/ 144783 h 211949"/>
                <a:gd name="connsiteX24" fmla="*/ 40167 w 193611"/>
                <a:gd name="connsiteY24" fmla="*/ 106024 h 211949"/>
                <a:gd name="connsiteX25" fmla="*/ 44978 w 193611"/>
                <a:gd name="connsiteY25" fmla="*/ 75509 h 211949"/>
                <a:gd name="connsiteX26" fmla="*/ 58222 w 193611"/>
                <a:gd name="connsiteY26" fmla="*/ 53407 h 21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93611" h="211949">
                  <a:moveTo>
                    <a:pt x="58222" y="53407"/>
                  </a:moveTo>
                  <a:cubicBezTo>
                    <a:pt x="63708" y="47618"/>
                    <a:pt x="70341" y="43034"/>
                    <a:pt x="77697" y="39951"/>
                  </a:cubicBezTo>
                  <a:cubicBezTo>
                    <a:pt x="85010" y="36882"/>
                    <a:pt x="92863" y="35312"/>
                    <a:pt x="100795" y="35331"/>
                  </a:cubicBezTo>
                  <a:cubicBezTo>
                    <a:pt x="113117" y="35102"/>
                    <a:pt x="125249" y="38381"/>
                    <a:pt x="135781" y="44782"/>
                  </a:cubicBezTo>
                  <a:cubicBezTo>
                    <a:pt x="145953" y="51082"/>
                    <a:pt x="153984" y="61856"/>
                    <a:pt x="159875" y="77099"/>
                  </a:cubicBezTo>
                  <a:lnTo>
                    <a:pt x="193611" y="61036"/>
                  </a:lnTo>
                  <a:cubicBezTo>
                    <a:pt x="189030" y="47529"/>
                    <a:pt x="181242" y="35335"/>
                    <a:pt x="170916" y="25499"/>
                  </a:cubicBezTo>
                  <a:cubicBezTo>
                    <a:pt x="161564" y="16789"/>
                    <a:pt x="150479" y="10154"/>
                    <a:pt x="138387" y="6024"/>
                  </a:cubicBezTo>
                  <a:cubicBezTo>
                    <a:pt x="126289" y="1987"/>
                    <a:pt x="113613" y="-47"/>
                    <a:pt x="100858" y="6"/>
                  </a:cubicBezTo>
                  <a:cubicBezTo>
                    <a:pt x="87160" y="-140"/>
                    <a:pt x="73573" y="2453"/>
                    <a:pt x="60892" y="7635"/>
                  </a:cubicBezTo>
                  <a:cubicBezTo>
                    <a:pt x="48843" y="12629"/>
                    <a:pt x="37923" y="20002"/>
                    <a:pt x="28788" y="29313"/>
                  </a:cubicBezTo>
                  <a:cubicBezTo>
                    <a:pt x="19398" y="38885"/>
                    <a:pt x="12121" y="50320"/>
                    <a:pt x="7427" y="62880"/>
                  </a:cubicBezTo>
                  <a:cubicBezTo>
                    <a:pt x="2331" y="76692"/>
                    <a:pt x="-183" y="91324"/>
                    <a:pt x="10" y="106046"/>
                  </a:cubicBezTo>
                  <a:cubicBezTo>
                    <a:pt x="10" y="126925"/>
                    <a:pt x="4361" y="145334"/>
                    <a:pt x="13064" y="161269"/>
                  </a:cubicBezTo>
                  <a:cubicBezTo>
                    <a:pt x="21365" y="176734"/>
                    <a:pt x="33761" y="189616"/>
                    <a:pt x="48898" y="198502"/>
                  </a:cubicBezTo>
                  <a:cubicBezTo>
                    <a:pt x="64634" y="207586"/>
                    <a:pt x="82541" y="212229"/>
                    <a:pt x="100710" y="211937"/>
                  </a:cubicBezTo>
                  <a:cubicBezTo>
                    <a:pt x="113465" y="212000"/>
                    <a:pt x="126143" y="209966"/>
                    <a:pt x="138239" y="205919"/>
                  </a:cubicBezTo>
                  <a:cubicBezTo>
                    <a:pt x="150369" y="201776"/>
                    <a:pt x="161462" y="195069"/>
                    <a:pt x="170767" y="186253"/>
                  </a:cubicBezTo>
                  <a:cubicBezTo>
                    <a:pt x="181007" y="176419"/>
                    <a:pt x="188782" y="164310"/>
                    <a:pt x="193463" y="150907"/>
                  </a:cubicBezTo>
                  <a:lnTo>
                    <a:pt x="159812" y="134929"/>
                  </a:lnTo>
                  <a:cubicBezTo>
                    <a:pt x="153920" y="149932"/>
                    <a:pt x="145889" y="160640"/>
                    <a:pt x="135717" y="167054"/>
                  </a:cubicBezTo>
                  <a:cubicBezTo>
                    <a:pt x="125247" y="173562"/>
                    <a:pt x="113121" y="176910"/>
                    <a:pt x="100795" y="176696"/>
                  </a:cubicBezTo>
                  <a:cubicBezTo>
                    <a:pt x="90148" y="176787"/>
                    <a:pt x="79676" y="174014"/>
                    <a:pt x="70470" y="168665"/>
                  </a:cubicBezTo>
                  <a:cubicBezTo>
                    <a:pt x="60956" y="163007"/>
                    <a:pt x="53284" y="154713"/>
                    <a:pt x="48389" y="144783"/>
                  </a:cubicBezTo>
                  <a:cubicBezTo>
                    <a:pt x="42907" y="134215"/>
                    <a:pt x="40167" y="121297"/>
                    <a:pt x="40167" y="106024"/>
                  </a:cubicBezTo>
                  <a:cubicBezTo>
                    <a:pt x="39976" y="95649"/>
                    <a:pt x="41604" y="85323"/>
                    <a:pt x="44978" y="75509"/>
                  </a:cubicBezTo>
                  <a:cubicBezTo>
                    <a:pt x="47800" y="67298"/>
                    <a:pt x="52312" y="59769"/>
                    <a:pt x="58222" y="53407"/>
                  </a:cubicBezTo>
                  <a:close/>
                </a:path>
              </a:pathLst>
            </a:custGeom>
            <a:grpFill/>
            <a:ln w="2119" cap="flat">
              <a:noFill/>
              <a:prstDash val="solid"/>
              <a:miter/>
            </a:ln>
          </p:spPr>
          <p:txBody>
            <a:bodyPr rtlCol="0" anchor="ctr"/>
            <a:lstStyle/>
            <a:p>
              <a:endParaRPr lang="es-ES" sz="675"/>
            </a:p>
          </p:txBody>
        </p:sp>
        <p:sp>
          <p:nvSpPr>
            <p:cNvPr id="5" name="Forma libre: forma 4">
              <a:extLst>
                <a:ext uri="{FF2B5EF4-FFF2-40B4-BE49-F238E27FC236}">
                  <a16:creationId xmlns:a16="http://schemas.microsoft.com/office/drawing/2014/main" id="{0AAB0840-86B8-AF37-23FF-CA9F16882B81}"/>
                </a:ext>
              </a:extLst>
            </p:cNvPr>
            <p:cNvSpPr/>
            <p:nvPr/>
          </p:nvSpPr>
          <p:spPr>
            <a:xfrm>
              <a:off x="21627655" y="934458"/>
              <a:ext cx="206798" cy="212416"/>
            </a:xfrm>
            <a:custGeom>
              <a:avLst/>
              <a:gdLst>
                <a:gd name="connsiteX0" fmla="*/ 156566 w 206798"/>
                <a:gd name="connsiteY0" fmla="*/ 13264 h 212416"/>
                <a:gd name="connsiteX1" fmla="*/ 103165 w 206798"/>
                <a:gd name="connsiteY1" fmla="*/ 20 h 212416"/>
                <a:gd name="connsiteX2" fmla="*/ 62203 w 206798"/>
                <a:gd name="connsiteY2" fmla="*/ 7648 h 212416"/>
                <a:gd name="connsiteX3" fmla="*/ 29314 w 206798"/>
                <a:gd name="connsiteY3" fmla="*/ 29539 h 212416"/>
                <a:gd name="connsiteX4" fmla="*/ 7636 w 206798"/>
                <a:gd name="connsiteY4" fmla="*/ 63253 h 212416"/>
                <a:gd name="connsiteX5" fmla="*/ 7 w 206798"/>
                <a:gd name="connsiteY5" fmla="*/ 106017 h 212416"/>
                <a:gd name="connsiteX6" fmla="*/ 13464 w 206798"/>
                <a:gd name="connsiteY6" fmla="*/ 161431 h 212416"/>
                <a:gd name="connsiteX7" fmla="*/ 50399 w 206798"/>
                <a:gd name="connsiteY7" fmla="*/ 198982 h 212416"/>
                <a:gd name="connsiteX8" fmla="*/ 144551 w 206798"/>
                <a:gd name="connsiteY8" fmla="*/ 204597 h 212416"/>
                <a:gd name="connsiteX9" fmla="*/ 177482 w 206798"/>
                <a:gd name="connsiteY9" fmla="*/ 182707 h 212416"/>
                <a:gd name="connsiteX10" fmla="*/ 199160 w 206798"/>
                <a:gd name="connsiteY10" fmla="*/ 149183 h 212416"/>
                <a:gd name="connsiteX11" fmla="*/ 206789 w 206798"/>
                <a:gd name="connsiteY11" fmla="*/ 106017 h 212416"/>
                <a:gd name="connsiteX12" fmla="*/ 193354 w 206798"/>
                <a:gd name="connsiteY12" fmla="*/ 50412 h 212416"/>
                <a:gd name="connsiteX13" fmla="*/ 156566 w 206798"/>
                <a:gd name="connsiteY13" fmla="*/ 13264 h 212416"/>
                <a:gd name="connsiteX14" fmla="*/ 161779 w 206798"/>
                <a:gd name="connsiteY14" fmla="*/ 135727 h 212416"/>
                <a:gd name="connsiteX15" fmla="*/ 148535 w 206798"/>
                <a:gd name="connsiteY15" fmla="*/ 158020 h 212416"/>
                <a:gd name="connsiteX16" fmla="*/ 128467 w 206798"/>
                <a:gd name="connsiteY16" fmla="*/ 171857 h 212416"/>
                <a:gd name="connsiteX17" fmla="*/ 103165 w 206798"/>
                <a:gd name="connsiteY17" fmla="*/ 176689 h 212416"/>
                <a:gd name="connsiteX18" fmla="*/ 71230 w 206798"/>
                <a:gd name="connsiteY18" fmla="*/ 168212 h 212416"/>
                <a:gd name="connsiteX19" fmla="*/ 48747 w 206798"/>
                <a:gd name="connsiteY19" fmla="*/ 143928 h 212416"/>
                <a:gd name="connsiteX20" fmla="*/ 40524 w 206798"/>
                <a:gd name="connsiteY20" fmla="*/ 105974 h 212416"/>
                <a:gd name="connsiteX21" fmla="*/ 45144 w 206798"/>
                <a:gd name="connsiteY21" fmla="*/ 76307 h 212416"/>
                <a:gd name="connsiteX22" fmla="*/ 58198 w 206798"/>
                <a:gd name="connsiteY22" fmla="*/ 54226 h 212416"/>
                <a:gd name="connsiteX23" fmla="*/ 78266 w 206798"/>
                <a:gd name="connsiteY23" fmla="*/ 40367 h 212416"/>
                <a:gd name="connsiteX24" fmla="*/ 103165 w 206798"/>
                <a:gd name="connsiteY24" fmla="*/ 35748 h 212416"/>
                <a:gd name="connsiteX25" fmla="*/ 135884 w 206798"/>
                <a:gd name="connsiteY25" fmla="*/ 44224 h 212416"/>
                <a:gd name="connsiteX26" fmla="*/ 158368 w 206798"/>
                <a:gd name="connsiteY26" fmla="*/ 68318 h 212416"/>
                <a:gd name="connsiteX27" fmla="*/ 166590 w 206798"/>
                <a:gd name="connsiteY27" fmla="*/ 106059 h 212416"/>
                <a:gd name="connsiteX28" fmla="*/ 161779 w 206798"/>
                <a:gd name="connsiteY28" fmla="*/ 135727 h 212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6798" h="212416">
                  <a:moveTo>
                    <a:pt x="156566" y="13264"/>
                  </a:moveTo>
                  <a:cubicBezTo>
                    <a:pt x="140241" y="4230"/>
                    <a:pt x="121819" y="-339"/>
                    <a:pt x="103165" y="20"/>
                  </a:cubicBezTo>
                  <a:cubicBezTo>
                    <a:pt x="89145" y="-114"/>
                    <a:pt x="75233" y="2478"/>
                    <a:pt x="62203" y="7648"/>
                  </a:cubicBezTo>
                  <a:cubicBezTo>
                    <a:pt x="49844" y="12594"/>
                    <a:pt x="38647" y="20047"/>
                    <a:pt x="29314" y="29539"/>
                  </a:cubicBezTo>
                  <a:cubicBezTo>
                    <a:pt x="19859" y="39176"/>
                    <a:pt x="12480" y="50651"/>
                    <a:pt x="7636" y="63253"/>
                  </a:cubicBezTo>
                  <a:cubicBezTo>
                    <a:pt x="2432" y="76903"/>
                    <a:pt x="-156" y="91410"/>
                    <a:pt x="7" y="106017"/>
                  </a:cubicBezTo>
                  <a:cubicBezTo>
                    <a:pt x="7" y="126896"/>
                    <a:pt x="4493" y="145369"/>
                    <a:pt x="13464" y="161431"/>
                  </a:cubicBezTo>
                  <a:cubicBezTo>
                    <a:pt x="22067" y="177121"/>
                    <a:pt x="34854" y="190120"/>
                    <a:pt x="50399" y="198982"/>
                  </a:cubicBezTo>
                  <a:cubicBezTo>
                    <a:pt x="79414" y="214667"/>
                    <a:pt x="113879" y="216723"/>
                    <a:pt x="144551" y="204597"/>
                  </a:cubicBezTo>
                  <a:cubicBezTo>
                    <a:pt x="156874" y="199562"/>
                    <a:pt x="168071" y="192122"/>
                    <a:pt x="177482" y="182707"/>
                  </a:cubicBezTo>
                  <a:cubicBezTo>
                    <a:pt x="186965" y="173165"/>
                    <a:pt x="194348" y="161745"/>
                    <a:pt x="199160" y="149183"/>
                  </a:cubicBezTo>
                  <a:cubicBezTo>
                    <a:pt x="204390" y="135400"/>
                    <a:pt x="206977" y="120757"/>
                    <a:pt x="206789" y="106017"/>
                  </a:cubicBezTo>
                  <a:cubicBezTo>
                    <a:pt x="206789" y="84826"/>
                    <a:pt x="202311" y="66290"/>
                    <a:pt x="193354" y="50412"/>
                  </a:cubicBezTo>
                  <a:cubicBezTo>
                    <a:pt x="184746" y="34877"/>
                    <a:pt x="172017" y="22022"/>
                    <a:pt x="156566" y="13264"/>
                  </a:cubicBezTo>
                  <a:close/>
                  <a:moveTo>
                    <a:pt x="161779" y="135727"/>
                  </a:moveTo>
                  <a:cubicBezTo>
                    <a:pt x="158914" y="143976"/>
                    <a:pt x="154409" y="151558"/>
                    <a:pt x="148535" y="158020"/>
                  </a:cubicBezTo>
                  <a:cubicBezTo>
                    <a:pt x="142924" y="164027"/>
                    <a:pt x="136079" y="168749"/>
                    <a:pt x="128467" y="171857"/>
                  </a:cubicBezTo>
                  <a:cubicBezTo>
                    <a:pt x="120436" y="175127"/>
                    <a:pt x="111836" y="176769"/>
                    <a:pt x="103165" y="176689"/>
                  </a:cubicBezTo>
                  <a:cubicBezTo>
                    <a:pt x="91947" y="176822"/>
                    <a:pt x="80906" y="173892"/>
                    <a:pt x="71230" y="168212"/>
                  </a:cubicBezTo>
                  <a:cubicBezTo>
                    <a:pt x="61573" y="162427"/>
                    <a:pt x="53773" y="154000"/>
                    <a:pt x="48747" y="143928"/>
                  </a:cubicBezTo>
                  <a:cubicBezTo>
                    <a:pt x="43264" y="133360"/>
                    <a:pt x="40524" y="120709"/>
                    <a:pt x="40524" y="105974"/>
                  </a:cubicBezTo>
                  <a:cubicBezTo>
                    <a:pt x="40340" y="95892"/>
                    <a:pt x="41902" y="85856"/>
                    <a:pt x="45144" y="76307"/>
                  </a:cubicBezTo>
                  <a:cubicBezTo>
                    <a:pt x="47977" y="68149"/>
                    <a:pt x="52415" y="60641"/>
                    <a:pt x="58198" y="54226"/>
                  </a:cubicBezTo>
                  <a:cubicBezTo>
                    <a:pt x="63724" y="48117"/>
                    <a:pt x="70594" y="43372"/>
                    <a:pt x="78266" y="40367"/>
                  </a:cubicBezTo>
                  <a:cubicBezTo>
                    <a:pt x="86195" y="37258"/>
                    <a:pt x="94646" y="35690"/>
                    <a:pt x="103165" y="35748"/>
                  </a:cubicBezTo>
                  <a:cubicBezTo>
                    <a:pt x="114638" y="35546"/>
                    <a:pt x="125950" y="38477"/>
                    <a:pt x="135884" y="44224"/>
                  </a:cubicBezTo>
                  <a:cubicBezTo>
                    <a:pt x="145502" y="49971"/>
                    <a:pt x="153299" y="58324"/>
                    <a:pt x="158368" y="68318"/>
                  </a:cubicBezTo>
                  <a:cubicBezTo>
                    <a:pt x="163862" y="78772"/>
                    <a:pt x="166604" y="91353"/>
                    <a:pt x="166590" y="106059"/>
                  </a:cubicBezTo>
                  <a:cubicBezTo>
                    <a:pt x="166734" y="116155"/>
                    <a:pt x="165106" y="126195"/>
                    <a:pt x="161779" y="135727"/>
                  </a:cubicBezTo>
                  <a:close/>
                </a:path>
              </a:pathLst>
            </a:custGeom>
            <a:grpFill/>
            <a:ln w="2119" cap="flat">
              <a:noFill/>
              <a:prstDash val="solid"/>
              <a:miter/>
            </a:ln>
          </p:spPr>
          <p:txBody>
            <a:bodyPr rtlCol="0" anchor="ctr"/>
            <a:lstStyle/>
            <a:p>
              <a:endParaRPr lang="es-ES" sz="675"/>
            </a:p>
          </p:txBody>
        </p:sp>
        <p:sp>
          <p:nvSpPr>
            <p:cNvPr id="21" name="Forma libre: forma 20">
              <a:extLst>
                <a:ext uri="{FF2B5EF4-FFF2-40B4-BE49-F238E27FC236}">
                  <a16:creationId xmlns:a16="http://schemas.microsoft.com/office/drawing/2014/main" id="{DA38F449-E8C0-BB53-CA82-58DCEAEB0D8A}"/>
                </a:ext>
              </a:extLst>
            </p:cNvPr>
            <p:cNvSpPr/>
            <p:nvPr/>
          </p:nvSpPr>
          <p:spPr>
            <a:xfrm>
              <a:off x="21833829" y="871434"/>
              <a:ext cx="247341" cy="271202"/>
            </a:xfrm>
            <a:custGeom>
              <a:avLst/>
              <a:gdLst>
                <a:gd name="connsiteX0" fmla="*/ 200339 w 247341"/>
                <a:gd name="connsiteY0" fmla="*/ 0 h 271202"/>
                <a:gd name="connsiteX1" fmla="*/ 160606 w 247341"/>
                <a:gd name="connsiteY1" fmla="*/ 24200 h 271202"/>
                <a:gd name="connsiteX2" fmla="*/ 160606 w 247341"/>
                <a:gd name="connsiteY2" fmla="*/ 67154 h 271202"/>
                <a:gd name="connsiteX3" fmla="*/ 77432 w 247341"/>
                <a:gd name="connsiteY3" fmla="*/ 67154 h 271202"/>
                <a:gd name="connsiteX4" fmla="*/ 77432 w 247341"/>
                <a:gd name="connsiteY4" fmla="*/ 0 h 271202"/>
                <a:gd name="connsiteX5" fmla="*/ 37741 w 247341"/>
                <a:gd name="connsiteY5" fmla="*/ 24200 h 271202"/>
                <a:gd name="connsiteX6" fmla="*/ 37741 w 247341"/>
                <a:gd name="connsiteY6" fmla="*/ 67154 h 271202"/>
                <a:gd name="connsiteX7" fmla="*/ 0 w 247341"/>
                <a:gd name="connsiteY7" fmla="*/ 67154 h 271202"/>
                <a:gd name="connsiteX8" fmla="*/ 0 w 247341"/>
                <a:gd name="connsiteY8" fmla="*/ 100085 h 271202"/>
                <a:gd name="connsiteX9" fmla="*/ 37741 w 247341"/>
                <a:gd name="connsiteY9" fmla="*/ 100085 h 271202"/>
                <a:gd name="connsiteX10" fmla="*/ 37741 w 247341"/>
                <a:gd name="connsiteY10" fmla="*/ 208159 h 271202"/>
                <a:gd name="connsiteX11" fmla="*/ 44777 w 247341"/>
                <a:gd name="connsiteY11" fmla="*/ 241090 h 271202"/>
                <a:gd name="connsiteX12" fmla="*/ 65459 w 247341"/>
                <a:gd name="connsiteY12" fmla="*/ 263362 h 271202"/>
                <a:gd name="connsiteX13" fmla="*/ 99174 w 247341"/>
                <a:gd name="connsiteY13" fmla="*/ 271202 h 271202"/>
                <a:gd name="connsiteX14" fmla="*/ 124476 w 247341"/>
                <a:gd name="connsiteY14" fmla="*/ 271202 h 271202"/>
                <a:gd name="connsiteX15" fmla="*/ 124476 w 247341"/>
                <a:gd name="connsiteY15" fmla="*/ 236661 h 271202"/>
                <a:gd name="connsiteX16" fmla="*/ 103603 w 247341"/>
                <a:gd name="connsiteY16" fmla="*/ 236661 h 271202"/>
                <a:gd name="connsiteX17" fmla="*/ 83725 w 247341"/>
                <a:gd name="connsiteY17" fmla="*/ 228630 h 271202"/>
                <a:gd name="connsiteX18" fmla="*/ 77495 w 247341"/>
                <a:gd name="connsiteY18" fmla="*/ 205319 h 271202"/>
                <a:gd name="connsiteX19" fmla="*/ 77495 w 247341"/>
                <a:gd name="connsiteY19" fmla="*/ 99979 h 271202"/>
                <a:gd name="connsiteX20" fmla="*/ 160606 w 247341"/>
                <a:gd name="connsiteY20" fmla="*/ 99979 h 271202"/>
                <a:gd name="connsiteX21" fmla="*/ 160606 w 247341"/>
                <a:gd name="connsiteY21" fmla="*/ 208053 h 271202"/>
                <a:gd name="connsiteX22" fmla="*/ 167642 w 247341"/>
                <a:gd name="connsiteY22" fmla="*/ 240984 h 271202"/>
                <a:gd name="connsiteX23" fmla="*/ 188324 w 247341"/>
                <a:gd name="connsiteY23" fmla="*/ 263256 h 271202"/>
                <a:gd name="connsiteX24" fmla="*/ 222039 w 247341"/>
                <a:gd name="connsiteY24" fmla="*/ 271096 h 271202"/>
                <a:gd name="connsiteX25" fmla="*/ 247341 w 247341"/>
                <a:gd name="connsiteY25" fmla="*/ 271096 h 271202"/>
                <a:gd name="connsiteX26" fmla="*/ 247341 w 247341"/>
                <a:gd name="connsiteY26" fmla="*/ 236555 h 271202"/>
                <a:gd name="connsiteX27" fmla="*/ 226468 w 247341"/>
                <a:gd name="connsiteY27" fmla="*/ 236555 h 271202"/>
                <a:gd name="connsiteX28" fmla="*/ 206591 w 247341"/>
                <a:gd name="connsiteY28" fmla="*/ 228524 h 271202"/>
                <a:gd name="connsiteX29" fmla="*/ 200361 w 247341"/>
                <a:gd name="connsiteY29" fmla="*/ 205214 h 271202"/>
                <a:gd name="connsiteX30" fmla="*/ 200361 w 247341"/>
                <a:gd name="connsiteY30" fmla="*/ 99979 h 271202"/>
                <a:gd name="connsiteX31" fmla="*/ 247341 w 247341"/>
                <a:gd name="connsiteY31" fmla="*/ 99979 h 271202"/>
                <a:gd name="connsiteX32" fmla="*/ 247341 w 247341"/>
                <a:gd name="connsiteY32" fmla="*/ 67048 h 271202"/>
                <a:gd name="connsiteX33" fmla="*/ 200339 w 247341"/>
                <a:gd name="connsiteY33" fmla="*/ 67048 h 271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47341" h="271202">
                  <a:moveTo>
                    <a:pt x="200339" y="0"/>
                  </a:moveTo>
                  <a:lnTo>
                    <a:pt x="160606" y="24200"/>
                  </a:lnTo>
                  <a:lnTo>
                    <a:pt x="160606" y="67154"/>
                  </a:lnTo>
                  <a:lnTo>
                    <a:pt x="77432" y="67154"/>
                  </a:lnTo>
                  <a:lnTo>
                    <a:pt x="77432" y="0"/>
                  </a:lnTo>
                  <a:lnTo>
                    <a:pt x="37741" y="24200"/>
                  </a:lnTo>
                  <a:lnTo>
                    <a:pt x="37741" y="67154"/>
                  </a:lnTo>
                  <a:lnTo>
                    <a:pt x="0" y="67154"/>
                  </a:lnTo>
                  <a:lnTo>
                    <a:pt x="0" y="100085"/>
                  </a:lnTo>
                  <a:lnTo>
                    <a:pt x="37741" y="100085"/>
                  </a:lnTo>
                  <a:lnTo>
                    <a:pt x="37741" y="208159"/>
                  </a:lnTo>
                  <a:cubicBezTo>
                    <a:pt x="37540" y="219530"/>
                    <a:pt x="39947" y="230795"/>
                    <a:pt x="44777" y="241090"/>
                  </a:cubicBezTo>
                  <a:cubicBezTo>
                    <a:pt x="49218" y="250463"/>
                    <a:pt x="56440" y="258240"/>
                    <a:pt x="65459" y="263362"/>
                  </a:cubicBezTo>
                  <a:cubicBezTo>
                    <a:pt x="74544" y="268602"/>
                    <a:pt x="85781" y="271217"/>
                    <a:pt x="99174" y="271202"/>
                  </a:cubicBezTo>
                  <a:lnTo>
                    <a:pt x="124476" y="271202"/>
                  </a:lnTo>
                  <a:lnTo>
                    <a:pt x="124476" y="236661"/>
                  </a:lnTo>
                  <a:lnTo>
                    <a:pt x="103603" y="236661"/>
                  </a:lnTo>
                  <a:cubicBezTo>
                    <a:pt x="94491" y="236661"/>
                    <a:pt x="87864" y="233985"/>
                    <a:pt x="83725" y="228630"/>
                  </a:cubicBezTo>
                  <a:cubicBezTo>
                    <a:pt x="79587" y="223275"/>
                    <a:pt x="77510" y="215506"/>
                    <a:pt x="77495" y="205319"/>
                  </a:cubicBezTo>
                  <a:lnTo>
                    <a:pt x="77495" y="99979"/>
                  </a:lnTo>
                  <a:lnTo>
                    <a:pt x="160606" y="99979"/>
                  </a:lnTo>
                  <a:lnTo>
                    <a:pt x="160606" y="208053"/>
                  </a:lnTo>
                  <a:cubicBezTo>
                    <a:pt x="160405" y="219424"/>
                    <a:pt x="162812" y="230689"/>
                    <a:pt x="167642" y="240984"/>
                  </a:cubicBezTo>
                  <a:cubicBezTo>
                    <a:pt x="172083" y="250357"/>
                    <a:pt x="179305" y="258134"/>
                    <a:pt x="188324" y="263256"/>
                  </a:cubicBezTo>
                  <a:cubicBezTo>
                    <a:pt x="197409" y="268496"/>
                    <a:pt x="208646" y="271111"/>
                    <a:pt x="222039" y="271096"/>
                  </a:cubicBezTo>
                  <a:lnTo>
                    <a:pt x="247341" y="271096"/>
                  </a:lnTo>
                  <a:lnTo>
                    <a:pt x="247341" y="236555"/>
                  </a:lnTo>
                  <a:lnTo>
                    <a:pt x="226468" y="236555"/>
                  </a:lnTo>
                  <a:cubicBezTo>
                    <a:pt x="217356" y="236555"/>
                    <a:pt x="210729" y="233879"/>
                    <a:pt x="206591" y="228524"/>
                  </a:cubicBezTo>
                  <a:cubicBezTo>
                    <a:pt x="202452" y="223169"/>
                    <a:pt x="200376" y="215400"/>
                    <a:pt x="200361" y="205214"/>
                  </a:cubicBezTo>
                  <a:lnTo>
                    <a:pt x="200361" y="99979"/>
                  </a:lnTo>
                  <a:lnTo>
                    <a:pt x="247341" y="99979"/>
                  </a:lnTo>
                  <a:lnTo>
                    <a:pt x="247341" y="67048"/>
                  </a:lnTo>
                  <a:lnTo>
                    <a:pt x="200339" y="67048"/>
                  </a:lnTo>
                  <a:close/>
                </a:path>
              </a:pathLst>
            </a:custGeom>
            <a:grpFill/>
            <a:ln w="2119" cap="flat">
              <a:noFill/>
              <a:prstDash val="solid"/>
              <a:miter/>
            </a:ln>
          </p:spPr>
          <p:txBody>
            <a:bodyPr rtlCol="0" anchor="ctr"/>
            <a:lstStyle/>
            <a:p>
              <a:endParaRPr lang="es-ES" sz="675"/>
            </a:p>
          </p:txBody>
        </p:sp>
        <p:sp>
          <p:nvSpPr>
            <p:cNvPr id="22" name="Forma libre: forma 21">
              <a:extLst>
                <a:ext uri="{FF2B5EF4-FFF2-40B4-BE49-F238E27FC236}">
                  <a16:creationId xmlns:a16="http://schemas.microsoft.com/office/drawing/2014/main" id="{CCEC6DB8-9E3E-A703-D341-8DB4B34F26D2}"/>
                </a:ext>
              </a:extLst>
            </p:cNvPr>
            <p:cNvSpPr/>
            <p:nvPr/>
          </p:nvSpPr>
          <p:spPr>
            <a:xfrm>
              <a:off x="22108062" y="938482"/>
              <a:ext cx="39351" cy="203963"/>
            </a:xfrm>
            <a:custGeom>
              <a:avLst/>
              <a:gdLst>
                <a:gd name="connsiteX0" fmla="*/ 0 w 39351"/>
                <a:gd name="connsiteY0" fmla="*/ 0 h 203963"/>
                <a:gd name="connsiteX1" fmla="*/ 39352 w 39351"/>
                <a:gd name="connsiteY1" fmla="*/ 0 h 203963"/>
                <a:gd name="connsiteX2" fmla="*/ 39352 w 39351"/>
                <a:gd name="connsiteY2" fmla="*/ 203963 h 203963"/>
                <a:gd name="connsiteX3" fmla="*/ 0 w 39351"/>
                <a:gd name="connsiteY3" fmla="*/ 203963 h 203963"/>
              </a:gdLst>
              <a:ahLst/>
              <a:cxnLst>
                <a:cxn ang="0">
                  <a:pos x="connsiteX0" y="connsiteY0"/>
                </a:cxn>
                <a:cxn ang="0">
                  <a:pos x="connsiteX1" y="connsiteY1"/>
                </a:cxn>
                <a:cxn ang="0">
                  <a:pos x="connsiteX2" y="connsiteY2"/>
                </a:cxn>
                <a:cxn ang="0">
                  <a:pos x="connsiteX3" y="connsiteY3"/>
                </a:cxn>
              </a:cxnLst>
              <a:rect l="l" t="t" r="r" b="b"/>
              <a:pathLst>
                <a:path w="39351" h="203963">
                  <a:moveTo>
                    <a:pt x="0" y="0"/>
                  </a:moveTo>
                  <a:lnTo>
                    <a:pt x="39352" y="0"/>
                  </a:lnTo>
                  <a:lnTo>
                    <a:pt x="39352" y="203963"/>
                  </a:lnTo>
                  <a:lnTo>
                    <a:pt x="0" y="203963"/>
                  </a:lnTo>
                  <a:close/>
                </a:path>
              </a:pathLst>
            </a:custGeom>
            <a:grpFill/>
            <a:ln w="2119" cap="flat">
              <a:noFill/>
              <a:prstDash val="solid"/>
              <a:miter/>
            </a:ln>
          </p:spPr>
          <p:txBody>
            <a:bodyPr rtlCol="0" anchor="ctr"/>
            <a:lstStyle/>
            <a:p>
              <a:endParaRPr lang="es-ES" sz="675"/>
            </a:p>
          </p:txBody>
        </p:sp>
        <p:sp>
          <p:nvSpPr>
            <p:cNvPr id="23" name="Forma libre: forma 22">
              <a:extLst>
                <a:ext uri="{FF2B5EF4-FFF2-40B4-BE49-F238E27FC236}">
                  <a16:creationId xmlns:a16="http://schemas.microsoft.com/office/drawing/2014/main" id="{72E7B0C2-A692-FFC6-B20A-26EDE70986D1}"/>
                </a:ext>
              </a:extLst>
            </p:cNvPr>
            <p:cNvSpPr/>
            <p:nvPr/>
          </p:nvSpPr>
          <p:spPr>
            <a:xfrm>
              <a:off x="22100808" y="852163"/>
              <a:ext cx="54177" cy="51807"/>
            </a:xfrm>
            <a:custGeom>
              <a:avLst/>
              <a:gdLst>
                <a:gd name="connsiteX0" fmla="*/ 46203 w 54177"/>
                <a:gd name="connsiteY0" fmla="*/ 7023 h 51807"/>
                <a:gd name="connsiteX1" fmla="*/ 26919 w 54177"/>
                <a:gd name="connsiteY1" fmla="*/ 9 h 51807"/>
                <a:gd name="connsiteX2" fmla="*/ 7847 w 54177"/>
                <a:gd name="connsiteY2" fmla="*/ 7023 h 51807"/>
                <a:gd name="connsiteX3" fmla="*/ 28 w 54177"/>
                <a:gd name="connsiteY3" fmla="*/ 26095 h 51807"/>
                <a:gd name="connsiteX4" fmla="*/ 7847 w 54177"/>
                <a:gd name="connsiteY4" fmla="*/ 44764 h 51807"/>
                <a:gd name="connsiteX5" fmla="*/ 26919 w 54177"/>
                <a:gd name="connsiteY5" fmla="*/ 51800 h 51807"/>
                <a:gd name="connsiteX6" fmla="*/ 46203 w 54177"/>
                <a:gd name="connsiteY6" fmla="*/ 44764 h 51807"/>
                <a:gd name="connsiteX7" fmla="*/ 54150 w 54177"/>
                <a:gd name="connsiteY7" fmla="*/ 26095 h 51807"/>
                <a:gd name="connsiteX8" fmla="*/ 46203 w 54177"/>
                <a:gd name="connsiteY8" fmla="*/ 7023 h 51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77" h="51807">
                  <a:moveTo>
                    <a:pt x="46203" y="7023"/>
                  </a:moveTo>
                  <a:cubicBezTo>
                    <a:pt x="40878" y="2357"/>
                    <a:pt x="33999" y="-146"/>
                    <a:pt x="26919" y="9"/>
                  </a:cubicBezTo>
                  <a:cubicBezTo>
                    <a:pt x="19901" y="-169"/>
                    <a:pt x="13080" y="2340"/>
                    <a:pt x="7847" y="7023"/>
                  </a:cubicBezTo>
                  <a:cubicBezTo>
                    <a:pt x="2545" y="11910"/>
                    <a:pt x="-317" y="18894"/>
                    <a:pt x="28" y="26095"/>
                  </a:cubicBezTo>
                  <a:cubicBezTo>
                    <a:pt x="-264" y="33171"/>
                    <a:pt x="2601" y="40009"/>
                    <a:pt x="7847" y="44764"/>
                  </a:cubicBezTo>
                  <a:cubicBezTo>
                    <a:pt x="13075" y="49456"/>
                    <a:pt x="19897" y="51971"/>
                    <a:pt x="26919" y="51800"/>
                  </a:cubicBezTo>
                  <a:cubicBezTo>
                    <a:pt x="34001" y="51950"/>
                    <a:pt x="40882" y="49439"/>
                    <a:pt x="46203" y="44764"/>
                  </a:cubicBezTo>
                  <a:cubicBezTo>
                    <a:pt x="51528" y="40056"/>
                    <a:pt x="54446" y="33196"/>
                    <a:pt x="54150" y="26095"/>
                  </a:cubicBezTo>
                  <a:cubicBezTo>
                    <a:pt x="54499" y="18867"/>
                    <a:pt x="51581" y="11865"/>
                    <a:pt x="46203" y="7023"/>
                  </a:cubicBezTo>
                  <a:close/>
                </a:path>
              </a:pathLst>
            </a:custGeom>
            <a:grpFill/>
            <a:ln w="2119" cap="flat">
              <a:noFill/>
              <a:prstDash val="solid"/>
              <a:miter/>
            </a:ln>
          </p:spPr>
          <p:txBody>
            <a:bodyPr rtlCol="0" anchor="ctr"/>
            <a:lstStyle/>
            <a:p>
              <a:endParaRPr lang="es-ES" sz="675"/>
            </a:p>
          </p:txBody>
        </p:sp>
        <p:sp>
          <p:nvSpPr>
            <p:cNvPr id="24" name="Forma libre: forma 23">
              <a:extLst>
                <a:ext uri="{FF2B5EF4-FFF2-40B4-BE49-F238E27FC236}">
                  <a16:creationId xmlns:a16="http://schemas.microsoft.com/office/drawing/2014/main" id="{E00A2C3F-D869-3CC9-605F-7CEE601731A0}"/>
                </a:ext>
              </a:extLst>
            </p:cNvPr>
            <p:cNvSpPr/>
            <p:nvPr/>
          </p:nvSpPr>
          <p:spPr>
            <a:xfrm>
              <a:off x="22174029" y="934523"/>
              <a:ext cx="171013" cy="212270"/>
            </a:xfrm>
            <a:custGeom>
              <a:avLst/>
              <a:gdLst>
                <a:gd name="connsiteX0" fmla="*/ 155542 w 171013"/>
                <a:gd name="connsiteY0" fmla="*/ 114174 h 212270"/>
                <a:gd name="connsiteX1" fmla="*/ 107968 w 171013"/>
                <a:gd name="connsiteY1" fmla="*/ 91500 h 212270"/>
                <a:gd name="connsiteX2" fmla="*/ 87900 w 171013"/>
                <a:gd name="connsiteY2" fmla="*/ 86689 h 212270"/>
                <a:gd name="connsiteX3" fmla="*/ 66603 w 171013"/>
                <a:gd name="connsiteY3" fmla="*/ 79781 h 212270"/>
                <a:gd name="connsiteX4" fmla="*/ 51770 w 171013"/>
                <a:gd name="connsiteY4" fmla="*/ 70944 h 212270"/>
                <a:gd name="connsiteX5" fmla="*/ 46154 w 171013"/>
                <a:gd name="connsiteY5" fmla="*/ 57297 h 212270"/>
                <a:gd name="connsiteX6" fmla="*/ 56750 w 171013"/>
                <a:gd name="connsiteY6" fmla="*/ 40217 h 212270"/>
                <a:gd name="connsiteX7" fmla="*/ 84764 w 171013"/>
                <a:gd name="connsiteY7" fmla="*/ 33669 h 212270"/>
                <a:gd name="connsiteX8" fmla="*/ 116275 w 171013"/>
                <a:gd name="connsiteY8" fmla="*/ 41510 h 212270"/>
                <a:gd name="connsiteX9" fmla="*/ 135749 w 171013"/>
                <a:gd name="connsiteY9" fmla="*/ 68211 h 212270"/>
                <a:gd name="connsiteX10" fmla="*/ 168680 w 171013"/>
                <a:gd name="connsiteY10" fmla="*/ 56174 h 212270"/>
                <a:gd name="connsiteX11" fmla="*/ 151410 w 171013"/>
                <a:gd name="connsiteY11" fmla="*/ 25257 h 212270"/>
                <a:gd name="connsiteX12" fmla="*/ 122293 w 171013"/>
                <a:gd name="connsiteY12" fmla="*/ 6375 h 212270"/>
                <a:gd name="connsiteX13" fmla="*/ 84764 w 171013"/>
                <a:gd name="connsiteY13" fmla="*/ 18 h 212270"/>
                <a:gd name="connsiteX14" fmla="*/ 44501 w 171013"/>
                <a:gd name="connsiteY14" fmla="*/ 7435 h 212270"/>
                <a:gd name="connsiteX15" fmla="*/ 16953 w 171013"/>
                <a:gd name="connsiteY15" fmla="*/ 27863 h 212270"/>
                <a:gd name="connsiteX16" fmla="*/ 7120 w 171013"/>
                <a:gd name="connsiteY16" fmla="*/ 57763 h 212270"/>
                <a:gd name="connsiteX17" fmla="*/ 21954 w 171013"/>
                <a:gd name="connsiteY17" fmla="*/ 95717 h 212270"/>
                <a:gd name="connsiteX18" fmla="*/ 69739 w 171013"/>
                <a:gd name="connsiteY18" fmla="*/ 119217 h 212270"/>
                <a:gd name="connsiteX19" fmla="*/ 90210 w 171013"/>
                <a:gd name="connsiteY19" fmla="*/ 124430 h 212270"/>
                <a:gd name="connsiteX20" fmla="*/ 122124 w 171013"/>
                <a:gd name="connsiteY20" fmla="*/ 135471 h 212270"/>
                <a:gd name="connsiteX21" fmla="*/ 132380 w 171013"/>
                <a:gd name="connsiteY21" fmla="*/ 152932 h 212270"/>
                <a:gd name="connsiteX22" fmla="*/ 120322 w 171013"/>
                <a:gd name="connsiteY22" fmla="*/ 171601 h 212270"/>
                <a:gd name="connsiteX23" fmla="*/ 87010 w 171013"/>
                <a:gd name="connsiteY23" fmla="*/ 179039 h 212270"/>
                <a:gd name="connsiteX24" fmla="*/ 63700 w 171013"/>
                <a:gd name="connsiteY24" fmla="*/ 175013 h 212270"/>
                <a:gd name="connsiteX25" fmla="*/ 44226 w 171013"/>
                <a:gd name="connsiteY25" fmla="*/ 162765 h 212270"/>
                <a:gd name="connsiteX26" fmla="*/ 31977 w 171013"/>
                <a:gd name="connsiteY26" fmla="*/ 142082 h 212270"/>
                <a:gd name="connsiteX27" fmla="*/ 0 w 171013"/>
                <a:gd name="connsiteY27" fmla="*/ 156068 h 212270"/>
                <a:gd name="connsiteX28" fmla="*/ 50180 w 171013"/>
                <a:gd name="connsiteY28" fmla="*/ 206249 h 212270"/>
                <a:gd name="connsiteX29" fmla="*/ 87137 w 171013"/>
                <a:gd name="connsiteY29" fmla="*/ 212267 h 212270"/>
                <a:gd name="connsiteX30" fmla="*/ 131638 w 171013"/>
                <a:gd name="connsiteY30" fmla="*/ 204447 h 212270"/>
                <a:gd name="connsiteX31" fmla="*/ 160755 w 171013"/>
                <a:gd name="connsiteY31" fmla="*/ 182960 h 212270"/>
                <a:gd name="connsiteX32" fmla="*/ 171011 w 171013"/>
                <a:gd name="connsiteY32" fmla="*/ 151830 h 212270"/>
                <a:gd name="connsiteX33" fmla="*/ 155542 w 171013"/>
                <a:gd name="connsiteY33" fmla="*/ 114174 h 21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71013" h="212270">
                  <a:moveTo>
                    <a:pt x="155542" y="114174"/>
                  </a:moveTo>
                  <a:cubicBezTo>
                    <a:pt x="145243" y="104426"/>
                    <a:pt x="129386" y="96867"/>
                    <a:pt x="107968" y="91500"/>
                  </a:cubicBezTo>
                  <a:lnTo>
                    <a:pt x="87900" y="86689"/>
                  </a:lnTo>
                  <a:cubicBezTo>
                    <a:pt x="80680" y="84776"/>
                    <a:pt x="73571" y="82470"/>
                    <a:pt x="66603" y="79781"/>
                  </a:cubicBezTo>
                  <a:cubicBezTo>
                    <a:pt x="61153" y="77780"/>
                    <a:pt x="56124" y="74784"/>
                    <a:pt x="51770" y="70944"/>
                  </a:cubicBezTo>
                  <a:cubicBezTo>
                    <a:pt x="48004" y="67427"/>
                    <a:pt x="45955" y="62447"/>
                    <a:pt x="46154" y="57297"/>
                  </a:cubicBezTo>
                  <a:cubicBezTo>
                    <a:pt x="46154" y="50319"/>
                    <a:pt x="49687" y="44625"/>
                    <a:pt x="56750" y="40217"/>
                  </a:cubicBezTo>
                  <a:cubicBezTo>
                    <a:pt x="63812" y="35810"/>
                    <a:pt x="73151" y="33627"/>
                    <a:pt x="84764" y="33669"/>
                  </a:cubicBezTo>
                  <a:cubicBezTo>
                    <a:pt x="95773" y="33481"/>
                    <a:pt x="106637" y="36185"/>
                    <a:pt x="116275" y="41510"/>
                  </a:cubicBezTo>
                  <a:cubicBezTo>
                    <a:pt x="125514" y="46723"/>
                    <a:pt x="132005" y="55623"/>
                    <a:pt x="135749" y="68211"/>
                  </a:cubicBezTo>
                  <a:lnTo>
                    <a:pt x="168680" y="56174"/>
                  </a:lnTo>
                  <a:cubicBezTo>
                    <a:pt x="165610" y="44583"/>
                    <a:pt x="159670" y="33949"/>
                    <a:pt x="151410" y="25257"/>
                  </a:cubicBezTo>
                  <a:cubicBezTo>
                    <a:pt x="143243" y="16861"/>
                    <a:pt x="133291" y="10408"/>
                    <a:pt x="122293" y="6375"/>
                  </a:cubicBezTo>
                  <a:cubicBezTo>
                    <a:pt x="110271" y="2004"/>
                    <a:pt x="97555" y="-152"/>
                    <a:pt x="84764" y="18"/>
                  </a:cubicBezTo>
                  <a:cubicBezTo>
                    <a:pt x="70981" y="-240"/>
                    <a:pt x="57288" y="2283"/>
                    <a:pt x="44501" y="7435"/>
                  </a:cubicBezTo>
                  <a:cubicBezTo>
                    <a:pt x="33662" y="11667"/>
                    <a:pt x="24149" y="18719"/>
                    <a:pt x="16953" y="27863"/>
                  </a:cubicBezTo>
                  <a:cubicBezTo>
                    <a:pt x="10434" y="36456"/>
                    <a:pt x="6974" y="46979"/>
                    <a:pt x="7120" y="57763"/>
                  </a:cubicBezTo>
                  <a:cubicBezTo>
                    <a:pt x="6777" y="71891"/>
                    <a:pt x="12121" y="85566"/>
                    <a:pt x="21954" y="95717"/>
                  </a:cubicBezTo>
                  <a:cubicBezTo>
                    <a:pt x="31844" y="106015"/>
                    <a:pt x="47771" y="113850"/>
                    <a:pt x="69739" y="119217"/>
                  </a:cubicBezTo>
                  <a:lnTo>
                    <a:pt x="90210" y="124430"/>
                  </a:lnTo>
                  <a:cubicBezTo>
                    <a:pt x="104662" y="127636"/>
                    <a:pt x="115300" y="131317"/>
                    <a:pt x="122124" y="135471"/>
                  </a:cubicBezTo>
                  <a:cubicBezTo>
                    <a:pt x="128544" y="138910"/>
                    <a:pt x="132503" y="145649"/>
                    <a:pt x="132380" y="152932"/>
                  </a:cubicBezTo>
                  <a:cubicBezTo>
                    <a:pt x="132380" y="160434"/>
                    <a:pt x="128360" y="166658"/>
                    <a:pt x="120322" y="171601"/>
                  </a:cubicBezTo>
                  <a:cubicBezTo>
                    <a:pt x="112285" y="176545"/>
                    <a:pt x="101181" y="179025"/>
                    <a:pt x="87010" y="179039"/>
                  </a:cubicBezTo>
                  <a:cubicBezTo>
                    <a:pt x="79066" y="179063"/>
                    <a:pt x="71176" y="177700"/>
                    <a:pt x="63700" y="175013"/>
                  </a:cubicBezTo>
                  <a:cubicBezTo>
                    <a:pt x="56370" y="172447"/>
                    <a:pt x="49714" y="168260"/>
                    <a:pt x="44226" y="162765"/>
                  </a:cubicBezTo>
                  <a:cubicBezTo>
                    <a:pt x="38540" y="156956"/>
                    <a:pt x="34338" y="149862"/>
                    <a:pt x="31977" y="142082"/>
                  </a:cubicBezTo>
                  <a:lnTo>
                    <a:pt x="0" y="156068"/>
                  </a:lnTo>
                  <a:cubicBezTo>
                    <a:pt x="7885" y="179768"/>
                    <a:pt x="26480" y="198364"/>
                    <a:pt x="50180" y="206249"/>
                  </a:cubicBezTo>
                  <a:cubicBezTo>
                    <a:pt x="62071" y="210330"/>
                    <a:pt x="74567" y="212364"/>
                    <a:pt x="87137" y="212267"/>
                  </a:cubicBezTo>
                  <a:cubicBezTo>
                    <a:pt x="104260" y="212267"/>
                    <a:pt x="119093" y="209660"/>
                    <a:pt x="131638" y="204447"/>
                  </a:cubicBezTo>
                  <a:cubicBezTo>
                    <a:pt x="143115" y="200063"/>
                    <a:pt x="153181" y="192634"/>
                    <a:pt x="160755" y="182960"/>
                  </a:cubicBezTo>
                  <a:cubicBezTo>
                    <a:pt x="167515" y="174000"/>
                    <a:pt x="171121" y="163055"/>
                    <a:pt x="171011" y="151830"/>
                  </a:cubicBezTo>
                  <a:cubicBezTo>
                    <a:pt x="171011" y="136503"/>
                    <a:pt x="165856" y="123949"/>
                    <a:pt x="155542" y="114174"/>
                  </a:cubicBezTo>
                  <a:close/>
                </a:path>
              </a:pathLst>
            </a:custGeom>
            <a:grpFill/>
            <a:ln w="2119" cap="flat">
              <a:noFill/>
              <a:prstDash val="solid"/>
              <a:miter/>
            </a:ln>
          </p:spPr>
          <p:txBody>
            <a:bodyPr rtlCol="0" anchor="ctr"/>
            <a:lstStyle/>
            <a:p>
              <a:endParaRPr lang="es-ES" sz="675"/>
            </a:p>
          </p:txBody>
        </p:sp>
        <p:sp>
          <p:nvSpPr>
            <p:cNvPr id="25" name="Forma libre: forma 24">
              <a:extLst>
                <a:ext uri="{FF2B5EF4-FFF2-40B4-BE49-F238E27FC236}">
                  <a16:creationId xmlns:a16="http://schemas.microsoft.com/office/drawing/2014/main" id="{71A1942E-B040-D1A4-C02A-EA19A3A3C3C6}"/>
                </a:ext>
              </a:extLst>
            </p:cNvPr>
            <p:cNvSpPr/>
            <p:nvPr/>
          </p:nvSpPr>
          <p:spPr>
            <a:xfrm>
              <a:off x="22371211" y="861389"/>
              <a:ext cx="175082" cy="281161"/>
            </a:xfrm>
            <a:custGeom>
              <a:avLst/>
              <a:gdLst>
                <a:gd name="connsiteX0" fmla="*/ 138526 w 175082"/>
                <a:gd name="connsiteY0" fmla="*/ 82730 h 281161"/>
                <a:gd name="connsiteX1" fmla="*/ 99576 w 175082"/>
                <a:gd name="connsiteY1" fmla="*/ 73088 h 281161"/>
                <a:gd name="connsiteX2" fmla="*/ 60416 w 175082"/>
                <a:gd name="connsiteY2" fmla="*/ 84128 h 281161"/>
                <a:gd name="connsiteX3" fmla="*/ 39352 w 175082"/>
                <a:gd name="connsiteY3" fmla="*/ 107269 h 281161"/>
                <a:gd name="connsiteX4" fmla="*/ 39352 w 175082"/>
                <a:gd name="connsiteY4" fmla="*/ 0 h 281161"/>
                <a:gd name="connsiteX5" fmla="*/ 0 w 175082"/>
                <a:gd name="connsiteY5" fmla="*/ 0 h 281161"/>
                <a:gd name="connsiteX6" fmla="*/ 0 w 175082"/>
                <a:gd name="connsiteY6" fmla="*/ 281077 h 281161"/>
                <a:gd name="connsiteX7" fmla="*/ 39352 w 175082"/>
                <a:gd name="connsiteY7" fmla="*/ 281077 h 281161"/>
                <a:gd name="connsiteX8" fmla="*/ 39352 w 175082"/>
                <a:gd name="connsiteY8" fmla="*/ 160289 h 281161"/>
                <a:gd name="connsiteX9" fmla="*/ 53592 w 175082"/>
                <a:gd name="connsiteY9" fmla="*/ 121954 h 281161"/>
                <a:gd name="connsiteX10" fmla="*/ 90337 w 175082"/>
                <a:gd name="connsiteY10" fmla="*/ 108095 h 281161"/>
                <a:gd name="connsiteX11" fmla="*/ 122865 w 175082"/>
                <a:gd name="connsiteY11" fmla="*/ 121763 h 281161"/>
                <a:gd name="connsiteX12" fmla="*/ 135304 w 175082"/>
                <a:gd name="connsiteY12" fmla="*/ 158699 h 281161"/>
                <a:gd name="connsiteX13" fmla="*/ 135304 w 175082"/>
                <a:gd name="connsiteY13" fmla="*/ 281162 h 281161"/>
                <a:gd name="connsiteX14" fmla="*/ 175059 w 175082"/>
                <a:gd name="connsiteY14" fmla="*/ 281162 h 281161"/>
                <a:gd name="connsiteX15" fmla="*/ 175059 w 175082"/>
                <a:gd name="connsiteY15" fmla="*/ 152194 h 281161"/>
                <a:gd name="connsiteX16" fmla="*/ 165226 w 175082"/>
                <a:gd name="connsiteY16" fmla="*/ 110236 h 281161"/>
                <a:gd name="connsiteX17" fmla="*/ 138526 w 175082"/>
                <a:gd name="connsiteY17" fmla="*/ 82730 h 281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082" h="281161">
                  <a:moveTo>
                    <a:pt x="138526" y="82730"/>
                  </a:moveTo>
                  <a:cubicBezTo>
                    <a:pt x="126616" y="76131"/>
                    <a:pt x="113181" y="72804"/>
                    <a:pt x="99576" y="73088"/>
                  </a:cubicBezTo>
                  <a:cubicBezTo>
                    <a:pt x="85751" y="73064"/>
                    <a:pt x="72191" y="76885"/>
                    <a:pt x="60416" y="84128"/>
                  </a:cubicBezTo>
                  <a:cubicBezTo>
                    <a:pt x="51397" y="89754"/>
                    <a:pt x="44107" y="97763"/>
                    <a:pt x="39352" y="107269"/>
                  </a:cubicBezTo>
                  <a:lnTo>
                    <a:pt x="39352" y="0"/>
                  </a:lnTo>
                  <a:lnTo>
                    <a:pt x="0" y="0"/>
                  </a:lnTo>
                  <a:lnTo>
                    <a:pt x="0" y="281077"/>
                  </a:lnTo>
                  <a:lnTo>
                    <a:pt x="39352" y="281077"/>
                  </a:lnTo>
                  <a:lnTo>
                    <a:pt x="39352" y="160289"/>
                  </a:lnTo>
                  <a:cubicBezTo>
                    <a:pt x="39352" y="143972"/>
                    <a:pt x="44098" y="131193"/>
                    <a:pt x="53592" y="121954"/>
                  </a:cubicBezTo>
                  <a:cubicBezTo>
                    <a:pt x="63086" y="112715"/>
                    <a:pt x="75334" y="108095"/>
                    <a:pt x="90337" y="108095"/>
                  </a:cubicBezTo>
                  <a:cubicBezTo>
                    <a:pt x="103709" y="108095"/>
                    <a:pt x="114558" y="112651"/>
                    <a:pt x="122865" y="121763"/>
                  </a:cubicBezTo>
                  <a:cubicBezTo>
                    <a:pt x="131172" y="130876"/>
                    <a:pt x="135326" y="143188"/>
                    <a:pt x="135304" y="158699"/>
                  </a:cubicBezTo>
                  <a:lnTo>
                    <a:pt x="135304" y="281162"/>
                  </a:lnTo>
                  <a:lnTo>
                    <a:pt x="175059" y="281162"/>
                  </a:lnTo>
                  <a:lnTo>
                    <a:pt x="175059" y="152194"/>
                  </a:lnTo>
                  <a:cubicBezTo>
                    <a:pt x="175398" y="137599"/>
                    <a:pt x="172028" y="123156"/>
                    <a:pt x="165226" y="110236"/>
                  </a:cubicBezTo>
                  <a:cubicBezTo>
                    <a:pt x="159081" y="98750"/>
                    <a:pt x="149820" y="89220"/>
                    <a:pt x="138526" y="82730"/>
                  </a:cubicBezTo>
                  <a:close/>
                </a:path>
              </a:pathLst>
            </a:custGeom>
            <a:grpFill/>
            <a:ln w="2119" cap="flat">
              <a:noFill/>
              <a:prstDash val="solid"/>
              <a:miter/>
            </a:ln>
          </p:spPr>
          <p:txBody>
            <a:bodyPr rtlCol="0" anchor="ctr"/>
            <a:lstStyle/>
            <a:p>
              <a:endParaRPr lang="es-ES" sz="675"/>
            </a:p>
          </p:txBody>
        </p:sp>
        <p:sp>
          <p:nvSpPr>
            <p:cNvPr id="26" name="Forma libre: forma 25">
              <a:extLst>
                <a:ext uri="{FF2B5EF4-FFF2-40B4-BE49-F238E27FC236}">
                  <a16:creationId xmlns:a16="http://schemas.microsoft.com/office/drawing/2014/main" id="{8F88C8C8-2DCE-E4ED-BC48-D3A7541392EE}"/>
                </a:ext>
              </a:extLst>
            </p:cNvPr>
            <p:cNvSpPr/>
            <p:nvPr/>
          </p:nvSpPr>
          <p:spPr>
            <a:xfrm>
              <a:off x="22583270" y="861389"/>
              <a:ext cx="207650" cy="281077"/>
            </a:xfrm>
            <a:custGeom>
              <a:avLst/>
              <a:gdLst>
                <a:gd name="connsiteX0" fmla="*/ 179869 w 207650"/>
                <a:gd name="connsiteY0" fmla="*/ 24306 h 281077"/>
                <a:gd name="connsiteX1" fmla="*/ 103582 w 207650"/>
                <a:gd name="connsiteY1" fmla="*/ 0 h 281077"/>
                <a:gd name="connsiteX2" fmla="*/ 0 w 207650"/>
                <a:gd name="connsiteY2" fmla="*/ 0 h 281077"/>
                <a:gd name="connsiteX3" fmla="*/ 0 w 207650"/>
                <a:gd name="connsiteY3" fmla="*/ 281077 h 281077"/>
                <a:gd name="connsiteX4" fmla="*/ 41344 w 207650"/>
                <a:gd name="connsiteY4" fmla="*/ 281077 h 281077"/>
                <a:gd name="connsiteX5" fmla="*/ 41344 w 207650"/>
                <a:gd name="connsiteY5" fmla="*/ 181480 h 281077"/>
                <a:gd name="connsiteX6" fmla="*/ 103984 w 207650"/>
                <a:gd name="connsiteY6" fmla="*/ 181480 h 281077"/>
                <a:gd name="connsiteX7" fmla="*/ 159208 w 207650"/>
                <a:gd name="connsiteY7" fmla="*/ 170630 h 281077"/>
                <a:gd name="connsiteX8" fmla="*/ 194936 w 207650"/>
                <a:gd name="connsiteY8" fmla="*/ 139310 h 281077"/>
                <a:gd name="connsiteX9" fmla="*/ 207650 w 207650"/>
                <a:gd name="connsiteY9" fmla="*/ 91142 h 281077"/>
                <a:gd name="connsiteX10" fmla="*/ 179869 w 207650"/>
                <a:gd name="connsiteY10" fmla="*/ 24306 h 281077"/>
                <a:gd name="connsiteX11" fmla="*/ 147362 w 207650"/>
                <a:gd name="connsiteY11" fmla="*/ 131299 h 281077"/>
                <a:gd name="connsiteX12" fmla="*/ 100382 w 207650"/>
                <a:gd name="connsiteY12" fmla="*/ 144968 h 281077"/>
                <a:gd name="connsiteX13" fmla="*/ 41280 w 207650"/>
                <a:gd name="connsiteY13" fmla="*/ 144968 h 281077"/>
                <a:gd name="connsiteX14" fmla="*/ 41280 w 207650"/>
                <a:gd name="connsiteY14" fmla="*/ 37360 h 281077"/>
                <a:gd name="connsiteX15" fmla="*/ 100318 w 207650"/>
                <a:gd name="connsiteY15" fmla="*/ 37360 h 281077"/>
                <a:gd name="connsiteX16" fmla="*/ 147299 w 207650"/>
                <a:gd name="connsiteY16" fmla="*/ 50795 h 281077"/>
                <a:gd name="connsiteX17" fmla="*/ 164145 w 207650"/>
                <a:gd name="connsiteY17" fmla="*/ 91164 h 281077"/>
                <a:gd name="connsiteX18" fmla="*/ 147299 w 207650"/>
                <a:gd name="connsiteY18" fmla="*/ 131299 h 28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7650" h="281077">
                  <a:moveTo>
                    <a:pt x="179869" y="24306"/>
                  </a:moveTo>
                  <a:cubicBezTo>
                    <a:pt x="161412" y="8116"/>
                    <a:pt x="135983" y="15"/>
                    <a:pt x="103582" y="0"/>
                  </a:cubicBezTo>
                  <a:lnTo>
                    <a:pt x="0" y="0"/>
                  </a:lnTo>
                  <a:lnTo>
                    <a:pt x="0" y="281077"/>
                  </a:lnTo>
                  <a:lnTo>
                    <a:pt x="41344" y="281077"/>
                  </a:lnTo>
                  <a:lnTo>
                    <a:pt x="41344" y="181480"/>
                  </a:lnTo>
                  <a:lnTo>
                    <a:pt x="103984" y="181480"/>
                  </a:lnTo>
                  <a:cubicBezTo>
                    <a:pt x="125408" y="181480"/>
                    <a:pt x="143802" y="177862"/>
                    <a:pt x="159208" y="170630"/>
                  </a:cubicBezTo>
                  <a:cubicBezTo>
                    <a:pt x="173957" y="163965"/>
                    <a:pt x="186396" y="153063"/>
                    <a:pt x="194936" y="139310"/>
                  </a:cubicBezTo>
                  <a:cubicBezTo>
                    <a:pt x="203412" y="125663"/>
                    <a:pt x="207650" y="109606"/>
                    <a:pt x="207650" y="91142"/>
                  </a:cubicBezTo>
                  <a:cubicBezTo>
                    <a:pt x="207566" y="62774"/>
                    <a:pt x="198305" y="40496"/>
                    <a:pt x="179869" y="24306"/>
                  </a:cubicBezTo>
                  <a:close/>
                  <a:moveTo>
                    <a:pt x="147362" y="131299"/>
                  </a:moveTo>
                  <a:cubicBezTo>
                    <a:pt x="136067" y="140411"/>
                    <a:pt x="120407" y="144968"/>
                    <a:pt x="100382" y="144968"/>
                  </a:cubicBezTo>
                  <a:lnTo>
                    <a:pt x="41280" y="144968"/>
                  </a:lnTo>
                  <a:lnTo>
                    <a:pt x="41280" y="37360"/>
                  </a:lnTo>
                  <a:lnTo>
                    <a:pt x="100318" y="37360"/>
                  </a:lnTo>
                  <a:cubicBezTo>
                    <a:pt x="120386" y="37360"/>
                    <a:pt x="136046" y="41837"/>
                    <a:pt x="147299" y="50795"/>
                  </a:cubicBezTo>
                  <a:cubicBezTo>
                    <a:pt x="158551" y="59752"/>
                    <a:pt x="164166" y="73208"/>
                    <a:pt x="164145" y="91164"/>
                  </a:cubicBezTo>
                  <a:cubicBezTo>
                    <a:pt x="164145" y="108822"/>
                    <a:pt x="158530" y="122202"/>
                    <a:pt x="147299" y="131299"/>
                  </a:cubicBezTo>
                  <a:close/>
                </a:path>
              </a:pathLst>
            </a:custGeom>
            <a:grpFill/>
            <a:ln w="2119" cap="flat">
              <a:noFill/>
              <a:prstDash val="solid"/>
              <a:miter/>
            </a:ln>
          </p:spPr>
          <p:txBody>
            <a:bodyPr rtlCol="0" anchor="ctr"/>
            <a:lstStyle/>
            <a:p>
              <a:endParaRPr lang="es-ES" sz="675"/>
            </a:p>
          </p:txBody>
        </p:sp>
        <p:sp>
          <p:nvSpPr>
            <p:cNvPr id="27" name="Forma libre: forma 26">
              <a:extLst>
                <a:ext uri="{FF2B5EF4-FFF2-40B4-BE49-F238E27FC236}">
                  <a16:creationId xmlns:a16="http://schemas.microsoft.com/office/drawing/2014/main" id="{9F2E553B-250B-8750-57F3-EBAF1247B250}"/>
                </a:ext>
              </a:extLst>
            </p:cNvPr>
            <p:cNvSpPr/>
            <p:nvPr/>
          </p:nvSpPr>
          <p:spPr>
            <a:xfrm>
              <a:off x="22794197" y="934458"/>
              <a:ext cx="206799" cy="212416"/>
            </a:xfrm>
            <a:custGeom>
              <a:avLst/>
              <a:gdLst>
                <a:gd name="connsiteX0" fmla="*/ 156609 w 206799"/>
                <a:gd name="connsiteY0" fmla="*/ 13264 h 212416"/>
                <a:gd name="connsiteX1" fmla="*/ 103208 w 206799"/>
                <a:gd name="connsiteY1" fmla="*/ 20 h 212416"/>
                <a:gd name="connsiteX2" fmla="*/ 62246 w 206799"/>
                <a:gd name="connsiteY2" fmla="*/ 7648 h 212416"/>
                <a:gd name="connsiteX3" fmla="*/ 29315 w 206799"/>
                <a:gd name="connsiteY3" fmla="*/ 29539 h 212416"/>
                <a:gd name="connsiteX4" fmla="*/ 7637 w 206799"/>
                <a:gd name="connsiteY4" fmla="*/ 63253 h 212416"/>
                <a:gd name="connsiteX5" fmla="*/ 8 w 206799"/>
                <a:gd name="connsiteY5" fmla="*/ 106017 h 212416"/>
                <a:gd name="connsiteX6" fmla="*/ 13464 w 206799"/>
                <a:gd name="connsiteY6" fmla="*/ 161431 h 212416"/>
                <a:gd name="connsiteX7" fmla="*/ 50400 w 206799"/>
                <a:gd name="connsiteY7" fmla="*/ 198982 h 212416"/>
                <a:gd name="connsiteX8" fmla="*/ 144551 w 206799"/>
                <a:gd name="connsiteY8" fmla="*/ 204597 h 212416"/>
                <a:gd name="connsiteX9" fmla="*/ 177482 w 206799"/>
                <a:gd name="connsiteY9" fmla="*/ 182707 h 212416"/>
                <a:gd name="connsiteX10" fmla="*/ 199161 w 206799"/>
                <a:gd name="connsiteY10" fmla="*/ 149183 h 212416"/>
                <a:gd name="connsiteX11" fmla="*/ 206789 w 206799"/>
                <a:gd name="connsiteY11" fmla="*/ 106017 h 212416"/>
                <a:gd name="connsiteX12" fmla="*/ 193354 w 206799"/>
                <a:gd name="connsiteY12" fmla="*/ 50412 h 212416"/>
                <a:gd name="connsiteX13" fmla="*/ 156609 w 206799"/>
                <a:gd name="connsiteY13" fmla="*/ 13264 h 212416"/>
                <a:gd name="connsiteX14" fmla="*/ 161822 w 206799"/>
                <a:gd name="connsiteY14" fmla="*/ 135727 h 212416"/>
                <a:gd name="connsiteX15" fmla="*/ 148578 w 206799"/>
                <a:gd name="connsiteY15" fmla="*/ 158020 h 212416"/>
                <a:gd name="connsiteX16" fmla="*/ 128489 w 206799"/>
                <a:gd name="connsiteY16" fmla="*/ 171857 h 212416"/>
                <a:gd name="connsiteX17" fmla="*/ 103208 w 206799"/>
                <a:gd name="connsiteY17" fmla="*/ 176689 h 212416"/>
                <a:gd name="connsiteX18" fmla="*/ 71273 w 206799"/>
                <a:gd name="connsiteY18" fmla="*/ 168212 h 212416"/>
                <a:gd name="connsiteX19" fmla="*/ 48790 w 206799"/>
                <a:gd name="connsiteY19" fmla="*/ 143928 h 212416"/>
                <a:gd name="connsiteX20" fmla="*/ 40567 w 206799"/>
                <a:gd name="connsiteY20" fmla="*/ 105974 h 212416"/>
                <a:gd name="connsiteX21" fmla="*/ 45187 w 206799"/>
                <a:gd name="connsiteY21" fmla="*/ 76307 h 212416"/>
                <a:gd name="connsiteX22" fmla="*/ 58241 w 206799"/>
                <a:gd name="connsiteY22" fmla="*/ 54226 h 212416"/>
                <a:gd name="connsiteX23" fmla="*/ 78308 w 206799"/>
                <a:gd name="connsiteY23" fmla="*/ 40367 h 212416"/>
                <a:gd name="connsiteX24" fmla="*/ 103208 w 206799"/>
                <a:gd name="connsiteY24" fmla="*/ 35748 h 212416"/>
                <a:gd name="connsiteX25" fmla="*/ 135927 w 206799"/>
                <a:gd name="connsiteY25" fmla="*/ 44224 h 212416"/>
                <a:gd name="connsiteX26" fmla="*/ 158410 w 206799"/>
                <a:gd name="connsiteY26" fmla="*/ 68318 h 212416"/>
                <a:gd name="connsiteX27" fmla="*/ 166633 w 206799"/>
                <a:gd name="connsiteY27" fmla="*/ 106059 h 212416"/>
                <a:gd name="connsiteX28" fmla="*/ 161780 w 206799"/>
                <a:gd name="connsiteY28" fmla="*/ 135727 h 212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6799" h="212416">
                  <a:moveTo>
                    <a:pt x="156609" y="13264"/>
                  </a:moveTo>
                  <a:cubicBezTo>
                    <a:pt x="140292" y="4230"/>
                    <a:pt x="121856" y="-339"/>
                    <a:pt x="103208" y="20"/>
                  </a:cubicBezTo>
                  <a:cubicBezTo>
                    <a:pt x="89179" y="-114"/>
                    <a:pt x="75278" y="2476"/>
                    <a:pt x="62246" y="7648"/>
                  </a:cubicBezTo>
                  <a:cubicBezTo>
                    <a:pt x="49870" y="12588"/>
                    <a:pt x="38660" y="20043"/>
                    <a:pt x="29315" y="29539"/>
                  </a:cubicBezTo>
                  <a:cubicBezTo>
                    <a:pt x="19864" y="39176"/>
                    <a:pt x="12489" y="50651"/>
                    <a:pt x="7637" y="63253"/>
                  </a:cubicBezTo>
                  <a:cubicBezTo>
                    <a:pt x="2424" y="76903"/>
                    <a:pt x="-162" y="91410"/>
                    <a:pt x="8" y="106017"/>
                  </a:cubicBezTo>
                  <a:cubicBezTo>
                    <a:pt x="8" y="126896"/>
                    <a:pt x="4500" y="145369"/>
                    <a:pt x="13464" y="161431"/>
                  </a:cubicBezTo>
                  <a:cubicBezTo>
                    <a:pt x="22067" y="177121"/>
                    <a:pt x="34846" y="190120"/>
                    <a:pt x="50400" y="198982"/>
                  </a:cubicBezTo>
                  <a:cubicBezTo>
                    <a:pt x="79410" y="214667"/>
                    <a:pt x="113888" y="216723"/>
                    <a:pt x="144551" y="204597"/>
                  </a:cubicBezTo>
                  <a:cubicBezTo>
                    <a:pt x="156884" y="199562"/>
                    <a:pt x="168073" y="192122"/>
                    <a:pt x="177482" y="182707"/>
                  </a:cubicBezTo>
                  <a:cubicBezTo>
                    <a:pt x="186976" y="173165"/>
                    <a:pt x="194350" y="161745"/>
                    <a:pt x="199161" y="149183"/>
                  </a:cubicBezTo>
                  <a:cubicBezTo>
                    <a:pt x="204395" y="135400"/>
                    <a:pt x="206980" y="120757"/>
                    <a:pt x="206789" y="106017"/>
                  </a:cubicBezTo>
                  <a:cubicBezTo>
                    <a:pt x="206789" y="84826"/>
                    <a:pt x="202318" y="66290"/>
                    <a:pt x="193354" y="50412"/>
                  </a:cubicBezTo>
                  <a:cubicBezTo>
                    <a:pt x="184751" y="34883"/>
                    <a:pt x="172036" y="22029"/>
                    <a:pt x="156609" y="13264"/>
                  </a:cubicBezTo>
                  <a:close/>
                  <a:moveTo>
                    <a:pt x="161822" y="135727"/>
                  </a:moveTo>
                  <a:cubicBezTo>
                    <a:pt x="158961" y="143976"/>
                    <a:pt x="154448" y="151558"/>
                    <a:pt x="148578" y="158020"/>
                  </a:cubicBezTo>
                  <a:cubicBezTo>
                    <a:pt x="142962" y="164034"/>
                    <a:pt x="136117" y="168755"/>
                    <a:pt x="128489" y="171857"/>
                  </a:cubicBezTo>
                  <a:cubicBezTo>
                    <a:pt x="120457" y="175129"/>
                    <a:pt x="111875" y="176771"/>
                    <a:pt x="103208" y="176689"/>
                  </a:cubicBezTo>
                  <a:cubicBezTo>
                    <a:pt x="91998" y="176824"/>
                    <a:pt x="80957" y="173894"/>
                    <a:pt x="71273" y="168212"/>
                  </a:cubicBezTo>
                  <a:cubicBezTo>
                    <a:pt x="61610" y="162427"/>
                    <a:pt x="53812" y="154000"/>
                    <a:pt x="48790" y="143928"/>
                  </a:cubicBezTo>
                  <a:cubicBezTo>
                    <a:pt x="43301" y="133360"/>
                    <a:pt x="40546" y="120709"/>
                    <a:pt x="40567" y="105974"/>
                  </a:cubicBezTo>
                  <a:cubicBezTo>
                    <a:pt x="40377" y="95892"/>
                    <a:pt x="41945" y="85856"/>
                    <a:pt x="45187" y="76307"/>
                  </a:cubicBezTo>
                  <a:cubicBezTo>
                    <a:pt x="48026" y="68149"/>
                    <a:pt x="52456" y="60641"/>
                    <a:pt x="58241" y="54226"/>
                  </a:cubicBezTo>
                  <a:cubicBezTo>
                    <a:pt x="63771" y="48117"/>
                    <a:pt x="70637" y="43372"/>
                    <a:pt x="78308" y="40367"/>
                  </a:cubicBezTo>
                  <a:cubicBezTo>
                    <a:pt x="86234" y="37258"/>
                    <a:pt x="94689" y="35690"/>
                    <a:pt x="103208" y="35748"/>
                  </a:cubicBezTo>
                  <a:cubicBezTo>
                    <a:pt x="114672" y="35548"/>
                    <a:pt x="125988" y="38479"/>
                    <a:pt x="135927" y="44224"/>
                  </a:cubicBezTo>
                  <a:cubicBezTo>
                    <a:pt x="145547" y="49971"/>
                    <a:pt x="153346" y="58324"/>
                    <a:pt x="158410" y="68318"/>
                  </a:cubicBezTo>
                  <a:cubicBezTo>
                    <a:pt x="163899" y="78772"/>
                    <a:pt x="166633" y="91353"/>
                    <a:pt x="166633" y="106059"/>
                  </a:cubicBezTo>
                  <a:cubicBezTo>
                    <a:pt x="166760" y="116157"/>
                    <a:pt x="165128" y="126197"/>
                    <a:pt x="161780" y="135727"/>
                  </a:cubicBezTo>
                  <a:close/>
                </a:path>
              </a:pathLst>
            </a:custGeom>
            <a:grpFill/>
            <a:ln w="2119" cap="flat">
              <a:noFill/>
              <a:prstDash val="solid"/>
              <a:miter/>
            </a:ln>
          </p:spPr>
          <p:txBody>
            <a:bodyPr rtlCol="0" anchor="ctr"/>
            <a:lstStyle/>
            <a:p>
              <a:endParaRPr lang="es-ES" sz="675"/>
            </a:p>
          </p:txBody>
        </p:sp>
        <p:sp>
          <p:nvSpPr>
            <p:cNvPr id="28" name="Forma libre: forma 27">
              <a:extLst>
                <a:ext uri="{FF2B5EF4-FFF2-40B4-BE49-F238E27FC236}">
                  <a16:creationId xmlns:a16="http://schemas.microsoft.com/office/drawing/2014/main" id="{9A8CD850-C15B-3F94-D7EE-E14EDF13D6D0}"/>
                </a:ext>
              </a:extLst>
            </p:cNvPr>
            <p:cNvSpPr/>
            <p:nvPr/>
          </p:nvSpPr>
          <p:spPr>
            <a:xfrm>
              <a:off x="23000817" y="938482"/>
              <a:ext cx="295529" cy="204090"/>
            </a:xfrm>
            <a:custGeom>
              <a:avLst/>
              <a:gdLst>
                <a:gd name="connsiteX0" fmla="*/ 222039 w 295529"/>
                <a:gd name="connsiteY0" fmla="*/ 109727 h 204090"/>
                <a:gd name="connsiteX1" fmla="*/ 216826 w 295529"/>
                <a:gd name="connsiteY1" fmla="*/ 127188 h 204090"/>
                <a:gd name="connsiteX2" fmla="*/ 211613 w 295529"/>
                <a:gd name="connsiteY2" fmla="*/ 146260 h 204090"/>
                <a:gd name="connsiteX3" fmla="*/ 199958 w 295529"/>
                <a:gd name="connsiteY3" fmla="*/ 110108 h 204090"/>
                <a:gd name="connsiteX4" fmla="*/ 164951 w 295529"/>
                <a:gd name="connsiteY4" fmla="*/ 0 h 204090"/>
                <a:gd name="connsiteX5" fmla="*/ 130812 w 295529"/>
                <a:gd name="connsiteY5" fmla="*/ 0 h 204090"/>
                <a:gd name="connsiteX6" fmla="*/ 96377 w 295529"/>
                <a:gd name="connsiteY6" fmla="*/ 109727 h 204090"/>
                <a:gd name="connsiteX7" fmla="*/ 90952 w 295529"/>
                <a:gd name="connsiteY7" fmla="*/ 127591 h 204090"/>
                <a:gd name="connsiteX8" fmla="*/ 85124 w 295529"/>
                <a:gd name="connsiteY8" fmla="*/ 146663 h 204090"/>
                <a:gd name="connsiteX9" fmla="*/ 79509 w 295529"/>
                <a:gd name="connsiteY9" fmla="*/ 127591 h 204090"/>
                <a:gd name="connsiteX10" fmla="*/ 74274 w 295529"/>
                <a:gd name="connsiteY10" fmla="*/ 109727 h 204090"/>
                <a:gd name="connsiteX11" fmla="*/ 41767 w 295529"/>
                <a:gd name="connsiteY11" fmla="*/ 106 h 204090"/>
                <a:gd name="connsiteX12" fmla="*/ 0 w 295529"/>
                <a:gd name="connsiteY12" fmla="*/ 106 h 204090"/>
                <a:gd name="connsiteX13" fmla="*/ 64654 w 295529"/>
                <a:gd name="connsiteY13" fmla="*/ 204090 h 204090"/>
                <a:gd name="connsiteX14" fmla="*/ 101992 w 295529"/>
                <a:gd name="connsiteY14" fmla="*/ 204090 h 204090"/>
                <a:gd name="connsiteX15" fmla="*/ 136512 w 295529"/>
                <a:gd name="connsiteY15" fmla="*/ 94469 h 204090"/>
                <a:gd name="connsiteX16" fmla="*/ 147362 w 295529"/>
                <a:gd name="connsiteY16" fmla="*/ 58741 h 204090"/>
                <a:gd name="connsiteX17" fmla="*/ 158996 w 295529"/>
                <a:gd name="connsiteY17" fmla="*/ 94469 h 204090"/>
                <a:gd name="connsiteX18" fmla="*/ 193537 w 295529"/>
                <a:gd name="connsiteY18" fmla="*/ 204090 h 204090"/>
                <a:gd name="connsiteX19" fmla="*/ 231278 w 295529"/>
                <a:gd name="connsiteY19" fmla="*/ 204090 h 204090"/>
                <a:gd name="connsiteX20" fmla="*/ 295529 w 295529"/>
                <a:gd name="connsiteY20" fmla="*/ 106 h 204090"/>
                <a:gd name="connsiteX21" fmla="*/ 254567 w 295529"/>
                <a:gd name="connsiteY21" fmla="*/ 106 h 20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5529" h="204090">
                  <a:moveTo>
                    <a:pt x="222039" y="109727"/>
                  </a:moveTo>
                  <a:cubicBezTo>
                    <a:pt x="220174" y="115618"/>
                    <a:pt x="218437" y="121439"/>
                    <a:pt x="216826" y="127188"/>
                  </a:cubicBezTo>
                  <a:cubicBezTo>
                    <a:pt x="215215" y="132937"/>
                    <a:pt x="213478" y="139295"/>
                    <a:pt x="211613" y="146260"/>
                  </a:cubicBezTo>
                  <a:cubicBezTo>
                    <a:pt x="206782" y="131257"/>
                    <a:pt x="202904" y="119206"/>
                    <a:pt x="199958" y="110108"/>
                  </a:cubicBezTo>
                  <a:lnTo>
                    <a:pt x="164951" y="0"/>
                  </a:lnTo>
                  <a:lnTo>
                    <a:pt x="130812" y="0"/>
                  </a:lnTo>
                  <a:lnTo>
                    <a:pt x="96377" y="109727"/>
                  </a:lnTo>
                  <a:cubicBezTo>
                    <a:pt x="94491" y="115900"/>
                    <a:pt x="92668" y="121855"/>
                    <a:pt x="90952" y="127591"/>
                  </a:cubicBezTo>
                  <a:cubicBezTo>
                    <a:pt x="89193" y="133355"/>
                    <a:pt x="87264" y="139712"/>
                    <a:pt x="85124" y="146663"/>
                  </a:cubicBezTo>
                  <a:cubicBezTo>
                    <a:pt x="83005" y="139712"/>
                    <a:pt x="81098" y="133355"/>
                    <a:pt x="79509" y="127591"/>
                  </a:cubicBezTo>
                  <a:cubicBezTo>
                    <a:pt x="77919" y="121827"/>
                    <a:pt x="76160" y="115894"/>
                    <a:pt x="74274" y="109727"/>
                  </a:cubicBezTo>
                  <a:lnTo>
                    <a:pt x="41767" y="106"/>
                  </a:lnTo>
                  <a:lnTo>
                    <a:pt x="0" y="106"/>
                  </a:lnTo>
                  <a:lnTo>
                    <a:pt x="64654" y="204090"/>
                  </a:lnTo>
                  <a:lnTo>
                    <a:pt x="101992" y="204090"/>
                  </a:lnTo>
                  <a:lnTo>
                    <a:pt x="136512" y="94469"/>
                  </a:lnTo>
                  <a:cubicBezTo>
                    <a:pt x="139458" y="85639"/>
                    <a:pt x="143082" y="73730"/>
                    <a:pt x="147362" y="58741"/>
                  </a:cubicBezTo>
                  <a:cubicBezTo>
                    <a:pt x="152448" y="73730"/>
                    <a:pt x="156326" y="85639"/>
                    <a:pt x="158996" y="94469"/>
                  </a:cubicBezTo>
                  <a:lnTo>
                    <a:pt x="193537" y="204090"/>
                  </a:lnTo>
                  <a:lnTo>
                    <a:pt x="231278" y="204090"/>
                  </a:lnTo>
                  <a:lnTo>
                    <a:pt x="295529" y="106"/>
                  </a:lnTo>
                  <a:lnTo>
                    <a:pt x="254567" y="106"/>
                  </a:lnTo>
                  <a:close/>
                </a:path>
              </a:pathLst>
            </a:custGeom>
            <a:grpFill/>
            <a:ln w="2119" cap="flat">
              <a:noFill/>
              <a:prstDash val="solid"/>
              <a:miter/>
            </a:ln>
          </p:spPr>
          <p:txBody>
            <a:bodyPr rtlCol="0" anchor="ctr"/>
            <a:lstStyle/>
            <a:p>
              <a:endParaRPr lang="es-ES" sz="675"/>
            </a:p>
          </p:txBody>
        </p:sp>
        <p:sp>
          <p:nvSpPr>
            <p:cNvPr id="29" name="Forma libre: forma 28">
              <a:extLst>
                <a:ext uri="{FF2B5EF4-FFF2-40B4-BE49-F238E27FC236}">
                  <a16:creationId xmlns:a16="http://schemas.microsoft.com/office/drawing/2014/main" id="{F4A0549A-99B0-C117-B435-4681697DB293}"/>
                </a:ext>
              </a:extLst>
            </p:cNvPr>
            <p:cNvSpPr/>
            <p:nvPr/>
          </p:nvSpPr>
          <p:spPr>
            <a:xfrm>
              <a:off x="23296333" y="934464"/>
              <a:ext cx="192321" cy="212494"/>
            </a:xfrm>
            <a:custGeom>
              <a:avLst/>
              <a:gdLst>
                <a:gd name="connsiteX0" fmla="*/ 146570 w 192321"/>
                <a:gd name="connsiteY0" fmla="*/ 13067 h 212494"/>
                <a:gd name="connsiteX1" fmla="*/ 97979 w 192321"/>
                <a:gd name="connsiteY1" fmla="*/ 14 h 212494"/>
                <a:gd name="connsiteX2" fmla="*/ 58415 w 192321"/>
                <a:gd name="connsiteY2" fmla="*/ 7430 h 212494"/>
                <a:gd name="connsiteX3" fmla="*/ 27307 w 192321"/>
                <a:gd name="connsiteY3" fmla="*/ 28982 h 212494"/>
                <a:gd name="connsiteX4" fmla="*/ 7027 w 192321"/>
                <a:gd name="connsiteY4" fmla="*/ 62506 h 212494"/>
                <a:gd name="connsiteX5" fmla="*/ 13 w 192321"/>
                <a:gd name="connsiteY5" fmla="*/ 106074 h 212494"/>
                <a:gd name="connsiteX6" fmla="*/ 12855 w 192321"/>
                <a:gd name="connsiteY6" fmla="*/ 161680 h 212494"/>
                <a:gd name="connsiteX7" fmla="*/ 48180 w 192321"/>
                <a:gd name="connsiteY7" fmla="*/ 199039 h 212494"/>
                <a:gd name="connsiteX8" fmla="*/ 99992 w 192321"/>
                <a:gd name="connsiteY8" fmla="*/ 212474 h 212494"/>
                <a:gd name="connsiteX9" fmla="*/ 134300 w 192321"/>
                <a:gd name="connsiteY9" fmla="*/ 207452 h 212494"/>
                <a:gd name="connsiteX10" fmla="*/ 164837 w 192321"/>
                <a:gd name="connsiteY10" fmla="*/ 191008 h 212494"/>
                <a:gd name="connsiteX11" fmla="*/ 188719 w 192321"/>
                <a:gd name="connsiteY11" fmla="*/ 161489 h 212494"/>
                <a:gd name="connsiteX12" fmla="*/ 158204 w 192321"/>
                <a:gd name="connsiteY12" fmla="*/ 142608 h 212494"/>
                <a:gd name="connsiteX13" fmla="*/ 142946 w 192321"/>
                <a:gd name="connsiteY13" fmla="*/ 162887 h 212494"/>
                <a:gd name="connsiteX14" fmla="*/ 123260 w 192321"/>
                <a:gd name="connsiteY14" fmla="*/ 174140 h 212494"/>
                <a:gd name="connsiteX15" fmla="*/ 99950 w 192321"/>
                <a:gd name="connsiteY15" fmla="*/ 177552 h 212494"/>
                <a:gd name="connsiteX16" fmla="*/ 69032 w 192321"/>
                <a:gd name="connsiteY16" fmla="*/ 169520 h 212494"/>
                <a:gd name="connsiteX17" fmla="*/ 47587 w 192321"/>
                <a:gd name="connsiteY17" fmla="*/ 145532 h 212494"/>
                <a:gd name="connsiteX18" fmla="*/ 40106 w 192321"/>
                <a:gd name="connsiteY18" fmla="*/ 115229 h 212494"/>
                <a:gd name="connsiteX19" fmla="*/ 191940 w 192321"/>
                <a:gd name="connsiteY19" fmla="*/ 115229 h 212494"/>
                <a:gd name="connsiteX20" fmla="*/ 192321 w 192321"/>
                <a:gd name="connsiteY20" fmla="*/ 109613 h 212494"/>
                <a:gd name="connsiteX21" fmla="*/ 192321 w 192321"/>
                <a:gd name="connsiteY21" fmla="*/ 104379 h 212494"/>
                <a:gd name="connsiteX22" fmla="*/ 180094 w 192321"/>
                <a:gd name="connsiteY22" fmla="*/ 49579 h 212494"/>
                <a:gd name="connsiteX23" fmla="*/ 146570 w 192321"/>
                <a:gd name="connsiteY23" fmla="*/ 13067 h 212494"/>
                <a:gd name="connsiteX24" fmla="*/ 55216 w 192321"/>
                <a:gd name="connsiteY24" fmla="*/ 52016 h 212494"/>
                <a:gd name="connsiteX25" fmla="*/ 73482 w 192321"/>
                <a:gd name="connsiteY25" fmla="*/ 37967 h 212494"/>
                <a:gd name="connsiteX26" fmla="*/ 97576 w 192321"/>
                <a:gd name="connsiteY26" fmla="*/ 33347 h 212494"/>
                <a:gd name="connsiteX27" fmla="*/ 137119 w 192321"/>
                <a:gd name="connsiteY27" fmla="*/ 50999 h 212494"/>
                <a:gd name="connsiteX28" fmla="*/ 151317 w 192321"/>
                <a:gd name="connsiteY28" fmla="*/ 85943 h 212494"/>
                <a:gd name="connsiteX29" fmla="*/ 41272 w 192321"/>
                <a:gd name="connsiteY29" fmla="*/ 85943 h 212494"/>
                <a:gd name="connsiteX30" fmla="*/ 43772 w 192321"/>
                <a:gd name="connsiteY30" fmla="*/ 74902 h 212494"/>
                <a:gd name="connsiteX31" fmla="*/ 55216 w 192321"/>
                <a:gd name="connsiteY31" fmla="*/ 52016 h 21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2321" h="212494">
                  <a:moveTo>
                    <a:pt x="146570" y="13067"/>
                  </a:moveTo>
                  <a:cubicBezTo>
                    <a:pt x="131927" y="4241"/>
                    <a:pt x="115080" y="-281"/>
                    <a:pt x="97979" y="14"/>
                  </a:cubicBezTo>
                  <a:cubicBezTo>
                    <a:pt x="84438" y="-156"/>
                    <a:pt x="70982" y="2366"/>
                    <a:pt x="58415" y="7430"/>
                  </a:cubicBezTo>
                  <a:cubicBezTo>
                    <a:pt x="46633" y="12319"/>
                    <a:pt x="36016" y="19666"/>
                    <a:pt x="27307" y="28982"/>
                  </a:cubicBezTo>
                  <a:cubicBezTo>
                    <a:pt x="18301" y="38632"/>
                    <a:pt x="11393" y="50048"/>
                    <a:pt x="7027" y="62506"/>
                  </a:cubicBezTo>
                  <a:cubicBezTo>
                    <a:pt x="2175" y="76511"/>
                    <a:pt x="-199" y="91256"/>
                    <a:pt x="13" y="106074"/>
                  </a:cubicBezTo>
                  <a:cubicBezTo>
                    <a:pt x="13" y="127265"/>
                    <a:pt x="4294" y="145801"/>
                    <a:pt x="12855" y="161680"/>
                  </a:cubicBezTo>
                  <a:cubicBezTo>
                    <a:pt x="20971" y="177140"/>
                    <a:pt x="33198" y="190065"/>
                    <a:pt x="48180" y="199039"/>
                  </a:cubicBezTo>
                  <a:cubicBezTo>
                    <a:pt x="63883" y="208190"/>
                    <a:pt x="81810" y="212839"/>
                    <a:pt x="99992" y="212474"/>
                  </a:cubicBezTo>
                  <a:cubicBezTo>
                    <a:pt x="111605" y="212496"/>
                    <a:pt x="123175" y="210802"/>
                    <a:pt x="134300" y="207452"/>
                  </a:cubicBezTo>
                  <a:cubicBezTo>
                    <a:pt x="145489" y="204078"/>
                    <a:pt x="155873" y="198486"/>
                    <a:pt x="164837" y="191008"/>
                  </a:cubicBezTo>
                  <a:cubicBezTo>
                    <a:pt x="174563" y="182739"/>
                    <a:pt x="182658" y="172729"/>
                    <a:pt x="188719" y="161489"/>
                  </a:cubicBezTo>
                  <a:lnTo>
                    <a:pt x="158204" y="142608"/>
                  </a:lnTo>
                  <a:cubicBezTo>
                    <a:pt x="154432" y="150258"/>
                    <a:pt x="149240" y="157134"/>
                    <a:pt x="142946" y="162887"/>
                  </a:cubicBezTo>
                  <a:cubicBezTo>
                    <a:pt x="137267" y="168005"/>
                    <a:pt x="130549" y="171843"/>
                    <a:pt x="123260" y="174140"/>
                  </a:cubicBezTo>
                  <a:cubicBezTo>
                    <a:pt x="115716" y="176460"/>
                    <a:pt x="107854" y="177611"/>
                    <a:pt x="99950" y="177552"/>
                  </a:cubicBezTo>
                  <a:cubicBezTo>
                    <a:pt x="89100" y="177734"/>
                    <a:pt x="78420" y="174958"/>
                    <a:pt x="69032" y="169520"/>
                  </a:cubicBezTo>
                  <a:cubicBezTo>
                    <a:pt x="59644" y="163843"/>
                    <a:pt x="52185" y="155488"/>
                    <a:pt x="47587" y="145532"/>
                  </a:cubicBezTo>
                  <a:cubicBezTo>
                    <a:pt x="43158" y="136011"/>
                    <a:pt x="40615" y="125718"/>
                    <a:pt x="40106" y="115229"/>
                  </a:cubicBezTo>
                  <a:lnTo>
                    <a:pt x="191940" y="115229"/>
                  </a:lnTo>
                  <a:cubicBezTo>
                    <a:pt x="192194" y="113368"/>
                    <a:pt x="192321" y="111491"/>
                    <a:pt x="192321" y="109613"/>
                  </a:cubicBezTo>
                  <a:lnTo>
                    <a:pt x="192321" y="104379"/>
                  </a:lnTo>
                  <a:cubicBezTo>
                    <a:pt x="192321" y="83500"/>
                    <a:pt x="188252" y="65233"/>
                    <a:pt x="180094" y="49579"/>
                  </a:cubicBezTo>
                  <a:cubicBezTo>
                    <a:pt x="172486" y="34553"/>
                    <a:pt x="160895" y="21919"/>
                    <a:pt x="146570" y="13067"/>
                  </a:cubicBezTo>
                  <a:close/>
                  <a:moveTo>
                    <a:pt x="55216" y="52016"/>
                  </a:moveTo>
                  <a:cubicBezTo>
                    <a:pt x="60005" y="45845"/>
                    <a:pt x="66298" y="41007"/>
                    <a:pt x="73482" y="37967"/>
                  </a:cubicBezTo>
                  <a:cubicBezTo>
                    <a:pt x="81111" y="34801"/>
                    <a:pt x="89312" y="33228"/>
                    <a:pt x="97576" y="33347"/>
                  </a:cubicBezTo>
                  <a:cubicBezTo>
                    <a:pt x="112749" y="32951"/>
                    <a:pt x="127286" y="39439"/>
                    <a:pt x="137119" y="50999"/>
                  </a:cubicBezTo>
                  <a:cubicBezTo>
                    <a:pt x="144493" y="59475"/>
                    <a:pt x="149219" y="71124"/>
                    <a:pt x="151317" y="85943"/>
                  </a:cubicBezTo>
                  <a:lnTo>
                    <a:pt x="41272" y="85943"/>
                  </a:lnTo>
                  <a:cubicBezTo>
                    <a:pt x="41865" y="82213"/>
                    <a:pt x="42692" y="78524"/>
                    <a:pt x="43772" y="74902"/>
                  </a:cubicBezTo>
                  <a:cubicBezTo>
                    <a:pt x="46103" y="66615"/>
                    <a:pt x="49981" y="58848"/>
                    <a:pt x="55216" y="52016"/>
                  </a:cubicBezTo>
                  <a:close/>
                </a:path>
              </a:pathLst>
            </a:custGeom>
            <a:grpFill/>
            <a:ln w="2119" cap="flat">
              <a:noFill/>
              <a:prstDash val="solid"/>
              <a:miter/>
            </a:ln>
          </p:spPr>
          <p:txBody>
            <a:bodyPr rtlCol="0" anchor="ctr"/>
            <a:lstStyle/>
            <a:p>
              <a:endParaRPr lang="es-ES" sz="675"/>
            </a:p>
          </p:txBody>
        </p:sp>
        <p:sp>
          <p:nvSpPr>
            <p:cNvPr id="30" name="Forma libre: forma 29">
              <a:extLst>
                <a:ext uri="{FF2B5EF4-FFF2-40B4-BE49-F238E27FC236}">
                  <a16:creationId xmlns:a16="http://schemas.microsoft.com/office/drawing/2014/main" id="{1D6AA941-159A-3B06-A983-80894FA5CF30}"/>
                </a:ext>
              </a:extLst>
            </p:cNvPr>
            <p:cNvSpPr/>
            <p:nvPr/>
          </p:nvSpPr>
          <p:spPr>
            <a:xfrm>
              <a:off x="23513893" y="934470"/>
              <a:ext cx="106399" cy="207996"/>
            </a:xfrm>
            <a:custGeom>
              <a:avLst/>
              <a:gdLst>
                <a:gd name="connsiteX0" fmla="*/ 94766 w 106399"/>
                <a:gd name="connsiteY0" fmla="*/ 7 h 207996"/>
                <a:gd name="connsiteX1" fmla="*/ 62429 w 106399"/>
                <a:gd name="connsiteY1" fmla="*/ 9246 h 207996"/>
                <a:gd name="connsiteX2" fmla="*/ 39352 w 106399"/>
                <a:gd name="connsiteY2" fmla="*/ 37346 h 207996"/>
                <a:gd name="connsiteX3" fmla="*/ 39352 w 106399"/>
                <a:gd name="connsiteY3" fmla="*/ 4012 h 207996"/>
                <a:gd name="connsiteX4" fmla="*/ 0 w 106399"/>
                <a:gd name="connsiteY4" fmla="*/ 4012 h 207996"/>
                <a:gd name="connsiteX5" fmla="*/ 0 w 106399"/>
                <a:gd name="connsiteY5" fmla="*/ 207997 h 207996"/>
                <a:gd name="connsiteX6" fmla="*/ 39352 w 106399"/>
                <a:gd name="connsiteY6" fmla="*/ 207997 h 207996"/>
                <a:gd name="connsiteX7" fmla="*/ 39352 w 106399"/>
                <a:gd name="connsiteY7" fmla="*/ 99181 h 207996"/>
                <a:gd name="connsiteX8" fmla="*/ 52596 w 106399"/>
                <a:gd name="connsiteY8" fmla="*/ 57435 h 207996"/>
                <a:gd name="connsiteX9" fmla="*/ 86332 w 106399"/>
                <a:gd name="connsiteY9" fmla="*/ 41774 h 207996"/>
                <a:gd name="connsiteX10" fmla="*/ 106400 w 106399"/>
                <a:gd name="connsiteY10" fmla="*/ 41774 h 207996"/>
                <a:gd name="connsiteX11" fmla="*/ 106400 w 106399"/>
                <a:gd name="connsiteY11" fmla="*/ 7 h 20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399" h="207996">
                  <a:moveTo>
                    <a:pt x="94766" y="7"/>
                  </a:moveTo>
                  <a:cubicBezTo>
                    <a:pt x="83302" y="-171"/>
                    <a:pt x="72071" y="3044"/>
                    <a:pt x="62429" y="9246"/>
                  </a:cubicBezTo>
                  <a:cubicBezTo>
                    <a:pt x="52935" y="15392"/>
                    <a:pt x="45243" y="24758"/>
                    <a:pt x="39352" y="37346"/>
                  </a:cubicBezTo>
                  <a:lnTo>
                    <a:pt x="39352" y="4012"/>
                  </a:lnTo>
                  <a:lnTo>
                    <a:pt x="0" y="4012"/>
                  </a:lnTo>
                  <a:lnTo>
                    <a:pt x="0" y="207997"/>
                  </a:lnTo>
                  <a:lnTo>
                    <a:pt x="39352" y="207997"/>
                  </a:lnTo>
                  <a:lnTo>
                    <a:pt x="39352" y="99181"/>
                  </a:lnTo>
                  <a:cubicBezTo>
                    <a:pt x="39352" y="81789"/>
                    <a:pt x="43759" y="67875"/>
                    <a:pt x="52596" y="57435"/>
                  </a:cubicBezTo>
                  <a:cubicBezTo>
                    <a:pt x="60818" y="47276"/>
                    <a:pt x="73278" y="41493"/>
                    <a:pt x="86332" y="41774"/>
                  </a:cubicBezTo>
                  <a:lnTo>
                    <a:pt x="106400" y="41774"/>
                  </a:lnTo>
                  <a:lnTo>
                    <a:pt x="106400" y="7"/>
                  </a:lnTo>
                  <a:close/>
                </a:path>
              </a:pathLst>
            </a:custGeom>
            <a:grpFill/>
            <a:ln w="2119" cap="flat">
              <a:noFill/>
              <a:prstDash val="solid"/>
              <a:miter/>
            </a:ln>
          </p:spPr>
          <p:txBody>
            <a:bodyPr rtlCol="0" anchor="ctr"/>
            <a:lstStyle/>
            <a:p>
              <a:endParaRPr lang="es-ES" sz="675"/>
            </a:p>
          </p:txBody>
        </p:sp>
        <p:sp>
          <p:nvSpPr>
            <p:cNvPr id="31" name="Forma libre: forma 30">
              <a:extLst>
                <a:ext uri="{FF2B5EF4-FFF2-40B4-BE49-F238E27FC236}">
                  <a16:creationId xmlns:a16="http://schemas.microsoft.com/office/drawing/2014/main" id="{A26624DE-C35A-1110-CA22-32E81659D12F}"/>
                </a:ext>
              </a:extLst>
            </p:cNvPr>
            <p:cNvSpPr/>
            <p:nvPr/>
          </p:nvSpPr>
          <p:spPr>
            <a:xfrm>
              <a:off x="20826516" y="737210"/>
              <a:ext cx="267147" cy="428326"/>
            </a:xfrm>
            <a:custGeom>
              <a:avLst/>
              <a:gdLst>
                <a:gd name="connsiteX0" fmla="*/ 0 w 267147"/>
                <a:gd name="connsiteY0" fmla="*/ 305362 h 428326"/>
                <a:gd name="connsiteX1" fmla="*/ 35453 w 267147"/>
                <a:gd name="connsiteY1" fmla="*/ 391737 h 428326"/>
                <a:gd name="connsiteX2" fmla="*/ 176966 w 267147"/>
                <a:gd name="connsiteY2" fmla="*/ 414920 h 428326"/>
                <a:gd name="connsiteX3" fmla="*/ 219475 w 267147"/>
                <a:gd name="connsiteY3" fmla="*/ 0 h 428326"/>
                <a:gd name="connsiteX4" fmla="*/ 0 w 267147"/>
                <a:gd name="connsiteY4" fmla="*/ 305362 h 428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147" h="428326">
                  <a:moveTo>
                    <a:pt x="0" y="305362"/>
                  </a:moveTo>
                  <a:cubicBezTo>
                    <a:pt x="-49" y="337704"/>
                    <a:pt x="12696" y="368753"/>
                    <a:pt x="35453" y="391737"/>
                  </a:cubicBezTo>
                  <a:cubicBezTo>
                    <a:pt x="79360" y="435644"/>
                    <a:pt x="138971" y="435560"/>
                    <a:pt x="176966" y="414920"/>
                  </a:cubicBezTo>
                  <a:cubicBezTo>
                    <a:pt x="223480" y="389681"/>
                    <a:pt x="328121" y="313987"/>
                    <a:pt x="219475" y="0"/>
                  </a:cubicBezTo>
                  <a:cubicBezTo>
                    <a:pt x="219475" y="148210"/>
                    <a:pt x="0" y="163277"/>
                    <a:pt x="0" y="305362"/>
                  </a:cubicBezTo>
                  <a:close/>
                </a:path>
              </a:pathLst>
            </a:custGeom>
            <a:grpFill/>
            <a:ln w="2119" cap="flat">
              <a:noFill/>
              <a:prstDash val="solid"/>
              <a:miter/>
            </a:ln>
          </p:spPr>
          <p:txBody>
            <a:bodyPr rtlCol="0" anchor="ctr"/>
            <a:lstStyle/>
            <a:p>
              <a:endParaRPr lang="es-ES" sz="675"/>
            </a:p>
          </p:txBody>
        </p:sp>
        <p:sp>
          <p:nvSpPr>
            <p:cNvPr id="32" name="Forma libre: forma 31">
              <a:extLst>
                <a:ext uri="{FF2B5EF4-FFF2-40B4-BE49-F238E27FC236}">
                  <a16:creationId xmlns:a16="http://schemas.microsoft.com/office/drawing/2014/main" id="{62B22F29-D212-6A37-F533-9C80F8964106}"/>
                </a:ext>
              </a:extLst>
            </p:cNvPr>
            <p:cNvSpPr/>
            <p:nvPr/>
          </p:nvSpPr>
          <p:spPr>
            <a:xfrm>
              <a:off x="20670932" y="737210"/>
              <a:ext cx="255520" cy="428307"/>
            </a:xfrm>
            <a:custGeom>
              <a:avLst/>
              <a:gdLst>
                <a:gd name="connsiteX0" fmla="*/ 255521 w 255520"/>
                <a:gd name="connsiteY0" fmla="*/ 129752 h 428307"/>
                <a:gd name="connsiteX1" fmla="*/ 219496 w 255520"/>
                <a:gd name="connsiteY1" fmla="*/ 0 h 428307"/>
                <a:gd name="connsiteX2" fmla="*/ 0 w 255520"/>
                <a:gd name="connsiteY2" fmla="*/ 305362 h 428307"/>
                <a:gd name="connsiteX3" fmla="*/ 35410 w 255520"/>
                <a:gd name="connsiteY3" fmla="*/ 391737 h 428307"/>
                <a:gd name="connsiteX4" fmla="*/ 176924 w 255520"/>
                <a:gd name="connsiteY4" fmla="*/ 414920 h 428307"/>
                <a:gd name="connsiteX5" fmla="*/ 255521 w 255520"/>
                <a:gd name="connsiteY5" fmla="*/ 129752 h 42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520" h="428307">
                  <a:moveTo>
                    <a:pt x="255521" y="129752"/>
                  </a:moveTo>
                  <a:cubicBezTo>
                    <a:pt x="248316" y="90909"/>
                    <a:pt x="236767" y="51134"/>
                    <a:pt x="219496" y="0"/>
                  </a:cubicBezTo>
                  <a:cubicBezTo>
                    <a:pt x="219496" y="148210"/>
                    <a:pt x="0" y="163277"/>
                    <a:pt x="0" y="305362"/>
                  </a:cubicBezTo>
                  <a:cubicBezTo>
                    <a:pt x="-49" y="337697"/>
                    <a:pt x="12677" y="368742"/>
                    <a:pt x="35410" y="391737"/>
                  </a:cubicBezTo>
                  <a:cubicBezTo>
                    <a:pt x="79318" y="435644"/>
                    <a:pt x="139394" y="435517"/>
                    <a:pt x="176924" y="414920"/>
                  </a:cubicBezTo>
                  <a:cubicBezTo>
                    <a:pt x="89659" y="321870"/>
                    <a:pt x="120386" y="214156"/>
                    <a:pt x="255521" y="129752"/>
                  </a:cubicBezTo>
                  <a:close/>
                </a:path>
              </a:pathLst>
            </a:custGeom>
            <a:grpFill/>
            <a:ln w="2119" cap="flat">
              <a:noFill/>
              <a:prstDash val="solid"/>
              <a:miter/>
            </a:ln>
          </p:spPr>
          <p:txBody>
            <a:bodyPr rtlCol="0" anchor="ctr"/>
            <a:lstStyle/>
            <a:p>
              <a:endParaRPr lang="es-ES" sz="675"/>
            </a:p>
          </p:txBody>
        </p:sp>
        <p:sp>
          <p:nvSpPr>
            <p:cNvPr id="33" name="Forma libre: forma 32">
              <a:extLst>
                <a:ext uri="{FF2B5EF4-FFF2-40B4-BE49-F238E27FC236}">
                  <a16:creationId xmlns:a16="http://schemas.microsoft.com/office/drawing/2014/main" id="{A6BF06A0-5416-327D-1645-1B9430627769}"/>
                </a:ext>
              </a:extLst>
            </p:cNvPr>
            <p:cNvSpPr/>
            <p:nvPr/>
          </p:nvSpPr>
          <p:spPr>
            <a:xfrm>
              <a:off x="20515348" y="737210"/>
              <a:ext cx="255520" cy="529266"/>
            </a:xfrm>
            <a:custGeom>
              <a:avLst/>
              <a:gdLst>
                <a:gd name="connsiteX0" fmla="*/ 255521 w 255520"/>
                <a:gd name="connsiteY0" fmla="*/ 129752 h 529266"/>
                <a:gd name="connsiteX1" fmla="*/ 219496 w 255520"/>
                <a:gd name="connsiteY1" fmla="*/ 0 h 529266"/>
                <a:gd name="connsiteX2" fmla="*/ 0 w 255520"/>
                <a:gd name="connsiteY2" fmla="*/ 305362 h 529266"/>
                <a:gd name="connsiteX3" fmla="*/ 59038 w 255520"/>
                <a:gd name="connsiteY3" fmla="*/ 410321 h 529266"/>
                <a:gd name="connsiteX4" fmla="*/ 53380 w 255520"/>
                <a:gd name="connsiteY4" fmla="*/ 529266 h 529266"/>
                <a:gd name="connsiteX5" fmla="*/ 81543 w 255520"/>
                <a:gd name="connsiteY5" fmla="*/ 524583 h 529266"/>
                <a:gd name="connsiteX6" fmla="*/ 77093 w 255520"/>
                <a:gd name="connsiteY6" fmla="*/ 419433 h 529266"/>
                <a:gd name="connsiteX7" fmla="*/ 176923 w 255520"/>
                <a:gd name="connsiteY7" fmla="*/ 414962 h 529266"/>
                <a:gd name="connsiteX8" fmla="*/ 255521 w 255520"/>
                <a:gd name="connsiteY8" fmla="*/ 129752 h 52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20" h="529266">
                  <a:moveTo>
                    <a:pt x="255521" y="129752"/>
                  </a:moveTo>
                  <a:cubicBezTo>
                    <a:pt x="248316" y="90909"/>
                    <a:pt x="236746" y="51134"/>
                    <a:pt x="219496" y="0"/>
                  </a:cubicBezTo>
                  <a:cubicBezTo>
                    <a:pt x="219496" y="148210"/>
                    <a:pt x="0" y="163277"/>
                    <a:pt x="0" y="305362"/>
                  </a:cubicBezTo>
                  <a:cubicBezTo>
                    <a:pt x="0" y="378238"/>
                    <a:pt x="59038" y="410321"/>
                    <a:pt x="59038" y="410321"/>
                  </a:cubicBezTo>
                  <a:cubicBezTo>
                    <a:pt x="49865" y="449285"/>
                    <a:pt x="47947" y="489607"/>
                    <a:pt x="53380" y="529266"/>
                  </a:cubicBezTo>
                  <a:lnTo>
                    <a:pt x="81543" y="524583"/>
                  </a:lnTo>
                  <a:cubicBezTo>
                    <a:pt x="67769" y="476691"/>
                    <a:pt x="76224" y="424540"/>
                    <a:pt x="77093" y="419433"/>
                  </a:cubicBezTo>
                  <a:cubicBezTo>
                    <a:pt x="113117" y="433864"/>
                    <a:pt x="150265" y="429584"/>
                    <a:pt x="176923" y="414962"/>
                  </a:cubicBezTo>
                  <a:cubicBezTo>
                    <a:pt x="89532" y="321870"/>
                    <a:pt x="120386" y="214177"/>
                    <a:pt x="255521" y="129752"/>
                  </a:cubicBezTo>
                  <a:close/>
                </a:path>
              </a:pathLst>
            </a:custGeom>
            <a:grpFill/>
            <a:ln w="2119" cap="flat">
              <a:noFill/>
              <a:prstDash val="solid"/>
              <a:miter/>
            </a:ln>
          </p:spPr>
          <p:txBody>
            <a:bodyPr rtlCol="0" anchor="ctr"/>
            <a:lstStyle/>
            <a:p>
              <a:endParaRPr lang="es-ES" sz="675"/>
            </a:p>
          </p:txBody>
        </p:sp>
      </p:grpSp>
    </p:spTree>
    <p:extLst>
      <p:ext uri="{BB962C8B-B14F-4D97-AF65-F5344CB8AC3E}">
        <p14:creationId xmlns:p14="http://schemas.microsoft.com/office/powerpoint/2010/main" val="238227917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Featured Orange">
    <p:bg>
      <p:bgPr>
        <a:solidFill>
          <a:schemeClr val="accent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257342B-F226-AB40-3EDB-C1B89A93539B}"/>
              </a:ext>
            </a:extLst>
          </p:cNvPr>
          <p:cNvSpPr>
            <a:spLocks noGrp="1"/>
          </p:cNvSpPr>
          <p:nvPr>
            <p:ph type="body" sz="quarter" idx="20" hasCustomPrompt="1"/>
          </p:nvPr>
        </p:nvSpPr>
        <p:spPr>
          <a:xfrm>
            <a:off x="305415" y="384507"/>
            <a:ext cx="6967061" cy="2187243"/>
          </a:xfrm>
          <a:prstGeom prst="rect">
            <a:avLst/>
          </a:prstGeom>
        </p:spPr>
        <p:txBody>
          <a:bodyPr anchor="t">
            <a:normAutofit/>
          </a:bodyPr>
          <a:lstStyle>
            <a:lvl1pPr>
              <a:lnSpc>
                <a:spcPts val="6150"/>
              </a:lnSpc>
              <a:defRPr sz="7500" b="1" i="0">
                <a:solidFill>
                  <a:schemeClr val="bg1"/>
                </a:solidFill>
                <a:latin typeface="IberPangea Text" panose="020B0404000000000000" pitchFamily="34" charset="0"/>
                <a:ea typeface="IberPangea Text" panose="020B0404000000000000" pitchFamily="34" charset="0"/>
                <a:cs typeface="IberPangea Text" panose="020B0404000000000000" pitchFamily="34" charset="0"/>
              </a:defRPr>
            </a:lvl1pPr>
          </a:lstStyle>
          <a:p>
            <a:pPr lvl="0"/>
            <a:r>
              <a:rPr lang="en-US" noProof="0"/>
              <a:t>Featured</a:t>
            </a:r>
          </a:p>
        </p:txBody>
      </p:sp>
      <p:sp>
        <p:nvSpPr>
          <p:cNvPr id="6" name="Marcador de número de diapositiva 5">
            <a:extLst>
              <a:ext uri="{FF2B5EF4-FFF2-40B4-BE49-F238E27FC236}">
                <a16:creationId xmlns:a16="http://schemas.microsoft.com/office/drawing/2014/main" id="{7A862DD2-54F5-A09C-941D-55A137317466}"/>
              </a:ext>
            </a:extLst>
          </p:cNvPr>
          <p:cNvSpPr>
            <a:spLocks noGrp="1"/>
          </p:cNvSpPr>
          <p:nvPr>
            <p:ph type="sldNum" sz="quarter" idx="4"/>
          </p:nvPr>
        </p:nvSpPr>
        <p:spPr>
          <a:xfrm>
            <a:off x="8373624" y="4840002"/>
            <a:ext cx="464962" cy="180415"/>
          </a:xfrm>
          <a:prstGeom prst="rect">
            <a:avLst/>
          </a:prstGeom>
        </p:spPr>
        <p:txBody>
          <a:bodyPr anchor="b"/>
          <a:lstStyle>
            <a:lvl1pPr algn="r">
              <a:defRPr sz="450" b="0" i="0">
                <a:solidFill>
                  <a:schemeClr val="bg1"/>
                </a:solidFill>
                <a:latin typeface="IberPangea Text Light" panose="020B0404000000000000" pitchFamily="34" charset="0"/>
                <a:ea typeface="IberPangea Text Light" panose="020B0404000000000000" pitchFamily="34" charset="0"/>
                <a:cs typeface="IberPangea Text Light" panose="020B0404000000000000" pitchFamily="34" charset="0"/>
              </a:defRPr>
            </a:lvl1pPr>
          </a:lstStyle>
          <a:p>
            <a:fld id="{92A49E42-579D-0A4D-A382-D64C66A04E33}" type="slidenum">
              <a:rPr lang="en-US" smtClean="0"/>
              <a:pPr/>
              <a:t>‹#›</a:t>
            </a:fld>
            <a:endParaRPr lang="en-US"/>
          </a:p>
        </p:txBody>
      </p:sp>
      <p:grpSp>
        <p:nvGrpSpPr>
          <p:cNvPr id="2" name="Grupo 1">
            <a:extLst>
              <a:ext uri="{FF2B5EF4-FFF2-40B4-BE49-F238E27FC236}">
                <a16:creationId xmlns:a16="http://schemas.microsoft.com/office/drawing/2014/main" id="{E6C13630-CBAA-E536-4910-D548EEFB7C8F}"/>
              </a:ext>
            </a:extLst>
          </p:cNvPr>
          <p:cNvGrpSpPr/>
          <p:nvPr userDrawn="1"/>
        </p:nvGrpSpPr>
        <p:grpSpPr>
          <a:xfrm>
            <a:off x="7693757" y="276454"/>
            <a:ext cx="1164430" cy="198475"/>
            <a:chOff x="20515348" y="737210"/>
            <a:chExt cx="3104944" cy="529266"/>
          </a:xfrm>
          <a:solidFill>
            <a:schemeClr val="bg1"/>
          </a:solidFill>
        </p:grpSpPr>
        <p:sp>
          <p:nvSpPr>
            <p:cNvPr id="3" name="Forma libre: forma 2">
              <a:extLst>
                <a:ext uri="{FF2B5EF4-FFF2-40B4-BE49-F238E27FC236}">
                  <a16:creationId xmlns:a16="http://schemas.microsoft.com/office/drawing/2014/main" id="{43832B2E-2EB0-2747-4B43-963840CD5941}"/>
                </a:ext>
              </a:extLst>
            </p:cNvPr>
            <p:cNvSpPr/>
            <p:nvPr/>
          </p:nvSpPr>
          <p:spPr>
            <a:xfrm>
              <a:off x="21187483" y="856967"/>
              <a:ext cx="221251" cy="289836"/>
            </a:xfrm>
            <a:custGeom>
              <a:avLst/>
              <a:gdLst>
                <a:gd name="connsiteX0" fmla="*/ 183895 w 221251"/>
                <a:gd name="connsiteY0" fmla="*/ 147165 h 289836"/>
                <a:gd name="connsiteX1" fmla="*/ 136703 w 221251"/>
                <a:gd name="connsiteY1" fmla="*/ 128093 h 289836"/>
                <a:gd name="connsiteX2" fmla="*/ 102183 w 221251"/>
                <a:gd name="connsiteY2" fmla="*/ 118854 h 289836"/>
                <a:gd name="connsiteX3" fmla="*/ 65226 w 221251"/>
                <a:gd name="connsiteY3" fmla="*/ 103003 h 289836"/>
                <a:gd name="connsiteX4" fmla="*/ 52384 w 221251"/>
                <a:gd name="connsiteY4" fmla="*/ 75900 h 289836"/>
                <a:gd name="connsiteX5" fmla="*/ 68256 w 221251"/>
                <a:gd name="connsiteY5" fmla="*/ 48203 h 289836"/>
                <a:gd name="connsiteX6" fmla="*/ 110638 w 221251"/>
                <a:gd name="connsiteY6" fmla="*/ 37756 h 289836"/>
                <a:gd name="connsiteX7" fmla="*/ 154186 w 221251"/>
                <a:gd name="connsiteY7" fmla="*/ 49199 h 289836"/>
                <a:gd name="connsiteX8" fmla="*/ 179615 w 221251"/>
                <a:gd name="connsiteY8" fmla="*/ 84736 h 289836"/>
                <a:gd name="connsiteX9" fmla="*/ 216148 w 221251"/>
                <a:gd name="connsiteY9" fmla="*/ 71089 h 289836"/>
                <a:gd name="connsiteX10" fmla="*/ 194470 w 221251"/>
                <a:gd name="connsiteY10" fmla="*/ 31929 h 289836"/>
                <a:gd name="connsiteX11" fmla="*/ 158445 w 221251"/>
                <a:gd name="connsiteY11" fmla="*/ 8258 h 289836"/>
                <a:gd name="connsiteX12" fmla="*/ 110066 w 221251"/>
                <a:gd name="connsiteY12" fmla="*/ 15 h 289836"/>
                <a:gd name="connsiteX13" fmla="*/ 57258 w 221251"/>
                <a:gd name="connsiteY13" fmla="*/ 10059 h 289836"/>
                <a:gd name="connsiteX14" fmla="*/ 21933 w 221251"/>
                <a:gd name="connsiteY14" fmla="*/ 37968 h 289836"/>
                <a:gd name="connsiteX15" fmla="*/ 9218 w 221251"/>
                <a:gd name="connsiteY15" fmla="*/ 79121 h 289836"/>
                <a:gd name="connsiteX16" fmla="*/ 42530 w 221251"/>
                <a:gd name="connsiteY16" fmla="*/ 139748 h 289836"/>
                <a:gd name="connsiteX17" fmla="*/ 83810 w 221251"/>
                <a:gd name="connsiteY17" fmla="*/ 157337 h 289836"/>
                <a:gd name="connsiteX18" fmla="*/ 118352 w 221251"/>
                <a:gd name="connsiteY18" fmla="*/ 166555 h 289836"/>
                <a:gd name="connsiteX19" fmla="*/ 153274 w 221251"/>
                <a:gd name="connsiteY19" fmla="*/ 178613 h 289836"/>
                <a:gd name="connsiteX20" fmla="*/ 172749 w 221251"/>
                <a:gd name="connsiteY20" fmla="*/ 193256 h 289836"/>
                <a:gd name="connsiteX21" fmla="*/ 178979 w 221251"/>
                <a:gd name="connsiteY21" fmla="*/ 212327 h 289836"/>
                <a:gd name="connsiteX22" fmla="*/ 161306 w 221251"/>
                <a:gd name="connsiteY22" fmla="*/ 241253 h 289836"/>
                <a:gd name="connsiteX23" fmla="*/ 113923 w 221251"/>
                <a:gd name="connsiteY23" fmla="*/ 252082 h 289836"/>
                <a:gd name="connsiteX24" fmla="*/ 63933 w 221251"/>
                <a:gd name="connsiteY24" fmla="*/ 237036 h 289836"/>
                <a:gd name="connsiteX25" fmla="*/ 36025 w 221251"/>
                <a:gd name="connsiteY25" fmla="*/ 198278 h 289836"/>
                <a:gd name="connsiteX26" fmla="*/ 0 w 221251"/>
                <a:gd name="connsiteY26" fmla="*/ 213535 h 289836"/>
                <a:gd name="connsiteX27" fmla="*/ 23480 w 221251"/>
                <a:gd name="connsiteY27" fmla="*/ 254095 h 289836"/>
                <a:gd name="connsiteX28" fmla="*/ 62429 w 221251"/>
                <a:gd name="connsiteY28" fmla="*/ 280584 h 289836"/>
                <a:gd name="connsiteX29" fmla="*/ 114029 w 221251"/>
                <a:gd name="connsiteY29" fmla="*/ 289823 h 289836"/>
                <a:gd name="connsiteX30" fmla="*/ 171054 w 221251"/>
                <a:gd name="connsiteY30" fmla="*/ 279588 h 289836"/>
                <a:gd name="connsiteX31" fmla="*/ 208201 w 221251"/>
                <a:gd name="connsiteY31" fmla="*/ 251276 h 289836"/>
                <a:gd name="connsiteX32" fmla="*/ 221234 w 221251"/>
                <a:gd name="connsiteY32" fmla="*/ 208725 h 289836"/>
                <a:gd name="connsiteX33" fmla="*/ 211995 w 221251"/>
                <a:gd name="connsiteY33" fmla="*/ 173781 h 289836"/>
                <a:gd name="connsiteX34" fmla="*/ 183895 w 221251"/>
                <a:gd name="connsiteY34" fmla="*/ 147165 h 289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21251" h="289836">
                  <a:moveTo>
                    <a:pt x="183895" y="147165"/>
                  </a:moveTo>
                  <a:cubicBezTo>
                    <a:pt x="171435" y="139536"/>
                    <a:pt x="155705" y="133179"/>
                    <a:pt x="136703" y="128093"/>
                  </a:cubicBezTo>
                  <a:lnTo>
                    <a:pt x="102183" y="118854"/>
                  </a:lnTo>
                  <a:cubicBezTo>
                    <a:pt x="86120" y="114319"/>
                    <a:pt x="73802" y="109036"/>
                    <a:pt x="65226" y="103003"/>
                  </a:cubicBezTo>
                  <a:cubicBezTo>
                    <a:pt x="56650" y="96970"/>
                    <a:pt x="52369" y="87936"/>
                    <a:pt x="52384" y="75900"/>
                  </a:cubicBezTo>
                  <a:cubicBezTo>
                    <a:pt x="52384" y="64387"/>
                    <a:pt x="57675" y="55154"/>
                    <a:pt x="68256" y="48203"/>
                  </a:cubicBezTo>
                  <a:cubicBezTo>
                    <a:pt x="78837" y="41253"/>
                    <a:pt x="92965" y="37771"/>
                    <a:pt x="110638" y="37756"/>
                  </a:cubicBezTo>
                  <a:cubicBezTo>
                    <a:pt x="127491" y="37756"/>
                    <a:pt x="142007" y="41570"/>
                    <a:pt x="154186" y="49199"/>
                  </a:cubicBezTo>
                  <a:cubicBezTo>
                    <a:pt x="166364" y="56828"/>
                    <a:pt x="174840" y="68674"/>
                    <a:pt x="179615" y="84736"/>
                  </a:cubicBezTo>
                  <a:lnTo>
                    <a:pt x="216148" y="71089"/>
                  </a:lnTo>
                  <a:cubicBezTo>
                    <a:pt x="212018" y="56548"/>
                    <a:pt x="204601" y="43149"/>
                    <a:pt x="194470" y="31929"/>
                  </a:cubicBezTo>
                  <a:cubicBezTo>
                    <a:pt x="184440" y="21375"/>
                    <a:pt x="172113" y="13276"/>
                    <a:pt x="158445" y="8258"/>
                  </a:cubicBezTo>
                  <a:cubicBezTo>
                    <a:pt x="142961" y="2564"/>
                    <a:pt x="126561" y="-231"/>
                    <a:pt x="110066" y="15"/>
                  </a:cubicBezTo>
                  <a:cubicBezTo>
                    <a:pt x="89977" y="15"/>
                    <a:pt x="72374" y="3363"/>
                    <a:pt x="57258" y="10059"/>
                  </a:cubicBezTo>
                  <a:cubicBezTo>
                    <a:pt x="43147" y="15948"/>
                    <a:pt x="30928" y="25603"/>
                    <a:pt x="21933" y="37968"/>
                  </a:cubicBezTo>
                  <a:cubicBezTo>
                    <a:pt x="13437" y="49990"/>
                    <a:pt x="8985" y="64402"/>
                    <a:pt x="9218" y="79121"/>
                  </a:cubicBezTo>
                  <a:cubicBezTo>
                    <a:pt x="8491" y="103878"/>
                    <a:pt x="21242" y="127087"/>
                    <a:pt x="42530" y="139748"/>
                  </a:cubicBezTo>
                  <a:cubicBezTo>
                    <a:pt x="55349" y="147614"/>
                    <a:pt x="69258" y="153539"/>
                    <a:pt x="83810" y="157337"/>
                  </a:cubicBezTo>
                  <a:lnTo>
                    <a:pt x="118352" y="166555"/>
                  </a:lnTo>
                  <a:cubicBezTo>
                    <a:pt x="130350" y="169450"/>
                    <a:pt x="142045" y="173489"/>
                    <a:pt x="153274" y="178613"/>
                  </a:cubicBezTo>
                  <a:cubicBezTo>
                    <a:pt x="160818" y="181910"/>
                    <a:pt x="167487" y="186924"/>
                    <a:pt x="172749" y="193256"/>
                  </a:cubicBezTo>
                  <a:cubicBezTo>
                    <a:pt x="176900" y="198738"/>
                    <a:pt x="179096" y="205453"/>
                    <a:pt x="178979" y="212327"/>
                  </a:cubicBezTo>
                  <a:cubicBezTo>
                    <a:pt x="178979" y="224379"/>
                    <a:pt x="173088" y="234021"/>
                    <a:pt x="161306" y="241253"/>
                  </a:cubicBezTo>
                  <a:cubicBezTo>
                    <a:pt x="149524" y="248486"/>
                    <a:pt x="133730" y="252097"/>
                    <a:pt x="113923" y="252082"/>
                  </a:cubicBezTo>
                  <a:cubicBezTo>
                    <a:pt x="93848" y="252082"/>
                    <a:pt x="77184" y="247066"/>
                    <a:pt x="63933" y="237036"/>
                  </a:cubicBezTo>
                  <a:cubicBezTo>
                    <a:pt x="50888" y="227273"/>
                    <a:pt x="41147" y="213747"/>
                    <a:pt x="36025" y="198278"/>
                  </a:cubicBezTo>
                  <a:lnTo>
                    <a:pt x="0" y="213535"/>
                  </a:lnTo>
                  <a:cubicBezTo>
                    <a:pt x="4806" y="228591"/>
                    <a:pt x="12816" y="242429"/>
                    <a:pt x="23480" y="254095"/>
                  </a:cubicBezTo>
                  <a:cubicBezTo>
                    <a:pt x="34287" y="265763"/>
                    <a:pt x="47606" y="274820"/>
                    <a:pt x="62429" y="280584"/>
                  </a:cubicBezTo>
                  <a:cubicBezTo>
                    <a:pt x="78879" y="286939"/>
                    <a:pt x="96396" y="290075"/>
                    <a:pt x="114029" y="289823"/>
                  </a:cubicBezTo>
                  <a:cubicBezTo>
                    <a:pt x="135982" y="289823"/>
                    <a:pt x="154991" y="286411"/>
                    <a:pt x="171054" y="279588"/>
                  </a:cubicBezTo>
                  <a:cubicBezTo>
                    <a:pt x="187116" y="272764"/>
                    <a:pt x="199498" y="263328"/>
                    <a:pt x="208201" y="251276"/>
                  </a:cubicBezTo>
                  <a:cubicBezTo>
                    <a:pt x="217006" y="238863"/>
                    <a:pt x="221577" y="223940"/>
                    <a:pt x="221234" y="208725"/>
                  </a:cubicBezTo>
                  <a:cubicBezTo>
                    <a:pt x="221463" y="196445"/>
                    <a:pt x="218263" y="184345"/>
                    <a:pt x="211995" y="173781"/>
                  </a:cubicBezTo>
                  <a:cubicBezTo>
                    <a:pt x="204910" y="162774"/>
                    <a:pt x="195271" y="153643"/>
                    <a:pt x="183895" y="147165"/>
                  </a:cubicBezTo>
                  <a:close/>
                </a:path>
              </a:pathLst>
            </a:custGeom>
            <a:grpFill/>
            <a:ln w="2119" cap="flat">
              <a:noFill/>
              <a:prstDash val="solid"/>
              <a:miter/>
            </a:ln>
          </p:spPr>
          <p:txBody>
            <a:bodyPr rtlCol="0" anchor="ctr"/>
            <a:lstStyle/>
            <a:p>
              <a:endParaRPr lang="es-ES" sz="675"/>
            </a:p>
          </p:txBody>
        </p:sp>
        <p:sp>
          <p:nvSpPr>
            <p:cNvPr id="4" name="Forma libre: forma 3">
              <a:extLst>
                <a:ext uri="{FF2B5EF4-FFF2-40B4-BE49-F238E27FC236}">
                  <a16:creationId xmlns:a16="http://schemas.microsoft.com/office/drawing/2014/main" id="{F763F189-1EED-A74D-59E4-13C3CA16FBFD}"/>
                </a:ext>
              </a:extLst>
            </p:cNvPr>
            <p:cNvSpPr/>
            <p:nvPr/>
          </p:nvSpPr>
          <p:spPr>
            <a:xfrm>
              <a:off x="21423710" y="934471"/>
              <a:ext cx="193611" cy="211949"/>
            </a:xfrm>
            <a:custGeom>
              <a:avLst/>
              <a:gdLst>
                <a:gd name="connsiteX0" fmla="*/ 58222 w 193611"/>
                <a:gd name="connsiteY0" fmla="*/ 53407 h 211949"/>
                <a:gd name="connsiteX1" fmla="*/ 77697 w 193611"/>
                <a:gd name="connsiteY1" fmla="*/ 39951 h 211949"/>
                <a:gd name="connsiteX2" fmla="*/ 100795 w 193611"/>
                <a:gd name="connsiteY2" fmla="*/ 35331 h 211949"/>
                <a:gd name="connsiteX3" fmla="*/ 135781 w 193611"/>
                <a:gd name="connsiteY3" fmla="*/ 44782 h 211949"/>
                <a:gd name="connsiteX4" fmla="*/ 159875 w 193611"/>
                <a:gd name="connsiteY4" fmla="*/ 77099 h 211949"/>
                <a:gd name="connsiteX5" fmla="*/ 193611 w 193611"/>
                <a:gd name="connsiteY5" fmla="*/ 61036 h 211949"/>
                <a:gd name="connsiteX6" fmla="*/ 170916 w 193611"/>
                <a:gd name="connsiteY6" fmla="*/ 25499 h 211949"/>
                <a:gd name="connsiteX7" fmla="*/ 138387 w 193611"/>
                <a:gd name="connsiteY7" fmla="*/ 6024 h 211949"/>
                <a:gd name="connsiteX8" fmla="*/ 100858 w 193611"/>
                <a:gd name="connsiteY8" fmla="*/ 6 h 211949"/>
                <a:gd name="connsiteX9" fmla="*/ 60892 w 193611"/>
                <a:gd name="connsiteY9" fmla="*/ 7635 h 211949"/>
                <a:gd name="connsiteX10" fmla="*/ 28788 w 193611"/>
                <a:gd name="connsiteY10" fmla="*/ 29313 h 211949"/>
                <a:gd name="connsiteX11" fmla="*/ 7427 w 193611"/>
                <a:gd name="connsiteY11" fmla="*/ 62880 h 211949"/>
                <a:gd name="connsiteX12" fmla="*/ 10 w 193611"/>
                <a:gd name="connsiteY12" fmla="*/ 106046 h 211949"/>
                <a:gd name="connsiteX13" fmla="*/ 13064 w 193611"/>
                <a:gd name="connsiteY13" fmla="*/ 161269 h 211949"/>
                <a:gd name="connsiteX14" fmla="*/ 48898 w 193611"/>
                <a:gd name="connsiteY14" fmla="*/ 198502 h 211949"/>
                <a:gd name="connsiteX15" fmla="*/ 100710 w 193611"/>
                <a:gd name="connsiteY15" fmla="*/ 211937 h 211949"/>
                <a:gd name="connsiteX16" fmla="*/ 138239 w 193611"/>
                <a:gd name="connsiteY16" fmla="*/ 205919 h 211949"/>
                <a:gd name="connsiteX17" fmla="*/ 170767 w 193611"/>
                <a:gd name="connsiteY17" fmla="*/ 186253 h 211949"/>
                <a:gd name="connsiteX18" fmla="*/ 193463 w 193611"/>
                <a:gd name="connsiteY18" fmla="*/ 150907 h 211949"/>
                <a:gd name="connsiteX19" fmla="*/ 159812 w 193611"/>
                <a:gd name="connsiteY19" fmla="*/ 134929 h 211949"/>
                <a:gd name="connsiteX20" fmla="*/ 135717 w 193611"/>
                <a:gd name="connsiteY20" fmla="*/ 167054 h 211949"/>
                <a:gd name="connsiteX21" fmla="*/ 100795 w 193611"/>
                <a:gd name="connsiteY21" fmla="*/ 176696 h 211949"/>
                <a:gd name="connsiteX22" fmla="*/ 70470 w 193611"/>
                <a:gd name="connsiteY22" fmla="*/ 168665 h 211949"/>
                <a:gd name="connsiteX23" fmla="*/ 48389 w 193611"/>
                <a:gd name="connsiteY23" fmla="*/ 144783 h 211949"/>
                <a:gd name="connsiteX24" fmla="*/ 40167 w 193611"/>
                <a:gd name="connsiteY24" fmla="*/ 106024 h 211949"/>
                <a:gd name="connsiteX25" fmla="*/ 44978 w 193611"/>
                <a:gd name="connsiteY25" fmla="*/ 75509 h 211949"/>
                <a:gd name="connsiteX26" fmla="*/ 58222 w 193611"/>
                <a:gd name="connsiteY26" fmla="*/ 53407 h 21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93611" h="211949">
                  <a:moveTo>
                    <a:pt x="58222" y="53407"/>
                  </a:moveTo>
                  <a:cubicBezTo>
                    <a:pt x="63708" y="47618"/>
                    <a:pt x="70341" y="43034"/>
                    <a:pt x="77697" y="39951"/>
                  </a:cubicBezTo>
                  <a:cubicBezTo>
                    <a:pt x="85010" y="36882"/>
                    <a:pt x="92863" y="35312"/>
                    <a:pt x="100795" y="35331"/>
                  </a:cubicBezTo>
                  <a:cubicBezTo>
                    <a:pt x="113117" y="35102"/>
                    <a:pt x="125249" y="38381"/>
                    <a:pt x="135781" y="44782"/>
                  </a:cubicBezTo>
                  <a:cubicBezTo>
                    <a:pt x="145953" y="51082"/>
                    <a:pt x="153984" y="61856"/>
                    <a:pt x="159875" y="77099"/>
                  </a:cubicBezTo>
                  <a:lnTo>
                    <a:pt x="193611" y="61036"/>
                  </a:lnTo>
                  <a:cubicBezTo>
                    <a:pt x="189030" y="47529"/>
                    <a:pt x="181242" y="35335"/>
                    <a:pt x="170916" y="25499"/>
                  </a:cubicBezTo>
                  <a:cubicBezTo>
                    <a:pt x="161564" y="16789"/>
                    <a:pt x="150479" y="10154"/>
                    <a:pt x="138387" y="6024"/>
                  </a:cubicBezTo>
                  <a:cubicBezTo>
                    <a:pt x="126289" y="1987"/>
                    <a:pt x="113613" y="-47"/>
                    <a:pt x="100858" y="6"/>
                  </a:cubicBezTo>
                  <a:cubicBezTo>
                    <a:pt x="87160" y="-140"/>
                    <a:pt x="73573" y="2453"/>
                    <a:pt x="60892" y="7635"/>
                  </a:cubicBezTo>
                  <a:cubicBezTo>
                    <a:pt x="48843" y="12629"/>
                    <a:pt x="37923" y="20002"/>
                    <a:pt x="28788" y="29313"/>
                  </a:cubicBezTo>
                  <a:cubicBezTo>
                    <a:pt x="19398" y="38885"/>
                    <a:pt x="12121" y="50320"/>
                    <a:pt x="7427" y="62880"/>
                  </a:cubicBezTo>
                  <a:cubicBezTo>
                    <a:pt x="2331" y="76692"/>
                    <a:pt x="-183" y="91324"/>
                    <a:pt x="10" y="106046"/>
                  </a:cubicBezTo>
                  <a:cubicBezTo>
                    <a:pt x="10" y="126925"/>
                    <a:pt x="4361" y="145334"/>
                    <a:pt x="13064" y="161269"/>
                  </a:cubicBezTo>
                  <a:cubicBezTo>
                    <a:pt x="21365" y="176734"/>
                    <a:pt x="33761" y="189616"/>
                    <a:pt x="48898" y="198502"/>
                  </a:cubicBezTo>
                  <a:cubicBezTo>
                    <a:pt x="64634" y="207586"/>
                    <a:pt x="82541" y="212229"/>
                    <a:pt x="100710" y="211937"/>
                  </a:cubicBezTo>
                  <a:cubicBezTo>
                    <a:pt x="113465" y="212000"/>
                    <a:pt x="126143" y="209966"/>
                    <a:pt x="138239" y="205919"/>
                  </a:cubicBezTo>
                  <a:cubicBezTo>
                    <a:pt x="150369" y="201776"/>
                    <a:pt x="161462" y="195069"/>
                    <a:pt x="170767" y="186253"/>
                  </a:cubicBezTo>
                  <a:cubicBezTo>
                    <a:pt x="181007" y="176419"/>
                    <a:pt x="188782" y="164310"/>
                    <a:pt x="193463" y="150907"/>
                  </a:cubicBezTo>
                  <a:lnTo>
                    <a:pt x="159812" y="134929"/>
                  </a:lnTo>
                  <a:cubicBezTo>
                    <a:pt x="153920" y="149932"/>
                    <a:pt x="145889" y="160640"/>
                    <a:pt x="135717" y="167054"/>
                  </a:cubicBezTo>
                  <a:cubicBezTo>
                    <a:pt x="125247" y="173562"/>
                    <a:pt x="113121" y="176910"/>
                    <a:pt x="100795" y="176696"/>
                  </a:cubicBezTo>
                  <a:cubicBezTo>
                    <a:pt x="90148" y="176787"/>
                    <a:pt x="79676" y="174014"/>
                    <a:pt x="70470" y="168665"/>
                  </a:cubicBezTo>
                  <a:cubicBezTo>
                    <a:pt x="60956" y="163007"/>
                    <a:pt x="53284" y="154713"/>
                    <a:pt x="48389" y="144783"/>
                  </a:cubicBezTo>
                  <a:cubicBezTo>
                    <a:pt x="42907" y="134215"/>
                    <a:pt x="40167" y="121297"/>
                    <a:pt x="40167" y="106024"/>
                  </a:cubicBezTo>
                  <a:cubicBezTo>
                    <a:pt x="39976" y="95649"/>
                    <a:pt x="41604" y="85323"/>
                    <a:pt x="44978" y="75509"/>
                  </a:cubicBezTo>
                  <a:cubicBezTo>
                    <a:pt x="47800" y="67298"/>
                    <a:pt x="52312" y="59769"/>
                    <a:pt x="58222" y="53407"/>
                  </a:cubicBezTo>
                  <a:close/>
                </a:path>
              </a:pathLst>
            </a:custGeom>
            <a:grpFill/>
            <a:ln w="2119" cap="flat">
              <a:noFill/>
              <a:prstDash val="solid"/>
              <a:miter/>
            </a:ln>
          </p:spPr>
          <p:txBody>
            <a:bodyPr rtlCol="0" anchor="ctr"/>
            <a:lstStyle/>
            <a:p>
              <a:endParaRPr lang="es-ES" sz="675"/>
            </a:p>
          </p:txBody>
        </p:sp>
        <p:sp>
          <p:nvSpPr>
            <p:cNvPr id="5" name="Forma libre: forma 4">
              <a:extLst>
                <a:ext uri="{FF2B5EF4-FFF2-40B4-BE49-F238E27FC236}">
                  <a16:creationId xmlns:a16="http://schemas.microsoft.com/office/drawing/2014/main" id="{26BEDB03-D168-E157-5FC1-D3161DB0EB71}"/>
                </a:ext>
              </a:extLst>
            </p:cNvPr>
            <p:cNvSpPr/>
            <p:nvPr/>
          </p:nvSpPr>
          <p:spPr>
            <a:xfrm>
              <a:off x="21627655" y="934458"/>
              <a:ext cx="206798" cy="212416"/>
            </a:xfrm>
            <a:custGeom>
              <a:avLst/>
              <a:gdLst>
                <a:gd name="connsiteX0" fmla="*/ 156566 w 206798"/>
                <a:gd name="connsiteY0" fmla="*/ 13264 h 212416"/>
                <a:gd name="connsiteX1" fmla="*/ 103165 w 206798"/>
                <a:gd name="connsiteY1" fmla="*/ 20 h 212416"/>
                <a:gd name="connsiteX2" fmla="*/ 62203 w 206798"/>
                <a:gd name="connsiteY2" fmla="*/ 7648 h 212416"/>
                <a:gd name="connsiteX3" fmla="*/ 29314 w 206798"/>
                <a:gd name="connsiteY3" fmla="*/ 29539 h 212416"/>
                <a:gd name="connsiteX4" fmla="*/ 7636 w 206798"/>
                <a:gd name="connsiteY4" fmla="*/ 63253 h 212416"/>
                <a:gd name="connsiteX5" fmla="*/ 7 w 206798"/>
                <a:gd name="connsiteY5" fmla="*/ 106017 h 212416"/>
                <a:gd name="connsiteX6" fmla="*/ 13464 w 206798"/>
                <a:gd name="connsiteY6" fmla="*/ 161431 h 212416"/>
                <a:gd name="connsiteX7" fmla="*/ 50399 w 206798"/>
                <a:gd name="connsiteY7" fmla="*/ 198982 h 212416"/>
                <a:gd name="connsiteX8" fmla="*/ 144551 w 206798"/>
                <a:gd name="connsiteY8" fmla="*/ 204597 h 212416"/>
                <a:gd name="connsiteX9" fmla="*/ 177482 w 206798"/>
                <a:gd name="connsiteY9" fmla="*/ 182707 h 212416"/>
                <a:gd name="connsiteX10" fmla="*/ 199160 w 206798"/>
                <a:gd name="connsiteY10" fmla="*/ 149183 h 212416"/>
                <a:gd name="connsiteX11" fmla="*/ 206789 w 206798"/>
                <a:gd name="connsiteY11" fmla="*/ 106017 h 212416"/>
                <a:gd name="connsiteX12" fmla="*/ 193354 w 206798"/>
                <a:gd name="connsiteY12" fmla="*/ 50412 h 212416"/>
                <a:gd name="connsiteX13" fmla="*/ 156566 w 206798"/>
                <a:gd name="connsiteY13" fmla="*/ 13264 h 212416"/>
                <a:gd name="connsiteX14" fmla="*/ 161779 w 206798"/>
                <a:gd name="connsiteY14" fmla="*/ 135727 h 212416"/>
                <a:gd name="connsiteX15" fmla="*/ 148535 w 206798"/>
                <a:gd name="connsiteY15" fmla="*/ 158020 h 212416"/>
                <a:gd name="connsiteX16" fmla="*/ 128467 w 206798"/>
                <a:gd name="connsiteY16" fmla="*/ 171857 h 212416"/>
                <a:gd name="connsiteX17" fmla="*/ 103165 w 206798"/>
                <a:gd name="connsiteY17" fmla="*/ 176689 h 212416"/>
                <a:gd name="connsiteX18" fmla="*/ 71230 w 206798"/>
                <a:gd name="connsiteY18" fmla="*/ 168212 h 212416"/>
                <a:gd name="connsiteX19" fmla="*/ 48747 w 206798"/>
                <a:gd name="connsiteY19" fmla="*/ 143928 h 212416"/>
                <a:gd name="connsiteX20" fmla="*/ 40524 w 206798"/>
                <a:gd name="connsiteY20" fmla="*/ 105974 h 212416"/>
                <a:gd name="connsiteX21" fmla="*/ 45144 w 206798"/>
                <a:gd name="connsiteY21" fmla="*/ 76307 h 212416"/>
                <a:gd name="connsiteX22" fmla="*/ 58198 w 206798"/>
                <a:gd name="connsiteY22" fmla="*/ 54226 h 212416"/>
                <a:gd name="connsiteX23" fmla="*/ 78266 w 206798"/>
                <a:gd name="connsiteY23" fmla="*/ 40367 h 212416"/>
                <a:gd name="connsiteX24" fmla="*/ 103165 w 206798"/>
                <a:gd name="connsiteY24" fmla="*/ 35748 h 212416"/>
                <a:gd name="connsiteX25" fmla="*/ 135884 w 206798"/>
                <a:gd name="connsiteY25" fmla="*/ 44224 h 212416"/>
                <a:gd name="connsiteX26" fmla="*/ 158368 w 206798"/>
                <a:gd name="connsiteY26" fmla="*/ 68318 h 212416"/>
                <a:gd name="connsiteX27" fmla="*/ 166590 w 206798"/>
                <a:gd name="connsiteY27" fmla="*/ 106059 h 212416"/>
                <a:gd name="connsiteX28" fmla="*/ 161779 w 206798"/>
                <a:gd name="connsiteY28" fmla="*/ 135727 h 212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6798" h="212416">
                  <a:moveTo>
                    <a:pt x="156566" y="13264"/>
                  </a:moveTo>
                  <a:cubicBezTo>
                    <a:pt x="140241" y="4230"/>
                    <a:pt x="121819" y="-339"/>
                    <a:pt x="103165" y="20"/>
                  </a:cubicBezTo>
                  <a:cubicBezTo>
                    <a:pt x="89145" y="-114"/>
                    <a:pt x="75233" y="2478"/>
                    <a:pt x="62203" y="7648"/>
                  </a:cubicBezTo>
                  <a:cubicBezTo>
                    <a:pt x="49844" y="12594"/>
                    <a:pt x="38647" y="20047"/>
                    <a:pt x="29314" y="29539"/>
                  </a:cubicBezTo>
                  <a:cubicBezTo>
                    <a:pt x="19859" y="39176"/>
                    <a:pt x="12480" y="50651"/>
                    <a:pt x="7636" y="63253"/>
                  </a:cubicBezTo>
                  <a:cubicBezTo>
                    <a:pt x="2432" y="76903"/>
                    <a:pt x="-156" y="91410"/>
                    <a:pt x="7" y="106017"/>
                  </a:cubicBezTo>
                  <a:cubicBezTo>
                    <a:pt x="7" y="126896"/>
                    <a:pt x="4493" y="145369"/>
                    <a:pt x="13464" y="161431"/>
                  </a:cubicBezTo>
                  <a:cubicBezTo>
                    <a:pt x="22067" y="177121"/>
                    <a:pt x="34854" y="190120"/>
                    <a:pt x="50399" y="198982"/>
                  </a:cubicBezTo>
                  <a:cubicBezTo>
                    <a:pt x="79414" y="214667"/>
                    <a:pt x="113879" y="216723"/>
                    <a:pt x="144551" y="204597"/>
                  </a:cubicBezTo>
                  <a:cubicBezTo>
                    <a:pt x="156874" y="199562"/>
                    <a:pt x="168071" y="192122"/>
                    <a:pt x="177482" y="182707"/>
                  </a:cubicBezTo>
                  <a:cubicBezTo>
                    <a:pt x="186965" y="173165"/>
                    <a:pt x="194348" y="161745"/>
                    <a:pt x="199160" y="149183"/>
                  </a:cubicBezTo>
                  <a:cubicBezTo>
                    <a:pt x="204390" y="135400"/>
                    <a:pt x="206977" y="120757"/>
                    <a:pt x="206789" y="106017"/>
                  </a:cubicBezTo>
                  <a:cubicBezTo>
                    <a:pt x="206789" y="84826"/>
                    <a:pt x="202311" y="66290"/>
                    <a:pt x="193354" y="50412"/>
                  </a:cubicBezTo>
                  <a:cubicBezTo>
                    <a:pt x="184746" y="34877"/>
                    <a:pt x="172017" y="22022"/>
                    <a:pt x="156566" y="13264"/>
                  </a:cubicBezTo>
                  <a:close/>
                  <a:moveTo>
                    <a:pt x="161779" y="135727"/>
                  </a:moveTo>
                  <a:cubicBezTo>
                    <a:pt x="158914" y="143976"/>
                    <a:pt x="154409" y="151558"/>
                    <a:pt x="148535" y="158020"/>
                  </a:cubicBezTo>
                  <a:cubicBezTo>
                    <a:pt x="142924" y="164027"/>
                    <a:pt x="136079" y="168749"/>
                    <a:pt x="128467" y="171857"/>
                  </a:cubicBezTo>
                  <a:cubicBezTo>
                    <a:pt x="120436" y="175127"/>
                    <a:pt x="111836" y="176769"/>
                    <a:pt x="103165" y="176689"/>
                  </a:cubicBezTo>
                  <a:cubicBezTo>
                    <a:pt x="91947" y="176822"/>
                    <a:pt x="80906" y="173892"/>
                    <a:pt x="71230" y="168212"/>
                  </a:cubicBezTo>
                  <a:cubicBezTo>
                    <a:pt x="61573" y="162427"/>
                    <a:pt x="53773" y="154000"/>
                    <a:pt x="48747" y="143928"/>
                  </a:cubicBezTo>
                  <a:cubicBezTo>
                    <a:pt x="43264" y="133360"/>
                    <a:pt x="40524" y="120709"/>
                    <a:pt x="40524" y="105974"/>
                  </a:cubicBezTo>
                  <a:cubicBezTo>
                    <a:pt x="40340" y="95892"/>
                    <a:pt x="41902" y="85856"/>
                    <a:pt x="45144" y="76307"/>
                  </a:cubicBezTo>
                  <a:cubicBezTo>
                    <a:pt x="47977" y="68149"/>
                    <a:pt x="52415" y="60641"/>
                    <a:pt x="58198" y="54226"/>
                  </a:cubicBezTo>
                  <a:cubicBezTo>
                    <a:pt x="63724" y="48117"/>
                    <a:pt x="70594" y="43372"/>
                    <a:pt x="78266" y="40367"/>
                  </a:cubicBezTo>
                  <a:cubicBezTo>
                    <a:pt x="86195" y="37258"/>
                    <a:pt x="94646" y="35690"/>
                    <a:pt x="103165" y="35748"/>
                  </a:cubicBezTo>
                  <a:cubicBezTo>
                    <a:pt x="114638" y="35546"/>
                    <a:pt x="125950" y="38477"/>
                    <a:pt x="135884" y="44224"/>
                  </a:cubicBezTo>
                  <a:cubicBezTo>
                    <a:pt x="145502" y="49971"/>
                    <a:pt x="153299" y="58324"/>
                    <a:pt x="158368" y="68318"/>
                  </a:cubicBezTo>
                  <a:cubicBezTo>
                    <a:pt x="163862" y="78772"/>
                    <a:pt x="166604" y="91353"/>
                    <a:pt x="166590" y="106059"/>
                  </a:cubicBezTo>
                  <a:cubicBezTo>
                    <a:pt x="166734" y="116155"/>
                    <a:pt x="165106" y="126195"/>
                    <a:pt x="161779" y="135727"/>
                  </a:cubicBezTo>
                  <a:close/>
                </a:path>
              </a:pathLst>
            </a:custGeom>
            <a:grpFill/>
            <a:ln w="2119" cap="flat">
              <a:noFill/>
              <a:prstDash val="solid"/>
              <a:miter/>
            </a:ln>
          </p:spPr>
          <p:txBody>
            <a:bodyPr rtlCol="0" anchor="ctr"/>
            <a:lstStyle/>
            <a:p>
              <a:endParaRPr lang="es-ES" sz="675"/>
            </a:p>
          </p:txBody>
        </p:sp>
        <p:sp>
          <p:nvSpPr>
            <p:cNvPr id="21" name="Forma libre: forma 20">
              <a:extLst>
                <a:ext uri="{FF2B5EF4-FFF2-40B4-BE49-F238E27FC236}">
                  <a16:creationId xmlns:a16="http://schemas.microsoft.com/office/drawing/2014/main" id="{19966CE8-8B77-A5EA-6BED-998ED78CE0DB}"/>
                </a:ext>
              </a:extLst>
            </p:cNvPr>
            <p:cNvSpPr/>
            <p:nvPr/>
          </p:nvSpPr>
          <p:spPr>
            <a:xfrm>
              <a:off x="21833829" y="871434"/>
              <a:ext cx="247341" cy="271202"/>
            </a:xfrm>
            <a:custGeom>
              <a:avLst/>
              <a:gdLst>
                <a:gd name="connsiteX0" fmla="*/ 200339 w 247341"/>
                <a:gd name="connsiteY0" fmla="*/ 0 h 271202"/>
                <a:gd name="connsiteX1" fmla="*/ 160606 w 247341"/>
                <a:gd name="connsiteY1" fmla="*/ 24200 h 271202"/>
                <a:gd name="connsiteX2" fmla="*/ 160606 w 247341"/>
                <a:gd name="connsiteY2" fmla="*/ 67154 h 271202"/>
                <a:gd name="connsiteX3" fmla="*/ 77432 w 247341"/>
                <a:gd name="connsiteY3" fmla="*/ 67154 h 271202"/>
                <a:gd name="connsiteX4" fmla="*/ 77432 w 247341"/>
                <a:gd name="connsiteY4" fmla="*/ 0 h 271202"/>
                <a:gd name="connsiteX5" fmla="*/ 37741 w 247341"/>
                <a:gd name="connsiteY5" fmla="*/ 24200 h 271202"/>
                <a:gd name="connsiteX6" fmla="*/ 37741 w 247341"/>
                <a:gd name="connsiteY6" fmla="*/ 67154 h 271202"/>
                <a:gd name="connsiteX7" fmla="*/ 0 w 247341"/>
                <a:gd name="connsiteY7" fmla="*/ 67154 h 271202"/>
                <a:gd name="connsiteX8" fmla="*/ 0 w 247341"/>
                <a:gd name="connsiteY8" fmla="*/ 100085 h 271202"/>
                <a:gd name="connsiteX9" fmla="*/ 37741 w 247341"/>
                <a:gd name="connsiteY9" fmla="*/ 100085 h 271202"/>
                <a:gd name="connsiteX10" fmla="*/ 37741 w 247341"/>
                <a:gd name="connsiteY10" fmla="*/ 208159 h 271202"/>
                <a:gd name="connsiteX11" fmla="*/ 44777 w 247341"/>
                <a:gd name="connsiteY11" fmla="*/ 241090 h 271202"/>
                <a:gd name="connsiteX12" fmla="*/ 65459 w 247341"/>
                <a:gd name="connsiteY12" fmla="*/ 263362 h 271202"/>
                <a:gd name="connsiteX13" fmla="*/ 99174 w 247341"/>
                <a:gd name="connsiteY13" fmla="*/ 271202 h 271202"/>
                <a:gd name="connsiteX14" fmla="*/ 124476 w 247341"/>
                <a:gd name="connsiteY14" fmla="*/ 271202 h 271202"/>
                <a:gd name="connsiteX15" fmla="*/ 124476 w 247341"/>
                <a:gd name="connsiteY15" fmla="*/ 236661 h 271202"/>
                <a:gd name="connsiteX16" fmla="*/ 103603 w 247341"/>
                <a:gd name="connsiteY16" fmla="*/ 236661 h 271202"/>
                <a:gd name="connsiteX17" fmla="*/ 83725 w 247341"/>
                <a:gd name="connsiteY17" fmla="*/ 228630 h 271202"/>
                <a:gd name="connsiteX18" fmla="*/ 77495 w 247341"/>
                <a:gd name="connsiteY18" fmla="*/ 205319 h 271202"/>
                <a:gd name="connsiteX19" fmla="*/ 77495 w 247341"/>
                <a:gd name="connsiteY19" fmla="*/ 99979 h 271202"/>
                <a:gd name="connsiteX20" fmla="*/ 160606 w 247341"/>
                <a:gd name="connsiteY20" fmla="*/ 99979 h 271202"/>
                <a:gd name="connsiteX21" fmla="*/ 160606 w 247341"/>
                <a:gd name="connsiteY21" fmla="*/ 208053 h 271202"/>
                <a:gd name="connsiteX22" fmla="*/ 167642 w 247341"/>
                <a:gd name="connsiteY22" fmla="*/ 240984 h 271202"/>
                <a:gd name="connsiteX23" fmla="*/ 188324 w 247341"/>
                <a:gd name="connsiteY23" fmla="*/ 263256 h 271202"/>
                <a:gd name="connsiteX24" fmla="*/ 222039 w 247341"/>
                <a:gd name="connsiteY24" fmla="*/ 271096 h 271202"/>
                <a:gd name="connsiteX25" fmla="*/ 247341 w 247341"/>
                <a:gd name="connsiteY25" fmla="*/ 271096 h 271202"/>
                <a:gd name="connsiteX26" fmla="*/ 247341 w 247341"/>
                <a:gd name="connsiteY26" fmla="*/ 236555 h 271202"/>
                <a:gd name="connsiteX27" fmla="*/ 226468 w 247341"/>
                <a:gd name="connsiteY27" fmla="*/ 236555 h 271202"/>
                <a:gd name="connsiteX28" fmla="*/ 206591 w 247341"/>
                <a:gd name="connsiteY28" fmla="*/ 228524 h 271202"/>
                <a:gd name="connsiteX29" fmla="*/ 200361 w 247341"/>
                <a:gd name="connsiteY29" fmla="*/ 205214 h 271202"/>
                <a:gd name="connsiteX30" fmla="*/ 200361 w 247341"/>
                <a:gd name="connsiteY30" fmla="*/ 99979 h 271202"/>
                <a:gd name="connsiteX31" fmla="*/ 247341 w 247341"/>
                <a:gd name="connsiteY31" fmla="*/ 99979 h 271202"/>
                <a:gd name="connsiteX32" fmla="*/ 247341 w 247341"/>
                <a:gd name="connsiteY32" fmla="*/ 67048 h 271202"/>
                <a:gd name="connsiteX33" fmla="*/ 200339 w 247341"/>
                <a:gd name="connsiteY33" fmla="*/ 67048 h 271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47341" h="271202">
                  <a:moveTo>
                    <a:pt x="200339" y="0"/>
                  </a:moveTo>
                  <a:lnTo>
                    <a:pt x="160606" y="24200"/>
                  </a:lnTo>
                  <a:lnTo>
                    <a:pt x="160606" y="67154"/>
                  </a:lnTo>
                  <a:lnTo>
                    <a:pt x="77432" y="67154"/>
                  </a:lnTo>
                  <a:lnTo>
                    <a:pt x="77432" y="0"/>
                  </a:lnTo>
                  <a:lnTo>
                    <a:pt x="37741" y="24200"/>
                  </a:lnTo>
                  <a:lnTo>
                    <a:pt x="37741" y="67154"/>
                  </a:lnTo>
                  <a:lnTo>
                    <a:pt x="0" y="67154"/>
                  </a:lnTo>
                  <a:lnTo>
                    <a:pt x="0" y="100085"/>
                  </a:lnTo>
                  <a:lnTo>
                    <a:pt x="37741" y="100085"/>
                  </a:lnTo>
                  <a:lnTo>
                    <a:pt x="37741" y="208159"/>
                  </a:lnTo>
                  <a:cubicBezTo>
                    <a:pt x="37540" y="219530"/>
                    <a:pt x="39947" y="230795"/>
                    <a:pt x="44777" y="241090"/>
                  </a:cubicBezTo>
                  <a:cubicBezTo>
                    <a:pt x="49218" y="250463"/>
                    <a:pt x="56440" y="258240"/>
                    <a:pt x="65459" y="263362"/>
                  </a:cubicBezTo>
                  <a:cubicBezTo>
                    <a:pt x="74544" y="268602"/>
                    <a:pt x="85781" y="271217"/>
                    <a:pt x="99174" y="271202"/>
                  </a:cubicBezTo>
                  <a:lnTo>
                    <a:pt x="124476" y="271202"/>
                  </a:lnTo>
                  <a:lnTo>
                    <a:pt x="124476" y="236661"/>
                  </a:lnTo>
                  <a:lnTo>
                    <a:pt x="103603" y="236661"/>
                  </a:lnTo>
                  <a:cubicBezTo>
                    <a:pt x="94491" y="236661"/>
                    <a:pt x="87864" y="233985"/>
                    <a:pt x="83725" y="228630"/>
                  </a:cubicBezTo>
                  <a:cubicBezTo>
                    <a:pt x="79587" y="223275"/>
                    <a:pt x="77510" y="215506"/>
                    <a:pt x="77495" y="205319"/>
                  </a:cubicBezTo>
                  <a:lnTo>
                    <a:pt x="77495" y="99979"/>
                  </a:lnTo>
                  <a:lnTo>
                    <a:pt x="160606" y="99979"/>
                  </a:lnTo>
                  <a:lnTo>
                    <a:pt x="160606" y="208053"/>
                  </a:lnTo>
                  <a:cubicBezTo>
                    <a:pt x="160405" y="219424"/>
                    <a:pt x="162812" y="230689"/>
                    <a:pt x="167642" y="240984"/>
                  </a:cubicBezTo>
                  <a:cubicBezTo>
                    <a:pt x="172083" y="250357"/>
                    <a:pt x="179305" y="258134"/>
                    <a:pt x="188324" y="263256"/>
                  </a:cubicBezTo>
                  <a:cubicBezTo>
                    <a:pt x="197409" y="268496"/>
                    <a:pt x="208646" y="271111"/>
                    <a:pt x="222039" y="271096"/>
                  </a:cubicBezTo>
                  <a:lnTo>
                    <a:pt x="247341" y="271096"/>
                  </a:lnTo>
                  <a:lnTo>
                    <a:pt x="247341" y="236555"/>
                  </a:lnTo>
                  <a:lnTo>
                    <a:pt x="226468" y="236555"/>
                  </a:lnTo>
                  <a:cubicBezTo>
                    <a:pt x="217356" y="236555"/>
                    <a:pt x="210729" y="233879"/>
                    <a:pt x="206591" y="228524"/>
                  </a:cubicBezTo>
                  <a:cubicBezTo>
                    <a:pt x="202452" y="223169"/>
                    <a:pt x="200376" y="215400"/>
                    <a:pt x="200361" y="205214"/>
                  </a:cubicBezTo>
                  <a:lnTo>
                    <a:pt x="200361" y="99979"/>
                  </a:lnTo>
                  <a:lnTo>
                    <a:pt x="247341" y="99979"/>
                  </a:lnTo>
                  <a:lnTo>
                    <a:pt x="247341" y="67048"/>
                  </a:lnTo>
                  <a:lnTo>
                    <a:pt x="200339" y="67048"/>
                  </a:lnTo>
                  <a:close/>
                </a:path>
              </a:pathLst>
            </a:custGeom>
            <a:grpFill/>
            <a:ln w="2119" cap="flat">
              <a:noFill/>
              <a:prstDash val="solid"/>
              <a:miter/>
            </a:ln>
          </p:spPr>
          <p:txBody>
            <a:bodyPr rtlCol="0" anchor="ctr"/>
            <a:lstStyle/>
            <a:p>
              <a:endParaRPr lang="es-ES" sz="675"/>
            </a:p>
          </p:txBody>
        </p:sp>
        <p:sp>
          <p:nvSpPr>
            <p:cNvPr id="22" name="Forma libre: forma 21">
              <a:extLst>
                <a:ext uri="{FF2B5EF4-FFF2-40B4-BE49-F238E27FC236}">
                  <a16:creationId xmlns:a16="http://schemas.microsoft.com/office/drawing/2014/main" id="{E3E1992A-F7B6-E3D8-D04B-C8F740D25E78}"/>
                </a:ext>
              </a:extLst>
            </p:cNvPr>
            <p:cNvSpPr/>
            <p:nvPr/>
          </p:nvSpPr>
          <p:spPr>
            <a:xfrm>
              <a:off x="22108062" y="938482"/>
              <a:ext cx="39351" cy="203963"/>
            </a:xfrm>
            <a:custGeom>
              <a:avLst/>
              <a:gdLst>
                <a:gd name="connsiteX0" fmla="*/ 0 w 39351"/>
                <a:gd name="connsiteY0" fmla="*/ 0 h 203963"/>
                <a:gd name="connsiteX1" fmla="*/ 39352 w 39351"/>
                <a:gd name="connsiteY1" fmla="*/ 0 h 203963"/>
                <a:gd name="connsiteX2" fmla="*/ 39352 w 39351"/>
                <a:gd name="connsiteY2" fmla="*/ 203963 h 203963"/>
                <a:gd name="connsiteX3" fmla="*/ 0 w 39351"/>
                <a:gd name="connsiteY3" fmla="*/ 203963 h 203963"/>
              </a:gdLst>
              <a:ahLst/>
              <a:cxnLst>
                <a:cxn ang="0">
                  <a:pos x="connsiteX0" y="connsiteY0"/>
                </a:cxn>
                <a:cxn ang="0">
                  <a:pos x="connsiteX1" y="connsiteY1"/>
                </a:cxn>
                <a:cxn ang="0">
                  <a:pos x="connsiteX2" y="connsiteY2"/>
                </a:cxn>
                <a:cxn ang="0">
                  <a:pos x="connsiteX3" y="connsiteY3"/>
                </a:cxn>
              </a:cxnLst>
              <a:rect l="l" t="t" r="r" b="b"/>
              <a:pathLst>
                <a:path w="39351" h="203963">
                  <a:moveTo>
                    <a:pt x="0" y="0"/>
                  </a:moveTo>
                  <a:lnTo>
                    <a:pt x="39352" y="0"/>
                  </a:lnTo>
                  <a:lnTo>
                    <a:pt x="39352" y="203963"/>
                  </a:lnTo>
                  <a:lnTo>
                    <a:pt x="0" y="203963"/>
                  </a:lnTo>
                  <a:close/>
                </a:path>
              </a:pathLst>
            </a:custGeom>
            <a:grpFill/>
            <a:ln w="2119" cap="flat">
              <a:noFill/>
              <a:prstDash val="solid"/>
              <a:miter/>
            </a:ln>
          </p:spPr>
          <p:txBody>
            <a:bodyPr rtlCol="0" anchor="ctr"/>
            <a:lstStyle/>
            <a:p>
              <a:endParaRPr lang="es-ES" sz="675"/>
            </a:p>
          </p:txBody>
        </p:sp>
        <p:sp>
          <p:nvSpPr>
            <p:cNvPr id="23" name="Forma libre: forma 22">
              <a:extLst>
                <a:ext uri="{FF2B5EF4-FFF2-40B4-BE49-F238E27FC236}">
                  <a16:creationId xmlns:a16="http://schemas.microsoft.com/office/drawing/2014/main" id="{C1FCD562-DCFA-B612-8ABE-3549D7735878}"/>
                </a:ext>
              </a:extLst>
            </p:cNvPr>
            <p:cNvSpPr/>
            <p:nvPr/>
          </p:nvSpPr>
          <p:spPr>
            <a:xfrm>
              <a:off x="22100808" y="852163"/>
              <a:ext cx="54177" cy="51807"/>
            </a:xfrm>
            <a:custGeom>
              <a:avLst/>
              <a:gdLst>
                <a:gd name="connsiteX0" fmla="*/ 46203 w 54177"/>
                <a:gd name="connsiteY0" fmla="*/ 7023 h 51807"/>
                <a:gd name="connsiteX1" fmla="*/ 26919 w 54177"/>
                <a:gd name="connsiteY1" fmla="*/ 9 h 51807"/>
                <a:gd name="connsiteX2" fmla="*/ 7847 w 54177"/>
                <a:gd name="connsiteY2" fmla="*/ 7023 h 51807"/>
                <a:gd name="connsiteX3" fmla="*/ 28 w 54177"/>
                <a:gd name="connsiteY3" fmla="*/ 26095 h 51807"/>
                <a:gd name="connsiteX4" fmla="*/ 7847 w 54177"/>
                <a:gd name="connsiteY4" fmla="*/ 44764 h 51807"/>
                <a:gd name="connsiteX5" fmla="*/ 26919 w 54177"/>
                <a:gd name="connsiteY5" fmla="*/ 51800 h 51807"/>
                <a:gd name="connsiteX6" fmla="*/ 46203 w 54177"/>
                <a:gd name="connsiteY6" fmla="*/ 44764 h 51807"/>
                <a:gd name="connsiteX7" fmla="*/ 54150 w 54177"/>
                <a:gd name="connsiteY7" fmla="*/ 26095 h 51807"/>
                <a:gd name="connsiteX8" fmla="*/ 46203 w 54177"/>
                <a:gd name="connsiteY8" fmla="*/ 7023 h 51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77" h="51807">
                  <a:moveTo>
                    <a:pt x="46203" y="7023"/>
                  </a:moveTo>
                  <a:cubicBezTo>
                    <a:pt x="40878" y="2357"/>
                    <a:pt x="33999" y="-146"/>
                    <a:pt x="26919" y="9"/>
                  </a:cubicBezTo>
                  <a:cubicBezTo>
                    <a:pt x="19901" y="-169"/>
                    <a:pt x="13080" y="2340"/>
                    <a:pt x="7847" y="7023"/>
                  </a:cubicBezTo>
                  <a:cubicBezTo>
                    <a:pt x="2545" y="11910"/>
                    <a:pt x="-317" y="18894"/>
                    <a:pt x="28" y="26095"/>
                  </a:cubicBezTo>
                  <a:cubicBezTo>
                    <a:pt x="-264" y="33171"/>
                    <a:pt x="2601" y="40009"/>
                    <a:pt x="7847" y="44764"/>
                  </a:cubicBezTo>
                  <a:cubicBezTo>
                    <a:pt x="13075" y="49456"/>
                    <a:pt x="19897" y="51971"/>
                    <a:pt x="26919" y="51800"/>
                  </a:cubicBezTo>
                  <a:cubicBezTo>
                    <a:pt x="34001" y="51950"/>
                    <a:pt x="40882" y="49439"/>
                    <a:pt x="46203" y="44764"/>
                  </a:cubicBezTo>
                  <a:cubicBezTo>
                    <a:pt x="51528" y="40056"/>
                    <a:pt x="54446" y="33196"/>
                    <a:pt x="54150" y="26095"/>
                  </a:cubicBezTo>
                  <a:cubicBezTo>
                    <a:pt x="54499" y="18867"/>
                    <a:pt x="51581" y="11865"/>
                    <a:pt x="46203" y="7023"/>
                  </a:cubicBezTo>
                  <a:close/>
                </a:path>
              </a:pathLst>
            </a:custGeom>
            <a:grpFill/>
            <a:ln w="2119" cap="flat">
              <a:noFill/>
              <a:prstDash val="solid"/>
              <a:miter/>
            </a:ln>
          </p:spPr>
          <p:txBody>
            <a:bodyPr rtlCol="0" anchor="ctr"/>
            <a:lstStyle/>
            <a:p>
              <a:endParaRPr lang="es-ES" sz="675"/>
            </a:p>
          </p:txBody>
        </p:sp>
        <p:sp>
          <p:nvSpPr>
            <p:cNvPr id="24" name="Forma libre: forma 23">
              <a:extLst>
                <a:ext uri="{FF2B5EF4-FFF2-40B4-BE49-F238E27FC236}">
                  <a16:creationId xmlns:a16="http://schemas.microsoft.com/office/drawing/2014/main" id="{BD8B9764-ADAD-F9FD-C3C4-5FC2126DC80B}"/>
                </a:ext>
              </a:extLst>
            </p:cNvPr>
            <p:cNvSpPr/>
            <p:nvPr/>
          </p:nvSpPr>
          <p:spPr>
            <a:xfrm>
              <a:off x="22174029" y="934523"/>
              <a:ext cx="171013" cy="212270"/>
            </a:xfrm>
            <a:custGeom>
              <a:avLst/>
              <a:gdLst>
                <a:gd name="connsiteX0" fmla="*/ 155542 w 171013"/>
                <a:gd name="connsiteY0" fmla="*/ 114174 h 212270"/>
                <a:gd name="connsiteX1" fmla="*/ 107968 w 171013"/>
                <a:gd name="connsiteY1" fmla="*/ 91500 h 212270"/>
                <a:gd name="connsiteX2" fmla="*/ 87900 w 171013"/>
                <a:gd name="connsiteY2" fmla="*/ 86689 h 212270"/>
                <a:gd name="connsiteX3" fmla="*/ 66603 w 171013"/>
                <a:gd name="connsiteY3" fmla="*/ 79781 h 212270"/>
                <a:gd name="connsiteX4" fmla="*/ 51770 w 171013"/>
                <a:gd name="connsiteY4" fmla="*/ 70944 h 212270"/>
                <a:gd name="connsiteX5" fmla="*/ 46154 w 171013"/>
                <a:gd name="connsiteY5" fmla="*/ 57297 h 212270"/>
                <a:gd name="connsiteX6" fmla="*/ 56750 w 171013"/>
                <a:gd name="connsiteY6" fmla="*/ 40217 h 212270"/>
                <a:gd name="connsiteX7" fmla="*/ 84764 w 171013"/>
                <a:gd name="connsiteY7" fmla="*/ 33669 h 212270"/>
                <a:gd name="connsiteX8" fmla="*/ 116275 w 171013"/>
                <a:gd name="connsiteY8" fmla="*/ 41510 h 212270"/>
                <a:gd name="connsiteX9" fmla="*/ 135749 w 171013"/>
                <a:gd name="connsiteY9" fmla="*/ 68211 h 212270"/>
                <a:gd name="connsiteX10" fmla="*/ 168680 w 171013"/>
                <a:gd name="connsiteY10" fmla="*/ 56174 h 212270"/>
                <a:gd name="connsiteX11" fmla="*/ 151410 w 171013"/>
                <a:gd name="connsiteY11" fmla="*/ 25257 h 212270"/>
                <a:gd name="connsiteX12" fmla="*/ 122293 w 171013"/>
                <a:gd name="connsiteY12" fmla="*/ 6375 h 212270"/>
                <a:gd name="connsiteX13" fmla="*/ 84764 w 171013"/>
                <a:gd name="connsiteY13" fmla="*/ 18 h 212270"/>
                <a:gd name="connsiteX14" fmla="*/ 44501 w 171013"/>
                <a:gd name="connsiteY14" fmla="*/ 7435 h 212270"/>
                <a:gd name="connsiteX15" fmla="*/ 16953 w 171013"/>
                <a:gd name="connsiteY15" fmla="*/ 27863 h 212270"/>
                <a:gd name="connsiteX16" fmla="*/ 7120 w 171013"/>
                <a:gd name="connsiteY16" fmla="*/ 57763 h 212270"/>
                <a:gd name="connsiteX17" fmla="*/ 21954 w 171013"/>
                <a:gd name="connsiteY17" fmla="*/ 95717 h 212270"/>
                <a:gd name="connsiteX18" fmla="*/ 69739 w 171013"/>
                <a:gd name="connsiteY18" fmla="*/ 119217 h 212270"/>
                <a:gd name="connsiteX19" fmla="*/ 90210 w 171013"/>
                <a:gd name="connsiteY19" fmla="*/ 124430 h 212270"/>
                <a:gd name="connsiteX20" fmla="*/ 122124 w 171013"/>
                <a:gd name="connsiteY20" fmla="*/ 135471 h 212270"/>
                <a:gd name="connsiteX21" fmla="*/ 132380 w 171013"/>
                <a:gd name="connsiteY21" fmla="*/ 152932 h 212270"/>
                <a:gd name="connsiteX22" fmla="*/ 120322 w 171013"/>
                <a:gd name="connsiteY22" fmla="*/ 171601 h 212270"/>
                <a:gd name="connsiteX23" fmla="*/ 87010 w 171013"/>
                <a:gd name="connsiteY23" fmla="*/ 179039 h 212270"/>
                <a:gd name="connsiteX24" fmla="*/ 63700 w 171013"/>
                <a:gd name="connsiteY24" fmla="*/ 175013 h 212270"/>
                <a:gd name="connsiteX25" fmla="*/ 44226 w 171013"/>
                <a:gd name="connsiteY25" fmla="*/ 162765 h 212270"/>
                <a:gd name="connsiteX26" fmla="*/ 31977 w 171013"/>
                <a:gd name="connsiteY26" fmla="*/ 142082 h 212270"/>
                <a:gd name="connsiteX27" fmla="*/ 0 w 171013"/>
                <a:gd name="connsiteY27" fmla="*/ 156068 h 212270"/>
                <a:gd name="connsiteX28" fmla="*/ 50180 w 171013"/>
                <a:gd name="connsiteY28" fmla="*/ 206249 h 212270"/>
                <a:gd name="connsiteX29" fmla="*/ 87137 w 171013"/>
                <a:gd name="connsiteY29" fmla="*/ 212267 h 212270"/>
                <a:gd name="connsiteX30" fmla="*/ 131638 w 171013"/>
                <a:gd name="connsiteY30" fmla="*/ 204447 h 212270"/>
                <a:gd name="connsiteX31" fmla="*/ 160755 w 171013"/>
                <a:gd name="connsiteY31" fmla="*/ 182960 h 212270"/>
                <a:gd name="connsiteX32" fmla="*/ 171011 w 171013"/>
                <a:gd name="connsiteY32" fmla="*/ 151830 h 212270"/>
                <a:gd name="connsiteX33" fmla="*/ 155542 w 171013"/>
                <a:gd name="connsiteY33" fmla="*/ 114174 h 21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71013" h="212270">
                  <a:moveTo>
                    <a:pt x="155542" y="114174"/>
                  </a:moveTo>
                  <a:cubicBezTo>
                    <a:pt x="145243" y="104426"/>
                    <a:pt x="129386" y="96867"/>
                    <a:pt x="107968" y="91500"/>
                  </a:cubicBezTo>
                  <a:lnTo>
                    <a:pt x="87900" y="86689"/>
                  </a:lnTo>
                  <a:cubicBezTo>
                    <a:pt x="80680" y="84776"/>
                    <a:pt x="73571" y="82470"/>
                    <a:pt x="66603" y="79781"/>
                  </a:cubicBezTo>
                  <a:cubicBezTo>
                    <a:pt x="61153" y="77780"/>
                    <a:pt x="56124" y="74784"/>
                    <a:pt x="51770" y="70944"/>
                  </a:cubicBezTo>
                  <a:cubicBezTo>
                    <a:pt x="48004" y="67427"/>
                    <a:pt x="45955" y="62447"/>
                    <a:pt x="46154" y="57297"/>
                  </a:cubicBezTo>
                  <a:cubicBezTo>
                    <a:pt x="46154" y="50319"/>
                    <a:pt x="49687" y="44625"/>
                    <a:pt x="56750" y="40217"/>
                  </a:cubicBezTo>
                  <a:cubicBezTo>
                    <a:pt x="63812" y="35810"/>
                    <a:pt x="73151" y="33627"/>
                    <a:pt x="84764" y="33669"/>
                  </a:cubicBezTo>
                  <a:cubicBezTo>
                    <a:pt x="95773" y="33481"/>
                    <a:pt x="106637" y="36185"/>
                    <a:pt x="116275" y="41510"/>
                  </a:cubicBezTo>
                  <a:cubicBezTo>
                    <a:pt x="125514" y="46723"/>
                    <a:pt x="132005" y="55623"/>
                    <a:pt x="135749" y="68211"/>
                  </a:cubicBezTo>
                  <a:lnTo>
                    <a:pt x="168680" y="56174"/>
                  </a:lnTo>
                  <a:cubicBezTo>
                    <a:pt x="165610" y="44583"/>
                    <a:pt x="159670" y="33949"/>
                    <a:pt x="151410" y="25257"/>
                  </a:cubicBezTo>
                  <a:cubicBezTo>
                    <a:pt x="143243" y="16861"/>
                    <a:pt x="133291" y="10408"/>
                    <a:pt x="122293" y="6375"/>
                  </a:cubicBezTo>
                  <a:cubicBezTo>
                    <a:pt x="110271" y="2004"/>
                    <a:pt x="97555" y="-152"/>
                    <a:pt x="84764" y="18"/>
                  </a:cubicBezTo>
                  <a:cubicBezTo>
                    <a:pt x="70981" y="-240"/>
                    <a:pt x="57288" y="2283"/>
                    <a:pt x="44501" y="7435"/>
                  </a:cubicBezTo>
                  <a:cubicBezTo>
                    <a:pt x="33662" y="11667"/>
                    <a:pt x="24149" y="18719"/>
                    <a:pt x="16953" y="27863"/>
                  </a:cubicBezTo>
                  <a:cubicBezTo>
                    <a:pt x="10434" y="36456"/>
                    <a:pt x="6974" y="46979"/>
                    <a:pt x="7120" y="57763"/>
                  </a:cubicBezTo>
                  <a:cubicBezTo>
                    <a:pt x="6777" y="71891"/>
                    <a:pt x="12121" y="85566"/>
                    <a:pt x="21954" y="95717"/>
                  </a:cubicBezTo>
                  <a:cubicBezTo>
                    <a:pt x="31844" y="106015"/>
                    <a:pt x="47771" y="113850"/>
                    <a:pt x="69739" y="119217"/>
                  </a:cubicBezTo>
                  <a:lnTo>
                    <a:pt x="90210" y="124430"/>
                  </a:lnTo>
                  <a:cubicBezTo>
                    <a:pt x="104662" y="127636"/>
                    <a:pt x="115300" y="131317"/>
                    <a:pt x="122124" y="135471"/>
                  </a:cubicBezTo>
                  <a:cubicBezTo>
                    <a:pt x="128544" y="138910"/>
                    <a:pt x="132503" y="145649"/>
                    <a:pt x="132380" y="152932"/>
                  </a:cubicBezTo>
                  <a:cubicBezTo>
                    <a:pt x="132380" y="160434"/>
                    <a:pt x="128360" y="166658"/>
                    <a:pt x="120322" y="171601"/>
                  </a:cubicBezTo>
                  <a:cubicBezTo>
                    <a:pt x="112285" y="176545"/>
                    <a:pt x="101181" y="179025"/>
                    <a:pt x="87010" y="179039"/>
                  </a:cubicBezTo>
                  <a:cubicBezTo>
                    <a:pt x="79066" y="179063"/>
                    <a:pt x="71176" y="177700"/>
                    <a:pt x="63700" y="175013"/>
                  </a:cubicBezTo>
                  <a:cubicBezTo>
                    <a:pt x="56370" y="172447"/>
                    <a:pt x="49714" y="168260"/>
                    <a:pt x="44226" y="162765"/>
                  </a:cubicBezTo>
                  <a:cubicBezTo>
                    <a:pt x="38540" y="156956"/>
                    <a:pt x="34338" y="149862"/>
                    <a:pt x="31977" y="142082"/>
                  </a:cubicBezTo>
                  <a:lnTo>
                    <a:pt x="0" y="156068"/>
                  </a:lnTo>
                  <a:cubicBezTo>
                    <a:pt x="7885" y="179768"/>
                    <a:pt x="26480" y="198364"/>
                    <a:pt x="50180" y="206249"/>
                  </a:cubicBezTo>
                  <a:cubicBezTo>
                    <a:pt x="62071" y="210330"/>
                    <a:pt x="74567" y="212364"/>
                    <a:pt x="87137" y="212267"/>
                  </a:cubicBezTo>
                  <a:cubicBezTo>
                    <a:pt x="104260" y="212267"/>
                    <a:pt x="119093" y="209660"/>
                    <a:pt x="131638" y="204447"/>
                  </a:cubicBezTo>
                  <a:cubicBezTo>
                    <a:pt x="143115" y="200063"/>
                    <a:pt x="153181" y="192634"/>
                    <a:pt x="160755" y="182960"/>
                  </a:cubicBezTo>
                  <a:cubicBezTo>
                    <a:pt x="167515" y="174000"/>
                    <a:pt x="171121" y="163055"/>
                    <a:pt x="171011" y="151830"/>
                  </a:cubicBezTo>
                  <a:cubicBezTo>
                    <a:pt x="171011" y="136503"/>
                    <a:pt x="165856" y="123949"/>
                    <a:pt x="155542" y="114174"/>
                  </a:cubicBezTo>
                  <a:close/>
                </a:path>
              </a:pathLst>
            </a:custGeom>
            <a:grpFill/>
            <a:ln w="2119" cap="flat">
              <a:noFill/>
              <a:prstDash val="solid"/>
              <a:miter/>
            </a:ln>
          </p:spPr>
          <p:txBody>
            <a:bodyPr rtlCol="0" anchor="ctr"/>
            <a:lstStyle/>
            <a:p>
              <a:endParaRPr lang="es-ES" sz="675"/>
            </a:p>
          </p:txBody>
        </p:sp>
        <p:sp>
          <p:nvSpPr>
            <p:cNvPr id="25" name="Forma libre: forma 24">
              <a:extLst>
                <a:ext uri="{FF2B5EF4-FFF2-40B4-BE49-F238E27FC236}">
                  <a16:creationId xmlns:a16="http://schemas.microsoft.com/office/drawing/2014/main" id="{4F6DB298-A512-CD64-D673-CDE21CA20B43}"/>
                </a:ext>
              </a:extLst>
            </p:cNvPr>
            <p:cNvSpPr/>
            <p:nvPr/>
          </p:nvSpPr>
          <p:spPr>
            <a:xfrm>
              <a:off x="22371211" y="861389"/>
              <a:ext cx="175082" cy="281161"/>
            </a:xfrm>
            <a:custGeom>
              <a:avLst/>
              <a:gdLst>
                <a:gd name="connsiteX0" fmla="*/ 138526 w 175082"/>
                <a:gd name="connsiteY0" fmla="*/ 82730 h 281161"/>
                <a:gd name="connsiteX1" fmla="*/ 99576 w 175082"/>
                <a:gd name="connsiteY1" fmla="*/ 73088 h 281161"/>
                <a:gd name="connsiteX2" fmla="*/ 60416 w 175082"/>
                <a:gd name="connsiteY2" fmla="*/ 84128 h 281161"/>
                <a:gd name="connsiteX3" fmla="*/ 39352 w 175082"/>
                <a:gd name="connsiteY3" fmla="*/ 107269 h 281161"/>
                <a:gd name="connsiteX4" fmla="*/ 39352 w 175082"/>
                <a:gd name="connsiteY4" fmla="*/ 0 h 281161"/>
                <a:gd name="connsiteX5" fmla="*/ 0 w 175082"/>
                <a:gd name="connsiteY5" fmla="*/ 0 h 281161"/>
                <a:gd name="connsiteX6" fmla="*/ 0 w 175082"/>
                <a:gd name="connsiteY6" fmla="*/ 281077 h 281161"/>
                <a:gd name="connsiteX7" fmla="*/ 39352 w 175082"/>
                <a:gd name="connsiteY7" fmla="*/ 281077 h 281161"/>
                <a:gd name="connsiteX8" fmla="*/ 39352 w 175082"/>
                <a:gd name="connsiteY8" fmla="*/ 160289 h 281161"/>
                <a:gd name="connsiteX9" fmla="*/ 53592 w 175082"/>
                <a:gd name="connsiteY9" fmla="*/ 121954 h 281161"/>
                <a:gd name="connsiteX10" fmla="*/ 90337 w 175082"/>
                <a:gd name="connsiteY10" fmla="*/ 108095 h 281161"/>
                <a:gd name="connsiteX11" fmla="*/ 122865 w 175082"/>
                <a:gd name="connsiteY11" fmla="*/ 121763 h 281161"/>
                <a:gd name="connsiteX12" fmla="*/ 135304 w 175082"/>
                <a:gd name="connsiteY12" fmla="*/ 158699 h 281161"/>
                <a:gd name="connsiteX13" fmla="*/ 135304 w 175082"/>
                <a:gd name="connsiteY13" fmla="*/ 281162 h 281161"/>
                <a:gd name="connsiteX14" fmla="*/ 175059 w 175082"/>
                <a:gd name="connsiteY14" fmla="*/ 281162 h 281161"/>
                <a:gd name="connsiteX15" fmla="*/ 175059 w 175082"/>
                <a:gd name="connsiteY15" fmla="*/ 152194 h 281161"/>
                <a:gd name="connsiteX16" fmla="*/ 165226 w 175082"/>
                <a:gd name="connsiteY16" fmla="*/ 110236 h 281161"/>
                <a:gd name="connsiteX17" fmla="*/ 138526 w 175082"/>
                <a:gd name="connsiteY17" fmla="*/ 82730 h 281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082" h="281161">
                  <a:moveTo>
                    <a:pt x="138526" y="82730"/>
                  </a:moveTo>
                  <a:cubicBezTo>
                    <a:pt x="126616" y="76131"/>
                    <a:pt x="113181" y="72804"/>
                    <a:pt x="99576" y="73088"/>
                  </a:cubicBezTo>
                  <a:cubicBezTo>
                    <a:pt x="85751" y="73064"/>
                    <a:pt x="72191" y="76885"/>
                    <a:pt x="60416" y="84128"/>
                  </a:cubicBezTo>
                  <a:cubicBezTo>
                    <a:pt x="51397" y="89754"/>
                    <a:pt x="44107" y="97763"/>
                    <a:pt x="39352" y="107269"/>
                  </a:cubicBezTo>
                  <a:lnTo>
                    <a:pt x="39352" y="0"/>
                  </a:lnTo>
                  <a:lnTo>
                    <a:pt x="0" y="0"/>
                  </a:lnTo>
                  <a:lnTo>
                    <a:pt x="0" y="281077"/>
                  </a:lnTo>
                  <a:lnTo>
                    <a:pt x="39352" y="281077"/>
                  </a:lnTo>
                  <a:lnTo>
                    <a:pt x="39352" y="160289"/>
                  </a:lnTo>
                  <a:cubicBezTo>
                    <a:pt x="39352" y="143972"/>
                    <a:pt x="44098" y="131193"/>
                    <a:pt x="53592" y="121954"/>
                  </a:cubicBezTo>
                  <a:cubicBezTo>
                    <a:pt x="63086" y="112715"/>
                    <a:pt x="75334" y="108095"/>
                    <a:pt x="90337" y="108095"/>
                  </a:cubicBezTo>
                  <a:cubicBezTo>
                    <a:pt x="103709" y="108095"/>
                    <a:pt x="114558" y="112651"/>
                    <a:pt x="122865" y="121763"/>
                  </a:cubicBezTo>
                  <a:cubicBezTo>
                    <a:pt x="131172" y="130876"/>
                    <a:pt x="135326" y="143188"/>
                    <a:pt x="135304" y="158699"/>
                  </a:cubicBezTo>
                  <a:lnTo>
                    <a:pt x="135304" y="281162"/>
                  </a:lnTo>
                  <a:lnTo>
                    <a:pt x="175059" y="281162"/>
                  </a:lnTo>
                  <a:lnTo>
                    <a:pt x="175059" y="152194"/>
                  </a:lnTo>
                  <a:cubicBezTo>
                    <a:pt x="175398" y="137599"/>
                    <a:pt x="172028" y="123156"/>
                    <a:pt x="165226" y="110236"/>
                  </a:cubicBezTo>
                  <a:cubicBezTo>
                    <a:pt x="159081" y="98750"/>
                    <a:pt x="149820" y="89220"/>
                    <a:pt x="138526" y="82730"/>
                  </a:cubicBezTo>
                  <a:close/>
                </a:path>
              </a:pathLst>
            </a:custGeom>
            <a:grpFill/>
            <a:ln w="2119" cap="flat">
              <a:noFill/>
              <a:prstDash val="solid"/>
              <a:miter/>
            </a:ln>
          </p:spPr>
          <p:txBody>
            <a:bodyPr rtlCol="0" anchor="ctr"/>
            <a:lstStyle/>
            <a:p>
              <a:endParaRPr lang="es-ES" sz="675"/>
            </a:p>
          </p:txBody>
        </p:sp>
        <p:sp>
          <p:nvSpPr>
            <p:cNvPr id="26" name="Forma libre: forma 25">
              <a:extLst>
                <a:ext uri="{FF2B5EF4-FFF2-40B4-BE49-F238E27FC236}">
                  <a16:creationId xmlns:a16="http://schemas.microsoft.com/office/drawing/2014/main" id="{B16AD369-F76C-9990-D43B-EB6FA0C89548}"/>
                </a:ext>
              </a:extLst>
            </p:cNvPr>
            <p:cNvSpPr/>
            <p:nvPr/>
          </p:nvSpPr>
          <p:spPr>
            <a:xfrm>
              <a:off x="22583270" y="861389"/>
              <a:ext cx="207650" cy="281077"/>
            </a:xfrm>
            <a:custGeom>
              <a:avLst/>
              <a:gdLst>
                <a:gd name="connsiteX0" fmla="*/ 179869 w 207650"/>
                <a:gd name="connsiteY0" fmla="*/ 24306 h 281077"/>
                <a:gd name="connsiteX1" fmla="*/ 103582 w 207650"/>
                <a:gd name="connsiteY1" fmla="*/ 0 h 281077"/>
                <a:gd name="connsiteX2" fmla="*/ 0 w 207650"/>
                <a:gd name="connsiteY2" fmla="*/ 0 h 281077"/>
                <a:gd name="connsiteX3" fmla="*/ 0 w 207650"/>
                <a:gd name="connsiteY3" fmla="*/ 281077 h 281077"/>
                <a:gd name="connsiteX4" fmla="*/ 41344 w 207650"/>
                <a:gd name="connsiteY4" fmla="*/ 281077 h 281077"/>
                <a:gd name="connsiteX5" fmla="*/ 41344 w 207650"/>
                <a:gd name="connsiteY5" fmla="*/ 181480 h 281077"/>
                <a:gd name="connsiteX6" fmla="*/ 103984 w 207650"/>
                <a:gd name="connsiteY6" fmla="*/ 181480 h 281077"/>
                <a:gd name="connsiteX7" fmla="*/ 159208 w 207650"/>
                <a:gd name="connsiteY7" fmla="*/ 170630 h 281077"/>
                <a:gd name="connsiteX8" fmla="*/ 194936 w 207650"/>
                <a:gd name="connsiteY8" fmla="*/ 139310 h 281077"/>
                <a:gd name="connsiteX9" fmla="*/ 207650 w 207650"/>
                <a:gd name="connsiteY9" fmla="*/ 91142 h 281077"/>
                <a:gd name="connsiteX10" fmla="*/ 179869 w 207650"/>
                <a:gd name="connsiteY10" fmla="*/ 24306 h 281077"/>
                <a:gd name="connsiteX11" fmla="*/ 147362 w 207650"/>
                <a:gd name="connsiteY11" fmla="*/ 131299 h 281077"/>
                <a:gd name="connsiteX12" fmla="*/ 100382 w 207650"/>
                <a:gd name="connsiteY12" fmla="*/ 144968 h 281077"/>
                <a:gd name="connsiteX13" fmla="*/ 41280 w 207650"/>
                <a:gd name="connsiteY13" fmla="*/ 144968 h 281077"/>
                <a:gd name="connsiteX14" fmla="*/ 41280 w 207650"/>
                <a:gd name="connsiteY14" fmla="*/ 37360 h 281077"/>
                <a:gd name="connsiteX15" fmla="*/ 100318 w 207650"/>
                <a:gd name="connsiteY15" fmla="*/ 37360 h 281077"/>
                <a:gd name="connsiteX16" fmla="*/ 147299 w 207650"/>
                <a:gd name="connsiteY16" fmla="*/ 50795 h 281077"/>
                <a:gd name="connsiteX17" fmla="*/ 164145 w 207650"/>
                <a:gd name="connsiteY17" fmla="*/ 91164 h 281077"/>
                <a:gd name="connsiteX18" fmla="*/ 147299 w 207650"/>
                <a:gd name="connsiteY18" fmla="*/ 131299 h 28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7650" h="281077">
                  <a:moveTo>
                    <a:pt x="179869" y="24306"/>
                  </a:moveTo>
                  <a:cubicBezTo>
                    <a:pt x="161412" y="8116"/>
                    <a:pt x="135983" y="15"/>
                    <a:pt x="103582" y="0"/>
                  </a:cubicBezTo>
                  <a:lnTo>
                    <a:pt x="0" y="0"/>
                  </a:lnTo>
                  <a:lnTo>
                    <a:pt x="0" y="281077"/>
                  </a:lnTo>
                  <a:lnTo>
                    <a:pt x="41344" y="281077"/>
                  </a:lnTo>
                  <a:lnTo>
                    <a:pt x="41344" y="181480"/>
                  </a:lnTo>
                  <a:lnTo>
                    <a:pt x="103984" y="181480"/>
                  </a:lnTo>
                  <a:cubicBezTo>
                    <a:pt x="125408" y="181480"/>
                    <a:pt x="143802" y="177862"/>
                    <a:pt x="159208" y="170630"/>
                  </a:cubicBezTo>
                  <a:cubicBezTo>
                    <a:pt x="173957" y="163965"/>
                    <a:pt x="186396" y="153063"/>
                    <a:pt x="194936" y="139310"/>
                  </a:cubicBezTo>
                  <a:cubicBezTo>
                    <a:pt x="203412" y="125663"/>
                    <a:pt x="207650" y="109606"/>
                    <a:pt x="207650" y="91142"/>
                  </a:cubicBezTo>
                  <a:cubicBezTo>
                    <a:pt x="207566" y="62774"/>
                    <a:pt x="198305" y="40496"/>
                    <a:pt x="179869" y="24306"/>
                  </a:cubicBezTo>
                  <a:close/>
                  <a:moveTo>
                    <a:pt x="147362" y="131299"/>
                  </a:moveTo>
                  <a:cubicBezTo>
                    <a:pt x="136067" y="140411"/>
                    <a:pt x="120407" y="144968"/>
                    <a:pt x="100382" y="144968"/>
                  </a:cubicBezTo>
                  <a:lnTo>
                    <a:pt x="41280" y="144968"/>
                  </a:lnTo>
                  <a:lnTo>
                    <a:pt x="41280" y="37360"/>
                  </a:lnTo>
                  <a:lnTo>
                    <a:pt x="100318" y="37360"/>
                  </a:lnTo>
                  <a:cubicBezTo>
                    <a:pt x="120386" y="37360"/>
                    <a:pt x="136046" y="41837"/>
                    <a:pt x="147299" y="50795"/>
                  </a:cubicBezTo>
                  <a:cubicBezTo>
                    <a:pt x="158551" y="59752"/>
                    <a:pt x="164166" y="73208"/>
                    <a:pt x="164145" y="91164"/>
                  </a:cubicBezTo>
                  <a:cubicBezTo>
                    <a:pt x="164145" y="108822"/>
                    <a:pt x="158530" y="122202"/>
                    <a:pt x="147299" y="131299"/>
                  </a:cubicBezTo>
                  <a:close/>
                </a:path>
              </a:pathLst>
            </a:custGeom>
            <a:grpFill/>
            <a:ln w="2119" cap="flat">
              <a:noFill/>
              <a:prstDash val="solid"/>
              <a:miter/>
            </a:ln>
          </p:spPr>
          <p:txBody>
            <a:bodyPr rtlCol="0" anchor="ctr"/>
            <a:lstStyle/>
            <a:p>
              <a:endParaRPr lang="es-ES" sz="675"/>
            </a:p>
          </p:txBody>
        </p:sp>
        <p:sp>
          <p:nvSpPr>
            <p:cNvPr id="27" name="Forma libre: forma 26">
              <a:extLst>
                <a:ext uri="{FF2B5EF4-FFF2-40B4-BE49-F238E27FC236}">
                  <a16:creationId xmlns:a16="http://schemas.microsoft.com/office/drawing/2014/main" id="{2FA0D630-4CED-0F62-9EA5-31EEDDAD15A5}"/>
                </a:ext>
              </a:extLst>
            </p:cNvPr>
            <p:cNvSpPr/>
            <p:nvPr/>
          </p:nvSpPr>
          <p:spPr>
            <a:xfrm>
              <a:off x="22794197" y="934458"/>
              <a:ext cx="206799" cy="212416"/>
            </a:xfrm>
            <a:custGeom>
              <a:avLst/>
              <a:gdLst>
                <a:gd name="connsiteX0" fmla="*/ 156609 w 206799"/>
                <a:gd name="connsiteY0" fmla="*/ 13264 h 212416"/>
                <a:gd name="connsiteX1" fmla="*/ 103208 w 206799"/>
                <a:gd name="connsiteY1" fmla="*/ 20 h 212416"/>
                <a:gd name="connsiteX2" fmla="*/ 62246 w 206799"/>
                <a:gd name="connsiteY2" fmla="*/ 7648 h 212416"/>
                <a:gd name="connsiteX3" fmla="*/ 29315 w 206799"/>
                <a:gd name="connsiteY3" fmla="*/ 29539 h 212416"/>
                <a:gd name="connsiteX4" fmla="*/ 7637 w 206799"/>
                <a:gd name="connsiteY4" fmla="*/ 63253 h 212416"/>
                <a:gd name="connsiteX5" fmla="*/ 8 w 206799"/>
                <a:gd name="connsiteY5" fmla="*/ 106017 h 212416"/>
                <a:gd name="connsiteX6" fmla="*/ 13464 w 206799"/>
                <a:gd name="connsiteY6" fmla="*/ 161431 h 212416"/>
                <a:gd name="connsiteX7" fmla="*/ 50400 w 206799"/>
                <a:gd name="connsiteY7" fmla="*/ 198982 h 212416"/>
                <a:gd name="connsiteX8" fmla="*/ 144551 w 206799"/>
                <a:gd name="connsiteY8" fmla="*/ 204597 h 212416"/>
                <a:gd name="connsiteX9" fmla="*/ 177482 w 206799"/>
                <a:gd name="connsiteY9" fmla="*/ 182707 h 212416"/>
                <a:gd name="connsiteX10" fmla="*/ 199161 w 206799"/>
                <a:gd name="connsiteY10" fmla="*/ 149183 h 212416"/>
                <a:gd name="connsiteX11" fmla="*/ 206789 w 206799"/>
                <a:gd name="connsiteY11" fmla="*/ 106017 h 212416"/>
                <a:gd name="connsiteX12" fmla="*/ 193354 w 206799"/>
                <a:gd name="connsiteY12" fmla="*/ 50412 h 212416"/>
                <a:gd name="connsiteX13" fmla="*/ 156609 w 206799"/>
                <a:gd name="connsiteY13" fmla="*/ 13264 h 212416"/>
                <a:gd name="connsiteX14" fmla="*/ 161822 w 206799"/>
                <a:gd name="connsiteY14" fmla="*/ 135727 h 212416"/>
                <a:gd name="connsiteX15" fmla="*/ 148578 w 206799"/>
                <a:gd name="connsiteY15" fmla="*/ 158020 h 212416"/>
                <a:gd name="connsiteX16" fmla="*/ 128489 w 206799"/>
                <a:gd name="connsiteY16" fmla="*/ 171857 h 212416"/>
                <a:gd name="connsiteX17" fmla="*/ 103208 w 206799"/>
                <a:gd name="connsiteY17" fmla="*/ 176689 h 212416"/>
                <a:gd name="connsiteX18" fmla="*/ 71273 w 206799"/>
                <a:gd name="connsiteY18" fmla="*/ 168212 h 212416"/>
                <a:gd name="connsiteX19" fmla="*/ 48790 w 206799"/>
                <a:gd name="connsiteY19" fmla="*/ 143928 h 212416"/>
                <a:gd name="connsiteX20" fmla="*/ 40567 w 206799"/>
                <a:gd name="connsiteY20" fmla="*/ 105974 h 212416"/>
                <a:gd name="connsiteX21" fmla="*/ 45187 w 206799"/>
                <a:gd name="connsiteY21" fmla="*/ 76307 h 212416"/>
                <a:gd name="connsiteX22" fmla="*/ 58241 w 206799"/>
                <a:gd name="connsiteY22" fmla="*/ 54226 h 212416"/>
                <a:gd name="connsiteX23" fmla="*/ 78308 w 206799"/>
                <a:gd name="connsiteY23" fmla="*/ 40367 h 212416"/>
                <a:gd name="connsiteX24" fmla="*/ 103208 w 206799"/>
                <a:gd name="connsiteY24" fmla="*/ 35748 h 212416"/>
                <a:gd name="connsiteX25" fmla="*/ 135927 w 206799"/>
                <a:gd name="connsiteY25" fmla="*/ 44224 h 212416"/>
                <a:gd name="connsiteX26" fmla="*/ 158410 w 206799"/>
                <a:gd name="connsiteY26" fmla="*/ 68318 h 212416"/>
                <a:gd name="connsiteX27" fmla="*/ 166633 w 206799"/>
                <a:gd name="connsiteY27" fmla="*/ 106059 h 212416"/>
                <a:gd name="connsiteX28" fmla="*/ 161780 w 206799"/>
                <a:gd name="connsiteY28" fmla="*/ 135727 h 212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6799" h="212416">
                  <a:moveTo>
                    <a:pt x="156609" y="13264"/>
                  </a:moveTo>
                  <a:cubicBezTo>
                    <a:pt x="140292" y="4230"/>
                    <a:pt x="121856" y="-339"/>
                    <a:pt x="103208" y="20"/>
                  </a:cubicBezTo>
                  <a:cubicBezTo>
                    <a:pt x="89179" y="-114"/>
                    <a:pt x="75278" y="2476"/>
                    <a:pt x="62246" y="7648"/>
                  </a:cubicBezTo>
                  <a:cubicBezTo>
                    <a:pt x="49870" y="12588"/>
                    <a:pt x="38660" y="20043"/>
                    <a:pt x="29315" y="29539"/>
                  </a:cubicBezTo>
                  <a:cubicBezTo>
                    <a:pt x="19864" y="39176"/>
                    <a:pt x="12489" y="50651"/>
                    <a:pt x="7637" y="63253"/>
                  </a:cubicBezTo>
                  <a:cubicBezTo>
                    <a:pt x="2424" y="76903"/>
                    <a:pt x="-162" y="91410"/>
                    <a:pt x="8" y="106017"/>
                  </a:cubicBezTo>
                  <a:cubicBezTo>
                    <a:pt x="8" y="126896"/>
                    <a:pt x="4500" y="145369"/>
                    <a:pt x="13464" y="161431"/>
                  </a:cubicBezTo>
                  <a:cubicBezTo>
                    <a:pt x="22067" y="177121"/>
                    <a:pt x="34846" y="190120"/>
                    <a:pt x="50400" y="198982"/>
                  </a:cubicBezTo>
                  <a:cubicBezTo>
                    <a:pt x="79410" y="214667"/>
                    <a:pt x="113888" y="216723"/>
                    <a:pt x="144551" y="204597"/>
                  </a:cubicBezTo>
                  <a:cubicBezTo>
                    <a:pt x="156884" y="199562"/>
                    <a:pt x="168073" y="192122"/>
                    <a:pt x="177482" y="182707"/>
                  </a:cubicBezTo>
                  <a:cubicBezTo>
                    <a:pt x="186976" y="173165"/>
                    <a:pt x="194350" y="161745"/>
                    <a:pt x="199161" y="149183"/>
                  </a:cubicBezTo>
                  <a:cubicBezTo>
                    <a:pt x="204395" y="135400"/>
                    <a:pt x="206980" y="120757"/>
                    <a:pt x="206789" y="106017"/>
                  </a:cubicBezTo>
                  <a:cubicBezTo>
                    <a:pt x="206789" y="84826"/>
                    <a:pt x="202318" y="66290"/>
                    <a:pt x="193354" y="50412"/>
                  </a:cubicBezTo>
                  <a:cubicBezTo>
                    <a:pt x="184751" y="34883"/>
                    <a:pt x="172036" y="22029"/>
                    <a:pt x="156609" y="13264"/>
                  </a:cubicBezTo>
                  <a:close/>
                  <a:moveTo>
                    <a:pt x="161822" y="135727"/>
                  </a:moveTo>
                  <a:cubicBezTo>
                    <a:pt x="158961" y="143976"/>
                    <a:pt x="154448" y="151558"/>
                    <a:pt x="148578" y="158020"/>
                  </a:cubicBezTo>
                  <a:cubicBezTo>
                    <a:pt x="142962" y="164034"/>
                    <a:pt x="136117" y="168755"/>
                    <a:pt x="128489" y="171857"/>
                  </a:cubicBezTo>
                  <a:cubicBezTo>
                    <a:pt x="120457" y="175129"/>
                    <a:pt x="111875" y="176771"/>
                    <a:pt x="103208" y="176689"/>
                  </a:cubicBezTo>
                  <a:cubicBezTo>
                    <a:pt x="91998" y="176824"/>
                    <a:pt x="80957" y="173894"/>
                    <a:pt x="71273" y="168212"/>
                  </a:cubicBezTo>
                  <a:cubicBezTo>
                    <a:pt x="61610" y="162427"/>
                    <a:pt x="53812" y="154000"/>
                    <a:pt x="48790" y="143928"/>
                  </a:cubicBezTo>
                  <a:cubicBezTo>
                    <a:pt x="43301" y="133360"/>
                    <a:pt x="40546" y="120709"/>
                    <a:pt x="40567" y="105974"/>
                  </a:cubicBezTo>
                  <a:cubicBezTo>
                    <a:pt x="40377" y="95892"/>
                    <a:pt x="41945" y="85856"/>
                    <a:pt x="45187" y="76307"/>
                  </a:cubicBezTo>
                  <a:cubicBezTo>
                    <a:pt x="48026" y="68149"/>
                    <a:pt x="52456" y="60641"/>
                    <a:pt x="58241" y="54226"/>
                  </a:cubicBezTo>
                  <a:cubicBezTo>
                    <a:pt x="63771" y="48117"/>
                    <a:pt x="70637" y="43372"/>
                    <a:pt x="78308" y="40367"/>
                  </a:cubicBezTo>
                  <a:cubicBezTo>
                    <a:pt x="86234" y="37258"/>
                    <a:pt x="94689" y="35690"/>
                    <a:pt x="103208" y="35748"/>
                  </a:cubicBezTo>
                  <a:cubicBezTo>
                    <a:pt x="114672" y="35548"/>
                    <a:pt x="125988" y="38479"/>
                    <a:pt x="135927" y="44224"/>
                  </a:cubicBezTo>
                  <a:cubicBezTo>
                    <a:pt x="145547" y="49971"/>
                    <a:pt x="153346" y="58324"/>
                    <a:pt x="158410" y="68318"/>
                  </a:cubicBezTo>
                  <a:cubicBezTo>
                    <a:pt x="163899" y="78772"/>
                    <a:pt x="166633" y="91353"/>
                    <a:pt x="166633" y="106059"/>
                  </a:cubicBezTo>
                  <a:cubicBezTo>
                    <a:pt x="166760" y="116157"/>
                    <a:pt x="165128" y="126197"/>
                    <a:pt x="161780" y="135727"/>
                  </a:cubicBezTo>
                  <a:close/>
                </a:path>
              </a:pathLst>
            </a:custGeom>
            <a:grpFill/>
            <a:ln w="2119" cap="flat">
              <a:noFill/>
              <a:prstDash val="solid"/>
              <a:miter/>
            </a:ln>
          </p:spPr>
          <p:txBody>
            <a:bodyPr rtlCol="0" anchor="ctr"/>
            <a:lstStyle/>
            <a:p>
              <a:endParaRPr lang="es-ES" sz="675"/>
            </a:p>
          </p:txBody>
        </p:sp>
        <p:sp>
          <p:nvSpPr>
            <p:cNvPr id="28" name="Forma libre: forma 27">
              <a:extLst>
                <a:ext uri="{FF2B5EF4-FFF2-40B4-BE49-F238E27FC236}">
                  <a16:creationId xmlns:a16="http://schemas.microsoft.com/office/drawing/2014/main" id="{591315C8-3FB8-D08B-A3EA-74EAE8F8FE0E}"/>
                </a:ext>
              </a:extLst>
            </p:cNvPr>
            <p:cNvSpPr/>
            <p:nvPr/>
          </p:nvSpPr>
          <p:spPr>
            <a:xfrm>
              <a:off x="23000817" y="938482"/>
              <a:ext cx="295529" cy="204090"/>
            </a:xfrm>
            <a:custGeom>
              <a:avLst/>
              <a:gdLst>
                <a:gd name="connsiteX0" fmla="*/ 222039 w 295529"/>
                <a:gd name="connsiteY0" fmla="*/ 109727 h 204090"/>
                <a:gd name="connsiteX1" fmla="*/ 216826 w 295529"/>
                <a:gd name="connsiteY1" fmla="*/ 127188 h 204090"/>
                <a:gd name="connsiteX2" fmla="*/ 211613 w 295529"/>
                <a:gd name="connsiteY2" fmla="*/ 146260 h 204090"/>
                <a:gd name="connsiteX3" fmla="*/ 199958 w 295529"/>
                <a:gd name="connsiteY3" fmla="*/ 110108 h 204090"/>
                <a:gd name="connsiteX4" fmla="*/ 164951 w 295529"/>
                <a:gd name="connsiteY4" fmla="*/ 0 h 204090"/>
                <a:gd name="connsiteX5" fmla="*/ 130812 w 295529"/>
                <a:gd name="connsiteY5" fmla="*/ 0 h 204090"/>
                <a:gd name="connsiteX6" fmla="*/ 96377 w 295529"/>
                <a:gd name="connsiteY6" fmla="*/ 109727 h 204090"/>
                <a:gd name="connsiteX7" fmla="*/ 90952 w 295529"/>
                <a:gd name="connsiteY7" fmla="*/ 127591 h 204090"/>
                <a:gd name="connsiteX8" fmla="*/ 85124 w 295529"/>
                <a:gd name="connsiteY8" fmla="*/ 146663 h 204090"/>
                <a:gd name="connsiteX9" fmla="*/ 79509 w 295529"/>
                <a:gd name="connsiteY9" fmla="*/ 127591 h 204090"/>
                <a:gd name="connsiteX10" fmla="*/ 74274 w 295529"/>
                <a:gd name="connsiteY10" fmla="*/ 109727 h 204090"/>
                <a:gd name="connsiteX11" fmla="*/ 41767 w 295529"/>
                <a:gd name="connsiteY11" fmla="*/ 106 h 204090"/>
                <a:gd name="connsiteX12" fmla="*/ 0 w 295529"/>
                <a:gd name="connsiteY12" fmla="*/ 106 h 204090"/>
                <a:gd name="connsiteX13" fmla="*/ 64654 w 295529"/>
                <a:gd name="connsiteY13" fmla="*/ 204090 h 204090"/>
                <a:gd name="connsiteX14" fmla="*/ 101992 w 295529"/>
                <a:gd name="connsiteY14" fmla="*/ 204090 h 204090"/>
                <a:gd name="connsiteX15" fmla="*/ 136512 w 295529"/>
                <a:gd name="connsiteY15" fmla="*/ 94469 h 204090"/>
                <a:gd name="connsiteX16" fmla="*/ 147362 w 295529"/>
                <a:gd name="connsiteY16" fmla="*/ 58741 h 204090"/>
                <a:gd name="connsiteX17" fmla="*/ 158996 w 295529"/>
                <a:gd name="connsiteY17" fmla="*/ 94469 h 204090"/>
                <a:gd name="connsiteX18" fmla="*/ 193537 w 295529"/>
                <a:gd name="connsiteY18" fmla="*/ 204090 h 204090"/>
                <a:gd name="connsiteX19" fmla="*/ 231278 w 295529"/>
                <a:gd name="connsiteY19" fmla="*/ 204090 h 204090"/>
                <a:gd name="connsiteX20" fmla="*/ 295529 w 295529"/>
                <a:gd name="connsiteY20" fmla="*/ 106 h 204090"/>
                <a:gd name="connsiteX21" fmla="*/ 254567 w 295529"/>
                <a:gd name="connsiteY21" fmla="*/ 106 h 20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5529" h="204090">
                  <a:moveTo>
                    <a:pt x="222039" y="109727"/>
                  </a:moveTo>
                  <a:cubicBezTo>
                    <a:pt x="220174" y="115618"/>
                    <a:pt x="218437" y="121439"/>
                    <a:pt x="216826" y="127188"/>
                  </a:cubicBezTo>
                  <a:cubicBezTo>
                    <a:pt x="215215" y="132937"/>
                    <a:pt x="213478" y="139295"/>
                    <a:pt x="211613" y="146260"/>
                  </a:cubicBezTo>
                  <a:cubicBezTo>
                    <a:pt x="206782" y="131257"/>
                    <a:pt x="202904" y="119206"/>
                    <a:pt x="199958" y="110108"/>
                  </a:cubicBezTo>
                  <a:lnTo>
                    <a:pt x="164951" y="0"/>
                  </a:lnTo>
                  <a:lnTo>
                    <a:pt x="130812" y="0"/>
                  </a:lnTo>
                  <a:lnTo>
                    <a:pt x="96377" y="109727"/>
                  </a:lnTo>
                  <a:cubicBezTo>
                    <a:pt x="94491" y="115900"/>
                    <a:pt x="92668" y="121855"/>
                    <a:pt x="90952" y="127591"/>
                  </a:cubicBezTo>
                  <a:cubicBezTo>
                    <a:pt x="89193" y="133355"/>
                    <a:pt x="87264" y="139712"/>
                    <a:pt x="85124" y="146663"/>
                  </a:cubicBezTo>
                  <a:cubicBezTo>
                    <a:pt x="83005" y="139712"/>
                    <a:pt x="81098" y="133355"/>
                    <a:pt x="79509" y="127591"/>
                  </a:cubicBezTo>
                  <a:cubicBezTo>
                    <a:pt x="77919" y="121827"/>
                    <a:pt x="76160" y="115894"/>
                    <a:pt x="74274" y="109727"/>
                  </a:cubicBezTo>
                  <a:lnTo>
                    <a:pt x="41767" y="106"/>
                  </a:lnTo>
                  <a:lnTo>
                    <a:pt x="0" y="106"/>
                  </a:lnTo>
                  <a:lnTo>
                    <a:pt x="64654" y="204090"/>
                  </a:lnTo>
                  <a:lnTo>
                    <a:pt x="101992" y="204090"/>
                  </a:lnTo>
                  <a:lnTo>
                    <a:pt x="136512" y="94469"/>
                  </a:lnTo>
                  <a:cubicBezTo>
                    <a:pt x="139458" y="85639"/>
                    <a:pt x="143082" y="73730"/>
                    <a:pt x="147362" y="58741"/>
                  </a:cubicBezTo>
                  <a:cubicBezTo>
                    <a:pt x="152448" y="73730"/>
                    <a:pt x="156326" y="85639"/>
                    <a:pt x="158996" y="94469"/>
                  </a:cubicBezTo>
                  <a:lnTo>
                    <a:pt x="193537" y="204090"/>
                  </a:lnTo>
                  <a:lnTo>
                    <a:pt x="231278" y="204090"/>
                  </a:lnTo>
                  <a:lnTo>
                    <a:pt x="295529" y="106"/>
                  </a:lnTo>
                  <a:lnTo>
                    <a:pt x="254567" y="106"/>
                  </a:lnTo>
                  <a:close/>
                </a:path>
              </a:pathLst>
            </a:custGeom>
            <a:grpFill/>
            <a:ln w="2119" cap="flat">
              <a:noFill/>
              <a:prstDash val="solid"/>
              <a:miter/>
            </a:ln>
          </p:spPr>
          <p:txBody>
            <a:bodyPr rtlCol="0" anchor="ctr"/>
            <a:lstStyle/>
            <a:p>
              <a:endParaRPr lang="es-ES" sz="675"/>
            </a:p>
          </p:txBody>
        </p:sp>
        <p:sp>
          <p:nvSpPr>
            <p:cNvPr id="29" name="Forma libre: forma 28">
              <a:extLst>
                <a:ext uri="{FF2B5EF4-FFF2-40B4-BE49-F238E27FC236}">
                  <a16:creationId xmlns:a16="http://schemas.microsoft.com/office/drawing/2014/main" id="{A70B8A77-1ECC-FA0D-3ABE-12662AF87CCD}"/>
                </a:ext>
              </a:extLst>
            </p:cNvPr>
            <p:cNvSpPr/>
            <p:nvPr/>
          </p:nvSpPr>
          <p:spPr>
            <a:xfrm>
              <a:off x="23296333" y="934464"/>
              <a:ext cx="192321" cy="212494"/>
            </a:xfrm>
            <a:custGeom>
              <a:avLst/>
              <a:gdLst>
                <a:gd name="connsiteX0" fmla="*/ 146570 w 192321"/>
                <a:gd name="connsiteY0" fmla="*/ 13067 h 212494"/>
                <a:gd name="connsiteX1" fmla="*/ 97979 w 192321"/>
                <a:gd name="connsiteY1" fmla="*/ 14 h 212494"/>
                <a:gd name="connsiteX2" fmla="*/ 58415 w 192321"/>
                <a:gd name="connsiteY2" fmla="*/ 7430 h 212494"/>
                <a:gd name="connsiteX3" fmla="*/ 27307 w 192321"/>
                <a:gd name="connsiteY3" fmla="*/ 28982 h 212494"/>
                <a:gd name="connsiteX4" fmla="*/ 7027 w 192321"/>
                <a:gd name="connsiteY4" fmla="*/ 62506 h 212494"/>
                <a:gd name="connsiteX5" fmla="*/ 13 w 192321"/>
                <a:gd name="connsiteY5" fmla="*/ 106074 h 212494"/>
                <a:gd name="connsiteX6" fmla="*/ 12855 w 192321"/>
                <a:gd name="connsiteY6" fmla="*/ 161680 h 212494"/>
                <a:gd name="connsiteX7" fmla="*/ 48180 w 192321"/>
                <a:gd name="connsiteY7" fmla="*/ 199039 h 212494"/>
                <a:gd name="connsiteX8" fmla="*/ 99992 w 192321"/>
                <a:gd name="connsiteY8" fmla="*/ 212474 h 212494"/>
                <a:gd name="connsiteX9" fmla="*/ 134300 w 192321"/>
                <a:gd name="connsiteY9" fmla="*/ 207452 h 212494"/>
                <a:gd name="connsiteX10" fmla="*/ 164837 w 192321"/>
                <a:gd name="connsiteY10" fmla="*/ 191008 h 212494"/>
                <a:gd name="connsiteX11" fmla="*/ 188719 w 192321"/>
                <a:gd name="connsiteY11" fmla="*/ 161489 h 212494"/>
                <a:gd name="connsiteX12" fmla="*/ 158204 w 192321"/>
                <a:gd name="connsiteY12" fmla="*/ 142608 h 212494"/>
                <a:gd name="connsiteX13" fmla="*/ 142946 w 192321"/>
                <a:gd name="connsiteY13" fmla="*/ 162887 h 212494"/>
                <a:gd name="connsiteX14" fmla="*/ 123260 w 192321"/>
                <a:gd name="connsiteY14" fmla="*/ 174140 h 212494"/>
                <a:gd name="connsiteX15" fmla="*/ 99950 w 192321"/>
                <a:gd name="connsiteY15" fmla="*/ 177552 h 212494"/>
                <a:gd name="connsiteX16" fmla="*/ 69032 w 192321"/>
                <a:gd name="connsiteY16" fmla="*/ 169520 h 212494"/>
                <a:gd name="connsiteX17" fmla="*/ 47587 w 192321"/>
                <a:gd name="connsiteY17" fmla="*/ 145532 h 212494"/>
                <a:gd name="connsiteX18" fmla="*/ 40106 w 192321"/>
                <a:gd name="connsiteY18" fmla="*/ 115229 h 212494"/>
                <a:gd name="connsiteX19" fmla="*/ 191940 w 192321"/>
                <a:gd name="connsiteY19" fmla="*/ 115229 h 212494"/>
                <a:gd name="connsiteX20" fmla="*/ 192321 w 192321"/>
                <a:gd name="connsiteY20" fmla="*/ 109613 h 212494"/>
                <a:gd name="connsiteX21" fmla="*/ 192321 w 192321"/>
                <a:gd name="connsiteY21" fmla="*/ 104379 h 212494"/>
                <a:gd name="connsiteX22" fmla="*/ 180094 w 192321"/>
                <a:gd name="connsiteY22" fmla="*/ 49579 h 212494"/>
                <a:gd name="connsiteX23" fmla="*/ 146570 w 192321"/>
                <a:gd name="connsiteY23" fmla="*/ 13067 h 212494"/>
                <a:gd name="connsiteX24" fmla="*/ 55216 w 192321"/>
                <a:gd name="connsiteY24" fmla="*/ 52016 h 212494"/>
                <a:gd name="connsiteX25" fmla="*/ 73482 w 192321"/>
                <a:gd name="connsiteY25" fmla="*/ 37967 h 212494"/>
                <a:gd name="connsiteX26" fmla="*/ 97576 w 192321"/>
                <a:gd name="connsiteY26" fmla="*/ 33347 h 212494"/>
                <a:gd name="connsiteX27" fmla="*/ 137119 w 192321"/>
                <a:gd name="connsiteY27" fmla="*/ 50999 h 212494"/>
                <a:gd name="connsiteX28" fmla="*/ 151317 w 192321"/>
                <a:gd name="connsiteY28" fmla="*/ 85943 h 212494"/>
                <a:gd name="connsiteX29" fmla="*/ 41272 w 192321"/>
                <a:gd name="connsiteY29" fmla="*/ 85943 h 212494"/>
                <a:gd name="connsiteX30" fmla="*/ 43772 w 192321"/>
                <a:gd name="connsiteY30" fmla="*/ 74902 h 212494"/>
                <a:gd name="connsiteX31" fmla="*/ 55216 w 192321"/>
                <a:gd name="connsiteY31" fmla="*/ 52016 h 21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2321" h="212494">
                  <a:moveTo>
                    <a:pt x="146570" y="13067"/>
                  </a:moveTo>
                  <a:cubicBezTo>
                    <a:pt x="131927" y="4241"/>
                    <a:pt x="115080" y="-281"/>
                    <a:pt x="97979" y="14"/>
                  </a:cubicBezTo>
                  <a:cubicBezTo>
                    <a:pt x="84438" y="-156"/>
                    <a:pt x="70982" y="2366"/>
                    <a:pt x="58415" y="7430"/>
                  </a:cubicBezTo>
                  <a:cubicBezTo>
                    <a:pt x="46633" y="12319"/>
                    <a:pt x="36016" y="19666"/>
                    <a:pt x="27307" y="28982"/>
                  </a:cubicBezTo>
                  <a:cubicBezTo>
                    <a:pt x="18301" y="38632"/>
                    <a:pt x="11393" y="50048"/>
                    <a:pt x="7027" y="62506"/>
                  </a:cubicBezTo>
                  <a:cubicBezTo>
                    <a:pt x="2175" y="76511"/>
                    <a:pt x="-199" y="91256"/>
                    <a:pt x="13" y="106074"/>
                  </a:cubicBezTo>
                  <a:cubicBezTo>
                    <a:pt x="13" y="127265"/>
                    <a:pt x="4294" y="145801"/>
                    <a:pt x="12855" y="161680"/>
                  </a:cubicBezTo>
                  <a:cubicBezTo>
                    <a:pt x="20971" y="177140"/>
                    <a:pt x="33198" y="190065"/>
                    <a:pt x="48180" y="199039"/>
                  </a:cubicBezTo>
                  <a:cubicBezTo>
                    <a:pt x="63883" y="208190"/>
                    <a:pt x="81810" y="212839"/>
                    <a:pt x="99992" y="212474"/>
                  </a:cubicBezTo>
                  <a:cubicBezTo>
                    <a:pt x="111605" y="212496"/>
                    <a:pt x="123175" y="210802"/>
                    <a:pt x="134300" y="207452"/>
                  </a:cubicBezTo>
                  <a:cubicBezTo>
                    <a:pt x="145489" y="204078"/>
                    <a:pt x="155873" y="198486"/>
                    <a:pt x="164837" y="191008"/>
                  </a:cubicBezTo>
                  <a:cubicBezTo>
                    <a:pt x="174563" y="182739"/>
                    <a:pt x="182658" y="172729"/>
                    <a:pt x="188719" y="161489"/>
                  </a:cubicBezTo>
                  <a:lnTo>
                    <a:pt x="158204" y="142608"/>
                  </a:lnTo>
                  <a:cubicBezTo>
                    <a:pt x="154432" y="150258"/>
                    <a:pt x="149240" y="157134"/>
                    <a:pt x="142946" y="162887"/>
                  </a:cubicBezTo>
                  <a:cubicBezTo>
                    <a:pt x="137267" y="168005"/>
                    <a:pt x="130549" y="171843"/>
                    <a:pt x="123260" y="174140"/>
                  </a:cubicBezTo>
                  <a:cubicBezTo>
                    <a:pt x="115716" y="176460"/>
                    <a:pt x="107854" y="177611"/>
                    <a:pt x="99950" y="177552"/>
                  </a:cubicBezTo>
                  <a:cubicBezTo>
                    <a:pt x="89100" y="177734"/>
                    <a:pt x="78420" y="174958"/>
                    <a:pt x="69032" y="169520"/>
                  </a:cubicBezTo>
                  <a:cubicBezTo>
                    <a:pt x="59644" y="163843"/>
                    <a:pt x="52185" y="155488"/>
                    <a:pt x="47587" y="145532"/>
                  </a:cubicBezTo>
                  <a:cubicBezTo>
                    <a:pt x="43158" y="136011"/>
                    <a:pt x="40615" y="125718"/>
                    <a:pt x="40106" y="115229"/>
                  </a:cubicBezTo>
                  <a:lnTo>
                    <a:pt x="191940" y="115229"/>
                  </a:lnTo>
                  <a:cubicBezTo>
                    <a:pt x="192194" y="113368"/>
                    <a:pt x="192321" y="111491"/>
                    <a:pt x="192321" y="109613"/>
                  </a:cubicBezTo>
                  <a:lnTo>
                    <a:pt x="192321" y="104379"/>
                  </a:lnTo>
                  <a:cubicBezTo>
                    <a:pt x="192321" y="83500"/>
                    <a:pt x="188252" y="65233"/>
                    <a:pt x="180094" y="49579"/>
                  </a:cubicBezTo>
                  <a:cubicBezTo>
                    <a:pt x="172486" y="34553"/>
                    <a:pt x="160895" y="21919"/>
                    <a:pt x="146570" y="13067"/>
                  </a:cubicBezTo>
                  <a:close/>
                  <a:moveTo>
                    <a:pt x="55216" y="52016"/>
                  </a:moveTo>
                  <a:cubicBezTo>
                    <a:pt x="60005" y="45845"/>
                    <a:pt x="66298" y="41007"/>
                    <a:pt x="73482" y="37967"/>
                  </a:cubicBezTo>
                  <a:cubicBezTo>
                    <a:pt x="81111" y="34801"/>
                    <a:pt x="89312" y="33228"/>
                    <a:pt x="97576" y="33347"/>
                  </a:cubicBezTo>
                  <a:cubicBezTo>
                    <a:pt x="112749" y="32951"/>
                    <a:pt x="127286" y="39439"/>
                    <a:pt x="137119" y="50999"/>
                  </a:cubicBezTo>
                  <a:cubicBezTo>
                    <a:pt x="144493" y="59475"/>
                    <a:pt x="149219" y="71124"/>
                    <a:pt x="151317" y="85943"/>
                  </a:cubicBezTo>
                  <a:lnTo>
                    <a:pt x="41272" y="85943"/>
                  </a:lnTo>
                  <a:cubicBezTo>
                    <a:pt x="41865" y="82213"/>
                    <a:pt x="42692" y="78524"/>
                    <a:pt x="43772" y="74902"/>
                  </a:cubicBezTo>
                  <a:cubicBezTo>
                    <a:pt x="46103" y="66615"/>
                    <a:pt x="49981" y="58848"/>
                    <a:pt x="55216" y="52016"/>
                  </a:cubicBezTo>
                  <a:close/>
                </a:path>
              </a:pathLst>
            </a:custGeom>
            <a:grpFill/>
            <a:ln w="2119" cap="flat">
              <a:noFill/>
              <a:prstDash val="solid"/>
              <a:miter/>
            </a:ln>
          </p:spPr>
          <p:txBody>
            <a:bodyPr rtlCol="0" anchor="ctr"/>
            <a:lstStyle/>
            <a:p>
              <a:endParaRPr lang="es-ES" sz="675"/>
            </a:p>
          </p:txBody>
        </p:sp>
        <p:sp>
          <p:nvSpPr>
            <p:cNvPr id="30" name="Forma libre: forma 29">
              <a:extLst>
                <a:ext uri="{FF2B5EF4-FFF2-40B4-BE49-F238E27FC236}">
                  <a16:creationId xmlns:a16="http://schemas.microsoft.com/office/drawing/2014/main" id="{7F82C282-662A-0425-D14A-8150BADD516C}"/>
                </a:ext>
              </a:extLst>
            </p:cNvPr>
            <p:cNvSpPr/>
            <p:nvPr/>
          </p:nvSpPr>
          <p:spPr>
            <a:xfrm>
              <a:off x="23513893" y="934470"/>
              <a:ext cx="106399" cy="207996"/>
            </a:xfrm>
            <a:custGeom>
              <a:avLst/>
              <a:gdLst>
                <a:gd name="connsiteX0" fmla="*/ 94766 w 106399"/>
                <a:gd name="connsiteY0" fmla="*/ 7 h 207996"/>
                <a:gd name="connsiteX1" fmla="*/ 62429 w 106399"/>
                <a:gd name="connsiteY1" fmla="*/ 9246 h 207996"/>
                <a:gd name="connsiteX2" fmla="*/ 39352 w 106399"/>
                <a:gd name="connsiteY2" fmla="*/ 37346 h 207996"/>
                <a:gd name="connsiteX3" fmla="*/ 39352 w 106399"/>
                <a:gd name="connsiteY3" fmla="*/ 4012 h 207996"/>
                <a:gd name="connsiteX4" fmla="*/ 0 w 106399"/>
                <a:gd name="connsiteY4" fmla="*/ 4012 h 207996"/>
                <a:gd name="connsiteX5" fmla="*/ 0 w 106399"/>
                <a:gd name="connsiteY5" fmla="*/ 207997 h 207996"/>
                <a:gd name="connsiteX6" fmla="*/ 39352 w 106399"/>
                <a:gd name="connsiteY6" fmla="*/ 207997 h 207996"/>
                <a:gd name="connsiteX7" fmla="*/ 39352 w 106399"/>
                <a:gd name="connsiteY7" fmla="*/ 99181 h 207996"/>
                <a:gd name="connsiteX8" fmla="*/ 52596 w 106399"/>
                <a:gd name="connsiteY8" fmla="*/ 57435 h 207996"/>
                <a:gd name="connsiteX9" fmla="*/ 86332 w 106399"/>
                <a:gd name="connsiteY9" fmla="*/ 41774 h 207996"/>
                <a:gd name="connsiteX10" fmla="*/ 106400 w 106399"/>
                <a:gd name="connsiteY10" fmla="*/ 41774 h 207996"/>
                <a:gd name="connsiteX11" fmla="*/ 106400 w 106399"/>
                <a:gd name="connsiteY11" fmla="*/ 7 h 20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399" h="207996">
                  <a:moveTo>
                    <a:pt x="94766" y="7"/>
                  </a:moveTo>
                  <a:cubicBezTo>
                    <a:pt x="83302" y="-171"/>
                    <a:pt x="72071" y="3044"/>
                    <a:pt x="62429" y="9246"/>
                  </a:cubicBezTo>
                  <a:cubicBezTo>
                    <a:pt x="52935" y="15392"/>
                    <a:pt x="45243" y="24758"/>
                    <a:pt x="39352" y="37346"/>
                  </a:cubicBezTo>
                  <a:lnTo>
                    <a:pt x="39352" y="4012"/>
                  </a:lnTo>
                  <a:lnTo>
                    <a:pt x="0" y="4012"/>
                  </a:lnTo>
                  <a:lnTo>
                    <a:pt x="0" y="207997"/>
                  </a:lnTo>
                  <a:lnTo>
                    <a:pt x="39352" y="207997"/>
                  </a:lnTo>
                  <a:lnTo>
                    <a:pt x="39352" y="99181"/>
                  </a:lnTo>
                  <a:cubicBezTo>
                    <a:pt x="39352" y="81789"/>
                    <a:pt x="43759" y="67875"/>
                    <a:pt x="52596" y="57435"/>
                  </a:cubicBezTo>
                  <a:cubicBezTo>
                    <a:pt x="60818" y="47276"/>
                    <a:pt x="73278" y="41493"/>
                    <a:pt x="86332" y="41774"/>
                  </a:cubicBezTo>
                  <a:lnTo>
                    <a:pt x="106400" y="41774"/>
                  </a:lnTo>
                  <a:lnTo>
                    <a:pt x="106400" y="7"/>
                  </a:lnTo>
                  <a:close/>
                </a:path>
              </a:pathLst>
            </a:custGeom>
            <a:grpFill/>
            <a:ln w="2119" cap="flat">
              <a:noFill/>
              <a:prstDash val="solid"/>
              <a:miter/>
            </a:ln>
          </p:spPr>
          <p:txBody>
            <a:bodyPr rtlCol="0" anchor="ctr"/>
            <a:lstStyle/>
            <a:p>
              <a:endParaRPr lang="es-ES" sz="675"/>
            </a:p>
          </p:txBody>
        </p:sp>
        <p:sp>
          <p:nvSpPr>
            <p:cNvPr id="31" name="Forma libre: forma 30">
              <a:extLst>
                <a:ext uri="{FF2B5EF4-FFF2-40B4-BE49-F238E27FC236}">
                  <a16:creationId xmlns:a16="http://schemas.microsoft.com/office/drawing/2014/main" id="{D30BA02D-1BF7-AC56-D0CE-A66B6EB1AFB1}"/>
                </a:ext>
              </a:extLst>
            </p:cNvPr>
            <p:cNvSpPr/>
            <p:nvPr/>
          </p:nvSpPr>
          <p:spPr>
            <a:xfrm>
              <a:off x="20826516" y="737210"/>
              <a:ext cx="267147" cy="428326"/>
            </a:xfrm>
            <a:custGeom>
              <a:avLst/>
              <a:gdLst>
                <a:gd name="connsiteX0" fmla="*/ 0 w 267147"/>
                <a:gd name="connsiteY0" fmla="*/ 305362 h 428326"/>
                <a:gd name="connsiteX1" fmla="*/ 35453 w 267147"/>
                <a:gd name="connsiteY1" fmla="*/ 391737 h 428326"/>
                <a:gd name="connsiteX2" fmla="*/ 176966 w 267147"/>
                <a:gd name="connsiteY2" fmla="*/ 414920 h 428326"/>
                <a:gd name="connsiteX3" fmla="*/ 219475 w 267147"/>
                <a:gd name="connsiteY3" fmla="*/ 0 h 428326"/>
                <a:gd name="connsiteX4" fmla="*/ 0 w 267147"/>
                <a:gd name="connsiteY4" fmla="*/ 305362 h 428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147" h="428326">
                  <a:moveTo>
                    <a:pt x="0" y="305362"/>
                  </a:moveTo>
                  <a:cubicBezTo>
                    <a:pt x="-49" y="337704"/>
                    <a:pt x="12696" y="368753"/>
                    <a:pt x="35453" y="391737"/>
                  </a:cubicBezTo>
                  <a:cubicBezTo>
                    <a:pt x="79360" y="435644"/>
                    <a:pt x="138971" y="435560"/>
                    <a:pt x="176966" y="414920"/>
                  </a:cubicBezTo>
                  <a:cubicBezTo>
                    <a:pt x="223480" y="389681"/>
                    <a:pt x="328121" y="313987"/>
                    <a:pt x="219475" y="0"/>
                  </a:cubicBezTo>
                  <a:cubicBezTo>
                    <a:pt x="219475" y="148210"/>
                    <a:pt x="0" y="163277"/>
                    <a:pt x="0" y="305362"/>
                  </a:cubicBezTo>
                  <a:close/>
                </a:path>
              </a:pathLst>
            </a:custGeom>
            <a:grpFill/>
            <a:ln w="2119" cap="flat">
              <a:noFill/>
              <a:prstDash val="solid"/>
              <a:miter/>
            </a:ln>
          </p:spPr>
          <p:txBody>
            <a:bodyPr rtlCol="0" anchor="ctr"/>
            <a:lstStyle/>
            <a:p>
              <a:endParaRPr lang="es-ES" sz="675"/>
            </a:p>
          </p:txBody>
        </p:sp>
        <p:sp>
          <p:nvSpPr>
            <p:cNvPr id="32" name="Forma libre: forma 31">
              <a:extLst>
                <a:ext uri="{FF2B5EF4-FFF2-40B4-BE49-F238E27FC236}">
                  <a16:creationId xmlns:a16="http://schemas.microsoft.com/office/drawing/2014/main" id="{9CC6A8C8-482B-7CA3-A624-F6654B90608B}"/>
                </a:ext>
              </a:extLst>
            </p:cNvPr>
            <p:cNvSpPr/>
            <p:nvPr/>
          </p:nvSpPr>
          <p:spPr>
            <a:xfrm>
              <a:off x="20670932" y="737210"/>
              <a:ext cx="255520" cy="428307"/>
            </a:xfrm>
            <a:custGeom>
              <a:avLst/>
              <a:gdLst>
                <a:gd name="connsiteX0" fmla="*/ 255521 w 255520"/>
                <a:gd name="connsiteY0" fmla="*/ 129752 h 428307"/>
                <a:gd name="connsiteX1" fmla="*/ 219496 w 255520"/>
                <a:gd name="connsiteY1" fmla="*/ 0 h 428307"/>
                <a:gd name="connsiteX2" fmla="*/ 0 w 255520"/>
                <a:gd name="connsiteY2" fmla="*/ 305362 h 428307"/>
                <a:gd name="connsiteX3" fmla="*/ 35410 w 255520"/>
                <a:gd name="connsiteY3" fmla="*/ 391737 h 428307"/>
                <a:gd name="connsiteX4" fmla="*/ 176924 w 255520"/>
                <a:gd name="connsiteY4" fmla="*/ 414920 h 428307"/>
                <a:gd name="connsiteX5" fmla="*/ 255521 w 255520"/>
                <a:gd name="connsiteY5" fmla="*/ 129752 h 42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520" h="428307">
                  <a:moveTo>
                    <a:pt x="255521" y="129752"/>
                  </a:moveTo>
                  <a:cubicBezTo>
                    <a:pt x="248316" y="90909"/>
                    <a:pt x="236767" y="51134"/>
                    <a:pt x="219496" y="0"/>
                  </a:cubicBezTo>
                  <a:cubicBezTo>
                    <a:pt x="219496" y="148210"/>
                    <a:pt x="0" y="163277"/>
                    <a:pt x="0" y="305362"/>
                  </a:cubicBezTo>
                  <a:cubicBezTo>
                    <a:pt x="-49" y="337697"/>
                    <a:pt x="12677" y="368742"/>
                    <a:pt x="35410" y="391737"/>
                  </a:cubicBezTo>
                  <a:cubicBezTo>
                    <a:pt x="79318" y="435644"/>
                    <a:pt x="139394" y="435517"/>
                    <a:pt x="176924" y="414920"/>
                  </a:cubicBezTo>
                  <a:cubicBezTo>
                    <a:pt x="89659" y="321870"/>
                    <a:pt x="120386" y="214156"/>
                    <a:pt x="255521" y="129752"/>
                  </a:cubicBezTo>
                  <a:close/>
                </a:path>
              </a:pathLst>
            </a:custGeom>
            <a:grpFill/>
            <a:ln w="2119" cap="flat">
              <a:noFill/>
              <a:prstDash val="solid"/>
              <a:miter/>
            </a:ln>
          </p:spPr>
          <p:txBody>
            <a:bodyPr rtlCol="0" anchor="ctr"/>
            <a:lstStyle/>
            <a:p>
              <a:endParaRPr lang="es-ES" sz="675"/>
            </a:p>
          </p:txBody>
        </p:sp>
        <p:sp>
          <p:nvSpPr>
            <p:cNvPr id="33" name="Forma libre: forma 32">
              <a:extLst>
                <a:ext uri="{FF2B5EF4-FFF2-40B4-BE49-F238E27FC236}">
                  <a16:creationId xmlns:a16="http://schemas.microsoft.com/office/drawing/2014/main" id="{1AC2DD80-AD82-007B-A806-07257289CC7B}"/>
                </a:ext>
              </a:extLst>
            </p:cNvPr>
            <p:cNvSpPr/>
            <p:nvPr/>
          </p:nvSpPr>
          <p:spPr>
            <a:xfrm>
              <a:off x="20515348" y="737210"/>
              <a:ext cx="255520" cy="529266"/>
            </a:xfrm>
            <a:custGeom>
              <a:avLst/>
              <a:gdLst>
                <a:gd name="connsiteX0" fmla="*/ 255521 w 255520"/>
                <a:gd name="connsiteY0" fmla="*/ 129752 h 529266"/>
                <a:gd name="connsiteX1" fmla="*/ 219496 w 255520"/>
                <a:gd name="connsiteY1" fmla="*/ 0 h 529266"/>
                <a:gd name="connsiteX2" fmla="*/ 0 w 255520"/>
                <a:gd name="connsiteY2" fmla="*/ 305362 h 529266"/>
                <a:gd name="connsiteX3" fmla="*/ 59038 w 255520"/>
                <a:gd name="connsiteY3" fmla="*/ 410321 h 529266"/>
                <a:gd name="connsiteX4" fmla="*/ 53380 w 255520"/>
                <a:gd name="connsiteY4" fmla="*/ 529266 h 529266"/>
                <a:gd name="connsiteX5" fmla="*/ 81543 w 255520"/>
                <a:gd name="connsiteY5" fmla="*/ 524583 h 529266"/>
                <a:gd name="connsiteX6" fmla="*/ 77093 w 255520"/>
                <a:gd name="connsiteY6" fmla="*/ 419433 h 529266"/>
                <a:gd name="connsiteX7" fmla="*/ 176923 w 255520"/>
                <a:gd name="connsiteY7" fmla="*/ 414962 h 529266"/>
                <a:gd name="connsiteX8" fmla="*/ 255521 w 255520"/>
                <a:gd name="connsiteY8" fmla="*/ 129752 h 52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20" h="529266">
                  <a:moveTo>
                    <a:pt x="255521" y="129752"/>
                  </a:moveTo>
                  <a:cubicBezTo>
                    <a:pt x="248316" y="90909"/>
                    <a:pt x="236746" y="51134"/>
                    <a:pt x="219496" y="0"/>
                  </a:cubicBezTo>
                  <a:cubicBezTo>
                    <a:pt x="219496" y="148210"/>
                    <a:pt x="0" y="163277"/>
                    <a:pt x="0" y="305362"/>
                  </a:cubicBezTo>
                  <a:cubicBezTo>
                    <a:pt x="0" y="378238"/>
                    <a:pt x="59038" y="410321"/>
                    <a:pt x="59038" y="410321"/>
                  </a:cubicBezTo>
                  <a:cubicBezTo>
                    <a:pt x="49865" y="449285"/>
                    <a:pt x="47947" y="489607"/>
                    <a:pt x="53380" y="529266"/>
                  </a:cubicBezTo>
                  <a:lnTo>
                    <a:pt x="81543" y="524583"/>
                  </a:lnTo>
                  <a:cubicBezTo>
                    <a:pt x="67769" y="476691"/>
                    <a:pt x="76224" y="424540"/>
                    <a:pt x="77093" y="419433"/>
                  </a:cubicBezTo>
                  <a:cubicBezTo>
                    <a:pt x="113117" y="433864"/>
                    <a:pt x="150265" y="429584"/>
                    <a:pt x="176923" y="414962"/>
                  </a:cubicBezTo>
                  <a:cubicBezTo>
                    <a:pt x="89532" y="321870"/>
                    <a:pt x="120386" y="214177"/>
                    <a:pt x="255521" y="129752"/>
                  </a:cubicBezTo>
                  <a:close/>
                </a:path>
              </a:pathLst>
            </a:custGeom>
            <a:grpFill/>
            <a:ln w="2119" cap="flat">
              <a:noFill/>
              <a:prstDash val="solid"/>
              <a:miter/>
            </a:ln>
          </p:spPr>
          <p:txBody>
            <a:bodyPr rtlCol="0" anchor="ctr"/>
            <a:lstStyle/>
            <a:p>
              <a:endParaRPr lang="es-ES" sz="675"/>
            </a:p>
          </p:txBody>
        </p:sp>
      </p:grpSp>
    </p:spTree>
    <p:extLst>
      <p:ext uri="{BB962C8B-B14F-4D97-AF65-F5344CB8AC3E}">
        <p14:creationId xmlns:p14="http://schemas.microsoft.com/office/powerpoint/2010/main" val="41055961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Content and Imag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792000" y="1819800"/>
            <a:ext cx="5400000" cy="2552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Picture Placeholder 4">
            <a:extLst>
              <a:ext uri="{FF2B5EF4-FFF2-40B4-BE49-F238E27FC236}">
                <a16:creationId xmlns:a16="http://schemas.microsoft.com/office/drawing/2014/main" id="{369600F4-98FE-4136-9969-034185ABC336}"/>
              </a:ext>
            </a:extLst>
          </p:cNvPr>
          <p:cNvSpPr>
            <a:spLocks noGrp="1"/>
          </p:cNvSpPr>
          <p:nvPr>
            <p:ph type="pic" sz="quarter" idx="10"/>
          </p:nvPr>
        </p:nvSpPr>
        <p:spPr>
          <a:xfrm>
            <a:off x="5540745" y="1854994"/>
            <a:ext cx="3564000" cy="3276000"/>
          </a:xfrm>
          <a:custGeom>
            <a:avLst/>
            <a:gdLst>
              <a:gd name="connsiteX0" fmla="*/ 0 w 1833562"/>
              <a:gd name="connsiteY0" fmla="*/ 0 h 4384675"/>
              <a:gd name="connsiteX1" fmla="*/ 1833562 w 1833562"/>
              <a:gd name="connsiteY1" fmla="*/ 0 h 4384675"/>
              <a:gd name="connsiteX2" fmla="*/ 1833562 w 1833562"/>
              <a:gd name="connsiteY2" fmla="*/ 4384675 h 4384675"/>
              <a:gd name="connsiteX3" fmla="*/ 0 w 1833562"/>
              <a:gd name="connsiteY3" fmla="*/ 4384675 h 4384675"/>
              <a:gd name="connsiteX4" fmla="*/ 0 w 1833562"/>
              <a:gd name="connsiteY4" fmla="*/ 0 h 4384675"/>
              <a:gd name="connsiteX0" fmla="*/ 0 w 3080472"/>
              <a:gd name="connsiteY0" fmla="*/ 1995055 h 4384675"/>
              <a:gd name="connsiteX1" fmla="*/ 3080472 w 3080472"/>
              <a:gd name="connsiteY1" fmla="*/ 0 h 4384675"/>
              <a:gd name="connsiteX2" fmla="*/ 3080472 w 3080472"/>
              <a:gd name="connsiteY2" fmla="*/ 4384675 h 4384675"/>
              <a:gd name="connsiteX3" fmla="*/ 1246910 w 3080472"/>
              <a:gd name="connsiteY3" fmla="*/ 4384675 h 4384675"/>
              <a:gd name="connsiteX4" fmla="*/ 0 w 3080472"/>
              <a:gd name="connsiteY4" fmla="*/ 1995055 h 4384675"/>
              <a:gd name="connsiteX0" fmla="*/ 0 w 3080472"/>
              <a:gd name="connsiteY0" fmla="*/ 1995055 h 4384675"/>
              <a:gd name="connsiteX1" fmla="*/ 3080472 w 3080472"/>
              <a:gd name="connsiteY1" fmla="*/ 0 h 4384675"/>
              <a:gd name="connsiteX2" fmla="*/ 3080472 w 3080472"/>
              <a:gd name="connsiteY2" fmla="*/ 4384675 h 4384675"/>
              <a:gd name="connsiteX3" fmla="*/ 1246910 w 3080472"/>
              <a:gd name="connsiteY3" fmla="*/ 4384675 h 4384675"/>
              <a:gd name="connsiteX4" fmla="*/ 529504 w 3080472"/>
              <a:gd name="connsiteY4" fmla="*/ 2997489 h 4384675"/>
              <a:gd name="connsiteX5" fmla="*/ 0 w 3080472"/>
              <a:gd name="connsiteY5" fmla="*/ 1995055 h 4384675"/>
              <a:gd name="connsiteX0" fmla="*/ 114733 w 3195205"/>
              <a:gd name="connsiteY0" fmla="*/ 1995055 h 4384675"/>
              <a:gd name="connsiteX1" fmla="*/ 3195205 w 3195205"/>
              <a:gd name="connsiteY1" fmla="*/ 0 h 4384675"/>
              <a:gd name="connsiteX2" fmla="*/ 3195205 w 3195205"/>
              <a:gd name="connsiteY2" fmla="*/ 4384675 h 4384675"/>
              <a:gd name="connsiteX3" fmla="*/ 1361643 w 3195205"/>
              <a:gd name="connsiteY3" fmla="*/ 4384675 h 4384675"/>
              <a:gd name="connsiteX4" fmla="*/ 0 w 3195205"/>
              <a:gd name="connsiteY4" fmla="*/ 3506643 h 4384675"/>
              <a:gd name="connsiteX5" fmla="*/ 114733 w 3195205"/>
              <a:gd name="connsiteY5" fmla="*/ 1995055 h 4384675"/>
              <a:gd name="connsiteX0" fmla="*/ 445870 w 3526342"/>
              <a:gd name="connsiteY0" fmla="*/ 1995055 h 4384675"/>
              <a:gd name="connsiteX1" fmla="*/ 3526342 w 3526342"/>
              <a:gd name="connsiteY1" fmla="*/ 0 h 4384675"/>
              <a:gd name="connsiteX2" fmla="*/ 3526342 w 3526342"/>
              <a:gd name="connsiteY2" fmla="*/ 4384675 h 4384675"/>
              <a:gd name="connsiteX3" fmla="*/ 1692780 w 3526342"/>
              <a:gd name="connsiteY3" fmla="*/ 4384675 h 4384675"/>
              <a:gd name="connsiteX4" fmla="*/ 331137 w 3526342"/>
              <a:gd name="connsiteY4" fmla="*/ 3506643 h 4384675"/>
              <a:gd name="connsiteX5" fmla="*/ 445870 w 3526342"/>
              <a:gd name="connsiteY5" fmla="*/ 1995055 h 4384675"/>
              <a:gd name="connsiteX0" fmla="*/ 455078 w 3535550"/>
              <a:gd name="connsiteY0" fmla="*/ 1995055 h 4384675"/>
              <a:gd name="connsiteX1" fmla="*/ 3535550 w 3535550"/>
              <a:gd name="connsiteY1" fmla="*/ 0 h 4384675"/>
              <a:gd name="connsiteX2" fmla="*/ 3535550 w 3535550"/>
              <a:gd name="connsiteY2" fmla="*/ 4384675 h 4384675"/>
              <a:gd name="connsiteX3" fmla="*/ 1701988 w 3535550"/>
              <a:gd name="connsiteY3" fmla="*/ 4384675 h 4384675"/>
              <a:gd name="connsiteX4" fmla="*/ 340345 w 3535550"/>
              <a:gd name="connsiteY4" fmla="*/ 3506643 h 4384675"/>
              <a:gd name="connsiteX5" fmla="*/ 455078 w 3535550"/>
              <a:gd name="connsiteY5" fmla="*/ 1995055 h 4384675"/>
              <a:gd name="connsiteX0" fmla="*/ 603704 w 3684176"/>
              <a:gd name="connsiteY0" fmla="*/ 1995055 h 4384675"/>
              <a:gd name="connsiteX1" fmla="*/ 3684176 w 3684176"/>
              <a:gd name="connsiteY1" fmla="*/ 0 h 4384675"/>
              <a:gd name="connsiteX2" fmla="*/ 3684176 w 3684176"/>
              <a:gd name="connsiteY2" fmla="*/ 4384675 h 4384675"/>
              <a:gd name="connsiteX3" fmla="*/ 1850614 w 3684176"/>
              <a:gd name="connsiteY3" fmla="*/ 4384675 h 4384675"/>
              <a:gd name="connsiteX4" fmla="*/ 488971 w 3684176"/>
              <a:gd name="connsiteY4" fmla="*/ 3506643 h 4384675"/>
              <a:gd name="connsiteX5" fmla="*/ 603704 w 3684176"/>
              <a:gd name="connsiteY5" fmla="*/ 1995055 h 4384675"/>
              <a:gd name="connsiteX0" fmla="*/ 489914 w 3570386"/>
              <a:gd name="connsiteY0" fmla="*/ 1995055 h 4384675"/>
              <a:gd name="connsiteX1" fmla="*/ 3570386 w 3570386"/>
              <a:gd name="connsiteY1" fmla="*/ 0 h 4384675"/>
              <a:gd name="connsiteX2" fmla="*/ 3570386 w 3570386"/>
              <a:gd name="connsiteY2" fmla="*/ 4384675 h 4384675"/>
              <a:gd name="connsiteX3" fmla="*/ 1736824 w 3570386"/>
              <a:gd name="connsiteY3" fmla="*/ 4384675 h 4384675"/>
              <a:gd name="connsiteX4" fmla="*/ 375181 w 3570386"/>
              <a:gd name="connsiteY4" fmla="*/ 3506643 h 4384675"/>
              <a:gd name="connsiteX5" fmla="*/ 489914 w 3570386"/>
              <a:gd name="connsiteY5" fmla="*/ 1995055 h 4384675"/>
              <a:gd name="connsiteX0" fmla="*/ 521381 w 3601853"/>
              <a:gd name="connsiteY0" fmla="*/ 1995055 h 4384675"/>
              <a:gd name="connsiteX1" fmla="*/ 3601853 w 3601853"/>
              <a:gd name="connsiteY1" fmla="*/ 0 h 4384675"/>
              <a:gd name="connsiteX2" fmla="*/ 3601853 w 3601853"/>
              <a:gd name="connsiteY2" fmla="*/ 4384675 h 4384675"/>
              <a:gd name="connsiteX3" fmla="*/ 1768291 w 3601853"/>
              <a:gd name="connsiteY3" fmla="*/ 4384675 h 4384675"/>
              <a:gd name="connsiteX4" fmla="*/ 406648 w 3601853"/>
              <a:gd name="connsiteY4" fmla="*/ 3506643 h 4384675"/>
              <a:gd name="connsiteX5" fmla="*/ 521381 w 3601853"/>
              <a:gd name="connsiteY5" fmla="*/ 1995055 h 4384675"/>
              <a:gd name="connsiteX0" fmla="*/ 521381 w 3601853"/>
              <a:gd name="connsiteY0" fmla="*/ 1995055 h 4384675"/>
              <a:gd name="connsiteX1" fmla="*/ 3601853 w 3601853"/>
              <a:gd name="connsiteY1" fmla="*/ 0 h 4384675"/>
              <a:gd name="connsiteX2" fmla="*/ 3601853 w 3601853"/>
              <a:gd name="connsiteY2" fmla="*/ 4384675 h 4384675"/>
              <a:gd name="connsiteX3" fmla="*/ 1768291 w 3601853"/>
              <a:gd name="connsiteY3" fmla="*/ 4384675 h 4384675"/>
              <a:gd name="connsiteX4" fmla="*/ 406648 w 3601853"/>
              <a:gd name="connsiteY4" fmla="*/ 3506643 h 4384675"/>
              <a:gd name="connsiteX5" fmla="*/ 521381 w 3601853"/>
              <a:gd name="connsiteY5" fmla="*/ 1995055 h 4384675"/>
              <a:gd name="connsiteX0" fmla="*/ 513835 w 3594307"/>
              <a:gd name="connsiteY0" fmla="*/ 1995055 h 4384675"/>
              <a:gd name="connsiteX1" fmla="*/ 3594307 w 3594307"/>
              <a:gd name="connsiteY1" fmla="*/ 0 h 4384675"/>
              <a:gd name="connsiteX2" fmla="*/ 3594307 w 3594307"/>
              <a:gd name="connsiteY2" fmla="*/ 4384675 h 4384675"/>
              <a:gd name="connsiteX3" fmla="*/ 1760745 w 3594307"/>
              <a:gd name="connsiteY3" fmla="*/ 4384675 h 4384675"/>
              <a:gd name="connsiteX4" fmla="*/ 399102 w 3594307"/>
              <a:gd name="connsiteY4" fmla="*/ 3506643 h 4384675"/>
              <a:gd name="connsiteX5" fmla="*/ 513835 w 3594307"/>
              <a:gd name="connsiteY5" fmla="*/ 1995055 h 4384675"/>
              <a:gd name="connsiteX0" fmla="*/ 505807 w 3586279"/>
              <a:gd name="connsiteY0" fmla="*/ 1995055 h 4384675"/>
              <a:gd name="connsiteX1" fmla="*/ 3586279 w 3586279"/>
              <a:gd name="connsiteY1" fmla="*/ 0 h 4384675"/>
              <a:gd name="connsiteX2" fmla="*/ 3586279 w 3586279"/>
              <a:gd name="connsiteY2" fmla="*/ 4384675 h 4384675"/>
              <a:gd name="connsiteX3" fmla="*/ 1752717 w 3586279"/>
              <a:gd name="connsiteY3" fmla="*/ 4384675 h 4384675"/>
              <a:gd name="connsiteX4" fmla="*/ 391074 w 3586279"/>
              <a:gd name="connsiteY4" fmla="*/ 3506643 h 4384675"/>
              <a:gd name="connsiteX5" fmla="*/ 505807 w 3586279"/>
              <a:gd name="connsiteY5" fmla="*/ 1995055 h 4384675"/>
              <a:gd name="connsiteX0" fmla="*/ 513419 w 3593891"/>
              <a:gd name="connsiteY0" fmla="*/ 1995055 h 4384675"/>
              <a:gd name="connsiteX1" fmla="*/ 3593891 w 3593891"/>
              <a:gd name="connsiteY1" fmla="*/ 0 h 4384675"/>
              <a:gd name="connsiteX2" fmla="*/ 3593891 w 3593891"/>
              <a:gd name="connsiteY2" fmla="*/ 4384675 h 4384675"/>
              <a:gd name="connsiteX3" fmla="*/ 1760329 w 3593891"/>
              <a:gd name="connsiteY3" fmla="*/ 4384675 h 4384675"/>
              <a:gd name="connsiteX4" fmla="*/ 398686 w 3593891"/>
              <a:gd name="connsiteY4" fmla="*/ 3506643 h 4384675"/>
              <a:gd name="connsiteX5" fmla="*/ 513419 w 3593891"/>
              <a:gd name="connsiteY5" fmla="*/ 1995055 h 4384675"/>
              <a:gd name="connsiteX0" fmla="*/ 521103 w 3601575"/>
              <a:gd name="connsiteY0" fmla="*/ 1995055 h 4384675"/>
              <a:gd name="connsiteX1" fmla="*/ 3601575 w 3601575"/>
              <a:gd name="connsiteY1" fmla="*/ 0 h 4384675"/>
              <a:gd name="connsiteX2" fmla="*/ 3601575 w 3601575"/>
              <a:gd name="connsiteY2" fmla="*/ 4384675 h 4384675"/>
              <a:gd name="connsiteX3" fmla="*/ 1768013 w 3601575"/>
              <a:gd name="connsiteY3" fmla="*/ 4384675 h 4384675"/>
              <a:gd name="connsiteX4" fmla="*/ 406370 w 3601575"/>
              <a:gd name="connsiteY4" fmla="*/ 3506643 h 4384675"/>
              <a:gd name="connsiteX5" fmla="*/ 521103 w 3601575"/>
              <a:gd name="connsiteY5" fmla="*/ 1995055 h 4384675"/>
              <a:gd name="connsiteX0" fmla="*/ 336124 w 3416596"/>
              <a:gd name="connsiteY0" fmla="*/ 2051784 h 4441404"/>
              <a:gd name="connsiteX1" fmla="*/ 3416596 w 3416596"/>
              <a:gd name="connsiteY1" fmla="*/ 56729 h 4441404"/>
              <a:gd name="connsiteX2" fmla="*/ 3416596 w 3416596"/>
              <a:gd name="connsiteY2" fmla="*/ 4441404 h 4441404"/>
              <a:gd name="connsiteX3" fmla="*/ 1583034 w 3416596"/>
              <a:gd name="connsiteY3" fmla="*/ 4441404 h 4441404"/>
              <a:gd name="connsiteX4" fmla="*/ 221391 w 3416596"/>
              <a:gd name="connsiteY4" fmla="*/ 3563372 h 4441404"/>
              <a:gd name="connsiteX5" fmla="*/ 336124 w 3416596"/>
              <a:gd name="connsiteY5" fmla="*/ 2051784 h 4441404"/>
              <a:gd name="connsiteX0" fmla="*/ 389542 w 3470014"/>
              <a:gd name="connsiteY0" fmla="*/ 2047783 h 4437403"/>
              <a:gd name="connsiteX1" fmla="*/ 3470014 w 3470014"/>
              <a:gd name="connsiteY1" fmla="*/ 52728 h 4437403"/>
              <a:gd name="connsiteX2" fmla="*/ 3470014 w 3470014"/>
              <a:gd name="connsiteY2" fmla="*/ 4437403 h 4437403"/>
              <a:gd name="connsiteX3" fmla="*/ 1636452 w 3470014"/>
              <a:gd name="connsiteY3" fmla="*/ 4437403 h 4437403"/>
              <a:gd name="connsiteX4" fmla="*/ 274809 w 3470014"/>
              <a:gd name="connsiteY4" fmla="*/ 3559371 h 4437403"/>
              <a:gd name="connsiteX5" fmla="*/ 389542 w 3470014"/>
              <a:gd name="connsiteY5" fmla="*/ 2047783 h 4437403"/>
              <a:gd name="connsiteX0" fmla="*/ 512816 w 3593288"/>
              <a:gd name="connsiteY0" fmla="*/ 2047881 h 4437501"/>
              <a:gd name="connsiteX1" fmla="*/ 3593288 w 3593288"/>
              <a:gd name="connsiteY1" fmla="*/ 52826 h 4437501"/>
              <a:gd name="connsiteX2" fmla="*/ 3593288 w 3593288"/>
              <a:gd name="connsiteY2" fmla="*/ 4437501 h 4437501"/>
              <a:gd name="connsiteX3" fmla="*/ 1759726 w 3593288"/>
              <a:gd name="connsiteY3" fmla="*/ 4437501 h 4437501"/>
              <a:gd name="connsiteX4" fmla="*/ 398083 w 3593288"/>
              <a:gd name="connsiteY4" fmla="*/ 3559469 h 4437501"/>
              <a:gd name="connsiteX5" fmla="*/ 512816 w 3593288"/>
              <a:gd name="connsiteY5" fmla="*/ 2047881 h 4437501"/>
              <a:gd name="connsiteX0" fmla="*/ 512816 w 3593288"/>
              <a:gd name="connsiteY0" fmla="*/ 1995055 h 4384675"/>
              <a:gd name="connsiteX1" fmla="*/ 3593288 w 3593288"/>
              <a:gd name="connsiteY1" fmla="*/ 0 h 4384675"/>
              <a:gd name="connsiteX2" fmla="*/ 3593288 w 3593288"/>
              <a:gd name="connsiteY2" fmla="*/ 4384675 h 4384675"/>
              <a:gd name="connsiteX3" fmla="*/ 1759726 w 3593288"/>
              <a:gd name="connsiteY3" fmla="*/ 4384675 h 4384675"/>
              <a:gd name="connsiteX4" fmla="*/ 398083 w 3593288"/>
              <a:gd name="connsiteY4" fmla="*/ 3506643 h 4384675"/>
              <a:gd name="connsiteX5" fmla="*/ 512816 w 3593288"/>
              <a:gd name="connsiteY5" fmla="*/ 1995055 h 4384675"/>
              <a:gd name="connsiteX0" fmla="*/ 512816 w 3593288"/>
              <a:gd name="connsiteY0" fmla="*/ 1995055 h 4384675"/>
              <a:gd name="connsiteX1" fmla="*/ 3593288 w 3593288"/>
              <a:gd name="connsiteY1" fmla="*/ 0 h 4384675"/>
              <a:gd name="connsiteX2" fmla="*/ 3593288 w 3593288"/>
              <a:gd name="connsiteY2" fmla="*/ 4384675 h 4384675"/>
              <a:gd name="connsiteX3" fmla="*/ 1759726 w 3593288"/>
              <a:gd name="connsiteY3" fmla="*/ 4384675 h 4384675"/>
              <a:gd name="connsiteX4" fmla="*/ 398083 w 3593288"/>
              <a:gd name="connsiteY4" fmla="*/ 3506643 h 4384675"/>
              <a:gd name="connsiteX5" fmla="*/ 512816 w 3593288"/>
              <a:gd name="connsiteY5" fmla="*/ 1995055 h 4384675"/>
              <a:gd name="connsiteX0" fmla="*/ 512816 w 3593288"/>
              <a:gd name="connsiteY0" fmla="*/ 1995055 h 4384675"/>
              <a:gd name="connsiteX1" fmla="*/ 3593288 w 3593288"/>
              <a:gd name="connsiteY1" fmla="*/ 0 h 4384675"/>
              <a:gd name="connsiteX2" fmla="*/ 3593288 w 3593288"/>
              <a:gd name="connsiteY2" fmla="*/ 4384675 h 4384675"/>
              <a:gd name="connsiteX3" fmla="*/ 1759726 w 3593288"/>
              <a:gd name="connsiteY3" fmla="*/ 4384675 h 4384675"/>
              <a:gd name="connsiteX4" fmla="*/ 398083 w 3593288"/>
              <a:gd name="connsiteY4" fmla="*/ 3506643 h 4384675"/>
              <a:gd name="connsiteX5" fmla="*/ 512816 w 3593288"/>
              <a:gd name="connsiteY5" fmla="*/ 1995055 h 4384675"/>
              <a:gd name="connsiteX0" fmla="*/ 512816 w 3593288"/>
              <a:gd name="connsiteY0" fmla="*/ 1984664 h 4384675"/>
              <a:gd name="connsiteX1" fmla="*/ 3593288 w 3593288"/>
              <a:gd name="connsiteY1" fmla="*/ 0 h 4384675"/>
              <a:gd name="connsiteX2" fmla="*/ 3593288 w 3593288"/>
              <a:gd name="connsiteY2" fmla="*/ 4384675 h 4384675"/>
              <a:gd name="connsiteX3" fmla="*/ 1759726 w 3593288"/>
              <a:gd name="connsiteY3" fmla="*/ 4384675 h 4384675"/>
              <a:gd name="connsiteX4" fmla="*/ 398083 w 3593288"/>
              <a:gd name="connsiteY4" fmla="*/ 3506643 h 4384675"/>
              <a:gd name="connsiteX5" fmla="*/ 512816 w 3593288"/>
              <a:gd name="connsiteY5" fmla="*/ 1984664 h 4384675"/>
              <a:gd name="connsiteX0" fmla="*/ 336124 w 3416596"/>
              <a:gd name="connsiteY0" fmla="*/ 1984664 h 4384675"/>
              <a:gd name="connsiteX1" fmla="*/ 3416596 w 3416596"/>
              <a:gd name="connsiteY1" fmla="*/ 0 h 4384675"/>
              <a:gd name="connsiteX2" fmla="*/ 3416596 w 3416596"/>
              <a:gd name="connsiteY2" fmla="*/ 4384675 h 4384675"/>
              <a:gd name="connsiteX3" fmla="*/ 1583034 w 3416596"/>
              <a:gd name="connsiteY3" fmla="*/ 4384675 h 4384675"/>
              <a:gd name="connsiteX4" fmla="*/ 221391 w 3416596"/>
              <a:gd name="connsiteY4" fmla="*/ 3506643 h 4384675"/>
              <a:gd name="connsiteX5" fmla="*/ 336124 w 3416596"/>
              <a:gd name="connsiteY5" fmla="*/ 1984664 h 4384675"/>
              <a:gd name="connsiteX0" fmla="*/ 336124 w 3416596"/>
              <a:gd name="connsiteY0" fmla="*/ 1984664 h 4384675"/>
              <a:gd name="connsiteX1" fmla="*/ 3416596 w 3416596"/>
              <a:gd name="connsiteY1" fmla="*/ 0 h 4384675"/>
              <a:gd name="connsiteX2" fmla="*/ 3416596 w 3416596"/>
              <a:gd name="connsiteY2" fmla="*/ 4384675 h 4384675"/>
              <a:gd name="connsiteX3" fmla="*/ 1583034 w 3416596"/>
              <a:gd name="connsiteY3" fmla="*/ 4384675 h 4384675"/>
              <a:gd name="connsiteX4" fmla="*/ 221391 w 3416596"/>
              <a:gd name="connsiteY4" fmla="*/ 3506643 h 4384675"/>
              <a:gd name="connsiteX5" fmla="*/ 336124 w 3416596"/>
              <a:gd name="connsiteY5" fmla="*/ 1984664 h 4384675"/>
              <a:gd name="connsiteX0" fmla="*/ 336124 w 3416596"/>
              <a:gd name="connsiteY0" fmla="*/ 1984664 h 4384675"/>
              <a:gd name="connsiteX1" fmla="*/ 3416596 w 3416596"/>
              <a:gd name="connsiteY1" fmla="*/ 0 h 4384675"/>
              <a:gd name="connsiteX2" fmla="*/ 3416596 w 3416596"/>
              <a:gd name="connsiteY2" fmla="*/ 4384675 h 4384675"/>
              <a:gd name="connsiteX3" fmla="*/ 1583034 w 3416596"/>
              <a:gd name="connsiteY3" fmla="*/ 4384675 h 4384675"/>
              <a:gd name="connsiteX4" fmla="*/ 221391 w 3416596"/>
              <a:gd name="connsiteY4" fmla="*/ 3506643 h 4384675"/>
              <a:gd name="connsiteX5" fmla="*/ 336124 w 3416596"/>
              <a:gd name="connsiteY5" fmla="*/ 1984664 h 4384675"/>
              <a:gd name="connsiteX0" fmla="*/ 499026 w 3579498"/>
              <a:gd name="connsiteY0" fmla="*/ 1984664 h 4384675"/>
              <a:gd name="connsiteX1" fmla="*/ 3579498 w 3579498"/>
              <a:gd name="connsiteY1" fmla="*/ 0 h 4384675"/>
              <a:gd name="connsiteX2" fmla="*/ 3579498 w 3579498"/>
              <a:gd name="connsiteY2" fmla="*/ 4384675 h 4384675"/>
              <a:gd name="connsiteX3" fmla="*/ 1745936 w 3579498"/>
              <a:gd name="connsiteY3" fmla="*/ 4384675 h 4384675"/>
              <a:gd name="connsiteX4" fmla="*/ 384293 w 3579498"/>
              <a:gd name="connsiteY4" fmla="*/ 3506643 h 4384675"/>
              <a:gd name="connsiteX5" fmla="*/ 499026 w 3579498"/>
              <a:gd name="connsiteY5" fmla="*/ 1984664 h 4384675"/>
              <a:gd name="connsiteX0" fmla="*/ 522782 w 3603254"/>
              <a:gd name="connsiteY0" fmla="*/ 1984664 h 4384675"/>
              <a:gd name="connsiteX1" fmla="*/ 3603254 w 3603254"/>
              <a:gd name="connsiteY1" fmla="*/ 0 h 4384675"/>
              <a:gd name="connsiteX2" fmla="*/ 3603254 w 3603254"/>
              <a:gd name="connsiteY2" fmla="*/ 4384675 h 4384675"/>
              <a:gd name="connsiteX3" fmla="*/ 1769692 w 3603254"/>
              <a:gd name="connsiteY3" fmla="*/ 4384675 h 4384675"/>
              <a:gd name="connsiteX4" fmla="*/ 408049 w 3603254"/>
              <a:gd name="connsiteY4" fmla="*/ 3506643 h 4384675"/>
              <a:gd name="connsiteX5" fmla="*/ 522782 w 3603254"/>
              <a:gd name="connsiteY5" fmla="*/ 1984664 h 4384675"/>
              <a:gd name="connsiteX0" fmla="*/ 365407 w 3445879"/>
              <a:gd name="connsiteY0" fmla="*/ 1963882 h 4384675"/>
              <a:gd name="connsiteX1" fmla="*/ 3445879 w 3445879"/>
              <a:gd name="connsiteY1" fmla="*/ 0 h 4384675"/>
              <a:gd name="connsiteX2" fmla="*/ 3445879 w 3445879"/>
              <a:gd name="connsiteY2" fmla="*/ 4384675 h 4384675"/>
              <a:gd name="connsiteX3" fmla="*/ 1612317 w 3445879"/>
              <a:gd name="connsiteY3" fmla="*/ 4384675 h 4384675"/>
              <a:gd name="connsiteX4" fmla="*/ 250674 w 3445879"/>
              <a:gd name="connsiteY4" fmla="*/ 3506643 h 4384675"/>
              <a:gd name="connsiteX5" fmla="*/ 365407 w 3445879"/>
              <a:gd name="connsiteY5" fmla="*/ 1963882 h 4384675"/>
              <a:gd name="connsiteX0" fmla="*/ 365407 w 3445879"/>
              <a:gd name="connsiteY0" fmla="*/ 1963882 h 4384675"/>
              <a:gd name="connsiteX1" fmla="*/ 3445879 w 3445879"/>
              <a:gd name="connsiteY1" fmla="*/ 0 h 4384675"/>
              <a:gd name="connsiteX2" fmla="*/ 3445879 w 3445879"/>
              <a:gd name="connsiteY2" fmla="*/ 4384675 h 4384675"/>
              <a:gd name="connsiteX3" fmla="*/ 1612317 w 3445879"/>
              <a:gd name="connsiteY3" fmla="*/ 4384675 h 4384675"/>
              <a:gd name="connsiteX4" fmla="*/ 250674 w 3445879"/>
              <a:gd name="connsiteY4" fmla="*/ 3506643 h 4384675"/>
              <a:gd name="connsiteX5" fmla="*/ 365407 w 3445879"/>
              <a:gd name="connsiteY5" fmla="*/ 1963882 h 4384675"/>
              <a:gd name="connsiteX0" fmla="*/ 522782 w 3603254"/>
              <a:gd name="connsiteY0" fmla="*/ 1963882 h 4384675"/>
              <a:gd name="connsiteX1" fmla="*/ 3603254 w 3603254"/>
              <a:gd name="connsiteY1" fmla="*/ 0 h 4384675"/>
              <a:gd name="connsiteX2" fmla="*/ 3603254 w 3603254"/>
              <a:gd name="connsiteY2" fmla="*/ 4384675 h 4384675"/>
              <a:gd name="connsiteX3" fmla="*/ 1769692 w 3603254"/>
              <a:gd name="connsiteY3" fmla="*/ 4384675 h 4384675"/>
              <a:gd name="connsiteX4" fmla="*/ 408049 w 3603254"/>
              <a:gd name="connsiteY4" fmla="*/ 3506643 h 4384675"/>
              <a:gd name="connsiteX5" fmla="*/ 522782 w 3603254"/>
              <a:gd name="connsiteY5" fmla="*/ 1963882 h 4384675"/>
              <a:gd name="connsiteX0" fmla="*/ 522782 w 3603254"/>
              <a:gd name="connsiteY0" fmla="*/ 1963882 h 4384675"/>
              <a:gd name="connsiteX1" fmla="*/ 3603254 w 3603254"/>
              <a:gd name="connsiteY1" fmla="*/ 0 h 4384675"/>
              <a:gd name="connsiteX2" fmla="*/ 3603254 w 3603254"/>
              <a:gd name="connsiteY2" fmla="*/ 4384675 h 4384675"/>
              <a:gd name="connsiteX3" fmla="*/ 1769692 w 3603254"/>
              <a:gd name="connsiteY3" fmla="*/ 4384675 h 4384675"/>
              <a:gd name="connsiteX4" fmla="*/ 408049 w 3603254"/>
              <a:gd name="connsiteY4" fmla="*/ 3506643 h 4384675"/>
              <a:gd name="connsiteX5" fmla="*/ 522782 w 3603254"/>
              <a:gd name="connsiteY5" fmla="*/ 1963882 h 438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03254" h="4384675">
                <a:moveTo>
                  <a:pt x="522782" y="1963882"/>
                </a:moveTo>
                <a:cubicBezTo>
                  <a:pt x="1559884" y="1318559"/>
                  <a:pt x="2576430" y="661555"/>
                  <a:pt x="3603254" y="0"/>
                </a:cubicBezTo>
                <a:lnTo>
                  <a:pt x="3603254" y="4384675"/>
                </a:lnTo>
                <a:lnTo>
                  <a:pt x="1769692" y="4384675"/>
                </a:lnTo>
                <a:cubicBezTo>
                  <a:pt x="1070903" y="3926608"/>
                  <a:pt x="780349" y="3766190"/>
                  <a:pt x="408049" y="3506643"/>
                </a:cubicBezTo>
                <a:cubicBezTo>
                  <a:pt x="-215405" y="3072005"/>
                  <a:pt x="-82489" y="2340504"/>
                  <a:pt x="522782" y="1963882"/>
                </a:cubicBezTo>
                <a:close/>
              </a:path>
            </a:pathLst>
          </a:custGeom>
          <a:solidFill>
            <a:schemeClr val="bg1">
              <a:lumMod val="85000"/>
            </a:schemeClr>
          </a:solidFill>
        </p:spPr>
        <p:txBody>
          <a:bodyPr anchor="b"/>
          <a:lstStyle>
            <a:lvl1pPr algn="r">
              <a:defRPr sz="1200"/>
            </a:lvl1pPr>
          </a:lstStyle>
          <a:p>
            <a:r>
              <a:rPr lang="en-US"/>
              <a:t>Click icon to add picture</a:t>
            </a:r>
            <a:endParaRPr lang="en-GB"/>
          </a:p>
        </p:txBody>
      </p:sp>
      <p:pic>
        <p:nvPicPr>
          <p:cNvPr id="7" name="Picture 6">
            <a:extLst>
              <a:ext uri="{FF2B5EF4-FFF2-40B4-BE49-F238E27FC236}">
                <a16:creationId xmlns:a16="http://schemas.microsoft.com/office/drawing/2014/main" id="{A2A1ABBF-00DF-4E17-8D1B-B2E7DC6D416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58399" y="212133"/>
            <a:ext cx="1108667" cy="1108667"/>
          </a:xfrm>
          <a:prstGeom prst="rect">
            <a:avLst/>
          </a:prstGeom>
        </p:spPr>
      </p:pic>
    </p:spTree>
    <p:extLst>
      <p:ext uri="{BB962C8B-B14F-4D97-AF65-F5344CB8AC3E}">
        <p14:creationId xmlns:p14="http://schemas.microsoft.com/office/powerpoint/2010/main" val="211814399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Featured Sand 2">
    <p:bg>
      <p:bgRef idx="1001">
        <a:schemeClr val="bg1"/>
      </p:bgRef>
    </p:bg>
    <p:spTree>
      <p:nvGrpSpPr>
        <p:cNvPr id="1" name=""/>
        <p:cNvGrpSpPr/>
        <p:nvPr/>
      </p:nvGrpSpPr>
      <p:grpSpPr>
        <a:xfrm>
          <a:off x="0" y="0"/>
          <a:ext cx="0" cy="0"/>
          <a:chOff x="0" y="0"/>
          <a:chExt cx="0" cy="0"/>
        </a:xfrm>
      </p:grpSpPr>
      <p:sp>
        <p:nvSpPr>
          <p:cNvPr id="2" name="Text Placeholder 6">
            <a:extLst>
              <a:ext uri="{FF2B5EF4-FFF2-40B4-BE49-F238E27FC236}">
                <a16:creationId xmlns:a16="http://schemas.microsoft.com/office/drawing/2014/main" id="{E9E5E572-ACA6-848C-1471-C2088F7E0DC4}"/>
              </a:ext>
            </a:extLst>
          </p:cNvPr>
          <p:cNvSpPr>
            <a:spLocks noGrp="1"/>
          </p:cNvSpPr>
          <p:nvPr>
            <p:ph type="body" sz="quarter" idx="20" hasCustomPrompt="1"/>
          </p:nvPr>
        </p:nvSpPr>
        <p:spPr>
          <a:xfrm>
            <a:off x="305415" y="309694"/>
            <a:ext cx="6967061" cy="2262056"/>
          </a:xfrm>
          <a:prstGeom prst="rect">
            <a:avLst/>
          </a:prstGeom>
        </p:spPr>
        <p:txBody>
          <a:bodyPr anchor="t">
            <a:normAutofit/>
          </a:bodyPr>
          <a:lstStyle>
            <a:lvl1pPr>
              <a:lnSpc>
                <a:spcPct val="80000"/>
              </a:lnSpc>
              <a:defRPr sz="5213" b="1" i="0">
                <a:solidFill>
                  <a:schemeClr val="tx2"/>
                </a:solidFill>
                <a:latin typeface="IberPangea Text" panose="020B0404000000000000" pitchFamily="34" charset="0"/>
                <a:ea typeface="IberPangea Text" panose="020B0404000000000000" pitchFamily="34" charset="0"/>
                <a:cs typeface="IberPangea Text" panose="020B0404000000000000" pitchFamily="34" charset="0"/>
              </a:defRPr>
            </a:lvl1pPr>
          </a:lstStyle>
          <a:p>
            <a:pPr lvl="0"/>
            <a:r>
              <a:rPr lang="en-US" noProof="0"/>
              <a:t>Catchphrase</a:t>
            </a:r>
          </a:p>
        </p:txBody>
      </p:sp>
      <p:sp>
        <p:nvSpPr>
          <p:cNvPr id="3" name="Marcador de número de diapositiva 5">
            <a:extLst>
              <a:ext uri="{FF2B5EF4-FFF2-40B4-BE49-F238E27FC236}">
                <a16:creationId xmlns:a16="http://schemas.microsoft.com/office/drawing/2014/main" id="{BC475421-74F6-716F-C259-FB6D07E530E4}"/>
              </a:ext>
            </a:extLst>
          </p:cNvPr>
          <p:cNvSpPr>
            <a:spLocks noGrp="1"/>
          </p:cNvSpPr>
          <p:nvPr>
            <p:ph type="sldNum" sz="quarter" idx="4"/>
          </p:nvPr>
        </p:nvSpPr>
        <p:spPr>
          <a:xfrm>
            <a:off x="8373624" y="4840002"/>
            <a:ext cx="464962" cy="180415"/>
          </a:xfrm>
          <a:prstGeom prst="rect">
            <a:avLst/>
          </a:prstGeom>
        </p:spPr>
        <p:txBody>
          <a:bodyPr anchor="b"/>
          <a:lstStyle>
            <a:lvl1pPr algn="r">
              <a:defRPr sz="450" b="0" i="0">
                <a:solidFill>
                  <a:schemeClr val="tx2"/>
                </a:solidFill>
                <a:latin typeface="IberPangea Text Light" panose="020B0404000000000000" pitchFamily="34" charset="0"/>
                <a:ea typeface="IberPangea Text Light" panose="020B0404000000000000" pitchFamily="34" charset="0"/>
                <a:cs typeface="IberPangea Text Light" panose="020B0404000000000000" pitchFamily="34" charset="0"/>
              </a:defRPr>
            </a:lvl1pPr>
          </a:lstStyle>
          <a:p>
            <a:fld id="{92A49E42-579D-0A4D-A382-D64C66A04E33}" type="slidenum">
              <a:rPr lang="en-US" smtClean="0"/>
              <a:pPr/>
              <a:t>‹#›</a:t>
            </a:fld>
            <a:endParaRPr lang="en-US"/>
          </a:p>
        </p:txBody>
      </p:sp>
      <p:grpSp>
        <p:nvGrpSpPr>
          <p:cNvPr id="17" name="Grupo 16">
            <a:extLst>
              <a:ext uri="{FF2B5EF4-FFF2-40B4-BE49-F238E27FC236}">
                <a16:creationId xmlns:a16="http://schemas.microsoft.com/office/drawing/2014/main" id="{35914EE7-F7B8-2A5F-C9DF-78DC0B18AA60}"/>
              </a:ext>
            </a:extLst>
          </p:cNvPr>
          <p:cNvGrpSpPr/>
          <p:nvPr userDrawn="1"/>
        </p:nvGrpSpPr>
        <p:grpSpPr>
          <a:xfrm>
            <a:off x="7693757" y="276454"/>
            <a:ext cx="1164430" cy="198475"/>
            <a:chOff x="20515348" y="737210"/>
            <a:chExt cx="3104944" cy="529266"/>
          </a:xfrm>
        </p:grpSpPr>
        <p:sp>
          <p:nvSpPr>
            <p:cNvPr id="18" name="Forma libre: forma 17">
              <a:extLst>
                <a:ext uri="{FF2B5EF4-FFF2-40B4-BE49-F238E27FC236}">
                  <a16:creationId xmlns:a16="http://schemas.microsoft.com/office/drawing/2014/main" id="{AE11A4A1-198A-F982-6764-81F51FCD0B36}"/>
                </a:ext>
              </a:extLst>
            </p:cNvPr>
            <p:cNvSpPr/>
            <p:nvPr/>
          </p:nvSpPr>
          <p:spPr>
            <a:xfrm>
              <a:off x="21187483" y="856967"/>
              <a:ext cx="221251" cy="289836"/>
            </a:xfrm>
            <a:custGeom>
              <a:avLst/>
              <a:gdLst>
                <a:gd name="connsiteX0" fmla="*/ 183895 w 221251"/>
                <a:gd name="connsiteY0" fmla="*/ 147165 h 289836"/>
                <a:gd name="connsiteX1" fmla="*/ 136703 w 221251"/>
                <a:gd name="connsiteY1" fmla="*/ 128093 h 289836"/>
                <a:gd name="connsiteX2" fmla="*/ 102183 w 221251"/>
                <a:gd name="connsiteY2" fmla="*/ 118854 h 289836"/>
                <a:gd name="connsiteX3" fmla="*/ 65226 w 221251"/>
                <a:gd name="connsiteY3" fmla="*/ 103003 h 289836"/>
                <a:gd name="connsiteX4" fmla="*/ 52384 w 221251"/>
                <a:gd name="connsiteY4" fmla="*/ 75900 h 289836"/>
                <a:gd name="connsiteX5" fmla="*/ 68256 w 221251"/>
                <a:gd name="connsiteY5" fmla="*/ 48203 h 289836"/>
                <a:gd name="connsiteX6" fmla="*/ 110638 w 221251"/>
                <a:gd name="connsiteY6" fmla="*/ 37756 h 289836"/>
                <a:gd name="connsiteX7" fmla="*/ 154186 w 221251"/>
                <a:gd name="connsiteY7" fmla="*/ 49199 h 289836"/>
                <a:gd name="connsiteX8" fmla="*/ 179615 w 221251"/>
                <a:gd name="connsiteY8" fmla="*/ 84736 h 289836"/>
                <a:gd name="connsiteX9" fmla="*/ 216148 w 221251"/>
                <a:gd name="connsiteY9" fmla="*/ 71089 h 289836"/>
                <a:gd name="connsiteX10" fmla="*/ 194470 w 221251"/>
                <a:gd name="connsiteY10" fmla="*/ 31929 h 289836"/>
                <a:gd name="connsiteX11" fmla="*/ 158445 w 221251"/>
                <a:gd name="connsiteY11" fmla="*/ 8258 h 289836"/>
                <a:gd name="connsiteX12" fmla="*/ 110066 w 221251"/>
                <a:gd name="connsiteY12" fmla="*/ 15 h 289836"/>
                <a:gd name="connsiteX13" fmla="*/ 57258 w 221251"/>
                <a:gd name="connsiteY13" fmla="*/ 10059 h 289836"/>
                <a:gd name="connsiteX14" fmla="*/ 21933 w 221251"/>
                <a:gd name="connsiteY14" fmla="*/ 37968 h 289836"/>
                <a:gd name="connsiteX15" fmla="*/ 9218 w 221251"/>
                <a:gd name="connsiteY15" fmla="*/ 79121 h 289836"/>
                <a:gd name="connsiteX16" fmla="*/ 42530 w 221251"/>
                <a:gd name="connsiteY16" fmla="*/ 139748 h 289836"/>
                <a:gd name="connsiteX17" fmla="*/ 83810 w 221251"/>
                <a:gd name="connsiteY17" fmla="*/ 157337 h 289836"/>
                <a:gd name="connsiteX18" fmla="*/ 118352 w 221251"/>
                <a:gd name="connsiteY18" fmla="*/ 166555 h 289836"/>
                <a:gd name="connsiteX19" fmla="*/ 153274 w 221251"/>
                <a:gd name="connsiteY19" fmla="*/ 178613 h 289836"/>
                <a:gd name="connsiteX20" fmla="*/ 172749 w 221251"/>
                <a:gd name="connsiteY20" fmla="*/ 193256 h 289836"/>
                <a:gd name="connsiteX21" fmla="*/ 178979 w 221251"/>
                <a:gd name="connsiteY21" fmla="*/ 212327 h 289836"/>
                <a:gd name="connsiteX22" fmla="*/ 161306 w 221251"/>
                <a:gd name="connsiteY22" fmla="*/ 241253 h 289836"/>
                <a:gd name="connsiteX23" fmla="*/ 113923 w 221251"/>
                <a:gd name="connsiteY23" fmla="*/ 252082 h 289836"/>
                <a:gd name="connsiteX24" fmla="*/ 63933 w 221251"/>
                <a:gd name="connsiteY24" fmla="*/ 237036 h 289836"/>
                <a:gd name="connsiteX25" fmla="*/ 36025 w 221251"/>
                <a:gd name="connsiteY25" fmla="*/ 198278 h 289836"/>
                <a:gd name="connsiteX26" fmla="*/ 0 w 221251"/>
                <a:gd name="connsiteY26" fmla="*/ 213535 h 289836"/>
                <a:gd name="connsiteX27" fmla="*/ 23480 w 221251"/>
                <a:gd name="connsiteY27" fmla="*/ 254095 h 289836"/>
                <a:gd name="connsiteX28" fmla="*/ 62429 w 221251"/>
                <a:gd name="connsiteY28" fmla="*/ 280584 h 289836"/>
                <a:gd name="connsiteX29" fmla="*/ 114029 w 221251"/>
                <a:gd name="connsiteY29" fmla="*/ 289823 h 289836"/>
                <a:gd name="connsiteX30" fmla="*/ 171054 w 221251"/>
                <a:gd name="connsiteY30" fmla="*/ 279588 h 289836"/>
                <a:gd name="connsiteX31" fmla="*/ 208201 w 221251"/>
                <a:gd name="connsiteY31" fmla="*/ 251276 h 289836"/>
                <a:gd name="connsiteX32" fmla="*/ 221234 w 221251"/>
                <a:gd name="connsiteY32" fmla="*/ 208725 h 289836"/>
                <a:gd name="connsiteX33" fmla="*/ 211995 w 221251"/>
                <a:gd name="connsiteY33" fmla="*/ 173781 h 289836"/>
                <a:gd name="connsiteX34" fmla="*/ 183895 w 221251"/>
                <a:gd name="connsiteY34" fmla="*/ 147165 h 289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21251" h="289836">
                  <a:moveTo>
                    <a:pt x="183895" y="147165"/>
                  </a:moveTo>
                  <a:cubicBezTo>
                    <a:pt x="171435" y="139536"/>
                    <a:pt x="155705" y="133179"/>
                    <a:pt x="136703" y="128093"/>
                  </a:cubicBezTo>
                  <a:lnTo>
                    <a:pt x="102183" y="118854"/>
                  </a:lnTo>
                  <a:cubicBezTo>
                    <a:pt x="86120" y="114319"/>
                    <a:pt x="73802" y="109036"/>
                    <a:pt x="65226" y="103003"/>
                  </a:cubicBezTo>
                  <a:cubicBezTo>
                    <a:pt x="56650" y="96970"/>
                    <a:pt x="52369" y="87936"/>
                    <a:pt x="52384" y="75900"/>
                  </a:cubicBezTo>
                  <a:cubicBezTo>
                    <a:pt x="52384" y="64387"/>
                    <a:pt x="57675" y="55154"/>
                    <a:pt x="68256" y="48203"/>
                  </a:cubicBezTo>
                  <a:cubicBezTo>
                    <a:pt x="78837" y="41253"/>
                    <a:pt x="92965" y="37771"/>
                    <a:pt x="110638" y="37756"/>
                  </a:cubicBezTo>
                  <a:cubicBezTo>
                    <a:pt x="127491" y="37756"/>
                    <a:pt x="142007" y="41570"/>
                    <a:pt x="154186" y="49199"/>
                  </a:cubicBezTo>
                  <a:cubicBezTo>
                    <a:pt x="166364" y="56828"/>
                    <a:pt x="174840" y="68674"/>
                    <a:pt x="179615" y="84736"/>
                  </a:cubicBezTo>
                  <a:lnTo>
                    <a:pt x="216148" y="71089"/>
                  </a:lnTo>
                  <a:cubicBezTo>
                    <a:pt x="212018" y="56548"/>
                    <a:pt x="204601" y="43149"/>
                    <a:pt x="194470" y="31929"/>
                  </a:cubicBezTo>
                  <a:cubicBezTo>
                    <a:pt x="184440" y="21375"/>
                    <a:pt x="172113" y="13276"/>
                    <a:pt x="158445" y="8258"/>
                  </a:cubicBezTo>
                  <a:cubicBezTo>
                    <a:pt x="142961" y="2564"/>
                    <a:pt x="126561" y="-231"/>
                    <a:pt x="110066" y="15"/>
                  </a:cubicBezTo>
                  <a:cubicBezTo>
                    <a:pt x="89977" y="15"/>
                    <a:pt x="72374" y="3363"/>
                    <a:pt x="57258" y="10059"/>
                  </a:cubicBezTo>
                  <a:cubicBezTo>
                    <a:pt x="43147" y="15948"/>
                    <a:pt x="30928" y="25603"/>
                    <a:pt x="21933" y="37968"/>
                  </a:cubicBezTo>
                  <a:cubicBezTo>
                    <a:pt x="13437" y="49990"/>
                    <a:pt x="8985" y="64402"/>
                    <a:pt x="9218" y="79121"/>
                  </a:cubicBezTo>
                  <a:cubicBezTo>
                    <a:pt x="8491" y="103878"/>
                    <a:pt x="21242" y="127087"/>
                    <a:pt x="42530" y="139748"/>
                  </a:cubicBezTo>
                  <a:cubicBezTo>
                    <a:pt x="55349" y="147614"/>
                    <a:pt x="69258" y="153539"/>
                    <a:pt x="83810" y="157337"/>
                  </a:cubicBezTo>
                  <a:lnTo>
                    <a:pt x="118352" y="166555"/>
                  </a:lnTo>
                  <a:cubicBezTo>
                    <a:pt x="130350" y="169450"/>
                    <a:pt x="142045" y="173489"/>
                    <a:pt x="153274" y="178613"/>
                  </a:cubicBezTo>
                  <a:cubicBezTo>
                    <a:pt x="160818" y="181910"/>
                    <a:pt x="167487" y="186924"/>
                    <a:pt x="172749" y="193256"/>
                  </a:cubicBezTo>
                  <a:cubicBezTo>
                    <a:pt x="176900" y="198738"/>
                    <a:pt x="179096" y="205453"/>
                    <a:pt x="178979" y="212327"/>
                  </a:cubicBezTo>
                  <a:cubicBezTo>
                    <a:pt x="178979" y="224379"/>
                    <a:pt x="173088" y="234021"/>
                    <a:pt x="161306" y="241253"/>
                  </a:cubicBezTo>
                  <a:cubicBezTo>
                    <a:pt x="149524" y="248486"/>
                    <a:pt x="133730" y="252097"/>
                    <a:pt x="113923" y="252082"/>
                  </a:cubicBezTo>
                  <a:cubicBezTo>
                    <a:pt x="93848" y="252082"/>
                    <a:pt x="77184" y="247066"/>
                    <a:pt x="63933" y="237036"/>
                  </a:cubicBezTo>
                  <a:cubicBezTo>
                    <a:pt x="50888" y="227273"/>
                    <a:pt x="41147" y="213747"/>
                    <a:pt x="36025" y="198278"/>
                  </a:cubicBezTo>
                  <a:lnTo>
                    <a:pt x="0" y="213535"/>
                  </a:lnTo>
                  <a:cubicBezTo>
                    <a:pt x="4806" y="228591"/>
                    <a:pt x="12816" y="242429"/>
                    <a:pt x="23480" y="254095"/>
                  </a:cubicBezTo>
                  <a:cubicBezTo>
                    <a:pt x="34287" y="265763"/>
                    <a:pt x="47606" y="274820"/>
                    <a:pt x="62429" y="280584"/>
                  </a:cubicBezTo>
                  <a:cubicBezTo>
                    <a:pt x="78879" y="286939"/>
                    <a:pt x="96396" y="290075"/>
                    <a:pt x="114029" y="289823"/>
                  </a:cubicBezTo>
                  <a:cubicBezTo>
                    <a:pt x="135982" y="289823"/>
                    <a:pt x="154991" y="286411"/>
                    <a:pt x="171054" y="279588"/>
                  </a:cubicBezTo>
                  <a:cubicBezTo>
                    <a:pt x="187116" y="272764"/>
                    <a:pt x="199498" y="263328"/>
                    <a:pt x="208201" y="251276"/>
                  </a:cubicBezTo>
                  <a:cubicBezTo>
                    <a:pt x="217006" y="238863"/>
                    <a:pt x="221577" y="223940"/>
                    <a:pt x="221234" y="208725"/>
                  </a:cubicBezTo>
                  <a:cubicBezTo>
                    <a:pt x="221463" y="196445"/>
                    <a:pt x="218263" y="184345"/>
                    <a:pt x="211995" y="173781"/>
                  </a:cubicBezTo>
                  <a:cubicBezTo>
                    <a:pt x="204910" y="162774"/>
                    <a:pt x="195271" y="153643"/>
                    <a:pt x="183895" y="147165"/>
                  </a:cubicBezTo>
                  <a:close/>
                </a:path>
              </a:pathLst>
            </a:custGeom>
            <a:solidFill>
              <a:srgbClr val="00A443"/>
            </a:solidFill>
            <a:ln w="2119" cap="flat">
              <a:noFill/>
              <a:prstDash val="solid"/>
              <a:miter/>
            </a:ln>
          </p:spPr>
          <p:txBody>
            <a:bodyPr rtlCol="0" anchor="ctr"/>
            <a:lstStyle/>
            <a:p>
              <a:endParaRPr lang="es-ES" sz="675"/>
            </a:p>
          </p:txBody>
        </p:sp>
        <p:sp>
          <p:nvSpPr>
            <p:cNvPr id="19" name="Forma libre: forma 18">
              <a:extLst>
                <a:ext uri="{FF2B5EF4-FFF2-40B4-BE49-F238E27FC236}">
                  <a16:creationId xmlns:a16="http://schemas.microsoft.com/office/drawing/2014/main" id="{D6A5AD13-A8D0-D3E9-7CE5-EBDFB9896A35}"/>
                </a:ext>
              </a:extLst>
            </p:cNvPr>
            <p:cNvSpPr/>
            <p:nvPr/>
          </p:nvSpPr>
          <p:spPr>
            <a:xfrm>
              <a:off x="21423710" y="934471"/>
              <a:ext cx="193611" cy="211949"/>
            </a:xfrm>
            <a:custGeom>
              <a:avLst/>
              <a:gdLst>
                <a:gd name="connsiteX0" fmla="*/ 58222 w 193611"/>
                <a:gd name="connsiteY0" fmla="*/ 53407 h 211949"/>
                <a:gd name="connsiteX1" fmla="*/ 77697 w 193611"/>
                <a:gd name="connsiteY1" fmla="*/ 39951 h 211949"/>
                <a:gd name="connsiteX2" fmla="*/ 100795 w 193611"/>
                <a:gd name="connsiteY2" fmla="*/ 35331 h 211949"/>
                <a:gd name="connsiteX3" fmla="*/ 135781 w 193611"/>
                <a:gd name="connsiteY3" fmla="*/ 44782 h 211949"/>
                <a:gd name="connsiteX4" fmla="*/ 159875 w 193611"/>
                <a:gd name="connsiteY4" fmla="*/ 77099 h 211949"/>
                <a:gd name="connsiteX5" fmla="*/ 193611 w 193611"/>
                <a:gd name="connsiteY5" fmla="*/ 61036 h 211949"/>
                <a:gd name="connsiteX6" fmla="*/ 170916 w 193611"/>
                <a:gd name="connsiteY6" fmla="*/ 25499 h 211949"/>
                <a:gd name="connsiteX7" fmla="*/ 138387 w 193611"/>
                <a:gd name="connsiteY7" fmla="*/ 6024 h 211949"/>
                <a:gd name="connsiteX8" fmla="*/ 100858 w 193611"/>
                <a:gd name="connsiteY8" fmla="*/ 6 h 211949"/>
                <a:gd name="connsiteX9" fmla="*/ 60892 w 193611"/>
                <a:gd name="connsiteY9" fmla="*/ 7635 h 211949"/>
                <a:gd name="connsiteX10" fmla="*/ 28788 w 193611"/>
                <a:gd name="connsiteY10" fmla="*/ 29313 h 211949"/>
                <a:gd name="connsiteX11" fmla="*/ 7427 w 193611"/>
                <a:gd name="connsiteY11" fmla="*/ 62880 h 211949"/>
                <a:gd name="connsiteX12" fmla="*/ 10 w 193611"/>
                <a:gd name="connsiteY12" fmla="*/ 106046 h 211949"/>
                <a:gd name="connsiteX13" fmla="*/ 13064 w 193611"/>
                <a:gd name="connsiteY13" fmla="*/ 161269 h 211949"/>
                <a:gd name="connsiteX14" fmla="*/ 48898 w 193611"/>
                <a:gd name="connsiteY14" fmla="*/ 198502 h 211949"/>
                <a:gd name="connsiteX15" fmla="*/ 100710 w 193611"/>
                <a:gd name="connsiteY15" fmla="*/ 211937 h 211949"/>
                <a:gd name="connsiteX16" fmla="*/ 138239 w 193611"/>
                <a:gd name="connsiteY16" fmla="*/ 205919 h 211949"/>
                <a:gd name="connsiteX17" fmla="*/ 170767 w 193611"/>
                <a:gd name="connsiteY17" fmla="*/ 186253 h 211949"/>
                <a:gd name="connsiteX18" fmla="*/ 193463 w 193611"/>
                <a:gd name="connsiteY18" fmla="*/ 150907 h 211949"/>
                <a:gd name="connsiteX19" fmla="*/ 159812 w 193611"/>
                <a:gd name="connsiteY19" fmla="*/ 134929 h 211949"/>
                <a:gd name="connsiteX20" fmla="*/ 135717 w 193611"/>
                <a:gd name="connsiteY20" fmla="*/ 167054 h 211949"/>
                <a:gd name="connsiteX21" fmla="*/ 100795 w 193611"/>
                <a:gd name="connsiteY21" fmla="*/ 176696 h 211949"/>
                <a:gd name="connsiteX22" fmla="*/ 70470 w 193611"/>
                <a:gd name="connsiteY22" fmla="*/ 168665 h 211949"/>
                <a:gd name="connsiteX23" fmla="*/ 48389 w 193611"/>
                <a:gd name="connsiteY23" fmla="*/ 144783 h 211949"/>
                <a:gd name="connsiteX24" fmla="*/ 40167 w 193611"/>
                <a:gd name="connsiteY24" fmla="*/ 106024 h 211949"/>
                <a:gd name="connsiteX25" fmla="*/ 44978 w 193611"/>
                <a:gd name="connsiteY25" fmla="*/ 75509 h 211949"/>
                <a:gd name="connsiteX26" fmla="*/ 58222 w 193611"/>
                <a:gd name="connsiteY26" fmla="*/ 53407 h 21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93611" h="211949">
                  <a:moveTo>
                    <a:pt x="58222" y="53407"/>
                  </a:moveTo>
                  <a:cubicBezTo>
                    <a:pt x="63708" y="47618"/>
                    <a:pt x="70341" y="43034"/>
                    <a:pt x="77697" y="39951"/>
                  </a:cubicBezTo>
                  <a:cubicBezTo>
                    <a:pt x="85010" y="36882"/>
                    <a:pt x="92863" y="35312"/>
                    <a:pt x="100795" y="35331"/>
                  </a:cubicBezTo>
                  <a:cubicBezTo>
                    <a:pt x="113117" y="35102"/>
                    <a:pt x="125249" y="38381"/>
                    <a:pt x="135781" y="44782"/>
                  </a:cubicBezTo>
                  <a:cubicBezTo>
                    <a:pt x="145953" y="51082"/>
                    <a:pt x="153984" y="61856"/>
                    <a:pt x="159875" y="77099"/>
                  </a:cubicBezTo>
                  <a:lnTo>
                    <a:pt x="193611" y="61036"/>
                  </a:lnTo>
                  <a:cubicBezTo>
                    <a:pt x="189030" y="47529"/>
                    <a:pt x="181242" y="35335"/>
                    <a:pt x="170916" y="25499"/>
                  </a:cubicBezTo>
                  <a:cubicBezTo>
                    <a:pt x="161564" y="16789"/>
                    <a:pt x="150479" y="10154"/>
                    <a:pt x="138387" y="6024"/>
                  </a:cubicBezTo>
                  <a:cubicBezTo>
                    <a:pt x="126289" y="1987"/>
                    <a:pt x="113613" y="-47"/>
                    <a:pt x="100858" y="6"/>
                  </a:cubicBezTo>
                  <a:cubicBezTo>
                    <a:pt x="87160" y="-140"/>
                    <a:pt x="73573" y="2453"/>
                    <a:pt x="60892" y="7635"/>
                  </a:cubicBezTo>
                  <a:cubicBezTo>
                    <a:pt x="48843" y="12629"/>
                    <a:pt x="37923" y="20002"/>
                    <a:pt x="28788" y="29313"/>
                  </a:cubicBezTo>
                  <a:cubicBezTo>
                    <a:pt x="19398" y="38885"/>
                    <a:pt x="12121" y="50320"/>
                    <a:pt x="7427" y="62880"/>
                  </a:cubicBezTo>
                  <a:cubicBezTo>
                    <a:pt x="2331" y="76692"/>
                    <a:pt x="-183" y="91324"/>
                    <a:pt x="10" y="106046"/>
                  </a:cubicBezTo>
                  <a:cubicBezTo>
                    <a:pt x="10" y="126925"/>
                    <a:pt x="4361" y="145334"/>
                    <a:pt x="13064" y="161269"/>
                  </a:cubicBezTo>
                  <a:cubicBezTo>
                    <a:pt x="21365" y="176734"/>
                    <a:pt x="33761" y="189616"/>
                    <a:pt x="48898" y="198502"/>
                  </a:cubicBezTo>
                  <a:cubicBezTo>
                    <a:pt x="64634" y="207586"/>
                    <a:pt x="82541" y="212229"/>
                    <a:pt x="100710" y="211937"/>
                  </a:cubicBezTo>
                  <a:cubicBezTo>
                    <a:pt x="113465" y="212000"/>
                    <a:pt x="126143" y="209966"/>
                    <a:pt x="138239" y="205919"/>
                  </a:cubicBezTo>
                  <a:cubicBezTo>
                    <a:pt x="150369" y="201776"/>
                    <a:pt x="161462" y="195069"/>
                    <a:pt x="170767" y="186253"/>
                  </a:cubicBezTo>
                  <a:cubicBezTo>
                    <a:pt x="181007" y="176419"/>
                    <a:pt x="188782" y="164310"/>
                    <a:pt x="193463" y="150907"/>
                  </a:cubicBezTo>
                  <a:lnTo>
                    <a:pt x="159812" y="134929"/>
                  </a:lnTo>
                  <a:cubicBezTo>
                    <a:pt x="153920" y="149932"/>
                    <a:pt x="145889" y="160640"/>
                    <a:pt x="135717" y="167054"/>
                  </a:cubicBezTo>
                  <a:cubicBezTo>
                    <a:pt x="125247" y="173562"/>
                    <a:pt x="113121" y="176910"/>
                    <a:pt x="100795" y="176696"/>
                  </a:cubicBezTo>
                  <a:cubicBezTo>
                    <a:pt x="90148" y="176787"/>
                    <a:pt x="79676" y="174014"/>
                    <a:pt x="70470" y="168665"/>
                  </a:cubicBezTo>
                  <a:cubicBezTo>
                    <a:pt x="60956" y="163007"/>
                    <a:pt x="53284" y="154713"/>
                    <a:pt x="48389" y="144783"/>
                  </a:cubicBezTo>
                  <a:cubicBezTo>
                    <a:pt x="42907" y="134215"/>
                    <a:pt x="40167" y="121297"/>
                    <a:pt x="40167" y="106024"/>
                  </a:cubicBezTo>
                  <a:cubicBezTo>
                    <a:pt x="39976" y="95649"/>
                    <a:pt x="41604" y="85323"/>
                    <a:pt x="44978" y="75509"/>
                  </a:cubicBezTo>
                  <a:cubicBezTo>
                    <a:pt x="47800" y="67298"/>
                    <a:pt x="52312" y="59769"/>
                    <a:pt x="58222" y="53407"/>
                  </a:cubicBezTo>
                  <a:close/>
                </a:path>
              </a:pathLst>
            </a:custGeom>
            <a:solidFill>
              <a:srgbClr val="00A443"/>
            </a:solidFill>
            <a:ln w="2119" cap="flat">
              <a:noFill/>
              <a:prstDash val="solid"/>
              <a:miter/>
            </a:ln>
          </p:spPr>
          <p:txBody>
            <a:bodyPr rtlCol="0" anchor="ctr"/>
            <a:lstStyle/>
            <a:p>
              <a:endParaRPr lang="es-ES" sz="675"/>
            </a:p>
          </p:txBody>
        </p:sp>
        <p:sp>
          <p:nvSpPr>
            <p:cNvPr id="20" name="Forma libre: forma 19">
              <a:extLst>
                <a:ext uri="{FF2B5EF4-FFF2-40B4-BE49-F238E27FC236}">
                  <a16:creationId xmlns:a16="http://schemas.microsoft.com/office/drawing/2014/main" id="{C0AF67B0-4F23-0ED7-DCCE-54750159DBF2}"/>
                </a:ext>
              </a:extLst>
            </p:cNvPr>
            <p:cNvSpPr/>
            <p:nvPr/>
          </p:nvSpPr>
          <p:spPr>
            <a:xfrm>
              <a:off x="21627655" y="934458"/>
              <a:ext cx="206798" cy="212416"/>
            </a:xfrm>
            <a:custGeom>
              <a:avLst/>
              <a:gdLst>
                <a:gd name="connsiteX0" fmla="*/ 156566 w 206798"/>
                <a:gd name="connsiteY0" fmla="*/ 13264 h 212416"/>
                <a:gd name="connsiteX1" fmla="*/ 103165 w 206798"/>
                <a:gd name="connsiteY1" fmla="*/ 20 h 212416"/>
                <a:gd name="connsiteX2" fmla="*/ 62203 w 206798"/>
                <a:gd name="connsiteY2" fmla="*/ 7648 h 212416"/>
                <a:gd name="connsiteX3" fmla="*/ 29314 w 206798"/>
                <a:gd name="connsiteY3" fmla="*/ 29539 h 212416"/>
                <a:gd name="connsiteX4" fmla="*/ 7636 w 206798"/>
                <a:gd name="connsiteY4" fmla="*/ 63253 h 212416"/>
                <a:gd name="connsiteX5" fmla="*/ 7 w 206798"/>
                <a:gd name="connsiteY5" fmla="*/ 106017 h 212416"/>
                <a:gd name="connsiteX6" fmla="*/ 13464 w 206798"/>
                <a:gd name="connsiteY6" fmla="*/ 161431 h 212416"/>
                <a:gd name="connsiteX7" fmla="*/ 50399 w 206798"/>
                <a:gd name="connsiteY7" fmla="*/ 198982 h 212416"/>
                <a:gd name="connsiteX8" fmla="*/ 144551 w 206798"/>
                <a:gd name="connsiteY8" fmla="*/ 204597 h 212416"/>
                <a:gd name="connsiteX9" fmla="*/ 177482 w 206798"/>
                <a:gd name="connsiteY9" fmla="*/ 182707 h 212416"/>
                <a:gd name="connsiteX10" fmla="*/ 199160 w 206798"/>
                <a:gd name="connsiteY10" fmla="*/ 149183 h 212416"/>
                <a:gd name="connsiteX11" fmla="*/ 206789 w 206798"/>
                <a:gd name="connsiteY11" fmla="*/ 106017 h 212416"/>
                <a:gd name="connsiteX12" fmla="*/ 193354 w 206798"/>
                <a:gd name="connsiteY12" fmla="*/ 50412 h 212416"/>
                <a:gd name="connsiteX13" fmla="*/ 156566 w 206798"/>
                <a:gd name="connsiteY13" fmla="*/ 13264 h 212416"/>
                <a:gd name="connsiteX14" fmla="*/ 161779 w 206798"/>
                <a:gd name="connsiteY14" fmla="*/ 135727 h 212416"/>
                <a:gd name="connsiteX15" fmla="*/ 148535 w 206798"/>
                <a:gd name="connsiteY15" fmla="*/ 158020 h 212416"/>
                <a:gd name="connsiteX16" fmla="*/ 128467 w 206798"/>
                <a:gd name="connsiteY16" fmla="*/ 171857 h 212416"/>
                <a:gd name="connsiteX17" fmla="*/ 103165 w 206798"/>
                <a:gd name="connsiteY17" fmla="*/ 176689 h 212416"/>
                <a:gd name="connsiteX18" fmla="*/ 71230 w 206798"/>
                <a:gd name="connsiteY18" fmla="*/ 168212 h 212416"/>
                <a:gd name="connsiteX19" fmla="*/ 48747 w 206798"/>
                <a:gd name="connsiteY19" fmla="*/ 143928 h 212416"/>
                <a:gd name="connsiteX20" fmla="*/ 40524 w 206798"/>
                <a:gd name="connsiteY20" fmla="*/ 105974 h 212416"/>
                <a:gd name="connsiteX21" fmla="*/ 45144 w 206798"/>
                <a:gd name="connsiteY21" fmla="*/ 76307 h 212416"/>
                <a:gd name="connsiteX22" fmla="*/ 58198 w 206798"/>
                <a:gd name="connsiteY22" fmla="*/ 54226 h 212416"/>
                <a:gd name="connsiteX23" fmla="*/ 78266 w 206798"/>
                <a:gd name="connsiteY23" fmla="*/ 40367 h 212416"/>
                <a:gd name="connsiteX24" fmla="*/ 103165 w 206798"/>
                <a:gd name="connsiteY24" fmla="*/ 35748 h 212416"/>
                <a:gd name="connsiteX25" fmla="*/ 135884 w 206798"/>
                <a:gd name="connsiteY25" fmla="*/ 44224 h 212416"/>
                <a:gd name="connsiteX26" fmla="*/ 158368 w 206798"/>
                <a:gd name="connsiteY26" fmla="*/ 68318 h 212416"/>
                <a:gd name="connsiteX27" fmla="*/ 166590 w 206798"/>
                <a:gd name="connsiteY27" fmla="*/ 106059 h 212416"/>
                <a:gd name="connsiteX28" fmla="*/ 161779 w 206798"/>
                <a:gd name="connsiteY28" fmla="*/ 135727 h 212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6798" h="212416">
                  <a:moveTo>
                    <a:pt x="156566" y="13264"/>
                  </a:moveTo>
                  <a:cubicBezTo>
                    <a:pt x="140241" y="4230"/>
                    <a:pt x="121819" y="-339"/>
                    <a:pt x="103165" y="20"/>
                  </a:cubicBezTo>
                  <a:cubicBezTo>
                    <a:pt x="89145" y="-114"/>
                    <a:pt x="75233" y="2478"/>
                    <a:pt x="62203" y="7648"/>
                  </a:cubicBezTo>
                  <a:cubicBezTo>
                    <a:pt x="49844" y="12594"/>
                    <a:pt x="38647" y="20047"/>
                    <a:pt x="29314" y="29539"/>
                  </a:cubicBezTo>
                  <a:cubicBezTo>
                    <a:pt x="19859" y="39176"/>
                    <a:pt x="12480" y="50651"/>
                    <a:pt x="7636" y="63253"/>
                  </a:cubicBezTo>
                  <a:cubicBezTo>
                    <a:pt x="2432" y="76903"/>
                    <a:pt x="-156" y="91410"/>
                    <a:pt x="7" y="106017"/>
                  </a:cubicBezTo>
                  <a:cubicBezTo>
                    <a:pt x="7" y="126896"/>
                    <a:pt x="4493" y="145369"/>
                    <a:pt x="13464" y="161431"/>
                  </a:cubicBezTo>
                  <a:cubicBezTo>
                    <a:pt x="22067" y="177121"/>
                    <a:pt x="34854" y="190120"/>
                    <a:pt x="50399" y="198982"/>
                  </a:cubicBezTo>
                  <a:cubicBezTo>
                    <a:pt x="79414" y="214667"/>
                    <a:pt x="113879" y="216723"/>
                    <a:pt x="144551" y="204597"/>
                  </a:cubicBezTo>
                  <a:cubicBezTo>
                    <a:pt x="156874" y="199562"/>
                    <a:pt x="168071" y="192122"/>
                    <a:pt x="177482" y="182707"/>
                  </a:cubicBezTo>
                  <a:cubicBezTo>
                    <a:pt x="186965" y="173165"/>
                    <a:pt x="194348" y="161745"/>
                    <a:pt x="199160" y="149183"/>
                  </a:cubicBezTo>
                  <a:cubicBezTo>
                    <a:pt x="204390" y="135400"/>
                    <a:pt x="206977" y="120757"/>
                    <a:pt x="206789" y="106017"/>
                  </a:cubicBezTo>
                  <a:cubicBezTo>
                    <a:pt x="206789" y="84826"/>
                    <a:pt x="202311" y="66290"/>
                    <a:pt x="193354" y="50412"/>
                  </a:cubicBezTo>
                  <a:cubicBezTo>
                    <a:pt x="184746" y="34877"/>
                    <a:pt x="172017" y="22022"/>
                    <a:pt x="156566" y="13264"/>
                  </a:cubicBezTo>
                  <a:close/>
                  <a:moveTo>
                    <a:pt x="161779" y="135727"/>
                  </a:moveTo>
                  <a:cubicBezTo>
                    <a:pt x="158914" y="143976"/>
                    <a:pt x="154409" y="151558"/>
                    <a:pt x="148535" y="158020"/>
                  </a:cubicBezTo>
                  <a:cubicBezTo>
                    <a:pt x="142924" y="164027"/>
                    <a:pt x="136079" y="168749"/>
                    <a:pt x="128467" y="171857"/>
                  </a:cubicBezTo>
                  <a:cubicBezTo>
                    <a:pt x="120436" y="175127"/>
                    <a:pt x="111836" y="176769"/>
                    <a:pt x="103165" y="176689"/>
                  </a:cubicBezTo>
                  <a:cubicBezTo>
                    <a:pt x="91947" y="176822"/>
                    <a:pt x="80906" y="173892"/>
                    <a:pt x="71230" y="168212"/>
                  </a:cubicBezTo>
                  <a:cubicBezTo>
                    <a:pt x="61573" y="162427"/>
                    <a:pt x="53773" y="154000"/>
                    <a:pt x="48747" y="143928"/>
                  </a:cubicBezTo>
                  <a:cubicBezTo>
                    <a:pt x="43264" y="133360"/>
                    <a:pt x="40524" y="120709"/>
                    <a:pt x="40524" y="105974"/>
                  </a:cubicBezTo>
                  <a:cubicBezTo>
                    <a:pt x="40340" y="95892"/>
                    <a:pt x="41902" y="85856"/>
                    <a:pt x="45144" y="76307"/>
                  </a:cubicBezTo>
                  <a:cubicBezTo>
                    <a:pt x="47977" y="68149"/>
                    <a:pt x="52415" y="60641"/>
                    <a:pt x="58198" y="54226"/>
                  </a:cubicBezTo>
                  <a:cubicBezTo>
                    <a:pt x="63724" y="48117"/>
                    <a:pt x="70594" y="43372"/>
                    <a:pt x="78266" y="40367"/>
                  </a:cubicBezTo>
                  <a:cubicBezTo>
                    <a:pt x="86195" y="37258"/>
                    <a:pt x="94646" y="35690"/>
                    <a:pt x="103165" y="35748"/>
                  </a:cubicBezTo>
                  <a:cubicBezTo>
                    <a:pt x="114638" y="35546"/>
                    <a:pt x="125950" y="38477"/>
                    <a:pt x="135884" y="44224"/>
                  </a:cubicBezTo>
                  <a:cubicBezTo>
                    <a:pt x="145502" y="49971"/>
                    <a:pt x="153299" y="58324"/>
                    <a:pt x="158368" y="68318"/>
                  </a:cubicBezTo>
                  <a:cubicBezTo>
                    <a:pt x="163862" y="78772"/>
                    <a:pt x="166604" y="91353"/>
                    <a:pt x="166590" y="106059"/>
                  </a:cubicBezTo>
                  <a:cubicBezTo>
                    <a:pt x="166734" y="116155"/>
                    <a:pt x="165106" y="126195"/>
                    <a:pt x="161779" y="135727"/>
                  </a:cubicBezTo>
                  <a:close/>
                </a:path>
              </a:pathLst>
            </a:custGeom>
            <a:solidFill>
              <a:srgbClr val="00A443"/>
            </a:solidFill>
            <a:ln w="2119" cap="flat">
              <a:noFill/>
              <a:prstDash val="solid"/>
              <a:miter/>
            </a:ln>
          </p:spPr>
          <p:txBody>
            <a:bodyPr rtlCol="0" anchor="ctr"/>
            <a:lstStyle/>
            <a:p>
              <a:endParaRPr lang="es-ES" sz="675"/>
            </a:p>
          </p:txBody>
        </p:sp>
        <p:sp>
          <p:nvSpPr>
            <p:cNvPr id="21" name="Forma libre: forma 20">
              <a:extLst>
                <a:ext uri="{FF2B5EF4-FFF2-40B4-BE49-F238E27FC236}">
                  <a16:creationId xmlns:a16="http://schemas.microsoft.com/office/drawing/2014/main" id="{26204189-B7A9-18BA-BE00-A5A474D3D7CE}"/>
                </a:ext>
              </a:extLst>
            </p:cNvPr>
            <p:cNvSpPr/>
            <p:nvPr/>
          </p:nvSpPr>
          <p:spPr>
            <a:xfrm>
              <a:off x="21833829" y="871434"/>
              <a:ext cx="247341" cy="271202"/>
            </a:xfrm>
            <a:custGeom>
              <a:avLst/>
              <a:gdLst>
                <a:gd name="connsiteX0" fmla="*/ 200339 w 247341"/>
                <a:gd name="connsiteY0" fmla="*/ 0 h 271202"/>
                <a:gd name="connsiteX1" fmla="*/ 160606 w 247341"/>
                <a:gd name="connsiteY1" fmla="*/ 24200 h 271202"/>
                <a:gd name="connsiteX2" fmla="*/ 160606 w 247341"/>
                <a:gd name="connsiteY2" fmla="*/ 67154 h 271202"/>
                <a:gd name="connsiteX3" fmla="*/ 77432 w 247341"/>
                <a:gd name="connsiteY3" fmla="*/ 67154 h 271202"/>
                <a:gd name="connsiteX4" fmla="*/ 77432 w 247341"/>
                <a:gd name="connsiteY4" fmla="*/ 0 h 271202"/>
                <a:gd name="connsiteX5" fmla="*/ 37741 w 247341"/>
                <a:gd name="connsiteY5" fmla="*/ 24200 h 271202"/>
                <a:gd name="connsiteX6" fmla="*/ 37741 w 247341"/>
                <a:gd name="connsiteY6" fmla="*/ 67154 h 271202"/>
                <a:gd name="connsiteX7" fmla="*/ 0 w 247341"/>
                <a:gd name="connsiteY7" fmla="*/ 67154 h 271202"/>
                <a:gd name="connsiteX8" fmla="*/ 0 w 247341"/>
                <a:gd name="connsiteY8" fmla="*/ 100085 h 271202"/>
                <a:gd name="connsiteX9" fmla="*/ 37741 w 247341"/>
                <a:gd name="connsiteY9" fmla="*/ 100085 h 271202"/>
                <a:gd name="connsiteX10" fmla="*/ 37741 w 247341"/>
                <a:gd name="connsiteY10" fmla="*/ 208159 h 271202"/>
                <a:gd name="connsiteX11" fmla="*/ 44777 w 247341"/>
                <a:gd name="connsiteY11" fmla="*/ 241090 h 271202"/>
                <a:gd name="connsiteX12" fmla="*/ 65459 w 247341"/>
                <a:gd name="connsiteY12" fmla="*/ 263362 h 271202"/>
                <a:gd name="connsiteX13" fmla="*/ 99174 w 247341"/>
                <a:gd name="connsiteY13" fmla="*/ 271202 h 271202"/>
                <a:gd name="connsiteX14" fmla="*/ 124476 w 247341"/>
                <a:gd name="connsiteY14" fmla="*/ 271202 h 271202"/>
                <a:gd name="connsiteX15" fmla="*/ 124476 w 247341"/>
                <a:gd name="connsiteY15" fmla="*/ 236661 h 271202"/>
                <a:gd name="connsiteX16" fmla="*/ 103603 w 247341"/>
                <a:gd name="connsiteY16" fmla="*/ 236661 h 271202"/>
                <a:gd name="connsiteX17" fmla="*/ 83725 w 247341"/>
                <a:gd name="connsiteY17" fmla="*/ 228630 h 271202"/>
                <a:gd name="connsiteX18" fmla="*/ 77495 w 247341"/>
                <a:gd name="connsiteY18" fmla="*/ 205319 h 271202"/>
                <a:gd name="connsiteX19" fmla="*/ 77495 w 247341"/>
                <a:gd name="connsiteY19" fmla="*/ 99979 h 271202"/>
                <a:gd name="connsiteX20" fmla="*/ 160606 w 247341"/>
                <a:gd name="connsiteY20" fmla="*/ 99979 h 271202"/>
                <a:gd name="connsiteX21" fmla="*/ 160606 w 247341"/>
                <a:gd name="connsiteY21" fmla="*/ 208053 h 271202"/>
                <a:gd name="connsiteX22" fmla="*/ 167642 w 247341"/>
                <a:gd name="connsiteY22" fmla="*/ 240984 h 271202"/>
                <a:gd name="connsiteX23" fmla="*/ 188324 w 247341"/>
                <a:gd name="connsiteY23" fmla="*/ 263256 h 271202"/>
                <a:gd name="connsiteX24" fmla="*/ 222039 w 247341"/>
                <a:gd name="connsiteY24" fmla="*/ 271096 h 271202"/>
                <a:gd name="connsiteX25" fmla="*/ 247341 w 247341"/>
                <a:gd name="connsiteY25" fmla="*/ 271096 h 271202"/>
                <a:gd name="connsiteX26" fmla="*/ 247341 w 247341"/>
                <a:gd name="connsiteY26" fmla="*/ 236555 h 271202"/>
                <a:gd name="connsiteX27" fmla="*/ 226468 w 247341"/>
                <a:gd name="connsiteY27" fmla="*/ 236555 h 271202"/>
                <a:gd name="connsiteX28" fmla="*/ 206591 w 247341"/>
                <a:gd name="connsiteY28" fmla="*/ 228524 h 271202"/>
                <a:gd name="connsiteX29" fmla="*/ 200361 w 247341"/>
                <a:gd name="connsiteY29" fmla="*/ 205214 h 271202"/>
                <a:gd name="connsiteX30" fmla="*/ 200361 w 247341"/>
                <a:gd name="connsiteY30" fmla="*/ 99979 h 271202"/>
                <a:gd name="connsiteX31" fmla="*/ 247341 w 247341"/>
                <a:gd name="connsiteY31" fmla="*/ 99979 h 271202"/>
                <a:gd name="connsiteX32" fmla="*/ 247341 w 247341"/>
                <a:gd name="connsiteY32" fmla="*/ 67048 h 271202"/>
                <a:gd name="connsiteX33" fmla="*/ 200339 w 247341"/>
                <a:gd name="connsiteY33" fmla="*/ 67048 h 271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47341" h="271202">
                  <a:moveTo>
                    <a:pt x="200339" y="0"/>
                  </a:moveTo>
                  <a:lnTo>
                    <a:pt x="160606" y="24200"/>
                  </a:lnTo>
                  <a:lnTo>
                    <a:pt x="160606" y="67154"/>
                  </a:lnTo>
                  <a:lnTo>
                    <a:pt x="77432" y="67154"/>
                  </a:lnTo>
                  <a:lnTo>
                    <a:pt x="77432" y="0"/>
                  </a:lnTo>
                  <a:lnTo>
                    <a:pt x="37741" y="24200"/>
                  </a:lnTo>
                  <a:lnTo>
                    <a:pt x="37741" y="67154"/>
                  </a:lnTo>
                  <a:lnTo>
                    <a:pt x="0" y="67154"/>
                  </a:lnTo>
                  <a:lnTo>
                    <a:pt x="0" y="100085"/>
                  </a:lnTo>
                  <a:lnTo>
                    <a:pt x="37741" y="100085"/>
                  </a:lnTo>
                  <a:lnTo>
                    <a:pt x="37741" y="208159"/>
                  </a:lnTo>
                  <a:cubicBezTo>
                    <a:pt x="37540" y="219530"/>
                    <a:pt x="39947" y="230795"/>
                    <a:pt x="44777" y="241090"/>
                  </a:cubicBezTo>
                  <a:cubicBezTo>
                    <a:pt x="49218" y="250463"/>
                    <a:pt x="56440" y="258240"/>
                    <a:pt x="65459" y="263362"/>
                  </a:cubicBezTo>
                  <a:cubicBezTo>
                    <a:pt x="74544" y="268602"/>
                    <a:pt x="85781" y="271217"/>
                    <a:pt x="99174" y="271202"/>
                  </a:cubicBezTo>
                  <a:lnTo>
                    <a:pt x="124476" y="271202"/>
                  </a:lnTo>
                  <a:lnTo>
                    <a:pt x="124476" y="236661"/>
                  </a:lnTo>
                  <a:lnTo>
                    <a:pt x="103603" y="236661"/>
                  </a:lnTo>
                  <a:cubicBezTo>
                    <a:pt x="94491" y="236661"/>
                    <a:pt x="87864" y="233985"/>
                    <a:pt x="83725" y="228630"/>
                  </a:cubicBezTo>
                  <a:cubicBezTo>
                    <a:pt x="79587" y="223275"/>
                    <a:pt x="77510" y="215506"/>
                    <a:pt x="77495" y="205319"/>
                  </a:cubicBezTo>
                  <a:lnTo>
                    <a:pt x="77495" y="99979"/>
                  </a:lnTo>
                  <a:lnTo>
                    <a:pt x="160606" y="99979"/>
                  </a:lnTo>
                  <a:lnTo>
                    <a:pt x="160606" y="208053"/>
                  </a:lnTo>
                  <a:cubicBezTo>
                    <a:pt x="160405" y="219424"/>
                    <a:pt x="162812" y="230689"/>
                    <a:pt x="167642" y="240984"/>
                  </a:cubicBezTo>
                  <a:cubicBezTo>
                    <a:pt x="172083" y="250357"/>
                    <a:pt x="179305" y="258134"/>
                    <a:pt x="188324" y="263256"/>
                  </a:cubicBezTo>
                  <a:cubicBezTo>
                    <a:pt x="197409" y="268496"/>
                    <a:pt x="208646" y="271111"/>
                    <a:pt x="222039" y="271096"/>
                  </a:cubicBezTo>
                  <a:lnTo>
                    <a:pt x="247341" y="271096"/>
                  </a:lnTo>
                  <a:lnTo>
                    <a:pt x="247341" y="236555"/>
                  </a:lnTo>
                  <a:lnTo>
                    <a:pt x="226468" y="236555"/>
                  </a:lnTo>
                  <a:cubicBezTo>
                    <a:pt x="217356" y="236555"/>
                    <a:pt x="210729" y="233879"/>
                    <a:pt x="206591" y="228524"/>
                  </a:cubicBezTo>
                  <a:cubicBezTo>
                    <a:pt x="202452" y="223169"/>
                    <a:pt x="200376" y="215400"/>
                    <a:pt x="200361" y="205214"/>
                  </a:cubicBezTo>
                  <a:lnTo>
                    <a:pt x="200361" y="99979"/>
                  </a:lnTo>
                  <a:lnTo>
                    <a:pt x="247341" y="99979"/>
                  </a:lnTo>
                  <a:lnTo>
                    <a:pt x="247341" y="67048"/>
                  </a:lnTo>
                  <a:lnTo>
                    <a:pt x="200339" y="67048"/>
                  </a:lnTo>
                  <a:close/>
                </a:path>
              </a:pathLst>
            </a:custGeom>
            <a:solidFill>
              <a:srgbClr val="00A443"/>
            </a:solidFill>
            <a:ln w="2119" cap="flat">
              <a:noFill/>
              <a:prstDash val="solid"/>
              <a:miter/>
            </a:ln>
          </p:spPr>
          <p:txBody>
            <a:bodyPr rtlCol="0" anchor="ctr"/>
            <a:lstStyle/>
            <a:p>
              <a:endParaRPr lang="es-ES" sz="675"/>
            </a:p>
          </p:txBody>
        </p:sp>
        <p:sp>
          <p:nvSpPr>
            <p:cNvPr id="22" name="Forma libre: forma 21">
              <a:extLst>
                <a:ext uri="{FF2B5EF4-FFF2-40B4-BE49-F238E27FC236}">
                  <a16:creationId xmlns:a16="http://schemas.microsoft.com/office/drawing/2014/main" id="{00648EEA-D2C6-8724-0117-256F77A31B3E}"/>
                </a:ext>
              </a:extLst>
            </p:cNvPr>
            <p:cNvSpPr/>
            <p:nvPr/>
          </p:nvSpPr>
          <p:spPr>
            <a:xfrm>
              <a:off x="22108062" y="938482"/>
              <a:ext cx="39351" cy="203963"/>
            </a:xfrm>
            <a:custGeom>
              <a:avLst/>
              <a:gdLst>
                <a:gd name="connsiteX0" fmla="*/ 0 w 39351"/>
                <a:gd name="connsiteY0" fmla="*/ 0 h 203963"/>
                <a:gd name="connsiteX1" fmla="*/ 39352 w 39351"/>
                <a:gd name="connsiteY1" fmla="*/ 0 h 203963"/>
                <a:gd name="connsiteX2" fmla="*/ 39352 w 39351"/>
                <a:gd name="connsiteY2" fmla="*/ 203963 h 203963"/>
                <a:gd name="connsiteX3" fmla="*/ 0 w 39351"/>
                <a:gd name="connsiteY3" fmla="*/ 203963 h 203963"/>
              </a:gdLst>
              <a:ahLst/>
              <a:cxnLst>
                <a:cxn ang="0">
                  <a:pos x="connsiteX0" y="connsiteY0"/>
                </a:cxn>
                <a:cxn ang="0">
                  <a:pos x="connsiteX1" y="connsiteY1"/>
                </a:cxn>
                <a:cxn ang="0">
                  <a:pos x="connsiteX2" y="connsiteY2"/>
                </a:cxn>
                <a:cxn ang="0">
                  <a:pos x="connsiteX3" y="connsiteY3"/>
                </a:cxn>
              </a:cxnLst>
              <a:rect l="l" t="t" r="r" b="b"/>
              <a:pathLst>
                <a:path w="39351" h="203963">
                  <a:moveTo>
                    <a:pt x="0" y="0"/>
                  </a:moveTo>
                  <a:lnTo>
                    <a:pt x="39352" y="0"/>
                  </a:lnTo>
                  <a:lnTo>
                    <a:pt x="39352" y="203963"/>
                  </a:lnTo>
                  <a:lnTo>
                    <a:pt x="0" y="203963"/>
                  </a:lnTo>
                  <a:close/>
                </a:path>
              </a:pathLst>
            </a:custGeom>
            <a:solidFill>
              <a:srgbClr val="00A443"/>
            </a:solidFill>
            <a:ln w="2119" cap="flat">
              <a:noFill/>
              <a:prstDash val="solid"/>
              <a:miter/>
            </a:ln>
          </p:spPr>
          <p:txBody>
            <a:bodyPr rtlCol="0" anchor="ctr"/>
            <a:lstStyle/>
            <a:p>
              <a:endParaRPr lang="es-ES" sz="675"/>
            </a:p>
          </p:txBody>
        </p:sp>
        <p:sp>
          <p:nvSpPr>
            <p:cNvPr id="23" name="Forma libre: forma 22">
              <a:extLst>
                <a:ext uri="{FF2B5EF4-FFF2-40B4-BE49-F238E27FC236}">
                  <a16:creationId xmlns:a16="http://schemas.microsoft.com/office/drawing/2014/main" id="{B239BEFC-E476-BDF1-294D-5C82D26D55BF}"/>
                </a:ext>
              </a:extLst>
            </p:cNvPr>
            <p:cNvSpPr/>
            <p:nvPr/>
          </p:nvSpPr>
          <p:spPr>
            <a:xfrm>
              <a:off x="22100808" y="852163"/>
              <a:ext cx="54177" cy="51807"/>
            </a:xfrm>
            <a:custGeom>
              <a:avLst/>
              <a:gdLst>
                <a:gd name="connsiteX0" fmla="*/ 46203 w 54177"/>
                <a:gd name="connsiteY0" fmla="*/ 7023 h 51807"/>
                <a:gd name="connsiteX1" fmla="*/ 26919 w 54177"/>
                <a:gd name="connsiteY1" fmla="*/ 9 h 51807"/>
                <a:gd name="connsiteX2" fmla="*/ 7847 w 54177"/>
                <a:gd name="connsiteY2" fmla="*/ 7023 h 51807"/>
                <a:gd name="connsiteX3" fmla="*/ 28 w 54177"/>
                <a:gd name="connsiteY3" fmla="*/ 26095 h 51807"/>
                <a:gd name="connsiteX4" fmla="*/ 7847 w 54177"/>
                <a:gd name="connsiteY4" fmla="*/ 44764 h 51807"/>
                <a:gd name="connsiteX5" fmla="*/ 26919 w 54177"/>
                <a:gd name="connsiteY5" fmla="*/ 51800 h 51807"/>
                <a:gd name="connsiteX6" fmla="*/ 46203 w 54177"/>
                <a:gd name="connsiteY6" fmla="*/ 44764 h 51807"/>
                <a:gd name="connsiteX7" fmla="*/ 54150 w 54177"/>
                <a:gd name="connsiteY7" fmla="*/ 26095 h 51807"/>
                <a:gd name="connsiteX8" fmla="*/ 46203 w 54177"/>
                <a:gd name="connsiteY8" fmla="*/ 7023 h 51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77" h="51807">
                  <a:moveTo>
                    <a:pt x="46203" y="7023"/>
                  </a:moveTo>
                  <a:cubicBezTo>
                    <a:pt x="40878" y="2357"/>
                    <a:pt x="33999" y="-146"/>
                    <a:pt x="26919" y="9"/>
                  </a:cubicBezTo>
                  <a:cubicBezTo>
                    <a:pt x="19901" y="-169"/>
                    <a:pt x="13080" y="2340"/>
                    <a:pt x="7847" y="7023"/>
                  </a:cubicBezTo>
                  <a:cubicBezTo>
                    <a:pt x="2545" y="11910"/>
                    <a:pt x="-317" y="18894"/>
                    <a:pt x="28" y="26095"/>
                  </a:cubicBezTo>
                  <a:cubicBezTo>
                    <a:pt x="-264" y="33171"/>
                    <a:pt x="2601" y="40009"/>
                    <a:pt x="7847" y="44764"/>
                  </a:cubicBezTo>
                  <a:cubicBezTo>
                    <a:pt x="13075" y="49456"/>
                    <a:pt x="19897" y="51971"/>
                    <a:pt x="26919" y="51800"/>
                  </a:cubicBezTo>
                  <a:cubicBezTo>
                    <a:pt x="34001" y="51950"/>
                    <a:pt x="40882" y="49439"/>
                    <a:pt x="46203" y="44764"/>
                  </a:cubicBezTo>
                  <a:cubicBezTo>
                    <a:pt x="51528" y="40056"/>
                    <a:pt x="54446" y="33196"/>
                    <a:pt x="54150" y="26095"/>
                  </a:cubicBezTo>
                  <a:cubicBezTo>
                    <a:pt x="54499" y="18867"/>
                    <a:pt x="51581" y="11865"/>
                    <a:pt x="46203" y="7023"/>
                  </a:cubicBezTo>
                  <a:close/>
                </a:path>
              </a:pathLst>
            </a:custGeom>
            <a:solidFill>
              <a:srgbClr val="00A443"/>
            </a:solidFill>
            <a:ln w="2119" cap="flat">
              <a:noFill/>
              <a:prstDash val="solid"/>
              <a:miter/>
            </a:ln>
          </p:spPr>
          <p:txBody>
            <a:bodyPr rtlCol="0" anchor="ctr"/>
            <a:lstStyle/>
            <a:p>
              <a:endParaRPr lang="es-ES" sz="675"/>
            </a:p>
          </p:txBody>
        </p:sp>
        <p:sp>
          <p:nvSpPr>
            <p:cNvPr id="24" name="Forma libre: forma 23">
              <a:extLst>
                <a:ext uri="{FF2B5EF4-FFF2-40B4-BE49-F238E27FC236}">
                  <a16:creationId xmlns:a16="http://schemas.microsoft.com/office/drawing/2014/main" id="{CC2C53D3-7C1A-4C72-9EC8-872C1106D6A8}"/>
                </a:ext>
              </a:extLst>
            </p:cNvPr>
            <p:cNvSpPr/>
            <p:nvPr/>
          </p:nvSpPr>
          <p:spPr>
            <a:xfrm>
              <a:off x="22174029" y="934523"/>
              <a:ext cx="171013" cy="212270"/>
            </a:xfrm>
            <a:custGeom>
              <a:avLst/>
              <a:gdLst>
                <a:gd name="connsiteX0" fmla="*/ 155542 w 171013"/>
                <a:gd name="connsiteY0" fmla="*/ 114174 h 212270"/>
                <a:gd name="connsiteX1" fmla="*/ 107968 w 171013"/>
                <a:gd name="connsiteY1" fmla="*/ 91500 h 212270"/>
                <a:gd name="connsiteX2" fmla="*/ 87900 w 171013"/>
                <a:gd name="connsiteY2" fmla="*/ 86689 h 212270"/>
                <a:gd name="connsiteX3" fmla="*/ 66603 w 171013"/>
                <a:gd name="connsiteY3" fmla="*/ 79781 h 212270"/>
                <a:gd name="connsiteX4" fmla="*/ 51770 w 171013"/>
                <a:gd name="connsiteY4" fmla="*/ 70944 h 212270"/>
                <a:gd name="connsiteX5" fmla="*/ 46154 w 171013"/>
                <a:gd name="connsiteY5" fmla="*/ 57297 h 212270"/>
                <a:gd name="connsiteX6" fmla="*/ 56750 w 171013"/>
                <a:gd name="connsiteY6" fmla="*/ 40217 h 212270"/>
                <a:gd name="connsiteX7" fmla="*/ 84764 w 171013"/>
                <a:gd name="connsiteY7" fmla="*/ 33669 h 212270"/>
                <a:gd name="connsiteX8" fmla="*/ 116275 w 171013"/>
                <a:gd name="connsiteY8" fmla="*/ 41510 h 212270"/>
                <a:gd name="connsiteX9" fmla="*/ 135749 w 171013"/>
                <a:gd name="connsiteY9" fmla="*/ 68211 h 212270"/>
                <a:gd name="connsiteX10" fmla="*/ 168680 w 171013"/>
                <a:gd name="connsiteY10" fmla="*/ 56174 h 212270"/>
                <a:gd name="connsiteX11" fmla="*/ 151410 w 171013"/>
                <a:gd name="connsiteY11" fmla="*/ 25257 h 212270"/>
                <a:gd name="connsiteX12" fmla="*/ 122293 w 171013"/>
                <a:gd name="connsiteY12" fmla="*/ 6375 h 212270"/>
                <a:gd name="connsiteX13" fmla="*/ 84764 w 171013"/>
                <a:gd name="connsiteY13" fmla="*/ 18 h 212270"/>
                <a:gd name="connsiteX14" fmla="*/ 44501 w 171013"/>
                <a:gd name="connsiteY14" fmla="*/ 7435 h 212270"/>
                <a:gd name="connsiteX15" fmla="*/ 16953 w 171013"/>
                <a:gd name="connsiteY15" fmla="*/ 27863 h 212270"/>
                <a:gd name="connsiteX16" fmla="*/ 7120 w 171013"/>
                <a:gd name="connsiteY16" fmla="*/ 57763 h 212270"/>
                <a:gd name="connsiteX17" fmla="*/ 21954 w 171013"/>
                <a:gd name="connsiteY17" fmla="*/ 95717 h 212270"/>
                <a:gd name="connsiteX18" fmla="*/ 69739 w 171013"/>
                <a:gd name="connsiteY18" fmla="*/ 119217 h 212270"/>
                <a:gd name="connsiteX19" fmla="*/ 90210 w 171013"/>
                <a:gd name="connsiteY19" fmla="*/ 124430 h 212270"/>
                <a:gd name="connsiteX20" fmla="*/ 122124 w 171013"/>
                <a:gd name="connsiteY20" fmla="*/ 135471 h 212270"/>
                <a:gd name="connsiteX21" fmla="*/ 132380 w 171013"/>
                <a:gd name="connsiteY21" fmla="*/ 152932 h 212270"/>
                <a:gd name="connsiteX22" fmla="*/ 120322 w 171013"/>
                <a:gd name="connsiteY22" fmla="*/ 171601 h 212270"/>
                <a:gd name="connsiteX23" fmla="*/ 87010 w 171013"/>
                <a:gd name="connsiteY23" fmla="*/ 179039 h 212270"/>
                <a:gd name="connsiteX24" fmla="*/ 63700 w 171013"/>
                <a:gd name="connsiteY24" fmla="*/ 175013 h 212270"/>
                <a:gd name="connsiteX25" fmla="*/ 44226 w 171013"/>
                <a:gd name="connsiteY25" fmla="*/ 162765 h 212270"/>
                <a:gd name="connsiteX26" fmla="*/ 31977 w 171013"/>
                <a:gd name="connsiteY26" fmla="*/ 142082 h 212270"/>
                <a:gd name="connsiteX27" fmla="*/ 0 w 171013"/>
                <a:gd name="connsiteY27" fmla="*/ 156068 h 212270"/>
                <a:gd name="connsiteX28" fmla="*/ 50180 w 171013"/>
                <a:gd name="connsiteY28" fmla="*/ 206249 h 212270"/>
                <a:gd name="connsiteX29" fmla="*/ 87137 w 171013"/>
                <a:gd name="connsiteY29" fmla="*/ 212267 h 212270"/>
                <a:gd name="connsiteX30" fmla="*/ 131638 w 171013"/>
                <a:gd name="connsiteY30" fmla="*/ 204447 h 212270"/>
                <a:gd name="connsiteX31" fmla="*/ 160755 w 171013"/>
                <a:gd name="connsiteY31" fmla="*/ 182960 h 212270"/>
                <a:gd name="connsiteX32" fmla="*/ 171011 w 171013"/>
                <a:gd name="connsiteY32" fmla="*/ 151830 h 212270"/>
                <a:gd name="connsiteX33" fmla="*/ 155542 w 171013"/>
                <a:gd name="connsiteY33" fmla="*/ 114174 h 21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71013" h="212270">
                  <a:moveTo>
                    <a:pt x="155542" y="114174"/>
                  </a:moveTo>
                  <a:cubicBezTo>
                    <a:pt x="145243" y="104426"/>
                    <a:pt x="129386" y="96867"/>
                    <a:pt x="107968" y="91500"/>
                  </a:cubicBezTo>
                  <a:lnTo>
                    <a:pt x="87900" y="86689"/>
                  </a:lnTo>
                  <a:cubicBezTo>
                    <a:pt x="80680" y="84776"/>
                    <a:pt x="73571" y="82470"/>
                    <a:pt x="66603" y="79781"/>
                  </a:cubicBezTo>
                  <a:cubicBezTo>
                    <a:pt x="61153" y="77780"/>
                    <a:pt x="56124" y="74784"/>
                    <a:pt x="51770" y="70944"/>
                  </a:cubicBezTo>
                  <a:cubicBezTo>
                    <a:pt x="48004" y="67427"/>
                    <a:pt x="45955" y="62447"/>
                    <a:pt x="46154" y="57297"/>
                  </a:cubicBezTo>
                  <a:cubicBezTo>
                    <a:pt x="46154" y="50319"/>
                    <a:pt x="49687" y="44625"/>
                    <a:pt x="56750" y="40217"/>
                  </a:cubicBezTo>
                  <a:cubicBezTo>
                    <a:pt x="63812" y="35810"/>
                    <a:pt x="73151" y="33627"/>
                    <a:pt x="84764" y="33669"/>
                  </a:cubicBezTo>
                  <a:cubicBezTo>
                    <a:pt x="95773" y="33481"/>
                    <a:pt x="106637" y="36185"/>
                    <a:pt x="116275" y="41510"/>
                  </a:cubicBezTo>
                  <a:cubicBezTo>
                    <a:pt x="125514" y="46723"/>
                    <a:pt x="132005" y="55623"/>
                    <a:pt x="135749" y="68211"/>
                  </a:cubicBezTo>
                  <a:lnTo>
                    <a:pt x="168680" y="56174"/>
                  </a:lnTo>
                  <a:cubicBezTo>
                    <a:pt x="165610" y="44583"/>
                    <a:pt x="159670" y="33949"/>
                    <a:pt x="151410" y="25257"/>
                  </a:cubicBezTo>
                  <a:cubicBezTo>
                    <a:pt x="143243" y="16861"/>
                    <a:pt x="133291" y="10408"/>
                    <a:pt x="122293" y="6375"/>
                  </a:cubicBezTo>
                  <a:cubicBezTo>
                    <a:pt x="110271" y="2004"/>
                    <a:pt x="97555" y="-152"/>
                    <a:pt x="84764" y="18"/>
                  </a:cubicBezTo>
                  <a:cubicBezTo>
                    <a:pt x="70981" y="-240"/>
                    <a:pt x="57288" y="2283"/>
                    <a:pt x="44501" y="7435"/>
                  </a:cubicBezTo>
                  <a:cubicBezTo>
                    <a:pt x="33662" y="11667"/>
                    <a:pt x="24149" y="18719"/>
                    <a:pt x="16953" y="27863"/>
                  </a:cubicBezTo>
                  <a:cubicBezTo>
                    <a:pt x="10434" y="36456"/>
                    <a:pt x="6974" y="46979"/>
                    <a:pt x="7120" y="57763"/>
                  </a:cubicBezTo>
                  <a:cubicBezTo>
                    <a:pt x="6777" y="71891"/>
                    <a:pt x="12121" y="85566"/>
                    <a:pt x="21954" y="95717"/>
                  </a:cubicBezTo>
                  <a:cubicBezTo>
                    <a:pt x="31844" y="106015"/>
                    <a:pt x="47771" y="113850"/>
                    <a:pt x="69739" y="119217"/>
                  </a:cubicBezTo>
                  <a:lnTo>
                    <a:pt x="90210" y="124430"/>
                  </a:lnTo>
                  <a:cubicBezTo>
                    <a:pt x="104662" y="127636"/>
                    <a:pt x="115300" y="131317"/>
                    <a:pt x="122124" y="135471"/>
                  </a:cubicBezTo>
                  <a:cubicBezTo>
                    <a:pt x="128544" y="138910"/>
                    <a:pt x="132503" y="145649"/>
                    <a:pt x="132380" y="152932"/>
                  </a:cubicBezTo>
                  <a:cubicBezTo>
                    <a:pt x="132380" y="160434"/>
                    <a:pt x="128360" y="166658"/>
                    <a:pt x="120322" y="171601"/>
                  </a:cubicBezTo>
                  <a:cubicBezTo>
                    <a:pt x="112285" y="176545"/>
                    <a:pt x="101181" y="179025"/>
                    <a:pt x="87010" y="179039"/>
                  </a:cubicBezTo>
                  <a:cubicBezTo>
                    <a:pt x="79066" y="179063"/>
                    <a:pt x="71176" y="177700"/>
                    <a:pt x="63700" y="175013"/>
                  </a:cubicBezTo>
                  <a:cubicBezTo>
                    <a:pt x="56370" y="172447"/>
                    <a:pt x="49714" y="168260"/>
                    <a:pt x="44226" y="162765"/>
                  </a:cubicBezTo>
                  <a:cubicBezTo>
                    <a:pt x="38540" y="156956"/>
                    <a:pt x="34338" y="149862"/>
                    <a:pt x="31977" y="142082"/>
                  </a:cubicBezTo>
                  <a:lnTo>
                    <a:pt x="0" y="156068"/>
                  </a:lnTo>
                  <a:cubicBezTo>
                    <a:pt x="7885" y="179768"/>
                    <a:pt x="26480" y="198364"/>
                    <a:pt x="50180" y="206249"/>
                  </a:cubicBezTo>
                  <a:cubicBezTo>
                    <a:pt x="62071" y="210330"/>
                    <a:pt x="74567" y="212364"/>
                    <a:pt x="87137" y="212267"/>
                  </a:cubicBezTo>
                  <a:cubicBezTo>
                    <a:pt x="104260" y="212267"/>
                    <a:pt x="119093" y="209660"/>
                    <a:pt x="131638" y="204447"/>
                  </a:cubicBezTo>
                  <a:cubicBezTo>
                    <a:pt x="143115" y="200063"/>
                    <a:pt x="153181" y="192634"/>
                    <a:pt x="160755" y="182960"/>
                  </a:cubicBezTo>
                  <a:cubicBezTo>
                    <a:pt x="167515" y="174000"/>
                    <a:pt x="171121" y="163055"/>
                    <a:pt x="171011" y="151830"/>
                  </a:cubicBezTo>
                  <a:cubicBezTo>
                    <a:pt x="171011" y="136503"/>
                    <a:pt x="165856" y="123949"/>
                    <a:pt x="155542" y="114174"/>
                  </a:cubicBezTo>
                  <a:close/>
                </a:path>
              </a:pathLst>
            </a:custGeom>
            <a:solidFill>
              <a:srgbClr val="00A443"/>
            </a:solidFill>
            <a:ln w="2119" cap="flat">
              <a:noFill/>
              <a:prstDash val="solid"/>
              <a:miter/>
            </a:ln>
          </p:spPr>
          <p:txBody>
            <a:bodyPr rtlCol="0" anchor="ctr"/>
            <a:lstStyle/>
            <a:p>
              <a:endParaRPr lang="es-ES" sz="675"/>
            </a:p>
          </p:txBody>
        </p:sp>
        <p:sp>
          <p:nvSpPr>
            <p:cNvPr id="25" name="Forma libre: forma 24">
              <a:extLst>
                <a:ext uri="{FF2B5EF4-FFF2-40B4-BE49-F238E27FC236}">
                  <a16:creationId xmlns:a16="http://schemas.microsoft.com/office/drawing/2014/main" id="{67DC4CF3-87B7-44F4-6A58-FC64A642AF19}"/>
                </a:ext>
              </a:extLst>
            </p:cNvPr>
            <p:cNvSpPr/>
            <p:nvPr/>
          </p:nvSpPr>
          <p:spPr>
            <a:xfrm>
              <a:off x="22371211" y="861389"/>
              <a:ext cx="175082" cy="281161"/>
            </a:xfrm>
            <a:custGeom>
              <a:avLst/>
              <a:gdLst>
                <a:gd name="connsiteX0" fmla="*/ 138526 w 175082"/>
                <a:gd name="connsiteY0" fmla="*/ 82730 h 281161"/>
                <a:gd name="connsiteX1" fmla="*/ 99576 w 175082"/>
                <a:gd name="connsiteY1" fmla="*/ 73088 h 281161"/>
                <a:gd name="connsiteX2" fmla="*/ 60416 w 175082"/>
                <a:gd name="connsiteY2" fmla="*/ 84128 h 281161"/>
                <a:gd name="connsiteX3" fmla="*/ 39352 w 175082"/>
                <a:gd name="connsiteY3" fmla="*/ 107269 h 281161"/>
                <a:gd name="connsiteX4" fmla="*/ 39352 w 175082"/>
                <a:gd name="connsiteY4" fmla="*/ 0 h 281161"/>
                <a:gd name="connsiteX5" fmla="*/ 0 w 175082"/>
                <a:gd name="connsiteY5" fmla="*/ 0 h 281161"/>
                <a:gd name="connsiteX6" fmla="*/ 0 w 175082"/>
                <a:gd name="connsiteY6" fmla="*/ 281077 h 281161"/>
                <a:gd name="connsiteX7" fmla="*/ 39352 w 175082"/>
                <a:gd name="connsiteY7" fmla="*/ 281077 h 281161"/>
                <a:gd name="connsiteX8" fmla="*/ 39352 w 175082"/>
                <a:gd name="connsiteY8" fmla="*/ 160289 h 281161"/>
                <a:gd name="connsiteX9" fmla="*/ 53592 w 175082"/>
                <a:gd name="connsiteY9" fmla="*/ 121954 h 281161"/>
                <a:gd name="connsiteX10" fmla="*/ 90337 w 175082"/>
                <a:gd name="connsiteY10" fmla="*/ 108095 h 281161"/>
                <a:gd name="connsiteX11" fmla="*/ 122865 w 175082"/>
                <a:gd name="connsiteY11" fmla="*/ 121763 h 281161"/>
                <a:gd name="connsiteX12" fmla="*/ 135304 w 175082"/>
                <a:gd name="connsiteY12" fmla="*/ 158699 h 281161"/>
                <a:gd name="connsiteX13" fmla="*/ 135304 w 175082"/>
                <a:gd name="connsiteY13" fmla="*/ 281162 h 281161"/>
                <a:gd name="connsiteX14" fmla="*/ 175059 w 175082"/>
                <a:gd name="connsiteY14" fmla="*/ 281162 h 281161"/>
                <a:gd name="connsiteX15" fmla="*/ 175059 w 175082"/>
                <a:gd name="connsiteY15" fmla="*/ 152194 h 281161"/>
                <a:gd name="connsiteX16" fmla="*/ 165226 w 175082"/>
                <a:gd name="connsiteY16" fmla="*/ 110236 h 281161"/>
                <a:gd name="connsiteX17" fmla="*/ 138526 w 175082"/>
                <a:gd name="connsiteY17" fmla="*/ 82730 h 281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082" h="281161">
                  <a:moveTo>
                    <a:pt x="138526" y="82730"/>
                  </a:moveTo>
                  <a:cubicBezTo>
                    <a:pt x="126616" y="76131"/>
                    <a:pt x="113181" y="72804"/>
                    <a:pt x="99576" y="73088"/>
                  </a:cubicBezTo>
                  <a:cubicBezTo>
                    <a:pt x="85751" y="73064"/>
                    <a:pt x="72191" y="76885"/>
                    <a:pt x="60416" y="84128"/>
                  </a:cubicBezTo>
                  <a:cubicBezTo>
                    <a:pt x="51397" y="89754"/>
                    <a:pt x="44107" y="97763"/>
                    <a:pt x="39352" y="107269"/>
                  </a:cubicBezTo>
                  <a:lnTo>
                    <a:pt x="39352" y="0"/>
                  </a:lnTo>
                  <a:lnTo>
                    <a:pt x="0" y="0"/>
                  </a:lnTo>
                  <a:lnTo>
                    <a:pt x="0" y="281077"/>
                  </a:lnTo>
                  <a:lnTo>
                    <a:pt x="39352" y="281077"/>
                  </a:lnTo>
                  <a:lnTo>
                    <a:pt x="39352" y="160289"/>
                  </a:lnTo>
                  <a:cubicBezTo>
                    <a:pt x="39352" y="143972"/>
                    <a:pt x="44098" y="131193"/>
                    <a:pt x="53592" y="121954"/>
                  </a:cubicBezTo>
                  <a:cubicBezTo>
                    <a:pt x="63086" y="112715"/>
                    <a:pt x="75334" y="108095"/>
                    <a:pt x="90337" y="108095"/>
                  </a:cubicBezTo>
                  <a:cubicBezTo>
                    <a:pt x="103709" y="108095"/>
                    <a:pt x="114558" y="112651"/>
                    <a:pt x="122865" y="121763"/>
                  </a:cubicBezTo>
                  <a:cubicBezTo>
                    <a:pt x="131172" y="130876"/>
                    <a:pt x="135326" y="143188"/>
                    <a:pt x="135304" y="158699"/>
                  </a:cubicBezTo>
                  <a:lnTo>
                    <a:pt x="135304" y="281162"/>
                  </a:lnTo>
                  <a:lnTo>
                    <a:pt x="175059" y="281162"/>
                  </a:lnTo>
                  <a:lnTo>
                    <a:pt x="175059" y="152194"/>
                  </a:lnTo>
                  <a:cubicBezTo>
                    <a:pt x="175398" y="137599"/>
                    <a:pt x="172028" y="123156"/>
                    <a:pt x="165226" y="110236"/>
                  </a:cubicBezTo>
                  <a:cubicBezTo>
                    <a:pt x="159081" y="98750"/>
                    <a:pt x="149820" y="89220"/>
                    <a:pt x="138526" y="82730"/>
                  </a:cubicBezTo>
                  <a:close/>
                </a:path>
              </a:pathLst>
            </a:custGeom>
            <a:solidFill>
              <a:srgbClr val="00A443"/>
            </a:solidFill>
            <a:ln w="2119" cap="flat">
              <a:noFill/>
              <a:prstDash val="solid"/>
              <a:miter/>
            </a:ln>
          </p:spPr>
          <p:txBody>
            <a:bodyPr rtlCol="0" anchor="ctr"/>
            <a:lstStyle/>
            <a:p>
              <a:endParaRPr lang="es-ES" sz="675"/>
            </a:p>
          </p:txBody>
        </p:sp>
        <p:sp>
          <p:nvSpPr>
            <p:cNvPr id="26" name="Forma libre: forma 25">
              <a:extLst>
                <a:ext uri="{FF2B5EF4-FFF2-40B4-BE49-F238E27FC236}">
                  <a16:creationId xmlns:a16="http://schemas.microsoft.com/office/drawing/2014/main" id="{A8C2F358-DA72-788C-DD5F-7C30951685D0}"/>
                </a:ext>
              </a:extLst>
            </p:cNvPr>
            <p:cNvSpPr/>
            <p:nvPr/>
          </p:nvSpPr>
          <p:spPr>
            <a:xfrm>
              <a:off x="22583270" y="861389"/>
              <a:ext cx="207650" cy="281077"/>
            </a:xfrm>
            <a:custGeom>
              <a:avLst/>
              <a:gdLst>
                <a:gd name="connsiteX0" fmla="*/ 179869 w 207650"/>
                <a:gd name="connsiteY0" fmla="*/ 24306 h 281077"/>
                <a:gd name="connsiteX1" fmla="*/ 103582 w 207650"/>
                <a:gd name="connsiteY1" fmla="*/ 0 h 281077"/>
                <a:gd name="connsiteX2" fmla="*/ 0 w 207650"/>
                <a:gd name="connsiteY2" fmla="*/ 0 h 281077"/>
                <a:gd name="connsiteX3" fmla="*/ 0 w 207650"/>
                <a:gd name="connsiteY3" fmla="*/ 281077 h 281077"/>
                <a:gd name="connsiteX4" fmla="*/ 41344 w 207650"/>
                <a:gd name="connsiteY4" fmla="*/ 281077 h 281077"/>
                <a:gd name="connsiteX5" fmla="*/ 41344 w 207650"/>
                <a:gd name="connsiteY5" fmla="*/ 181480 h 281077"/>
                <a:gd name="connsiteX6" fmla="*/ 103984 w 207650"/>
                <a:gd name="connsiteY6" fmla="*/ 181480 h 281077"/>
                <a:gd name="connsiteX7" fmla="*/ 159208 w 207650"/>
                <a:gd name="connsiteY7" fmla="*/ 170630 h 281077"/>
                <a:gd name="connsiteX8" fmla="*/ 194936 w 207650"/>
                <a:gd name="connsiteY8" fmla="*/ 139310 h 281077"/>
                <a:gd name="connsiteX9" fmla="*/ 207650 w 207650"/>
                <a:gd name="connsiteY9" fmla="*/ 91142 h 281077"/>
                <a:gd name="connsiteX10" fmla="*/ 179869 w 207650"/>
                <a:gd name="connsiteY10" fmla="*/ 24306 h 281077"/>
                <a:gd name="connsiteX11" fmla="*/ 147362 w 207650"/>
                <a:gd name="connsiteY11" fmla="*/ 131299 h 281077"/>
                <a:gd name="connsiteX12" fmla="*/ 100382 w 207650"/>
                <a:gd name="connsiteY12" fmla="*/ 144968 h 281077"/>
                <a:gd name="connsiteX13" fmla="*/ 41280 w 207650"/>
                <a:gd name="connsiteY13" fmla="*/ 144968 h 281077"/>
                <a:gd name="connsiteX14" fmla="*/ 41280 w 207650"/>
                <a:gd name="connsiteY14" fmla="*/ 37360 h 281077"/>
                <a:gd name="connsiteX15" fmla="*/ 100318 w 207650"/>
                <a:gd name="connsiteY15" fmla="*/ 37360 h 281077"/>
                <a:gd name="connsiteX16" fmla="*/ 147299 w 207650"/>
                <a:gd name="connsiteY16" fmla="*/ 50795 h 281077"/>
                <a:gd name="connsiteX17" fmla="*/ 164145 w 207650"/>
                <a:gd name="connsiteY17" fmla="*/ 91164 h 281077"/>
                <a:gd name="connsiteX18" fmla="*/ 147299 w 207650"/>
                <a:gd name="connsiteY18" fmla="*/ 131299 h 28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7650" h="281077">
                  <a:moveTo>
                    <a:pt x="179869" y="24306"/>
                  </a:moveTo>
                  <a:cubicBezTo>
                    <a:pt x="161412" y="8116"/>
                    <a:pt x="135983" y="15"/>
                    <a:pt x="103582" y="0"/>
                  </a:cubicBezTo>
                  <a:lnTo>
                    <a:pt x="0" y="0"/>
                  </a:lnTo>
                  <a:lnTo>
                    <a:pt x="0" y="281077"/>
                  </a:lnTo>
                  <a:lnTo>
                    <a:pt x="41344" y="281077"/>
                  </a:lnTo>
                  <a:lnTo>
                    <a:pt x="41344" y="181480"/>
                  </a:lnTo>
                  <a:lnTo>
                    <a:pt x="103984" y="181480"/>
                  </a:lnTo>
                  <a:cubicBezTo>
                    <a:pt x="125408" y="181480"/>
                    <a:pt x="143802" y="177862"/>
                    <a:pt x="159208" y="170630"/>
                  </a:cubicBezTo>
                  <a:cubicBezTo>
                    <a:pt x="173957" y="163965"/>
                    <a:pt x="186396" y="153063"/>
                    <a:pt x="194936" y="139310"/>
                  </a:cubicBezTo>
                  <a:cubicBezTo>
                    <a:pt x="203412" y="125663"/>
                    <a:pt x="207650" y="109606"/>
                    <a:pt x="207650" y="91142"/>
                  </a:cubicBezTo>
                  <a:cubicBezTo>
                    <a:pt x="207566" y="62774"/>
                    <a:pt x="198305" y="40496"/>
                    <a:pt x="179869" y="24306"/>
                  </a:cubicBezTo>
                  <a:close/>
                  <a:moveTo>
                    <a:pt x="147362" y="131299"/>
                  </a:moveTo>
                  <a:cubicBezTo>
                    <a:pt x="136067" y="140411"/>
                    <a:pt x="120407" y="144968"/>
                    <a:pt x="100382" y="144968"/>
                  </a:cubicBezTo>
                  <a:lnTo>
                    <a:pt x="41280" y="144968"/>
                  </a:lnTo>
                  <a:lnTo>
                    <a:pt x="41280" y="37360"/>
                  </a:lnTo>
                  <a:lnTo>
                    <a:pt x="100318" y="37360"/>
                  </a:lnTo>
                  <a:cubicBezTo>
                    <a:pt x="120386" y="37360"/>
                    <a:pt x="136046" y="41837"/>
                    <a:pt x="147299" y="50795"/>
                  </a:cubicBezTo>
                  <a:cubicBezTo>
                    <a:pt x="158551" y="59752"/>
                    <a:pt x="164166" y="73208"/>
                    <a:pt x="164145" y="91164"/>
                  </a:cubicBezTo>
                  <a:cubicBezTo>
                    <a:pt x="164145" y="108822"/>
                    <a:pt x="158530" y="122202"/>
                    <a:pt x="147299" y="131299"/>
                  </a:cubicBezTo>
                  <a:close/>
                </a:path>
              </a:pathLst>
            </a:custGeom>
            <a:solidFill>
              <a:srgbClr val="00A443"/>
            </a:solidFill>
            <a:ln w="2119" cap="flat">
              <a:noFill/>
              <a:prstDash val="solid"/>
              <a:miter/>
            </a:ln>
          </p:spPr>
          <p:txBody>
            <a:bodyPr rtlCol="0" anchor="ctr"/>
            <a:lstStyle/>
            <a:p>
              <a:endParaRPr lang="es-ES" sz="675"/>
            </a:p>
          </p:txBody>
        </p:sp>
        <p:sp>
          <p:nvSpPr>
            <p:cNvPr id="27" name="Forma libre: forma 26">
              <a:extLst>
                <a:ext uri="{FF2B5EF4-FFF2-40B4-BE49-F238E27FC236}">
                  <a16:creationId xmlns:a16="http://schemas.microsoft.com/office/drawing/2014/main" id="{3DA69015-B849-0BD6-8DB1-423C4B4E2774}"/>
                </a:ext>
              </a:extLst>
            </p:cNvPr>
            <p:cNvSpPr/>
            <p:nvPr/>
          </p:nvSpPr>
          <p:spPr>
            <a:xfrm>
              <a:off x="22794197" y="934458"/>
              <a:ext cx="206799" cy="212416"/>
            </a:xfrm>
            <a:custGeom>
              <a:avLst/>
              <a:gdLst>
                <a:gd name="connsiteX0" fmla="*/ 156609 w 206799"/>
                <a:gd name="connsiteY0" fmla="*/ 13264 h 212416"/>
                <a:gd name="connsiteX1" fmla="*/ 103208 w 206799"/>
                <a:gd name="connsiteY1" fmla="*/ 20 h 212416"/>
                <a:gd name="connsiteX2" fmla="*/ 62246 w 206799"/>
                <a:gd name="connsiteY2" fmla="*/ 7648 h 212416"/>
                <a:gd name="connsiteX3" fmla="*/ 29315 w 206799"/>
                <a:gd name="connsiteY3" fmla="*/ 29539 h 212416"/>
                <a:gd name="connsiteX4" fmla="*/ 7637 w 206799"/>
                <a:gd name="connsiteY4" fmla="*/ 63253 h 212416"/>
                <a:gd name="connsiteX5" fmla="*/ 8 w 206799"/>
                <a:gd name="connsiteY5" fmla="*/ 106017 h 212416"/>
                <a:gd name="connsiteX6" fmla="*/ 13464 w 206799"/>
                <a:gd name="connsiteY6" fmla="*/ 161431 h 212416"/>
                <a:gd name="connsiteX7" fmla="*/ 50400 w 206799"/>
                <a:gd name="connsiteY7" fmla="*/ 198982 h 212416"/>
                <a:gd name="connsiteX8" fmla="*/ 144551 w 206799"/>
                <a:gd name="connsiteY8" fmla="*/ 204597 h 212416"/>
                <a:gd name="connsiteX9" fmla="*/ 177482 w 206799"/>
                <a:gd name="connsiteY9" fmla="*/ 182707 h 212416"/>
                <a:gd name="connsiteX10" fmla="*/ 199161 w 206799"/>
                <a:gd name="connsiteY10" fmla="*/ 149183 h 212416"/>
                <a:gd name="connsiteX11" fmla="*/ 206789 w 206799"/>
                <a:gd name="connsiteY11" fmla="*/ 106017 h 212416"/>
                <a:gd name="connsiteX12" fmla="*/ 193354 w 206799"/>
                <a:gd name="connsiteY12" fmla="*/ 50412 h 212416"/>
                <a:gd name="connsiteX13" fmla="*/ 156609 w 206799"/>
                <a:gd name="connsiteY13" fmla="*/ 13264 h 212416"/>
                <a:gd name="connsiteX14" fmla="*/ 161822 w 206799"/>
                <a:gd name="connsiteY14" fmla="*/ 135727 h 212416"/>
                <a:gd name="connsiteX15" fmla="*/ 148578 w 206799"/>
                <a:gd name="connsiteY15" fmla="*/ 158020 h 212416"/>
                <a:gd name="connsiteX16" fmla="*/ 128489 w 206799"/>
                <a:gd name="connsiteY16" fmla="*/ 171857 h 212416"/>
                <a:gd name="connsiteX17" fmla="*/ 103208 w 206799"/>
                <a:gd name="connsiteY17" fmla="*/ 176689 h 212416"/>
                <a:gd name="connsiteX18" fmla="*/ 71273 w 206799"/>
                <a:gd name="connsiteY18" fmla="*/ 168212 h 212416"/>
                <a:gd name="connsiteX19" fmla="*/ 48790 w 206799"/>
                <a:gd name="connsiteY19" fmla="*/ 143928 h 212416"/>
                <a:gd name="connsiteX20" fmla="*/ 40567 w 206799"/>
                <a:gd name="connsiteY20" fmla="*/ 105974 h 212416"/>
                <a:gd name="connsiteX21" fmla="*/ 45187 w 206799"/>
                <a:gd name="connsiteY21" fmla="*/ 76307 h 212416"/>
                <a:gd name="connsiteX22" fmla="*/ 58241 w 206799"/>
                <a:gd name="connsiteY22" fmla="*/ 54226 h 212416"/>
                <a:gd name="connsiteX23" fmla="*/ 78308 w 206799"/>
                <a:gd name="connsiteY23" fmla="*/ 40367 h 212416"/>
                <a:gd name="connsiteX24" fmla="*/ 103208 w 206799"/>
                <a:gd name="connsiteY24" fmla="*/ 35748 h 212416"/>
                <a:gd name="connsiteX25" fmla="*/ 135927 w 206799"/>
                <a:gd name="connsiteY25" fmla="*/ 44224 h 212416"/>
                <a:gd name="connsiteX26" fmla="*/ 158410 w 206799"/>
                <a:gd name="connsiteY26" fmla="*/ 68318 h 212416"/>
                <a:gd name="connsiteX27" fmla="*/ 166633 w 206799"/>
                <a:gd name="connsiteY27" fmla="*/ 106059 h 212416"/>
                <a:gd name="connsiteX28" fmla="*/ 161780 w 206799"/>
                <a:gd name="connsiteY28" fmla="*/ 135727 h 212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6799" h="212416">
                  <a:moveTo>
                    <a:pt x="156609" y="13264"/>
                  </a:moveTo>
                  <a:cubicBezTo>
                    <a:pt x="140292" y="4230"/>
                    <a:pt x="121856" y="-339"/>
                    <a:pt x="103208" y="20"/>
                  </a:cubicBezTo>
                  <a:cubicBezTo>
                    <a:pt x="89179" y="-114"/>
                    <a:pt x="75278" y="2476"/>
                    <a:pt x="62246" y="7648"/>
                  </a:cubicBezTo>
                  <a:cubicBezTo>
                    <a:pt x="49870" y="12588"/>
                    <a:pt x="38660" y="20043"/>
                    <a:pt x="29315" y="29539"/>
                  </a:cubicBezTo>
                  <a:cubicBezTo>
                    <a:pt x="19864" y="39176"/>
                    <a:pt x="12489" y="50651"/>
                    <a:pt x="7637" y="63253"/>
                  </a:cubicBezTo>
                  <a:cubicBezTo>
                    <a:pt x="2424" y="76903"/>
                    <a:pt x="-162" y="91410"/>
                    <a:pt x="8" y="106017"/>
                  </a:cubicBezTo>
                  <a:cubicBezTo>
                    <a:pt x="8" y="126896"/>
                    <a:pt x="4500" y="145369"/>
                    <a:pt x="13464" y="161431"/>
                  </a:cubicBezTo>
                  <a:cubicBezTo>
                    <a:pt x="22067" y="177121"/>
                    <a:pt x="34846" y="190120"/>
                    <a:pt x="50400" y="198982"/>
                  </a:cubicBezTo>
                  <a:cubicBezTo>
                    <a:pt x="79410" y="214667"/>
                    <a:pt x="113888" y="216723"/>
                    <a:pt x="144551" y="204597"/>
                  </a:cubicBezTo>
                  <a:cubicBezTo>
                    <a:pt x="156884" y="199562"/>
                    <a:pt x="168073" y="192122"/>
                    <a:pt x="177482" y="182707"/>
                  </a:cubicBezTo>
                  <a:cubicBezTo>
                    <a:pt x="186976" y="173165"/>
                    <a:pt x="194350" y="161745"/>
                    <a:pt x="199161" y="149183"/>
                  </a:cubicBezTo>
                  <a:cubicBezTo>
                    <a:pt x="204395" y="135400"/>
                    <a:pt x="206980" y="120757"/>
                    <a:pt x="206789" y="106017"/>
                  </a:cubicBezTo>
                  <a:cubicBezTo>
                    <a:pt x="206789" y="84826"/>
                    <a:pt x="202318" y="66290"/>
                    <a:pt x="193354" y="50412"/>
                  </a:cubicBezTo>
                  <a:cubicBezTo>
                    <a:pt x="184751" y="34883"/>
                    <a:pt x="172036" y="22029"/>
                    <a:pt x="156609" y="13264"/>
                  </a:cubicBezTo>
                  <a:close/>
                  <a:moveTo>
                    <a:pt x="161822" y="135727"/>
                  </a:moveTo>
                  <a:cubicBezTo>
                    <a:pt x="158961" y="143976"/>
                    <a:pt x="154448" y="151558"/>
                    <a:pt x="148578" y="158020"/>
                  </a:cubicBezTo>
                  <a:cubicBezTo>
                    <a:pt x="142962" y="164034"/>
                    <a:pt x="136117" y="168755"/>
                    <a:pt x="128489" y="171857"/>
                  </a:cubicBezTo>
                  <a:cubicBezTo>
                    <a:pt x="120457" y="175129"/>
                    <a:pt x="111875" y="176771"/>
                    <a:pt x="103208" y="176689"/>
                  </a:cubicBezTo>
                  <a:cubicBezTo>
                    <a:pt x="91998" y="176824"/>
                    <a:pt x="80957" y="173894"/>
                    <a:pt x="71273" y="168212"/>
                  </a:cubicBezTo>
                  <a:cubicBezTo>
                    <a:pt x="61610" y="162427"/>
                    <a:pt x="53812" y="154000"/>
                    <a:pt x="48790" y="143928"/>
                  </a:cubicBezTo>
                  <a:cubicBezTo>
                    <a:pt x="43301" y="133360"/>
                    <a:pt x="40546" y="120709"/>
                    <a:pt x="40567" y="105974"/>
                  </a:cubicBezTo>
                  <a:cubicBezTo>
                    <a:pt x="40377" y="95892"/>
                    <a:pt x="41945" y="85856"/>
                    <a:pt x="45187" y="76307"/>
                  </a:cubicBezTo>
                  <a:cubicBezTo>
                    <a:pt x="48026" y="68149"/>
                    <a:pt x="52456" y="60641"/>
                    <a:pt x="58241" y="54226"/>
                  </a:cubicBezTo>
                  <a:cubicBezTo>
                    <a:pt x="63771" y="48117"/>
                    <a:pt x="70637" y="43372"/>
                    <a:pt x="78308" y="40367"/>
                  </a:cubicBezTo>
                  <a:cubicBezTo>
                    <a:pt x="86234" y="37258"/>
                    <a:pt x="94689" y="35690"/>
                    <a:pt x="103208" y="35748"/>
                  </a:cubicBezTo>
                  <a:cubicBezTo>
                    <a:pt x="114672" y="35548"/>
                    <a:pt x="125988" y="38479"/>
                    <a:pt x="135927" y="44224"/>
                  </a:cubicBezTo>
                  <a:cubicBezTo>
                    <a:pt x="145547" y="49971"/>
                    <a:pt x="153346" y="58324"/>
                    <a:pt x="158410" y="68318"/>
                  </a:cubicBezTo>
                  <a:cubicBezTo>
                    <a:pt x="163899" y="78772"/>
                    <a:pt x="166633" y="91353"/>
                    <a:pt x="166633" y="106059"/>
                  </a:cubicBezTo>
                  <a:cubicBezTo>
                    <a:pt x="166760" y="116157"/>
                    <a:pt x="165128" y="126197"/>
                    <a:pt x="161780" y="135727"/>
                  </a:cubicBezTo>
                  <a:close/>
                </a:path>
              </a:pathLst>
            </a:custGeom>
            <a:solidFill>
              <a:srgbClr val="00A443"/>
            </a:solidFill>
            <a:ln w="2119" cap="flat">
              <a:noFill/>
              <a:prstDash val="solid"/>
              <a:miter/>
            </a:ln>
          </p:spPr>
          <p:txBody>
            <a:bodyPr rtlCol="0" anchor="ctr"/>
            <a:lstStyle/>
            <a:p>
              <a:endParaRPr lang="es-ES" sz="675"/>
            </a:p>
          </p:txBody>
        </p:sp>
        <p:sp>
          <p:nvSpPr>
            <p:cNvPr id="28" name="Forma libre: forma 27">
              <a:extLst>
                <a:ext uri="{FF2B5EF4-FFF2-40B4-BE49-F238E27FC236}">
                  <a16:creationId xmlns:a16="http://schemas.microsoft.com/office/drawing/2014/main" id="{0C1AD8BD-A2E1-4F34-3003-1213BD68FABF}"/>
                </a:ext>
              </a:extLst>
            </p:cNvPr>
            <p:cNvSpPr/>
            <p:nvPr/>
          </p:nvSpPr>
          <p:spPr>
            <a:xfrm>
              <a:off x="23000817" y="938482"/>
              <a:ext cx="295529" cy="204090"/>
            </a:xfrm>
            <a:custGeom>
              <a:avLst/>
              <a:gdLst>
                <a:gd name="connsiteX0" fmla="*/ 222039 w 295529"/>
                <a:gd name="connsiteY0" fmla="*/ 109727 h 204090"/>
                <a:gd name="connsiteX1" fmla="*/ 216826 w 295529"/>
                <a:gd name="connsiteY1" fmla="*/ 127188 h 204090"/>
                <a:gd name="connsiteX2" fmla="*/ 211613 w 295529"/>
                <a:gd name="connsiteY2" fmla="*/ 146260 h 204090"/>
                <a:gd name="connsiteX3" fmla="*/ 199958 w 295529"/>
                <a:gd name="connsiteY3" fmla="*/ 110108 h 204090"/>
                <a:gd name="connsiteX4" fmla="*/ 164951 w 295529"/>
                <a:gd name="connsiteY4" fmla="*/ 0 h 204090"/>
                <a:gd name="connsiteX5" fmla="*/ 130812 w 295529"/>
                <a:gd name="connsiteY5" fmla="*/ 0 h 204090"/>
                <a:gd name="connsiteX6" fmla="*/ 96377 w 295529"/>
                <a:gd name="connsiteY6" fmla="*/ 109727 h 204090"/>
                <a:gd name="connsiteX7" fmla="*/ 90952 w 295529"/>
                <a:gd name="connsiteY7" fmla="*/ 127591 h 204090"/>
                <a:gd name="connsiteX8" fmla="*/ 85124 w 295529"/>
                <a:gd name="connsiteY8" fmla="*/ 146663 h 204090"/>
                <a:gd name="connsiteX9" fmla="*/ 79509 w 295529"/>
                <a:gd name="connsiteY9" fmla="*/ 127591 h 204090"/>
                <a:gd name="connsiteX10" fmla="*/ 74274 w 295529"/>
                <a:gd name="connsiteY10" fmla="*/ 109727 h 204090"/>
                <a:gd name="connsiteX11" fmla="*/ 41767 w 295529"/>
                <a:gd name="connsiteY11" fmla="*/ 106 h 204090"/>
                <a:gd name="connsiteX12" fmla="*/ 0 w 295529"/>
                <a:gd name="connsiteY12" fmla="*/ 106 h 204090"/>
                <a:gd name="connsiteX13" fmla="*/ 64654 w 295529"/>
                <a:gd name="connsiteY13" fmla="*/ 204090 h 204090"/>
                <a:gd name="connsiteX14" fmla="*/ 101992 w 295529"/>
                <a:gd name="connsiteY14" fmla="*/ 204090 h 204090"/>
                <a:gd name="connsiteX15" fmla="*/ 136512 w 295529"/>
                <a:gd name="connsiteY15" fmla="*/ 94469 h 204090"/>
                <a:gd name="connsiteX16" fmla="*/ 147362 w 295529"/>
                <a:gd name="connsiteY16" fmla="*/ 58741 h 204090"/>
                <a:gd name="connsiteX17" fmla="*/ 158996 w 295529"/>
                <a:gd name="connsiteY17" fmla="*/ 94469 h 204090"/>
                <a:gd name="connsiteX18" fmla="*/ 193537 w 295529"/>
                <a:gd name="connsiteY18" fmla="*/ 204090 h 204090"/>
                <a:gd name="connsiteX19" fmla="*/ 231278 w 295529"/>
                <a:gd name="connsiteY19" fmla="*/ 204090 h 204090"/>
                <a:gd name="connsiteX20" fmla="*/ 295529 w 295529"/>
                <a:gd name="connsiteY20" fmla="*/ 106 h 204090"/>
                <a:gd name="connsiteX21" fmla="*/ 254567 w 295529"/>
                <a:gd name="connsiteY21" fmla="*/ 106 h 20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5529" h="204090">
                  <a:moveTo>
                    <a:pt x="222039" y="109727"/>
                  </a:moveTo>
                  <a:cubicBezTo>
                    <a:pt x="220174" y="115618"/>
                    <a:pt x="218437" y="121439"/>
                    <a:pt x="216826" y="127188"/>
                  </a:cubicBezTo>
                  <a:cubicBezTo>
                    <a:pt x="215215" y="132937"/>
                    <a:pt x="213478" y="139295"/>
                    <a:pt x="211613" y="146260"/>
                  </a:cubicBezTo>
                  <a:cubicBezTo>
                    <a:pt x="206782" y="131257"/>
                    <a:pt x="202904" y="119206"/>
                    <a:pt x="199958" y="110108"/>
                  </a:cubicBezTo>
                  <a:lnTo>
                    <a:pt x="164951" y="0"/>
                  </a:lnTo>
                  <a:lnTo>
                    <a:pt x="130812" y="0"/>
                  </a:lnTo>
                  <a:lnTo>
                    <a:pt x="96377" y="109727"/>
                  </a:lnTo>
                  <a:cubicBezTo>
                    <a:pt x="94491" y="115900"/>
                    <a:pt x="92668" y="121855"/>
                    <a:pt x="90952" y="127591"/>
                  </a:cubicBezTo>
                  <a:cubicBezTo>
                    <a:pt x="89193" y="133355"/>
                    <a:pt x="87264" y="139712"/>
                    <a:pt x="85124" y="146663"/>
                  </a:cubicBezTo>
                  <a:cubicBezTo>
                    <a:pt x="83005" y="139712"/>
                    <a:pt x="81098" y="133355"/>
                    <a:pt x="79509" y="127591"/>
                  </a:cubicBezTo>
                  <a:cubicBezTo>
                    <a:pt x="77919" y="121827"/>
                    <a:pt x="76160" y="115894"/>
                    <a:pt x="74274" y="109727"/>
                  </a:cubicBezTo>
                  <a:lnTo>
                    <a:pt x="41767" y="106"/>
                  </a:lnTo>
                  <a:lnTo>
                    <a:pt x="0" y="106"/>
                  </a:lnTo>
                  <a:lnTo>
                    <a:pt x="64654" y="204090"/>
                  </a:lnTo>
                  <a:lnTo>
                    <a:pt x="101992" y="204090"/>
                  </a:lnTo>
                  <a:lnTo>
                    <a:pt x="136512" y="94469"/>
                  </a:lnTo>
                  <a:cubicBezTo>
                    <a:pt x="139458" y="85639"/>
                    <a:pt x="143082" y="73730"/>
                    <a:pt x="147362" y="58741"/>
                  </a:cubicBezTo>
                  <a:cubicBezTo>
                    <a:pt x="152448" y="73730"/>
                    <a:pt x="156326" y="85639"/>
                    <a:pt x="158996" y="94469"/>
                  </a:cubicBezTo>
                  <a:lnTo>
                    <a:pt x="193537" y="204090"/>
                  </a:lnTo>
                  <a:lnTo>
                    <a:pt x="231278" y="204090"/>
                  </a:lnTo>
                  <a:lnTo>
                    <a:pt x="295529" y="106"/>
                  </a:lnTo>
                  <a:lnTo>
                    <a:pt x="254567" y="106"/>
                  </a:lnTo>
                  <a:close/>
                </a:path>
              </a:pathLst>
            </a:custGeom>
            <a:solidFill>
              <a:srgbClr val="00A443"/>
            </a:solidFill>
            <a:ln w="2119" cap="flat">
              <a:noFill/>
              <a:prstDash val="solid"/>
              <a:miter/>
            </a:ln>
          </p:spPr>
          <p:txBody>
            <a:bodyPr rtlCol="0" anchor="ctr"/>
            <a:lstStyle/>
            <a:p>
              <a:endParaRPr lang="es-ES" sz="675"/>
            </a:p>
          </p:txBody>
        </p:sp>
        <p:sp>
          <p:nvSpPr>
            <p:cNvPr id="29" name="Forma libre: forma 28">
              <a:extLst>
                <a:ext uri="{FF2B5EF4-FFF2-40B4-BE49-F238E27FC236}">
                  <a16:creationId xmlns:a16="http://schemas.microsoft.com/office/drawing/2014/main" id="{DAC72A52-DAB6-146A-1010-9EC6CA59FAE6}"/>
                </a:ext>
              </a:extLst>
            </p:cNvPr>
            <p:cNvSpPr/>
            <p:nvPr/>
          </p:nvSpPr>
          <p:spPr>
            <a:xfrm>
              <a:off x="23296333" y="934464"/>
              <a:ext cx="192321" cy="212494"/>
            </a:xfrm>
            <a:custGeom>
              <a:avLst/>
              <a:gdLst>
                <a:gd name="connsiteX0" fmla="*/ 146570 w 192321"/>
                <a:gd name="connsiteY0" fmla="*/ 13067 h 212494"/>
                <a:gd name="connsiteX1" fmla="*/ 97979 w 192321"/>
                <a:gd name="connsiteY1" fmla="*/ 14 h 212494"/>
                <a:gd name="connsiteX2" fmla="*/ 58415 w 192321"/>
                <a:gd name="connsiteY2" fmla="*/ 7430 h 212494"/>
                <a:gd name="connsiteX3" fmla="*/ 27307 w 192321"/>
                <a:gd name="connsiteY3" fmla="*/ 28982 h 212494"/>
                <a:gd name="connsiteX4" fmla="*/ 7027 w 192321"/>
                <a:gd name="connsiteY4" fmla="*/ 62506 h 212494"/>
                <a:gd name="connsiteX5" fmla="*/ 13 w 192321"/>
                <a:gd name="connsiteY5" fmla="*/ 106074 h 212494"/>
                <a:gd name="connsiteX6" fmla="*/ 12855 w 192321"/>
                <a:gd name="connsiteY6" fmla="*/ 161680 h 212494"/>
                <a:gd name="connsiteX7" fmla="*/ 48180 w 192321"/>
                <a:gd name="connsiteY7" fmla="*/ 199039 h 212494"/>
                <a:gd name="connsiteX8" fmla="*/ 99992 w 192321"/>
                <a:gd name="connsiteY8" fmla="*/ 212474 h 212494"/>
                <a:gd name="connsiteX9" fmla="*/ 134300 w 192321"/>
                <a:gd name="connsiteY9" fmla="*/ 207452 h 212494"/>
                <a:gd name="connsiteX10" fmla="*/ 164837 w 192321"/>
                <a:gd name="connsiteY10" fmla="*/ 191008 h 212494"/>
                <a:gd name="connsiteX11" fmla="*/ 188719 w 192321"/>
                <a:gd name="connsiteY11" fmla="*/ 161489 h 212494"/>
                <a:gd name="connsiteX12" fmla="*/ 158204 w 192321"/>
                <a:gd name="connsiteY12" fmla="*/ 142608 h 212494"/>
                <a:gd name="connsiteX13" fmla="*/ 142946 w 192321"/>
                <a:gd name="connsiteY13" fmla="*/ 162887 h 212494"/>
                <a:gd name="connsiteX14" fmla="*/ 123260 w 192321"/>
                <a:gd name="connsiteY14" fmla="*/ 174140 h 212494"/>
                <a:gd name="connsiteX15" fmla="*/ 99950 w 192321"/>
                <a:gd name="connsiteY15" fmla="*/ 177552 h 212494"/>
                <a:gd name="connsiteX16" fmla="*/ 69032 w 192321"/>
                <a:gd name="connsiteY16" fmla="*/ 169520 h 212494"/>
                <a:gd name="connsiteX17" fmla="*/ 47587 w 192321"/>
                <a:gd name="connsiteY17" fmla="*/ 145532 h 212494"/>
                <a:gd name="connsiteX18" fmla="*/ 40106 w 192321"/>
                <a:gd name="connsiteY18" fmla="*/ 115229 h 212494"/>
                <a:gd name="connsiteX19" fmla="*/ 191940 w 192321"/>
                <a:gd name="connsiteY19" fmla="*/ 115229 h 212494"/>
                <a:gd name="connsiteX20" fmla="*/ 192321 w 192321"/>
                <a:gd name="connsiteY20" fmla="*/ 109613 h 212494"/>
                <a:gd name="connsiteX21" fmla="*/ 192321 w 192321"/>
                <a:gd name="connsiteY21" fmla="*/ 104379 h 212494"/>
                <a:gd name="connsiteX22" fmla="*/ 180094 w 192321"/>
                <a:gd name="connsiteY22" fmla="*/ 49579 h 212494"/>
                <a:gd name="connsiteX23" fmla="*/ 146570 w 192321"/>
                <a:gd name="connsiteY23" fmla="*/ 13067 h 212494"/>
                <a:gd name="connsiteX24" fmla="*/ 55216 w 192321"/>
                <a:gd name="connsiteY24" fmla="*/ 52016 h 212494"/>
                <a:gd name="connsiteX25" fmla="*/ 73482 w 192321"/>
                <a:gd name="connsiteY25" fmla="*/ 37967 h 212494"/>
                <a:gd name="connsiteX26" fmla="*/ 97576 w 192321"/>
                <a:gd name="connsiteY26" fmla="*/ 33347 h 212494"/>
                <a:gd name="connsiteX27" fmla="*/ 137119 w 192321"/>
                <a:gd name="connsiteY27" fmla="*/ 50999 h 212494"/>
                <a:gd name="connsiteX28" fmla="*/ 151317 w 192321"/>
                <a:gd name="connsiteY28" fmla="*/ 85943 h 212494"/>
                <a:gd name="connsiteX29" fmla="*/ 41272 w 192321"/>
                <a:gd name="connsiteY29" fmla="*/ 85943 h 212494"/>
                <a:gd name="connsiteX30" fmla="*/ 43772 w 192321"/>
                <a:gd name="connsiteY30" fmla="*/ 74902 h 212494"/>
                <a:gd name="connsiteX31" fmla="*/ 55216 w 192321"/>
                <a:gd name="connsiteY31" fmla="*/ 52016 h 21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2321" h="212494">
                  <a:moveTo>
                    <a:pt x="146570" y="13067"/>
                  </a:moveTo>
                  <a:cubicBezTo>
                    <a:pt x="131927" y="4241"/>
                    <a:pt x="115080" y="-281"/>
                    <a:pt x="97979" y="14"/>
                  </a:cubicBezTo>
                  <a:cubicBezTo>
                    <a:pt x="84438" y="-156"/>
                    <a:pt x="70982" y="2366"/>
                    <a:pt x="58415" y="7430"/>
                  </a:cubicBezTo>
                  <a:cubicBezTo>
                    <a:pt x="46633" y="12319"/>
                    <a:pt x="36016" y="19666"/>
                    <a:pt x="27307" y="28982"/>
                  </a:cubicBezTo>
                  <a:cubicBezTo>
                    <a:pt x="18301" y="38632"/>
                    <a:pt x="11393" y="50048"/>
                    <a:pt x="7027" y="62506"/>
                  </a:cubicBezTo>
                  <a:cubicBezTo>
                    <a:pt x="2175" y="76511"/>
                    <a:pt x="-199" y="91256"/>
                    <a:pt x="13" y="106074"/>
                  </a:cubicBezTo>
                  <a:cubicBezTo>
                    <a:pt x="13" y="127265"/>
                    <a:pt x="4294" y="145801"/>
                    <a:pt x="12855" y="161680"/>
                  </a:cubicBezTo>
                  <a:cubicBezTo>
                    <a:pt x="20971" y="177140"/>
                    <a:pt x="33198" y="190065"/>
                    <a:pt x="48180" y="199039"/>
                  </a:cubicBezTo>
                  <a:cubicBezTo>
                    <a:pt x="63883" y="208190"/>
                    <a:pt x="81810" y="212839"/>
                    <a:pt x="99992" y="212474"/>
                  </a:cubicBezTo>
                  <a:cubicBezTo>
                    <a:pt x="111605" y="212496"/>
                    <a:pt x="123175" y="210802"/>
                    <a:pt x="134300" y="207452"/>
                  </a:cubicBezTo>
                  <a:cubicBezTo>
                    <a:pt x="145489" y="204078"/>
                    <a:pt x="155873" y="198486"/>
                    <a:pt x="164837" y="191008"/>
                  </a:cubicBezTo>
                  <a:cubicBezTo>
                    <a:pt x="174563" y="182739"/>
                    <a:pt x="182658" y="172729"/>
                    <a:pt x="188719" y="161489"/>
                  </a:cubicBezTo>
                  <a:lnTo>
                    <a:pt x="158204" y="142608"/>
                  </a:lnTo>
                  <a:cubicBezTo>
                    <a:pt x="154432" y="150258"/>
                    <a:pt x="149240" y="157134"/>
                    <a:pt x="142946" y="162887"/>
                  </a:cubicBezTo>
                  <a:cubicBezTo>
                    <a:pt x="137267" y="168005"/>
                    <a:pt x="130549" y="171843"/>
                    <a:pt x="123260" y="174140"/>
                  </a:cubicBezTo>
                  <a:cubicBezTo>
                    <a:pt x="115716" y="176460"/>
                    <a:pt x="107854" y="177611"/>
                    <a:pt x="99950" y="177552"/>
                  </a:cubicBezTo>
                  <a:cubicBezTo>
                    <a:pt x="89100" y="177734"/>
                    <a:pt x="78420" y="174958"/>
                    <a:pt x="69032" y="169520"/>
                  </a:cubicBezTo>
                  <a:cubicBezTo>
                    <a:pt x="59644" y="163843"/>
                    <a:pt x="52185" y="155488"/>
                    <a:pt x="47587" y="145532"/>
                  </a:cubicBezTo>
                  <a:cubicBezTo>
                    <a:pt x="43158" y="136011"/>
                    <a:pt x="40615" y="125718"/>
                    <a:pt x="40106" y="115229"/>
                  </a:cubicBezTo>
                  <a:lnTo>
                    <a:pt x="191940" y="115229"/>
                  </a:lnTo>
                  <a:cubicBezTo>
                    <a:pt x="192194" y="113368"/>
                    <a:pt x="192321" y="111491"/>
                    <a:pt x="192321" y="109613"/>
                  </a:cubicBezTo>
                  <a:lnTo>
                    <a:pt x="192321" y="104379"/>
                  </a:lnTo>
                  <a:cubicBezTo>
                    <a:pt x="192321" y="83500"/>
                    <a:pt x="188252" y="65233"/>
                    <a:pt x="180094" y="49579"/>
                  </a:cubicBezTo>
                  <a:cubicBezTo>
                    <a:pt x="172486" y="34553"/>
                    <a:pt x="160895" y="21919"/>
                    <a:pt x="146570" y="13067"/>
                  </a:cubicBezTo>
                  <a:close/>
                  <a:moveTo>
                    <a:pt x="55216" y="52016"/>
                  </a:moveTo>
                  <a:cubicBezTo>
                    <a:pt x="60005" y="45845"/>
                    <a:pt x="66298" y="41007"/>
                    <a:pt x="73482" y="37967"/>
                  </a:cubicBezTo>
                  <a:cubicBezTo>
                    <a:pt x="81111" y="34801"/>
                    <a:pt x="89312" y="33228"/>
                    <a:pt x="97576" y="33347"/>
                  </a:cubicBezTo>
                  <a:cubicBezTo>
                    <a:pt x="112749" y="32951"/>
                    <a:pt x="127286" y="39439"/>
                    <a:pt x="137119" y="50999"/>
                  </a:cubicBezTo>
                  <a:cubicBezTo>
                    <a:pt x="144493" y="59475"/>
                    <a:pt x="149219" y="71124"/>
                    <a:pt x="151317" y="85943"/>
                  </a:cubicBezTo>
                  <a:lnTo>
                    <a:pt x="41272" y="85943"/>
                  </a:lnTo>
                  <a:cubicBezTo>
                    <a:pt x="41865" y="82213"/>
                    <a:pt x="42692" y="78524"/>
                    <a:pt x="43772" y="74902"/>
                  </a:cubicBezTo>
                  <a:cubicBezTo>
                    <a:pt x="46103" y="66615"/>
                    <a:pt x="49981" y="58848"/>
                    <a:pt x="55216" y="52016"/>
                  </a:cubicBezTo>
                  <a:close/>
                </a:path>
              </a:pathLst>
            </a:custGeom>
            <a:solidFill>
              <a:srgbClr val="00A443"/>
            </a:solidFill>
            <a:ln w="2119" cap="flat">
              <a:noFill/>
              <a:prstDash val="solid"/>
              <a:miter/>
            </a:ln>
          </p:spPr>
          <p:txBody>
            <a:bodyPr rtlCol="0" anchor="ctr"/>
            <a:lstStyle/>
            <a:p>
              <a:endParaRPr lang="es-ES" sz="675"/>
            </a:p>
          </p:txBody>
        </p:sp>
        <p:sp>
          <p:nvSpPr>
            <p:cNvPr id="30" name="Forma libre: forma 29">
              <a:extLst>
                <a:ext uri="{FF2B5EF4-FFF2-40B4-BE49-F238E27FC236}">
                  <a16:creationId xmlns:a16="http://schemas.microsoft.com/office/drawing/2014/main" id="{54A29DC4-81C1-1E76-8936-E0A9B5AAAD28}"/>
                </a:ext>
              </a:extLst>
            </p:cNvPr>
            <p:cNvSpPr/>
            <p:nvPr/>
          </p:nvSpPr>
          <p:spPr>
            <a:xfrm>
              <a:off x="23513893" y="934470"/>
              <a:ext cx="106399" cy="207996"/>
            </a:xfrm>
            <a:custGeom>
              <a:avLst/>
              <a:gdLst>
                <a:gd name="connsiteX0" fmla="*/ 94766 w 106399"/>
                <a:gd name="connsiteY0" fmla="*/ 7 h 207996"/>
                <a:gd name="connsiteX1" fmla="*/ 62429 w 106399"/>
                <a:gd name="connsiteY1" fmla="*/ 9246 h 207996"/>
                <a:gd name="connsiteX2" fmla="*/ 39352 w 106399"/>
                <a:gd name="connsiteY2" fmla="*/ 37346 h 207996"/>
                <a:gd name="connsiteX3" fmla="*/ 39352 w 106399"/>
                <a:gd name="connsiteY3" fmla="*/ 4012 h 207996"/>
                <a:gd name="connsiteX4" fmla="*/ 0 w 106399"/>
                <a:gd name="connsiteY4" fmla="*/ 4012 h 207996"/>
                <a:gd name="connsiteX5" fmla="*/ 0 w 106399"/>
                <a:gd name="connsiteY5" fmla="*/ 207997 h 207996"/>
                <a:gd name="connsiteX6" fmla="*/ 39352 w 106399"/>
                <a:gd name="connsiteY6" fmla="*/ 207997 h 207996"/>
                <a:gd name="connsiteX7" fmla="*/ 39352 w 106399"/>
                <a:gd name="connsiteY7" fmla="*/ 99181 h 207996"/>
                <a:gd name="connsiteX8" fmla="*/ 52596 w 106399"/>
                <a:gd name="connsiteY8" fmla="*/ 57435 h 207996"/>
                <a:gd name="connsiteX9" fmla="*/ 86332 w 106399"/>
                <a:gd name="connsiteY9" fmla="*/ 41774 h 207996"/>
                <a:gd name="connsiteX10" fmla="*/ 106400 w 106399"/>
                <a:gd name="connsiteY10" fmla="*/ 41774 h 207996"/>
                <a:gd name="connsiteX11" fmla="*/ 106400 w 106399"/>
                <a:gd name="connsiteY11" fmla="*/ 7 h 20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399" h="207996">
                  <a:moveTo>
                    <a:pt x="94766" y="7"/>
                  </a:moveTo>
                  <a:cubicBezTo>
                    <a:pt x="83302" y="-171"/>
                    <a:pt x="72071" y="3044"/>
                    <a:pt x="62429" y="9246"/>
                  </a:cubicBezTo>
                  <a:cubicBezTo>
                    <a:pt x="52935" y="15392"/>
                    <a:pt x="45243" y="24758"/>
                    <a:pt x="39352" y="37346"/>
                  </a:cubicBezTo>
                  <a:lnTo>
                    <a:pt x="39352" y="4012"/>
                  </a:lnTo>
                  <a:lnTo>
                    <a:pt x="0" y="4012"/>
                  </a:lnTo>
                  <a:lnTo>
                    <a:pt x="0" y="207997"/>
                  </a:lnTo>
                  <a:lnTo>
                    <a:pt x="39352" y="207997"/>
                  </a:lnTo>
                  <a:lnTo>
                    <a:pt x="39352" y="99181"/>
                  </a:lnTo>
                  <a:cubicBezTo>
                    <a:pt x="39352" y="81789"/>
                    <a:pt x="43759" y="67875"/>
                    <a:pt x="52596" y="57435"/>
                  </a:cubicBezTo>
                  <a:cubicBezTo>
                    <a:pt x="60818" y="47276"/>
                    <a:pt x="73278" y="41493"/>
                    <a:pt x="86332" y="41774"/>
                  </a:cubicBezTo>
                  <a:lnTo>
                    <a:pt x="106400" y="41774"/>
                  </a:lnTo>
                  <a:lnTo>
                    <a:pt x="106400" y="7"/>
                  </a:lnTo>
                  <a:close/>
                </a:path>
              </a:pathLst>
            </a:custGeom>
            <a:solidFill>
              <a:srgbClr val="00A443"/>
            </a:solidFill>
            <a:ln w="2119" cap="flat">
              <a:noFill/>
              <a:prstDash val="solid"/>
              <a:miter/>
            </a:ln>
          </p:spPr>
          <p:txBody>
            <a:bodyPr rtlCol="0" anchor="ctr"/>
            <a:lstStyle/>
            <a:p>
              <a:endParaRPr lang="es-ES" sz="675"/>
            </a:p>
          </p:txBody>
        </p:sp>
        <p:sp>
          <p:nvSpPr>
            <p:cNvPr id="31" name="Forma libre: forma 30">
              <a:extLst>
                <a:ext uri="{FF2B5EF4-FFF2-40B4-BE49-F238E27FC236}">
                  <a16:creationId xmlns:a16="http://schemas.microsoft.com/office/drawing/2014/main" id="{ED319EC0-F75D-C353-0475-402620CEF5B6}"/>
                </a:ext>
              </a:extLst>
            </p:cNvPr>
            <p:cNvSpPr/>
            <p:nvPr/>
          </p:nvSpPr>
          <p:spPr>
            <a:xfrm>
              <a:off x="20826516" y="737210"/>
              <a:ext cx="267147" cy="428326"/>
            </a:xfrm>
            <a:custGeom>
              <a:avLst/>
              <a:gdLst>
                <a:gd name="connsiteX0" fmla="*/ 0 w 267147"/>
                <a:gd name="connsiteY0" fmla="*/ 305362 h 428326"/>
                <a:gd name="connsiteX1" fmla="*/ 35453 w 267147"/>
                <a:gd name="connsiteY1" fmla="*/ 391737 h 428326"/>
                <a:gd name="connsiteX2" fmla="*/ 176966 w 267147"/>
                <a:gd name="connsiteY2" fmla="*/ 414920 h 428326"/>
                <a:gd name="connsiteX3" fmla="*/ 219475 w 267147"/>
                <a:gd name="connsiteY3" fmla="*/ 0 h 428326"/>
                <a:gd name="connsiteX4" fmla="*/ 0 w 267147"/>
                <a:gd name="connsiteY4" fmla="*/ 305362 h 428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147" h="428326">
                  <a:moveTo>
                    <a:pt x="0" y="305362"/>
                  </a:moveTo>
                  <a:cubicBezTo>
                    <a:pt x="-49" y="337704"/>
                    <a:pt x="12696" y="368753"/>
                    <a:pt x="35453" y="391737"/>
                  </a:cubicBezTo>
                  <a:cubicBezTo>
                    <a:pt x="79360" y="435644"/>
                    <a:pt x="138971" y="435560"/>
                    <a:pt x="176966" y="414920"/>
                  </a:cubicBezTo>
                  <a:cubicBezTo>
                    <a:pt x="223480" y="389681"/>
                    <a:pt x="328121" y="313987"/>
                    <a:pt x="219475" y="0"/>
                  </a:cubicBezTo>
                  <a:cubicBezTo>
                    <a:pt x="219475" y="148210"/>
                    <a:pt x="0" y="163277"/>
                    <a:pt x="0" y="305362"/>
                  </a:cubicBezTo>
                  <a:close/>
                </a:path>
              </a:pathLst>
            </a:custGeom>
            <a:solidFill>
              <a:srgbClr val="FF9C1A"/>
            </a:solidFill>
            <a:ln w="2119" cap="flat">
              <a:noFill/>
              <a:prstDash val="solid"/>
              <a:miter/>
            </a:ln>
          </p:spPr>
          <p:txBody>
            <a:bodyPr rtlCol="0" anchor="ctr"/>
            <a:lstStyle/>
            <a:p>
              <a:endParaRPr lang="es-ES" sz="675"/>
            </a:p>
          </p:txBody>
        </p:sp>
        <p:sp>
          <p:nvSpPr>
            <p:cNvPr id="32" name="Forma libre: forma 31">
              <a:extLst>
                <a:ext uri="{FF2B5EF4-FFF2-40B4-BE49-F238E27FC236}">
                  <a16:creationId xmlns:a16="http://schemas.microsoft.com/office/drawing/2014/main" id="{AB5579DE-13DC-C092-58C6-EF7BB6C2D2D9}"/>
                </a:ext>
              </a:extLst>
            </p:cNvPr>
            <p:cNvSpPr/>
            <p:nvPr/>
          </p:nvSpPr>
          <p:spPr>
            <a:xfrm>
              <a:off x="20670932" y="737210"/>
              <a:ext cx="255520" cy="428307"/>
            </a:xfrm>
            <a:custGeom>
              <a:avLst/>
              <a:gdLst>
                <a:gd name="connsiteX0" fmla="*/ 255521 w 255520"/>
                <a:gd name="connsiteY0" fmla="*/ 129752 h 428307"/>
                <a:gd name="connsiteX1" fmla="*/ 219496 w 255520"/>
                <a:gd name="connsiteY1" fmla="*/ 0 h 428307"/>
                <a:gd name="connsiteX2" fmla="*/ 0 w 255520"/>
                <a:gd name="connsiteY2" fmla="*/ 305362 h 428307"/>
                <a:gd name="connsiteX3" fmla="*/ 35410 w 255520"/>
                <a:gd name="connsiteY3" fmla="*/ 391737 h 428307"/>
                <a:gd name="connsiteX4" fmla="*/ 176924 w 255520"/>
                <a:gd name="connsiteY4" fmla="*/ 414920 h 428307"/>
                <a:gd name="connsiteX5" fmla="*/ 255521 w 255520"/>
                <a:gd name="connsiteY5" fmla="*/ 129752 h 42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520" h="428307">
                  <a:moveTo>
                    <a:pt x="255521" y="129752"/>
                  </a:moveTo>
                  <a:cubicBezTo>
                    <a:pt x="248316" y="90909"/>
                    <a:pt x="236767" y="51134"/>
                    <a:pt x="219496" y="0"/>
                  </a:cubicBezTo>
                  <a:cubicBezTo>
                    <a:pt x="219496" y="148210"/>
                    <a:pt x="0" y="163277"/>
                    <a:pt x="0" y="305362"/>
                  </a:cubicBezTo>
                  <a:cubicBezTo>
                    <a:pt x="-49" y="337697"/>
                    <a:pt x="12677" y="368742"/>
                    <a:pt x="35410" y="391737"/>
                  </a:cubicBezTo>
                  <a:cubicBezTo>
                    <a:pt x="79318" y="435644"/>
                    <a:pt x="139394" y="435517"/>
                    <a:pt x="176924" y="414920"/>
                  </a:cubicBezTo>
                  <a:cubicBezTo>
                    <a:pt x="89659" y="321870"/>
                    <a:pt x="120386" y="214156"/>
                    <a:pt x="255521" y="129752"/>
                  </a:cubicBezTo>
                  <a:close/>
                </a:path>
              </a:pathLst>
            </a:custGeom>
            <a:solidFill>
              <a:srgbClr val="0DA9FF"/>
            </a:solidFill>
            <a:ln w="2119" cap="flat">
              <a:noFill/>
              <a:prstDash val="solid"/>
              <a:miter/>
            </a:ln>
          </p:spPr>
          <p:txBody>
            <a:bodyPr rtlCol="0" anchor="ctr"/>
            <a:lstStyle/>
            <a:p>
              <a:endParaRPr lang="es-ES" sz="675"/>
            </a:p>
          </p:txBody>
        </p:sp>
        <p:sp>
          <p:nvSpPr>
            <p:cNvPr id="33" name="Forma libre: forma 32">
              <a:extLst>
                <a:ext uri="{FF2B5EF4-FFF2-40B4-BE49-F238E27FC236}">
                  <a16:creationId xmlns:a16="http://schemas.microsoft.com/office/drawing/2014/main" id="{8AF91DBD-490E-0AEB-C578-853141AC83E9}"/>
                </a:ext>
              </a:extLst>
            </p:cNvPr>
            <p:cNvSpPr/>
            <p:nvPr/>
          </p:nvSpPr>
          <p:spPr>
            <a:xfrm>
              <a:off x="20515348" y="737210"/>
              <a:ext cx="255520" cy="529266"/>
            </a:xfrm>
            <a:custGeom>
              <a:avLst/>
              <a:gdLst>
                <a:gd name="connsiteX0" fmla="*/ 255521 w 255520"/>
                <a:gd name="connsiteY0" fmla="*/ 129752 h 529266"/>
                <a:gd name="connsiteX1" fmla="*/ 219496 w 255520"/>
                <a:gd name="connsiteY1" fmla="*/ 0 h 529266"/>
                <a:gd name="connsiteX2" fmla="*/ 0 w 255520"/>
                <a:gd name="connsiteY2" fmla="*/ 305362 h 529266"/>
                <a:gd name="connsiteX3" fmla="*/ 59038 w 255520"/>
                <a:gd name="connsiteY3" fmla="*/ 410321 h 529266"/>
                <a:gd name="connsiteX4" fmla="*/ 53380 w 255520"/>
                <a:gd name="connsiteY4" fmla="*/ 529266 h 529266"/>
                <a:gd name="connsiteX5" fmla="*/ 81543 w 255520"/>
                <a:gd name="connsiteY5" fmla="*/ 524583 h 529266"/>
                <a:gd name="connsiteX6" fmla="*/ 77093 w 255520"/>
                <a:gd name="connsiteY6" fmla="*/ 419433 h 529266"/>
                <a:gd name="connsiteX7" fmla="*/ 176923 w 255520"/>
                <a:gd name="connsiteY7" fmla="*/ 414962 h 529266"/>
                <a:gd name="connsiteX8" fmla="*/ 255521 w 255520"/>
                <a:gd name="connsiteY8" fmla="*/ 129752 h 52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20" h="529266">
                  <a:moveTo>
                    <a:pt x="255521" y="129752"/>
                  </a:moveTo>
                  <a:cubicBezTo>
                    <a:pt x="248316" y="90909"/>
                    <a:pt x="236746" y="51134"/>
                    <a:pt x="219496" y="0"/>
                  </a:cubicBezTo>
                  <a:cubicBezTo>
                    <a:pt x="219496" y="148210"/>
                    <a:pt x="0" y="163277"/>
                    <a:pt x="0" y="305362"/>
                  </a:cubicBezTo>
                  <a:cubicBezTo>
                    <a:pt x="0" y="378238"/>
                    <a:pt x="59038" y="410321"/>
                    <a:pt x="59038" y="410321"/>
                  </a:cubicBezTo>
                  <a:cubicBezTo>
                    <a:pt x="49865" y="449285"/>
                    <a:pt x="47947" y="489607"/>
                    <a:pt x="53380" y="529266"/>
                  </a:cubicBezTo>
                  <a:lnTo>
                    <a:pt x="81543" y="524583"/>
                  </a:lnTo>
                  <a:cubicBezTo>
                    <a:pt x="67769" y="476691"/>
                    <a:pt x="76224" y="424540"/>
                    <a:pt x="77093" y="419433"/>
                  </a:cubicBezTo>
                  <a:cubicBezTo>
                    <a:pt x="113117" y="433864"/>
                    <a:pt x="150265" y="429584"/>
                    <a:pt x="176923" y="414962"/>
                  </a:cubicBezTo>
                  <a:cubicBezTo>
                    <a:pt x="89532" y="321870"/>
                    <a:pt x="120386" y="214177"/>
                    <a:pt x="255521" y="129752"/>
                  </a:cubicBezTo>
                  <a:close/>
                </a:path>
              </a:pathLst>
            </a:custGeom>
            <a:solidFill>
              <a:srgbClr val="00A443"/>
            </a:solidFill>
            <a:ln w="2119" cap="flat">
              <a:noFill/>
              <a:prstDash val="solid"/>
              <a:miter/>
            </a:ln>
          </p:spPr>
          <p:txBody>
            <a:bodyPr rtlCol="0" anchor="ctr"/>
            <a:lstStyle/>
            <a:p>
              <a:endParaRPr lang="es-ES" sz="675"/>
            </a:p>
          </p:txBody>
        </p:sp>
      </p:grpSp>
    </p:spTree>
    <p:extLst>
      <p:ext uri="{BB962C8B-B14F-4D97-AF65-F5344CB8AC3E}">
        <p14:creationId xmlns:p14="http://schemas.microsoft.com/office/powerpoint/2010/main" val="166921027"/>
      </p:ext>
    </p:extLst>
  </p:cSld>
  <p:clrMapOvr>
    <a:overrideClrMapping bg1="lt1" tx1="dk1" bg2="lt2" tx2="dk2" accent1="accent1" accent2="accent2" accent3="accent3" accent4="accent4" accent5="accent5" accent6="accent6" hlink="hlink" folHlink="folHlink"/>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Featured Green 2">
    <p:bg>
      <p:bgPr>
        <a:solidFill>
          <a:schemeClr val="tx2"/>
        </a:solidFill>
        <a:effectLst/>
      </p:bgPr>
    </p:bg>
    <p:spTree>
      <p:nvGrpSpPr>
        <p:cNvPr id="1" name=""/>
        <p:cNvGrpSpPr/>
        <p:nvPr/>
      </p:nvGrpSpPr>
      <p:grpSpPr>
        <a:xfrm>
          <a:off x="0" y="0"/>
          <a:ext cx="0" cy="0"/>
          <a:chOff x="0" y="0"/>
          <a:chExt cx="0" cy="0"/>
        </a:xfrm>
      </p:grpSpPr>
      <p:sp>
        <p:nvSpPr>
          <p:cNvPr id="2" name="Text Placeholder 6">
            <a:extLst>
              <a:ext uri="{FF2B5EF4-FFF2-40B4-BE49-F238E27FC236}">
                <a16:creationId xmlns:a16="http://schemas.microsoft.com/office/drawing/2014/main" id="{9C25132B-49EB-2005-F0C7-1B94ECBC50E6}"/>
              </a:ext>
            </a:extLst>
          </p:cNvPr>
          <p:cNvSpPr>
            <a:spLocks noGrp="1"/>
          </p:cNvSpPr>
          <p:nvPr>
            <p:ph type="body" sz="quarter" idx="20" hasCustomPrompt="1"/>
          </p:nvPr>
        </p:nvSpPr>
        <p:spPr>
          <a:xfrm>
            <a:off x="305415" y="309694"/>
            <a:ext cx="6967061" cy="2262056"/>
          </a:xfrm>
          <a:prstGeom prst="rect">
            <a:avLst/>
          </a:prstGeom>
        </p:spPr>
        <p:txBody>
          <a:bodyPr anchor="t">
            <a:normAutofit/>
          </a:bodyPr>
          <a:lstStyle>
            <a:lvl1pPr>
              <a:lnSpc>
                <a:spcPct val="80000"/>
              </a:lnSpc>
              <a:defRPr sz="5213" b="1" i="0">
                <a:solidFill>
                  <a:schemeClr val="bg1"/>
                </a:solidFill>
                <a:latin typeface="IberPangea Text" panose="020B0404000000000000" pitchFamily="34" charset="0"/>
                <a:ea typeface="IberPangea Text" panose="020B0404000000000000" pitchFamily="34" charset="0"/>
                <a:cs typeface="IberPangea Text" panose="020B0404000000000000" pitchFamily="34" charset="0"/>
              </a:defRPr>
            </a:lvl1pPr>
          </a:lstStyle>
          <a:p>
            <a:pPr lvl="0"/>
            <a:r>
              <a:rPr lang="en-US" noProof="0"/>
              <a:t>Catchphrase</a:t>
            </a:r>
          </a:p>
        </p:txBody>
      </p:sp>
      <p:sp>
        <p:nvSpPr>
          <p:cNvPr id="3" name="Marcador de número de diapositiva 5">
            <a:extLst>
              <a:ext uri="{FF2B5EF4-FFF2-40B4-BE49-F238E27FC236}">
                <a16:creationId xmlns:a16="http://schemas.microsoft.com/office/drawing/2014/main" id="{6C77A518-78C6-D788-4111-24C28E01F2D2}"/>
              </a:ext>
            </a:extLst>
          </p:cNvPr>
          <p:cNvSpPr>
            <a:spLocks noGrp="1"/>
          </p:cNvSpPr>
          <p:nvPr>
            <p:ph type="sldNum" sz="quarter" idx="4"/>
          </p:nvPr>
        </p:nvSpPr>
        <p:spPr>
          <a:xfrm>
            <a:off x="8373624" y="4840002"/>
            <a:ext cx="464962" cy="180415"/>
          </a:xfrm>
          <a:prstGeom prst="rect">
            <a:avLst/>
          </a:prstGeom>
        </p:spPr>
        <p:txBody>
          <a:bodyPr anchor="b"/>
          <a:lstStyle>
            <a:lvl1pPr algn="r">
              <a:defRPr sz="450" b="0" i="0">
                <a:solidFill>
                  <a:schemeClr val="bg1"/>
                </a:solidFill>
                <a:latin typeface="IberPangea Text Light" panose="020B0404000000000000" pitchFamily="34" charset="0"/>
                <a:ea typeface="IberPangea Text Light" panose="020B0404000000000000" pitchFamily="34" charset="0"/>
                <a:cs typeface="IberPangea Text Light" panose="020B0404000000000000" pitchFamily="34" charset="0"/>
              </a:defRPr>
            </a:lvl1pPr>
          </a:lstStyle>
          <a:p>
            <a:fld id="{92A49E42-579D-0A4D-A382-D64C66A04E33}" type="slidenum">
              <a:rPr lang="en-US" smtClean="0"/>
              <a:pPr/>
              <a:t>‹#›</a:t>
            </a:fld>
            <a:endParaRPr lang="en-US"/>
          </a:p>
        </p:txBody>
      </p:sp>
      <p:grpSp>
        <p:nvGrpSpPr>
          <p:cNvPr id="4" name="Grupo 3">
            <a:extLst>
              <a:ext uri="{FF2B5EF4-FFF2-40B4-BE49-F238E27FC236}">
                <a16:creationId xmlns:a16="http://schemas.microsoft.com/office/drawing/2014/main" id="{8EB6C4C6-773C-0C7E-2A71-903CAC8F418D}"/>
              </a:ext>
            </a:extLst>
          </p:cNvPr>
          <p:cNvGrpSpPr/>
          <p:nvPr userDrawn="1"/>
        </p:nvGrpSpPr>
        <p:grpSpPr>
          <a:xfrm>
            <a:off x="7693757" y="276454"/>
            <a:ext cx="1164430" cy="198475"/>
            <a:chOff x="20515348" y="737210"/>
            <a:chExt cx="3104944" cy="529266"/>
          </a:xfrm>
          <a:solidFill>
            <a:schemeClr val="bg1"/>
          </a:solidFill>
        </p:grpSpPr>
        <p:sp>
          <p:nvSpPr>
            <p:cNvPr id="5" name="Forma libre: forma 4">
              <a:extLst>
                <a:ext uri="{FF2B5EF4-FFF2-40B4-BE49-F238E27FC236}">
                  <a16:creationId xmlns:a16="http://schemas.microsoft.com/office/drawing/2014/main" id="{D2341487-5EDC-9763-FE81-47BA9F9BB48F}"/>
                </a:ext>
              </a:extLst>
            </p:cNvPr>
            <p:cNvSpPr/>
            <p:nvPr/>
          </p:nvSpPr>
          <p:spPr>
            <a:xfrm>
              <a:off x="21187483" y="856967"/>
              <a:ext cx="221251" cy="289836"/>
            </a:xfrm>
            <a:custGeom>
              <a:avLst/>
              <a:gdLst>
                <a:gd name="connsiteX0" fmla="*/ 183895 w 221251"/>
                <a:gd name="connsiteY0" fmla="*/ 147165 h 289836"/>
                <a:gd name="connsiteX1" fmla="*/ 136703 w 221251"/>
                <a:gd name="connsiteY1" fmla="*/ 128093 h 289836"/>
                <a:gd name="connsiteX2" fmla="*/ 102183 w 221251"/>
                <a:gd name="connsiteY2" fmla="*/ 118854 h 289836"/>
                <a:gd name="connsiteX3" fmla="*/ 65226 w 221251"/>
                <a:gd name="connsiteY3" fmla="*/ 103003 h 289836"/>
                <a:gd name="connsiteX4" fmla="*/ 52384 w 221251"/>
                <a:gd name="connsiteY4" fmla="*/ 75900 h 289836"/>
                <a:gd name="connsiteX5" fmla="*/ 68256 w 221251"/>
                <a:gd name="connsiteY5" fmla="*/ 48203 h 289836"/>
                <a:gd name="connsiteX6" fmla="*/ 110638 w 221251"/>
                <a:gd name="connsiteY6" fmla="*/ 37756 h 289836"/>
                <a:gd name="connsiteX7" fmla="*/ 154186 w 221251"/>
                <a:gd name="connsiteY7" fmla="*/ 49199 h 289836"/>
                <a:gd name="connsiteX8" fmla="*/ 179615 w 221251"/>
                <a:gd name="connsiteY8" fmla="*/ 84736 h 289836"/>
                <a:gd name="connsiteX9" fmla="*/ 216148 w 221251"/>
                <a:gd name="connsiteY9" fmla="*/ 71089 h 289836"/>
                <a:gd name="connsiteX10" fmla="*/ 194470 w 221251"/>
                <a:gd name="connsiteY10" fmla="*/ 31929 h 289836"/>
                <a:gd name="connsiteX11" fmla="*/ 158445 w 221251"/>
                <a:gd name="connsiteY11" fmla="*/ 8258 h 289836"/>
                <a:gd name="connsiteX12" fmla="*/ 110066 w 221251"/>
                <a:gd name="connsiteY12" fmla="*/ 15 h 289836"/>
                <a:gd name="connsiteX13" fmla="*/ 57258 w 221251"/>
                <a:gd name="connsiteY13" fmla="*/ 10059 h 289836"/>
                <a:gd name="connsiteX14" fmla="*/ 21933 w 221251"/>
                <a:gd name="connsiteY14" fmla="*/ 37968 h 289836"/>
                <a:gd name="connsiteX15" fmla="*/ 9218 w 221251"/>
                <a:gd name="connsiteY15" fmla="*/ 79121 h 289836"/>
                <a:gd name="connsiteX16" fmla="*/ 42530 w 221251"/>
                <a:gd name="connsiteY16" fmla="*/ 139748 h 289836"/>
                <a:gd name="connsiteX17" fmla="*/ 83810 w 221251"/>
                <a:gd name="connsiteY17" fmla="*/ 157337 h 289836"/>
                <a:gd name="connsiteX18" fmla="*/ 118352 w 221251"/>
                <a:gd name="connsiteY18" fmla="*/ 166555 h 289836"/>
                <a:gd name="connsiteX19" fmla="*/ 153274 w 221251"/>
                <a:gd name="connsiteY19" fmla="*/ 178613 h 289836"/>
                <a:gd name="connsiteX20" fmla="*/ 172749 w 221251"/>
                <a:gd name="connsiteY20" fmla="*/ 193256 h 289836"/>
                <a:gd name="connsiteX21" fmla="*/ 178979 w 221251"/>
                <a:gd name="connsiteY21" fmla="*/ 212327 h 289836"/>
                <a:gd name="connsiteX22" fmla="*/ 161306 w 221251"/>
                <a:gd name="connsiteY22" fmla="*/ 241253 h 289836"/>
                <a:gd name="connsiteX23" fmla="*/ 113923 w 221251"/>
                <a:gd name="connsiteY23" fmla="*/ 252082 h 289836"/>
                <a:gd name="connsiteX24" fmla="*/ 63933 w 221251"/>
                <a:gd name="connsiteY24" fmla="*/ 237036 h 289836"/>
                <a:gd name="connsiteX25" fmla="*/ 36025 w 221251"/>
                <a:gd name="connsiteY25" fmla="*/ 198278 h 289836"/>
                <a:gd name="connsiteX26" fmla="*/ 0 w 221251"/>
                <a:gd name="connsiteY26" fmla="*/ 213535 h 289836"/>
                <a:gd name="connsiteX27" fmla="*/ 23480 w 221251"/>
                <a:gd name="connsiteY27" fmla="*/ 254095 h 289836"/>
                <a:gd name="connsiteX28" fmla="*/ 62429 w 221251"/>
                <a:gd name="connsiteY28" fmla="*/ 280584 h 289836"/>
                <a:gd name="connsiteX29" fmla="*/ 114029 w 221251"/>
                <a:gd name="connsiteY29" fmla="*/ 289823 h 289836"/>
                <a:gd name="connsiteX30" fmla="*/ 171054 w 221251"/>
                <a:gd name="connsiteY30" fmla="*/ 279588 h 289836"/>
                <a:gd name="connsiteX31" fmla="*/ 208201 w 221251"/>
                <a:gd name="connsiteY31" fmla="*/ 251276 h 289836"/>
                <a:gd name="connsiteX32" fmla="*/ 221234 w 221251"/>
                <a:gd name="connsiteY32" fmla="*/ 208725 h 289836"/>
                <a:gd name="connsiteX33" fmla="*/ 211995 w 221251"/>
                <a:gd name="connsiteY33" fmla="*/ 173781 h 289836"/>
                <a:gd name="connsiteX34" fmla="*/ 183895 w 221251"/>
                <a:gd name="connsiteY34" fmla="*/ 147165 h 289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21251" h="289836">
                  <a:moveTo>
                    <a:pt x="183895" y="147165"/>
                  </a:moveTo>
                  <a:cubicBezTo>
                    <a:pt x="171435" y="139536"/>
                    <a:pt x="155705" y="133179"/>
                    <a:pt x="136703" y="128093"/>
                  </a:cubicBezTo>
                  <a:lnTo>
                    <a:pt x="102183" y="118854"/>
                  </a:lnTo>
                  <a:cubicBezTo>
                    <a:pt x="86120" y="114319"/>
                    <a:pt x="73802" y="109036"/>
                    <a:pt x="65226" y="103003"/>
                  </a:cubicBezTo>
                  <a:cubicBezTo>
                    <a:pt x="56650" y="96970"/>
                    <a:pt x="52369" y="87936"/>
                    <a:pt x="52384" y="75900"/>
                  </a:cubicBezTo>
                  <a:cubicBezTo>
                    <a:pt x="52384" y="64387"/>
                    <a:pt x="57675" y="55154"/>
                    <a:pt x="68256" y="48203"/>
                  </a:cubicBezTo>
                  <a:cubicBezTo>
                    <a:pt x="78837" y="41253"/>
                    <a:pt x="92965" y="37771"/>
                    <a:pt x="110638" y="37756"/>
                  </a:cubicBezTo>
                  <a:cubicBezTo>
                    <a:pt x="127491" y="37756"/>
                    <a:pt x="142007" y="41570"/>
                    <a:pt x="154186" y="49199"/>
                  </a:cubicBezTo>
                  <a:cubicBezTo>
                    <a:pt x="166364" y="56828"/>
                    <a:pt x="174840" y="68674"/>
                    <a:pt x="179615" y="84736"/>
                  </a:cubicBezTo>
                  <a:lnTo>
                    <a:pt x="216148" y="71089"/>
                  </a:lnTo>
                  <a:cubicBezTo>
                    <a:pt x="212018" y="56548"/>
                    <a:pt x="204601" y="43149"/>
                    <a:pt x="194470" y="31929"/>
                  </a:cubicBezTo>
                  <a:cubicBezTo>
                    <a:pt x="184440" y="21375"/>
                    <a:pt x="172113" y="13276"/>
                    <a:pt x="158445" y="8258"/>
                  </a:cubicBezTo>
                  <a:cubicBezTo>
                    <a:pt x="142961" y="2564"/>
                    <a:pt x="126561" y="-231"/>
                    <a:pt x="110066" y="15"/>
                  </a:cubicBezTo>
                  <a:cubicBezTo>
                    <a:pt x="89977" y="15"/>
                    <a:pt x="72374" y="3363"/>
                    <a:pt x="57258" y="10059"/>
                  </a:cubicBezTo>
                  <a:cubicBezTo>
                    <a:pt x="43147" y="15948"/>
                    <a:pt x="30928" y="25603"/>
                    <a:pt x="21933" y="37968"/>
                  </a:cubicBezTo>
                  <a:cubicBezTo>
                    <a:pt x="13437" y="49990"/>
                    <a:pt x="8985" y="64402"/>
                    <a:pt x="9218" y="79121"/>
                  </a:cubicBezTo>
                  <a:cubicBezTo>
                    <a:pt x="8491" y="103878"/>
                    <a:pt x="21242" y="127087"/>
                    <a:pt x="42530" y="139748"/>
                  </a:cubicBezTo>
                  <a:cubicBezTo>
                    <a:pt x="55349" y="147614"/>
                    <a:pt x="69258" y="153539"/>
                    <a:pt x="83810" y="157337"/>
                  </a:cubicBezTo>
                  <a:lnTo>
                    <a:pt x="118352" y="166555"/>
                  </a:lnTo>
                  <a:cubicBezTo>
                    <a:pt x="130350" y="169450"/>
                    <a:pt x="142045" y="173489"/>
                    <a:pt x="153274" y="178613"/>
                  </a:cubicBezTo>
                  <a:cubicBezTo>
                    <a:pt x="160818" y="181910"/>
                    <a:pt x="167487" y="186924"/>
                    <a:pt x="172749" y="193256"/>
                  </a:cubicBezTo>
                  <a:cubicBezTo>
                    <a:pt x="176900" y="198738"/>
                    <a:pt x="179096" y="205453"/>
                    <a:pt x="178979" y="212327"/>
                  </a:cubicBezTo>
                  <a:cubicBezTo>
                    <a:pt x="178979" y="224379"/>
                    <a:pt x="173088" y="234021"/>
                    <a:pt x="161306" y="241253"/>
                  </a:cubicBezTo>
                  <a:cubicBezTo>
                    <a:pt x="149524" y="248486"/>
                    <a:pt x="133730" y="252097"/>
                    <a:pt x="113923" y="252082"/>
                  </a:cubicBezTo>
                  <a:cubicBezTo>
                    <a:pt x="93848" y="252082"/>
                    <a:pt x="77184" y="247066"/>
                    <a:pt x="63933" y="237036"/>
                  </a:cubicBezTo>
                  <a:cubicBezTo>
                    <a:pt x="50888" y="227273"/>
                    <a:pt x="41147" y="213747"/>
                    <a:pt x="36025" y="198278"/>
                  </a:cubicBezTo>
                  <a:lnTo>
                    <a:pt x="0" y="213535"/>
                  </a:lnTo>
                  <a:cubicBezTo>
                    <a:pt x="4806" y="228591"/>
                    <a:pt x="12816" y="242429"/>
                    <a:pt x="23480" y="254095"/>
                  </a:cubicBezTo>
                  <a:cubicBezTo>
                    <a:pt x="34287" y="265763"/>
                    <a:pt x="47606" y="274820"/>
                    <a:pt x="62429" y="280584"/>
                  </a:cubicBezTo>
                  <a:cubicBezTo>
                    <a:pt x="78879" y="286939"/>
                    <a:pt x="96396" y="290075"/>
                    <a:pt x="114029" y="289823"/>
                  </a:cubicBezTo>
                  <a:cubicBezTo>
                    <a:pt x="135982" y="289823"/>
                    <a:pt x="154991" y="286411"/>
                    <a:pt x="171054" y="279588"/>
                  </a:cubicBezTo>
                  <a:cubicBezTo>
                    <a:pt x="187116" y="272764"/>
                    <a:pt x="199498" y="263328"/>
                    <a:pt x="208201" y="251276"/>
                  </a:cubicBezTo>
                  <a:cubicBezTo>
                    <a:pt x="217006" y="238863"/>
                    <a:pt x="221577" y="223940"/>
                    <a:pt x="221234" y="208725"/>
                  </a:cubicBezTo>
                  <a:cubicBezTo>
                    <a:pt x="221463" y="196445"/>
                    <a:pt x="218263" y="184345"/>
                    <a:pt x="211995" y="173781"/>
                  </a:cubicBezTo>
                  <a:cubicBezTo>
                    <a:pt x="204910" y="162774"/>
                    <a:pt x="195271" y="153643"/>
                    <a:pt x="183895" y="147165"/>
                  </a:cubicBezTo>
                  <a:close/>
                </a:path>
              </a:pathLst>
            </a:custGeom>
            <a:grpFill/>
            <a:ln w="2119" cap="flat">
              <a:noFill/>
              <a:prstDash val="solid"/>
              <a:miter/>
            </a:ln>
          </p:spPr>
          <p:txBody>
            <a:bodyPr rtlCol="0" anchor="ctr"/>
            <a:lstStyle/>
            <a:p>
              <a:endParaRPr lang="es-ES" sz="675"/>
            </a:p>
          </p:txBody>
        </p:sp>
        <p:sp>
          <p:nvSpPr>
            <p:cNvPr id="7" name="Forma libre: forma 6">
              <a:extLst>
                <a:ext uri="{FF2B5EF4-FFF2-40B4-BE49-F238E27FC236}">
                  <a16:creationId xmlns:a16="http://schemas.microsoft.com/office/drawing/2014/main" id="{92ABAFE8-FE56-1F00-3C44-5668162D720A}"/>
                </a:ext>
              </a:extLst>
            </p:cNvPr>
            <p:cNvSpPr/>
            <p:nvPr/>
          </p:nvSpPr>
          <p:spPr>
            <a:xfrm>
              <a:off x="21423710" y="934471"/>
              <a:ext cx="193611" cy="211949"/>
            </a:xfrm>
            <a:custGeom>
              <a:avLst/>
              <a:gdLst>
                <a:gd name="connsiteX0" fmla="*/ 58222 w 193611"/>
                <a:gd name="connsiteY0" fmla="*/ 53407 h 211949"/>
                <a:gd name="connsiteX1" fmla="*/ 77697 w 193611"/>
                <a:gd name="connsiteY1" fmla="*/ 39951 h 211949"/>
                <a:gd name="connsiteX2" fmla="*/ 100795 w 193611"/>
                <a:gd name="connsiteY2" fmla="*/ 35331 h 211949"/>
                <a:gd name="connsiteX3" fmla="*/ 135781 w 193611"/>
                <a:gd name="connsiteY3" fmla="*/ 44782 h 211949"/>
                <a:gd name="connsiteX4" fmla="*/ 159875 w 193611"/>
                <a:gd name="connsiteY4" fmla="*/ 77099 h 211949"/>
                <a:gd name="connsiteX5" fmla="*/ 193611 w 193611"/>
                <a:gd name="connsiteY5" fmla="*/ 61036 h 211949"/>
                <a:gd name="connsiteX6" fmla="*/ 170916 w 193611"/>
                <a:gd name="connsiteY6" fmla="*/ 25499 h 211949"/>
                <a:gd name="connsiteX7" fmla="*/ 138387 w 193611"/>
                <a:gd name="connsiteY7" fmla="*/ 6024 h 211949"/>
                <a:gd name="connsiteX8" fmla="*/ 100858 w 193611"/>
                <a:gd name="connsiteY8" fmla="*/ 6 h 211949"/>
                <a:gd name="connsiteX9" fmla="*/ 60892 w 193611"/>
                <a:gd name="connsiteY9" fmla="*/ 7635 h 211949"/>
                <a:gd name="connsiteX10" fmla="*/ 28788 w 193611"/>
                <a:gd name="connsiteY10" fmla="*/ 29313 h 211949"/>
                <a:gd name="connsiteX11" fmla="*/ 7427 w 193611"/>
                <a:gd name="connsiteY11" fmla="*/ 62880 h 211949"/>
                <a:gd name="connsiteX12" fmla="*/ 10 w 193611"/>
                <a:gd name="connsiteY12" fmla="*/ 106046 h 211949"/>
                <a:gd name="connsiteX13" fmla="*/ 13064 w 193611"/>
                <a:gd name="connsiteY13" fmla="*/ 161269 h 211949"/>
                <a:gd name="connsiteX14" fmla="*/ 48898 w 193611"/>
                <a:gd name="connsiteY14" fmla="*/ 198502 h 211949"/>
                <a:gd name="connsiteX15" fmla="*/ 100710 w 193611"/>
                <a:gd name="connsiteY15" fmla="*/ 211937 h 211949"/>
                <a:gd name="connsiteX16" fmla="*/ 138239 w 193611"/>
                <a:gd name="connsiteY16" fmla="*/ 205919 h 211949"/>
                <a:gd name="connsiteX17" fmla="*/ 170767 w 193611"/>
                <a:gd name="connsiteY17" fmla="*/ 186253 h 211949"/>
                <a:gd name="connsiteX18" fmla="*/ 193463 w 193611"/>
                <a:gd name="connsiteY18" fmla="*/ 150907 h 211949"/>
                <a:gd name="connsiteX19" fmla="*/ 159812 w 193611"/>
                <a:gd name="connsiteY19" fmla="*/ 134929 h 211949"/>
                <a:gd name="connsiteX20" fmla="*/ 135717 w 193611"/>
                <a:gd name="connsiteY20" fmla="*/ 167054 h 211949"/>
                <a:gd name="connsiteX21" fmla="*/ 100795 w 193611"/>
                <a:gd name="connsiteY21" fmla="*/ 176696 h 211949"/>
                <a:gd name="connsiteX22" fmla="*/ 70470 w 193611"/>
                <a:gd name="connsiteY22" fmla="*/ 168665 h 211949"/>
                <a:gd name="connsiteX23" fmla="*/ 48389 w 193611"/>
                <a:gd name="connsiteY23" fmla="*/ 144783 h 211949"/>
                <a:gd name="connsiteX24" fmla="*/ 40167 w 193611"/>
                <a:gd name="connsiteY24" fmla="*/ 106024 h 211949"/>
                <a:gd name="connsiteX25" fmla="*/ 44978 w 193611"/>
                <a:gd name="connsiteY25" fmla="*/ 75509 h 211949"/>
                <a:gd name="connsiteX26" fmla="*/ 58222 w 193611"/>
                <a:gd name="connsiteY26" fmla="*/ 53407 h 21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93611" h="211949">
                  <a:moveTo>
                    <a:pt x="58222" y="53407"/>
                  </a:moveTo>
                  <a:cubicBezTo>
                    <a:pt x="63708" y="47618"/>
                    <a:pt x="70341" y="43034"/>
                    <a:pt x="77697" y="39951"/>
                  </a:cubicBezTo>
                  <a:cubicBezTo>
                    <a:pt x="85010" y="36882"/>
                    <a:pt x="92863" y="35312"/>
                    <a:pt x="100795" y="35331"/>
                  </a:cubicBezTo>
                  <a:cubicBezTo>
                    <a:pt x="113117" y="35102"/>
                    <a:pt x="125249" y="38381"/>
                    <a:pt x="135781" y="44782"/>
                  </a:cubicBezTo>
                  <a:cubicBezTo>
                    <a:pt x="145953" y="51082"/>
                    <a:pt x="153984" y="61856"/>
                    <a:pt x="159875" y="77099"/>
                  </a:cubicBezTo>
                  <a:lnTo>
                    <a:pt x="193611" y="61036"/>
                  </a:lnTo>
                  <a:cubicBezTo>
                    <a:pt x="189030" y="47529"/>
                    <a:pt x="181242" y="35335"/>
                    <a:pt x="170916" y="25499"/>
                  </a:cubicBezTo>
                  <a:cubicBezTo>
                    <a:pt x="161564" y="16789"/>
                    <a:pt x="150479" y="10154"/>
                    <a:pt x="138387" y="6024"/>
                  </a:cubicBezTo>
                  <a:cubicBezTo>
                    <a:pt x="126289" y="1987"/>
                    <a:pt x="113613" y="-47"/>
                    <a:pt x="100858" y="6"/>
                  </a:cubicBezTo>
                  <a:cubicBezTo>
                    <a:pt x="87160" y="-140"/>
                    <a:pt x="73573" y="2453"/>
                    <a:pt x="60892" y="7635"/>
                  </a:cubicBezTo>
                  <a:cubicBezTo>
                    <a:pt x="48843" y="12629"/>
                    <a:pt x="37923" y="20002"/>
                    <a:pt x="28788" y="29313"/>
                  </a:cubicBezTo>
                  <a:cubicBezTo>
                    <a:pt x="19398" y="38885"/>
                    <a:pt x="12121" y="50320"/>
                    <a:pt x="7427" y="62880"/>
                  </a:cubicBezTo>
                  <a:cubicBezTo>
                    <a:pt x="2331" y="76692"/>
                    <a:pt x="-183" y="91324"/>
                    <a:pt x="10" y="106046"/>
                  </a:cubicBezTo>
                  <a:cubicBezTo>
                    <a:pt x="10" y="126925"/>
                    <a:pt x="4361" y="145334"/>
                    <a:pt x="13064" y="161269"/>
                  </a:cubicBezTo>
                  <a:cubicBezTo>
                    <a:pt x="21365" y="176734"/>
                    <a:pt x="33761" y="189616"/>
                    <a:pt x="48898" y="198502"/>
                  </a:cubicBezTo>
                  <a:cubicBezTo>
                    <a:pt x="64634" y="207586"/>
                    <a:pt x="82541" y="212229"/>
                    <a:pt x="100710" y="211937"/>
                  </a:cubicBezTo>
                  <a:cubicBezTo>
                    <a:pt x="113465" y="212000"/>
                    <a:pt x="126143" y="209966"/>
                    <a:pt x="138239" y="205919"/>
                  </a:cubicBezTo>
                  <a:cubicBezTo>
                    <a:pt x="150369" y="201776"/>
                    <a:pt x="161462" y="195069"/>
                    <a:pt x="170767" y="186253"/>
                  </a:cubicBezTo>
                  <a:cubicBezTo>
                    <a:pt x="181007" y="176419"/>
                    <a:pt x="188782" y="164310"/>
                    <a:pt x="193463" y="150907"/>
                  </a:cubicBezTo>
                  <a:lnTo>
                    <a:pt x="159812" y="134929"/>
                  </a:lnTo>
                  <a:cubicBezTo>
                    <a:pt x="153920" y="149932"/>
                    <a:pt x="145889" y="160640"/>
                    <a:pt x="135717" y="167054"/>
                  </a:cubicBezTo>
                  <a:cubicBezTo>
                    <a:pt x="125247" y="173562"/>
                    <a:pt x="113121" y="176910"/>
                    <a:pt x="100795" y="176696"/>
                  </a:cubicBezTo>
                  <a:cubicBezTo>
                    <a:pt x="90148" y="176787"/>
                    <a:pt x="79676" y="174014"/>
                    <a:pt x="70470" y="168665"/>
                  </a:cubicBezTo>
                  <a:cubicBezTo>
                    <a:pt x="60956" y="163007"/>
                    <a:pt x="53284" y="154713"/>
                    <a:pt x="48389" y="144783"/>
                  </a:cubicBezTo>
                  <a:cubicBezTo>
                    <a:pt x="42907" y="134215"/>
                    <a:pt x="40167" y="121297"/>
                    <a:pt x="40167" y="106024"/>
                  </a:cubicBezTo>
                  <a:cubicBezTo>
                    <a:pt x="39976" y="95649"/>
                    <a:pt x="41604" y="85323"/>
                    <a:pt x="44978" y="75509"/>
                  </a:cubicBezTo>
                  <a:cubicBezTo>
                    <a:pt x="47800" y="67298"/>
                    <a:pt x="52312" y="59769"/>
                    <a:pt x="58222" y="53407"/>
                  </a:cubicBezTo>
                  <a:close/>
                </a:path>
              </a:pathLst>
            </a:custGeom>
            <a:grpFill/>
            <a:ln w="2119" cap="flat">
              <a:noFill/>
              <a:prstDash val="solid"/>
              <a:miter/>
            </a:ln>
          </p:spPr>
          <p:txBody>
            <a:bodyPr rtlCol="0" anchor="ctr"/>
            <a:lstStyle/>
            <a:p>
              <a:endParaRPr lang="es-ES" sz="675"/>
            </a:p>
          </p:txBody>
        </p:sp>
        <p:sp>
          <p:nvSpPr>
            <p:cNvPr id="8" name="Forma libre: forma 7">
              <a:extLst>
                <a:ext uri="{FF2B5EF4-FFF2-40B4-BE49-F238E27FC236}">
                  <a16:creationId xmlns:a16="http://schemas.microsoft.com/office/drawing/2014/main" id="{B568BD03-0EAC-55CD-58EF-448C7774591B}"/>
                </a:ext>
              </a:extLst>
            </p:cNvPr>
            <p:cNvSpPr/>
            <p:nvPr/>
          </p:nvSpPr>
          <p:spPr>
            <a:xfrm>
              <a:off x="21627655" y="934458"/>
              <a:ext cx="206798" cy="212416"/>
            </a:xfrm>
            <a:custGeom>
              <a:avLst/>
              <a:gdLst>
                <a:gd name="connsiteX0" fmla="*/ 156566 w 206798"/>
                <a:gd name="connsiteY0" fmla="*/ 13264 h 212416"/>
                <a:gd name="connsiteX1" fmla="*/ 103165 w 206798"/>
                <a:gd name="connsiteY1" fmla="*/ 20 h 212416"/>
                <a:gd name="connsiteX2" fmla="*/ 62203 w 206798"/>
                <a:gd name="connsiteY2" fmla="*/ 7648 h 212416"/>
                <a:gd name="connsiteX3" fmla="*/ 29314 w 206798"/>
                <a:gd name="connsiteY3" fmla="*/ 29539 h 212416"/>
                <a:gd name="connsiteX4" fmla="*/ 7636 w 206798"/>
                <a:gd name="connsiteY4" fmla="*/ 63253 h 212416"/>
                <a:gd name="connsiteX5" fmla="*/ 7 w 206798"/>
                <a:gd name="connsiteY5" fmla="*/ 106017 h 212416"/>
                <a:gd name="connsiteX6" fmla="*/ 13464 w 206798"/>
                <a:gd name="connsiteY6" fmla="*/ 161431 h 212416"/>
                <a:gd name="connsiteX7" fmla="*/ 50399 w 206798"/>
                <a:gd name="connsiteY7" fmla="*/ 198982 h 212416"/>
                <a:gd name="connsiteX8" fmla="*/ 144551 w 206798"/>
                <a:gd name="connsiteY8" fmla="*/ 204597 h 212416"/>
                <a:gd name="connsiteX9" fmla="*/ 177482 w 206798"/>
                <a:gd name="connsiteY9" fmla="*/ 182707 h 212416"/>
                <a:gd name="connsiteX10" fmla="*/ 199160 w 206798"/>
                <a:gd name="connsiteY10" fmla="*/ 149183 h 212416"/>
                <a:gd name="connsiteX11" fmla="*/ 206789 w 206798"/>
                <a:gd name="connsiteY11" fmla="*/ 106017 h 212416"/>
                <a:gd name="connsiteX12" fmla="*/ 193354 w 206798"/>
                <a:gd name="connsiteY12" fmla="*/ 50412 h 212416"/>
                <a:gd name="connsiteX13" fmla="*/ 156566 w 206798"/>
                <a:gd name="connsiteY13" fmla="*/ 13264 h 212416"/>
                <a:gd name="connsiteX14" fmla="*/ 161779 w 206798"/>
                <a:gd name="connsiteY14" fmla="*/ 135727 h 212416"/>
                <a:gd name="connsiteX15" fmla="*/ 148535 w 206798"/>
                <a:gd name="connsiteY15" fmla="*/ 158020 h 212416"/>
                <a:gd name="connsiteX16" fmla="*/ 128467 w 206798"/>
                <a:gd name="connsiteY16" fmla="*/ 171857 h 212416"/>
                <a:gd name="connsiteX17" fmla="*/ 103165 w 206798"/>
                <a:gd name="connsiteY17" fmla="*/ 176689 h 212416"/>
                <a:gd name="connsiteX18" fmla="*/ 71230 w 206798"/>
                <a:gd name="connsiteY18" fmla="*/ 168212 h 212416"/>
                <a:gd name="connsiteX19" fmla="*/ 48747 w 206798"/>
                <a:gd name="connsiteY19" fmla="*/ 143928 h 212416"/>
                <a:gd name="connsiteX20" fmla="*/ 40524 w 206798"/>
                <a:gd name="connsiteY20" fmla="*/ 105974 h 212416"/>
                <a:gd name="connsiteX21" fmla="*/ 45144 w 206798"/>
                <a:gd name="connsiteY21" fmla="*/ 76307 h 212416"/>
                <a:gd name="connsiteX22" fmla="*/ 58198 w 206798"/>
                <a:gd name="connsiteY22" fmla="*/ 54226 h 212416"/>
                <a:gd name="connsiteX23" fmla="*/ 78266 w 206798"/>
                <a:gd name="connsiteY23" fmla="*/ 40367 h 212416"/>
                <a:gd name="connsiteX24" fmla="*/ 103165 w 206798"/>
                <a:gd name="connsiteY24" fmla="*/ 35748 h 212416"/>
                <a:gd name="connsiteX25" fmla="*/ 135884 w 206798"/>
                <a:gd name="connsiteY25" fmla="*/ 44224 h 212416"/>
                <a:gd name="connsiteX26" fmla="*/ 158368 w 206798"/>
                <a:gd name="connsiteY26" fmla="*/ 68318 h 212416"/>
                <a:gd name="connsiteX27" fmla="*/ 166590 w 206798"/>
                <a:gd name="connsiteY27" fmla="*/ 106059 h 212416"/>
                <a:gd name="connsiteX28" fmla="*/ 161779 w 206798"/>
                <a:gd name="connsiteY28" fmla="*/ 135727 h 212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6798" h="212416">
                  <a:moveTo>
                    <a:pt x="156566" y="13264"/>
                  </a:moveTo>
                  <a:cubicBezTo>
                    <a:pt x="140241" y="4230"/>
                    <a:pt x="121819" y="-339"/>
                    <a:pt x="103165" y="20"/>
                  </a:cubicBezTo>
                  <a:cubicBezTo>
                    <a:pt x="89145" y="-114"/>
                    <a:pt x="75233" y="2478"/>
                    <a:pt x="62203" y="7648"/>
                  </a:cubicBezTo>
                  <a:cubicBezTo>
                    <a:pt x="49844" y="12594"/>
                    <a:pt x="38647" y="20047"/>
                    <a:pt x="29314" y="29539"/>
                  </a:cubicBezTo>
                  <a:cubicBezTo>
                    <a:pt x="19859" y="39176"/>
                    <a:pt x="12480" y="50651"/>
                    <a:pt x="7636" y="63253"/>
                  </a:cubicBezTo>
                  <a:cubicBezTo>
                    <a:pt x="2432" y="76903"/>
                    <a:pt x="-156" y="91410"/>
                    <a:pt x="7" y="106017"/>
                  </a:cubicBezTo>
                  <a:cubicBezTo>
                    <a:pt x="7" y="126896"/>
                    <a:pt x="4493" y="145369"/>
                    <a:pt x="13464" y="161431"/>
                  </a:cubicBezTo>
                  <a:cubicBezTo>
                    <a:pt x="22067" y="177121"/>
                    <a:pt x="34854" y="190120"/>
                    <a:pt x="50399" y="198982"/>
                  </a:cubicBezTo>
                  <a:cubicBezTo>
                    <a:pt x="79414" y="214667"/>
                    <a:pt x="113879" y="216723"/>
                    <a:pt x="144551" y="204597"/>
                  </a:cubicBezTo>
                  <a:cubicBezTo>
                    <a:pt x="156874" y="199562"/>
                    <a:pt x="168071" y="192122"/>
                    <a:pt x="177482" y="182707"/>
                  </a:cubicBezTo>
                  <a:cubicBezTo>
                    <a:pt x="186965" y="173165"/>
                    <a:pt x="194348" y="161745"/>
                    <a:pt x="199160" y="149183"/>
                  </a:cubicBezTo>
                  <a:cubicBezTo>
                    <a:pt x="204390" y="135400"/>
                    <a:pt x="206977" y="120757"/>
                    <a:pt x="206789" y="106017"/>
                  </a:cubicBezTo>
                  <a:cubicBezTo>
                    <a:pt x="206789" y="84826"/>
                    <a:pt x="202311" y="66290"/>
                    <a:pt x="193354" y="50412"/>
                  </a:cubicBezTo>
                  <a:cubicBezTo>
                    <a:pt x="184746" y="34877"/>
                    <a:pt x="172017" y="22022"/>
                    <a:pt x="156566" y="13264"/>
                  </a:cubicBezTo>
                  <a:close/>
                  <a:moveTo>
                    <a:pt x="161779" y="135727"/>
                  </a:moveTo>
                  <a:cubicBezTo>
                    <a:pt x="158914" y="143976"/>
                    <a:pt x="154409" y="151558"/>
                    <a:pt x="148535" y="158020"/>
                  </a:cubicBezTo>
                  <a:cubicBezTo>
                    <a:pt x="142924" y="164027"/>
                    <a:pt x="136079" y="168749"/>
                    <a:pt x="128467" y="171857"/>
                  </a:cubicBezTo>
                  <a:cubicBezTo>
                    <a:pt x="120436" y="175127"/>
                    <a:pt x="111836" y="176769"/>
                    <a:pt x="103165" y="176689"/>
                  </a:cubicBezTo>
                  <a:cubicBezTo>
                    <a:pt x="91947" y="176822"/>
                    <a:pt x="80906" y="173892"/>
                    <a:pt x="71230" y="168212"/>
                  </a:cubicBezTo>
                  <a:cubicBezTo>
                    <a:pt x="61573" y="162427"/>
                    <a:pt x="53773" y="154000"/>
                    <a:pt x="48747" y="143928"/>
                  </a:cubicBezTo>
                  <a:cubicBezTo>
                    <a:pt x="43264" y="133360"/>
                    <a:pt x="40524" y="120709"/>
                    <a:pt x="40524" y="105974"/>
                  </a:cubicBezTo>
                  <a:cubicBezTo>
                    <a:pt x="40340" y="95892"/>
                    <a:pt x="41902" y="85856"/>
                    <a:pt x="45144" y="76307"/>
                  </a:cubicBezTo>
                  <a:cubicBezTo>
                    <a:pt x="47977" y="68149"/>
                    <a:pt x="52415" y="60641"/>
                    <a:pt x="58198" y="54226"/>
                  </a:cubicBezTo>
                  <a:cubicBezTo>
                    <a:pt x="63724" y="48117"/>
                    <a:pt x="70594" y="43372"/>
                    <a:pt x="78266" y="40367"/>
                  </a:cubicBezTo>
                  <a:cubicBezTo>
                    <a:pt x="86195" y="37258"/>
                    <a:pt x="94646" y="35690"/>
                    <a:pt x="103165" y="35748"/>
                  </a:cubicBezTo>
                  <a:cubicBezTo>
                    <a:pt x="114638" y="35546"/>
                    <a:pt x="125950" y="38477"/>
                    <a:pt x="135884" y="44224"/>
                  </a:cubicBezTo>
                  <a:cubicBezTo>
                    <a:pt x="145502" y="49971"/>
                    <a:pt x="153299" y="58324"/>
                    <a:pt x="158368" y="68318"/>
                  </a:cubicBezTo>
                  <a:cubicBezTo>
                    <a:pt x="163862" y="78772"/>
                    <a:pt x="166604" y="91353"/>
                    <a:pt x="166590" y="106059"/>
                  </a:cubicBezTo>
                  <a:cubicBezTo>
                    <a:pt x="166734" y="116155"/>
                    <a:pt x="165106" y="126195"/>
                    <a:pt x="161779" y="135727"/>
                  </a:cubicBezTo>
                  <a:close/>
                </a:path>
              </a:pathLst>
            </a:custGeom>
            <a:grpFill/>
            <a:ln w="2119" cap="flat">
              <a:noFill/>
              <a:prstDash val="solid"/>
              <a:miter/>
            </a:ln>
          </p:spPr>
          <p:txBody>
            <a:bodyPr rtlCol="0" anchor="ctr"/>
            <a:lstStyle/>
            <a:p>
              <a:endParaRPr lang="es-ES" sz="675"/>
            </a:p>
          </p:txBody>
        </p:sp>
        <p:sp>
          <p:nvSpPr>
            <p:cNvPr id="21" name="Forma libre: forma 20">
              <a:extLst>
                <a:ext uri="{FF2B5EF4-FFF2-40B4-BE49-F238E27FC236}">
                  <a16:creationId xmlns:a16="http://schemas.microsoft.com/office/drawing/2014/main" id="{E782FA9E-B6C8-1B78-A23A-28DB2853DD72}"/>
                </a:ext>
              </a:extLst>
            </p:cNvPr>
            <p:cNvSpPr/>
            <p:nvPr/>
          </p:nvSpPr>
          <p:spPr>
            <a:xfrm>
              <a:off x="21833829" y="871434"/>
              <a:ext cx="247341" cy="271202"/>
            </a:xfrm>
            <a:custGeom>
              <a:avLst/>
              <a:gdLst>
                <a:gd name="connsiteX0" fmla="*/ 200339 w 247341"/>
                <a:gd name="connsiteY0" fmla="*/ 0 h 271202"/>
                <a:gd name="connsiteX1" fmla="*/ 160606 w 247341"/>
                <a:gd name="connsiteY1" fmla="*/ 24200 h 271202"/>
                <a:gd name="connsiteX2" fmla="*/ 160606 w 247341"/>
                <a:gd name="connsiteY2" fmla="*/ 67154 h 271202"/>
                <a:gd name="connsiteX3" fmla="*/ 77432 w 247341"/>
                <a:gd name="connsiteY3" fmla="*/ 67154 h 271202"/>
                <a:gd name="connsiteX4" fmla="*/ 77432 w 247341"/>
                <a:gd name="connsiteY4" fmla="*/ 0 h 271202"/>
                <a:gd name="connsiteX5" fmla="*/ 37741 w 247341"/>
                <a:gd name="connsiteY5" fmla="*/ 24200 h 271202"/>
                <a:gd name="connsiteX6" fmla="*/ 37741 w 247341"/>
                <a:gd name="connsiteY6" fmla="*/ 67154 h 271202"/>
                <a:gd name="connsiteX7" fmla="*/ 0 w 247341"/>
                <a:gd name="connsiteY7" fmla="*/ 67154 h 271202"/>
                <a:gd name="connsiteX8" fmla="*/ 0 w 247341"/>
                <a:gd name="connsiteY8" fmla="*/ 100085 h 271202"/>
                <a:gd name="connsiteX9" fmla="*/ 37741 w 247341"/>
                <a:gd name="connsiteY9" fmla="*/ 100085 h 271202"/>
                <a:gd name="connsiteX10" fmla="*/ 37741 w 247341"/>
                <a:gd name="connsiteY10" fmla="*/ 208159 h 271202"/>
                <a:gd name="connsiteX11" fmla="*/ 44777 w 247341"/>
                <a:gd name="connsiteY11" fmla="*/ 241090 h 271202"/>
                <a:gd name="connsiteX12" fmla="*/ 65459 w 247341"/>
                <a:gd name="connsiteY12" fmla="*/ 263362 h 271202"/>
                <a:gd name="connsiteX13" fmla="*/ 99174 w 247341"/>
                <a:gd name="connsiteY13" fmla="*/ 271202 h 271202"/>
                <a:gd name="connsiteX14" fmla="*/ 124476 w 247341"/>
                <a:gd name="connsiteY14" fmla="*/ 271202 h 271202"/>
                <a:gd name="connsiteX15" fmla="*/ 124476 w 247341"/>
                <a:gd name="connsiteY15" fmla="*/ 236661 h 271202"/>
                <a:gd name="connsiteX16" fmla="*/ 103603 w 247341"/>
                <a:gd name="connsiteY16" fmla="*/ 236661 h 271202"/>
                <a:gd name="connsiteX17" fmla="*/ 83725 w 247341"/>
                <a:gd name="connsiteY17" fmla="*/ 228630 h 271202"/>
                <a:gd name="connsiteX18" fmla="*/ 77495 w 247341"/>
                <a:gd name="connsiteY18" fmla="*/ 205319 h 271202"/>
                <a:gd name="connsiteX19" fmla="*/ 77495 w 247341"/>
                <a:gd name="connsiteY19" fmla="*/ 99979 h 271202"/>
                <a:gd name="connsiteX20" fmla="*/ 160606 w 247341"/>
                <a:gd name="connsiteY20" fmla="*/ 99979 h 271202"/>
                <a:gd name="connsiteX21" fmla="*/ 160606 w 247341"/>
                <a:gd name="connsiteY21" fmla="*/ 208053 h 271202"/>
                <a:gd name="connsiteX22" fmla="*/ 167642 w 247341"/>
                <a:gd name="connsiteY22" fmla="*/ 240984 h 271202"/>
                <a:gd name="connsiteX23" fmla="*/ 188324 w 247341"/>
                <a:gd name="connsiteY23" fmla="*/ 263256 h 271202"/>
                <a:gd name="connsiteX24" fmla="*/ 222039 w 247341"/>
                <a:gd name="connsiteY24" fmla="*/ 271096 h 271202"/>
                <a:gd name="connsiteX25" fmla="*/ 247341 w 247341"/>
                <a:gd name="connsiteY25" fmla="*/ 271096 h 271202"/>
                <a:gd name="connsiteX26" fmla="*/ 247341 w 247341"/>
                <a:gd name="connsiteY26" fmla="*/ 236555 h 271202"/>
                <a:gd name="connsiteX27" fmla="*/ 226468 w 247341"/>
                <a:gd name="connsiteY27" fmla="*/ 236555 h 271202"/>
                <a:gd name="connsiteX28" fmla="*/ 206591 w 247341"/>
                <a:gd name="connsiteY28" fmla="*/ 228524 h 271202"/>
                <a:gd name="connsiteX29" fmla="*/ 200361 w 247341"/>
                <a:gd name="connsiteY29" fmla="*/ 205214 h 271202"/>
                <a:gd name="connsiteX30" fmla="*/ 200361 w 247341"/>
                <a:gd name="connsiteY30" fmla="*/ 99979 h 271202"/>
                <a:gd name="connsiteX31" fmla="*/ 247341 w 247341"/>
                <a:gd name="connsiteY31" fmla="*/ 99979 h 271202"/>
                <a:gd name="connsiteX32" fmla="*/ 247341 w 247341"/>
                <a:gd name="connsiteY32" fmla="*/ 67048 h 271202"/>
                <a:gd name="connsiteX33" fmla="*/ 200339 w 247341"/>
                <a:gd name="connsiteY33" fmla="*/ 67048 h 271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47341" h="271202">
                  <a:moveTo>
                    <a:pt x="200339" y="0"/>
                  </a:moveTo>
                  <a:lnTo>
                    <a:pt x="160606" y="24200"/>
                  </a:lnTo>
                  <a:lnTo>
                    <a:pt x="160606" y="67154"/>
                  </a:lnTo>
                  <a:lnTo>
                    <a:pt x="77432" y="67154"/>
                  </a:lnTo>
                  <a:lnTo>
                    <a:pt x="77432" y="0"/>
                  </a:lnTo>
                  <a:lnTo>
                    <a:pt x="37741" y="24200"/>
                  </a:lnTo>
                  <a:lnTo>
                    <a:pt x="37741" y="67154"/>
                  </a:lnTo>
                  <a:lnTo>
                    <a:pt x="0" y="67154"/>
                  </a:lnTo>
                  <a:lnTo>
                    <a:pt x="0" y="100085"/>
                  </a:lnTo>
                  <a:lnTo>
                    <a:pt x="37741" y="100085"/>
                  </a:lnTo>
                  <a:lnTo>
                    <a:pt x="37741" y="208159"/>
                  </a:lnTo>
                  <a:cubicBezTo>
                    <a:pt x="37540" y="219530"/>
                    <a:pt x="39947" y="230795"/>
                    <a:pt x="44777" y="241090"/>
                  </a:cubicBezTo>
                  <a:cubicBezTo>
                    <a:pt x="49218" y="250463"/>
                    <a:pt x="56440" y="258240"/>
                    <a:pt x="65459" y="263362"/>
                  </a:cubicBezTo>
                  <a:cubicBezTo>
                    <a:pt x="74544" y="268602"/>
                    <a:pt x="85781" y="271217"/>
                    <a:pt x="99174" y="271202"/>
                  </a:cubicBezTo>
                  <a:lnTo>
                    <a:pt x="124476" y="271202"/>
                  </a:lnTo>
                  <a:lnTo>
                    <a:pt x="124476" y="236661"/>
                  </a:lnTo>
                  <a:lnTo>
                    <a:pt x="103603" y="236661"/>
                  </a:lnTo>
                  <a:cubicBezTo>
                    <a:pt x="94491" y="236661"/>
                    <a:pt x="87864" y="233985"/>
                    <a:pt x="83725" y="228630"/>
                  </a:cubicBezTo>
                  <a:cubicBezTo>
                    <a:pt x="79587" y="223275"/>
                    <a:pt x="77510" y="215506"/>
                    <a:pt x="77495" y="205319"/>
                  </a:cubicBezTo>
                  <a:lnTo>
                    <a:pt x="77495" y="99979"/>
                  </a:lnTo>
                  <a:lnTo>
                    <a:pt x="160606" y="99979"/>
                  </a:lnTo>
                  <a:lnTo>
                    <a:pt x="160606" y="208053"/>
                  </a:lnTo>
                  <a:cubicBezTo>
                    <a:pt x="160405" y="219424"/>
                    <a:pt x="162812" y="230689"/>
                    <a:pt x="167642" y="240984"/>
                  </a:cubicBezTo>
                  <a:cubicBezTo>
                    <a:pt x="172083" y="250357"/>
                    <a:pt x="179305" y="258134"/>
                    <a:pt x="188324" y="263256"/>
                  </a:cubicBezTo>
                  <a:cubicBezTo>
                    <a:pt x="197409" y="268496"/>
                    <a:pt x="208646" y="271111"/>
                    <a:pt x="222039" y="271096"/>
                  </a:cubicBezTo>
                  <a:lnTo>
                    <a:pt x="247341" y="271096"/>
                  </a:lnTo>
                  <a:lnTo>
                    <a:pt x="247341" y="236555"/>
                  </a:lnTo>
                  <a:lnTo>
                    <a:pt x="226468" y="236555"/>
                  </a:lnTo>
                  <a:cubicBezTo>
                    <a:pt x="217356" y="236555"/>
                    <a:pt x="210729" y="233879"/>
                    <a:pt x="206591" y="228524"/>
                  </a:cubicBezTo>
                  <a:cubicBezTo>
                    <a:pt x="202452" y="223169"/>
                    <a:pt x="200376" y="215400"/>
                    <a:pt x="200361" y="205214"/>
                  </a:cubicBezTo>
                  <a:lnTo>
                    <a:pt x="200361" y="99979"/>
                  </a:lnTo>
                  <a:lnTo>
                    <a:pt x="247341" y="99979"/>
                  </a:lnTo>
                  <a:lnTo>
                    <a:pt x="247341" y="67048"/>
                  </a:lnTo>
                  <a:lnTo>
                    <a:pt x="200339" y="67048"/>
                  </a:lnTo>
                  <a:close/>
                </a:path>
              </a:pathLst>
            </a:custGeom>
            <a:grpFill/>
            <a:ln w="2119" cap="flat">
              <a:noFill/>
              <a:prstDash val="solid"/>
              <a:miter/>
            </a:ln>
          </p:spPr>
          <p:txBody>
            <a:bodyPr rtlCol="0" anchor="ctr"/>
            <a:lstStyle/>
            <a:p>
              <a:endParaRPr lang="es-ES" sz="675"/>
            </a:p>
          </p:txBody>
        </p:sp>
        <p:sp>
          <p:nvSpPr>
            <p:cNvPr id="22" name="Forma libre: forma 21">
              <a:extLst>
                <a:ext uri="{FF2B5EF4-FFF2-40B4-BE49-F238E27FC236}">
                  <a16:creationId xmlns:a16="http://schemas.microsoft.com/office/drawing/2014/main" id="{7AE2523D-63F9-8FC9-9C28-BB11AC5BD4DA}"/>
                </a:ext>
              </a:extLst>
            </p:cNvPr>
            <p:cNvSpPr/>
            <p:nvPr/>
          </p:nvSpPr>
          <p:spPr>
            <a:xfrm>
              <a:off x="22108062" y="938482"/>
              <a:ext cx="39351" cy="203963"/>
            </a:xfrm>
            <a:custGeom>
              <a:avLst/>
              <a:gdLst>
                <a:gd name="connsiteX0" fmla="*/ 0 w 39351"/>
                <a:gd name="connsiteY0" fmla="*/ 0 h 203963"/>
                <a:gd name="connsiteX1" fmla="*/ 39352 w 39351"/>
                <a:gd name="connsiteY1" fmla="*/ 0 h 203963"/>
                <a:gd name="connsiteX2" fmla="*/ 39352 w 39351"/>
                <a:gd name="connsiteY2" fmla="*/ 203963 h 203963"/>
                <a:gd name="connsiteX3" fmla="*/ 0 w 39351"/>
                <a:gd name="connsiteY3" fmla="*/ 203963 h 203963"/>
              </a:gdLst>
              <a:ahLst/>
              <a:cxnLst>
                <a:cxn ang="0">
                  <a:pos x="connsiteX0" y="connsiteY0"/>
                </a:cxn>
                <a:cxn ang="0">
                  <a:pos x="connsiteX1" y="connsiteY1"/>
                </a:cxn>
                <a:cxn ang="0">
                  <a:pos x="connsiteX2" y="connsiteY2"/>
                </a:cxn>
                <a:cxn ang="0">
                  <a:pos x="connsiteX3" y="connsiteY3"/>
                </a:cxn>
              </a:cxnLst>
              <a:rect l="l" t="t" r="r" b="b"/>
              <a:pathLst>
                <a:path w="39351" h="203963">
                  <a:moveTo>
                    <a:pt x="0" y="0"/>
                  </a:moveTo>
                  <a:lnTo>
                    <a:pt x="39352" y="0"/>
                  </a:lnTo>
                  <a:lnTo>
                    <a:pt x="39352" y="203963"/>
                  </a:lnTo>
                  <a:lnTo>
                    <a:pt x="0" y="203963"/>
                  </a:lnTo>
                  <a:close/>
                </a:path>
              </a:pathLst>
            </a:custGeom>
            <a:grpFill/>
            <a:ln w="2119" cap="flat">
              <a:noFill/>
              <a:prstDash val="solid"/>
              <a:miter/>
            </a:ln>
          </p:spPr>
          <p:txBody>
            <a:bodyPr rtlCol="0" anchor="ctr"/>
            <a:lstStyle/>
            <a:p>
              <a:endParaRPr lang="es-ES" sz="675"/>
            </a:p>
          </p:txBody>
        </p:sp>
        <p:sp>
          <p:nvSpPr>
            <p:cNvPr id="23" name="Forma libre: forma 22">
              <a:extLst>
                <a:ext uri="{FF2B5EF4-FFF2-40B4-BE49-F238E27FC236}">
                  <a16:creationId xmlns:a16="http://schemas.microsoft.com/office/drawing/2014/main" id="{D14FA9F7-6E07-B079-C084-947337FCC1C6}"/>
                </a:ext>
              </a:extLst>
            </p:cNvPr>
            <p:cNvSpPr/>
            <p:nvPr/>
          </p:nvSpPr>
          <p:spPr>
            <a:xfrm>
              <a:off x="22100808" y="852163"/>
              <a:ext cx="54177" cy="51807"/>
            </a:xfrm>
            <a:custGeom>
              <a:avLst/>
              <a:gdLst>
                <a:gd name="connsiteX0" fmla="*/ 46203 w 54177"/>
                <a:gd name="connsiteY0" fmla="*/ 7023 h 51807"/>
                <a:gd name="connsiteX1" fmla="*/ 26919 w 54177"/>
                <a:gd name="connsiteY1" fmla="*/ 9 h 51807"/>
                <a:gd name="connsiteX2" fmla="*/ 7847 w 54177"/>
                <a:gd name="connsiteY2" fmla="*/ 7023 h 51807"/>
                <a:gd name="connsiteX3" fmla="*/ 28 w 54177"/>
                <a:gd name="connsiteY3" fmla="*/ 26095 h 51807"/>
                <a:gd name="connsiteX4" fmla="*/ 7847 w 54177"/>
                <a:gd name="connsiteY4" fmla="*/ 44764 h 51807"/>
                <a:gd name="connsiteX5" fmla="*/ 26919 w 54177"/>
                <a:gd name="connsiteY5" fmla="*/ 51800 h 51807"/>
                <a:gd name="connsiteX6" fmla="*/ 46203 w 54177"/>
                <a:gd name="connsiteY6" fmla="*/ 44764 h 51807"/>
                <a:gd name="connsiteX7" fmla="*/ 54150 w 54177"/>
                <a:gd name="connsiteY7" fmla="*/ 26095 h 51807"/>
                <a:gd name="connsiteX8" fmla="*/ 46203 w 54177"/>
                <a:gd name="connsiteY8" fmla="*/ 7023 h 51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77" h="51807">
                  <a:moveTo>
                    <a:pt x="46203" y="7023"/>
                  </a:moveTo>
                  <a:cubicBezTo>
                    <a:pt x="40878" y="2357"/>
                    <a:pt x="33999" y="-146"/>
                    <a:pt x="26919" y="9"/>
                  </a:cubicBezTo>
                  <a:cubicBezTo>
                    <a:pt x="19901" y="-169"/>
                    <a:pt x="13080" y="2340"/>
                    <a:pt x="7847" y="7023"/>
                  </a:cubicBezTo>
                  <a:cubicBezTo>
                    <a:pt x="2545" y="11910"/>
                    <a:pt x="-317" y="18894"/>
                    <a:pt x="28" y="26095"/>
                  </a:cubicBezTo>
                  <a:cubicBezTo>
                    <a:pt x="-264" y="33171"/>
                    <a:pt x="2601" y="40009"/>
                    <a:pt x="7847" y="44764"/>
                  </a:cubicBezTo>
                  <a:cubicBezTo>
                    <a:pt x="13075" y="49456"/>
                    <a:pt x="19897" y="51971"/>
                    <a:pt x="26919" y="51800"/>
                  </a:cubicBezTo>
                  <a:cubicBezTo>
                    <a:pt x="34001" y="51950"/>
                    <a:pt x="40882" y="49439"/>
                    <a:pt x="46203" y="44764"/>
                  </a:cubicBezTo>
                  <a:cubicBezTo>
                    <a:pt x="51528" y="40056"/>
                    <a:pt x="54446" y="33196"/>
                    <a:pt x="54150" y="26095"/>
                  </a:cubicBezTo>
                  <a:cubicBezTo>
                    <a:pt x="54499" y="18867"/>
                    <a:pt x="51581" y="11865"/>
                    <a:pt x="46203" y="7023"/>
                  </a:cubicBezTo>
                  <a:close/>
                </a:path>
              </a:pathLst>
            </a:custGeom>
            <a:grpFill/>
            <a:ln w="2119" cap="flat">
              <a:noFill/>
              <a:prstDash val="solid"/>
              <a:miter/>
            </a:ln>
          </p:spPr>
          <p:txBody>
            <a:bodyPr rtlCol="0" anchor="ctr"/>
            <a:lstStyle/>
            <a:p>
              <a:endParaRPr lang="es-ES" sz="675"/>
            </a:p>
          </p:txBody>
        </p:sp>
        <p:sp>
          <p:nvSpPr>
            <p:cNvPr id="24" name="Forma libre: forma 23">
              <a:extLst>
                <a:ext uri="{FF2B5EF4-FFF2-40B4-BE49-F238E27FC236}">
                  <a16:creationId xmlns:a16="http://schemas.microsoft.com/office/drawing/2014/main" id="{F7472B9C-9042-5320-CAFC-6FB799257468}"/>
                </a:ext>
              </a:extLst>
            </p:cNvPr>
            <p:cNvSpPr/>
            <p:nvPr/>
          </p:nvSpPr>
          <p:spPr>
            <a:xfrm>
              <a:off x="22174029" y="934523"/>
              <a:ext cx="171013" cy="212270"/>
            </a:xfrm>
            <a:custGeom>
              <a:avLst/>
              <a:gdLst>
                <a:gd name="connsiteX0" fmla="*/ 155542 w 171013"/>
                <a:gd name="connsiteY0" fmla="*/ 114174 h 212270"/>
                <a:gd name="connsiteX1" fmla="*/ 107968 w 171013"/>
                <a:gd name="connsiteY1" fmla="*/ 91500 h 212270"/>
                <a:gd name="connsiteX2" fmla="*/ 87900 w 171013"/>
                <a:gd name="connsiteY2" fmla="*/ 86689 h 212270"/>
                <a:gd name="connsiteX3" fmla="*/ 66603 w 171013"/>
                <a:gd name="connsiteY3" fmla="*/ 79781 h 212270"/>
                <a:gd name="connsiteX4" fmla="*/ 51770 w 171013"/>
                <a:gd name="connsiteY4" fmla="*/ 70944 h 212270"/>
                <a:gd name="connsiteX5" fmla="*/ 46154 w 171013"/>
                <a:gd name="connsiteY5" fmla="*/ 57297 h 212270"/>
                <a:gd name="connsiteX6" fmla="*/ 56750 w 171013"/>
                <a:gd name="connsiteY6" fmla="*/ 40217 h 212270"/>
                <a:gd name="connsiteX7" fmla="*/ 84764 w 171013"/>
                <a:gd name="connsiteY7" fmla="*/ 33669 h 212270"/>
                <a:gd name="connsiteX8" fmla="*/ 116275 w 171013"/>
                <a:gd name="connsiteY8" fmla="*/ 41510 h 212270"/>
                <a:gd name="connsiteX9" fmla="*/ 135749 w 171013"/>
                <a:gd name="connsiteY9" fmla="*/ 68211 h 212270"/>
                <a:gd name="connsiteX10" fmla="*/ 168680 w 171013"/>
                <a:gd name="connsiteY10" fmla="*/ 56174 h 212270"/>
                <a:gd name="connsiteX11" fmla="*/ 151410 w 171013"/>
                <a:gd name="connsiteY11" fmla="*/ 25257 h 212270"/>
                <a:gd name="connsiteX12" fmla="*/ 122293 w 171013"/>
                <a:gd name="connsiteY12" fmla="*/ 6375 h 212270"/>
                <a:gd name="connsiteX13" fmla="*/ 84764 w 171013"/>
                <a:gd name="connsiteY13" fmla="*/ 18 h 212270"/>
                <a:gd name="connsiteX14" fmla="*/ 44501 w 171013"/>
                <a:gd name="connsiteY14" fmla="*/ 7435 h 212270"/>
                <a:gd name="connsiteX15" fmla="*/ 16953 w 171013"/>
                <a:gd name="connsiteY15" fmla="*/ 27863 h 212270"/>
                <a:gd name="connsiteX16" fmla="*/ 7120 w 171013"/>
                <a:gd name="connsiteY16" fmla="*/ 57763 h 212270"/>
                <a:gd name="connsiteX17" fmla="*/ 21954 w 171013"/>
                <a:gd name="connsiteY17" fmla="*/ 95717 h 212270"/>
                <a:gd name="connsiteX18" fmla="*/ 69739 w 171013"/>
                <a:gd name="connsiteY18" fmla="*/ 119217 h 212270"/>
                <a:gd name="connsiteX19" fmla="*/ 90210 w 171013"/>
                <a:gd name="connsiteY19" fmla="*/ 124430 h 212270"/>
                <a:gd name="connsiteX20" fmla="*/ 122124 w 171013"/>
                <a:gd name="connsiteY20" fmla="*/ 135471 h 212270"/>
                <a:gd name="connsiteX21" fmla="*/ 132380 w 171013"/>
                <a:gd name="connsiteY21" fmla="*/ 152932 h 212270"/>
                <a:gd name="connsiteX22" fmla="*/ 120322 w 171013"/>
                <a:gd name="connsiteY22" fmla="*/ 171601 h 212270"/>
                <a:gd name="connsiteX23" fmla="*/ 87010 w 171013"/>
                <a:gd name="connsiteY23" fmla="*/ 179039 h 212270"/>
                <a:gd name="connsiteX24" fmla="*/ 63700 w 171013"/>
                <a:gd name="connsiteY24" fmla="*/ 175013 h 212270"/>
                <a:gd name="connsiteX25" fmla="*/ 44226 w 171013"/>
                <a:gd name="connsiteY25" fmla="*/ 162765 h 212270"/>
                <a:gd name="connsiteX26" fmla="*/ 31977 w 171013"/>
                <a:gd name="connsiteY26" fmla="*/ 142082 h 212270"/>
                <a:gd name="connsiteX27" fmla="*/ 0 w 171013"/>
                <a:gd name="connsiteY27" fmla="*/ 156068 h 212270"/>
                <a:gd name="connsiteX28" fmla="*/ 50180 w 171013"/>
                <a:gd name="connsiteY28" fmla="*/ 206249 h 212270"/>
                <a:gd name="connsiteX29" fmla="*/ 87137 w 171013"/>
                <a:gd name="connsiteY29" fmla="*/ 212267 h 212270"/>
                <a:gd name="connsiteX30" fmla="*/ 131638 w 171013"/>
                <a:gd name="connsiteY30" fmla="*/ 204447 h 212270"/>
                <a:gd name="connsiteX31" fmla="*/ 160755 w 171013"/>
                <a:gd name="connsiteY31" fmla="*/ 182960 h 212270"/>
                <a:gd name="connsiteX32" fmla="*/ 171011 w 171013"/>
                <a:gd name="connsiteY32" fmla="*/ 151830 h 212270"/>
                <a:gd name="connsiteX33" fmla="*/ 155542 w 171013"/>
                <a:gd name="connsiteY33" fmla="*/ 114174 h 21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71013" h="212270">
                  <a:moveTo>
                    <a:pt x="155542" y="114174"/>
                  </a:moveTo>
                  <a:cubicBezTo>
                    <a:pt x="145243" y="104426"/>
                    <a:pt x="129386" y="96867"/>
                    <a:pt x="107968" y="91500"/>
                  </a:cubicBezTo>
                  <a:lnTo>
                    <a:pt x="87900" y="86689"/>
                  </a:lnTo>
                  <a:cubicBezTo>
                    <a:pt x="80680" y="84776"/>
                    <a:pt x="73571" y="82470"/>
                    <a:pt x="66603" y="79781"/>
                  </a:cubicBezTo>
                  <a:cubicBezTo>
                    <a:pt x="61153" y="77780"/>
                    <a:pt x="56124" y="74784"/>
                    <a:pt x="51770" y="70944"/>
                  </a:cubicBezTo>
                  <a:cubicBezTo>
                    <a:pt x="48004" y="67427"/>
                    <a:pt x="45955" y="62447"/>
                    <a:pt x="46154" y="57297"/>
                  </a:cubicBezTo>
                  <a:cubicBezTo>
                    <a:pt x="46154" y="50319"/>
                    <a:pt x="49687" y="44625"/>
                    <a:pt x="56750" y="40217"/>
                  </a:cubicBezTo>
                  <a:cubicBezTo>
                    <a:pt x="63812" y="35810"/>
                    <a:pt x="73151" y="33627"/>
                    <a:pt x="84764" y="33669"/>
                  </a:cubicBezTo>
                  <a:cubicBezTo>
                    <a:pt x="95773" y="33481"/>
                    <a:pt x="106637" y="36185"/>
                    <a:pt x="116275" y="41510"/>
                  </a:cubicBezTo>
                  <a:cubicBezTo>
                    <a:pt x="125514" y="46723"/>
                    <a:pt x="132005" y="55623"/>
                    <a:pt x="135749" y="68211"/>
                  </a:cubicBezTo>
                  <a:lnTo>
                    <a:pt x="168680" y="56174"/>
                  </a:lnTo>
                  <a:cubicBezTo>
                    <a:pt x="165610" y="44583"/>
                    <a:pt x="159670" y="33949"/>
                    <a:pt x="151410" y="25257"/>
                  </a:cubicBezTo>
                  <a:cubicBezTo>
                    <a:pt x="143243" y="16861"/>
                    <a:pt x="133291" y="10408"/>
                    <a:pt x="122293" y="6375"/>
                  </a:cubicBezTo>
                  <a:cubicBezTo>
                    <a:pt x="110271" y="2004"/>
                    <a:pt x="97555" y="-152"/>
                    <a:pt x="84764" y="18"/>
                  </a:cubicBezTo>
                  <a:cubicBezTo>
                    <a:pt x="70981" y="-240"/>
                    <a:pt x="57288" y="2283"/>
                    <a:pt x="44501" y="7435"/>
                  </a:cubicBezTo>
                  <a:cubicBezTo>
                    <a:pt x="33662" y="11667"/>
                    <a:pt x="24149" y="18719"/>
                    <a:pt x="16953" y="27863"/>
                  </a:cubicBezTo>
                  <a:cubicBezTo>
                    <a:pt x="10434" y="36456"/>
                    <a:pt x="6974" y="46979"/>
                    <a:pt x="7120" y="57763"/>
                  </a:cubicBezTo>
                  <a:cubicBezTo>
                    <a:pt x="6777" y="71891"/>
                    <a:pt x="12121" y="85566"/>
                    <a:pt x="21954" y="95717"/>
                  </a:cubicBezTo>
                  <a:cubicBezTo>
                    <a:pt x="31844" y="106015"/>
                    <a:pt x="47771" y="113850"/>
                    <a:pt x="69739" y="119217"/>
                  </a:cubicBezTo>
                  <a:lnTo>
                    <a:pt x="90210" y="124430"/>
                  </a:lnTo>
                  <a:cubicBezTo>
                    <a:pt x="104662" y="127636"/>
                    <a:pt x="115300" y="131317"/>
                    <a:pt x="122124" y="135471"/>
                  </a:cubicBezTo>
                  <a:cubicBezTo>
                    <a:pt x="128544" y="138910"/>
                    <a:pt x="132503" y="145649"/>
                    <a:pt x="132380" y="152932"/>
                  </a:cubicBezTo>
                  <a:cubicBezTo>
                    <a:pt x="132380" y="160434"/>
                    <a:pt x="128360" y="166658"/>
                    <a:pt x="120322" y="171601"/>
                  </a:cubicBezTo>
                  <a:cubicBezTo>
                    <a:pt x="112285" y="176545"/>
                    <a:pt x="101181" y="179025"/>
                    <a:pt x="87010" y="179039"/>
                  </a:cubicBezTo>
                  <a:cubicBezTo>
                    <a:pt x="79066" y="179063"/>
                    <a:pt x="71176" y="177700"/>
                    <a:pt x="63700" y="175013"/>
                  </a:cubicBezTo>
                  <a:cubicBezTo>
                    <a:pt x="56370" y="172447"/>
                    <a:pt x="49714" y="168260"/>
                    <a:pt x="44226" y="162765"/>
                  </a:cubicBezTo>
                  <a:cubicBezTo>
                    <a:pt x="38540" y="156956"/>
                    <a:pt x="34338" y="149862"/>
                    <a:pt x="31977" y="142082"/>
                  </a:cubicBezTo>
                  <a:lnTo>
                    <a:pt x="0" y="156068"/>
                  </a:lnTo>
                  <a:cubicBezTo>
                    <a:pt x="7885" y="179768"/>
                    <a:pt x="26480" y="198364"/>
                    <a:pt x="50180" y="206249"/>
                  </a:cubicBezTo>
                  <a:cubicBezTo>
                    <a:pt x="62071" y="210330"/>
                    <a:pt x="74567" y="212364"/>
                    <a:pt x="87137" y="212267"/>
                  </a:cubicBezTo>
                  <a:cubicBezTo>
                    <a:pt x="104260" y="212267"/>
                    <a:pt x="119093" y="209660"/>
                    <a:pt x="131638" y="204447"/>
                  </a:cubicBezTo>
                  <a:cubicBezTo>
                    <a:pt x="143115" y="200063"/>
                    <a:pt x="153181" y="192634"/>
                    <a:pt x="160755" y="182960"/>
                  </a:cubicBezTo>
                  <a:cubicBezTo>
                    <a:pt x="167515" y="174000"/>
                    <a:pt x="171121" y="163055"/>
                    <a:pt x="171011" y="151830"/>
                  </a:cubicBezTo>
                  <a:cubicBezTo>
                    <a:pt x="171011" y="136503"/>
                    <a:pt x="165856" y="123949"/>
                    <a:pt x="155542" y="114174"/>
                  </a:cubicBezTo>
                  <a:close/>
                </a:path>
              </a:pathLst>
            </a:custGeom>
            <a:grpFill/>
            <a:ln w="2119" cap="flat">
              <a:noFill/>
              <a:prstDash val="solid"/>
              <a:miter/>
            </a:ln>
          </p:spPr>
          <p:txBody>
            <a:bodyPr rtlCol="0" anchor="ctr"/>
            <a:lstStyle/>
            <a:p>
              <a:endParaRPr lang="es-ES" sz="675"/>
            </a:p>
          </p:txBody>
        </p:sp>
        <p:sp>
          <p:nvSpPr>
            <p:cNvPr id="25" name="Forma libre: forma 24">
              <a:extLst>
                <a:ext uri="{FF2B5EF4-FFF2-40B4-BE49-F238E27FC236}">
                  <a16:creationId xmlns:a16="http://schemas.microsoft.com/office/drawing/2014/main" id="{65AA5BBB-52AF-202E-8E34-726594C62AD0}"/>
                </a:ext>
              </a:extLst>
            </p:cNvPr>
            <p:cNvSpPr/>
            <p:nvPr/>
          </p:nvSpPr>
          <p:spPr>
            <a:xfrm>
              <a:off x="22371211" y="861389"/>
              <a:ext cx="175082" cy="281161"/>
            </a:xfrm>
            <a:custGeom>
              <a:avLst/>
              <a:gdLst>
                <a:gd name="connsiteX0" fmla="*/ 138526 w 175082"/>
                <a:gd name="connsiteY0" fmla="*/ 82730 h 281161"/>
                <a:gd name="connsiteX1" fmla="*/ 99576 w 175082"/>
                <a:gd name="connsiteY1" fmla="*/ 73088 h 281161"/>
                <a:gd name="connsiteX2" fmla="*/ 60416 w 175082"/>
                <a:gd name="connsiteY2" fmla="*/ 84128 h 281161"/>
                <a:gd name="connsiteX3" fmla="*/ 39352 w 175082"/>
                <a:gd name="connsiteY3" fmla="*/ 107269 h 281161"/>
                <a:gd name="connsiteX4" fmla="*/ 39352 w 175082"/>
                <a:gd name="connsiteY4" fmla="*/ 0 h 281161"/>
                <a:gd name="connsiteX5" fmla="*/ 0 w 175082"/>
                <a:gd name="connsiteY5" fmla="*/ 0 h 281161"/>
                <a:gd name="connsiteX6" fmla="*/ 0 w 175082"/>
                <a:gd name="connsiteY6" fmla="*/ 281077 h 281161"/>
                <a:gd name="connsiteX7" fmla="*/ 39352 w 175082"/>
                <a:gd name="connsiteY7" fmla="*/ 281077 h 281161"/>
                <a:gd name="connsiteX8" fmla="*/ 39352 w 175082"/>
                <a:gd name="connsiteY8" fmla="*/ 160289 h 281161"/>
                <a:gd name="connsiteX9" fmla="*/ 53592 w 175082"/>
                <a:gd name="connsiteY9" fmla="*/ 121954 h 281161"/>
                <a:gd name="connsiteX10" fmla="*/ 90337 w 175082"/>
                <a:gd name="connsiteY10" fmla="*/ 108095 h 281161"/>
                <a:gd name="connsiteX11" fmla="*/ 122865 w 175082"/>
                <a:gd name="connsiteY11" fmla="*/ 121763 h 281161"/>
                <a:gd name="connsiteX12" fmla="*/ 135304 w 175082"/>
                <a:gd name="connsiteY12" fmla="*/ 158699 h 281161"/>
                <a:gd name="connsiteX13" fmla="*/ 135304 w 175082"/>
                <a:gd name="connsiteY13" fmla="*/ 281162 h 281161"/>
                <a:gd name="connsiteX14" fmla="*/ 175059 w 175082"/>
                <a:gd name="connsiteY14" fmla="*/ 281162 h 281161"/>
                <a:gd name="connsiteX15" fmla="*/ 175059 w 175082"/>
                <a:gd name="connsiteY15" fmla="*/ 152194 h 281161"/>
                <a:gd name="connsiteX16" fmla="*/ 165226 w 175082"/>
                <a:gd name="connsiteY16" fmla="*/ 110236 h 281161"/>
                <a:gd name="connsiteX17" fmla="*/ 138526 w 175082"/>
                <a:gd name="connsiteY17" fmla="*/ 82730 h 281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082" h="281161">
                  <a:moveTo>
                    <a:pt x="138526" y="82730"/>
                  </a:moveTo>
                  <a:cubicBezTo>
                    <a:pt x="126616" y="76131"/>
                    <a:pt x="113181" y="72804"/>
                    <a:pt x="99576" y="73088"/>
                  </a:cubicBezTo>
                  <a:cubicBezTo>
                    <a:pt x="85751" y="73064"/>
                    <a:pt x="72191" y="76885"/>
                    <a:pt x="60416" y="84128"/>
                  </a:cubicBezTo>
                  <a:cubicBezTo>
                    <a:pt x="51397" y="89754"/>
                    <a:pt x="44107" y="97763"/>
                    <a:pt x="39352" y="107269"/>
                  </a:cubicBezTo>
                  <a:lnTo>
                    <a:pt x="39352" y="0"/>
                  </a:lnTo>
                  <a:lnTo>
                    <a:pt x="0" y="0"/>
                  </a:lnTo>
                  <a:lnTo>
                    <a:pt x="0" y="281077"/>
                  </a:lnTo>
                  <a:lnTo>
                    <a:pt x="39352" y="281077"/>
                  </a:lnTo>
                  <a:lnTo>
                    <a:pt x="39352" y="160289"/>
                  </a:lnTo>
                  <a:cubicBezTo>
                    <a:pt x="39352" y="143972"/>
                    <a:pt x="44098" y="131193"/>
                    <a:pt x="53592" y="121954"/>
                  </a:cubicBezTo>
                  <a:cubicBezTo>
                    <a:pt x="63086" y="112715"/>
                    <a:pt x="75334" y="108095"/>
                    <a:pt x="90337" y="108095"/>
                  </a:cubicBezTo>
                  <a:cubicBezTo>
                    <a:pt x="103709" y="108095"/>
                    <a:pt x="114558" y="112651"/>
                    <a:pt x="122865" y="121763"/>
                  </a:cubicBezTo>
                  <a:cubicBezTo>
                    <a:pt x="131172" y="130876"/>
                    <a:pt x="135326" y="143188"/>
                    <a:pt x="135304" y="158699"/>
                  </a:cubicBezTo>
                  <a:lnTo>
                    <a:pt x="135304" y="281162"/>
                  </a:lnTo>
                  <a:lnTo>
                    <a:pt x="175059" y="281162"/>
                  </a:lnTo>
                  <a:lnTo>
                    <a:pt x="175059" y="152194"/>
                  </a:lnTo>
                  <a:cubicBezTo>
                    <a:pt x="175398" y="137599"/>
                    <a:pt x="172028" y="123156"/>
                    <a:pt x="165226" y="110236"/>
                  </a:cubicBezTo>
                  <a:cubicBezTo>
                    <a:pt x="159081" y="98750"/>
                    <a:pt x="149820" y="89220"/>
                    <a:pt x="138526" y="82730"/>
                  </a:cubicBezTo>
                  <a:close/>
                </a:path>
              </a:pathLst>
            </a:custGeom>
            <a:grpFill/>
            <a:ln w="2119" cap="flat">
              <a:noFill/>
              <a:prstDash val="solid"/>
              <a:miter/>
            </a:ln>
          </p:spPr>
          <p:txBody>
            <a:bodyPr rtlCol="0" anchor="ctr"/>
            <a:lstStyle/>
            <a:p>
              <a:endParaRPr lang="es-ES" sz="675"/>
            </a:p>
          </p:txBody>
        </p:sp>
        <p:sp>
          <p:nvSpPr>
            <p:cNvPr id="26" name="Forma libre: forma 25">
              <a:extLst>
                <a:ext uri="{FF2B5EF4-FFF2-40B4-BE49-F238E27FC236}">
                  <a16:creationId xmlns:a16="http://schemas.microsoft.com/office/drawing/2014/main" id="{AD692C62-6CE3-CDFC-E8C5-965916706A80}"/>
                </a:ext>
              </a:extLst>
            </p:cNvPr>
            <p:cNvSpPr/>
            <p:nvPr/>
          </p:nvSpPr>
          <p:spPr>
            <a:xfrm>
              <a:off x="22583270" y="861389"/>
              <a:ext cx="207650" cy="281077"/>
            </a:xfrm>
            <a:custGeom>
              <a:avLst/>
              <a:gdLst>
                <a:gd name="connsiteX0" fmla="*/ 179869 w 207650"/>
                <a:gd name="connsiteY0" fmla="*/ 24306 h 281077"/>
                <a:gd name="connsiteX1" fmla="*/ 103582 w 207650"/>
                <a:gd name="connsiteY1" fmla="*/ 0 h 281077"/>
                <a:gd name="connsiteX2" fmla="*/ 0 w 207650"/>
                <a:gd name="connsiteY2" fmla="*/ 0 h 281077"/>
                <a:gd name="connsiteX3" fmla="*/ 0 w 207650"/>
                <a:gd name="connsiteY3" fmla="*/ 281077 h 281077"/>
                <a:gd name="connsiteX4" fmla="*/ 41344 w 207650"/>
                <a:gd name="connsiteY4" fmla="*/ 281077 h 281077"/>
                <a:gd name="connsiteX5" fmla="*/ 41344 w 207650"/>
                <a:gd name="connsiteY5" fmla="*/ 181480 h 281077"/>
                <a:gd name="connsiteX6" fmla="*/ 103984 w 207650"/>
                <a:gd name="connsiteY6" fmla="*/ 181480 h 281077"/>
                <a:gd name="connsiteX7" fmla="*/ 159208 w 207650"/>
                <a:gd name="connsiteY7" fmla="*/ 170630 h 281077"/>
                <a:gd name="connsiteX8" fmla="*/ 194936 w 207650"/>
                <a:gd name="connsiteY8" fmla="*/ 139310 h 281077"/>
                <a:gd name="connsiteX9" fmla="*/ 207650 w 207650"/>
                <a:gd name="connsiteY9" fmla="*/ 91142 h 281077"/>
                <a:gd name="connsiteX10" fmla="*/ 179869 w 207650"/>
                <a:gd name="connsiteY10" fmla="*/ 24306 h 281077"/>
                <a:gd name="connsiteX11" fmla="*/ 147362 w 207650"/>
                <a:gd name="connsiteY11" fmla="*/ 131299 h 281077"/>
                <a:gd name="connsiteX12" fmla="*/ 100382 w 207650"/>
                <a:gd name="connsiteY12" fmla="*/ 144968 h 281077"/>
                <a:gd name="connsiteX13" fmla="*/ 41280 w 207650"/>
                <a:gd name="connsiteY13" fmla="*/ 144968 h 281077"/>
                <a:gd name="connsiteX14" fmla="*/ 41280 w 207650"/>
                <a:gd name="connsiteY14" fmla="*/ 37360 h 281077"/>
                <a:gd name="connsiteX15" fmla="*/ 100318 w 207650"/>
                <a:gd name="connsiteY15" fmla="*/ 37360 h 281077"/>
                <a:gd name="connsiteX16" fmla="*/ 147299 w 207650"/>
                <a:gd name="connsiteY16" fmla="*/ 50795 h 281077"/>
                <a:gd name="connsiteX17" fmla="*/ 164145 w 207650"/>
                <a:gd name="connsiteY17" fmla="*/ 91164 h 281077"/>
                <a:gd name="connsiteX18" fmla="*/ 147299 w 207650"/>
                <a:gd name="connsiteY18" fmla="*/ 131299 h 28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7650" h="281077">
                  <a:moveTo>
                    <a:pt x="179869" y="24306"/>
                  </a:moveTo>
                  <a:cubicBezTo>
                    <a:pt x="161412" y="8116"/>
                    <a:pt x="135983" y="15"/>
                    <a:pt x="103582" y="0"/>
                  </a:cubicBezTo>
                  <a:lnTo>
                    <a:pt x="0" y="0"/>
                  </a:lnTo>
                  <a:lnTo>
                    <a:pt x="0" y="281077"/>
                  </a:lnTo>
                  <a:lnTo>
                    <a:pt x="41344" y="281077"/>
                  </a:lnTo>
                  <a:lnTo>
                    <a:pt x="41344" y="181480"/>
                  </a:lnTo>
                  <a:lnTo>
                    <a:pt x="103984" y="181480"/>
                  </a:lnTo>
                  <a:cubicBezTo>
                    <a:pt x="125408" y="181480"/>
                    <a:pt x="143802" y="177862"/>
                    <a:pt x="159208" y="170630"/>
                  </a:cubicBezTo>
                  <a:cubicBezTo>
                    <a:pt x="173957" y="163965"/>
                    <a:pt x="186396" y="153063"/>
                    <a:pt x="194936" y="139310"/>
                  </a:cubicBezTo>
                  <a:cubicBezTo>
                    <a:pt x="203412" y="125663"/>
                    <a:pt x="207650" y="109606"/>
                    <a:pt x="207650" y="91142"/>
                  </a:cubicBezTo>
                  <a:cubicBezTo>
                    <a:pt x="207566" y="62774"/>
                    <a:pt x="198305" y="40496"/>
                    <a:pt x="179869" y="24306"/>
                  </a:cubicBezTo>
                  <a:close/>
                  <a:moveTo>
                    <a:pt x="147362" y="131299"/>
                  </a:moveTo>
                  <a:cubicBezTo>
                    <a:pt x="136067" y="140411"/>
                    <a:pt x="120407" y="144968"/>
                    <a:pt x="100382" y="144968"/>
                  </a:cubicBezTo>
                  <a:lnTo>
                    <a:pt x="41280" y="144968"/>
                  </a:lnTo>
                  <a:lnTo>
                    <a:pt x="41280" y="37360"/>
                  </a:lnTo>
                  <a:lnTo>
                    <a:pt x="100318" y="37360"/>
                  </a:lnTo>
                  <a:cubicBezTo>
                    <a:pt x="120386" y="37360"/>
                    <a:pt x="136046" y="41837"/>
                    <a:pt x="147299" y="50795"/>
                  </a:cubicBezTo>
                  <a:cubicBezTo>
                    <a:pt x="158551" y="59752"/>
                    <a:pt x="164166" y="73208"/>
                    <a:pt x="164145" y="91164"/>
                  </a:cubicBezTo>
                  <a:cubicBezTo>
                    <a:pt x="164145" y="108822"/>
                    <a:pt x="158530" y="122202"/>
                    <a:pt x="147299" y="131299"/>
                  </a:cubicBezTo>
                  <a:close/>
                </a:path>
              </a:pathLst>
            </a:custGeom>
            <a:grpFill/>
            <a:ln w="2119" cap="flat">
              <a:noFill/>
              <a:prstDash val="solid"/>
              <a:miter/>
            </a:ln>
          </p:spPr>
          <p:txBody>
            <a:bodyPr rtlCol="0" anchor="ctr"/>
            <a:lstStyle/>
            <a:p>
              <a:endParaRPr lang="es-ES" sz="675"/>
            </a:p>
          </p:txBody>
        </p:sp>
        <p:sp>
          <p:nvSpPr>
            <p:cNvPr id="27" name="Forma libre: forma 26">
              <a:extLst>
                <a:ext uri="{FF2B5EF4-FFF2-40B4-BE49-F238E27FC236}">
                  <a16:creationId xmlns:a16="http://schemas.microsoft.com/office/drawing/2014/main" id="{BD69603C-A928-EC9E-7505-45764FF7E638}"/>
                </a:ext>
              </a:extLst>
            </p:cNvPr>
            <p:cNvSpPr/>
            <p:nvPr/>
          </p:nvSpPr>
          <p:spPr>
            <a:xfrm>
              <a:off x="22794197" y="934458"/>
              <a:ext cx="206799" cy="212416"/>
            </a:xfrm>
            <a:custGeom>
              <a:avLst/>
              <a:gdLst>
                <a:gd name="connsiteX0" fmla="*/ 156609 w 206799"/>
                <a:gd name="connsiteY0" fmla="*/ 13264 h 212416"/>
                <a:gd name="connsiteX1" fmla="*/ 103208 w 206799"/>
                <a:gd name="connsiteY1" fmla="*/ 20 h 212416"/>
                <a:gd name="connsiteX2" fmla="*/ 62246 w 206799"/>
                <a:gd name="connsiteY2" fmla="*/ 7648 h 212416"/>
                <a:gd name="connsiteX3" fmla="*/ 29315 w 206799"/>
                <a:gd name="connsiteY3" fmla="*/ 29539 h 212416"/>
                <a:gd name="connsiteX4" fmla="*/ 7637 w 206799"/>
                <a:gd name="connsiteY4" fmla="*/ 63253 h 212416"/>
                <a:gd name="connsiteX5" fmla="*/ 8 w 206799"/>
                <a:gd name="connsiteY5" fmla="*/ 106017 h 212416"/>
                <a:gd name="connsiteX6" fmla="*/ 13464 w 206799"/>
                <a:gd name="connsiteY6" fmla="*/ 161431 h 212416"/>
                <a:gd name="connsiteX7" fmla="*/ 50400 w 206799"/>
                <a:gd name="connsiteY7" fmla="*/ 198982 h 212416"/>
                <a:gd name="connsiteX8" fmla="*/ 144551 w 206799"/>
                <a:gd name="connsiteY8" fmla="*/ 204597 h 212416"/>
                <a:gd name="connsiteX9" fmla="*/ 177482 w 206799"/>
                <a:gd name="connsiteY9" fmla="*/ 182707 h 212416"/>
                <a:gd name="connsiteX10" fmla="*/ 199161 w 206799"/>
                <a:gd name="connsiteY10" fmla="*/ 149183 h 212416"/>
                <a:gd name="connsiteX11" fmla="*/ 206789 w 206799"/>
                <a:gd name="connsiteY11" fmla="*/ 106017 h 212416"/>
                <a:gd name="connsiteX12" fmla="*/ 193354 w 206799"/>
                <a:gd name="connsiteY12" fmla="*/ 50412 h 212416"/>
                <a:gd name="connsiteX13" fmla="*/ 156609 w 206799"/>
                <a:gd name="connsiteY13" fmla="*/ 13264 h 212416"/>
                <a:gd name="connsiteX14" fmla="*/ 161822 w 206799"/>
                <a:gd name="connsiteY14" fmla="*/ 135727 h 212416"/>
                <a:gd name="connsiteX15" fmla="*/ 148578 w 206799"/>
                <a:gd name="connsiteY15" fmla="*/ 158020 h 212416"/>
                <a:gd name="connsiteX16" fmla="*/ 128489 w 206799"/>
                <a:gd name="connsiteY16" fmla="*/ 171857 h 212416"/>
                <a:gd name="connsiteX17" fmla="*/ 103208 w 206799"/>
                <a:gd name="connsiteY17" fmla="*/ 176689 h 212416"/>
                <a:gd name="connsiteX18" fmla="*/ 71273 w 206799"/>
                <a:gd name="connsiteY18" fmla="*/ 168212 h 212416"/>
                <a:gd name="connsiteX19" fmla="*/ 48790 w 206799"/>
                <a:gd name="connsiteY19" fmla="*/ 143928 h 212416"/>
                <a:gd name="connsiteX20" fmla="*/ 40567 w 206799"/>
                <a:gd name="connsiteY20" fmla="*/ 105974 h 212416"/>
                <a:gd name="connsiteX21" fmla="*/ 45187 w 206799"/>
                <a:gd name="connsiteY21" fmla="*/ 76307 h 212416"/>
                <a:gd name="connsiteX22" fmla="*/ 58241 w 206799"/>
                <a:gd name="connsiteY22" fmla="*/ 54226 h 212416"/>
                <a:gd name="connsiteX23" fmla="*/ 78308 w 206799"/>
                <a:gd name="connsiteY23" fmla="*/ 40367 h 212416"/>
                <a:gd name="connsiteX24" fmla="*/ 103208 w 206799"/>
                <a:gd name="connsiteY24" fmla="*/ 35748 h 212416"/>
                <a:gd name="connsiteX25" fmla="*/ 135927 w 206799"/>
                <a:gd name="connsiteY25" fmla="*/ 44224 h 212416"/>
                <a:gd name="connsiteX26" fmla="*/ 158410 w 206799"/>
                <a:gd name="connsiteY26" fmla="*/ 68318 h 212416"/>
                <a:gd name="connsiteX27" fmla="*/ 166633 w 206799"/>
                <a:gd name="connsiteY27" fmla="*/ 106059 h 212416"/>
                <a:gd name="connsiteX28" fmla="*/ 161780 w 206799"/>
                <a:gd name="connsiteY28" fmla="*/ 135727 h 212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6799" h="212416">
                  <a:moveTo>
                    <a:pt x="156609" y="13264"/>
                  </a:moveTo>
                  <a:cubicBezTo>
                    <a:pt x="140292" y="4230"/>
                    <a:pt x="121856" y="-339"/>
                    <a:pt x="103208" y="20"/>
                  </a:cubicBezTo>
                  <a:cubicBezTo>
                    <a:pt x="89179" y="-114"/>
                    <a:pt x="75278" y="2476"/>
                    <a:pt x="62246" y="7648"/>
                  </a:cubicBezTo>
                  <a:cubicBezTo>
                    <a:pt x="49870" y="12588"/>
                    <a:pt x="38660" y="20043"/>
                    <a:pt x="29315" y="29539"/>
                  </a:cubicBezTo>
                  <a:cubicBezTo>
                    <a:pt x="19864" y="39176"/>
                    <a:pt x="12489" y="50651"/>
                    <a:pt x="7637" y="63253"/>
                  </a:cubicBezTo>
                  <a:cubicBezTo>
                    <a:pt x="2424" y="76903"/>
                    <a:pt x="-162" y="91410"/>
                    <a:pt x="8" y="106017"/>
                  </a:cubicBezTo>
                  <a:cubicBezTo>
                    <a:pt x="8" y="126896"/>
                    <a:pt x="4500" y="145369"/>
                    <a:pt x="13464" y="161431"/>
                  </a:cubicBezTo>
                  <a:cubicBezTo>
                    <a:pt x="22067" y="177121"/>
                    <a:pt x="34846" y="190120"/>
                    <a:pt x="50400" y="198982"/>
                  </a:cubicBezTo>
                  <a:cubicBezTo>
                    <a:pt x="79410" y="214667"/>
                    <a:pt x="113888" y="216723"/>
                    <a:pt x="144551" y="204597"/>
                  </a:cubicBezTo>
                  <a:cubicBezTo>
                    <a:pt x="156884" y="199562"/>
                    <a:pt x="168073" y="192122"/>
                    <a:pt x="177482" y="182707"/>
                  </a:cubicBezTo>
                  <a:cubicBezTo>
                    <a:pt x="186976" y="173165"/>
                    <a:pt x="194350" y="161745"/>
                    <a:pt x="199161" y="149183"/>
                  </a:cubicBezTo>
                  <a:cubicBezTo>
                    <a:pt x="204395" y="135400"/>
                    <a:pt x="206980" y="120757"/>
                    <a:pt x="206789" y="106017"/>
                  </a:cubicBezTo>
                  <a:cubicBezTo>
                    <a:pt x="206789" y="84826"/>
                    <a:pt x="202318" y="66290"/>
                    <a:pt x="193354" y="50412"/>
                  </a:cubicBezTo>
                  <a:cubicBezTo>
                    <a:pt x="184751" y="34883"/>
                    <a:pt x="172036" y="22029"/>
                    <a:pt x="156609" y="13264"/>
                  </a:cubicBezTo>
                  <a:close/>
                  <a:moveTo>
                    <a:pt x="161822" y="135727"/>
                  </a:moveTo>
                  <a:cubicBezTo>
                    <a:pt x="158961" y="143976"/>
                    <a:pt x="154448" y="151558"/>
                    <a:pt x="148578" y="158020"/>
                  </a:cubicBezTo>
                  <a:cubicBezTo>
                    <a:pt x="142962" y="164034"/>
                    <a:pt x="136117" y="168755"/>
                    <a:pt x="128489" y="171857"/>
                  </a:cubicBezTo>
                  <a:cubicBezTo>
                    <a:pt x="120457" y="175129"/>
                    <a:pt x="111875" y="176771"/>
                    <a:pt x="103208" y="176689"/>
                  </a:cubicBezTo>
                  <a:cubicBezTo>
                    <a:pt x="91998" y="176824"/>
                    <a:pt x="80957" y="173894"/>
                    <a:pt x="71273" y="168212"/>
                  </a:cubicBezTo>
                  <a:cubicBezTo>
                    <a:pt x="61610" y="162427"/>
                    <a:pt x="53812" y="154000"/>
                    <a:pt x="48790" y="143928"/>
                  </a:cubicBezTo>
                  <a:cubicBezTo>
                    <a:pt x="43301" y="133360"/>
                    <a:pt x="40546" y="120709"/>
                    <a:pt x="40567" y="105974"/>
                  </a:cubicBezTo>
                  <a:cubicBezTo>
                    <a:pt x="40377" y="95892"/>
                    <a:pt x="41945" y="85856"/>
                    <a:pt x="45187" y="76307"/>
                  </a:cubicBezTo>
                  <a:cubicBezTo>
                    <a:pt x="48026" y="68149"/>
                    <a:pt x="52456" y="60641"/>
                    <a:pt x="58241" y="54226"/>
                  </a:cubicBezTo>
                  <a:cubicBezTo>
                    <a:pt x="63771" y="48117"/>
                    <a:pt x="70637" y="43372"/>
                    <a:pt x="78308" y="40367"/>
                  </a:cubicBezTo>
                  <a:cubicBezTo>
                    <a:pt x="86234" y="37258"/>
                    <a:pt x="94689" y="35690"/>
                    <a:pt x="103208" y="35748"/>
                  </a:cubicBezTo>
                  <a:cubicBezTo>
                    <a:pt x="114672" y="35548"/>
                    <a:pt x="125988" y="38479"/>
                    <a:pt x="135927" y="44224"/>
                  </a:cubicBezTo>
                  <a:cubicBezTo>
                    <a:pt x="145547" y="49971"/>
                    <a:pt x="153346" y="58324"/>
                    <a:pt x="158410" y="68318"/>
                  </a:cubicBezTo>
                  <a:cubicBezTo>
                    <a:pt x="163899" y="78772"/>
                    <a:pt x="166633" y="91353"/>
                    <a:pt x="166633" y="106059"/>
                  </a:cubicBezTo>
                  <a:cubicBezTo>
                    <a:pt x="166760" y="116157"/>
                    <a:pt x="165128" y="126197"/>
                    <a:pt x="161780" y="135727"/>
                  </a:cubicBezTo>
                  <a:close/>
                </a:path>
              </a:pathLst>
            </a:custGeom>
            <a:grpFill/>
            <a:ln w="2119" cap="flat">
              <a:noFill/>
              <a:prstDash val="solid"/>
              <a:miter/>
            </a:ln>
          </p:spPr>
          <p:txBody>
            <a:bodyPr rtlCol="0" anchor="ctr"/>
            <a:lstStyle/>
            <a:p>
              <a:endParaRPr lang="es-ES" sz="675"/>
            </a:p>
          </p:txBody>
        </p:sp>
        <p:sp>
          <p:nvSpPr>
            <p:cNvPr id="28" name="Forma libre: forma 27">
              <a:extLst>
                <a:ext uri="{FF2B5EF4-FFF2-40B4-BE49-F238E27FC236}">
                  <a16:creationId xmlns:a16="http://schemas.microsoft.com/office/drawing/2014/main" id="{DDBEFFD2-7ED6-1832-184E-E2CB3CF73BA1}"/>
                </a:ext>
              </a:extLst>
            </p:cNvPr>
            <p:cNvSpPr/>
            <p:nvPr/>
          </p:nvSpPr>
          <p:spPr>
            <a:xfrm>
              <a:off x="23000817" y="938482"/>
              <a:ext cx="295529" cy="204090"/>
            </a:xfrm>
            <a:custGeom>
              <a:avLst/>
              <a:gdLst>
                <a:gd name="connsiteX0" fmla="*/ 222039 w 295529"/>
                <a:gd name="connsiteY0" fmla="*/ 109727 h 204090"/>
                <a:gd name="connsiteX1" fmla="*/ 216826 w 295529"/>
                <a:gd name="connsiteY1" fmla="*/ 127188 h 204090"/>
                <a:gd name="connsiteX2" fmla="*/ 211613 w 295529"/>
                <a:gd name="connsiteY2" fmla="*/ 146260 h 204090"/>
                <a:gd name="connsiteX3" fmla="*/ 199958 w 295529"/>
                <a:gd name="connsiteY3" fmla="*/ 110108 h 204090"/>
                <a:gd name="connsiteX4" fmla="*/ 164951 w 295529"/>
                <a:gd name="connsiteY4" fmla="*/ 0 h 204090"/>
                <a:gd name="connsiteX5" fmla="*/ 130812 w 295529"/>
                <a:gd name="connsiteY5" fmla="*/ 0 h 204090"/>
                <a:gd name="connsiteX6" fmla="*/ 96377 w 295529"/>
                <a:gd name="connsiteY6" fmla="*/ 109727 h 204090"/>
                <a:gd name="connsiteX7" fmla="*/ 90952 w 295529"/>
                <a:gd name="connsiteY7" fmla="*/ 127591 h 204090"/>
                <a:gd name="connsiteX8" fmla="*/ 85124 w 295529"/>
                <a:gd name="connsiteY8" fmla="*/ 146663 h 204090"/>
                <a:gd name="connsiteX9" fmla="*/ 79509 w 295529"/>
                <a:gd name="connsiteY9" fmla="*/ 127591 h 204090"/>
                <a:gd name="connsiteX10" fmla="*/ 74274 w 295529"/>
                <a:gd name="connsiteY10" fmla="*/ 109727 h 204090"/>
                <a:gd name="connsiteX11" fmla="*/ 41767 w 295529"/>
                <a:gd name="connsiteY11" fmla="*/ 106 h 204090"/>
                <a:gd name="connsiteX12" fmla="*/ 0 w 295529"/>
                <a:gd name="connsiteY12" fmla="*/ 106 h 204090"/>
                <a:gd name="connsiteX13" fmla="*/ 64654 w 295529"/>
                <a:gd name="connsiteY13" fmla="*/ 204090 h 204090"/>
                <a:gd name="connsiteX14" fmla="*/ 101992 w 295529"/>
                <a:gd name="connsiteY14" fmla="*/ 204090 h 204090"/>
                <a:gd name="connsiteX15" fmla="*/ 136512 w 295529"/>
                <a:gd name="connsiteY15" fmla="*/ 94469 h 204090"/>
                <a:gd name="connsiteX16" fmla="*/ 147362 w 295529"/>
                <a:gd name="connsiteY16" fmla="*/ 58741 h 204090"/>
                <a:gd name="connsiteX17" fmla="*/ 158996 w 295529"/>
                <a:gd name="connsiteY17" fmla="*/ 94469 h 204090"/>
                <a:gd name="connsiteX18" fmla="*/ 193537 w 295529"/>
                <a:gd name="connsiteY18" fmla="*/ 204090 h 204090"/>
                <a:gd name="connsiteX19" fmla="*/ 231278 w 295529"/>
                <a:gd name="connsiteY19" fmla="*/ 204090 h 204090"/>
                <a:gd name="connsiteX20" fmla="*/ 295529 w 295529"/>
                <a:gd name="connsiteY20" fmla="*/ 106 h 204090"/>
                <a:gd name="connsiteX21" fmla="*/ 254567 w 295529"/>
                <a:gd name="connsiteY21" fmla="*/ 106 h 20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5529" h="204090">
                  <a:moveTo>
                    <a:pt x="222039" y="109727"/>
                  </a:moveTo>
                  <a:cubicBezTo>
                    <a:pt x="220174" y="115618"/>
                    <a:pt x="218437" y="121439"/>
                    <a:pt x="216826" y="127188"/>
                  </a:cubicBezTo>
                  <a:cubicBezTo>
                    <a:pt x="215215" y="132937"/>
                    <a:pt x="213478" y="139295"/>
                    <a:pt x="211613" y="146260"/>
                  </a:cubicBezTo>
                  <a:cubicBezTo>
                    <a:pt x="206782" y="131257"/>
                    <a:pt x="202904" y="119206"/>
                    <a:pt x="199958" y="110108"/>
                  </a:cubicBezTo>
                  <a:lnTo>
                    <a:pt x="164951" y="0"/>
                  </a:lnTo>
                  <a:lnTo>
                    <a:pt x="130812" y="0"/>
                  </a:lnTo>
                  <a:lnTo>
                    <a:pt x="96377" y="109727"/>
                  </a:lnTo>
                  <a:cubicBezTo>
                    <a:pt x="94491" y="115900"/>
                    <a:pt x="92668" y="121855"/>
                    <a:pt x="90952" y="127591"/>
                  </a:cubicBezTo>
                  <a:cubicBezTo>
                    <a:pt x="89193" y="133355"/>
                    <a:pt x="87264" y="139712"/>
                    <a:pt x="85124" y="146663"/>
                  </a:cubicBezTo>
                  <a:cubicBezTo>
                    <a:pt x="83005" y="139712"/>
                    <a:pt x="81098" y="133355"/>
                    <a:pt x="79509" y="127591"/>
                  </a:cubicBezTo>
                  <a:cubicBezTo>
                    <a:pt x="77919" y="121827"/>
                    <a:pt x="76160" y="115894"/>
                    <a:pt x="74274" y="109727"/>
                  </a:cubicBezTo>
                  <a:lnTo>
                    <a:pt x="41767" y="106"/>
                  </a:lnTo>
                  <a:lnTo>
                    <a:pt x="0" y="106"/>
                  </a:lnTo>
                  <a:lnTo>
                    <a:pt x="64654" y="204090"/>
                  </a:lnTo>
                  <a:lnTo>
                    <a:pt x="101992" y="204090"/>
                  </a:lnTo>
                  <a:lnTo>
                    <a:pt x="136512" y="94469"/>
                  </a:lnTo>
                  <a:cubicBezTo>
                    <a:pt x="139458" y="85639"/>
                    <a:pt x="143082" y="73730"/>
                    <a:pt x="147362" y="58741"/>
                  </a:cubicBezTo>
                  <a:cubicBezTo>
                    <a:pt x="152448" y="73730"/>
                    <a:pt x="156326" y="85639"/>
                    <a:pt x="158996" y="94469"/>
                  </a:cubicBezTo>
                  <a:lnTo>
                    <a:pt x="193537" y="204090"/>
                  </a:lnTo>
                  <a:lnTo>
                    <a:pt x="231278" y="204090"/>
                  </a:lnTo>
                  <a:lnTo>
                    <a:pt x="295529" y="106"/>
                  </a:lnTo>
                  <a:lnTo>
                    <a:pt x="254567" y="106"/>
                  </a:lnTo>
                  <a:close/>
                </a:path>
              </a:pathLst>
            </a:custGeom>
            <a:grpFill/>
            <a:ln w="2119" cap="flat">
              <a:noFill/>
              <a:prstDash val="solid"/>
              <a:miter/>
            </a:ln>
          </p:spPr>
          <p:txBody>
            <a:bodyPr rtlCol="0" anchor="ctr"/>
            <a:lstStyle/>
            <a:p>
              <a:endParaRPr lang="es-ES" sz="675"/>
            </a:p>
          </p:txBody>
        </p:sp>
        <p:sp>
          <p:nvSpPr>
            <p:cNvPr id="29" name="Forma libre: forma 28">
              <a:extLst>
                <a:ext uri="{FF2B5EF4-FFF2-40B4-BE49-F238E27FC236}">
                  <a16:creationId xmlns:a16="http://schemas.microsoft.com/office/drawing/2014/main" id="{053E1478-0500-0C60-A485-7BB5A9C8B439}"/>
                </a:ext>
              </a:extLst>
            </p:cNvPr>
            <p:cNvSpPr/>
            <p:nvPr/>
          </p:nvSpPr>
          <p:spPr>
            <a:xfrm>
              <a:off x="23296333" y="934464"/>
              <a:ext cx="192321" cy="212494"/>
            </a:xfrm>
            <a:custGeom>
              <a:avLst/>
              <a:gdLst>
                <a:gd name="connsiteX0" fmla="*/ 146570 w 192321"/>
                <a:gd name="connsiteY0" fmla="*/ 13067 h 212494"/>
                <a:gd name="connsiteX1" fmla="*/ 97979 w 192321"/>
                <a:gd name="connsiteY1" fmla="*/ 14 h 212494"/>
                <a:gd name="connsiteX2" fmla="*/ 58415 w 192321"/>
                <a:gd name="connsiteY2" fmla="*/ 7430 h 212494"/>
                <a:gd name="connsiteX3" fmla="*/ 27307 w 192321"/>
                <a:gd name="connsiteY3" fmla="*/ 28982 h 212494"/>
                <a:gd name="connsiteX4" fmla="*/ 7027 w 192321"/>
                <a:gd name="connsiteY4" fmla="*/ 62506 h 212494"/>
                <a:gd name="connsiteX5" fmla="*/ 13 w 192321"/>
                <a:gd name="connsiteY5" fmla="*/ 106074 h 212494"/>
                <a:gd name="connsiteX6" fmla="*/ 12855 w 192321"/>
                <a:gd name="connsiteY6" fmla="*/ 161680 h 212494"/>
                <a:gd name="connsiteX7" fmla="*/ 48180 w 192321"/>
                <a:gd name="connsiteY7" fmla="*/ 199039 h 212494"/>
                <a:gd name="connsiteX8" fmla="*/ 99992 w 192321"/>
                <a:gd name="connsiteY8" fmla="*/ 212474 h 212494"/>
                <a:gd name="connsiteX9" fmla="*/ 134300 w 192321"/>
                <a:gd name="connsiteY9" fmla="*/ 207452 h 212494"/>
                <a:gd name="connsiteX10" fmla="*/ 164837 w 192321"/>
                <a:gd name="connsiteY10" fmla="*/ 191008 h 212494"/>
                <a:gd name="connsiteX11" fmla="*/ 188719 w 192321"/>
                <a:gd name="connsiteY11" fmla="*/ 161489 h 212494"/>
                <a:gd name="connsiteX12" fmla="*/ 158204 w 192321"/>
                <a:gd name="connsiteY12" fmla="*/ 142608 h 212494"/>
                <a:gd name="connsiteX13" fmla="*/ 142946 w 192321"/>
                <a:gd name="connsiteY13" fmla="*/ 162887 h 212494"/>
                <a:gd name="connsiteX14" fmla="*/ 123260 w 192321"/>
                <a:gd name="connsiteY14" fmla="*/ 174140 h 212494"/>
                <a:gd name="connsiteX15" fmla="*/ 99950 w 192321"/>
                <a:gd name="connsiteY15" fmla="*/ 177552 h 212494"/>
                <a:gd name="connsiteX16" fmla="*/ 69032 w 192321"/>
                <a:gd name="connsiteY16" fmla="*/ 169520 h 212494"/>
                <a:gd name="connsiteX17" fmla="*/ 47587 w 192321"/>
                <a:gd name="connsiteY17" fmla="*/ 145532 h 212494"/>
                <a:gd name="connsiteX18" fmla="*/ 40106 w 192321"/>
                <a:gd name="connsiteY18" fmla="*/ 115229 h 212494"/>
                <a:gd name="connsiteX19" fmla="*/ 191940 w 192321"/>
                <a:gd name="connsiteY19" fmla="*/ 115229 h 212494"/>
                <a:gd name="connsiteX20" fmla="*/ 192321 w 192321"/>
                <a:gd name="connsiteY20" fmla="*/ 109613 h 212494"/>
                <a:gd name="connsiteX21" fmla="*/ 192321 w 192321"/>
                <a:gd name="connsiteY21" fmla="*/ 104379 h 212494"/>
                <a:gd name="connsiteX22" fmla="*/ 180094 w 192321"/>
                <a:gd name="connsiteY22" fmla="*/ 49579 h 212494"/>
                <a:gd name="connsiteX23" fmla="*/ 146570 w 192321"/>
                <a:gd name="connsiteY23" fmla="*/ 13067 h 212494"/>
                <a:gd name="connsiteX24" fmla="*/ 55216 w 192321"/>
                <a:gd name="connsiteY24" fmla="*/ 52016 h 212494"/>
                <a:gd name="connsiteX25" fmla="*/ 73482 w 192321"/>
                <a:gd name="connsiteY25" fmla="*/ 37967 h 212494"/>
                <a:gd name="connsiteX26" fmla="*/ 97576 w 192321"/>
                <a:gd name="connsiteY26" fmla="*/ 33347 h 212494"/>
                <a:gd name="connsiteX27" fmla="*/ 137119 w 192321"/>
                <a:gd name="connsiteY27" fmla="*/ 50999 h 212494"/>
                <a:gd name="connsiteX28" fmla="*/ 151317 w 192321"/>
                <a:gd name="connsiteY28" fmla="*/ 85943 h 212494"/>
                <a:gd name="connsiteX29" fmla="*/ 41272 w 192321"/>
                <a:gd name="connsiteY29" fmla="*/ 85943 h 212494"/>
                <a:gd name="connsiteX30" fmla="*/ 43772 w 192321"/>
                <a:gd name="connsiteY30" fmla="*/ 74902 h 212494"/>
                <a:gd name="connsiteX31" fmla="*/ 55216 w 192321"/>
                <a:gd name="connsiteY31" fmla="*/ 52016 h 21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2321" h="212494">
                  <a:moveTo>
                    <a:pt x="146570" y="13067"/>
                  </a:moveTo>
                  <a:cubicBezTo>
                    <a:pt x="131927" y="4241"/>
                    <a:pt x="115080" y="-281"/>
                    <a:pt x="97979" y="14"/>
                  </a:cubicBezTo>
                  <a:cubicBezTo>
                    <a:pt x="84438" y="-156"/>
                    <a:pt x="70982" y="2366"/>
                    <a:pt x="58415" y="7430"/>
                  </a:cubicBezTo>
                  <a:cubicBezTo>
                    <a:pt x="46633" y="12319"/>
                    <a:pt x="36016" y="19666"/>
                    <a:pt x="27307" y="28982"/>
                  </a:cubicBezTo>
                  <a:cubicBezTo>
                    <a:pt x="18301" y="38632"/>
                    <a:pt x="11393" y="50048"/>
                    <a:pt x="7027" y="62506"/>
                  </a:cubicBezTo>
                  <a:cubicBezTo>
                    <a:pt x="2175" y="76511"/>
                    <a:pt x="-199" y="91256"/>
                    <a:pt x="13" y="106074"/>
                  </a:cubicBezTo>
                  <a:cubicBezTo>
                    <a:pt x="13" y="127265"/>
                    <a:pt x="4294" y="145801"/>
                    <a:pt x="12855" y="161680"/>
                  </a:cubicBezTo>
                  <a:cubicBezTo>
                    <a:pt x="20971" y="177140"/>
                    <a:pt x="33198" y="190065"/>
                    <a:pt x="48180" y="199039"/>
                  </a:cubicBezTo>
                  <a:cubicBezTo>
                    <a:pt x="63883" y="208190"/>
                    <a:pt x="81810" y="212839"/>
                    <a:pt x="99992" y="212474"/>
                  </a:cubicBezTo>
                  <a:cubicBezTo>
                    <a:pt x="111605" y="212496"/>
                    <a:pt x="123175" y="210802"/>
                    <a:pt x="134300" y="207452"/>
                  </a:cubicBezTo>
                  <a:cubicBezTo>
                    <a:pt x="145489" y="204078"/>
                    <a:pt x="155873" y="198486"/>
                    <a:pt x="164837" y="191008"/>
                  </a:cubicBezTo>
                  <a:cubicBezTo>
                    <a:pt x="174563" y="182739"/>
                    <a:pt x="182658" y="172729"/>
                    <a:pt x="188719" y="161489"/>
                  </a:cubicBezTo>
                  <a:lnTo>
                    <a:pt x="158204" y="142608"/>
                  </a:lnTo>
                  <a:cubicBezTo>
                    <a:pt x="154432" y="150258"/>
                    <a:pt x="149240" y="157134"/>
                    <a:pt x="142946" y="162887"/>
                  </a:cubicBezTo>
                  <a:cubicBezTo>
                    <a:pt x="137267" y="168005"/>
                    <a:pt x="130549" y="171843"/>
                    <a:pt x="123260" y="174140"/>
                  </a:cubicBezTo>
                  <a:cubicBezTo>
                    <a:pt x="115716" y="176460"/>
                    <a:pt x="107854" y="177611"/>
                    <a:pt x="99950" y="177552"/>
                  </a:cubicBezTo>
                  <a:cubicBezTo>
                    <a:pt x="89100" y="177734"/>
                    <a:pt x="78420" y="174958"/>
                    <a:pt x="69032" y="169520"/>
                  </a:cubicBezTo>
                  <a:cubicBezTo>
                    <a:pt x="59644" y="163843"/>
                    <a:pt x="52185" y="155488"/>
                    <a:pt x="47587" y="145532"/>
                  </a:cubicBezTo>
                  <a:cubicBezTo>
                    <a:pt x="43158" y="136011"/>
                    <a:pt x="40615" y="125718"/>
                    <a:pt x="40106" y="115229"/>
                  </a:cubicBezTo>
                  <a:lnTo>
                    <a:pt x="191940" y="115229"/>
                  </a:lnTo>
                  <a:cubicBezTo>
                    <a:pt x="192194" y="113368"/>
                    <a:pt x="192321" y="111491"/>
                    <a:pt x="192321" y="109613"/>
                  </a:cubicBezTo>
                  <a:lnTo>
                    <a:pt x="192321" y="104379"/>
                  </a:lnTo>
                  <a:cubicBezTo>
                    <a:pt x="192321" y="83500"/>
                    <a:pt x="188252" y="65233"/>
                    <a:pt x="180094" y="49579"/>
                  </a:cubicBezTo>
                  <a:cubicBezTo>
                    <a:pt x="172486" y="34553"/>
                    <a:pt x="160895" y="21919"/>
                    <a:pt x="146570" y="13067"/>
                  </a:cubicBezTo>
                  <a:close/>
                  <a:moveTo>
                    <a:pt x="55216" y="52016"/>
                  </a:moveTo>
                  <a:cubicBezTo>
                    <a:pt x="60005" y="45845"/>
                    <a:pt x="66298" y="41007"/>
                    <a:pt x="73482" y="37967"/>
                  </a:cubicBezTo>
                  <a:cubicBezTo>
                    <a:pt x="81111" y="34801"/>
                    <a:pt x="89312" y="33228"/>
                    <a:pt x="97576" y="33347"/>
                  </a:cubicBezTo>
                  <a:cubicBezTo>
                    <a:pt x="112749" y="32951"/>
                    <a:pt x="127286" y="39439"/>
                    <a:pt x="137119" y="50999"/>
                  </a:cubicBezTo>
                  <a:cubicBezTo>
                    <a:pt x="144493" y="59475"/>
                    <a:pt x="149219" y="71124"/>
                    <a:pt x="151317" y="85943"/>
                  </a:cubicBezTo>
                  <a:lnTo>
                    <a:pt x="41272" y="85943"/>
                  </a:lnTo>
                  <a:cubicBezTo>
                    <a:pt x="41865" y="82213"/>
                    <a:pt x="42692" y="78524"/>
                    <a:pt x="43772" y="74902"/>
                  </a:cubicBezTo>
                  <a:cubicBezTo>
                    <a:pt x="46103" y="66615"/>
                    <a:pt x="49981" y="58848"/>
                    <a:pt x="55216" y="52016"/>
                  </a:cubicBezTo>
                  <a:close/>
                </a:path>
              </a:pathLst>
            </a:custGeom>
            <a:grpFill/>
            <a:ln w="2119" cap="flat">
              <a:noFill/>
              <a:prstDash val="solid"/>
              <a:miter/>
            </a:ln>
          </p:spPr>
          <p:txBody>
            <a:bodyPr rtlCol="0" anchor="ctr"/>
            <a:lstStyle/>
            <a:p>
              <a:endParaRPr lang="es-ES" sz="675"/>
            </a:p>
          </p:txBody>
        </p:sp>
        <p:sp>
          <p:nvSpPr>
            <p:cNvPr id="30" name="Forma libre: forma 29">
              <a:extLst>
                <a:ext uri="{FF2B5EF4-FFF2-40B4-BE49-F238E27FC236}">
                  <a16:creationId xmlns:a16="http://schemas.microsoft.com/office/drawing/2014/main" id="{B60C3EA7-B523-B38D-1566-7ECE4AA24066}"/>
                </a:ext>
              </a:extLst>
            </p:cNvPr>
            <p:cNvSpPr/>
            <p:nvPr/>
          </p:nvSpPr>
          <p:spPr>
            <a:xfrm>
              <a:off x="23513893" y="934470"/>
              <a:ext cx="106399" cy="207996"/>
            </a:xfrm>
            <a:custGeom>
              <a:avLst/>
              <a:gdLst>
                <a:gd name="connsiteX0" fmla="*/ 94766 w 106399"/>
                <a:gd name="connsiteY0" fmla="*/ 7 h 207996"/>
                <a:gd name="connsiteX1" fmla="*/ 62429 w 106399"/>
                <a:gd name="connsiteY1" fmla="*/ 9246 h 207996"/>
                <a:gd name="connsiteX2" fmla="*/ 39352 w 106399"/>
                <a:gd name="connsiteY2" fmla="*/ 37346 h 207996"/>
                <a:gd name="connsiteX3" fmla="*/ 39352 w 106399"/>
                <a:gd name="connsiteY3" fmla="*/ 4012 h 207996"/>
                <a:gd name="connsiteX4" fmla="*/ 0 w 106399"/>
                <a:gd name="connsiteY4" fmla="*/ 4012 h 207996"/>
                <a:gd name="connsiteX5" fmla="*/ 0 w 106399"/>
                <a:gd name="connsiteY5" fmla="*/ 207997 h 207996"/>
                <a:gd name="connsiteX6" fmla="*/ 39352 w 106399"/>
                <a:gd name="connsiteY6" fmla="*/ 207997 h 207996"/>
                <a:gd name="connsiteX7" fmla="*/ 39352 w 106399"/>
                <a:gd name="connsiteY7" fmla="*/ 99181 h 207996"/>
                <a:gd name="connsiteX8" fmla="*/ 52596 w 106399"/>
                <a:gd name="connsiteY8" fmla="*/ 57435 h 207996"/>
                <a:gd name="connsiteX9" fmla="*/ 86332 w 106399"/>
                <a:gd name="connsiteY9" fmla="*/ 41774 h 207996"/>
                <a:gd name="connsiteX10" fmla="*/ 106400 w 106399"/>
                <a:gd name="connsiteY10" fmla="*/ 41774 h 207996"/>
                <a:gd name="connsiteX11" fmla="*/ 106400 w 106399"/>
                <a:gd name="connsiteY11" fmla="*/ 7 h 20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399" h="207996">
                  <a:moveTo>
                    <a:pt x="94766" y="7"/>
                  </a:moveTo>
                  <a:cubicBezTo>
                    <a:pt x="83302" y="-171"/>
                    <a:pt x="72071" y="3044"/>
                    <a:pt x="62429" y="9246"/>
                  </a:cubicBezTo>
                  <a:cubicBezTo>
                    <a:pt x="52935" y="15392"/>
                    <a:pt x="45243" y="24758"/>
                    <a:pt x="39352" y="37346"/>
                  </a:cubicBezTo>
                  <a:lnTo>
                    <a:pt x="39352" y="4012"/>
                  </a:lnTo>
                  <a:lnTo>
                    <a:pt x="0" y="4012"/>
                  </a:lnTo>
                  <a:lnTo>
                    <a:pt x="0" y="207997"/>
                  </a:lnTo>
                  <a:lnTo>
                    <a:pt x="39352" y="207997"/>
                  </a:lnTo>
                  <a:lnTo>
                    <a:pt x="39352" y="99181"/>
                  </a:lnTo>
                  <a:cubicBezTo>
                    <a:pt x="39352" y="81789"/>
                    <a:pt x="43759" y="67875"/>
                    <a:pt x="52596" y="57435"/>
                  </a:cubicBezTo>
                  <a:cubicBezTo>
                    <a:pt x="60818" y="47276"/>
                    <a:pt x="73278" y="41493"/>
                    <a:pt x="86332" y="41774"/>
                  </a:cubicBezTo>
                  <a:lnTo>
                    <a:pt x="106400" y="41774"/>
                  </a:lnTo>
                  <a:lnTo>
                    <a:pt x="106400" y="7"/>
                  </a:lnTo>
                  <a:close/>
                </a:path>
              </a:pathLst>
            </a:custGeom>
            <a:grpFill/>
            <a:ln w="2119" cap="flat">
              <a:noFill/>
              <a:prstDash val="solid"/>
              <a:miter/>
            </a:ln>
          </p:spPr>
          <p:txBody>
            <a:bodyPr rtlCol="0" anchor="ctr"/>
            <a:lstStyle/>
            <a:p>
              <a:endParaRPr lang="es-ES" sz="675"/>
            </a:p>
          </p:txBody>
        </p:sp>
        <p:sp>
          <p:nvSpPr>
            <p:cNvPr id="31" name="Forma libre: forma 30">
              <a:extLst>
                <a:ext uri="{FF2B5EF4-FFF2-40B4-BE49-F238E27FC236}">
                  <a16:creationId xmlns:a16="http://schemas.microsoft.com/office/drawing/2014/main" id="{CB3293EF-0EB0-DD9D-958E-D54DC7D64AAA}"/>
                </a:ext>
              </a:extLst>
            </p:cNvPr>
            <p:cNvSpPr/>
            <p:nvPr/>
          </p:nvSpPr>
          <p:spPr>
            <a:xfrm>
              <a:off x="20826516" y="737210"/>
              <a:ext cx="267147" cy="428326"/>
            </a:xfrm>
            <a:custGeom>
              <a:avLst/>
              <a:gdLst>
                <a:gd name="connsiteX0" fmla="*/ 0 w 267147"/>
                <a:gd name="connsiteY0" fmla="*/ 305362 h 428326"/>
                <a:gd name="connsiteX1" fmla="*/ 35453 w 267147"/>
                <a:gd name="connsiteY1" fmla="*/ 391737 h 428326"/>
                <a:gd name="connsiteX2" fmla="*/ 176966 w 267147"/>
                <a:gd name="connsiteY2" fmla="*/ 414920 h 428326"/>
                <a:gd name="connsiteX3" fmla="*/ 219475 w 267147"/>
                <a:gd name="connsiteY3" fmla="*/ 0 h 428326"/>
                <a:gd name="connsiteX4" fmla="*/ 0 w 267147"/>
                <a:gd name="connsiteY4" fmla="*/ 305362 h 428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147" h="428326">
                  <a:moveTo>
                    <a:pt x="0" y="305362"/>
                  </a:moveTo>
                  <a:cubicBezTo>
                    <a:pt x="-49" y="337704"/>
                    <a:pt x="12696" y="368753"/>
                    <a:pt x="35453" y="391737"/>
                  </a:cubicBezTo>
                  <a:cubicBezTo>
                    <a:pt x="79360" y="435644"/>
                    <a:pt x="138971" y="435560"/>
                    <a:pt x="176966" y="414920"/>
                  </a:cubicBezTo>
                  <a:cubicBezTo>
                    <a:pt x="223480" y="389681"/>
                    <a:pt x="328121" y="313987"/>
                    <a:pt x="219475" y="0"/>
                  </a:cubicBezTo>
                  <a:cubicBezTo>
                    <a:pt x="219475" y="148210"/>
                    <a:pt x="0" y="163277"/>
                    <a:pt x="0" y="305362"/>
                  </a:cubicBezTo>
                  <a:close/>
                </a:path>
              </a:pathLst>
            </a:custGeom>
            <a:grpFill/>
            <a:ln w="2119" cap="flat">
              <a:noFill/>
              <a:prstDash val="solid"/>
              <a:miter/>
            </a:ln>
          </p:spPr>
          <p:txBody>
            <a:bodyPr rtlCol="0" anchor="ctr"/>
            <a:lstStyle/>
            <a:p>
              <a:endParaRPr lang="es-ES" sz="675"/>
            </a:p>
          </p:txBody>
        </p:sp>
        <p:sp>
          <p:nvSpPr>
            <p:cNvPr id="32" name="Forma libre: forma 31">
              <a:extLst>
                <a:ext uri="{FF2B5EF4-FFF2-40B4-BE49-F238E27FC236}">
                  <a16:creationId xmlns:a16="http://schemas.microsoft.com/office/drawing/2014/main" id="{66955D95-18C4-FA59-2DC9-9E659095ADC1}"/>
                </a:ext>
              </a:extLst>
            </p:cNvPr>
            <p:cNvSpPr/>
            <p:nvPr/>
          </p:nvSpPr>
          <p:spPr>
            <a:xfrm>
              <a:off x="20670932" y="737210"/>
              <a:ext cx="255520" cy="428307"/>
            </a:xfrm>
            <a:custGeom>
              <a:avLst/>
              <a:gdLst>
                <a:gd name="connsiteX0" fmla="*/ 255521 w 255520"/>
                <a:gd name="connsiteY0" fmla="*/ 129752 h 428307"/>
                <a:gd name="connsiteX1" fmla="*/ 219496 w 255520"/>
                <a:gd name="connsiteY1" fmla="*/ 0 h 428307"/>
                <a:gd name="connsiteX2" fmla="*/ 0 w 255520"/>
                <a:gd name="connsiteY2" fmla="*/ 305362 h 428307"/>
                <a:gd name="connsiteX3" fmla="*/ 35410 w 255520"/>
                <a:gd name="connsiteY3" fmla="*/ 391737 h 428307"/>
                <a:gd name="connsiteX4" fmla="*/ 176924 w 255520"/>
                <a:gd name="connsiteY4" fmla="*/ 414920 h 428307"/>
                <a:gd name="connsiteX5" fmla="*/ 255521 w 255520"/>
                <a:gd name="connsiteY5" fmla="*/ 129752 h 42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520" h="428307">
                  <a:moveTo>
                    <a:pt x="255521" y="129752"/>
                  </a:moveTo>
                  <a:cubicBezTo>
                    <a:pt x="248316" y="90909"/>
                    <a:pt x="236767" y="51134"/>
                    <a:pt x="219496" y="0"/>
                  </a:cubicBezTo>
                  <a:cubicBezTo>
                    <a:pt x="219496" y="148210"/>
                    <a:pt x="0" y="163277"/>
                    <a:pt x="0" y="305362"/>
                  </a:cubicBezTo>
                  <a:cubicBezTo>
                    <a:pt x="-49" y="337697"/>
                    <a:pt x="12677" y="368742"/>
                    <a:pt x="35410" y="391737"/>
                  </a:cubicBezTo>
                  <a:cubicBezTo>
                    <a:pt x="79318" y="435644"/>
                    <a:pt x="139394" y="435517"/>
                    <a:pt x="176924" y="414920"/>
                  </a:cubicBezTo>
                  <a:cubicBezTo>
                    <a:pt x="89659" y="321870"/>
                    <a:pt x="120386" y="214156"/>
                    <a:pt x="255521" y="129752"/>
                  </a:cubicBezTo>
                  <a:close/>
                </a:path>
              </a:pathLst>
            </a:custGeom>
            <a:grpFill/>
            <a:ln w="2119" cap="flat">
              <a:noFill/>
              <a:prstDash val="solid"/>
              <a:miter/>
            </a:ln>
          </p:spPr>
          <p:txBody>
            <a:bodyPr rtlCol="0" anchor="ctr"/>
            <a:lstStyle/>
            <a:p>
              <a:endParaRPr lang="es-ES" sz="675"/>
            </a:p>
          </p:txBody>
        </p:sp>
        <p:sp>
          <p:nvSpPr>
            <p:cNvPr id="33" name="Forma libre: forma 32">
              <a:extLst>
                <a:ext uri="{FF2B5EF4-FFF2-40B4-BE49-F238E27FC236}">
                  <a16:creationId xmlns:a16="http://schemas.microsoft.com/office/drawing/2014/main" id="{DF70310B-1BE4-62A1-6BF5-92222BA3C1C6}"/>
                </a:ext>
              </a:extLst>
            </p:cNvPr>
            <p:cNvSpPr/>
            <p:nvPr/>
          </p:nvSpPr>
          <p:spPr>
            <a:xfrm>
              <a:off x="20515348" y="737210"/>
              <a:ext cx="255520" cy="529266"/>
            </a:xfrm>
            <a:custGeom>
              <a:avLst/>
              <a:gdLst>
                <a:gd name="connsiteX0" fmla="*/ 255521 w 255520"/>
                <a:gd name="connsiteY0" fmla="*/ 129752 h 529266"/>
                <a:gd name="connsiteX1" fmla="*/ 219496 w 255520"/>
                <a:gd name="connsiteY1" fmla="*/ 0 h 529266"/>
                <a:gd name="connsiteX2" fmla="*/ 0 w 255520"/>
                <a:gd name="connsiteY2" fmla="*/ 305362 h 529266"/>
                <a:gd name="connsiteX3" fmla="*/ 59038 w 255520"/>
                <a:gd name="connsiteY3" fmla="*/ 410321 h 529266"/>
                <a:gd name="connsiteX4" fmla="*/ 53380 w 255520"/>
                <a:gd name="connsiteY4" fmla="*/ 529266 h 529266"/>
                <a:gd name="connsiteX5" fmla="*/ 81543 w 255520"/>
                <a:gd name="connsiteY5" fmla="*/ 524583 h 529266"/>
                <a:gd name="connsiteX6" fmla="*/ 77093 w 255520"/>
                <a:gd name="connsiteY6" fmla="*/ 419433 h 529266"/>
                <a:gd name="connsiteX7" fmla="*/ 176923 w 255520"/>
                <a:gd name="connsiteY7" fmla="*/ 414962 h 529266"/>
                <a:gd name="connsiteX8" fmla="*/ 255521 w 255520"/>
                <a:gd name="connsiteY8" fmla="*/ 129752 h 52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20" h="529266">
                  <a:moveTo>
                    <a:pt x="255521" y="129752"/>
                  </a:moveTo>
                  <a:cubicBezTo>
                    <a:pt x="248316" y="90909"/>
                    <a:pt x="236746" y="51134"/>
                    <a:pt x="219496" y="0"/>
                  </a:cubicBezTo>
                  <a:cubicBezTo>
                    <a:pt x="219496" y="148210"/>
                    <a:pt x="0" y="163277"/>
                    <a:pt x="0" y="305362"/>
                  </a:cubicBezTo>
                  <a:cubicBezTo>
                    <a:pt x="0" y="378238"/>
                    <a:pt x="59038" y="410321"/>
                    <a:pt x="59038" y="410321"/>
                  </a:cubicBezTo>
                  <a:cubicBezTo>
                    <a:pt x="49865" y="449285"/>
                    <a:pt x="47947" y="489607"/>
                    <a:pt x="53380" y="529266"/>
                  </a:cubicBezTo>
                  <a:lnTo>
                    <a:pt x="81543" y="524583"/>
                  </a:lnTo>
                  <a:cubicBezTo>
                    <a:pt x="67769" y="476691"/>
                    <a:pt x="76224" y="424540"/>
                    <a:pt x="77093" y="419433"/>
                  </a:cubicBezTo>
                  <a:cubicBezTo>
                    <a:pt x="113117" y="433864"/>
                    <a:pt x="150265" y="429584"/>
                    <a:pt x="176923" y="414962"/>
                  </a:cubicBezTo>
                  <a:cubicBezTo>
                    <a:pt x="89532" y="321870"/>
                    <a:pt x="120386" y="214177"/>
                    <a:pt x="255521" y="129752"/>
                  </a:cubicBezTo>
                  <a:close/>
                </a:path>
              </a:pathLst>
            </a:custGeom>
            <a:grpFill/>
            <a:ln w="2119" cap="flat">
              <a:noFill/>
              <a:prstDash val="solid"/>
              <a:miter/>
            </a:ln>
          </p:spPr>
          <p:txBody>
            <a:bodyPr rtlCol="0" anchor="ctr"/>
            <a:lstStyle/>
            <a:p>
              <a:endParaRPr lang="es-ES" sz="675"/>
            </a:p>
          </p:txBody>
        </p:sp>
      </p:grpSp>
    </p:spTree>
    <p:extLst>
      <p:ext uri="{BB962C8B-B14F-4D97-AF65-F5344CB8AC3E}">
        <p14:creationId xmlns:p14="http://schemas.microsoft.com/office/powerpoint/2010/main" val="95255719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Featured Blue 2">
    <p:bg>
      <p:bgPr>
        <a:solidFill>
          <a:schemeClr val="accent2"/>
        </a:solidFill>
        <a:effectLst/>
      </p:bgPr>
    </p:bg>
    <p:spTree>
      <p:nvGrpSpPr>
        <p:cNvPr id="1" name=""/>
        <p:cNvGrpSpPr/>
        <p:nvPr/>
      </p:nvGrpSpPr>
      <p:grpSpPr>
        <a:xfrm>
          <a:off x="0" y="0"/>
          <a:ext cx="0" cy="0"/>
          <a:chOff x="0" y="0"/>
          <a:chExt cx="0" cy="0"/>
        </a:xfrm>
      </p:grpSpPr>
      <p:sp>
        <p:nvSpPr>
          <p:cNvPr id="2" name="Text Placeholder 6">
            <a:extLst>
              <a:ext uri="{FF2B5EF4-FFF2-40B4-BE49-F238E27FC236}">
                <a16:creationId xmlns:a16="http://schemas.microsoft.com/office/drawing/2014/main" id="{C34E8C50-91DB-E900-D73F-582A89829B2A}"/>
              </a:ext>
            </a:extLst>
          </p:cNvPr>
          <p:cNvSpPr>
            <a:spLocks noGrp="1"/>
          </p:cNvSpPr>
          <p:nvPr>
            <p:ph type="body" sz="quarter" idx="20" hasCustomPrompt="1"/>
          </p:nvPr>
        </p:nvSpPr>
        <p:spPr>
          <a:xfrm>
            <a:off x="305415" y="309694"/>
            <a:ext cx="6967061" cy="2262056"/>
          </a:xfrm>
          <a:prstGeom prst="rect">
            <a:avLst/>
          </a:prstGeom>
        </p:spPr>
        <p:txBody>
          <a:bodyPr anchor="t">
            <a:normAutofit/>
          </a:bodyPr>
          <a:lstStyle>
            <a:lvl1pPr>
              <a:lnSpc>
                <a:spcPct val="80000"/>
              </a:lnSpc>
              <a:defRPr sz="5213" b="1" i="0">
                <a:solidFill>
                  <a:schemeClr val="bg1"/>
                </a:solidFill>
                <a:latin typeface="IberPangea Text" panose="020B0404000000000000" pitchFamily="34" charset="0"/>
                <a:ea typeface="IberPangea Text" panose="020B0404000000000000" pitchFamily="34" charset="0"/>
                <a:cs typeface="IberPangea Text" panose="020B0404000000000000" pitchFamily="34" charset="0"/>
              </a:defRPr>
            </a:lvl1pPr>
          </a:lstStyle>
          <a:p>
            <a:pPr lvl="0"/>
            <a:r>
              <a:rPr lang="en-US" noProof="0"/>
              <a:t>Catchphrase</a:t>
            </a:r>
          </a:p>
        </p:txBody>
      </p:sp>
      <p:sp>
        <p:nvSpPr>
          <p:cNvPr id="8" name="Marcador de número de diapositiva 5">
            <a:extLst>
              <a:ext uri="{FF2B5EF4-FFF2-40B4-BE49-F238E27FC236}">
                <a16:creationId xmlns:a16="http://schemas.microsoft.com/office/drawing/2014/main" id="{E533E4FB-6D33-2409-7047-FBCB835CF8EE}"/>
              </a:ext>
            </a:extLst>
          </p:cNvPr>
          <p:cNvSpPr>
            <a:spLocks noGrp="1"/>
          </p:cNvSpPr>
          <p:nvPr>
            <p:ph type="sldNum" sz="quarter" idx="4"/>
          </p:nvPr>
        </p:nvSpPr>
        <p:spPr>
          <a:xfrm>
            <a:off x="8373624" y="4840002"/>
            <a:ext cx="464962" cy="180415"/>
          </a:xfrm>
          <a:prstGeom prst="rect">
            <a:avLst/>
          </a:prstGeom>
        </p:spPr>
        <p:txBody>
          <a:bodyPr anchor="b"/>
          <a:lstStyle>
            <a:lvl1pPr algn="r">
              <a:defRPr sz="450" b="0" i="0">
                <a:solidFill>
                  <a:schemeClr val="bg1"/>
                </a:solidFill>
                <a:latin typeface="IberPangea Text Light" panose="020B0404000000000000" pitchFamily="34" charset="0"/>
                <a:ea typeface="IberPangea Text Light" panose="020B0404000000000000" pitchFamily="34" charset="0"/>
                <a:cs typeface="IberPangea Text Light" panose="020B0404000000000000" pitchFamily="34" charset="0"/>
              </a:defRPr>
            </a:lvl1pPr>
          </a:lstStyle>
          <a:p>
            <a:fld id="{92A49E42-579D-0A4D-A382-D64C66A04E33}" type="slidenum">
              <a:rPr lang="en-US" smtClean="0"/>
              <a:pPr/>
              <a:t>‹#›</a:t>
            </a:fld>
            <a:endParaRPr lang="en-US"/>
          </a:p>
        </p:txBody>
      </p:sp>
      <p:grpSp>
        <p:nvGrpSpPr>
          <p:cNvPr id="3" name="Grupo 2">
            <a:extLst>
              <a:ext uri="{FF2B5EF4-FFF2-40B4-BE49-F238E27FC236}">
                <a16:creationId xmlns:a16="http://schemas.microsoft.com/office/drawing/2014/main" id="{70A448EF-1F0C-93BA-AFBD-2DE8ED252928}"/>
              </a:ext>
            </a:extLst>
          </p:cNvPr>
          <p:cNvGrpSpPr/>
          <p:nvPr userDrawn="1"/>
        </p:nvGrpSpPr>
        <p:grpSpPr>
          <a:xfrm>
            <a:off x="7693757" y="276454"/>
            <a:ext cx="1164430" cy="198475"/>
            <a:chOff x="20515348" y="737210"/>
            <a:chExt cx="3104944" cy="529266"/>
          </a:xfrm>
          <a:solidFill>
            <a:schemeClr val="bg1"/>
          </a:solidFill>
        </p:grpSpPr>
        <p:sp>
          <p:nvSpPr>
            <p:cNvPr id="4" name="Forma libre: forma 3">
              <a:extLst>
                <a:ext uri="{FF2B5EF4-FFF2-40B4-BE49-F238E27FC236}">
                  <a16:creationId xmlns:a16="http://schemas.microsoft.com/office/drawing/2014/main" id="{967670B7-B67B-290C-C411-D72EAEC34BD7}"/>
                </a:ext>
              </a:extLst>
            </p:cNvPr>
            <p:cNvSpPr/>
            <p:nvPr/>
          </p:nvSpPr>
          <p:spPr>
            <a:xfrm>
              <a:off x="21187483" y="856967"/>
              <a:ext cx="221251" cy="289836"/>
            </a:xfrm>
            <a:custGeom>
              <a:avLst/>
              <a:gdLst>
                <a:gd name="connsiteX0" fmla="*/ 183895 w 221251"/>
                <a:gd name="connsiteY0" fmla="*/ 147165 h 289836"/>
                <a:gd name="connsiteX1" fmla="*/ 136703 w 221251"/>
                <a:gd name="connsiteY1" fmla="*/ 128093 h 289836"/>
                <a:gd name="connsiteX2" fmla="*/ 102183 w 221251"/>
                <a:gd name="connsiteY2" fmla="*/ 118854 h 289836"/>
                <a:gd name="connsiteX3" fmla="*/ 65226 w 221251"/>
                <a:gd name="connsiteY3" fmla="*/ 103003 h 289836"/>
                <a:gd name="connsiteX4" fmla="*/ 52384 w 221251"/>
                <a:gd name="connsiteY4" fmla="*/ 75900 h 289836"/>
                <a:gd name="connsiteX5" fmla="*/ 68256 w 221251"/>
                <a:gd name="connsiteY5" fmla="*/ 48203 h 289836"/>
                <a:gd name="connsiteX6" fmla="*/ 110638 w 221251"/>
                <a:gd name="connsiteY6" fmla="*/ 37756 h 289836"/>
                <a:gd name="connsiteX7" fmla="*/ 154186 w 221251"/>
                <a:gd name="connsiteY7" fmla="*/ 49199 h 289836"/>
                <a:gd name="connsiteX8" fmla="*/ 179615 w 221251"/>
                <a:gd name="connsiteY8" fmla="*/ 84736 h 289836"/>
                <a:gd name="connsiteX9" fmla="*/ 216148 w 221251"/>
                <a:gd name="connsiteY9" fmla="*/ 71089 h 289836"/>
                <a:gd name="connsiteX10" fmla="*/ 194470 w 221251"/>
                <a:gd name="connsiteY10" fmla="*/ 31929 h 289836"/>
                <a:gd name="connsiteX11" fmla="*/ 158445 w 221251"/>
                <a:gd name="connsiteY11" fmla="*/ 8258 h 289836"/>
                <a:gd name="connsiteX12" fmla="*/ 110066 w 221251"/>
                <a:gd name="connsiteY12" fmla="*/ 15 h 289836"/>
                <a:gd name="connsiteX13" fmla="*/ 57258 w 221251"/>
                <a:gd name="connsiteY13" fmla="*/ 10059 h 289836"/>
                <a:gd name="connsiteX14" fmla="*/ 21933 w 221251"/>
                <a:gd name="connsiteY14" fmla="*/ 37968 h 289836"/>
                <a:gd name="connsiteX15" fmla="*/ 9218 w 221251"/>
                <a:gd name="connsiteY15" fmla="*/ 79121 h 289836"/>
                <a:gd name="connsiteX16" fmla="*/ 42530 w 221251"/>
                <a:gd name="connsiteY16" fmla="*/ 139748 h 289836"/>
                <a:gd name="connsiteX17" fmla="*/ 83810 w 221251"/>
                <a:gd name="connsiteY17" fmla="*/ 157337 h 289836"/>
                <a:gd name="connsiteX18" fmla="*/ 118352 w 221251"/>
                <a:gd name="connsiteY18" fmla="*/ 166555 h 289836"/>
                <a:gd name="connsiteX19" fmla="*/ 153274 w 221251"/>
                <a:gd name="connsiteY19" fmla="*/ 178613 h 289836"/>
                <a:gd name="connsiteX20" fmla="*/ 172749 w 221251"/>
                <a:gd name="connsiteY20" fmla="*/ 193256 h 289836"/>
                <a:gd name="connsiteX21" fmla="*/ 178979 w 221251"/>
                <a:gd name="connsiteY21" fmla="*/ 212327 h 289836"/>
                <a:gd name="connsiteX22" fmla="*/ 161306 w 221251"/>
                <a:gd name="connsiteY22" fmla="*/ 241253 h 289836"/>
                <a:gd name="connsiteX23" fmla="*/ 113923 w 221251"/>
                <a:gd name="connsiteY23" fmla="*/ 252082 h 289836"/>
                <a:gd name="connsiteX24" fmla="*/ 63933 w 221251"/>
                <a:gd name="connsiteY24" fmla="*/ 237036 h 289836"/>
                <a:gd name="connsiteX25" fmla="*/ 36025 w 221251"/>
                <a:gd name="connsiteY25" fmla="*/ 198278 h 289836"/>
                <a:gd name="connsiteX26" fmla="*/ 0 w 221251"/>
                <a:gd name="connsiteY26" fmla="*/ 213535 h 289836"/>
                <a:gd name="connsiteX27" fmla="*/ 23480 w 221251"/>
                <a:gd name="connsiteY27" fmla="*/ 254095 h 289836"/>
                <a:gd name="connsiteX28" fmla="*/ 62429 w 221251"/>
                <a:gd name="connsiteY28" fmla="*/ 280584 h 289836"/>
                <a:gd name="connsiteX29" fmla="*/ 114029 w 221251"/>
                <a:gd name="connsiteY29" fmla="*/ 289823 h 289836"/>
                <a:gd name="connsiteX30" fmla="*/ 171054 w 221251"/>
                <a:gd name="connsiteY30" fmla="*/ 279588 h 289836"/>
                <a:gd name="connsiteX31" fmla="*/ 208201 w 221251"/>
                <a:gd name="connsiteY31" fmla="*/ 251276 h 289836"/>
                <a:gd name="connsiteX32" fmla="*/ 221234 w 221251"/>
                <a:gd name="connsiteY32" fmla="*/ 208725 h 289836"/>
                <a:gd name="connsiteX33" fmla="*/ 211995 w 221251"/>
                <a:gd name="connsiteY33" fmla="*/ 173781 h 289836"/>
                <a:gd name="connsiteX34" fmla="*/ 183895 w 221251"/>
                <a:gd name="connsiteY34" fmla="*/ 147165 h 289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21251" h="289836">
                  <a:moveTo>
                    <a:pt x="183895" y="147165"/>
                  </a:moveTo>
                  <a:cubicBezTo>
                    <a:pt x="171435" y="139536"/>
                    <a:pt x="155705" y="133179"/>
                    <a:pt x="136703" y="128093"/>
                  </a:cubicBezTo>
                  <a:lnTo>
                    <a:pt x="102183" y="118854"/>
                  </a:lnTo>
                  <a:cubicBezTo>
                    <a:pt x="86120" y="114319"/>
                    <a:pt x="73802" y="109036"/>
                    <a:pt x="65226" y="103003"/>
                  </a:cubicBezTo>
                  <a:cubicBezTo>
                    <a:pt x="56650" y="96970"/>
                    <a:pt x="52369" y="87936"/>
                    <a:pt x="52384" y="75900"/>
                  </a:cubicBezTo>
                  <a:cubicBezTo>
                    <a:pt x="52384" y="64387"/>
                    <a:pt x="57675" y="55154"/>
                    <a:pt x="68256" y="48203"/>
                  </a:cubicBezTo>
                  <a:cubicBezTo>
                    <a:pt x="78837" y="41253"/>
                    <a:pt x="92965" y="37771"/>
                    <a:pt x="110638" y="37756"/>
                  </a:cubicBezTo>
                  <a:cubicBezTo>
                    <a:pt x="127491" y="37756"/>
                    <a:pt x="142007" y="41570"/>
                    <a:pt x="154186" y="49199"/>
                  </a:cubicBezTo>
                  <a:cubicBezTo>
                    <a:pt x="166364" y="56828"/>
                    <a:pt x="174840" y="68674"/>
                    <a:pt x="179615" y="84736"/>
                  </a:cubicBezTo>
                  <a:lnTo>
                    <a:pt x="216148" y="71089"/>
                  </a:lnTo>
                  <a:cubicBezTo>
                    <a:pt x="212018" y="56548"/>
                    <a:pt x="204601" y="43149"/>
                    <a:pt x="194470" y="31929"/>
                  </a:cubicBezTo>
                  <a:cubicBezTo>
                    <a:pt x="184440" y="21375"/>
                    <a:pt x="172113" y="13276"/>
                    <a:pt x="158445" y="8258"/>
                  </a:cubicBezTo>
                  <a:cubicBezTo>
                    <a:pt x="142961" y="2564"/>
                    <a:pt x="126561" y="-231"/>
                    <a:pt x="110066" y="15"/>
                  </a:cubicBezTo>
                  <a:cubicBezTo>
                    <a:pt x="89977" y="15"/>
                    <a:pt x="72374" y="3363"/>
                    <a:pt x="57258" y="10059"/>
                  </a:cubicBezTo>
                  <a:cubicBezTo>
                    <a:pt x="43147" y="15948"/>
                    <a:pt x="30928" y="25603"/>
                    <a:pt x="21933" y="37968"/>
                  </a:cubicBezTo>
                  <a:cubicBezTo>
                    <a:pt x="13437" y="49990"/>
                    <a:pt x="8985" y="64402"/>
                    <a:pt x="9218" y="79121"/>
                  </a:cubicBezTo>
                  <a:cubicBezTo>
                    <a:pt x="8491" y="103878"/>
                    <a:pt x="21242" y="127087"/>
                    <a:pt x="42530" y="139748"/>
                  </a:cubicBezTo>
                  <a:cubicBezTo>
                    <a:pt x="55349" y="147614"/>
                    <a:pt x="69258" y="153539"/>
                    <a:pt x="83810" y="157337"/>
                  </a:cubicBezTo>
                  <a:lnTo>
                    <a:pt x="118352" y="166555"/>
                  </a:lnTo>
                  <a:cubicBezTo>
                    <a:pt x="130350" y="169450"/>
                    <a:pt x="142045" y="173489"/>
                    <a:pt x="153274" y="178613"/>
                  </a:cubicBezTo>
                  <a:cubicBezTo>
                    <a:pt x="160818" y="181910"/>
                    <a:pt x="167487" y="186924"/>
                    <a:pt x="172749" y="193256"/>
                  </a:cubicBezTo>
                  <a:cubicBezTo>
                    <a:pt x="176900" y="198738"/>
                    <a:pt x="179096" y="205453"/>
                    <a:pt x="178979" y="212327"/>
                  </a:cubicBezTo>
                  <a:cubicBezTo>
                    <a:pt x="178979" y="224379"/>
                    <a:pt x="173088" y="234021"/>
                    <a:pt x="161306" y="241253"/>
                  </a:cubicBezTo>
                  <a:cubicBezTo>
                    <a:pt x="149524" y="248486"/>
                    <a:pt x="133730" y="252097"/>
                    <a:pt x="113923" y="252082"/>
                  </a:cubicBezTo>
                  <a:cubicBezTo>
                    <a:pt x="93848" y="252082"/>
                    <a:pt x="77184" y="247066"/>
                    <a:pt x="63933" y="237036"/>
                  </a:cubicBezTo>
                  <a:cubicBezTo>
                    <a:pt x="50888" y="227273"/>
                    <a:pt x="41147" y="213747"/>
                    <a:pt x="36025" y="198278"/>
                  </a:cubicBezTo>
                  <a:lnTo>
                    <a:pt x="0" y="213535"/>
                  </a:lnTo>
                  <a:cubicBezTo>
                    <a:pt x="4806" y="228591"/>
                    <a:pt x="12816" y="242429"/>
                    <a:pt x="23480" y="254095"/>
                  </a:cubicBezTo>
                  <a:cubicBezTo>
                    <a:pt x="34287" y="265763"/>
                    <a:pt x="47606" y="274820"/>
                    <a:pt x="62429" y="280584"/>
                  </a:cubicBezTo>
                  <a:cubicBezTo>
                    <a:pt x="78879" y="286939"/>
                    <a:pt x="96396" y="290075"/>
                    <a:pt x="114029" y="289823"/>
                  </a:cubicBezTo>
                  <a:cubicBezTo>
                    <a:pt x="135982" y="289823"/>
                    <a:pt x="154991" y="286411"/>
                    <a:pt x="171054" y="279588"/>
                  </a:cubicBezTo>
                  <a:cubicBezTo>
                    <a:pt x="187116" y="272764"/>
                    <a:pt x="199498" y="263328"/>
                    <a:pt x="208201" y="251276"/>
                  </a:cubicBezTo>
                  <a:cubicBezTo>
                    <a:pt x="217006" y="238863"/>
                    <a:pt x="221577" y="223940"/>
                    <a:pt x="221234" y="208725"/>
                  </a:cubicBezTo>
                  <a:cubicBezTo>
                    <a:pt x="221463" y="196445"/>
                    <a:pt x="218263" y="184345"/>
                    <a:pt x="211995" y="173781"/>
                  </a:cubicBezTo>
                  <a:cubicBezTo>
                    <a:pt x="204910" y="162774"/>
                    <a:pt x="195271" y="153643"/>
                    <a:pt x="183895" y="147165"/>
                  </a:cubicBezTo>
                  <a:close/>
                </a:path>
              </a:pathLst>
            </a:custGeom>
            <a:grpFill/>
            <a:ln w="2119" cap="flat">
              <a:noFill/>
              <a:prstDash val="solid"/>
              <a:miter/>
            </a:ln>
          </p:spPr>
          <p:txBody>
            <a:bodyPr rtlCol="0" anchor="ctr"/>
            <a:lstStyle/>
            <a:p>
              <a:endParaRPr lang="es-ES" sz="675"/>
            </a:p>
          </p:txBody>
        </p:sp>
        <p:sp>
          <p:nvSpPr>
            <p:cNvPr id="5" name="Forma libre: forma 4">
              <a:extLst>
                <a:ext uri="{FF2B5EF4-FFF2-40B4-BE49-F238E27FC236}">
                  <a16:creationId xmlns:a16="http://schemas.microsoft.com/office/drawing/2014/main" id="{A0B111D1-A0E9-ADDB-4C85-AF58A3378D32}"/>
                </a:ext>
              </a:extLst>
            </p:cNvPr>
            <p:cNvSpPr/>
            <p:nvPr/>
          </p:nvSpPr>
          <p:spPr>
            <a:xfrm>
              <a:off x="21423710" y="934471"/>
              <a:ext cx="193611" cy="211949"/>
            </a:xfrm>
            <a:custGeom>
              <a:avLst/>
              <a:gdLst>
                <a:gd name="connsiteX0" fmla="*/ 58222 w 193611"/>
                <a:gd name="connsiteY0" fmla="*/ 53407 h 211949"/>
                <a:gd name="connsiteX1" fmla="*/ 77697 w 193611"/>
                <a:gd name="connsiteY1" fmla="*/ 39951 h 211949"/>
                <a:gd name="connsiteX2" fmla="*/ 100795 w 193611"/>
                <a:gd name="connsiteY2" fmla="*/ 35331 h 211949"/>
                <a:gd name="connsiteX3" fmla="*/ 135781 w 193611"/>
                <a:gd name="connsiteY3" fmla="*/ 44782 h 211949"/>
                <a:gd name="connsiteX4" fmla="*/ 159875 w 193611"/>
                <a:gd name="connsiteY4" fmla="*/ 77099 h 211949"/>
                <a:gd name="connsiteX5" fmla="*/ 193611 w 193611"/>
                <a:gd name="connsiteY5" fmla="*/ 61036 h 211949"/>
                <a:gd name="connsiteX6" fmla="*/ 170916 w 193611"/>
                <a:gd name="connsiteY6" fmla="*/ 25499 h 211949"/>
                <a:gd name="connsiteX7" fmla="*/ 138387 w 193611"/>
                <a:gd name="connsiteY7" fmla="*/ 6024 h 211949"/>
                <a:gd name="connsiteX8" fmla="*/ 100858 w 193611"/>
                <a:gd name="connsiteY8" fmla="*/ 6 h 211949"/>
                <a:gd name="connsiteX9" fmla="*/ 60892 w 193611"/>
                <a:gd name="connsiteY9" fmla="*/ 7635 h 211949"/>
                <a:gd name="connsiteX10" fmla="*/ 28788 w 193611"/>
                <a:gd name="connsiteY10" fmla="*/ 29313 h 211949"/>
                <a:gd name="connsiteX11" fmla="*/ 7427 w 193611"/>
                <a:gd name="connsiteY11" fmla="*/ 62880 h 211949"/>
                <a:gd name="connsiteX12" fmla="*/ 10 w 193611"/>
                <a:gd name="connsiteY12" fmla="*/ 106046 h 211949"/>
                <a:gd name="connsiteX13" fmla="*/ 13064 w 193611"/>
                <a:gd name="connsiteY13" fmla="*/ 161269 h 211949"/>
                <a:gd name="connsiteX14" fmla="*/ 48898 w 193611"/>
                <a:gd name="connsiteY14" fmla="*/ 198502 h 211949"/>
                <a:gd name="connsiteX15" fmla="*/ 100710 w 193611"/>
                <a:gd name="connsiteY15" fmla="*/ 211937 h 211949"/>
                <a:gd name="connsiteX16" fmla="*/ 138239 w 193611"/>
                <a:gd name="connsiteY16" fmla="*/ 205919 h 211949"/>
                <a:gd name="connsiteX17" fmla="*/ 170767 w 193611"/>
                <a:gd name="connsiteY17" fmla="*/ 186253 h 211949"/>
                <a:gd name="connsiteX18" fmla="*/ 193463 w 193611"/>
                <a:gd name="connsiteY18" fmla="*/ 150907 h 211949"/>
                <a:gd name="connsiteX19" fmla="*/ 159812 w 193611"/>
                <a:gd name="connsiteY19" fmla="*/ 134929 h 211949"/>
                <a:gd name="connsiteX20" fmla="*/ 135717 w 193611"/>
                <a:gd name="connsiteY20" fmla="*/ 167054 h 211949"/>
                <a:gd name="connsiteX21" fmla="*/ 100795 w 193611"/>
                <a:gd name="connsiteY21" fmla="*/ 176696 h 211949"/>
                <a:gd name="connsiteX22" fmla="*/ 70470 w 193611"/>
                <a:gd name="connsiteY22" fmla="*/ 168665 h 211949"/>
                <a:gd name="connsiteX23" fmla="*/ 48389 w 193611"/>
                <a:gd name="connsiteY23" fmla="*/ 144783 h 211949"/>
                <a:gd name="connsiteX24" fmla="*/ 40167 w 193611"/>
                <a:gd name="connsiteY24" fmla="*/ 106024 h 211949"/>
                <a:gd name="connsiteX25" fmla="*/ 44978 w 193611"/>
                <a:gd name="connsiteY25" fmla="*/ 75509 h 211949"/>
                <a:gd name="connsiteX26" fmla="*/ 58222 w 193611"/>
                <a:gd name="connsiteY26" fmla="*/ 53407 h 21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93611" h="211949">
                  <a:moveTo>
                    <a:pt x="58222" y="53407"/>
                  </a:moveTo>
                  <a:cubicBezTo>
                    <a:pt x="63708" y="47618"/>
                    <a:pt x="70341" y="43034"/>
                    <a:pt x="77697" y="39951"/>
                  </a:cubicBezTo>
                  <a:cubicBezTo>
                    <a:pt x="85010" y="36882"/>
                    <a:pt x="92863" y="35312"/>
                    <a:pt x="100795" y="35331"/>
                  </a:cubicBezTo>
                  <a:cubicBezTo>
                    <a:pt x="113117" y="35102"/>
                    <a:pt x="125249" y="38381"/>
                    <a:pt x="135781" y="44782"/>
                  </a:cubicBezTo>
                  <a:cubicBezTo>
                    <a:pt x="145953" y="51082"/>
                    <a:pt x="153984" y="61856"/>
                    <a:pt x="159875" y="77099"/>
                  </a:cubicBezTo>
                  <a:lnTo>
                    <a:pt x="193611" y="61036"/>
                  </a:lnTo>
                  <a:cubicBezTo>
                    <a:pt x="189030" y="47529"/>
                    <a:pt x="181242" y="35335"/>
                    <a:pt x="170916" y="25499"/>
                  </a:cubicBezTo>
                  <a:cubicBezTo>
                    <a:pt x="161564" y="16789"/>
                    <a:pt x="150479" y="10154"/>
                    <a:pt x="138387" y="6024"/>
                  </a:cubicBezTo>
                  <a:cubicBezTo>
                    <a:pt x="126289" y="1987"/>
                    <a:pt x="113613" y="-47"/>
                    <a:pt x="100858" y="6"/>
                  </a:cubicBezTo>
                  <a:cubicBezTo>
                    <a:pt x="87160" y="-140"/>
                    <a:pt x="73573" y="2453"/>
                    <a:pt x="60892" y="7635"/>
                  </a:cubicBezTo>
                  <a:cubicBezTo>
                    <a:pt x="48843" y="12629"/>
                    <a:pt x="37923" y="20002"/>
                    <a:pt x="28788" y="29313"/>
                  </a:cubicBezTo>
                  <a:cubicBezTo>
                    <a:pt x="19398" y="38885"/>
                    <a:pt x="12121" y="50320"/>
                    <a:pt x="7427" y="62880"/>
                  </a:cubicBezTo>
                  <a:cubicBezTo>
                    <a:pt x="2331" y="76692"/>
                    <a:pt x="-183" y="91324"/>
                    <a:pt x="10" y="106046"/>
                  </a:cubicBezTo>
                  <a:cubicBezTo>
                    <a:pt x="10" y="126925"/>
                    <a:pt x="4361" y="145334"/>
                    <a:pt x="13064" y="161269"/>
                  </a:cubicBezTo>
                  <a:cubicBezTo>
                    <a:pt x="21365" y="176734"/>
                    <a:pt x="33761" y="189616"/>
                    <a:pt x="48898" y="198502"/>
                  </a:cubicBezTo>
                  <a:cubicBezTo>
                    <a:pt x="64634" y="207586"/>
                    <a:pt x="82541" y="212229"/>
                    <a:pt x="100710" y="211937"/>
                  </a:cubicBezTo>
                  <a:cubicBezTo>
                    <a:pt x="113465" y="212000"/>
                    <a:pt x="126143" y="209966"/>
                    <a:pt x="138239" y="205919"/>
                  </a:cubicBezTo>
                  <a:cubicBezTo>
                    <a:pt x="150369" y="201776"/>
                    <a:pt x="161462" y="195069"/>
                    <a:pt x="170767" y="186253"/>
                  </a:cubicBezTo>
                  <a:cubicBezTo>
                    <a:pt x="181007" y="176419"/>
                    <a:pt x="188782" y="164310"/>
                    <a:pt x="193463" y="150907"/>
                  </a:cubicBezTo>
                  <a:lnTo>
                    <a:pt x="159812" y="134929"/>
                  </a:lnTo>
                  <a:cubicBezTo>
                    <a:pt x="153920" y="149932"/>
                    <a:pt x="145889" y="160640"/>
                    <a:pt x="135717" y="167054"/>
                  </a:cubicBezTo>
                  <a:cubicBezTo>
                    <a:pt x="125247" y="173562"/>
                    <a:pt x="113121" y="176910"/>
                    <a:pt x="100795" y="176696"/>
                  </a:cubicBezTo>
                  <a:cubicBezTo>
                    <a:pt x="90148" y="176787"/>
                    <a:pt x="79676" y="174014"/>
                    <a:pt x="70470" y="168665"/>
                  </a:cubicBezTo>
                  <a:cubicBezTo>
                    <a:pt x="60956" y="163007"/>
                    <a:pt x="53284" y="154713"/>
                    <a:pt x="48389" y="144783"/>
                  </a:cubicBezTo>
                  <a:cubicBezTo>
                    <a:pt x="42907" y="134215"/>
                    <a:pt x="40167" y="121297"/>
                    <a:pt x="40167" y="106024"/>
                  </a:cubicBezTo>
                  <a:cubicBezTo>
                    <a:pt x="39976" y="95649"/>
                    <a:pt x="41604" y="85323"/>
                    <a:pt x="44978" y="75509"/>
                  </a:cubicBezTo>
                  <a:cubicBezTo>
                    <a:pt x="47800" y="67298"/>
                    <a:pt x="52312" y="59769"/>
                    <a:pt x="58222" y="53407"/>
                  </a:cubicBezTo>
                  <a:close/>
                </a:path>
              </a:pathLst>
            </a:custGeom>
            <a:grpFill/>
            <a:ln w="2119" cap="flat">
              <a:noFill/>
              <a:prstDash val="solid"/>
              <a:miter/>
            </a:ln>
          </p:spPr>
          <p:txBody>
            <a:bodyPr rtlCol="0" anchor="ctr"/>
            <a:lstStyle/>
            <a:p>
              <a:endParaRPr lang="es-ES" sz="675"/>
            </a:p>
          </p:txBody>
        </p:sp>
        <p:sp>
          <p:nvSpPr>
            <p:cNvPr id="6" name="Forma libre: forma 5">
              <a:extLst>
                <a:ext uri="{FF2B5EF4-FFF2-40B4-BE49-F238E27FC236}">
                  <a16:creationId xmlns:a16="http://schemas.microsoft.com/office/drawing/2014/main" id="{721A4F0A-805E-9C2C-0E86-7F5EAB213E9F}"/>
                </a:ext>
              </a:extLst>
            </p:cNvPr>
            <p:cNvSpPr/>
            <p:nvPr/>
          </p:nvSpPr>
          <p:spPr>
            <a:xfrm>
              <a:off x="21627655" y="934458"/>
              <a:ext cx="206798" cy="212416"/>
            </a:xfrm>
            <a:custGeom>
              <a:avLst/>
              <a:gdLst>
                <a:gd name="connsiteX0" fmla="*/ 156566 w 206798"/>
                <a:gd name="connsiteY0" fmla="*/ 13264 h 212416"/>
                <a:gd name="connsiteX1" fmla="*/ 103165 w 206798"/>
                <a:gd name="connsiteY1" fmla="*/ 20 h 212416"/>
                <a:gd name="connsiteX2" fmla="*/ 62203 w 206798"/>
                <a:gd name="connsiteY2" fmla="*/ 7648 h 212416"/>
                <a:gd name="connsiteX3" fmla="*/ 29314 w 206798"/>
                <a:gd name="connsiteY3" fmla="*/ 29539 h 212416"/>
                <a:gd name="connsiteX4" fmla="*/ 7636 w 206798"/>
                <a:gd name="connsiteY4" fmla="*/ 63253 h 212416"/>
                <a:gd name="connsiteX5" fmla="*/ 7 w 206798"/>
                <a:gd name="connsiteY5" fmla="*/ 106017 h 212416"/>
                <a:gd name="connsiteX6" fmla="*/ 13464 w 206798"/>
                <a:gd name="connsiteY6" fmla="*/ 161431 h 212416"/>
                <a:gd name="connsiteX7" fmla="*/ 50399 w 206798"/>
                <a:gd name="connsiteY7" fmla="*/ 198982 h 212416"/>
                <a:gd name="connsiteX8" fmla="*/ 144551 w 206798"/>
                <a:gd name="connsiteY8" fmla="*/ 204597 h 212416"/>
                <a:gd name="connsiteX9" fmla="*/ 177482 w 206798"/>
                <a:gd name="connsiteY9" fmla="*/ 182707 h 212416"/>
                <a:gd name="connsiteX10" fmla="*/ 199160 w 206798"/>
                <a:gd name="connsiteY10" fmla="*/ 149183 h 212416"/>
                <a:gd name="connsiteX11" fmla="*/ 206789 w 206798"/>
                <a:gd name="connsiteY11" fmla="*/ 106017 h 212416"/>
                <a:gd name="connsiteX12" fmla="*/ 193354 w 206798"/>
                <a:gd name="connsiteY12" fmla="*/ 50412 h 212416"/>
                <a:gd name="connsiteX13" fmla="*/ 156566 w 206798"/>
                <a:gd name="connsiteY13" fmla="*/ 13264 h 212416"/>
                <a:gd name="connsiteX14" fmla="*/ 161779 w 206798"/>
                <a:gd name="connsiteY14" fmla="*/ 135727 h 212416"/>
                <a:gd name="connsiteX15" fmla="*/ 148535 w 206798"/>
                <a:gd name="connsiteY15" fmla="*/ 158020 h 212416"/>
                <a:gd name="connsiteX16" fmla="*/ 128467 w 206798"/>
                <a:gd name="connsiteY16" fmla="*/ 171857 h 212416"/>
                <a:gd name="connsiteX17" fmla="*/ 103165 w 206798"/>
                <a:gd name="connsiteY17" fmla="*/ 176689 h 212416"/>
                <a:gd name="connsiteX18" fmla="*/ 71230 w 206798"/>
                <a:gd name="connsiteY18" fmla="*/ 168212 h 212416"/>
                <a:gd name="connsiteX19" fmla="*/ 48747 w 206798"/>
                <a:gd name="connsiteY19" fmla="*/ 143928 h 212416"/>
                <a:gd name="connsiteX20" fmla="*/ 40524 w 206798"/>
                <a:gd name="connsiteY20" fmla="*/ 105974 h 212416"/>
                <a:gd name="connsiteX21" fmla="*/ 45144 w 206798"/>
                <a:gd name="connsiteY21" fmla="*/ 76307 h 212416"/>
                <a:gd name="connsiteX22" fmla="*/ 58198 w 206798"/>
                <a:gd name="connsiteY22" fmla="*/ 54226 h 212416"/>
                <a:gd name="connsiteX23" fmla="*/ 78266 w 206798"/>
                <a:gd name="connsiteY23" fmla="*/ 40367 h 212416"/>
                <a:gd name="connsiteX24" fmla="*/ 103165 w 206798"/>
                <a:gd name="connsiteY24" fmla="*/ 35748 h 212416"/>
                <a:gd name="connsiteX25" fmla="*/ 135884 w 206798"/>
                <a:gd name="connsiteY25" fmla="*/ 44224 h 212416"/>
                <a:gd name="connsiteX26" fmla="*/ 158368 w 206798"/>
                <a:gd name="connsiteY26" fmla="*/ 68318 h 212416"/>
                <a:gd name="connsiteX27" fmla="*/ 166590 w 206798"/>
                <a:gd name="connsiteY27" fmla="*/ 106059 h 212416"/>
                <a:gd name="connsiteX28" fmla="*/ 161779 w 206798"/>
                <a:gd name="connsiteY28" fmla="*/ 135727 h 212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6798" h="212416">
                  <a:moveTo>
                    <a:pt x="156566" y="13264"/>
                  </a:moveTo>
                  <a:cubicBezTo>
                    <a:pt x="140241" y="4230"/>
                    <a:pt x="121819" y="-339"/>
                    <a:pt x="103165" y="20"/>
                  </a:cubicBezTo>
                  <a:cubicBezTo>
                    <a:pt x="89145" y="-114"/>
                    <a:pt x="75233" y="2478"/>
                    <a:pt x="62203" y="7648"/>
                  </a:cubicBezTo>
                  <a:cubicBezTo>
                    <a:pt x="49844" y="12594"/>
                    <a:pt x="38647" y="20047"/>
                    <a:pt x="29314" y="29539"/>
                  </a:cubicBezTo>
                  <a:cubicBezTo>
                    <a:pt x="19859" y="39176"/>
                    <a:pt x="12480" y="50651"/>
                    <a:pt x="7636" y="63253"/>
                  </a:cubicBezTo>
                  <a:cubicBezTo>
                    <a:pt x="2432" y="76903"/>
                    <a:pt x="-156" y="91410"/>
                    <a:pt x="7" y="106017"/>
                  </a:cubicBezTo>
                  <a:cubicBezTo>
                    <a:pt x="7" y="126896"/>
                    <a:pt x="4493" y="145369"/>
                    <a:pt x="13464" y="161431"/>
                  </a:cubicBezTo>
                  <a:cubicBezTo>
                    <a:pt x="22067" y="177121"/>
                    <a:pt x="34854" y="190120"/>
                    <a:pt x="50399" y="198982"/>
                  </a:cubicBezTo>
                  <a:cubicBezTo>
                    <a:pt x="79414" y="214667"/>
                    <a:pt x="113879" y="216723"/>
                    <a:pt x="144551" y="204597"/>
                  </a:cubicBezTo>
                  <a:cubicBezTo>
                    <a:pt x="156874" y="199562"/>
                    <a:pt x="168071" y="192122"/>
                    <a:pt x="177482" y="182707"/>
                  </a:cubicBezTo>
                  <a:cubicBezTo>
                    <a:pt x="186965" y="173165"/>
                    <a:pt x="194348" y="161745"/>
                    <a:pt x="199160" y="149183"/>
                  </a:cubicBezTo>
                  <a:cubicBezTo>
                    <a:pt x="204390" y="135400"/>
                    <a:pt x="206977" y="120757"/>
                    <a:pt x="206789" y="106017"/>
                  </a:cubicBezTo>
                  <a:cubicBezTo>
                    <a:pt x="206789" y="84826"/>
                    <a:pt x="202311" y="66290"/>
                    <a:pt x="193354" y="50412"/>
                  </a:cubicBezTo>
                  <a:cubicBezTo>
                    <a:pt x="184746" y="34877"/>
                    <a:pt x="172017" y="22022"/>
                    <a:pt x="156566" y="13264"/>
                  </a:cubicBezTo>
                  <a:close/>
                  <a:moveTo>
                    <a:pt x="161779" y="135727"/>
                  </a:moveTo>
                  <a:cubicBezTo>
                    <a:pt x="158914" y="143976"/>
                    <a:pt x="154409" y="151558"/>
                    <a:pt x="148535" y="158020"/>
                  </a:cubicBezTo>
                  <a:cubicBezTo>
                    <a:pt x="142924" y="164027"/>
                    <a:pt x="136079" y="168749"/>
                    <a:pt x="128467" y="171857"/>
                  </a:cubicBezTo>
                  <a:cubicBezTo>
                    <a:pt x="120436" y="175127"/>
                    <a:pt x="111836" y="176769"/>
                    <a:pt x="103165" y="176689"/>
                  </a:cubicBezTo>
                  <a:cubicBezTo>
                    <a:pt x="91947" y="176822"/>
                    <a:pt x="80906" y="173892"/>
                    <a:pt x="71230" y="168212"/>
                  </a:cubicBezTo>
                  <a:cubicBezTo>
                    <a:pt x="61573" y="162427"/>
                    <a:pt x="53773" y="154000"/>
                    <a:pt x="48747" y="143928"/>
                  </a:cubicBezTo>
                  <a:cubicBezTo>
                    <a:pt x="43264" y="133360"/>
                    <a:pt x="40524" y="120709"/>
                    <a:pt x="40524" y="105974"/>
                  </a:cubicBezTo>
                  <a:cubicBezTo>
                    <a:pt x="40340" y="95892"/>
                    <a:pt x="41902" y="85856"/>
                    <a:pt x="45144" y="76307"/>
                  </a:cubicBezTo>
                  <a:cubicBezTo>
                    <a:pt x="47977" y="68149"/>
                    <a:pt x="52415" y="60641"/>
                    <a:pt x="58198" y="54226"/>
                  </a:cubicBezTo>
                  <a:cubicBezTo>
                    <a:pt x="63724" y="48117"/>
                    <a:pt x="70594" y="43372"/>
                    <a:pt x="78266" y="40367"/>
                  </a:cubicBezTo>
                  <a:cubicBezTo>
                    <a:pt x="86195" y="37258"/>
                    <a:pt x="94646" y="35690"/>
                    <a:pt x="103165" y="35748"/>
                  </a:cubicBezTo>
                  <a:cubicBezTo>
                    <a:pt x="114638" y="35546"/>
                    <a:pt x="125950" y="38477"/>
                    <a:pt x="135884" y="44224"/>
                  </a:cubicBezTo>
                  <a:cubicBezTo>
                    <a:pt x="145502" y="49971"/>
                    <a:pt x="153299" y="58324"/>
                    <a:pt x="158368" y="68318"/>
                  </a:cubicBezTo>
                  <a:cubicBezTo>
                    <a:pt x="163862" y="78772"/>
                    <a:pt x="166604" y="91353"/>
                    <a:pt x="166590" y="106059"/>
                  </a:cubicBezTo>
                  <a:cubicBezTo>
                    <a:pt x="166734" y="116155"/>
                    <a:pt x="165106" y="126195"/>
                    <a:pt x="161779" y="135727"/>
                  </a:cubicBezTo>
                  <a:close/>
                </a:path>
              </a:pathLst>
            </a:custGeom>
            <a:grpFill/>
            <a:ln w="2119" cap="flat">
              <a:noFill/>
              <a:prstDash val="solid"/>
              <a:miter/>
            </a:ln>
          </p:spPr>
          <p:txBody>
            <a:bodyPr rtlCol="0" anchor="ctr"/>
            <a:lstStyle/>
            <a:p>
              <a:endParaRPr lang="es-ES" sz="675"/>
            </a:p>
          </p:txBody>
        </p:sp>
        <p:sp>
          <p:nvSpPr>
            <p:cNvPr id="21" name="Forma libre: forma 20">
              <a:extLst>
                <a:ext uri="{FF2B5EF4-FFF2-40B4-BE49-F238E27FC236}">
                  <a16:creationId xmlns:a16="http://schemas.microsoft.com/office/drawing/2014/main" id="{9F24E1FA-CD72-12B3-FDE5-0508BC67ABCD}"/>
                </a:ext>
              </a:extLst>
            </p:cNvPr>
            <p:cNvSpPr/>
            <p:nvPr/>
          </p:nvSpPr>
          <p:spPr>
            <a:xfrm>
              <a:off x="21833829" y="871434"/>
              <a:ext cx="247341" cy="271202"/>
            </a:xfrm>
            <a:custGeom>
              <a:avLst/>
              <a:gdLst>
                <a:gd name="connsiteX0" fmla="*/ 200339 w 247341"/>
                <a:gd name="connsiteY0" fmla="*/ 0 h 271202"/>
                <a:gd name="connsiteX1" fmla="*/ 160606 w 247341"/>
                <a:gd name="connsiteY1" fmla="*/ 24200 h 271202"/>
                <a:gd name="connsiteX2" fmla="*/ 160606 w 247341"/>
                <a:gd name="connsiteY2" fmla="*/ 67154 h 271202"/>
                <a:gd name="connsiteX3" fmla="*/ 77432 w 247341"/>
                <a:gd name="connsiteY3" fmla="*/ 67154 h 271202"/>
                <a:gd name="connsiteX4" fmla="*/ 77432 w 247341"/>
                <a:gd name="connsiteY4" fmla="*/ 0 h 271202"/>
                <a:gd name="connsiteX5" fmla="*/ 37741 w 247341"/>
                <a:gd name="connsiteY5" fmla="*/ 24200 h 271202"/>
                <a:gd name="connsiteX6" fmla="*/ 37741 w 247341"/>
                <a:gd name="connsiteY6" fmla="*/ 67154 h 271202"/>
                <a:gd name="connsiteX7" fmla="*/ 0 w 247341"/>
                <a:gd name="connsiteY7" fmla="*/ 67154 h 271202"/>
                <a:gd name="connsiteX8" fmla="*/ 0 w 247341"/>
                <a:gd name="connsiteY8" fmla="*/ 100085 h 271202"/>
                <a:gd name="connsiteX9" fmla="*/ 37741 w 247341"/>
                <a:gd name="connsiteY9" fmla="*/ 100085 h 271202"/>
                <a:gd name="connsiteX10" fmla="*/ 37741 w 247341"/>
                <a:gd name="connsiteY10" fmla="*/ 208159 h 271202"/>
                <a:gd name="connsiteX11" fmla="*/ 44777 w 247341"/>
                <a:gd name="connsiteY11" fmla="*/ 241090 h 271202"/>
                <a:gd name="connsiteX12" fmla="*/ 65459 w 247341"/>
                <a:gd name="connsiteY12" fmla="*/ 263362 h 271202"/>
                <a:gd name="connsiteX13" fmla="*/ 99174 w 247341"/>
                <a:gd name="connsiteY13" fmla="*/ 271202 h 271202"/>
                <a:gd name="connsiteX14" fmla="*/ 124476 w 247341"/>
                <a:gd name="connsiteY14" fmla="*/ 271202 h 271202"/>
                <a:gd name="connsiteX15" fmla="*/ 124476 w 247341"/>
                <a:gd name="connsiteY15" fmla="*/ 236661 h 271202"/>
                <a:gd name="connsiteX16" fmla="*/ 103603 w 247341"/>
                <a:gd name="connsiteY16" fmla="*/ 236661 h 271202"/>
                <a:gd name="connsiteX17" fmla="*/ 83725 w 247341"/>
                <a:gd name="connsiteY17" fmla="*/ 228630 h 271202"/>
                <a:gd name="connsiteX18" fmla="*/ 77495 w 247341"/>
                <a:gd name="connsiteY18" fmla="*/ 205319 h 271202"/>
                <a:gd name="connsiteX19" fmla="*/ 77495 w 247341"/>
                <a:gd name="connsiteY19" fmla="*/ 99979 h 271202"/>
                <a:gd name="connsiteX20" fmla="*/ 160606 w 247341"/>
                <a:gd name="connsiteY20" fmla="*/ 99979 h 271202"/>
                <a:gd name="connsiteX21" fmla="*/ 160606 w 247341"/>
                <a:gd name="connsiteY21" fmla="*/ 208053 h 271202"/>
                <a:gd name="connsiteX22" fmla="*/ 167642 w 247341"/>
                <a:gd name="connsiteY22" fmla="*/ 240984 h 271202"/>
                <a:gd name="connsiteX23" fmla="*/ 188324 w 247341"/>
                <a:gd name="connsiteY23" fmla="*/ 263256 h 271202"/>
                <a:gd name="connsiteX24" fmla="*/ 222039 w 247341"/>
                <a:gd name="connsiteY24" fmla="*/ 271096 h 271202"/>
                <a:gd name="connsiteX25" fmla="*/ 247341 w 247341"/>
                <a:gd name="connsiteY25" fmla="*/ 271096 h 271202"/>
                <a:gd name="connsiteX26" fmla="*/ 247341 w 247341"/>
                <a:gd name="connsiteY26" fmla="*/ 236555 h 271202"/>
                <a:gd name="connsiteX27" fmla="*/ 226468 w 247341"/>
                <a:gd name="connsiteY27" fmla="*/ 236555 h 271202"/>
                <a:gd name="connsiteX28" fmla="*/ 206591 w 247341"/>
                <a:gd name="connsiteY28" fmla="*/ 228524 h 271202"/>
                <a:gd name="connsiteX29" fmla="*/ 200361 w 247341"/>
                <a:gd name="connsiteY29" fmla="*/ 205214 h 271202"/>
                <a:gd name="connsiteX30" fmla="*/ 200361 w 247341"/>
                <a:gd name="connsiteY30" fmla="*/ 99979 h 271202"/>
                <a:gd name="connsiteX31" fmla="*/ 247341 w 247341"/>
                <a:gd name="connsiteY31" fmla="*/ 99979 h 271202"/>
                <a:gd name="connsiteX32" fmla="*/ 247341 w 247341"/>
                <a:gd name="connsiteY32" fmla="*/ 67048 h 271202"/>
                <a:gd name="connsiteX33" fmla="*/ 200339 w 247341"/>
                <a:gd name="connsiteY33" fmla="*/ 67048 h 271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47341" h="271202">
                  <a:moveTo>
                    <a:pt x="200339" y="0"/>
                  </a:moveTo>
                  <a:lnTo>
                    <a:pt x="160606" y="24200"/>
                  </a:lnTo>
                  <a:lnTo>
                    <a:pt x="160606" y="67154"/>
                  </a:lnTo>
                  <a:lnTo>
                    <a:pt x="77432" y="67154"/>
                  </a:lnTo>
                  <a:lnTo>
                    <a:pt x="77432" y="0"/>
                  </a:lnTo>
                  <a:lnTo>
                    <a:pt x="37741" y="24200"/>
                  </a:lnTo>
                  <a:lnTo>
                    <a:pt x="37741" y="67154"/>
                  </a:lnTo>
                  <a:lnTo>
                    <a:pt x="0" y="67154"/>
                  </a:lnTo>
                  <a:lnTo>
                    <a:pt x="0" y="100085"/>
                  </a:lnTo>
                  <a:lnTo>
                    <a:pt x="37741" y="100085"/>
                  </a:lnTo>
                  <a:lnTo>
                    <a:pt x="37741" y="208159"/>
                  </a:lnTo>
                  <a:cubicBezTo>
                    <a:pt x="37540" y="219530"/>
                    <a:pt x="39947" y="230795"/>
                    <a:pt x="44777" y="241090"/>
                  </a:cubicBezTo>
                  <a:cubicBezTo>
                    <a:pt x="49218" y="250463"/>
                    <a:pt x="56440" y="258240"/>
                    <a:pt x="65459" y="263362"/>
                  </a:cubicBezTo>
                  <a:cubicBezTo>
                    <a:pt x="74544" y="268602"/>
                    <a:pt x="85781" y="271217"/>
                    <a:pt x="99174" y="271202"/>
                  </a:cubicBezTo>
                  <a:lnTo>
                    <a:pt x="124476" y="271202"/>
                  </a:lnTo>
                  <a:lnTo>
                    <a:pt x="124476" y="236661"/>
                  </a:lnTo>
                  <a:lnTo>
                    <a:pt x="103603" y="236661"/>
                  </a:lnTo>
                  <a:cubicBezTo>
                    <a:pt x="94491" y="236661"/>
                    <a:pt x="87864" y="233985"/>
                    <a:pt x="83725" y="228630"/>
                  </a:cubicBezTo>
                  <a:cubicBezTo>
                    <a:pt x="79587" y="223275"/>
                    <a:pt x="77510" y="215506"/>
                    <a:pt x="77495" y="205319"/>
                  </a:cubicBezTo>
                  <a:lnTo>
                    <a:pt x="77495" y="99979"/>
                  </a:lnTo>
                  <a:lnTo>
                    <a:pt x="160606" y="99979"/>
                  </a:lnTo>
                  <a:lnTo>
                    <a:pt x="160606" y="208053"/>
                  </a:lnTo>
                  <a:cubicBezTo>
                    <a:pt x="160405" y="219424"/>
                    <a:pt x="162812" y="230689"/>
                    <a:pt x="167642" y="240984"/>
                  </a:cubicBezTo>
                  <a:cubicBezTo>
                    <a:pt x="172083" y="250357"/>
                    <a:pt x="179305" y="258134"/>
                    <a:pt x="188324" y="263256"/>
                  </a:cubicBezTo>
                  <a:cubicBezTo>
                    <a:pt x="197409" y="268496"/>
                    <a:pt x="208646" y="271111"/>
                    <a:pt x="222039" y="271096"/>
                  </a:cubicBezTo>
                  <a:lnTo>
                    <a:pt x="247341" y="271096"/>
                  </a:lnTo>
                  <a:lnTo>
                    <a:pt x="247341" y="236555"/>
                  </a:lnTo>
                  <a:lnTo>
                    <a:pt x="226468" y="236555"/>
                  </a:lnTo>
                  <a:cubicBezTo>
                    <a:pt x="217356" y="236555"/>
                    <a:pt x="210729" y="233879"/>
                    <a:pt x="206591" y="228524"/>
                  </a:cubicBezTo>
                  <a:cubicBezTo>
                    <a:pt x="202452" y="223169"/>
                    <a:pt x="200376" y="215400"/>
                    <a:pt x="200361" y="205214"/>
                  </a:cubicBezTo>
                  <a:lnTo>
                    <a:pt x="200361" y="99979"/>
                  </a:lnTo>
                  <a:lnTo>
                    <a:pt x="247341" y="99979"/>
                  </a:lnTo>
                  <a:lnTo>
                    <a:pt x="247341" y="67048"/>
                  </a:lnTo>
                  <a:lnTo>
                    <a:pt x="200339" y="67048"/>
                  </a:lnTo>
                  <a:close/>
                </a:path>
              </a:pathLst>
            </a:custGeom>
            <a:grpFill/>
            <a:ln w="2119" cap="flat">
              <a:noFill/>
              <a:prstDash val="solid"/>
              <a:miter/>
            </a:ln>
          </p:spPr>
          <p:txBody>
            <a:bodyPr rtlCol="0" anchor="ctr"/>
            <a:lstStyle/>
            <a:p>
              <a:endParaRPr lang="es-ES" sz="675"/>
            </a:p>
          </p:txBody>
        </p:sp>
        <p:sp>
          <p:nvSpPr>
            <p:cNvPr id="22" name="Forma libre: forma 21">
              <a:extLst>
                <a:ext uri="{FF2B5EF4-FFF2-40B4-BE49-F238E27FC236}">
                  <a16:creationId xmlns:a16="http://schemas.microsoft.com/office/drawing/2014/main" id="{8CCA33EB-3677-82EC-20B2-EBF6154473C9}"/>
                </a:ext>
              </a:extLst>
            </p:cNvPr>
            <p:cNvSpPr/>
            <p:nvPr/>
          </p:nvSpPr>
          <p:spPr>
            <a:xfrm>
              <a:off x="22108062" y="938482"/>
              <a:ext cx="39351" cy="203963"/>
            </a:xfrm>
            <a:custGeom>
              <a:avLst/>
              <a:gdLst>
                <a:gd name="connsiteX0" fmla="*/ 0 w 39351"/>
                <a:gd name="connsiteY0" fmla="*/ 0 h 203963"/>
                <a:gd name="connsiteX1" fmla="*/ 39352 w 39351"/>
                <a:gd name="connsiteY1" fmla="*/ 0 h 203963"/>
                <a:gd name="connsiteX2" fmla="*/ 39352 w 39351"/>
                <a:gd name="connsiteY2" fmla="*/ 203963 h 203963"/>
                <a:gd name="connsiteX3" fmla="*/ 0 w 39351"/>
                <a:gd name="connsiteY3" fmla="*/ 203963 h 203963"/>
              </a:gdLst>
              <a:ahLst/>
              <a:cxnLst>
                <a:cxn ang="0">
                  <a:pos x="connsiteX0" y="connsiteY0"/>
                </a:cxn>
                <a:cxn ang="0">
                  <a:pos x="connsiteX1" y="connsiteY1"/>
                </a:cxn>
                <a:cxn ang="0">
                  <a:pos x="connsiteX2" y="connsiteY2"/>
                </a:cxn>
                <a:cxn ang="0">
                  <a:pos x="connsiteX3" y="connsiteY3"/>
                </a:cxn>
              </a:cxnLst>
              <a:rect l="l" t="t" r="r" b="b"/>
              <a:pathLst>
                <a:path w="39351" h="203963">
                  <a:moveTo>
                    <a:pt x="0" y="0"/>
                  </a:moveTo>
                  <a:lnTo>
                    <a:pt x="39352" y="0"/>
                  </a:lnTo>
                  <a:lnTo>
                    <a:pt x="39352" y="203963"/>
                  </a:lnTo>
                  <a:lnTo>
                    <a:pt x="0" y="203963"/>
                  </a:lnTo>
                  <a:close/>
                </a:path>
              </a:pathLst>
            </a:custGeom>
            <a:grpFill/>
            <a:ln w="2119" cap="flat">
              <a:noFill/>
              <a:prstDash val="solid"/>
              <a:miter/>
            </a:ln>
          </p:spPr>
          <p:txBody>
            <a:bodyPr rtlCol="0" anchor="ctr"/>
            <a:lstStyle/>
            <a:p>
              <a:endParaRPr lang="es-ES" sz="675"/>
            </a:p>
          </p:txBody>
        </p:sp>
        <p:sp>
          <p:nvSpPr>
            <p:cNvPr id="23" name="Forma libre: forma 22">
              <a:extLst>
                <a:ext uri="{FF2B5EF4-FFF2-40B4-BE49-F238E27FC236}">
                  <a16:creationId xmlns:a16="http://schemas.microsoft.com/office/drawing/2014/main" id="{A60A19CD-E394-59B9-1B4B-7C124FB0BCFC}"/>
                </a:ext>
              </a:extLst>
            </p:cNvPr>
            <p:cNvSpPr/>
            <p:nvPr/>
          </p:nvSpPr>
          <p:spPr>
            <a:xfrm>
              <a:off x="22100808" y="852163"/>
              <a:ext cx="54177" cy="51807"/>
            </a:xfrm>
            <a:custGeom>
              <a:avLst/>
              <a:gdLst>
                <a:gd name="connsiteX0" fmla="*/ 46203 w 54177"/>
                <a:gd name="connsiteY0" fmla="*/ 7023 h 51807"/>
                <a:gd name="connsiteX1" fmla="*/ 26919 w 54177"/>
                <a:gd name="connsiteY1" fmla="*/ 9 h 51807"/>
                <a:gd name="connsiteX2" fmla="*/ 7847 w 54177"/>
                <a:gd name="connsiteY2" fmla="*/ 7023 h 51807"/>
                <a:gd name="connsiteX3" fmla="*/ 28 w 54177"/>
                <a:gd name="connsiteY3" fmla="*/ 26095 h 51807"/>
                <a:gd name="connsiteX4" fmla="*/ 7847 w 54177"/>
                <a:gd name="connsiteY4" fmla="*/ 44764 h 51807"/>
                <a:gd name="connsiteX5" fmla="*/ 26919 w 54177"/>
                <a:gd name="connsiteY5" fmla="*/ 51800 h 51807"/>
                <a:gd name="connsiteX6" fmla="*/ 46203 w 54177"/>
                <a:gd name="connsiteY6" fmla="*/ 44764 h 51807"/>
                <a:gd name="connsiteX7" fmla="*/ 54150 w 54177"/>
                <a:gd name="connsiteY7" fmla="*/ 26095 h 51807"/>
                <a:gd name="connsiteX8" fmla="*/ 46203 w 54177"/>
                <a:gd name="connsiteY8" fmla="*/ 7023 h 51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77" h="51807">
                  <a:moveTo>
                    <a:pt x="46203" y="7023"/>
                  </a:moveTo>
                  <a:cubicBezTo>
                    <a:pt x="40878" y="2357"/>
                    <a:pt x="33999" y="-146"/>
                    <a:pt x="26919" y="9"/>
                  </a:cubicBezTo>
                  <a:cubicBezTo>
                    <a:pt x="19901" y="-169"/>
                    <a:pt x="13080" y="2340"/>
                    <a:pt x="7847" y="7023"/>
                  </a:cubicBezTo>
                  <a:cubicBezTo>
                    <a:pt x="2545" y="11910"/>
                    <a:pt x="-317" y="18894"/>
                    <a:pt x="28" y="26095"/>
                  </a:cubicBezTo>
                  <a:cubicBezTo>
                    <a:pt x="-264" y="33171"/>
                    <a:pt x="2601" y="40009"/>
                    <a:pt x="7847" y="44764"/>
                  </a:cubicBezTo>
                  <a:cubicBezTo>
                    <a:pt x="13075" y="49456"/>
                    <a:pt x="19897" y="51971"/>
                    <a:pt x="26919" y="51800"/>
                  </a:cubicBezTo>
                  <a:cubicBezTo>
                    <a:pt x="34001" y="51950"/>
                    <a:pt x="40882" y="49439"/>
                    <a:pt x="46203" y="44764"/>
                  </a:cubicBezTo>
                  <a:cubicBezTo>
                    <a:pt x="51528" y="40056"/>
                    <a:pt x="54446" y="33196"/>
                    <a:pt x="54150" y="26095"/>
                  </a:cubicBezTo>
                  <a:cubicBezTo>
                    <a:pt x="54499" y="18867"/>
                    <a:pt x="51581" y="11865"/>
                    <a:pt x="46203" y="7023"/>
                  </a:cubicBezTo>
                  <a:close/>
                </a:path>
              </a:pathLst>
            </a:custGeom>
            <a:grpFill/>
            <a:ln w="2119" cap="flat">
              <a:noFill/>
              <a:prstDash val="solid"/>
              <a:miter/>
            </a:ln>
          </p:spPr>
          <p:txBody>
            <a:bodyPr rtlCol="0" anchor="ctr"/>
            <a:lstStyle/>
            <a:p>
              <a:endParaRPr lang="es-ES" sz="675"/>
            </a:p>
          </p:txBody>
        </p:sp>
        <p:sp>
          <p:nvSpPr>
            <p:cNvPr id="24" name="Forma libre: forma 23">
              <a:extLst>
                <a:ext uri="{FF2B5EF4-FFF2-40B4-BE49-F238E27FC236}">
                  <a16:creationId xmlns:a16="http://schemas.microsoft.com/office/drawing/2014/main" id="{29EABC18-4283-25DE-DBEF-C98D672B9DD4}"/>
                </a:ext>
              </a:extLst>
            </p:cNvPr>
            <p:cNvSpPr/>
            <p:nvPr/>
          </p:nvSpPr>
          <p:spPr>
            <a:xfrm>
              <a:off x="22174029" y="934523"/>
              <a:ext cx="171013" cy="212270"/>
            </a:xfrm>
            <a:custGeom>
              <a:avLst/>
              <a:gdLst>
                <a:gd name="connsiteX0" fmla="*/ 155542 w 171013"/>
                <a:gd name="connsiteY0" fmla="*/ 114174 h 212270"/>
                <a:gd name="connsiteX1" fmla="*/ 107968 w 171013"/>
                <a:gd name="connsiteY1" fmla="*/ 91500 h 212270"/>
                <a:gd name="connsiteX2" fmla="*/ 87900 w 171013"/>
                <a:gd name="connsiteY2" fmla="*/ 86689 h 212270"/>
                <a:gd name="connsiteX3" fmla="*/ 66603 w 171013"/>
                <a:gd name="connsiteY3" fmla="*/ 79781 h 212270"/>
                <a:gd name="connsiteX4" fmla="*/ 51770 w 171013"/>
                <a:gd name="connsiteY4" fmla="*/ 70944 h 212270"/>
                <a:gd name="connsiteX5" fmla="*/ 46154 w 171013"/>
                <a:gd name="connsiteY5" fmla="*/ 57297 h 212270"/>
                <a:gd name="connsiteX6" fmla="*/ 56750 w 171013"/>
                <a:gd name="connsiteY6" fmla="*/ 40217 h 212270"/>
                <a:gd name="connsiteX7" fmla="*/ 84764 w 171013"/>
                <a:gd name="connsiteY7" fmla="*/ 33669 h 212270"/>
                <a:gd name="connsiteX8" fmla="*/ 116275 w 171013"/>
                <a:gd name="connsiteY8" fmla="*/ 41510 h 212270"/>
                <a:gd name="connsiteX9" fmla="*/ 135749 w 171013"/>
                <a:gd name="connsiteY9" fmla="*/ 68211 h 212270"/>
                <a:gd name="connsiteX10" fmla="*/ 168680 w 171013"/>
                <a:gd name="connsiteY10" fmla="*/ 56174 h 212270"/>
                <a:gd name="connsiteX11" fmla="*/ 151410 w 171013"/>
                <a:gd name="connsiteY11" fmla="*/ 25257 h 212270"/>
                <a:gd name="connsiteX12" fmla="*/ 122293 w 171013"/>
                <a:gd name="connsiteY12" fmla="*/ 6375 h 212270"/>
                <a:gd name="connsiteX13" fmla="*/ 84764 w 171013"/>
                <a:gd name="connsiteY13" fmla="*/ 18 h 212270"/>
                <a:gd name="connsiteX14" fmla="*/ 44501 w 171013"/>
                <a:gd name="connsiteY14" fmla="*/ 7435 h 212270"/>
                <a:gd name="connsiteX15" fmla="*/ 16953 w 171013"/>
                <a:gd name="connsiteY15" fmla="*/ 27863 h 212270"/>
                <a:gd name="connsiteX16" fmla="*/ 7120 w 171013"/>
                <a:gd name="connsiteY16" fmla="*/ 57763 h 212270"/>
                <a:gd name="connsiteX17" fmla="*/ 21954 w 171013"/>
                <a:gd name="connsiteY17" fmla="*/ 95717 h 212270"/>
                <a:gd name="connsiteX18" fmla="*/ 69739 w 171013"/>
                <a:gd name="connsiteY18" fmla="*/ 119217 h 212270"/>
                <a:gd name="connsiteX19" fmla="*/ 90210 w 171013"/>
                <a:gd name="connsiteY19" fmla="*/ 124430 h 212270"/>
                <a:gd name="connsiteX20" fmla="*/ 122124 w 171013"/>
                <a:gd name="connsiteY20" fmla="*/ 135471 h 212270"/>
                <a:gd name="connsiteX21" fmla="*/ 132380 w 171013"/>
                <a:gd name="connsiteY21" fmla="*/ 152932 h 212270"/>
                <a:gd name="connsiteX22" fmla="*/ 120322 w 171013"/>
                <a:gd name="connsiteY22" fmla="*/ 171601 h 212270"/>
                <a:gd name="connsiteX23" fmla="*/ 87010 w 171013"/>
                <a:gd name="connsiteY23" fmla="*/ 179039 h 212270"/>
                <a:gd name="connsiteX24" fmla="*/ 63700 w 171013"/>
                <a:gd name="connsiteY24" fmla="*/ 175013 h 212270"/>
                <a:gd name="connsiteX25" fmla="*/ 44226 w 171013"/>
                <a:gd name="connsiteY25" fmla="*/ 162765 h 212270"/>
                <a:gd name="connsiteX26" fmla="*/ 31977 w 171013"/>
                <a:gd name="connsiteY26" fmla="*/ 142082 h 212270"/>
                <a:gd name="connsiteX27" fmla="*/ 0 w 171013"/>
                <a:gd name="connsiteY27" fmla="*/ 156068 h 212270"/>
                <a:gd name="connsiteX28" fmla="*/ 50180 w 171013"/>
                <a:gd name="connsiteY28" fmla="*/ 206249 h 212270"/>
                <a:gd name="connsiteX29" fmla="*/ 87137 w 171013"/>
                <a:gd name="connsiteY29" fmla="*/ 212267 h 212270"/>
                <a:gd name="connsiteX30" fmla="*/ 131638 w 171013"/>
                <a:gd name="connsiteY30" fmla="*/ 204447 h 212270"/>
                <a:gd name="connsiteX31" fmla="*/ 160755 w 171013"/>
                <a:gd name="connsiteY31" fmla="*/ 182960 h 212270"/>
                <a:gd name="connsiteX32" fmla="*/ 171011 w 171013"/>
                <a:gd name="connsiteY32" fmla="*/ 151830 h 212270"/>
                <a:gd name="connsiteX33" fmla="*/ 155542 w 171013"/>
                <a:gd name="connsiteY33" fmla="*/ 114174 h 21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71013" h="212270">
                  <a:moveTo>
                    <a:pt x="155542" y="114174"/>
                  </a:moveTo>
                  <a:cubicBezTo>
                    <a:pt x="145243" y="104426"/>
                    <a:pt x="129386" y="96867"/>
                    <a:pt x="107968" y="91500"/>
                  </a:cubicBezTo>
                  <a:lnTo>
                    <a:pt x="87900" y="86689"/>
                  </a:lnTo>
                  <a:cubicBezTo>
                    <a:pt x="80680" y="84776"/>
                    <a:pt x="73571" y="82470"/>
                    <a:pt x="66603" y="79781"/>
                  </a:cubicBezTo>
                  <a:cubicBezTo>
                    <a:pt x="61153" y="77780"/>
                    <a:pt x="56124" y="74784"/>
                    <a:pt x="51770" y="70944"/>
                  </a:cubicBezTo>
                  <a:cubicBezTo>
                    <a:pt x="48004" y="67427"/>
                    <a:pt x="45955" y="62447"/>
                    <a:pt x="46154" y="57297"/>
                  </a:cubicBezTo>
                  <a:cubicBezTo>
                    <a:pt x="46154" y="50319"/>
                    <a:pt x="49687" y="44625"/>
                    <a:pt x="56750" y="40217"/>
                  </a:cubicBezTo>
                  <a:cubicBezTo>
                    <a:pt x="63812" y="35810"/>
                    <a:pt x="73151" y="33627"/>
                    <a:pt x="84764" y="33669"/>
                  </a:cubicBezTo>
                  <a:cubicBezTo>
                    <a:pt x="95773" y="33481"/>
                    <a:pt x="106637" y="36185"/>
                    <a:pt x="116275" y="41510"/>
                  </a:cubicBezTo>
                  <a:cubicBezTo>
                    <a:pt x="125514" y="46723"/>
                    <a:pt x="132005" y="55623"/>
                    <a:pt x="135749" y="68211"/>
                  </a:cubicBezTo>
                  <a:lnTo>
                    <a:pt x="168680" y="56174"/>
                  </a:lnTo>
                  <a:cubicBezTo>
                    <a:pt x="165610" y="44583"/>
                    <a:pt x="159670" y="33949"/>
                    <a:pt x="151410" y="25257"/>
                  </a:cubicBezTo>
                  <a:cubicBezTo>
                    <a:pt x="143243" y="16861"/>
                    <a:pt x="133291" y="10408"/>
                    <a:pt x="122293" y="6375"/>
                  </a:cubicBezTo>
                  <a:cubicBezTo>
                    <a:pt x="110271" y="2004"/>
                    <a:pt x="97555" y="-152"/>
                    <a:pt x="84764" y="18"/>
                  </a:cubicBezTo>
                  <a:cubicBezTo>
                    <a:pt x="70981" y="-240"/>
                    <a:pt x="57288" y="2283"/>
                    <a:pt x="44501" y="7435"/>
                  </a:cubicBezTo>
                  <a:cubicBezTo>
                    <a:pt x="33662" y="11667"/>
                    <a:pt x="24149" y="18719"/>
                    <a:pt x="16953" y="27863"/>
                  </a:cubicBezTo>
                  <a:cubicBezTo>
                    <a:pt x="10434" y="36456"/>
                    <a:pt x="6974" y="46979"/>
                    <a:pt x="7120" y="57763"/>
                  </a:cubicBezTo>
                  <a:cubicBezTo>
                    <a:pt x="6777" y="71891"/>
                    <a:pt x="12121" y="85566"/>
                    <a:pt x="21954" y="95717"/>
                  </a:cubicBezTo>
                  <a:cubicBezTo>
                    <a:pt x="31844" y="106015"/>
                    <a:pt x="47771" y="113850"/>
                    <a:pt x="69739" y="119217"/>
                  </a:cubicBezTo>
                  <a:lnTo>
                    <a:pt x="90210" y="124430"/>
                  </a:lnTo>
                  <a:cubicBezTo>
                    <a:pt x="104662" y="127636"/>
                    <a:pt x="115300" y="131317"/>
                    <a:pt x="122124" y="135471"/>
                  </a:cubicBezTo>
                  <a:cubicBezTo>
                    <a:pt x="128544" y="138910"/>
                    <a:pt x="132503" y="145649"/>
                    <a:pt x="132380" y="152932"/>
                  </a:cubicBezTo>
                  <a:cubicBezTo>
                    <a:pt x="132380" y="160434"/>
                    <a:pt x="128360" y="166658"/>
                    <a:pt x="120322" y="171601"/>
                  </a:cubicBezTo>
                  <a:cubicBezTo>
                    <a:pt x="112285" y="176545"/>
                    <a:pt x="101181" y="179025"/>
                    <a:pt x="87010" y="179039"/>
                  </a:cubicBezTo>
                  <a:cubicBezTo>
                    <a:pt x="79066" y="179063"/>
                    <a:pt x="71176" y="177700"/>
                    <a:pt x="63700" y="175013"/>
                  </a:cubicBezTo>
                  <a:cubicBezTo>
                    <a:pt x="56370" y="172447"/>
                    <a:pt x="49714" y="168260"/>
                    <a:pt x="44226" y="162765"/>
                  </a:cubicBezTo>
                  <a:cubicBezTo>
                    <a:pt x="38540" y="156956"/>
                    <a:pt x="34338" y="149862"/>
                    <a:pt x="31977" y="142082"/>
                  </a:cubicBezTo>
                  <a:lnTo>
                    <a:pt x="0" y="156068"/>
                  </a:lnTo>
                  <a:cubicBezTo>
                    <a:pt x="7885" y="179768"/>
                    <a:pt x="26480" y="198364"/>
                    <a:pt x="50180" y="206249"/>
                  </a:cubicBezTo>
                  <a:cubicBezTo>
                    <a:pt x="62071" y="210330"/>
                    <a:pt x="74567" y="212364"/>
                    <a:pt x="87137" y="212267"/>
                  </a:cubicBezTo>
                  <a:cubicBezTo>
                    <a:pt x="104260" y="212267"/>
                    <a:pt x="119093" y="209660"/>
                    <a:pt x="131638" y="204447"/>
                  </a:cubicBezTo>
                  <a:cubicBezTo>
                    <a:pt x="143115" y="200063"/>
                    <a:pt x="153181" y="192634"/>
                    <a:pt x="160755" y="182960"/>
                  </a:cubicBezTo>
                  <a:cubicBezTo>
                    <a:pt x="167515" y="174000"/>
                    <a:pt x="171121" y="163055"/>
                    <a:pt x="171011" y="151830"/>
                  </a:cubicBezTo>
                  <a:cubicBezTo>
                    <a:pt x="171011" y="136503"/>
                    <a:pt x="165856" y="123949"/>
                    <a:pt x="155542" y="114174"/>
                  </a:cubicBezTo>
                  <a:close/>
                </a:path>
              </a:pathLst>
            </a:custGeom>
            <a:grpFill/>
            <a:ln w="2119" cap="flat">
              <a:noFill/>
              <a:prstDash val="solid"/>
              <a:miter/>
            </a:ln>
          </p:spPr>
          <p:txBody>
            <a:bodyPr rtlCol="0" anchor="ctr"/>
            <a:lstStyle/>
            <a:p>
              <a:endParaRPr lang="es-ES" sz="675"/>
            </a:p>
          </p:txBody>
        </p:sp>
        <p:sp>
          <p:nvSpPr>
            <p:cNvPr id="25" name="Forma libre: forma 24">
              <a:extLst>
                <a:ext uri="{FF2B5EF4-FFF2-40B4-BE49-F238E27FC236}">
                  <a16:creationId xmlns:a16="http://schemas.microsoft.com/office/drawing/2014/main" id="{3270F762-6180-A1B3-464A-C97D55B43760}"/>
                </a:ext>
              </a:extLst>
            </p:cNvPr>
            <p:cNvSpPr/>
            <p:nvPr/>
          </p:nvSpPr>
          <p:spPr>
            <a:xfrm>
              <a:off x="22371211" y="861389"/>
              <a:ext cx="175082" cy="281161"/>
            </a:xfrm>
            <a:custGeom>
              <a:avLst/>
              <a:gdLst>
                <a:gd name="connsiteX0" fmla="*/ 138526 w 175082"/>
                <a:gd name="connsiteY0" fmla="*/ 82730 h 281161"/>
                <a:gd name="connsiteX1" fmla="*/ 99576 w 175082"/>
                <a:gd name="connsiteY1" fmla="*/ 73088 h 281161"/>
                <a:gd name="connsiteX2" fmla="*/ 60416 w 175082"/>
                <a:gd name="connsiteY2" fmla="*/ 84128 h 281161"/>
                <a:gd name="connsiteX3" fmla="*/ 39352 w 175082"/>
                <a:gd name="connsiteY3" fmla="*/ 107269 h 281161"/>
                <a:gd name="connsiteX4" fmla="*/ 39352 w 175082"/>
                <a:gd name="connsiteY4" fmla="*/ 0 h 281161"/>
                <a:gd name="connsiteX5" fmla="*/ 0 w 175082"/>
                <a:gd name="connsiteY5" fmla="*/ 0 h 281161"/>
                <a:gd name="connsiteX6" fmla="*/ 0 w 175082"/>
                <a:gd name="connsiteY6" fmla="*/ 281077 h 281161"/>
                <a:gd name="connsiteX7" fmla="*/ 39352 w 175082"/>
                <a:gd name="connsiteY7" fmla="*/ 281077 h 281161"/>
                <a:gd name="connsiteX8" fmla="*/ 39352 w 175082"/>
                <a:gd name="connsiteY8" fmla="*/ 160289 h 281161"/>
                <a:gd name="connsiteX9" fmla="*/ 53592 w 175082"/>
                <a:gd name="connsiteY9" fmla="*/ 121954 h 281161"/>
                <a:gd name="connsiteX10" fmla="*/ 90337 w 175082"/>
                <a:gd name="connsiteY10" fmla="*/ 108095 h 281161"/>
                <a:gd name="connsiteX11" fmla="*/ 122865 w 175082"/>
                <a:gd name="connsiteY11" fmla="*/ 121763 h 281161"/>
                <a:gd name="connsiteX12" fmla="*/ 135304 w 175082"/>
                <a:gd name="connsiteY12" fmla="*/ 158699 h 281161"/>
                <a:gd name="connsiteX13" fmla="*/ 135304 w 175082"/>
                <a:gd name="connsiteY13" fmla="*/ 281162 h 281161"/>
                <a:gd name="connsiteX14" fmla="*/ 175059 w 175082"/>
                <a:gd name="connsiteY14" fmla="*/ 281162 h 281161"/>
                <a:gd name="connsiteX15" fmla="*/ 175059 w 175082"/>
                <a:gd name="connsiteY15" fmla="*/ 152194 h 281161"/>
                <a:gd name="connsiteX16" fmla="*/ 165226 w 175082"/>
                <a:gd name="connsiteY16" fmla="*/ 110236 h 281161"/>
                <a:gd name="connsiteX17" fmla="*/ 138526 w 175082"/>
                <a:gd name="connsiteY17" fmla="*/ 82730 h 281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082" h="281161">
                  <a:moveTo>
                    <a:pt x="138526" y="82730"/>
                  </a:moveTo>
                  <a:cubicBezTo>
                    <a:pt x="126616" y="76131"/>
                    <a:pt x="113181" y="72804"/>
                    <a:pt x="99576" y="73088"/>
                  </a:cubicBezTo>
                  <a:cubicBezTo>
                    <a:pt x="85751" y="73064"/>
                    <a:pt x="72191" y="76885"/>
                    <a:pt x="60416" y="84128"/>
                  </a:cubicBezTo>
                  <a:cubicBezTo>
                    <a:pt x="51397" y="89754"/>
                    <a:pt x="44107" y="97763"/>
                    <a:pt x="39352" y="107269"/>
                  </a:cubicBezTo>
                  <a:lnTo>
                    <a:pt x="39352" y="0"/>
                  </a:lnTo>
                  <a:lnTo>
                    <a:pt x="0" y="0"/>
                  </a:lnTo>
                  <a:lnTo>
                    <a:pt x="0" y="281077"/>
                  </a:lnTo>
                  <a:lnTo>
                    <a:pt x="39352" y="281077"/>
                  </a:lnTo>
                  <a:lnTo>
                    <a:pt x="39352" y="160289"/>
                  </a:lnTo>
                  <a:cubicBezTo>
                    <a:pt x="39352" y="143972"/>
                    <a:pt x="44098" y="131193"/>
                    <a:pt x="53592" y="121954"/>
                  </a:cubicBezTo>
                  <a:cubicBezTo>
                    <a:pt x="63086" y="112715"/>
                    <a:pt x="75334" y="108095"/>
                    <a:pt x="90337" y="108095"/>
                  </a:cubicBezTo>
                  <a:cubicBezTo>
                    <a:pt x="103709" y="108095"/>
                    <a:pt x="114558" y="112651"/>
                    <a:pt x="122865" y="121763"/>
                  </a:cubicBezTo>
                  <a:cubicBezTo>
                    <a:pt x="131172" y="130876"/>
                    <a:pt x="135326" y="143188"/>
                    <a:pt x="135304" y="158699"/>
                  </a:cubicBezTo>
                  <a:lnTo>
                    <a:pt x="135304" y="281162"/>
                  </a:lnTo>
                  <a:lnTo>
                    <a:pt x="175059" y="281162"/>
                  </a:lnTo>
                  <a:lnTo>
                    <a:pt x="175059" y="152194"/>
                  </a:lnTo>
                  <a:cubicBezTo>
                    <a:pt x="175398" y="137599"/>
                    <a:pt x="172028" y="123156"/>
                    <a:pt x="165226" y="110236"/>
                  </a:cubicBezTo>
                  <a:cubicBezTo>
                    <a:pt x="159081" y="98750"/>
                    <a:pt x="149820" y="89220"/>
                    <a:pt x="138526" y="82730"/>
                  </a:cubicBezTo>
                  <a:close/>
                </a:path>
              </a:pathLst>
            </a:custGeom>
            <a:grpFill/>
            <a:ln w="2119" cap="flat">
              <a:noFill/>
              <a:prstDash val="solid"/>
              <a:miter/>
            </a:ln>
          </p:spPr>
          <p:txBody>
            <a:bodyPr rtlCol="0" anchor="ctr"/>
            <a:lstStyle/>
            <a:p>
              <a:endParaRPr lang="es-ES" sz="675"/>
            </a:p>
          </p:txBody>
        </p:sp>
        <p:sp>
          <p:nvSpPr>
            <p:cNvPr id="26" name="Forma libre: forma 25">
              <a:extLst>
                <a:ext uri="{FF2B5EF4-FFF2-40B4-BE49-F238E27FC236}">
                  <a16:creationId xmlns:a16="http://schemas.microsoft.com/office/drawing/2014/main" id="{4EFA2F70-BF15-CDD0-56E8-DEE578CB1120}"/>
                </a:ext>
              </a:extLst>
            </p:cNvPr>
            <p:cNvSpPr/>
            <p:nvPr/>
          </p:nvSpPr>
          <p:spPr>
            <a:xfrm>
              <a:off x="22583270" y="861389"/>
              <a:ext cx="207650" cy="281077"/>
            </a:xfrm>
            <a:custGeom>
              <a:avLst/>
              <a:gdLst>
                <a:gd name="connsiteX0" fmla="*/ 179869 w 207650"/>
                <a:gd name="connsiteY0" fmla="*/ 24306 h 281077"/>
                <a:gd name="connsiteX1" fmla="*/ 103582 w 207650"/>
                <a:gd name="connsiteY1" fmla="*/ 0 h 281077"/>
                <a:gd name="connsiteX2" fmla="*/ 0 w 207650"/>
                <a:gd name="connsiteY2" fmla="*/ 0 h 281077"/>
                <a:gd name="connsiteX3" fmla="*/ 0 w 207650"/>
                <a:gd name="connsiteY3" fmla="*/ 281077 h 281077"/>
                <a:gd name="connsiteX4" fmla="*/ 41344 w 207650"/>
                <a:gd name="connsiteY4" fmla="*/ 281077 h 281077"/>
                <a:gd name="connsiteX5" fmla="*/ 41344 w 207650"/>
                <a:gd name="connsiteY5" fmla="*/ 181480 h 281077"/>
                <a:gd name="connsiteX6" fmla="*/ 103984 w 207650"/>
                <a:gd name="connsiteY6" fmla="*/ 181480 h 281077"/>
                <a:gd name="connsiteX7" fmla="*/ 159208 w 207650"/>
                <a:gd name="connsiteY7" fmla="*/ 170630 h 281077"/>
                <a:gd name="connsiteX8" fmla="*/ 194936 w 207650"/>
                <a:gd name="connsiteY8" fmla="*/ 139310 h 281077"/>
                <a:gd name="connsiteX9" fmla="*/ 207650 w 207650"/>
                <a:gd name="connsiteY9" fmla="*/ 91142 h 281077"/>
                <a:gd name="connsiteX10" fmla="*/ 179869 w 207650"/>
                <a:gd name="connsiteY10" fmla="*/ 24306 h 281077"/>
                <a:gd name="connsiteX11" fmla="*/ 147362 w 207650"/>
                <a:gd name="connsiteY11" fmla="*/ 131299 h 281077"/>
                <a:gd name="connsiteX12" fmla="*/ 100382 w 207650"/>
                <a:gd name="connsiteY12" fmla="*/ 144968 h 281077"/>
                <a:gd name="connsiteX13" fmla="*/ 41280 w 207650"/>
                <a:gd name="connsiteY13" fmla="*/ 144968 h 281077"/>
                <a:gd name="connsiteX14" fmla="*/ 41280 w 207650"/>
                <a:gd name="connsiteY14" fmla="*/ 37360 h 281077"/>
                <a:gd name="connsiteX15" fmla="*/ 100318 w 207650"/>
                <a:gd name="connsiteY15" fmla="*/ 37360 h 281077"/>
                <a:gd name="connsiteX16" fmla="*/ 147299 w 207650"/>
                <a:gd name="connsiteY16" fmla="*/ 50795 h 281077"/>
                <a:gd name="connsiteX17" fmla="*/ 164145 w 207650"/>
                <a:gd name="connsiteY17" fmla="*/ 91164 h 281077"/>
                <a:gd name="connsiteX18" fmla="*/ 147299 w 207650"/>
                <a:gd name="connsiteY18" fmla="*/ 131299 h 28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7650" h="281077">
                  <a:moveTo>
                    <a:pt x="179869" y="24306"/>
                  </a:moveTo>
                  <a:cubicBezTo>
                    <a:pt x="161412" y="8116"/>
                    <a:pt x="135983" y="15"/>
                    <a:pt x="103582" y="0"/>
                  </a:cubicBezTo>
                  <a:lnTo>
                    <a:pt x="0" y="0"/>
                  </a:lnTo>
                  <a:lnTo>
                    <a:pt x="0" y="281077"/>
                  </a:lnTo>
                  <a:lnTo>
                    <a:pt x="41344" y="281077"/>
                  </a:lnTo>
                  <a:lnTo>
                    <a:pt x="41344" y="181480"/>
                  </a:lnTo>
                  <a:lnTo>
                    <a:pt x="103984" y="181480"/>
                  </a:lnTo>
                  <a:cubicBezTo>
                    <a:pt x="125408" y="181480"/>
                    <a:pt x="143802" y="177862"/>
                    <a:pt x="159208" y="170630"/>
                  </a:cubicBezTo>
                  <a:cubicBezTo>
                    <a:pt x="173957" y="163965"/>
                    <a:pt x="186396" y="153063"/>
                    <a:pt x="194936" y="139310"/>
                  </a:cubicBezTo>
                  <a:cubicBezTo>
                    <a:pt x="203412" y="125663"/>
                    <a:pt x="207650" y="109606"/>
                    <a:pt x="207650" y="91142"/>
                  </a:cubicBezTo>
                  <a:cubicBezTo>
                    <a:pt x="207566" y="62774"/>
                    <a:pt x="198305" y="40496"/>
                    <a:pt x="179869" y="24306"/>
                  </a:cubicBezTo>
                  <a:close/>
                  <a:moveTo>
                    <a:pt x="147362" y="131299"/>
                  </a:moveTo>
                  <a:cubicBezTo>
                    <a:pt x="136067" y="140411"/>
                    <a:pt x="120407" y="144968"/>
                    <a:pt x="100382" y="144968"/>
                  </a:cubicBezTo>
                  <a:lnTo>
                    <a:pt x="41280" y="144968"/>
                  </a:lnTo>
                  <a:lnTo>
                    <a:pt x="41280" y="37360"/>
                  </a:lnTo>
                  <a:lnTo>
                    <a:pt x="100318" y="37360"/>
                  </a:lnTo>
                  <a:cubicBezTo>
                    <a:pt x="120386" y="37360"/>
                    <a:pt x="136046" y="41837"/>
                    <a:pt x="147299" y="50795"/>
                  </a:cubicBezTo>
                  <a:cubicBezTo>
                    <a:pt x="158551" y="59752"/>
                    <a:pt x="164166" y="73208"/>
                    <a:pt x="164145" y="91164"/>
                  </a:cubicBezTo>
                  <a:cubicBezTo>
                    <a:pt x="164145" y="108822"/>
                    <a:pt x="158530" y="122202"/>
                    <a:pt x="147299" y="131299"/>
                  </a:cubicBezTo>
                  <a:close/>
                </a:path>
              </a:pathLst>
            </a:custGeom>
            <a:grpFill/>
            <a:ln w="2119" cap="flat">
              <a:noFill/>
              <a:prstDash val="solid"/>
              <a:miter/>
            </a:ln>
          </p:spPr>
          <p:txBody>
            <a:bodyPr rtlCol="0" anchor="ctr"/>
            <a:lstStyle/>
            <a:p>
              <a:endParaRPr lang="es-ES" sz="675"/>
            </a:p>
          </p:txBody>
        </p:sp>
        <p:sp>
          <p:nvSpPr>
            <p:cNvPr id="27" name="Forma libre: forma 26">
              <a:extLst>
                <a:ext uri="{FF2B5EF4-FFF2-40B4-BE49-F238E27FC236}">
                  <a16:creationId xmlns:a16="http://schemas.microsoft.com/office/drawing/2014/main" id="{A224332A-6395-90B1-5E3F-9A9881A7432C}"/>
                </a:ext>
              </a:extLst>
            </p:cNvPr>
            <p:cNvSpPr/>
            <p:nvPr/>
          </p:nvSpPr>
          <p:spPr>
            <a:xfrm>
              <a:off x="22794197" y="934458"/>
              <a:ext cx="206799" cy="212416"/>
            </a:xfrm>
            <a:custGeom>
              <a:avLst/>
              <a:gdLst>
                <a:gd name="connsiteX0" fmla="*/ 156609 w 206799"/>
                <a:gd name="connsiteY0" fmla="*/ 13264 h 212416"/>
                <a:gd name="connsiteX1" fmla="*/ 103208 w 206799"/>
                <a:gd name="connsiteY1" fmla="*/ 20 h 212416"/>
                <a:gd name="connsiteX2" fmla="*/ 62246 w 206799"/>
                <a:gd name="connsiteY2" fmla="*/ 7648 h 212416"/>
                <a:gd name="connsiteX3" fmla="*/ 29315 w 206799"/>
                <a:gd name="connsiteY3" fmla="*/ 29539 h 212416"/>
                <a:gd name="connsiteX4" fmla="*/ 7637 w 206799"/>
                <a:gd name="connsiteY4" fmla="*/ 63253 h 212416"/>
                <a:gd name="connsiteX5" fmla="*/ 8 w 206799"/>
                <a:gd name="connsiteY5" fmla="*/ 106017 h 212416"/>
                <a:gd name="connsiteX6" fmla="*/ 13464 w 206799"/>
                <a:gd name="connsiteY6" fmla="*/ 161431 h 212416"/>
                <a:gd name="connsiteX7" fmla="*/ 50400 w 206799"/>
                <a:gd name="connsiteY7" fmla="*/ 198982 h 212416"/>
                <a:gd name="connsiteX8" fmla="*/ 144551 w 206799"/>
                <a:gd name="connsiteY8" fmla="*/ 204597 h 212416"/>
                <a:gd name="connsiteX9" fmla="*/ 177482 w 206799"/>
                <a:gd name="connsiteY9" fmla="*/ 182707 h 212416"/>
                <a:gd name="connsiteX10" fmla="*/ 199161 w 206799"/>
                <a:gd name="connsiteY10" fmla="*/ 149183 h 212416"/>
                <a:gd name="connsiteX11" fmla="*/ 206789 w 206799"/>
                <a:gd name="connsiteY11" fmla="*/ 106017 h 212416"/>
                <a:gd name="connsiteX12" fmla="*/ 193354 w 206799"/>
                <a:gd name="connsiteY12" fmla="*/ 50412 h 212416"/>
                <a:gd name="connsiteX13" fmla="*/ 156609 w 206799"/>
                <a:gd name="connsiteY13" fmla="*/ 13264 h 212416"/>
                <a:gd name="connsiteX14" fmla="*/ 161822 w 206799"/>
                <a:gd name="connsiteY14" fmla="*/ 135727 h 212416"/>
                <a:gd name="connsiteX15" fmla="*/ 148578 w 206799"/>
                <a:gd name="connsiteY15" fmla="*/ 158020 h 212416"/>
                <a:gd name="connsiteX16" fmla="*/ 128489 w 206799"/>
                <a:gd name="connsiteY16" fmla="*/ 171857 h 212416"/>
                <a:gd name="connsiteX17" fmla="*/ 103208 w 206799"/>
                <a:gd name="connsiteY17" fmla="*/ 176689 h 212416"/>
                <a:gd name="connsiteX18" fmla="*/ 71273 w 206799"/>
                <a:gd name="connsiteY18" fmla="*/ 168212 h 212416"/>
                <a:gd name="connsiteX19" fmla="*/ 48790 w 206799"/>
                <a:gd name="connsiteY19" fmla="*/ 143928 h 212416"/>
                <a:gd name="connsiteX20" fmla="*/ 40567 w 206799"/>
                <a:gd name="connsiteY20" fmla="*/ 105974 h 212416"/>
                <a:gd name="connsiteX21" fmla="*/ 45187 w 206799"/>
                <a:gd name="connsiteY21" fmla="*/ 76307 h 212416"/>
                <a:gd name="connsiteX22" fmla="*/ 58241 w 206799"/>
                <a:gd name="connsiteY22" fmla="*/ 54226 h 212416"/>
                <a:gd name="connsiteX23" fmla="*/ 78308 w 206799"/>
                <a:gd name="connsiteY23" fmla="*/ 40367 h 212416"/>
                <a:gd name="connsiteX24" fmla="*/ 103208 w 206799"/>
                <a:gd name="connsiteY24" fmla="*/ 35748 h 212416"/>
                <a:gd name="connsiteX25" fmla="*/ 135927 w 206799"/>
                <a:gd name="connsiteY25" fmla="*/ 44224 h 212416"/>
                <a:gd name="connsiteX26" fmla="*/ 158410 w 206799"/>
                <a:gd name="connsiteY26" fmla="*/ 68318 h 212416"/>
                <a:gd name="connsiteX27" fmla="*/ 166633 w 206799"/>
                <a:gd name="connsiteY27" fmla="*/ 106059 h 212416"/>
                <a:gd name="connsiteX28" fmla="*/ 161780 w 206799"/>
                <a:gd name="connsiteY28" fmla="*/ 135727 h 212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6799" h="212416">
                  <a:moveTo>
                    <a:pt x="156609" y="13264"/>
                  </a:moveTo>
                  <a:cubicBezTo>
                    <a:pt x="140292" y="4230"/>
                    <a:pt x="121856" y="-339"/>
                    <a:pt x="103208" y="20"/>
                  </a:cubicBezTo>
                  <a:cubicBezTo>
                    <a:pt x="89179" y="-114"/>
                    <a:pt x="75278" y="2476"/>
                    <a:pt x="62246" y="7648"/>
                  </a:cubicBezTo>
                  <a:cubicBezTo>
                    <a:pt x="49870" y="12588"/>
                    <a:pt x="38660" y="20043"/>
                    <a:pt x="29315" y="29539"/>
                  </a:cubicBezTo>
                  <a:cubicBezTo>
                    <a:pt x="19864" y="39176"/>
                    <a:pt x="12489" y="50651"/>
                    <a:pt x="7637" y="63253"/>
                  </a:cubicBezTo>
                  <a:cubicBezTo>
                    <a:pt x="2424" y="76903"/>
                    <a:pt x="-162" y="91410"/>
                    <a:pt x="8" y="106017"/>
                  </a:cubicBezTo>
                  <a:cubicBezTo>
                    <a:pt x="8" y="126896"/>
                    <a:pt x="4500" y="145369"/>
                    <a:pt x="13464" y="161431"/>
                  </a:cubicBezTo>
                  <a:cubicBezTo>
                    <a:pt x="22067" y="177121"/>
                    <a:pt x="34846" y="190120"/>
                    <a:pt x="50400" y="198982"/>
                  </a:cubicBezTo>
                  <a:cubicBezTo>
                    <a:pt x="79410" y="214667"/>
                    <a:pt x="113888" y="216723"/>
                    <a:pt x="144551" y="204597"/>
                  </a:cubicBezTo>
                  <a:cubicBezTo>
                    <a:pt x="156884" y="199562"/>
                    <a:pt x="168073" y="192122"/>
                    <a:pt x="177482" y="182707"/>
                  </a:cubicBezTo>
                  <a:cubicBezTo>
                    <a:pt x="186976" y="173165"/>
                    <a:pt x="194350" y="161745"/>
                    <a:pt x="199161" y="149183"/>
                  </a:cubicBezTo>
                  <a:cubicBezTo>
                    <a:pt x="204395" y="135400"/>
                    <a:pt x="206980" y="120757"/>
                    <a:pt x="206789" y="106017"/>
                  </a:cubicBezTo>
                  <a:cubicBezTo>
                    <a:pt x="206789" y="84826"/>
                    <a:pt x="202318" y="66290"/>
                    <a:pt x="193354" y="50412"/>
                  </a:cubicBezTo>
                  <a:cubicBezTo>
                    <a:pt x="184751" y="34883"/>
                    <a:pt x="172036" y="22029"/>
                    <a:pt x="156609" y="13264"/>
                  </a:cubicBezTo>
                  <a:close/>
                  <a:moveTo>
                    <a:pt x="161822" y="135727"/>
                  </a:moveTo>
                  <a:cubicBezTo>
                    <a:pt x="158961" y="143976"/>
                    <a:pt x="154448" y="151558"/>
                    <a:pt x="148578" y="158020"/>
                  </a:cubicBezTo>
                  <a:cubicBezTo>
                    <a:pt x="142962" y="164034"/>
                    <a:pt x="136117" y="168755"/>
                    <a:pt x="128489" y="171857"/>
                  </a:cubicBezTo>
                  <a:cubicBezTo>
                    <a:pt x="120457" y="175129"/>
                    <a:pt x="111875" y="176771"/>
                    <a:pt x="103208" y="176689"/>
                  </a:cubicBezTo>
                  <a:cubicBezTo>
                    <a:pt x="91998" y="176824"/>
                    <a:pt x="80957" y="173894"/>
                    <a:pt x="71273" y="168212"/>
                  </a:cubicBezTo>
                  <a:cubicBezTo>
                    <a:pt x="61610" y="162427"/>
                    <a:pt x="53812" y="154000"/>
                    <a:pt x="48790" y="143928"/>
                  </a:cubicBezTo>
                  <a:cubicBezTo>
                    <a:pt x="43301" y="133360"/>
                    <a:pt x="40546" y="120709"/>
                    <a:pt x="40567" y="105974"/>
                  </a:cubicBezTo>
                  <a:cubicBezTo>
                    <a:pt x="40377" y="95892"/>
                    <a:pt x="41945" y="85856"/>
                    <a:pt x="45187" y="76307"/>
                  </a:cubicBezTo>
                  <a:cubicBezTo>
                    <a:pt x="48026" y="68149"/>
                    <a:pt x="52456" y="60641"/>
                    <a:pt x="58241" y="54226"/>
                  </a:cubicBezTo>
                  <a:cubicBezTo>
                    <a:pt x="63771" y="48117"/>
                    <a:pt x="70637" y="43372"/>
                    <a:pt x="78308" y="40367"/>
                  </a:cubicBezTo>
                  <a:cubicBezTo>
                    <a:pt x="86234" y="37258"/>
                    <a:pt x="94689" y="35690"/>
                    <a:pt x="103208" y="35748"/>
                  </a:cubicBezTo>
                  <a:cubicBezTo>
                    <a:pt x="114672" y="35548"/>
                    <a:pt x="125988" y="38479"/>
                    <a:pt x="135927" y="44224"/>
                  </a:cubicBezTo>
                  <a:cubicBezTo>
                    <a:pt x="145547" y="49971"/>
                    <a:pt x="153346" y="58324"/>
                    <a:pt x="158410" y="68318"/>
                  </a:cubicBezTo>
                  <a:cubicBezTo>
                    <a:pt x="163899" y="78772"/>
                    <a:pt x="166633" y="91353"/>
                    <a:pt x="166633" y="106059"/>
                  </a:cubicBezTo>
                  <a:cubicBezTo>
                    <a:pt x="166760" y="116157"/>
                    <a:pt x="165128" y="126197"/>
                    <a:pt x="161780" y="135727"/>
                  </a:cubicBezTo>
                  <a:close/>
                </a:path>
              </a:pathLst>
            </a:custGeom>
            <a:grpFill/>
            <a:ln w="2119" cap="flat">
              <a:noFill/>
              <a:prstDash val="solid"/>
              <a:miter/>
            </a:ln>
          </p:spPr>
          <p:txBody>
            <a:bodyPr rtlCol="0" anchor="ctr"/>
            <a:lstStyle/>
            <a:p>
              <a:endParaRPr lang="es-ES" sz="675"/>
            </a:p>
          </p:txBody>
        </p:sp>
        <p:sp>
          <p:nvSpPr>
            <p:cNvPr id="28" name="Forma libre: forma 27">
              <a:extLst>
                <a:ext uri="{FF2B5EF4-FFF2-40B4-BE49-F238E27FC236}">
                  <a16:creationId xmlns:a16="http://schemas.microsoft.com/office/drawing/2014/main" id="{FAB60AB0-92FB-F6E8-30A7-30CCB2028AE1}"/>
                </a:ext>
              </a:extLst>
            </p:cNvPr>
            <p:cNvSpPr/>
            <p:nvPr/>
          </p:nvSpPr>
          <p:spPr>
            <a:xfrm>
              <a:off x="23000817" y="938482"/>
              <a:ext cx="295529" cy="204090"/>
            </a:xfrm>
            <a:custGeom>
              <a:avLst/>
              <a:gdLst>
                <a:gd name="connsiteX0" fmla="*/ 222039 w 295529"/>
                <a:gd name="connsiteY0" fmla="*/ 109727 h 204090"/>
                <a:gd name="connsiteX1" fmla="*/ 216826 w 295529"/>
                <a:gd name="connsiteY1" fmla="*/ 127188 h 204090"/>
                <a:gd name="connsiteX2" fmla="*/ 211613 w 295529"/>
                <a:gd name="connsiteY2" fmla="*/ 146260 h 204090"/>
                <a:gd name="connsiteX3" fmla="*/ 199958 w 295529"/>
                <a:gd name="connsiteY3" fmla="*/ 110108 h 204090"/>
                <a:gd name="connsiteX4" fmla="*/ 164951 w 295529"/>
                <a:gd name="connsiteY4" fmla="*/ 0 h 204090"/>
                <a:gd name="connsiteX5" fmla="*/ 130812 w 295529"/>
                <a:gd name="connsiteY5" fmla="*/ 0 h 204090"/>
                <a:gd name="connsiteX6" fmla="*/ 96377 w 295529"/>
                <a:gd name="connsiteY6" fmla="*/ 109727 h 204090"/>
                <a:gd name="connsiteX7" fmla="*/ 90952 w 295529"/>
                <a:gd name="connsiteY7" fmla="*/ 127591 h 204090"/>
                <a:gd name="connsiteX8" fmla="*/ 85124 w 295529"/>
                <a:gd name="connsiteY8" fmla="*/ 146663 h 204090"/>
                <a:gd name="connsiteX9" fmla="*/ 79509 w 295529"/>
                <a:gd name="connsiteY9" fmla="*/ 127591 h 204090"/>
                <a:gd name="connsiteX10" fmla="*/ 74274 w 295529"/>
                <a:gd name="connsiteY10" fmla="*/ 109727 h 204090"/>
                <a:gd name="connsiteX11" fmla="*/ 41767 w 295529"/>
                <a:gd name="connsiteY11" fmla="*/ 106 h 204090"/>
                <a:gd name="connsiteX12" fmla="*/ 0 w 295529"/>
                <a:gd name="connsiteY12" fmla="*/ 106 h 204090"/>
                <a:gd name="connsiteX13" fmla="*/ 64654 w 295529"/>
                <a:gd name="connsiteY13" fmla="*/ 204090 h 204090"/>
                <a:gd name="connsiteX14" fmla="*/ 101992 w 295529"/>
                <a:gd name="connsiteY14" fmla="*/ 204090 h 204090"/>
                <a:gd name="connsiteX15" fmla="*/ 136512 w 295529"/>
                <a:gd name="connsiteY15" fmla="*/ 94469 h 204090"/>
                <a:gd name="connsiteX16" fmla="*/ 147362 w 295529"/>
                <a:gd name="connsiteY16" fmla="*/ 58741 h 204090"/>
                <a:gd name="connsiteX17" fmla="*/ 158996 w 295529"/>
                <a:gd name="connsiteY17" fmla="*/ 94469 h 204090"/>
                <a:gd name="connsiteX18" fmla="*/ 193537 w 295529"/>
                <a:gd name="connsiteY18" fmla="*/ 204090 h 204090"/>
                <a:gd name="connsiteX19" fmla="*/ 231278 w 295529"/>
                <a:gd name="connsiteY19" fmla="*/ 204090 h 204090"/>
                <a:gd name="connsiteX20" fmla="*/ 295529 w 295529"/>
                <a:gd name="connsiteY20" fmla="*/ 106 h 204090"/>
                <a:gd name="connsiteX21" fmla="*/ 254567 w 295529"/>
                <a:gd name="connsiteY21" fmla="*/ 106 h 20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5529" h="204090">
                  <a:moveTo>
                    <a:pt x="222039" y="109727"/>
                  </a:moveTo>
                  <a:cubicBezTo>
                    <a:pt x="220174" y="115618"/>
                    <a:pt x="218437" y="121439"/>
                    <a:pt x="216826" y="127188"/>
                  </a:cubicBezTo>
                  <a:cubicBezTo>
                    <a:pt x="215215" y="132937"/>
                    <a:pt x="213478" y="139295"/>
                    <a:pt x="211613" y="146260"/>
                  </a:cubicBezTo>
                  <a:cubicBezTo>
                    <a:pt x="206782" y="131257"/>
                    <a:pt x="202904" y="119206"/>
                    <a:pt x="199958" y="110108"/>
                  </a:cubicBezTo>
                  <a:lnTo>
                    <a:pt x="164951" y="0"/>
                  </a:lnTo>
                  <a:lnTo>
                    <a:pt x="130812" y="0"/>
                  </a:lnTo>
                  <a:lnTo>
                    <a:pt x="96377" y="109727"/>
                  </a:lnTo>
                  <a:cubicBezTo>
                    <a:pt x="94491" y="115900"/>
                    <a:pt x="92668" y="121855"/>
                    <a:pt x="90952" y="127591"/>
                  </a:cubicBezTo>
                  <a:cubicBezTo>
                    <a:pt x="89193" y="133355"/>
                    <a:pt x="87264" y="139712"/>
                    <a:pt x="85124" y="146663"/>
                  </a:cubicBezTo>
                  <a:cubicBezTo>
                    <a:pt x="83005" y="139712"/>
                    <a:pt x="81098" y="133355"/>
                    <a:pt x="79509" y="127591"/>
                  </a:cubicBezTo>
                  <a:cubicBezTo>
                    <a:pt x="77919" y="121827"/>
                    <a:pt x="76160" y="115894"/>
                    <a:pt x="74274" y="109727"/>
                  </a:cubicBezTo>
                  <a:lnTo>
                    <a:pt x="41767" y="106"/>
                  </a:lnTo>
                  <a:lnTo>
                    <a:pt x="0" y="106"/>
                  </a:lnTo>
                  <a:lnTo>
                    <a:pt x="64654" y="204090"/>
                  </a:lnTo>
                  <a:lnTo>
                    <a:pt x="101992" y="204090"/>
                  </a:lnTo>
                  <a:lnTo>
                    <a:pt x="136512" y="94469"/>
                  </a:lnTo>
                  <a:cubicBezTo>
                    <a:pt x="139458" y="85639"/>
                    <a:pt x="143082" y="73730"/>
                    <a:pt x="147362" y="58741"/>
                  </a:cubicBezTo>
                  <a:cubicBezTo>
                    <a:pt x="152448" y="73730"/>
                    <a:pt x="156326" y="85639"/>
                    <a:pt x="158996" y="94469"/>
                  </a:cubicBezTo>
                  <a:lnTo>
                    <a:pt x="193537" y="204090"/>
                  </a:lnTo>
                  <a:lnTo>
                    <a:pt x="231278" y="204090"/>
                  </a:lnTo>
                  <a:lnTo>
                    <a:pt x="295529" y="106"/>
                  </a:lnTo>
                  <a:lnTo>
                    <a:pt x="254567" y="106"/>
                  </a:lnTo>
                  <a:close/>
                </a:path>
              </a:pathLst>
            </a:custGeom>
            <a:grpFill/>
            <a:ln w="2119" cap="flat">
              <a:noFill/>
              <a:prstDash val="solid"/>
              <a:miter/>
            </a:ln>
          </p:spPr>
          <p:txBody>
            <a:bodyPr rtlCol="0" anchor="ctr"/>
            <a:lstStyle/>
            <a:p>
              <a:endParaRPr lang="es-ES" sz="675"/>
            </a:p>
          </p:txBody>
        </p:sp>
        <p:sp>
          <p:nvSpPr>
            <p:cNvPr id="29" name="Forma libre: forma 28">
              <a:extLst>
                <a:ext uri="{FF2B5EF4-FFF2-40B4-BE49-F238E27FC236}">
                  <a16:creationId xmlns:a16="http://schemas.microsoft.com/office/drawing/2014/main" id="{018920B9-A960-8E6D-E6E9-FA21522371C3}"/>
                </a:ext>
              </a:extLst>
            </p:cNvPr>
            <p:cNvSpPr/>
            <p:nvPr/>
          </p:nvSpPr>
          <p:spPr>
            <a:xfrm>
              <a:off x="23296333" y="934464"/>
              <a:ext cx="192321" cy="212494"/>
            </a:xfrm>
            <a:custGeom>
              <a:avLst/>
              <a:gdLst>
                <a:gd name="connsiteX0" fmla="*/ 146570 w 192321"/>
                <a:gd name="connsiteY0" fmla="*/ 13067 h 212494"/>
                <a:gd name="connsiteX1" fmla="*/ 97979 w 192321"/>
                <a:gd name="connsiteY1" fmla="*/ 14 h 212494"/>
                <a:gd name="connsiteX2" fmla="*/ 58415 w 192321"/>
                <a:gd name="connsiteY2" fmla="*/ 7430 h 212494"/>
                <a:gd name="connsiteX3" fmla="*/ 27307 w 192321"/>
                <a:gd name="connsiteY3" fmla="*/ 28982 h 212494"/>
                <a:gd name="connsiteX4" fmla="*/ 7027 w 192321"/>
                <a:gd name="connsiteY4" fmla="*/ 62506 h 212494"/>
                <a:gd name="connsiteX5" fmla="*/ 13 w 192321"/>
                <a:gd name="connsiteY5" fmla="*/ 106074 h 212494"/>
                <a:gd name="connsiteX6" fmla="*/ 12855 w 192321"/>
                <a:gd name="connsiteY6" fmla="*/ 161680 h 212494"/>
                <a:gd name="connsiteX7" fmla="*/ 48180 w 192321"/>
                <a:gd name="connsiteY7" fmla="*/ 199039 h 212494"/>
                <a:gd name="connsiteX8" fmla="*/ 99992 w 192321"/>
                <a:gd name="connsiteY8" fmla="*/ 212474 h 212494"/>
                <a:gd name="connsiteX9" fmla="*/ 134300 w 192321"/>
                <a:gd name="connsiteY9" fmla="*/ 207452 h 212494"/>
                <a:gd name="connsiteX10" fmla="*/ 164837 w 192321"/>
                <a:gd name="connsiteY10" fmla="*/ 191008 h 212494"/>
                <a:gd name="connsiteX11" fmla="*/ 188719 w 192321"/>
                <a:gd name="connsiteY11" fmla="*/ 161489 h 212494"/>
                <a:gd name="connsiteX12" fmla="*/ 158204 w 192321"/>
                <a:gd name="connsiteY12" fmla="*/ 142608 h 212494"/>
                <a:gd name="connsiteX13" fmla="*/ 142946 w 192321"/>
                <a:gd name="connsiteY13" fmla="*/ 162887 h 212494"/>
                <a:gd name="connsiteX14" fmla="*/ 123260 w 192321"/>
                <a:gd name="connsiteY14" fmla="*/ 174140 h 212494"/>
                <a:gd name="connsiteX15" fmla="*/ 99950 w 192321"/>
                <a:gd name="connsiteY15" fmla="*/ 177552 h 212494"/>
                <a:gd name="connsiteX16" fmla="*/ 69032 w 192321"/>
                <a:gd name="connsiteY16" fmla="*/ 169520 h 212494"/>
                <a:gd name="connsiteX17" fmla="*/ 47587 w 192321"/>
                <a:gd name="connsiteY17" fmla="*/ 145532 h 212494"/>
                <a:gd name="connsiteX18" fmla="*/ 40106 w 192321"/>
                <a:gd name="connsiteY18" fmla="*/ 115229 h 212494"/>
                <a:gd name="connsiteX19" fmla="*/ 191940 w 192321"/>
                <a:gd name="connsiteY19" fmla="*/ 115229 h 212494"/>
                <a:gd name="connsiteX20" fmla="*/ 192321 w 192321"/>
                <a:gd name="connsiteY20" fmla="*/ 109613 h 212494"/>
                <a:gd name="connsiteX21" fmla="*/ 192321 w 192321"/>
                <a:gd name="connsiteY21" fmla="*/ 104379 h 212494"/>
                <a:gd name="connsiteX22" fmla="*/ 180094 w 192321"/>
                <a:gd name="connsiteY22" fmla="*/ 49579 h 212494"/>
                <a:gd name="connsiteX23" fmla="*/ 146570 w 192321"/>
                <a:gd name="connsiteY23" fmla="*/ 13067 h 212494"/>
                <a:gd name="connsiteX24" fmla="*/ 55216 w 192321"/>
                <a:gd name="connsiteY24" fmla="*/ 52016 h 212494"/>
                <a:gd name="connsiteX25" fmla="*/ 73482 w 192321"/>
                <a:gd name="connsiteY25" fmla="*/ 37967 h 212494"/>
                <a:gd name="connsiteX26" fmla="*/ 97576 w 192321"/>
                <a:gd name="connsiteY26" fmla="*/ 33347 h 212494"/>
                <a:gd name="connsiteX27" fmla="*/ 137119 w 192321"/>
                <a:gd name="connsiteY27" fmla="*/ 50999 h 212494"/>
                <a:gd name="connsiteX28" fmla="*/ 151317 w 192321"/>
                <a:gd name="connsiteY28" fmla="*/ 85943 h 212494"/>
                <a:gd name="connsiteX29" fmla="*/ 41272 w 192321"/>
                <a:gd name="connsiteY29" fmla="*/ 85943 h 212494"/>
                <a:gd name="connsiteX30" fmla="*/ 43772 w 192321"/>
                <a:gd name="connsiteY30" fmla="*/ 74902 h 212494"/>
                <a:gd name="connsiteX31" fmla="*/ 55216 w 192321"/>
                <a:gd name="connsiteY31" fmla="*/ 52016 h 21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2321" h="212494">
                  <a:moveTo>
                    <a:pt x="146570" y="13067"/>
                  </a:moveTo>
                  <a:cubicBezTo>
                    <a:pt x="131927" y="4241"/>
                    <a:pt x="115080" y="-281"/>
                    <a:pt x="97979" y="14"/>
                  </a:cubicBezTo>
                  <a:cubicBezTo>
                    <a:pt x="84438" y="-156"/>
                    <a:pt x="70982" y="2366"/>
                    <a:pt x="58415" y="7430"/>
                  </a:cubicBezTo>
                  <a:cubicBezTo>
                    <a:pt x="46633" y="12319"/>
                    <a:pt x="36016" y="19666"/>
                    <a:pt x="27307" y="28982"/>
                  </a:cubicBezTo>
                  <a:cubicBezTo>
                    <a:pt x="18301" y="38632"/>
                    <a:pt x="11393" y="50048"/>
                    <a:pt x="7027" y="62506"/>
                  </a:cubicBezTo>
                  <a:cubicBezTo>
                    <a:pt x="2175" y="76511"/>
                    <a:pt x="-199" y="91256"/>
                    <a:pt x="13" y="106074"/>
                  </a:cubicBezTo>
                  <a:cubicBezTo>
                    <a:pt x="13" y="127265"/>
                    <a:pt x="4294" y="145801"/>
                    <a:pt x="12855" y="161680"/>
                  </a:cubicBezTo>
                  <a:cubicBezTo>
                    <a:pt x="20971" y="177140"/>
                    <a:pt x="33198" y="190065"/>
                    <a:pt x="48180" y="199039"/>
                  </a:cubicBezTo>
                  <a:cubicBezTo>
                    <a:pt x="63883" y="208190"/>
                    <a:pt x="81810" y="212839"/>
                    <a:pt x="99992" y="212474"/>
                  </a:cubicBezTo>
                  <a:cubicBezTo>
                    <a:pt x="111605" y="212496"/>
                    <a:pt x="123175" y="210802"/>
                    <a:pt x="134300" y="207452"/>
                  </a:cubicBezTo>
                  <a:cubicBezTo>
                    <a:pt x="145489" y="204078"/>
                    <a:pt x="155873" y="198486"/>
                    <a:pt x="164837" y="191008"/>
                  </a:cubicBezTo>
                  <a:cubicBezTo>
                    <a:pt x="174563" y="182739"/>
                    <a:pt x="182658" y="172729"/>
                    <a:pt x="188719" y="161489"/>
                  </a:cubicBezTo>
                  <a:lnTo>
                    <a:pt x="158204" y="142608"/>
                  </a:lnTo>
                  <a:cubicBezTo>
                    <a:pt x="154432" y="150258"/>
                    <a:pt x="149240" y="157134"/>
                    <a:pt x="142946" y="162887"/>
                  </a:cubicBezTo>
                  <a:cubicBezTo>
                    <a:pt x="137267" y="168005"/>
                    <a:pt x="130549" y="171843"/>
                    <a:pt x="123260" y="174140"/>
                  </a:cubicBezTo>
                  <a:cubicBezTo>
                    <a:pt x="115716" y="176460"/>
                    <a:pt x="107854" y="177611"/>
                    <a:pt x="99950" y="177552"/>
                  </a:cubicBezTo>
                  <a:cubicBezTo>
                    <a:pt x="89100" y="177734"/>
                    <a:pt x="78420" y="174958"/>
                    <a:pt x="69032" y="169520"/>
                  </a:cubicBezTo>
                  <a:cubicBezTo>
                    <a:pt x="59644" y="163843"/>
                    <a:pt x="52185" y="155488"/>
                    <a:pt x="47587" y="145532"/>
                  </a:cubicBezTo>
                  <a:cubicBezTo>
                    <a:pt x="43158" y="136011"/>
                    <a:pt x="40615" y="125718"/>
                    <a:pt x="40106" y="115229"/>
                  </a:cubicBezTo>
                  <a:lnTo>
                    <a:pt x="191940" y="115229"/>
                  </a:lnTo>
                  <a:cubicBezTo>
                    <a:pt x="192194" y="113368"/>
                    <a:pt x="192321" y="111491"/>
                    <a:pt x="192321" y="109613"/>
                  </a:cubicBezTo>
                  <a:lnTo>
                    <a:pt x="192321" y="104379"/>
                  </a:lnTo>
                  <a:cubicBezTo>
                    <a:pt x="192321" y="83500"/>
                    <a:pt x="188252" y="65233"/>
                    <a:pt x="180094" y="49579"/>
                  </a:cubicBezTo>
                  <a:cubicBezTo>
                    <a:pt x="172486" y="34553"/>
                    <a:pt x="160895" y="21919"/>
                    <a:pt x="146570" y="13067"/>
                  </a:cubicBezTo>
                  <a:close/>
                  <a:moveTo>
                    <a:pt x="55216" y="52016"/>
                  </a:moveTo>
                  <a:cubicBezTo>
                    <a:pt x="60005" y="45845"/>
                    <a:pt x="66298" y="41007"/>
                    <a:pt x="73482" y="37967"/>
                  </a:cubicBezTo>
                  <a:cubicBezTo>
                    <a:pt x="81111" y="34801"/>
                    <a:pt x="89312" y="33228"/>
                    <a:pt x="97576" y="33347"/>
                  </a:cubicBezTo>
                  <a:cubicBezTo>
                    <a:pt x="112749" y="32951"/>
                    <a:pt x="127286" y="39439"/>
                    <a:pt x="137119" y="50999"/>
                  </a:cubicBezTo>
                  <a:cubicBezTo>
                    <a:pt x="144493" y="59475"/>
                    <a:pt x="149219" y="71124"/>
                    <a:pt x="151317" y="85943"/>
                  </a:cubicBezTo>
                  <a:lnTo>
                    <a:pt x="41272" y="85943"/>
                  </a:lnTo>
                  <a:cubicBezTo>
                    <a:pt x="41865" y="82213"/>
                    <a:pt x="42692" y="78524"/>
                    <a:pt x="43772" y="74902"/>
                  </a:cubicBezTo>
                  <a:cubicBezTo>
                    <a:pt x="46103" y="66615"/>
                    <a:pt x="49981" y="58848"/>
                    <a:pt x="55216" y="52016"/>
                  </a:cubicBezTo>
                  <a:close/>
                </a:path>
              </a:pathLst>
            </a:custGeom>
            <a:grpFill/>
            <a:ln w="2119" cap="flat">
              <a:noFill/>
              <a:prstDash val="solid"/>
              <a:miter/>
            </a:ln>
          </p:spPr>
          <p:txBody>
            <a:bodyPr rtlCol="0" anchor="ctr"/>
            <a:lstStyle/>
            <a:p>
              <a:endParaRPr lang="es-ES" sz="675"/>
            </a:p>
          </p:txBody>
        </p:sp>
        <p:sp>
          <p:nvSpPr>
            <p:cNvPr id="30" name="Forma libre: forma 29">
              <a:extLst>
                <a:ext uri="{FF2B5EF4-FFF2-40B4-BE49-F238E27FC236}">
                  <a16:creationId xmlns:a16="http://schemas.microsoft.com/office/drawing/2014/main" id="{5F9EB252-AE4F-C4C6-355F-FF5A9D192270}"/>
                </a:ext>
              </a:extLst>
            </p:cNvPr>
            <p:cNvSpPr/>
            <p:nvPr/>
          </p:nvSpPr>
          <p:spPr>
            <a:xfrm>
              <a:off x="23513893" y="934470"/>
              <a:ext cx="106399" cy="207996"/>
            </a:xfrm>
            <a:custGeom>
              <a:avLst/>
              <a:gdLst>
                <a:gd name="connsiteX0" fmla="*/ 94766 w 106399"/>
                <a:gd name="connsiteY0" fmla="*/ 7 h 207996"/>
                <a:gd name="connsiteX1" fmla="*/ 62429 w 106399"/>
                <a:gd name="connsiteY1" fmla="*/ 9246 h 207996"/>
                <a:gd name="connsiteX2" fmla="*/ 39352 w 106399"/>
                <a:gd name="connsiteY2" fmla="*/ 37346 h 207996"/>
                <a:gd name="connsiteX3" fmla="*/ 39352 w 106399"/>
                <a:gd name="connsiteY3" fmla="*/ 4012 h 207996"/>
                <a:gd name="connsiteX4" fmla="*/ 0 w 106399"/>
                <a:gd name="connsiteY4" fmla="*/ 4012 h 207996"/>
                <a:gd name="connsiteX5" fmla="*/ 0 w 106399"/>
                <a:gd name="connsiteY5" fmla="*/ 207997 h 207996"/>
                <a:gd name="connsiteX6" fmla="*/ 39352 w 106399"/>
                <a:gd name="connsiteY6" fmla="*/ 207997 h 207996"/>
                <a:gd name="connsiteX7" fmla="*/ 39352 w 106399"/>
                <a:gd name="connsiteY7" fmla="*/ 99181 h 207996"/>
                <a:gd name="connsiteX8" fmla="*/ 52596 w 106399"/>
                <a:gd name="connsiteY8" fmla="*/ 57435 h 207996"/>
                <a:gd name="connsiteX9" fmla="*/ 86332 w 106399"/>
                <a:gd name="connsiteY9" fmla="*/ 41774 h 207996"/>
                <a:gd name="connsiteX10" fmla="*/ 106400 w 106399"/>
                <a:gd name="connsiteY10" fmla="*/ 41774 h 207996"/>
                <a:gd name="connsiteX11" fmla="*/ 106400 w 106399"/>
                <a:gd name="connsiteY11" fmla="*/ 7 h 20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399" h="207996">
                  <a:moveTo>
                    <a:pt x="94766" y="7"/>
                  </a:moveTo>
                  <a:cubicBezTo>
                    <a:pt x="83302" y="-171"/>
                    <a:pt x="72071" y="3044"/>
                    <a:pt x="62429" y="9246"/>
                  </a:cubicBezTo>
                  <a:cubicBezTo>
                    <a:pt x="52935" y="15392"/>
                    <a:pt x="45243" y="24758"/>
                    <a:pt x="39352" y="37346"/>
                  </a:cubicBezTo>
                  <a:lnTo>
                    <a:pt x="39352" y="4012"/>
                  </a:lnTo>
                  <a:lnTo>
                    <a:pt x="0" y="4012"/>
                  </a:lnTo>
                  <a:lnTo>
                    <a:pt x="0" y="207997"/>
                  </a:lnTo>
                  <a:lnTo>
                    <a:pt x="39352" y="207997"/>
                  </a:lnTo>
                  <a:lnTo>
                    <a:pt x="39352" y="99181"/>
                  </a:lnTo>
                  <a:cubicBezTo>
                    <a:pt x="39352" y="81789"/>
                    <a:pt x="43759" y="67875"/>
                    <a:pt x="52596" y="57435"/>
                  </a:cubicBezTo>
                  <a:cubicBezTo>
                    <a:pt x="60818" y="47276"/>
                    <a:pt x="73278" y="41493"/>
                    <a:pt x="86332" y="41774"/>
                  </a:cubicBezTo>
                  <a:lnTo>
                    <a:pt x="106400" y="41774"/>
                  </a:lnTo>
                  <a:lnTo>
                    <a:pt x="106400" y="7"/>
                  </a:lnTo>
                  <a:close/>
                </a:path>
              </a:pathLst>
            </a:custGeom>
            <a:grpFill/>
            <a:ln w="2119" cap="flat">
              <a:noFill/>
              <a:prstDash val="solid"/>
              <a:miter/>
            </a:ln>
          </p:spPr>
          <p:txBody>
            <a:bodyPr rtlCol="0" anchor="ctr"/>
            <a:lstStyle/>
            <a:p>
              <a:endParaRPr lang="es-ES" sz="675"/>
            </a:p>
          </p:txBody>
        </p:sp>
        <p:sp>
          <p:nvSpPr>
            <p:cNvPr id="31" name="Forma libre: forma 30">
              <a:extLst>
                <a:ext uri="{FF2B5EF4-FFF2-40B4-BE49-F238E27FC236}">
                  <a16:creationId xmlns:a16="http://schemas.microsoft.com/office/drawing/2014/main" id="{D900AAFA-862E-C9FC-2A8C-2AFC139EDD06}"/>
                </a:ext>
              </a:extLst>
            </p:cNvPr>
            <p:cNvSpPr/>
            <p:nvPr/>
          </p:nvSpPr>
          <p:spPr>
            <a:xfrm>
              <a:off x="20826516" y="737210"/>
              <a:ext cx="267147" cy="428326"/>
            </a:xfrm>
            <a:custGeom>
              <a:avLst/>
              <a:gdLst>
                <a:gd name="connsiteX0" fmla="*/ 0 w 267147"/>
                <a:gd name="connsiteY0" fmla="*/ 305362 h 428326"/>
                <a:gd name="connsiteX1" fmla="*/ 35453 w 267147"/>
                <a:gd name="connsiteY1" fmla="*/ 391737 h 428326"/>
                <a:gd name="connsiteX2" fmla="*/ 176966 w 267147"/>
                <a:gd name="connsiteY2" fmla="*/ 414920 h 428326"/>
                <a:gd name="connsiteX3" fmla="*/ 219475 w 267147"/>
                <a:gd name="connsiteY3" fmla="*/ 0 h 428326"/>
                <a:gd name="connsiteX4" fmla="*/ 0 w 267147"/>
                <a:gd name="connsiteY4" fmla="*/ 305362 h 428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147" h="428326">
                  <a:moveTo>
                    <a:pt x="0" y="305362"/>
                  </a:moveTo>
                  <a:cubicBezTo>
                    <a:pt x="-49" y="337704"/>
                    <a:pt x="12696" y="368753"/>
                    <a:pt x="35453" y="391737"/>
                  </a:cubicBezTo>
                  <a:cubicBezTo>
                    <a:pt x="79360" y="435644"/>
                    <a:pt x="138971" y="435560"/>
                    <a:pt x="176966" y="414920"/>
                  </a:cubicBezTo>
                  <a:cubicBezTo>
                    <a:pt x="223480" y="389681"/>
                    <a:pt x="328121" y="313987"/>
                    <a:pt x="219475" y="0"/>
                  </a:cubicBezTo>
                  <a:cubicBezTo>
                    <a:pt x="219475" y="148210"/>
                    <a:pt x="0" y="163277"/>
                    <a:pt x="0" y="305362"/>
                  </a:cubicBezTo>
                  <a:close/>
                </a:path>
              </a:pathLst>
            </a:custGeom>
            <a:grpFill/>
            <a:ln w="2119" cap="flat">
              <a:noFill/>
              <a:prstDash val="solid"/>
              <a:miter/>
            </a:ln>
          </p:spPr>
          <p:txBody>
            <a:bodyPr rtlCol="0" anchor="ctr"/>
            <a:lstStyle/>
            <a:p>
              <a:endParaRPr lang="es-ES" sz="675"/>
            </a:p>
          </p:txBody>
        </p:sp>
        <p:sp>
          <p:nvSpPr>
            <p:cNvPr id="32" name="Forma libre: forma 31">
              <a:extLst>
                <a:ext uri="{FF2B5EF4-FFF2-40B4-BE49-F238E27FC236}">
                  <a16:creationId xmlns:a16="http://schemas.microsoft.com/office/drawing/2014/main" id="{066CFF46-3F05-EFD0-0BD5-2CD59A6B7A97}"/>
                </a:ext>
              </a:extLst>
            </p:cNvPr>
            <p:cNvSpPr/>
            <p:nvPr/>
          </p:nvSpPr>
          <p:spPr>
            <a:xfrm>
              <a:off x="20670932" y="737210"/>
              <a:ext cx="255520" cy="428307"/>
            </a:xfrm>
            <a:custGeom>
              <a:avLst/>
              <a:gdLst>
                <a:gd name="connsiteX0" fmla="*/ 255521 w 255520"/>
                <a:gd name="connsiteY0" fmla="*/ 129752 h 428307"/>
                <a:gd name="connsiteX1" fmla="*/ 219496 w 255520"/>
                <a:gd name="connsiteY1" fmla="*/ 0 h 428307"/>
                <a:gd name="connsiteX2" fmla="*/ 0 w 255520"/>
                <a:gd name="connsiteY2" fmla="*/ 305362 h 428307"/>
                <a:gd name="connsiteX3" fmla="*/ 35410 w 255520"/>
                <a:gd name="connsiteY3" fmla="*/ 391737 h 428307"/>
                <a:gd name="connsiteX4" fmla="*/ 176924 w 255520"/>
                <a:gd name="connsiteY4" fmla="*/ 414920 h 428307"/>
                <a:gd name="connsiteX5" fmla="*/ 255521 w 255520"/>
                <a:gd name="connsiteY5" fmla="*/ 129752 h 42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520" h="428307">
                  <a:moveTo>
                    <a:pt x="255521" y="129752"/>
                  </a:moveTo>
                  <a:cubicBezTo>
                    <a:pt x="248316" y="90909"/>
                    <a:pt x="236767" y="51134"/>
                    <a:pt x="219496" y="0"/>
                  </a:cubicBezTo>
                  <a:cubicBezTo>
                    <a:pt x="219496" y="148210"/>
                    <a:pt x="0" y="163277"/>
                    <a:pt x="0" y="305362"/>
                  </a:cubicBezTo>
                  <a:cubicBezTo>
                    <a:pt x="-49" y="337697"/>
                    <a:pt x="12677" y="368742"/>
                    <a:pt x="35410" y="391737"/>
                  </a:cubicBezTo>
                  <a:cubicBezTo>
                    <a:pt x="79318" y="435644"/>
                    <a:pt x="139394" y="435517"/>
                    <a:pt x="176924" y="414920"/>
                  </a:cubicBezTo>
                  <a:cubicBezTo>
                    <a:pt x="89659" y="321870"/>
                    <a:pt x="120386" y="214156"/>
                    <a:pt x="255521" y="129752"/>
                  </a:cubicBezTo>
                  <a:close/>
                </a:path>
              </a:pathLst>
            </a:custGeom>
            <a:grpFill/>
            <a:ln w="2119" cap="flat">
              <a:noFill/>
              <a:prstDash val="solid"/>
              <a:miter/>
            </a:ln>
          </p:spPr>
          <p:txBody>
            <a:bodyPr rtlCol="0" anchor="ctr"/>
            <a:lstStyle/>
            <a:p>
              <a:endParaRPr lang="es-ES" sz="675"/>
            </a:p>
          </p:txBody>
        </p:sp>
        <p:sp>
          <p:nvSpPr>
            <p:cNvPr id="33" name="Forma libre: forma 32">
              <a:extLst>
                <a:ext uri="{FF2B5EF4-FFF2-40B4-BE49-F238E27FC236}">
                  <a16:creationId xmlns:a16="http://schemas.microsoft.com/office/drawing/2014/main" id="{FEBA3C0A-9A16-84DB-F457-11A43B5A5DC2}"/>
                </a:ext>
              </a:extLst>
            </p:cNvPr>
            <p:cNvSpPr/>
            <p:nvPr/>
          </p:nvSpPr>
          <p:spPr>
            <a:xfrm>
              <a:off x="20515348" y="737210"/>
              <a:ext cx="255520" cy="529266"/>
            </a:xfrm>
            <a:custGeom>
              <a:avLst/>
              <a:gdLst>
                <a:gd name="connsiteX0" fmla="*/ 255521 w 255520"/>
                <a:gd name="connsiteY0" fmla="*/ 129752 h 529266"/>
                <a:gd name="connsiteX1" fmla="*/ 219496 w 255520"/>
                <a:gd name="connsiteY1" fmla="*/ 0 h 529266"/>
                <a:gd name="connsiteX2" fmla="*/ 0 w 255520"/>
                <a:gd name="connsiteY2" fmla="*/ 305362 h 529266"/>
                <a:gd name="connsiteX3" fmla="*/ 59038 w 255520"/>
                <a:gd name="connsiteY3" fmla="*/ 410321 h 529266"/>
                <a:gd name="connsiteX4" fmla="*/ 53380 w 255520"/>
                <a:gd name="connsiteY4" fmla="*/ 529266 h 529266"/>
                <a:gd name="connsiteX5" fmla="*/ 81543 w 255520"/>
                <a:gd name="connsiteY5" fmla="*/ 524583 h 529266"/>
                <a:gd name="connsiteX6" fmla="*/ 77093 w 255520"/>
                <a:gd name="connsiteY6" fmla="*/ 419433 h 529266"/>
                <a:gd name="connsiteX7" fmla="*/ 176923 w 255520"/>
                <a:gd name="connsiteY7" fmla="*/ 414962 h 529266"/>
                <a:gd name="connsiteX8" fmla="*/ 255521 w 255520"/>
                <a:gd name="connsiteY8" fmla="*/ 129752 h 52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20" h="529266">
                  <a:moveTo>
                    <a:pt x="255521" y="129752"/>
                  </a:moveTo>
                  <a:cubicBezTo>
                    <a:pt x="248316" y="90909"/>
                    <a:pt x="236746" y="51134"/>
                    <a:pt x="219496" y="0"/>
                  </a:cubicBezTo>
                  <a:cubicBezTo>
                    <a:pt x="219496" y="148210"/>
                    <a:pt x="0" y="163277"/>
                    <a:pt x="0" y="305362"/>
                  </a:cubicBezTo>
                  <a:cubicBezTo>
                    <a:pt x="0" y="378238"/>
                    <a:pt x="59038" y="410321"/>
                    <a:pt x="59038" y="410321"/>
                  </a:cubicBezTo>
                  <a:cubicBezTo>
                    <a:pt x="49865" y="449285"/>
                    <a:pt x="47947" y="489607"/>
                    <a:pt x="53380" y="529266"/>
                  </a:cubicBezTo>
                  <a:lnTo>
                    <a:pt x="81543" y="524583"/>
                  </a:lnTo>
                  <a:cubicBezTo>
                    <a:pt x="67769" y="476691"/>
                    <a:pt x="76224" y="424540"/>
                    <a:pt x="77093" y="419433"/>
                  </a:cubicBezTo>
                  <a:cubicBezTo>
                    <a:pt x="113117" y="433864"/>
                    <a:pt x="150265" y="429584"/>
                    <a:pt x="176923" y="414962"/>
                  </a:cubicBezTo>
                  <a:cubicBezTo>
                    <a:pt x="89532" y="321870"/>
                    <a:pt x="120386" y="214177"/>
                    <a:pt x="255521" y="129752"/>
                  </a:cubicBezTo>
                  <a:close/>
                </a:path>
              </a:pathLst>
            </a:custGeom>
            <a:grpFill/>
            <a:ln w="2119" cap="flat">
              <a:noFill/>
              <a:prstDash val="solid"/>
              <a:miter/>
            </a:ln>
          </p:spPr>
          <p:txBody>
            <a:bodyPr rtlCol="0" anchor="ctr"/>
            <a:lstStyle/>
            <a:p>
              <a:endParaRPr lang="es-ES" sz="675"/>
            </a:p>
          </p:txBody>
        </p:sp>
      </p:grpSp>
    </p:spTree>
    <p:extLst>
      <p:ext uri="{BB962C8B-B14F-4D97-AF65-F5344CB8AC3E}">
        <p14:creationId xmlns:p14="http://schemas.microsoft.com/office/powerpoint/2010/main" val="65634743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Featured Orange 2">
    <p:bg>
      <p:bgPr>
        <a:solidFill>
          <a:schemeClr val="accent1"/>
        </a:solidFill>
        <a:effectLst/>
      </p:bgPr>
    </p:bg>
    <p:spTree>
      <p:nvGrpSpPr>
        <p:cNvPr id="1" name=""/>
        <p:cNvGrpSpPr/>
        <p:nvPr/>
      </p:nvGrpSpPr>
      <p:grpSpPr>
        <a:xfrm>
          <a:off x="0" y="0"/>
          <a:ext cx="0" cy="0"/>
          <a:chOff x="0" y="0"/>
          <a:chExt cx="0" cy="0"/>
        </a:xfrm>
      </p:grpSpPr>
      <p:sp>
        <p:nvSpPr>
          <p:cNvPr id="2" name="Text Placeholder 6">
            <a:extLst>
              <a:ext uri="{FF2B5EF4-FFF2-40B4-BE49-F238E27FC236}">
                <a16:creationId xmlns:a16="http://schemas.microsoft.com/office/drawing/2014/main" id="{97CDADDC-6983-4DD2-9F05-8B5D5BBF568F}"/>
              </a:ext>
            </a:extLst>
          </p:cNvPr>
          <p:cNvSpPr>
            <a:spLocks noGrp="1"/>
          </p:cNvSpPr>
          <p:nvPr>
            <p:ph type="body" sz="quarter" idx="20" hasCustomPrompt="1"/>
          </p:nvPr>
        </p:nvSpPr>
        <p:spPr>
          <a:xfrm>
            <a:off x="305415" y="309694"/>
            <a:ext cx="6967061" cy="2262056"/>
          </a:xfrm>
          <a:prstGeom prst="rect">
            <a:avLst/>
          </a:prstGeom>
        </p:spPr>
        <p:txBody>
          <a:bodyPr anchor="t">
            <a:normAutofit/>
          </a:bodyPr>
          <a:lstStyle>
            <a:lvl1pPr>
              <a:lnSpc>
                <a:spcPct val="80000"/>
              </a:lnSpc>
              <a:defRPr sz="5213" b="1" i="0">
                <a:solidFill>
                  <a:schemeClr val="bg1"/>
                </a:solidFill>
                <a:latin typeface="IberPangea Text" panose="020B0404000000000000" pitchFamily="34" charset="0"/>
                <a:ea typeface="IberPangea Text" panose="020B0404000000000000" pitchFamily="34" charset="0"/>
                <a:cs typeface="IberPangea Text" panose="020B0404000000000000" pitchFamily="34" charset="0"/>
              </a:defRPr>
            </a:lvl1pPr>
          </a:lstStyle>
          <a:p>
            <a:pPr lvl="0"/>
            <a:r>
              <a:rPr lang="en-US" noProof="0"/>
              <a:t>Catchphrase</a:t>
            </a:r>
          </a:p>
        </p:txBody>
      </p:sp>
      <p:sp>
        <p:nvSpPr>
          <p:cNvPr id="8" name="Marcador de número de diapositiva 5">
            <a:extLst>
              <a:ext uri="{FF2B5EF4-FFF2-40B4-BE49-F238E27FC236}">
                <a16:creationId xmlns:a16="http://schemas.microsoft.com/office/drawing/2014/main" id="{00962699-8D4B-2FDF-8D35-F73D29ADC13D}"/>
              </a:ext>
            </a:extLst>
          </p:cNvPr>
          <p:cNvSpPr>
            <a:spLocks noGrp="1"/>
          </p:cNvSpPr>
          <p:nvPr>
            <p:ph type="sldNum" sz="quarter" idx="4"/>
          </p:nvPr>
        </p:nvSpPr>
        <p:spPr>
          <a:xfrm>
            <a:off x="8373624" y="4840002"/>
            <a:ext cx="464962" cy="180415"/>
          </a:xfrm>
          <a:prstGeom prst="rect">
            <a:avLst/>
          </a:prstGeom>
        </p:spPr>
        <p:txBody>
          <a:bodyPr anchor="b"/>
          <a:lstStyle>
            <a:lvl1pPr algn="r">
              <a:defRPr sz="450" b="0" i="0">
                <a:solidFill>
                  <a:schemeClr val="bg1"/>
                </a:solidFill>
                <a:latin typeface="IberPangea Text Light" panose="020B0404000000000000" pitchFamily="34" charset="0"/>
                <a:ea typeface="IberPangea Text Light" panose="020B0404000000000000" pitchFamily="34" charset="0"/>
                <a:cs typeface="IberPangea Text Light" panose="020B0404000000000000" pitchFamily="34" charset="0"/>
              </a:defRPr>
            </a:lvl1pPr>
          </a:lstStyle>
          <a:p>
            <a:fld id="{92A49E42-579D-0A4D-A382-D64C66A04E33}" type="slidenum">
              <a:rPr lang="en-US" smtClean="0"/>
              <a:pPr/>
              <a:t>‹#›</a:t>
            </a:fld>
            <a:endParaRPr lang="en-US"/>
          </a:p>
        </p:txBody>
      </p:sp>
      <p:grpSp>
        <p:nvGrpSpPr>
          <p:cNvPr id="7" name="Grupo 6">
            <a:extLst>
              <a:ext uri="{FF2B5EF4-FFF2-40B4-BE49-F238E27FC236}">
                <a16:creationId xmlns:a16="http://schemas.microsoft.com/office/drawing/2014/main" id="{A5BE0DA7-1A8D-014B-6183-03ACAA92C7DE}"/>
              </a:ext>
            </a:extLst>
          </p:cNvPr>
          <p:cNvGrpSpPr/>
          <p:nvPr userDrawn="1"/>
        </p:nvGrpSpPr>
        <p:grpSpPr>
          <a:xfrm>
            <a:off x="7693757" y="276454"/>
            <a:ext cx="1164430" cy="198475"/>
            <a:chOff x="20515348" y="737210"/>
            <a:chExt cx="3104944" cy="529266"/>
          </a:xfrm>
          <a:solidFill>
            <a:schemeClr val="bg1"/>
          </a:solidFill>
        </p:grpSpPr>
        <p:sp>
          <p:nvSpPr>
            <p:cNvPr id="10" name="Forma libre: forma 9">
              <a:extLst>
                <a:ext uri="{FF2B5EF4-FFF2-40B4-BE49-F238E27FC236}">
                  <a16:creationId xmlns:a16="http://schemas.microsoft.com/office/drawing/2014/main" id="{1CC834C6-AF4E-4F8B-EE17-C446D77B2710}"/>
                </a:ext>
              </a:extLst>
            </p:cNvPr>
            <p:cNvSpPr/>
            <p:nvPr/>
          </p:nvSpPr>
          <p:spPr>
            <a:xfrm>
              <a:off x="21187483" y="856967"/>
              <a:ext cx="221251" cy="289836"/>
            </a:xfrm>
            <a:custGeom>
              <a:avLst/>
              <a:gdLst>
                <a:gd name="connsiteX0" fmla="*/ 183895 w 221251"/>
                <a:gd name="connsiteY0" fmla="*/ 147165 h 289836"/>
                <a:gd name="connsiteX1" fmla="*/ 136703 w 221251"/>
                <a:gd name="connsiteY1" fmla="*/ 128093 h 289836"/>
                <a:gd name="connsiteX2" fmla="*/ 102183 w 221251"/>
                <a:gd name="connsiteY2" fmla="*/ 118854 h 289836"/>
                <a:gd name="connsiteX3" fmla="*/ 65226 w 221251"/>
                <a:gd name="connsiteY3" fmla="*/ 103003 h 289836"/>
                <a:gd name="connsiteX4" fmla="*/ 52384 w 221251"/>
                <a:gd name="connsiteY4" fmla="*/ 75900 h 289836"/>
                <a:gd name="connsiteX5" fmla="*/ 68256 w 221251"/>
                <a:gd name="connsiteY5" fmla="*/ 48203 h 289836"/>
                <a:gd name="connsiteX6" fmla="*/ 110638 w 221251"/>
                <a:gd name="connsiteY6" fmla="*/ 37756 h 289836"/>
                <a:gd name="connsiteX7" fmla="*/ 154186 w 221251"/>
                <a:gd name="connsiteY7" fmla="*/ 49199 h 289836"/>
                <a:gd name="connsiteX8" fmla="*/ 179615 w 221251"/>
                <a:gd name="connsiteY8" fmla="*/ 84736 h 289836"/>
                <a:gd name="connsiteX9" fmla="*/ 216148 w 221251"/>
                <a:gd name="connsiteY9" fmla="*/ 71089 h 289836"/>
                <a:gd name="connsiteX10" fmla="*/ 194470 w 221251"/>
                <a:gd name="connsiteY10" fmla="*/ 31929 h 289836"/>
                <a:gd name="connsiteX11" fmla="*/ 158445 w 221251"/>
                <a:gd name="connsiteY11" fmla="*/ 8258 h 289836"/>
                <a:gd name="connsiteX12" fmla="*/ 110066 w 221251"/>
                <a:gd name="connsiteY12" fmla="*/ 15 h 289836"/>
                <a:gd name="connsiteX13" fmla="*/ 57258 w 221251"/>
                <a:gd name="connsiteY13" fmla="*/ 10059 h 289836"/>
                <a:gd name="connsiteX14" fmla="*/ 21933 w 221251"/>
                <a:gd name="connsiteY14" fmla="*/ 37968 h 289836"/>
                <a:gd name="connsiteX15" fmla="*/ 9218 w 221251"/>
                <a:gd name="connsiteY15" fmla="*/ 79121 h 289836"/>
                <a:gd name="connsiteX16" fmla="*/ 42530 w 221251"/>
                <a:gd name="connsiteY16" fmla="*/ 139748 h 289836"/>
                <a:gd name="connsiteX17" fmla="*/ 83810 w 221251"/>
                <a:gd name="connsiteY17" fmla="*/ 157337 h 289836"/>
                <a:gd name="connsiteX18" fmla="*/ 118352 w 221251"/>
                <a:gd name="connsiteY18" fmla="*/ 166555 h 289836"/>
                <a:gd name="connsiteX19" fmla="*/ 153274 w 221251"/>
                <a:gd name="connsiteY19" fmla="*/ 178613 h 289836"/>
                <a:gd name="connsiteX20" fmla="*/ 172749 w 221251"/>
                <a:gd name="connsiteY20" fmla="*/ 193256 h 289836"/>
                <a:gd name="connsiteX21" fmla="*/ 178979 w 221251"/>
                <a:gd name="connsiteY21" fmla="*/ 212327 h 289836"/>
                <a:gd name="connsiteX22" fmla="*/ 161306 w 221251"/>
                <a:gd name="connsiteY22" fmla="*/ 241253 h 289836"/>
                <a:gd name="connsiteX23" fmla="*/ 113923 w 221251"/>
                <a:gd name="connsiteY23" fmla="*/ 252082 h 289836"/>
                <a:gd name="connsiteX24" fmla="*/ 63933 w 221251"/>
                <a:gd name="connsiteY24" fmla="*/ 237036 h 289836"/>
                <a:gd name="connsiteX25" fmla="*/ 36025 w 221251"/>
                <a:gd name="connsiteY25" fmla="*/ 198278 h 289836"/>
                <a:gd name="connsiteX26" fmla="*/ 0 w 221251"/>
                <a:gd name="connsiteY26" fmla="*/ 213535 h 289836"/>
                <a:gd name="connsiteX27" fmla="*/ 23480 w 221251"/>
                <a:gd name="connsiteY27" fmla="*/ 254095 h 289836"/>
                <a:gd name="connsiteX28" fmla="*/ 62429 w 221251"/>
                <a:gd name="connsiteY28" fmla="*/ 280584 h 289836"/>
                <a:gd name="connsiteX29" fmla="*/ 114029 w 221251"/>
                <a:gd name="connsiteY29" fmla="*/ 289823 h 289836"/>
                <a:gd name="connsiteX30" fmla="*/ 171054 w 221251"/>
                <a:gd name="connsiteY30" fmla="*/ 279588 h 289836"/>
                <a:gd name="connsiteX31" fmla="*/ 208201 w 221251"/>
                <a:gd name="connsiteY31" fmla="*/ 251276 h 289836"/>
                <a:gd name="connsiteX32" fmla="*/ 221234 w 221251"/>
                <a:gd name="connsiteY32" fmla="*/ 208725 h 289836"/>
                <a:gd name="connsiteX33" fmla="*/ 211995 w 221251"/>
                <a:gd name="connsiteY33" fmla="*/ 173781 h 289836"/>
                <a:gd name="connsiteX34" fmla="*/ 183895 w 221251"/>
                <a:gd name="connsiteY34" fmla="*/ 147165 h 289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21251" h="289836">
                  <a:moveTo>
                    <a:pt x="183895" y="147165"/>
                  </a:moveTo>
                  <a:cubicBezTo>
                    <a:pt x="171435" y="139536"/>
                    <a:pt x="155705" y="133179"/>
                    <a:pt x="136703" y="128093"/>
                  </a:cubicBezTo>
                  <a:lnTo>
                    <a:pt x="102183" y="118854"/>
                  </a:lnTo>
                  <a:cubicBezTo>
                    <a:pt x="86120" y="114319"/>
                    <a:pt x="73802" y="109036"/>
                    <a:pt x="65226" y="103003"/>
                  </a:cubicBezTo>
                  <a:cubicBezTo>
                    <a:pt x="56650" y="96970"/>
                    <a:pt x="52369" y="87936"/>
                    <a:pt x="52384" y="75900"/>
                  </a:cubicBezTo>
                  <a:cubicBezTo>
                    <a:pt x="52384" y="64387"/>
                    <a:pt x="57675" y="55154"/>
                    <a:pt x="68256" y="48203"/>
                  </a:cubicBezTo>
                  <a:cubicBezTo>
                    <a:pt x="78837" y="41253"/>
                    <a:pt x="92965" y="37771"/>
                    <a:pt x="110638" y="37756"/>
                  </a:cubicBezTo>
                  <a:cubicBezTo>
                    <a:pt x="127491" y="37756"/>
                    <a:pt x="142007" y="41570"/>
                    <a:pt x="154186" y="49199"/>
                  </a:cubicBezTo>
                  <a:cubicBezTo>
                    <a:pt x="166364" y="56828"/>
                    <a:pt x="174840" y="68674"/>
                    <a:pt x="179615" y="84736"/>
                  </a:cubicBezTo>
                  <a:lnTo>
                    <a:pt x="216148" y="71089"/>
                  </a:lnTo>
                  <a:cubicBezTo>
                    <a:pt x="212018" y="56548"/>
                    <a:pt x="204601" y="43149"/>
                    <a:pt x="194470" y="31929"/>
                  </a:cubicBezTo>
                  <a:cubicBezTo>
                    <a:pt x="184440" y="21375"/>
                    <a:pt x="172113" y="13276"/>
                    <a:pt x="158445" y="8258"/>
                  </a:cubicBezTo>
                  <a:cubicBezTo>
                    <a:pt x="142961" y="2564"/>
                    <a:pt x="126561" y="-231"/>
                    <a:pt x="110066" y="15"/>
                  </a:cubicBezTo>
                  <a:cubicBezTo>
                    <a:pt x="89977" y="15"/>
                    <a:pt x="72374" y="3363"/>
                    <a:pt x="57258" y="10059"/>
                  </a:cubicBezTo>
                  <a:cubicBezTo>
                    <a:pt x="43147" y="15948"/>
                    <a:pt x="30928" y="25603"/>
                    <a:pt x="21933" y="37968"/>
                  </a:cubicBezTo>
                  <a:cubicBezTo>
                    <a:pt x="13437" y="49990"/>
                    <a:pt x="8985" y="64402"/>
                    <a:pt x="9218" y="79121"/>
                  </a:cubicBezTo>
                  <a:cubicBezTo>
                    <a:pt x="8491" y="103878"/>
                    <a:pt x="21242" y="127087"/>
                    <a:pt x="42530" y="139748"/>
                  </a:cubicBezTo>
                  <a:cubicBezTo>
                    <a:pt x="55349" y="147614"/>
                    <a:pt x="69258" y="153539"/>
                    <a:pt x="83810" y="157337"/>
                  </a:cubicBezTo>
                  <a:lnTo>
                    <a:pt x="118352" y="166555"/>
                  </a:lnTo>
                  <a:cubicBezTo>
                    <a:pt x="130350" y="169450"/>
                    <a:pt x="142045" y="173489"/>
                    <a:pt x="153274" y="178613"/>
                  </a:cubicBezTo>
                  <a:cubicBezTo>
                    <a:pt x="160818" y="181910"/>
                    <a:pt x="167487" y="186924"/>
                    <a:pt x="172749" y="193256"/>
                  </a:cubicBezTo>
                  <a:cubicBezTo>
                    <a:pt x="176900" y="198738"/>
                    <a:pt x="179096" y="205453"/>
                    <a:pt x="178979" y="212327"/>
                  </a:cubicBezTo>
                  <a:cubicBezTo>
                    <a:pt x="178979" y="224379"/>
                    <a:pt x="173088" y="234021"/>
                    <a:pt x="161306" y="241253"/>
                  </a:cubicBezTo>
                  <a:cubicBezTo>
                    <a:pt x="149524" y="248486"/>
                    <a:pt x="133730" y="252097"/>
                    <a:pt x="113923" y="252082"/>
                  </a:cubicBezTo>
                  <a:cubicBezTo>
                    <a:pt x="93848" y="252082"/>
                    <a:pt x="77184" y="247066"/>
                    <a:pt x="63933" y="237036"/>
                  </a:cubicBezTo>
                  <a:cubicBezTo>
                    <a:pt x="50888" y="227273"/>
                    <a:pt x="41147" y="213747"/>
                    <a:pt x="36025" y="198278"/>
                  </a:cubicBezTo>
                  <a:lnTo>
                    <a:pt x="0" y="213535"/>
                  </a:lnTo>
                  <a:cubicBezTo>
                    <a:pt x="4806" y="228591"/>
                    <a:pt x="12816" y="242429"/>
                    <a:pt x="23480" y="254095"/>
                  </a:cubicBezTo>
                  <a:cubicBezTo>
                    <a:pt x="34287" y="265763"/>
                    <a:pt x="47606" y="274820"/>
                    <a:pt x="62429" y="280584"/>
                  </a:cubicBezTo>
                  <a:cubicBezTo>
                    <a:pt x="78879" y="286939"/>
                    <a:pt x="96396" y="290075"/>
                    <a:pt x="114029" y="289823"/>
                  </a:cubicBezTo>
                  <a:cubicBezTo>
                    <a:pt x="135982" y="289823"/>
                    <a:pt x="154991" y="286411"/>
                    <a:pt x="171054" y="279588"/>
                  </a:cubicBezTo>
                  <a:cubicBezTo>
                    <a:pt x="187116" y="272764"/>
                    <a:pt x="199498" y="263328"/>
                    <a:pt x="208201" y="251276"/>
                  </a:cubicBezTo>
                  <a:cubicBezTo>
                    <a:pt x="217006" y="238863"/>
                    <a:pt x="221577" y="223940"/>
                    <a:pt x="221234" y="208725"/>
                  </a:cubicBezTo>
                  <a:cubicBezTo>
                    <a:pt x="221463" y="196445"/>
                    <a:pt x="218263" y="184345"/>
                    <a:pt x="211995" y="173781"/>
                  </a:cubicBezTo>
                  <a:cubicBezTo>
                    <a:pt x="204910" y="162774"/>
                    <a:pt x="195271" y="153643"/>
                    <a:pt x="183895" y="147165"/>
                  </a:cubicBezTo>
                  <a:close/>
                </a:path>
              </a:pathLst>
            </a:custGeom>
            <a:grpFill/>
            <a:ln w="2119" cap="flat">
              <a:noFill/>
              <a:prstDash val="solid"/>
              <a:miter/>
            </a:ln>
          </p:spPr>
          <p:txBody>
            <a:bodyPr rtlCol="0" anchor="ctr"/>
            <a:lstStyle/>
            <a:p>
              <a:endParaRPr lang="es-ES" sz="675"/>
            </a:p>
          </p:txBody>
        </p:sp>
        <p:sp>
          <p:nvSpPr>
            <p:cNvPr id="11" name="Forma libre: forma 10">
              <a:extLst>
                <a:ext uri="{FF2B5EF4-FFF2-40B4-BE49-F238E27FC236}">
                  <a16:creationId xmlns:a16="http://schemas.microsoft.com/office/drawing/2014/main" id="{239A5FBF-3DBC-4127-6BF8-8EE5F0FA5592}"/>
                </a:ext>
              </a:extLst>
            </p:cNvPr>
            <p:cNvSpPr/>
            <p:nvPr/>
          </p:nvSpPr>
          <p:spPr>
            <a:xfrm>
              <a:off x="21423710" y="934471"/>
              <a:ext cx="193611" cy="211949"/>
            </a:xfrm>
            <a:custGeom>
              <a:avLst/>
              <a:gdLst>
                <a:gd name="connsiteX0" fmla="*/ 58222 w 193611"/>
                <a:gd name="connsiteY0" fmla="*/ 53407 h 211949"/>
                <a:gd name="connsiteX1" fmla="*/ 77697 w 193611"/>
                <a:gd name="connsiteY1" fmla="*/ 39951 h 211949"/>
                <a:gd name="connsiteX2" fmla="*/ 100795 w 193611"/>
                <a:gd name="connsiteY2" fmla="*/ 35331 h 211949"/>
                <a:gd name="connsiteX3" fmla="*/ 135781 w 193611"/>
                <a:gd name="connsiteY3" fmla="*/ 44782 h 211949"/>
                <a:gd name="connsiteX4" fmla="*/ 159875 w 193611"/>
                <a:gd name="connsiteY4" fmla="*/ 77099 h 211949"/>
                <a:gd name="connsiteX5" fmla="*/ 193611 w 193611"/>
                <a:gd name="connsiteY5" fmla="*/ 61036 h 211949"/>
                <a:gd name="connsiteX6" fmla="*/ 170916 w 193611"/>
                <a:gd name="connsiteY6" fmla="*/ 25499 h 211949"/>
                <a:gd name="connsiteX7" fmla="*/ 138387 w 193611"/>
                <a:gd name="connsiteY7" fmla="*/ 6024 h 211949"/>
                <a:gd name="connsiteX8" fmla="*/ 100858 w 193611"/>
                <a:gd name="connsiteY8" fmla="*/ 6 h 211949"/>
                <a:gd name="connsiteX9" fmla="*/ 60892 w 193611"/>
                <a:gd name="connsiteY9" fmla="*/ 7635 h 211949"/>
                <a:gd name="connsiteX10" fmla="*/ 28788 w 193611"/>
                <a:gd name="connsiteY10" fmla="*/ 29313 h 211949"/>
                <a:gd name="connsiteX11" fmla="*/ 7427 w 193611"/>
                <a:gd name="connsiteY11" fmla="*/ 62880 h 211949"/>
                <a:gd name="connsiteX12" fmla="*/ 10 w 193611"/>
                <a:gd name="connsiteY12" fmla="*/ 106046 h 211949"/>
                <a:gd name="connsiteX13" fmla="*/ 13064 w 193611"/>
                <a:gd name="connsiteY13" fmla="*/ 161269 h 211949"/>
                <a:gd name="connsiteX14" fmla="*/ 48898 w 193611"/>
                <a:gd name="connsiteY14" fmla="*/ 198502 h 211949"/>
                <a:gd name="connsiteX15" fmla="*/ 100710 w 193611"/>
                <a:gd name="connsiteY15" fmla="*/ 211937 h 211949"/>
                <a:gd name="connsiteX16" fmla="*/ 138239 w 193611"/>
                <a:gd name="connsiteY16" fmla="*/ 205919 h 211949"/>
                <a:gd name="connsiteX17" fmla="*/ 170767 w 193611"/>
                <a:gd name="connsiteY17" fmla="*/ 186253 h 211949"/>
                <a:gd name="connsiteX18" fmla="*/ 193463 w 193611"/>
                <a:gd name="connsiteY18" fmla="*/ 150907 h 211949"/>
                <a:gd name="connsiteX19" fmla="*/ 159812 w 193611"/>
                <a:gd name="connsiteY19" fmla="*/ 134929 h 211949"/>
                <a:gd name="connsiteX20" fmla="*/ 135717 w 193611"/>
                <a:gd name="connsiteY20" fmla="*/ 167054 h 211949"/>
                <a:gd name="connsiteX21" fmla="*/ 100795 w 193611"/>
                <a:gd name="connsiteY21" fmla="*/ 176696 h 211949"/>
                <a:gd name="connsiteX22" fmla="*/ 70470 w 193611"/>
                <a:gd name="connsiteY22" fmla="*/ 168665 h 211949"/>
                <a:gd name="connsiteX23" fmla="*/ 48389 w 193611"/>
                <a:gd name="connsiteY23" fmla="*/ 144783 h 211949"/>
                <a:gd name="connsiteX24" fmla="*/ 40167 w 193611"/>
                <a:gd name="connsiteY24" fmla="*/ 106024 h 211949"/>
                <a:gd name="connsiteX25" fmla="*/ 44978 w 193611"/>
                <a:gd name="connsiteY25" fmla="*/ 75509 h 211949"/>
                <a:gd name="connsiteX26" fmla="*/ 58222 w 193611"/>
                <a:gd name="connsiteY26" fmla="*/ 53407 h 21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93611" h="211949">
                  <a:moveTo>
                    <a:pt x="58222" y="53407"/>
                  </a:moveTo>
                  <a:cubicBezTo>
                    <a:pt x="63708" y="47618"/>
                    <a:pt x="70341" y="43034"/>
                    <a:pt x="77697" y="39951"/>
                  </a:cubicBezTo>
                  <a:cubicBezTo>
                    <a:pt x="85010" y="36882"/>
                    <a:pt x="92863" y="35312"/>
                    <a:pt x="100795" y="35331"/>
                  </a:cubicBezTo>
                  <a:cubicBezTo>
                    <a:pt x="113117" y="35102"/>
                    <a:pt x="125249" y="38381"/>
                    <a:pt x="135781" y="44782"/>
                  </a:cubicBezTo>
                  <a:cubicBezTo>
                    <a:pt x="145953" y="51082"/>
                    <a:pt x="153984" y="61856"/>
                    <a:pt x="159875" y="77099"/>
                  </a:cubicBezTo>
                  <a:lnTo>
                    <a:pt x="193611" y="61036"/>
                  </a:lnTo>
                  <a:cubicBezTo>
                    <a:pt x="189030" y="47529"/>
                    <a:pt x="181242" y="35335"/>
                    <a:pt x="170916" y="25499"/>
                  </a:cubicBezTo>
                  <a:cubicBezTo>
                    <a:pt x="161564" y="16789"/>
                    <a:pt x="150479" y="10154"/>
                    <a:pt x="138387" y="6024"/>
                  </a:cubicBezTo>
                  <a:cubicBezTo>
                    <a:pt x="126289" y="1987"/>
                    <a:pt x="113613" y="-47"/>
                    <a:pt x="100858" y="6"/>
                  </a:cubicBezTo>
                  <a:cubicBezTo>
                    <a:pt x="87160" y="-140"/>
                    <a:pt x="73573" y="2453"/>
                    <a:pt x="60892" y="7635"/>
                  </a:cubicBezTo>
                  <a:cubicBezTo>
                    <a:pt x="48843" y="12629"/>
                    <a:pt x="37923" y="20002"/>
                    <a:pt x="28788" y="29313"/>
                  </a:cubicBezTo>
                  <a:cubicBezTo>
                    <a:pt x="19398" y="38885"/>
                    <a:pt x="12121" y="50320"/>
                    <a:pt x="7427" y="62880"/>
                  </a:cubicBezTo>
                  <a:cubicBezTo>
                    <a:pt x="2331" y="76692"/>
                    <a:pt x="-183" y="91324"/>
                    <a:pt x="10" y="106046"/>
                  </a:cubicBezTo>
                  <a:cubicBezTo>
                    <a:pt x="10" y="126925"/>
                    <a:pt x="4361" y="145334"/>
                    <a:pt x="13064" y="161269"/>
                  </a:cubicBezTo>
                  <a:cubicBezTo>
                    <a:pt x="21365" y="176734"/>
                    <a:pt x="33761" y="189616"/>
                    <a:pt x="48898" y="198502"/>
                  </a:cubicBezTo>
                  <a:cubicBezTo>
                    <a:pt x="64634" y="207586"/>
                    <a:pt x="82541" y="212229"/>
                    <a:pt x="100710" y="211937"/>
                  </a:cubicBezTo>
                  <a:cubicBezTo>
                    <a:pt x="113465" y="212000"/>
                    <a:pt x="126143" y="209966"/>
                    <a:pt x="138239" y="205919"/>
                  </a:cubicBezTo>
                  <a:cubicBezTo>
                    <a:pt x="150369" y="201776"/>
                    <a:pt x="161462" y="195069"/>
                    <a:pt x="170767" y="186253"/>
                  </a:cubicBezTo>
                  <a:cubicBezTo>
                    <a:pt x="181007" y="176419"/>
                    <a:pt x="188782" y="164310"/>
                    <a:pt x="193463" y="150907"/>
                  </a:cubicBezTo>
                  <a:lnTo>
                    <a:pt x="159812" y="134929"/>
                  </a:lnTo>
                  <a:cubicBezTo>
                    <a:pt x="153920" y="149932"/>
                    <a:pt x="145889" y="160640"/>
                    <a:pt x="135717" y="167054"/>
                  </a:cubicBezTo>
                  <a:cubicBezTo>
                    <a:pt x="125247" y="173562"/>
                    <a:pt x="113121" y="176910"/>
                    <a:pt x="100795" y="176696"/>
                  </a:cubicBezTo>
                  <a:cubicBezTo>
                    <a:pt x="90148" y="176787"/>
                    <a:pt x="79676" y="174014"/>
                    <a:pt x="70470" y="168665"/>
                  </a:cubicBezTo>
                  <a:cubicBezTo>
                    <a:pt x="60956" y="163007"/>
                    <a:pt x="53284" y="154713"/>
                    <a:pt x="48389" y="144783"/>
                  </a:cubicBezTo>
                  <a:cubicBezTo>
                    <a:pt x="42907" y="134215"/>
                    <a:pt x="40167" y="121297"/>
                    <a:pt x="40167" y="106024"/>
                  </a:cubicBezTo>
                  <a:cubicBezTo>
                    <a:pt x="39976" y="95649"/>
                    <a:pt x="41604" y="85323"/>
                    <a:pt x="44978" y="75509"/>
                  </a:cubicBezTo>
                  <a:cubicBezTo>
                    <a:pt x="47800" y="67298"/>
                    <a:pt x="52312" y="59769"/>
                    <a:pt x="58222" y="53407"/>
                  </a:cubicBezTo>
                  <a:close/>
                </a:path>
              </a:pathLst>
            </a:custGeom>
            <a:grpFill/>
            <a:ln w="2119" cap="flat">
              <a:noFill/>
              <a:prstDash val="solid"/>
              <a:miter/>
            </a:ln>
          </p:spPr>
          <p:txBody>
            <a:bodyPr rtlCol="0" anchor="ctr"/>
            <a:lstStyle/>
            <a:p>
              <a:endParaRPr lang="es-ES" sz="675"/>
            </a:p>
          </p:txBody>
        </p:sp>
        <p:sp>
          <p:nvSpPr>
            <p:cNvPr id="12" name="Forma libre: forma 11">
              <a:extLst>
                <a:ext uri="{FF2B5EF4-FFF2-40B4-BE49-F238E27FC236}">
                  <a16:creationId xmlns:a16="http://schemas.microsoft.com/office/drawing/2014/main" id="{423D7765-E3A3-2C88-589B-EEB1607BF5AA}"/>
                </a:ext>
              </a:extLst>
            </p:cNvPr>
            <p:cNvSpPr/>
            <p:nvPr/>
          </p:nvSpPr>
          <p:spPr>
            <a:xfrm>
              <a:off x="21627655" y="934458"/>
              <a:ext cx="206798" cy="212416"/>
            </a:xfrm>
            <a:custGeom>
              <a:avLst/>
              <a:gdLst>
                <a:gd name="connsiteX0" fmla="*/ 156566 w 206798"/>
                <a:gd name="connsiteY0" fmla="*/ 13264 h 212416"/>
                <a:gd name="connsiteX1" fmla="*/ 103165 w 206798"/>
                <a:gd name="connsiteY1" fmla="*/ 20 h 212416"/>
                <a:gd name="connsiteX2" fmla="*/ 62203 w 206798"/>
                <a:gd name="connsiteY2" fmla="*/ 7648 h 212416"/>
                <a:gd name="connsiteX3" fmla="*/ 29314 w 206798"/>
                <a:gd name="connsiteY3" fmla="*/ 29539 h 212416"/>
                <a:gd name="connsiteX4" fmla="*/ 7636 w 206798"/>
                <a:gd name="connsiteY4" fmla="*/ 63253 h 212416"/>
                <a:gd name="connsiteX5" fmla="*/ 7 w 206798"/>
                <a:gd name="connsiteY5" fmla="*/ 106017 h 212416"/>
                <a:gd name="connsiteX6" fmla="*/ 13464 w 206798"/>
                <a:gd name="connsiteY6" fmla="*/ 161431 h 212416"/>
                <a:gd name="connsiteX7" fmla="*/ 50399 w 206798"/>
                <a:gd name="connsiteY7" fmla="*/ 198982 h 212416"/>
                <a:gd name="connsiteX8" fmla="*/ 144551 w 206798"/>
                <a:gd name="connsiteY8" fmla="*/ 204597 h 212416"/>
                <a:gd name="connsiteX9" fmla="*/ 177482 w 206798"/>
                <a:gd name="connsiteY9" fmla="*/ 182707 h 212416"/>
                <a:gd name="connsiteX10" fmla="*/ 199160 w 206798"/>
                <a:gd name="connsiteY10" fmla="*/ 149183 h 212416"/>
                <a:gd name="connsiteX11" fmla="*/ 206789 w 206798"/>
                <a:gd name="connsiteY11" fmla="*/ 106017 h 212416"/>
                <a:gd name="connsiteX12" fmla="*/ 193354 w 206798"/>
                <a:gd name="connsiteY12" fmla="*/ 50412 h 212416"/>
                <a:gd name="connsiteX13" fmla="*/ 156566 w 206798"/>
                <a:gd name="connsiteY13" fmla="*/ 13264 h 212416"/>
                <a:gd name="connsiteX14" fmla="*/ 161779 w 206798"/>
                <a:gd name="connsiteY14" fmla="*/ 135727 h 212416"/>
                <a:gd name="connsiteX15" fmla="*/ 148535 w 206798"/>
                <a:gd name="connsiteY15" fmla="*/ 158020 h 212416"/>
                <a:gd name="connsiteX16" fmla="*/ 128467 w 206798"/>
                <a:gd name="connsiteY16" fmla="*/ 171857 h 212416"/>
                <a:gd name="connsiteX17" fmla="*/ 103165 w 206798"/>
                <a:gd name="connsiteY17" fmla="*/ 176689 h 212416"/>
                <a:gd name="connsiteX18" fmla="*/ 71230 w 206798"/>
                <a:gd name="connsiteY18" fmla="*/ 168212 h 212416"/>
                <a:gd name="connsiteX19" fmla="*/ 48747 w 206798"/>
                <a:gd name="connsiteY19" fmla="*/ 143928 h 212416"/>
                <a:gd name="connsiteX20" fmla="*/ 40524 w 206798"/>
                <a:gd name="connsiteY20" fmla="*/ 105974 h 212416"/>
                <a:gd name="connsiteX21" fmla="*/ 45144 w 206798"/>
                <a:gd name="connsiteY21" fmla="*/ 76307 h 212416"/>
                <a:gd name="connsiteX22" fmla="*/ 58198 w 206798"/>
                <a:gd name="connsiteY22" fmla="*/ 54226 h 212416"/>
                <a:gd name="connsiteX23" fmla="*/ 78266 w 206798"/>
                <a:gd name="connsiteY23" fmla="*/ 40367 h 212416"/>
                <a:gd name="connsiteX24" fmla="*/ 103165 w 206798"/>
                <a:gd name="connsiteY24" fmla="*/ 35748 h 212416"/>
                <a:gd name="connsiteX25" fmla="*/ 135884 w 206798"/>
                <a:gd name="connsiteY25" fmla="*/ 44224 h 212416"/>
                <a:gd name="connsiteX26" fmla="*/ 158368 w 206798"/>
                <a:gd name="connsiteY26" fmla="*/ 68318 h 212416"/>
                <a:gd name="connsiteX27" fmla="*/ 166590 w 206798"/>
                <a:gd name="connsiteY27" fmla="*/ 106059 h 212416"/>
                <a:gd name="connsiteX28" fmla="*/ 161779 w 206798"/>
                <a:gd name="connsiteY28" fmla="*/ 135727 h 212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6798" h="212416">
                  <a:moveTo>
                    <a:pt x="156566" y="13264"/>
                  </a:moveTo>
                  <a:cubicBezTo>
                    <a:pt x="140241" y="4230"/>
                    <a:pt x="121819" y="-339"/>
                    <a:pt x="103165" y="20"/>
                  </a:cubicBezTo>
                  <a:cubicBezTo>
                    <a:pt x="89145" y="-114"/>
                    <a:pt x="75233" y="2478"/>
                    <a:pt x="62203" y="7648"/>
                  </a:cubicBezTo>
                  <a:cubicBezTo>
                    <a:pt x="49844" y="12594"/>
                    <a:pt x="38647" y="20047"/>
                    <a:pt x="29314" y="29539"/>
                  </a:cubicBezTo>
                  <a:cubicBezTo>
                    <a:pt x="19859" y="39176"/>
                    <a:pt x="12480" y="50651"/>
                    <a:pt x="7636" y="63253"/>
                  </a:cubicBezTo>
                  <a:cubicBezTo>
                    <a:pt x="2432" y="76903"/>
                    <a:pt x="-156" y="91410"/>
                    <a:pt x="7" y="106017"/>
                  </a:cubicBezTo>
                  <a:cubicBezTo>
                    <a:pt x="7" y="126896"/>
                    <a:pt x="4493" y="145369"/>
                    <a:pt x="13464" y="161431"/>
                  </a:cubicBezTo>
                  <a:cubicBezTo>
                    <a:pt x="22067" y="177121"/>
                    <a:pt x="34854" y="190120"/>
                    <a:pt x="50399" y="198982"/>
                  </a:cubicBezTo>
                  <a:cubicBezTo>
                    <a:pt x="79414" y="214667"/>
                    <a:pt x="113879" y="216723"/>
                    <a:pt x="144551" y="204597"/>
                  </a:cubicBezTo>
                  <a:cubicBezTo>
                    <a:pt x="156874" y="199562"/>
                    <a:pt x="168071" y="192122"/>
                    <a:pt x="177482" y="182707"/>
                  </a:cubicBezTo>
                  <a:cubicBezTo>
                    <a:pt x="186965" y="173165"/>
                    <a:pt x="194348" y="161745"/>
                    <a:pt x="199160" y="149183"/>
                  </a:cubicBezTo>
                  <a:cubicBezTo>
                    <a:pt x="204390" y="135400"/>
                    <a:pt x="206977" y="120757"/>
                    <a:pt x="206789" y="106017"/>
                  </a:cubicBezTo>
                  <a:cubicBezTo>
                    <a:pt x="206789" y="84826"/>
                    <a:pt x="202311" y="66290"/>
                    <a:pt x="193354" y="50412"/>
                  </a:cubicBezTo>
                  <a:cubicBezTo>
                    <a:pt x="184746" y="34877"/>
                    <a:pt x="172017" y="22022"/>
                    <a:pt x="156566" y="13264"/>
                  </a:cubicBezTo>
                  <a:close/>
                  <a:moveTo>
                    <a:pt x="161779" y="135727"/>
                  </a:moveTo>
                  <a:cubicBezTo>
                    <a:pt x="158914" y="143976"/>
                    <a:pt x="154409" y="151558"/>
                    <a:pt x="148535" y="158020"/>
                  </a:cubicBezTo>
                  <a:cubicBezTo>
                    <a:pt x="142924" y="164027"/>
                    <a:pt x="136079" y="168749"/>
                    <a:pt x="128467" y="171857"/>
                  </a:cubicBezTo>
                  <a:cubicBezTo>
                    <a:pt x="120436" y="175127"/>
                    <a:pt x="111836" y="176769"/>
                    <a:pt x="103165" y="176689"/>
                  </a:cubicBezTo>
                  <a:cubicBezTo>
                    <a:pt x="91947" y="176822"/>
                    <a:pt x="80906" y="173892"/>
                    <a:pt x="71230" y="168212"/>
                  </a:cubicBezTo>
                  <a:cubicBezTo>
                    <a:pt x="61573" y="162427"/>
                    <a:pt x="53773" y="154000"/>
                    <a:pt x="48747" y="143928"/>
                  </a:cubicBezTo>
                  <a:cubicBezTo>
                    <a:pt x="43264" y="133360"/>
                    <a:pt x="40524" y="120709"/>
                    <a:pt x="40524" y="105974"/>
                  </a:cubicBezTo>
                  <a:cubicBezTo>
                    <a:pt x="40340" y="95892"/>
                    <a:pt x="41902" y="85856"/>
                    <a:pt x="45144" y="76307"/>
                  </a:cubicBezTo>
                  <a:cubicBezTo>
                    <a:pt x="47977" y="68149"/>
                    <a:pt x="52415" y="60641"/>
                    <a:pt x="58198" y="54226"/>
                  </a:cubicBezTo>
                  <a:cubicBezTo>
                    <a:pt x="63724" y="48117"/>
                    <a:pt x="70594" y="43372"/>
                    <a:pt x="78266" y="40367"/>
                  </a:cubicBezTo>
                  <a:cubicBezTo>
                    <a:pt x="86195" y="37258"/>
                    <a:pt x="94646" y="35690"/>
                    <a:pt x="103165" y="35748"/>
                  </a:cubicBezTo>
                  <a:cubicBezTo>
                    <a:pt x="114638" y="35546"/>
                    <a:pt x="125950" y="38477"/>
                    <a:pt x="135884" y="44224"/>
                  </a:cubicBezTo>
                  <a:cubicBezTo>
                    <a:pt x="145502" y="49971"/>
                    <a:pt x="153299" y="58324"/>
                    <a:pt x="158368" y="68318"/>
                  </a:cubicBezTo>
                  <a:cubicBezTo>
                    <a:pt x="163862" y="78772"/>
                    <a:pt x="166604" y="91353"/>
                    <a:pt x="166590" y="106059"/>
                  </a:cubicBezTo>
                  <a:cubicBezTo>
                    <a:pt x="166734" y="116155"/>
                    <a:pt x="165106" y="126195"/>
                    <a:pt x="161779" y="135727"/>
                  </a:cubicBezTo>
                  <a:close/>
                </a:path>
              </a:pathLst>
            </a:custGeom>
            <a:grpFill/>
            <a:ln w="2119" cap="flat">
              <a:noFill/>
              <a:prstDash val="solid"/>
              <a:miter/>
            </a:ln>
          </p:spPr>
          <p:txBody>
            <a:bodyPr rtlCol="0" anchor="ctr"/>
            <a:lstStyle/>
            <a:p>
              <a:endParaRPr lang="es-ES" sz="675"/>
            </a:p>
          </p:txBody>
        </p:sp>
        <p:sp>
          <p:nvSpPr>
            <p:cNvPr id="21" name="Forma libre: forma 20">
              <a:extLst>
                <a:ext uri="{FF2B5EF4-FFF2-40B4-BE49-F238E27FC236}">
                  <a16:creationId xmlns:a16="http://schemas.microsoft.com/office/drawing/2014/main" id="{A91FAA25-202F-0F37-DE52-505E6326F295}"/>
                </a:ext>
              </a:extLst>
            </p:cNvPr>
            <p:cNvSpPr/>
            <p:nvPr/>
          </p:nvSpPr>
          <p:spPr>
            <a:xfrm>
              <a:off x="21833829" y="871434"/>
              <a:ext cx="247341" cy="271202"/>
            </a:xfrm>
            <a:custGeom>
              <a:avLst/>
              <a:gdLst>
                <a:gd name="connsiteX0" fmla="*/ 200339 w 247341"/>
                <a:gd name="connsiteY0" fmla="*/ 0 h 271202"/>
                <a:gd name="connsiteX1" fmla="*/ 160606 w 247341"/>
                <a:gd name="connsiteY1" fmla="*/ 24200 h 271202"/>
                <a:gd name="connsiteX2" fmla="*/ 160606 w 247341"/>
                <a:gd name="connsiteY2" fmla="*/ 67154 h 271202"/>
                <a:gd name="connsiteX3" fmla="*/ 77432 w 247341"/>
                <a:gd name="connsiteY3" fmla="*/ 67154 h 271202"/>
                <a:gd name="connsiteX4" fmla="*/ 77432 w 247341"/>
                <a:gd name="connsiteY4" fmla="*/ 0 h 271202"/>
                <a:gd name="connsiteX5" fmla="*/ 37741 w 247341"/>
                <a:gd name="connsiteY5" fmla="*/ 24200 h 271202"/>
                <a:gd name="connsiteX6" fmla="*/ 37741 w 247341"/>
                <a:gd name="connsiteY6" fmla="*/ 67154 h 271202"/>
                <a:gd name="connsiteX7" fmla="*/ 0 w 247341"/>
                <a:gd name="connsiteY7" fmla="*/ 67154 h 271202"/>
                <a:gd name="connsiteX8" fmla="*/ 0 w 247341"/>
                <a:gd name="connsiteY8" fmla="*/ 100085 h 271202"/>
                <a:gd name="connsiteX9" fmla="*/ 37741 w 247341"/>
                <a:gd name="connsiteY9" fmla="*/ 100085 h 271202"/>
                <a:gd name="connsiteX10" fmla="*/ 37741 w 247341"/>
                <a:gd name="connsiteY10" fmla="*/ 208159 h 271202"/>
                <a:gd name="connsiteX11" fmla="*/ 44777 w 247341"/>
                <a:gd name="connsiteY11" fmla="*/ 241090 h 271202"/>
                <a:gd name="connsiteX12" fmla="*/ 65459 w 247341"/>
                <a:gd name="connsiteY12" fmla="*/ 263362 h 271202"/>
                <a:gd name="connsiteX13" fmla="*/ 99174 w 247341"/>
                <a:gd name="connsiteY13" fmla="*/ 271202 h 271202"/>
                <a:gd name="connsiteX14" fmla="*/ 124476 w 247341"/>
                <a:gd name="connsiteY14" fmla="*/ 271202 h 271202"/>
                <a:gd name="connsiteX15" fmla="*/ 124476 w 247341"/>
                <a:gd name="connsiteY15" fmla="*/ 236661 h 271202"/>
                <a:gd name="connsiteX16" fmla="*/ 103603 w 247341"/>
                <a:gd name="connsiteY16" fmla="*/ 236661 h 271202"/>
                <a:gd name="connsiteX17" fmla="*/ 83725 w 247341"/>
                <a:gd name="connsiteY17" fmla="*/ 228630 h 271202"/>
                <a:gd name="connsiteX18" fmla="*/ 77495 w 247341"/>
                <a:gd name="connsiteY18" fmla="*/ 205319 h 271202"/>
                <a:gd name="connsiteX19" fmla="*/ 77495 w 247341"/>
                <a:gd name="connsiteY19" fmla="*/ 99979 h 271202"/>
                <a:gd name="connsiteX20" fmla="*/ 160606 w 247341"/>
                <a:gd name="connsiteY20" fmla="*/ 99979 h 271202"/>
                <a:gd name="connsiteX21" fmla="*/ 160606 w 247341"/>
                <a:gd name="connsiteY21" fmla="*/ 208053 h 271202"/>
                <a:gd name="connsiteX22" fmla="*/ 167642 w 247341"/>
                <a:gd name="connsiteY22" fmla="*/ 240984 h 271202"/>
                <a:gd name="connsiteX23" fmla="*/ 188324 w 247341"/>
                <a:gd name="connsiteY23" fmla="*/ 263256 h 271202"/>
                <a:gd name="connsiteX24" fmla="*/ 222039 w 247341"/>
                <a:gd name="connsiteY24" fmla="*/ 271096 h 271202"/>
                <a:gd name="connsiteX25" fmla="*/ 247341 w 247341"/>
                <a:gd name="connsiteY25" fmla="*/ 271096 h 271202"/>
                <a:gd name="connsiteX26" fmla="*/ 247341 w 247341"/>
                <a:gd name="connsiteY26" fmla="*/ 236555 h 271202"/>
                <a:gd name="connsiteX27" fmla="*/ 226468 w 247341"/>
                <a:gd name="connsiteY27" fmla="*/ 236555 h 271202"/>
                <a:gd name="connsiteX28" fmla="*/ 206591 w 247341"/>
                <a:gd name="connsiteY28" fmla="*/ 228524 h 271202"/>
                <a:gd name="connsiteX29" fmla="*/ 200361 w 247341"/>
                <a:gd name="connsiteY29" fmla="*/ 205214 h 271202"/>
                <a:gd name="connsiteX30" fmla="*/ 200361 w 247341"/>
                <a:gd name="connsiteY30" fmla="*/ 99979 h 271202"/>
                <a:gd name="connsiteX31" fmla="*/ 247341 w 247341"/>
                <a:gd name="connsiteY31" fmla="*/ 99979 h 271202"/>
                <a:gd name="connsiteX32" fmla="*/ 247341 w 247341"/>
                <a:gd name="connsiteY32" fmla="*/ 67048 h 271202"/>
                <a:gd name="connsiteX33" fmla="*/ 200339 w 247341"/>
                <a:gd name="connsiteY33" fmla="*/ 67048 h 271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47341" h="271202">
                  <a:moveTo>
                    <a:pt x="200339" y="0"/>
                  </a:moveTo>
                  <a:lnTo>
                    <a:pt x="160606" y="24200"/>
                  </a:lnTo>
                  <a:lnTo>
                    <a:pt x="160606" y="67154"/>
                  </a:lnTo>
                  <a:lnTo>
                    <a:pt x="77432" y="67154"/>
                  </a:lnTo>
                  <a:lnTo>
                    <a:pt x="77432" y="0"/>
                  </a:lnTo>
                  <a:lnTo>
                    <a:pt x="37741" y="24200"/>
                  </a:lnTo>
                  <a:lnTo>
                    <a:pt x="37741" y="67154"/>
                  </a:lnTo>
                  <a:lnTo>
                    <a:pt x="0" y="67154"/>
                  </a:lnTo>
                  <a:lnTo>
                    <a:pt x="0" y="100085"/>
                  </a:lnTo>
                  <a:lnTo>
                    <a:pt x="37741" y="100085"/>
                  </a:lnTo>
                  <a:lnTo>
                    <a:pt x="37741" y="208159"/>
                  </a:lnTo>
                  <a:cubicBezTo>
                    <a:pt x="37540" y="219530"/>
                    <a:pt x="39947" y="230795"/>
                    <a:pt x="44777" y="241090"/>
                  </a:cubicBezTo>
                  <a:cubicBezTo>
                    <a:pt x="49218" y="250463"/>
                    <a:pt x="56440" y="258240"/>
                    <a:pt x="65459" y="263362"/>
                  </a:cubicBezTo>
                  <a:cubicBezTo>
                    <a:pt x="74544" y="268602"/>
                    <a:pt x="85781" y="271217"/>
                    <a:pt x="99174" y="271202"/>
                  </a:cubicBezTo>
                  <a:lnTo>
                    <a:pt x="124476" y="271202"/>
                  </a:lnTo>
                  <a:lnTo>
                    <a:pt x="124476" y="236661"/>
                  </a:lnTo>
                  <a:lnTo>
                    <a:pt x="103603" y="236661"/>
                  </a:lnTo>
                  <a:cubicBezTo>
                    <a:pt x="94491" y="236661"/>
                    <a:pt x="87864" y="233985"/>
                    <a:pt x="83725" y="228630"/>
                  </a:cubicBezTo>
                  <a:cubicBezTo>
                    <a:pt x="79587" y="223275"/>
                    <a:pt x="77510" y="215506"/>
                    <a:pt x="77495" y="205319"/>
                  </a:cubicBezTo>
                  <a:lnTo>
                    <a:pt x="77495" y="99979"/>
                  </a:lnTo>
                  <a:lnTo>
                    <a:pt x="160606" y="99979"/>
                  </a:lnTo>
                  <a:lnTo>
                    <a:pt x="160606" y="208053"/>
                  </a:lnTo>
                  <a:cubicBezTo>
                    <a:pt x="160405" y="219424"/>
                    <a:pt x="162812" y="230689"/>
                    <a:pt x="167642" y="240984"/>
                  </a:cubicBezTo>
                  <a:cubicBezTo>
                    <a:pt x="172083" y="250357"/>
                    <a:pt x="179305" y="258134"/>
                    <a:pt x="188324" y="263256"/>
                  </a:cubicBezTo>
                  <a:cubicBezTo>
                    <a:pt x="197409" y="268496"/>
                    <a:pt x="208646" y="271111"/>
                    <a:pt x="222039" y="271096"/>
                  </a:cubicBezTo>
                  <a:lnTo>
                    <a:pt x="247341" y="271096"/>
                  </a:lnTo>
                  <a:lnTo>
                    <a:pt x="247341" y="236555"/>
                  </a:lnTo>
                  <a:lnTo>
                    <a:pt x="226468" y="236555"/>
                  </a:lnTo>
                  <a:cubicBezTo>
                    <a:pt x="217356" y="236555"/>
                    <a:pt x="210729" y="233879"/>
                    <a:pt x="206591" y="228524"/>
                  </a:cubicBezTo>
                  <a:cubicBezTo>
                    <a:pt x="202452" y="223169"/>
                    <a:pt x="200376" y="215400"/>
                    <a:pt x="200361" y="205214"/>
                  </a:cubicBezTo>
                  <a:lnTo>
                    <a:pt x="200361" y="99979"/>
                  </a:lnTo>
                  <a:lnTo>
                    <a:pt x="247341" y="99979"/>
                  </a:lnTo>
                  <a:lnTo>
                    <a:pt x="247341" y="67048"/>
                  </a:lnTo>
                  <a:lnTo>
                    <a:pt x="200339" y="67048"/>
                  </a:lnTo>
                  <a:close/>
                </a:path>
              </a:pathLst>
            </a:custGeom>
            <a:grpFill/>
            <a:ln w="2119" cap="flat">
              <a:noFill/>
              <a:prstDash val="solid"/>
              <a:miter/>
            </a:ln>
          </p:spPr>
          <p:txBody>
            <a:bodyPr rtlCol="0" anchor="ctr"/>
            <a:lstStyle/>
            <a:p>
              <a:endParaRPr lang="es-ES" sz="675"/>
            </a:p>
          </p:txBody>
        </p:sp>
        <p:sp>
          <p:nvSpPr>
            <p:cNvPr id="22" name="Forma libre: forma 21">
              <a:extLst>
                <a:ext uri="{FF2B5EF4-FFF2-40B4-BE49-F238E27FC236}">
                  <a16:creationId xmlns:a16="http://schemas.microsoft.com/office/drawing/2014/main" id="{401D8851-C134-1A08-9B29-93B92FCE3F7C}"/>
                </a:ext>
              </a:extLst>
            </p:cNvPr>
            <p:cNvSpPr/>
            <p:nvPr/>
          </p:nvSpPr>
          <p:spPr>
            <a:xfrm>
              <a:off x="22108062" y="938482"/>
              <a:ext cx="39351" cy="203963"/>
            </a:xfrm>
            <a:custGeom>
              <a:avLst/>
              <a:gdLst>
                <a:gd name="connsiteX0" fmla="*/ 0 w 39351"/>
                <a:gd name="connsiteY0" fmla="*/ 0 h 203963"/>
                <a:gd name="connsiteX1" fmla="*/ 39352 w 39351"/>
                <a:gd name="connsiteY1" fmla="*/ 0 h 203963"/>
                <a:gd name="connsiteX2" fmla="*/ 39352 w 39351"/>
                <a:gd name="connsiteY2" fmla="*/ 203963 h 203963"/>
                <a:gd name="connsiteX3" fmla="*/ 0 w 39351"/>
                <a:gd name="connsiteY3" fmla="*/ 203963 h 203963"/>
              </a:gdLst>
              <a:ahLst/>
              <a:cxnLst>
                <a:cxn ang="0">
                  <a:pos x="connsiteX0" y="connsiteY0"/>
                </a:cxn>
                <a:cxn ang="0">
                  <a:pos x="connsiteX1" y="connsiteY1"/>
                </a:cxn>
                <a:cxn ang="0">
                  <a:pos x="connsiteX2" y="connsiteY2"/>
                </a:cxn>
                <a:cxn ang="0">
                  <a:pos x="connsiteX3" y="connsiteY3"/>
                </a:cxn>
              </a:cxnLst>
              <a:rect l="l" t="t" r="r" b="b"/>
              <a:pathLst>
                <a:path w="39351" h="203963">
                  <a:moveTo>
                    <a:pt x="0" y="0"/>
                  </a:moveTo>
                  <a:lnTo>
                    <a:pt x="39352" y="0"/>
                  </a:lnTo>
                  <a:lnTo>
                    <a:pt x="39352" y="203963"/>
                  </a:lnTo>
                  <a:lnTo>
                    <a:pt x="0" y="203963"/>
                  </a:lnTo>
                  <a:close/>
                </a:path>
              </a:pathLst>
            </a:custGeom>
            <a:grpFill/>
            <a:ln w="2119" cap="flat">
              <a:noFill/>
              <a:prstDash val="solid"/>
              <a:miter/>
            </a:ln>
          </p:spPr>
          <p:txBody>
            <a:bodyPr rtlCol="0" anchor="ctr"/>
            <a:lstStyle/>
            <a:p>
              <a:endParaRPr lang="es-ES" sz="675"/>
            </a:p>
          </p:txBody>
        </p:sp>
        <p:sp>
          <p:nvSpPr>
            <p:cNvPr id="23" name="Forma libre: forma 22">
              <a:extLst>
                <a:ext uri="{FF2B5EF4-FFF2-40B4-BE49-F238E27FC236}">
                  <a16:creationId xmlns:a16="http://schemas.microsoft.com/office/drawing/2014/main" id="{33A1131E-9F8F-DE54-E1AC-7AA6CB19C0EE}"/>
                </a:ext>
              </a:extLst>
            </p:cNvPr>
            <p:cNvSpPr/>
            <p:nvPr/>
          </p:nvSpPr>
          <p:spPr>
            <a:xfrm>
              <a:off x="22100808" y="852163"/>
              <a:ext cx="54177" cy="51807"/>
            </a:xfrm>
            <a:custGeom>
              <a:avLst/>
              <a:gdLst>
                <a:gd name="connsiteX0" fmla="*/ 46203 w 54177"/>
                <a:gd name="connsiteY0" fmla="*/ 7023 h 51807"/>
                <a:gd name="connsiteX1" fmla="*/ 26919 w 54177"/>
                <a:gd name="connsiteY1" fmla="*/ 9 h 51807"/>
                <a:gd name="connsiteX2" fmla="*/ 7847 w 54177"/>
                <a:gd name="connsiteY2" fmla="*/ 7023 h 51807"/>
                <a:gd name="connsiteX3" fmla="*/ 28 w 54177"/>
                <a:gd name="connsiteY3" fmla="*/ 26095 h 51807"/>
                <a:gd name="connsiteX4" fmla="*/ 7847 w 54177"/>
                <a:gd name="connsiteY4" fmla="*/ 44764 h 51807"/>
                <a:gd name="connsiteX5" fmla="*/ 26919 w 54177"/>
                <a:gd name="connsiteY5" fmla="*/ 51800 h 51807"/>
                <a:gd name="connsiteX6" fmla="*/ 46203 w 54177"/>
                <a:gd name="connsiteY6" fmla="*/ 44764 h 51807"/>
                <a:gd name="connsiteX7" fmla="*/ 54150 w 54177"/>
                <a:gd name="connsiteY7" fmla="*/ 26095 h 51807"/>
                <a:gd name="connsiteX8" fmla="*/ 46203 w 54177"/>
                <a:gd name="connsiteY8" fmla="*/ 7023 h 51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77" h="51807">
                  <a:moveTo>
                    <a:pt x="46203" y="7023"/>
                  </a:moveTo>
                  <a:cubicBezTo>
                    <a:pt x="40878" y="2357"/>
                    <a:pt x="33999" y="-146"/>
                    <a:pt x="26919" y="9"/>
                  </a:cubicBezTo>
                  <a:cubicBezTo>
                    <a:pt x="19901" y="-169"/>
                    <a:pt x="13080" y="2340"/>
                    <a:pt x="7847" y="7023"/>
                  </a:cubicBezTo>
                  <a:cubicBezTo>
                    <a:pt x="2545" y="11910"/>
                    <a:pt x="-317" y="18894"/>
                    <a:pt x="28" y="26095"/>
                  </a:cubicBezTo>
                  <a:cubicBezTo>
                    <a:pt x="-264" y="33171"/>
                    <a:pt x="2601" y="40009"/>
                    <a:pt x="7847" y="44764"/>
                  </a:cubicBezTo>
                  <a:cubicBezTo>
                    <a:pt x="13075" y="49456"/>
                    <a:pt x="19897" y="51971"/>
                    <a:pt x="26919" y="51800"/>
                  </a:cubicBezTo>
                  <a:cubicBezTo>
                    <a:pt x="34001" y="51950"/>
                    <a:pt x="40882" y="49439"/>
                    <a:pt x="46203" y="44764"/>
                  </a:cubicBezTo>
                  <a:cubicBezTo>
                    <a:pt x="51528" y="40056"/>
                    <a:pt x="54446" y="33196"/>
                    <a:pt x="54150" y="26095"/>
                  </a:cubicBezTo>
                  <a:cubicBezTo>
                    <a:pt x="54499" y="18867"/>
                    <a:pt x="51581" y="11865"/>
                    <a:pt x="46203" y="7023"/>
                  </a:cubicBezTo>
                  <a:close/>
                </a:path>
              </a:pathLst>
            </a:custGeom>
            <a:grpFill/>
            <a:ln w="2119" cap="flat">
              <a:noFill/>
              <a:prstDash val="solid"/>
              <a:miter/>
            </a:ln>
          </p:spPr>
          <p:txBody>
            <a:bodyPr rtlCol="0" anchor="ctr"/>
            <a:lstStyle/>
            <a:p>
              <a:endParaRPr lang="es-ES" sz="675"/>
            </a:p>
          </p:txBody>
        </p:sp>
        <p:sp>
          <p:nvSpPr>
            <p:cNvPr id="24" name="Forma libre: forma 23">
              <a:extLst>
                <a:ext uri="{FF2B5EF4-FFF2-40B4-BE49-F238E27FC236}">
                  <a16:creationId xmlns:a16="http://schemas.microsoft.com/office/drawing/2014/main" id="{AD4DA4BA-B73F-11B9-0A86-D1BF2E8746EF}"/>
                </a:ext>
              </a:extLst>
            </p:cNvPr>
            <p:cNvSpPr/>
            <p:nvPr/>
          </p:nvSpPr>
          <p:spPr>
            <a:xfrm>
              <a:off x="22174029" y="934523"/>
              <a:ext cx="171013" cy="212270"/>
            </a:xfrm>
            <a:custGeom>
              <a:avLst/>
              <a:gdLst>
                <a:gd name="connsiteX0" fmla="*/ 155542 w 171013"/>
                <a:gd name="connsiteY0" fmla="*/ 114174 h 212270"/>
                <a:gd name="connsiteX1" fmla="*/ 107968 w 171013"/>
                <a:gd name="connsiteY1" fmla="*/ 91500 h 212270"/>
                <a:gd name="connsiteX2" fmla="*/ 87900 w 171013"/>
                <a:gd name="connsiteY2" fmla="*/ 86689 h 212270"/>
                <a:gd name="connsiteX3" fmla="*/ 66603 w 171013"/>
                <a:gd name="connsiteY3" fmla="*/ 79781 h 212270"/>
                <a:gd name="connsiteX4" fmla="*/ 51770 w 171013"/>
                <a:gd name="connsiteY4" fmla="*/ 70944 h 212270"/>
                <a:gd name="connsiteX5" fmla="*/ 46154 w 171013"/>
                <a:gd name="connsiteY5" fmla="*/ 57297 h 212270"/>
                <a:gd name="connsiteX6" fmla="*/ 56750 w 171013"/>
                <a:gd name="connsiteY6" fmla="*/ 40217 h 212270"/>
                <a:gd name="connsiteX7" fmla="*/ 84764 w 171013"/>
                <a:gd name="connsiteY7" fmla="*/ 33669 h 212270"/>
                <a:gd name="connsiteX8" fmla="*/ 116275 w 171013"/>
                <a:gd name="connsiteY8" fmla="*/ 41510 h 212270"/>
                <a:gd name="connsiteX9" fmla="*/ 135749 w 171013"/>
                <a:gd name="connsiteY9" fmla="*/ 68211 h 212270"/>
                <a:gd name="connsiteX10" fmla="*/ 168680 w 171013"/>
                <a:gd name="connsiteY10" fmla="*/ 56174 h 212270"/>
                <a:gd name="connsiteX11" fmla="*/ 151410 w 171013"/>
                <a:gd name="connsiteY11" fmla="*/ 25257 h 212270"/>
                <a:gd name="connsiteX12" fmla="*/ 122293 w 171013"/>
                <a:gd name="connsiteY12" fmla="*/ 6375 h 212270"/>
                <a:gd name="connsiteX13" fmla="*/ 84764 w 171013"/>
                <a:gd name="connsiteY13" fmla="*/ 18 h 212270"/>
                <a:gd name="connsiteX14" fmla="*/ 44501 w 171013"/>
                <a:gd name="connsiteY14" fmla="*/ 7435 h 212270"/>
                <a:gd name="connsiteX15" fmla="*/ 16953 w 171013"/>
                <a:gd name="connsiteY15" fmla="*/ 27863 h 212270"/>
                <a:gd name="connsiteX16" fmla="*/ 7120 w 171013"/>
                <a:gd name="connsiteY16" fmla="*/ 57763 h 212270"/>
                <a:gd name="connsiteX17" fmla="*/ 21954 w 171013"/>
                <a:gd name="connsiteY17" fmla="*/ 95717 h 212270"/>
                <a:gd name="connsiteX18" fmla="*/ 69739 w 171013"/>
                <a:gd name="connsiteY18" fmla="*/ 119217 h 212270"/>
                <a:gd name="connsiteX19" fmla="*/ 90210 w 171013"/>
                <a:gd name="connsiteY19" fmla="*/ 124430 h 212270"/>
                <a:gd name="connsiteX20" fmla="*/ 122124 w 171013"/>
                <a:gd name="connsiteY20" fmla="*/ 135471 h 212270"/>
                <a:gd name="connsiteX21" fmla="*/ 132380 w 171013"/>
                <a:gd name="connsiteY21" fmla="*/ 152932 h 212270"/>
                <a:gd name="connsiteX22" fmla="*/ 120322 w 171013"/>
                <a:gd name="connsiteY22" fmla="*/ 171601 h 212270"/>
                <a:gd name="connsiteX23" fmla="*/ 87010 w 171013"/>
                <a:gd name="connsiteY23" fmla="*/ 179039 h 212270"/>
                <a:gd name="connsiteX24" fmla="*/ 63700 w 171013"/>
                <a:gd name="connsiteY24" fmla="*/ 175013 h 212270"/>
                <a:gd name="connsiteX25" fmla="*/ 44226 w 171013"/>
                <a:gd name="connsiteY25" fmla="*/ 162765 h 212270"/>
                <a:gd name="connsiteX26" fmla="*/ 31977 w 171013"/>
                <a:gd name="connsiteY26" fmla="*/ 142082 h 212270"/>
                <a:gd name="connsiteX27" fmla="*/ 0 w 171013"/>
                <a:gd name="connsiteY27" fmla="*/ 156068 h 212270"/>
                <a:gd name="connsiteX28" fmla="*/ 50180 w 171013"/>
                <a:gd name="connsiteY28" fmla="*/ 206249 h 212270"/>
                <a:gd name="connsiteX29" fmla="*/ 87137 w 171013"/>
                <a:gd name="connsiteY29" fmla="*/ 212267 h 212270"/>
                <a:gd name="connsiteX30" fmla="*/ 131638 w 171013"/>
                <a:gd name="connsiteY30" fmla="*/ 204447 h 212270"/>
                <a:gd name="connsiteX31" fmla="*/ 160755 w 171013"/>
                <a:gd name="connsiteY31" fmla="*/ 182960 h 212270"/>
                <a:gd name="connsiteX32" fmla="*/ 171011 w 171013"/>
                <a:gd name="connsiteY32" fmla="*/ 151830 h 212270"/>
                <a:gd name="connsiteX33" fmla="*/ 155542 w 171013"/>
                <a:gd name="connsiteY33" fmla="*/ 114174 h 21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71013" h="212270">
                  <a:moveTo>
                    <a:pt x="155542" y="114174"/>
                  </a:moveTo>
                  <a:cubicBezTo>
                    <a:pt x="145243" y="104426"/>
                    <a:pt x="129386" y="96867"/>
                    <a:pt x="107968" y="91500"/>
                  </a:cubicBezTo>
                  <a:lnTo>
                    <a:pt x="87900" y="86689"/>
                  </a:lnTo>
                  <a:cubicBezTo>
                    <a:pt x="80680" y="84776"/>
                    <a:pt x="73571" y="82470"/>
                    <a:pt x="66603" y="79781"/>
                  </a:cubicBezTo>
                  <a:cubicBezTo>
                    <a:pt x="61153" y="77780"/>
                    <a:pt x="56124" y="74784"/>
                    <a:pt x="51770" y="70944"/>
                  </a:cubicBezTo>
                  <a:cubicBezTo>
                    <a:pt x="48004" y="67427"/>
                    <a:pt x="45955" y="62447"/>
                    <a:pt x="46154" y="57297"/>
                  </a:cubicBezTo>
                  <a:cubicBezTo>
                    <a:pt x="46154" y="50319"/>
                    <a:pt x="49687" y="44625"/>
                    <a:pt x="56750" y="40217"/>
                  </a:cubicBezTo>
                  <a:cubicBezTo>
                    <a:pt x="63812" y="35810"/>
                    <a:pt x="73151" y="33627"/>
                    <a:pt x="84764" y="33669"/>
                  </a:cubicBezTo>
                  <a:cubicBezTo>
                    <a:pt x="95773" y="33481"/>
                    <a:pt x="106637" y="36185"/>
                    <a:pt x="116275" y="41510"/>
                  </a:cubicBezTo>
                  <a:cubicBezTo>
                    <a:pt x="125514" y="46723"/>
                    <a:pt x="132005" y="55623"/>
                    <a:pt x="135749" y="68211"/>
                  </a:cubicBezTo>
                  <a:lnTo>
                    <a:pt x="168680" y="56174"/>
                  </a:lnTo>
                  <a:cubicBezTo>
                    <a:pt x="165610" y="44583"/>
                    <a:pt x="159670" y="33949"/>
                    <a:pt x="151410" y="25257"/>
                  </a:cubicBezTo>
                  <a:cubicBezTo>
                    <a:pt x="143243" y="16861"/>
                    <a:pt x="133291" y="10408"/>
                    <a:pt x="122293" y="6375"/>
                  </a:cubicBezTo>
                  <a:cubicBezTo>
                    <a:pt x="110271" y="2004"/>
                    <a:pt x="97555" y="-152"/>
                    <a:pt x="84764" y="18"/>
                  </a:cubicBezTo>
                  <a:cubicBezTo>
                    <a:pt x="70981" y="-240"/>
                    <a:pt x="57288" y="2283"/>
                    <a:pt x="44501" y="7435"/>
                  </a:cubicBezTo>
                  <a:cubicBezTo>
                    <a:pt x="33662" y="11667"/>
                    <a:pt x="24149" y="18719"/>
                    <a:pt x="16953" y="27863"/>
                  </a:cubicBezTo>
                  <a:cubicBezTo>
                    <a:pt x="10434" y="36456"/>
                    <a:pt x="6974" y="46979"/>
                    <a:pt x="7120" y="57763"/>
                  </a:cubicBezTo>
                  <a:cubicBezTo>
                    <a:pt x="6777" y="71891"/>
                    <a:pt x="12121" y="85566"/>
                    <a:pt x="21954" y="95717"/>
                  </a:cubicBezTo>
                  <a:cubicBezTo>
                    <a:pt x="31844" y="106015"/>
                    <a:pt x="47771" y="113850"/>
                    <a:pt x="69739" y="119217"/>
                  </a:cubicBezTo>
                  <a:lnTo>
                    <a:pt x="90210" y="124430"/>
                  </a:lnTo>
                  <a:cubicBezTo>
                    <a:pt x="104662" y="127636"/>
                    <a:pt x="115300" y="131317"/>
                    <a:pt x="122124" y="135471"/>
                  </a:cubicBezTo>
                  <a:cubicBezTo>
                    <a:pt x="128544" y="138910"/>
                    <a:pt x="132503" y="145649"/>
                    <a:pt x="132380" y="152932"/>
                  </a:cubicBezTo>
                  <a:cubicBezTo>
                    <a:pt x="132380" y="160434"/>
                    <a:pt x="128360" y="166658"/>
                    <a:pt x="120322" y="171601"/>
                  </a:cubicBezTo>
                  <a:cubicBezTo>
                    <a:pt x="112285" y="176545"/>
                    <a:pt x="101181" y="179025"/>
                    <a:pt x="87010" y="179039"/>
                  </a:cubicBezTo>
                  <a:cubicBezTo>
                    <a:pt x="79066" y="179063"/>
                    <a:pt x="71176" y="177700"/>
                    <a:pt x="63700" y="175013"/>
                  </a:cubicBezTo>
                  <a:cubicBezTo>
                    <a:pt x="56370" y="172447"/>
                    <a:pt x="49714" y="168260"/>
                    <a:pt x="44226" y="162765"/>
                  </a:cubicBezTo>
                  <a:cubicBezTo>
                    <a:pt x="38540" y="156956"/>
                    <a:pt x="34338" y="149862"/>
                    <a:pt x="31977" y="142082"/>
                  </a:cubicBezTo>
                  <a:lnTo>
                    <a:pt x="0" y="156068"/>
                  </a:lnTo>
                  <a:cubicBezTo>
                    <a:pt x="7885" y="179768"/>
                    <a:pt x="26480" y="198364"/>
                    <a:pt x="50180" y="206249"/>
                  </a:cubicBezTo>
                  <a:cubicBezTo>
                    <a:pt x="62071" y="210330"/>
                    <a:pt x="74567" y="212364"/>
                    <a:pt x="87137" y="212267"/>
                  </a:cubicBezTo>
                  <a:cubicBezTo>
                    <a:pt x="104260" y="212267"/>
                    <a:pt x="119093" y="209660"/>
                    <a:pt x="131638" y="204447"/>
                  </a:cubicBezTo>
                  <a:cubicBezTo>
                    <a:pt x="143115" y="200063"/>
                    <a:pt x="153181" y="192634"/>
                    <a:pt x="160755" y="182960"/>
                  </a:cubicBezTo>
                  <a:cubicBezTo>
                    <a:pt x="167515" y="174000"/>
                    <a:pt x="171121" y="163055"/>
                    <a:pt x="171011" y="151830"/>
                  </a:cubicBezTo>
                  <a:cubicBezTo>
                    <a:pt x="171011" y="136503"/>
                    <a:pt x="165856" y="123949"/>
                    <a:pt x="155542" y="114174"/>
                  </a:cubicBezTo>
                  <a:close/>
                </a:path>
              </a:pathLst>
            </a:custGeom>
            <a:grpFill/>
            <a:ln w="2119" cap="flat">
              <a:noFill/>
              <a:prstDash val="solid"/>
              <a:miter/>
            </a:ln>
          </p:spPr>
          <p:txBody>
            <a:bodyPr rtlCol="0" anchor="ctr"/>
            <a:lstStyle/>
            <a:p>
              <a:endParaRPr lang="es-ES" sz="675"/>
            </a:p>
          </p:txBody>
        </p:sp>
        <p:sp>
          <p:nvSpPr>
            <p:cNvPr id="25" name="Forma libre: forma 24">
              <a:extLst>
                <a:ext uri="{FF2B5EF4-FFF2-40B4-BE49-F238E27FC236}">
                  <a16:creationId xmlns:a16="http://schemas.microsoft.com/office/drawing/2014/main" id="{F229C05C-09AA-4A94-B292-7090023ABF6D}"/>
                </a:ext>
              </a:extLst>
            </p:cNvPr>
            <p:cNvSpPr/>
            <p:nvPr/>
          </p:nvSpPr>
          <p:spPr>
            <a:xfrm>
              <a:off x="22371211" y="861389"/>
              <a:ext cx="175082" cy="281161"/>
            </a:xfrm>
            <a:custGeom>
              <a:avLst/>
              <a:gdLst>
                <a:gd name="connsiteX0" fmla="*/ 138526 w 175082"/>
                <a:gd name="connsiteY0" fmla="*/ 82730 h 281161"/>
                <a:gd name="connsiteX1" fmla="*/ 99576 w 175082"/>
                <a:gd name="connsiteY1" fmla="*/ 73088 h 281161"/>
                <a:gd name="connsiteX2" fmla="*/ 60416 w 175082"/>
                <a:gd name="connsiteY2" fmla="*/ 84128 h 281161"/>
                <a:gd name="connsiteX3" fmla="*/ 39352 w 175082"/>
                <a:gd name="connsiteY3" fmla="*/ 107269 h 281161"/>
                <a:gd name="connsiteX4" fmla="*/ 39352 w 175082"/>
                <a:gd name="connsiteY4" fmla="*/ 0 h 281161"/>
                <a:gd name="connsiteX5" fmla="*/ 0 w 175082"/>
                <a:gd name="connsiteY5" fmla="*/ 0 h 281161"/>
                <a:gd name="connsiteX6" fmla="*/ 0 w 175082"/>
                <a:gd name="connsiteY6" fmla="*/ 281077 h 281161"/>
                <a:gd name="connsiteX7" fmla="*/ 39352 w 175082"/>
                <a:gd name="connsiteY7" fmla="*/ 281077 h 281161"/>
                <a:gd name="connsiteX8" fmla="*/ 39352 w 175082"/>
                <a:gd name="connsiteY8" fmla="*/ 160289 h 281161"/>
                <a:gd name="connsiteX9" fmla="*/ 53592 w 175082"/>
                <a:gd name="connsiteY9" fmla="*/ 121954 h 281161"/>
                <a:gd name="connsiteX10" fmla="*/ 90337 w 175082"/>
                <a:gd name="connsiteY10" fmla="*/ 108095 h 281161"/>
                <a:gd name="connsiteX11" fmla="*/ 122865 w 175082"/>
                <a:gd name="connsiteY11" fmla="*/ 121763 h 281161"/>
                <a:gd name="connsiteX12" fmla="*/ 135304 w 175082"/>
                <a:gd name="connsiteY12" fmla="*/ 158699 h 281161"/>
                <a:gd name="connsiteX13" fmla="*/ 135304 w 175082"/>
                <a:gd name="connsiteY13" fmla="*/ 281162 h 281161"/>
                <a:gd name="connsiteX14" fmla="*/ 175059 w 175082"/>
                <a:gd name="connsiteY14" fmla="*/ 281162 h 281161"/>
                <a:gd name="connsiteX15" fmla="*/ 175059 w 175082"/>
                <a:gd name="connsiteY15" fmla="*/ 152194 h 281161"/>
                <a:gd name="connsiteX16" fmla="*/ 165226 w 175082"/>
                <a:gd name="connsiteY16" fmla="*/ 110236 h 281161"/>
                <a:gd name="connsiteX17" fmla="*/ 138526 w 175082"/>
                <a:gd name="connsiteY17" fmla="*/ 82730 h 281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082" h="281161">
                  <a:moveTo>
                    <a:pt x="138526" y="82730"/>
                  </a:moveTo>
                  <a:cubicBezTo>
                    <a:pt x="126616" y="76131"/>
                    <a:pt x="113181" y="72804"/>
                    <a:pt x="99576" y="73088"/>
                  </a:cubicBezTo>
                  <a:cubicBezTo>
                    <a:pt x="85751" y="73064"/>
                    <a:pt x="72191" y="76885"/>
                    <a:pt x="60416" y="84128"/>
                  </a:cubicBezTo>
                  <a:cubicBezTo>
                    <a:pt x="51397" y="89754"/>
                    <a:pt x="44107" y="97763"/>
                    <a:pt x="39352" y="107269"/>
                  </a:cubicBezTo>
                  <a:lnTo>
                    <a:pt x="39352" y="0"/>
                  </a:lnTo>
                  <a:lnTo>
                    <a:pt x="0" y="0"/>
                  </a:lnTo>
                  <a:lnTo>
                    <a:pt x="0" y="281077"/>
                  </a:lnTo>
                  <a:lnTo>
                    <a:pt x="39352" y="281077"/>
                  </a:lnTo>
                  <a:lnTo>
                    <a:pt x="39352" y="160289"/>
                  </a:lnTo>
                  <a:cubicBezTo>
                    <a:pt x="39352" y="143972"/>
                    <a:pt x="44098" y="131193"/>
                    <a:pt x="53592" y="121954"/>
                  </a:cubicBezTo>
                  <a:cubicBezTo>
                    <a:pt x="63086" y="112715"/>
                    <a:pt x="75334" y="108095"/>
                    <a:pt x="90337" y="108095"/>
                  </a:cubicBezTo>
                  <a:cubicBezTo>
                    <a:pt x="103709" y="108095"/>
                    <a:pt x="114558" y="112651"/>
                    <a:pt x="122865" y="121763"/>
                  </a:cubicBezTo>
                  <a:cubicBezTo>
                    <a:pt x="131172" y="130876"/>
                    <a:pt x="135326" y="143188"/>
                    <a:pt x="135304" y="158699"/>
                  </a:cubicBezTo>
                  <a:lnTo>
                    <a:pt x="135304" y="281162"/>
                  </a:lnTo>
                  <a:lnTo>
                    <a:pt x="175059" y="281162"/>
                  </a:lnTo>
                  <a:lnTo>
                    <a:pt x="175059" y="152194"/>
                  </a:lnTo>
                  <a:cubicBezTo>
                    <a:pt x="175398" y="137599"/>
                    <a:pt x="172028" y="123156"/>
                    <a:pt x="165226" y="110236"/>
                  </a:cubicBezTo>
                  <a:cubicBezTo>
                    <a:pt x="159081" y="98750"/>
                    <a:pt x="149820" y="89220"/>
                    <a:pt x="138526" y="82730"/>
                  </a:cubicBezTo>
                  <a:close/>
                </a:path>
              </a:pathLst>
            </a:custGeom>
            <a:grpFill/>
            <a:ln w="2119" cap="flat">
              <a:noFill/>
              <a:prstDash val="solid"/>
              <a:miter/>
            </a:ln>
          </p:spPr>
          <p:txBody>
            <a:bodyPr rtlCol="0" anchor="ctr"/>
            <a:lstStyle/>
            <a:p>
              <a:endParaRPr lang="es-ES" sz="675"/>
            </a:p>
          </p:txBody>
        </p:sp>
        <p:sp>
          <p:nvSpPr>
            <p:cNvPr id="26" name="Forma libre: forma 25">
              <a:extLst>
                <a:ext uri="{FF2B5EF4-FFF2-40B4-BE49-F238E27FC236}">
                  <a16:creationId xmlns:a16="http://schemas.microsoft.com/office/drawing/2014/main" id="{BCE4C232-09B6-E67C-F05A-F8E46EC1E3F4}"/>
                </a:ext>
              </a:extLst>
            </p:cNvPr>
            <p:cNvSpPr/>
            <p:nvPr/>
          </p:nvSpPr>
          <p:spPr>
            <a:xfrm>
              <a:off x="22583270" y="861389"/>
              <a:ext cx="207650" cy="281077"/>
            </a:xfrm>
            <a:custGeom>
              <a:avLst/>
              <a:gdLst>
                <a:gd name="connsiteX0" fmla="*/ 179869 w 207650"/>
                <a:gd name="connsiteY0" fmla="*/ 24306 h 281077"/>
                <a:gd name="connsiteX1" fmla="*/ 103582 w 207650"/>
                <a:gd name="connsiteY1" fmla="*/ 0 h 281077"/>
                <a:gd name="connsiteX2" fmla="*/ 0 w 207650"/>
                <a:gd name="connsiteY2" fmla="*/ 0 h 281077"/>
                <a:gd name="connsiteX3" fmla="*/ 0 w 207650"/>
                <a:gd name="connsiteY3" fmla="*/ 281077 h 281077"/>
                <a:gd name="connsiteX4" fmla="*/ 41344 w 207650"/>
                <a:gd name="connsiteY4" fmla="*/ 281077 h 281077"/>
                <a:gd name="connsiteX5" fmla="*/ 41344 w 207650"/>
                <a:gd name="connsiteY5" fmla="*/ 181480 h 281077"/>
                <a:gd name="connsiteX6" fmla="*/ 103984 w 207650"/>
                <a:gd name="connsiteY6" fmla="*/ 181480 h 281077"/>
                <a:gd name="connsiteX7" fmla="*/ 159208 w 207650"/>
                <a:gd name="connsiteY7" fmla="*/ 170630 h 281077"/>
                <a:gd name="connsiteX8" fmla="*/ 194936 w 207650"/>
                <a:gd name="connsiteY8" fmla="*/ 139310 h 281077"/>
                <a:gd name="connsiteX9" fmla="*/ 207650 w 207650"/>
                <a:gd name="connsiteY9" fmla="*/ 91142 h 281077"/>
                <a:gd name="connsiteX10" fmla="*/ 179869 w 207650"/>
                <a:gd name="connsiteY10" fmla="*/ 24306 h 281077"/>
                <a:gd name="connsiteX11" fmla="*/ 147362 w 207650"/>
                <a:gd name="connsiteY11" fmla="*/ 131299 h 281077"/>
                <a:gd name="connsiteX12" fmla="*/ 100382 w 207650"/>
                <a:gd name="connsiteY12" fmla="*/ 144968 h 281077"/>
                <a:gd name="connsiteX13" fmla="*/ 41280 w 207650"/>
                <a:gd name="connsiteY13" fmla="*/ 144968 h 281077"/>
                <a:gd name="connsiteX14" fmla="*/ 41280 w 207650"/>
                <a:gd name="connsiteY14" fmla="*/ 37360 h 281077"/>
                <a:gd name="connsiteX15" fmla="*/ 100318 w 207650"/>
                <a:gd name="connsiteY15" fmla="*/ 37360 h 281077"/>
                <a:gd name="connsiteX16" fmla="*/ 147299 w 207650"/>
                <a:gd name="connsiteY16" fmla="*/ 50795 h 281077"/>
                <a:gd name="connsiteX17" fmla="*/ 164145 w 207650"/>
                <a:gd name="connsiteY17" fmla="*/ 91164 h 281077"/>
                <a:gd name="connsiteX18" fmla="*/ 147299 w 207650"/>
                <a:gd name="connsiteY18" fmla="*/ 131299 h 28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7650" h="281077">
                  <a:moveTo>
                    <a:pt x="179869" y="24306"/>
                  </a:moveTo>
                  <a:cubicBezTo>
                    <a:pt x="161412" y="8116"/>
                    <a:pt x="135983" y="15"/>
                    <a:pt x="103582" y="0"/>
                  </a:cubicBezTo>
                  <a:lnTo>
                    <a:pt x="0" y="0"/>
                  </a:lnTo>
                  <a:lnTo>
                    <a:pt x="0" y="281077"/>
                  </a:lnTo>
                  <a:lnTo>
                    <a:pt x="41344" y="281077"/>
                  </a:lnTo>
                  <a:lnTo>
                    <a:pt x="41344" y="181480"/>
                  </a:lnTo>
                  <a:lnTo>
                    <a:pt x="103984" y="181480"/>
                  </a:lnTo>
                  <a:cubicBezTo>
                    <a:pt x="125408" y="181480"/>
                    <a:pt x="143802" y="177862"/>
                    <a:pt x="159208" y="170630"/>
                  </a:cubicBezTo>
                  <a:cubicBezTo>
                    <a:pt x="173957" y="163965"/>
                    <a:pt x="186396" y="153063"/>
                    <a:pt x="194936" y="139310"/>
                  </a:cubicBezTo>
                  <a:cubicBezTo>
                    <a:pt x="203412" y="125663"/>
                    <a:pt x="207650" y="109606"/>
                    <a:pt x="207650" y="91142"/>
                  </a:cubicBezTo>
                  <a:cubicBezTo>
                    <a:pt x="207566" y="62774"/>
                    <a:pt x="198305" y="40496"/>
                    <a:pt x="179869" y="24306"/>
                  </a:cubicBezTo>
                  <a:close/>
                  <a:moveTo>
                    <a:pt x="147362" y="131299"/>
                  </a:moveTo>
                  <a:cubicBezTo>
                    <a:pt x="136067" y="140411"/>
                    <a:pt x="120407" y="144968"/>
                    <a:pt x="100382" y="144968"/>
                  </a:cubicBezTo>
                  <a:lnTo>
                    <a:pt x="41280" y="144968"/>
                  </a:lnTo>
                  <a:lnTo>
                    <a:pt x="41280" y="37360"/>
                  </a:lnTo>
                  <a:lnTo>
                    <a:pt x="100318" y="37360"/>
                  </a:lnTo>
                  <a:cubicBezTo>
                    <a:pt x="120386" y="37360"/>
                    <a:pt x="136046" y="41837"/>
                    <a:pt x="147299" y="50795"/>
                  </a:cubicBezTo>
                  <a:cubicBezTo>
                    <a:pt x="158551" y="59752"/>
                    <a:pt x="164166" y="73208"/>
                    <a:pt x="164145" y="91164"/>
                  </a:cubicBezTo>
                  <a:cubicBezTo>
                    <a:pt x="164145" y="108822"/>
                    <a:pt x="158530" y="122202"/>
                    <a:pt x="147299" y="131299"/>
                  </a:cubicBezTo>
                  <a:close/>
                </a:path>
              </a:pathLst>
            </a:custGeom>
            <a:grpFill/>
            <a:ln w="2119" cap="flat">
              <a:noFill/>
              <a:prstDash val="solid"/>
              <a:miter/>
            </a:ln>
          </p:spPr>
          <p:txBody>
            <a:bodyPr rtlCol="0" anchor="ctr"/>
            <a:lstStyle/>
            <a:p>
              <a:endParaRPr lang="es-ES" sz="675"/>
            </a:p>
          </p:txBody>
        </p:sp>
        <p:sp>
          <p:nvSpPr>
            <p:cNvPr id="27" name="Forma libre: forma 26">
              <a:extLst>
                <a:ext uri="{FF2B5EF4-FFF2-40B4-BE49-F238E27FC236}">
                  <a16:creationId xmlns:a16="http://schemas.microsoft.com/office/drawing/2014/main" id="{890F668B-0573-62E9-CCFF-80E858DA056A}"/>
                </a:ext>
              </a:extLst>
            </p:cNvPr>
            <p:cNvSpPr/>
            <p:nvPr/>
          </p:nvSpPr>
          <p:spPr>
            <a:xfrm>
              <a:off x="22794197" y="934458"/>
              <a:ext cx="206799" cy="212416"/>
            </a:xfrm>
            <a:custGeom>
              <a:avLst/>
              <a:gdLst>
                <a:gd name="connsiteX0" fmla="*/ 156609 w 206799"/>
                <a:gd name="connsiteY0" fmla="*/ 13264 h 212416"/>
                <a:gd name="connsiteX1" fmla="*/ 103208 w 206799"/>
                <a:gd name="connsiteY1" fmla="*/ 20 h 212416"/>
                <a:gd name="connsiteX2" fmla="*/ 62246 w 206799"/>
                <a:gd name="connsiteY2" fmla="*/ 7648 h 212416"/>
                <a:gd name="connsiteX3" fmla="*/ 29315 w 206799"/>
                <a:gd name="connsiteY3" fmla="*/ 29539 h 212416"/>
                <a:gd name="connsiteX4" fmla="*/ 7637 w 206799"/>
                <a:gd name="connsiteY4" fmla="*/ 63253 h 212416"/>
                <a:gd name="connsiteX5" fmla="*/ 8 w 206799"/>
                <a:gd name="connsiteY5" fmla="*/ 106017 h 212416"/>
                <a:gd name="connsiteX6" fmla="*/ 13464 w 206799"/>
                <a:gd name="connsiteY6" fmla="*/ 161431 h 212416"/>
                <a:gd name="connsiteX7" fmla="*/ 50400 w 206799"/>
                <a:gd name="connsiteY7" fmla="*/ 198982 h 212416"/>
                <a:gd name="connsiteX8" fmla="*/ 144551 w 206799"/>
                <a:gd name="connsiteY8" fmla="*/ 204597 h 212416"/>
                <a:gd name="connsiteX9" fmla="*/ 177482 w 206799"/>
                <a:gd name="connsiteY9" fmla="*/ 182707 h 212416"/>
                <a:gd name="connsiteX10" fmla="*/ 199161 w 206799"/>
                <a:gd name="connsiteY10" fmla="*/ 149183 h 212416"/>
                <a:gd name="connsiteX11" fmla="*/ 206789 w 206799"/>
                <a:gd name="connsiteY11" fmla="*/ 106017 h 212416"/>
                <a:gd name="connsiteX12" fmla="*/ 193354 w 206799"/>
                <a:gd name="connsiteY12" fmla="*/ 50412 h 212416"/>
                <a:gd name="connsiteX13" fmla="*/ 156609 w 206799"/>
                <a:gd name="connsiteY13" fmla="*/ 13264 h 212416"/>
                <a:gd name="connsiteX14" fmla="*/ 161822 w 206799"/>
                <a:gd name="connsiteY14" fmla="*/ 135727 h 212416"/>
                <a:gd name="connsiteX15" fmla="*/ 148578 w 206799"/>
                <a:gd name="connsiteY15" fmla="*/ 158020 h 212416"/>
                <a:gd name="connsiteX16" fmla="*/ 128489 w 206799"/>
                <a:gd name="connsiteY16" fmla="*/ 171857 h 212416"/>
                <a:gd name="connsiteX17" fmla="*/ 103208 w 206799"/>
                <a:gd name="connsiteY17" fmla="*/ 176689 h 212416"/>
                <a:gd name="connsiteX18" fmla="*/ 71273 w 206799"/>
                <a:gd name="connsiteY18" fmla="*/ 168212 h 212416"/>
                <a:gd name="connsiteX19" fmla="*/ 48790 w 206799"/>
                <a:gd name="connsiteY19" fmla="*/ 143928 h 212416"/>
                <a:gd name="connsiteX20" fmla="*/ 40567 w 206799"/>
                <a:gd name="connsiteY20" fmla="*/ 105974 h 212416"/>
                <a:gd name="connsiteX21" fmla="*/ 45187 w 206799"/>
                <a:gd name="connsiteY21" fmla="*/ 76307 h 212416"/>
                <a:gd name="connsiteX22" fmla="*/ 58241 w 206799"/>
                <a:gd name="connsiteY22" fmla="*/ 54226 h 212416"/>
                <a:gd name="connsiteX23" fmla="*/ 78308 w 206799"/>
                <a:gd name="connsiteY23" fmla="*/ 40367 h 212416"/>
                <a:gd name="connsiteX24" fmla="*/ 103208 w 206799"/>
                <a:gd name="connsiteY24" fmla="*/ 35748 h 212416"/>
                <a:gd name="connsiteX25" fmla="*/ 135927 w 206799"/>
                <a:gd name="connsiteY25" fmla="*/ 44224 h 212416"/>
                <a:gd name="connsiteX26" fmla="*/ 158410 w 206799"/>
                <a:gd name="connsiteY26" fmla="*/ 68318 h 212416"/>
                <a:gd name="connsiteX27" fmla="*/ 166633 w 206799"/>
                <a:gd name="connsiteY27" fmla="*/ 106059 h 212416"/>
                <a:gd name="connsiteX28" fmla="*/ 161780 w 206799"/>
                <a:gd name="connsiteY28" fmla="*/ 135727 h 212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6799" h="212416">
                  <a:moveTo>
                    <a:pt x="156609" y="13264"/>
                  </a:moveTo>
                  <a:cubicBezTo>
                    <a:pt x="140292" y="4230"/>
                    <a:pt x="121856" y="-339"/>
                    <a:pt x="103208" y="20"/>
                  </a:cubicBezTo>
                  <a:cubicBezTo>
                    <a:pt x="89179" y="-114"/>
                    <a:pt x="75278" y="2476"/>
                    <a:pt x="62246" y="7648"/>
                  </a:cubicBezTo>
                  <a:cubicBezTo>
                    <a:pt x="49870" y="12588"/>
                    <a:pt x="38660" y="20043"/>
                    <a:pt x="29315" y="29539"/>
                  </a:cubicBezTo>
                  <a:cubicBezTo>
                    <a:pt x="19864" y="39176"/>
                    <a:pt x="12489" y="50651"/>
                    <a:pt x="7637" y="63253"/>
                  </a:cubicBezTo>
                  <a:cubicBezTo>
                    <a:pt x="2424" y="76903"/>
                    <a:pt x="-162" y="91410"/>
                    <a:pt x="8" y="106017"/>
                  </a:cubicBezTo>
                  <a:cubicBezTo>
                    <a:pt x="8" y="126896"/>
                    <a:pt x="4500" y="145369"/>
                    <a:pt x="13464" y="161431"/>
                  </a:cubicBezTo>
                  <a:cubicBezTo>
                    <a:pt x="22067" y="177121"/>
                    <a:pt x="34846" y="190120"/>
                    <a:pt x="50400" y="198982"/>
                  </a:cubicBezTo>
                  <a:cubicBezTo>
                    <a:pt x="79410" y="214667"/>
                    <a:pt x="113888" y="216723"/>
                    <a:pt x="144551" y="204597"/>
                  </a:cubicBezTo>
                  <a:cubicBezTo>
                    <a:pt x="156884" y="199562"/>
                    <a:pt x="168073" y="192122"/>
                    <a:pt x="177482" y="182707"/>
                  </a:cubicBezTo>
                  <a:cubicBezTo>
                    <a:pt x="186976" y="173165"/>
                    <a:pt x="194350" y="161745"/>
                    <a:pt x="199161" y="149183"/>
                  </a:cubicBezTo>
                  <a:cubicBezTo>
                    <a:pt x="204395" y="135400"/>
                    <a:pt x="206980" y="120757"/>
                    <a:pt x="206789" y="106017"/>
                  </a:cubicBezTo>
                  <a:cubicBezTo>
                    <a:pt x="206789" y="84826"/>
                    <a:pt x="202318" y="66290"/>
                    <a:pt x="193354" y="50412"/>
                  </a:cubicBezTo>
                  <a:cubicBezTo>
                    <a:pt x="184751" y="34883"/>
                    <a:pt x="172036" y="22029"/>
                    <a:pt x="156609" y="13264"/>
                  </a:cubicBezTo>
                  <a:close/>
                  <a:moveTo>
                    <a:pt x="161822" y="135727"/>
                  </a:moveTo>
                  <a:cubicBezTo>
                    <a:pt x="158961" y="143976"/>
                    <a:pt x="154448" y="151558"/>
                    <a:pt x="148578" y="158020"/>
                  </a:cubicBezTo>
                  <a:cubicBezTo>
                    <a:pt x="142962" y="164034"/>
                    <a:pt x="136117" y="168755"/>
                    <a:pt x="128489" y="171857"/>
                  </a:cubicBezTo>
                  <a:cubicBezTo>
                    <a:pt x="120457" y="175129"/>
                    <a:pt x="111875" y="176771"/>
                    <a:pt x="103208" y="176689"/>
                  </a:cubicBezTo>
                  <a:cubicBezTo>
                    <a:pt x="91998" y="176824"/>
                    <a:pt x="80957" y="173894"/>
                    <a:pt x="71273" y="168212"/>
                  </a:cubicBezTo>
                  <a:cubicBezTo>
                    <a:pt x="61610" y="162427"/>
                    <a:pt x="53812" y="154000"/>
                    <a:pt x="48790" y="143928"/>
                  </a:cubicBezTo>
                  <a:cubicBezTo>
                    <a:pt x="43301" y="133360"/>
                    <a:pt x="40546" y="120709"/>
                    <a:pt x="40567" y="105974"/>
                  </a:cubicBezTo>
                  <a:cubicBezTo>
                    <a:pt x="40377" y="95892"/>
                    <a:pt x="41945" y="85856"/>
                    <a:pt x="45187" y="76307"/>
                  </a:cubicBezTo>
                  <a:cubicBezTo>
                    <a:pt x="48026" y="68149"/>
                    <a:pt x="52456" y="60641"/>
                    <a:pt x="58241" y="54226"/>
                  </a:cubicBezTo>
                  <a:cubicBezTo>
                    <a:pt x="63771" y="48117"/>
                    <a:pt x="70637" y="43372"/>
                    <a:pt x="78308" y="40367"/>
                  </a:cubicBezTo>
                  <a:cubicBezTo>
                    <a:pt x="86234" y="37258"/>
                    <a:pt x="94689" y="35690"/>
                    <a:pt x="103208" y="35748"/>
                  </a:cubicBezTo>
                  <a:cubicBezTo>
                    <a:pt x="114672" y="35548"/>
                    <a:pt x="125988" y="38479"/>
                    <a:pt x="135927" y="44224"/>
                  </a:cubicBezTo>
                  <a:cubicBezTo>
                    <a:pt x="145547" y="49971"/>
                    <a:pt x="153346" y="58324"/>
                    <a:pt x="158410" y="68318"/>
                  </a:cubicBezTo>
                  <a:cubicBezTo>
                    <a:pt x="163899" y="78772"/>
                    <a:pt x="166633" y="91353"/>
                    <a:pt x="166633" y="106059"/>
                  </a:cubicBezTo>
                  <a:cubicBezTo>
                    <a:pt x="166760" y="116157"/>
                    <a:pt x="165128" y="126197"/>
                    <a:pt x="161780" y="135727"/>
                  </a:cubicBezTo>
                  <a:close/>
                </a:path>
              </a:pathLst>
            </a:custGeom>
            <a:grpFill/>
            <a:ln w="2119" cap="flat">
              <a:noFill/>
              <a:prstDash val="solid"/>
              <a:miter/>
            </a:ln>
          </p:spPr>
          <p:txBody>
            <a:bodyPr rtlCol="0" anchor="ctr"/>
            <a:lstStyle/>
            <a:p>
              <a:endParaRPr lang="es-ES" sz="675"/>
            </a:p>
          </p:txBody>
        </p:sp>
        <p:sp>
          <p:nvSpPr>
            <p:cNvPr id="28" name="Forma libre: forma 27">
              <a:extLst>
                <a:ext uri="{FF2B5EF4-FFF2-40B4-BE49-F238E27FC236}">
                  <a16:creationId xmlns:a16="http://schemas.microsoft.com/office/drawing/2014/main" id="{47C19A5F-C5F3-D289-A490-3E9F61488A0B}"/>
                </a:ext>
              </a:extLst>
            </p:cNvPr>
            <p:cNvSpPr/>
            <p:nvPr/>
          </p:nvSpPr>
          <p:spPr>
            <a:xfrm>
              <a:off x="23000817" y="938482"/>
              <a:ext cx="295529" cy="204090"/>
            </a:xfrm>
            <a:custGeom>
              <a:avLst/>
              <a:gdLst>
                <a:gd name="connsiteX0" fmla="*/ 222039 w 295529"/>
                <a:gd name="connsiteY0" fmla="*/ 109727 h 204090"/>
                <a:gd name="connsiteX1" fmla="*/ 216826 w 295529"/>
                <a:gd name="connsiteY1" fmla="*/ 127188 h 204090"/>
                <a:gd name="connsiteX2" fmla="*/ 211613 w 295529"/>
                <a:gd name="connsiteY2" fmla="*/ 146260 h 204090"/>
                <a:gd name="connsiteX3" fmla="*/ 199958 w 295529"/>
                <a:gd name="connsiteY3" fmla="*/ 110108 h 204090"/>
                <a:gd name="connsiteX4" fmla="*/ 164951 w 295529"/>
                <a:gd name="connsiteY4" fmla="*/ 0 h 204090"/>
                <a:gd name="connsiteX5" fmla="*/ 130812 w 295529"/>
                <a:gd name="connsiteY5" fmla="*/ 0 h 204090"/>
                <a:gd name="connsiteX6" fmla="*/ 96377 w 295529"/>
                <a:gd name="connsiteY6" fmla="*/ 109727 h 204090"/>
                <a:gd name="connsiteX7" fmla="*/ 90952 w 295529"/>
                <a:gd name="connsiteY7" fmla="*/ 127591 h 204090"/>
                <a:gd name="connsiteX8" fmla="*/ 85124 w 295529"/>
                <a:gd name="connsiteY8" fmla="*/ 146663 h 204090"/>
                <a:gd name="connsiteX9" fmla="*/ 79509 w 295529"/>
                <a:gd name="connsiteY9" fmla="*/ 127591 h 204090"/>
                <a:gd name="connsiteX10" fmla="*/ 74274 w 295529"/>
                <a:gd name="connsiteY10" fmla="*/ 109727 h 204090"/>
                <a:gd name="connsiteX11" fmla="*/ 41767 w 295529"/>
                <a:gd name="connsiteY11" fmla="*/ 106 h 204090"/>
                <a:gd name="connsiteX12" fmla="*/ 0 w 295529"/>
                <a:gd name="connsiteY12" fmla="*/ 106 h 204090"/>
                <a:gd name="connsiteX13" fmla="*/ 64654 w 295529"/>
                <a:gd name="connsiteY13" fmla="*/ 204090 h 204090"/>
                <a:gd name="connsiteX14" fmla="*/ 101992 w 295529"/>
                <a:gd name="connsiteY14" fmla="*/ 204090 h 204090"/>
                <a:gd name="connsiteX15" fmla="*/ 136512 w 295529"/>
                <a:gd name="connsiteY15" fmla="*/ 94469 h 204090"/>
                <a:gd name="connsiteX16" fmla="*/ 147362 w 295529"/>
                <a:gd name="connsiteY16" fmla="*/ 58741 h 204090"/>
                <a:gd name="connsiteX17" fmla="*/ 158996 w 295529"/>
                <a:gd name="connsiteY17" fmla="*/ 94469 h 204090"/>
                <a:gd name="connsiteX18" fmla="*/ 193537 w 295529"/>
                <a:gd name="connsiteY18" fmla="*/ 204090 h 204090"/>
                <a:gd name="connsiteX19" fmla="*/ 231278 w 295529"/>
                <a:gd name="connsiteY19" fmla="*/ 204090 h 204090"/>
                <a:gd name="connsiteX20" fmla="*/ 295529 w 295529"/>
                <a:gd name="connsiteY20" fmla="*/ 106 h 204090"/>
                <a:gd name="connsiteX21" fmla="*/ 254567 w 295529"/>
                <a:gd name="connsiteY21" fmla="*/ 106 h 20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5529" h="204090">
                  <a:moveTo>
                    <a:pt x="222039" y="109727"/>
                  </a:moveTo>
                  <a:cubicBezTo>
                    <a:pt x="220174" y="115618"/>
                    <a:pt x="218437" y="121439"/>
                    <a:pt x="216826" y="127188"/>
                  </a:cubicBezTo>
                  <a:cubicBezTo>
                    <a:pt x="215215" y="132937"/>
                    <a:pt x="213478" y="139295"/>
                    <a:pt x="211613" y="146260"/>
                  </a:cubicBezTo>
                  <a:cubicBezTo>
                    <a:pt x="206782" y="131257"/>
                    <a:pt x="202904" y="119206"/>
                    <a:pt x="199958" y="110108"/>
                  </a:cubicBezTo>
                  <a:lnTo>
                    <a:pt x="164951" y="0"/>
                  </a:lnTo>
                  <a:lnTo>
                    <a:pt x="130812" y="0"/>
                  </a:lnTo>
                  <a:lnTo>
                    <a:pt x="96377" y="109727"/>
                  </a:lnTo>
                  <a:cubicBezTo>
                    <a:pt x="94491" y="115900"/>
                    <a:pt x="92668" y="121855"/>
                    <a:pt x="90952" y="127591"/>
                  </a:cubicBezTo>
                  <a:cubicBezTo>
                    <a:pt x="89193" y="133355"/>
                    <a:pt x="87264" y="139712"/>
                    <a:pt x="85124" y="146663"/>
                  </a:cubicBezTo>
                  <a:cubicBezTo>
                    <a:pt x="83005" y="139712"/>
                    <a:pt x="81098" y="133355"/>
                    <a:pt x="79509" y="127591"/>
                  </a:cubicBezTo>
                  <a:cubicBezTo>
                    <a:pt x="77919" y="121827"/>
                    <a:pt x="76160" y="115894"/>
                    <a:pt x="74274" y="109727"/>
                  </a:cubicBezTo>
                  <a:lnTo>
                    <a:pt x="41767" y="106"/>
                  </a:lnTo>
                  <a:lnTo>
                    <a:pt x="0" y="106"/>
                  </a:lnTo>
                  <a:lnTo>
                    <a:pt x="64654" y="204090"/>
                  </a:lnTo>
                  <a:lnTo>
                    <a:pt x="101992" y="204090"/>
                  </a:lnTo>
                  <a:lnTo>
                    <a:pt x="136512" y="94469"/>
                  </a:lnTo>
                  <a:cubicBezTo>
                    <a:pt x="139458" y="85639"/>
                    <a:pt x="143082" y="73730"/>
                    <a:pt x="147362" y="58741"/>
                  </a:cubicBezTo>
                  <a:cubicBezTo>
                    <a:pt x="152448" y="73730"/>
                    <a:pt x="156326" y="85639"/>
                    <a:pt x="158996" y="94469"/>
                  </a:cubicBezTo>
                  <a:lnTo>
                    <a:pt x="193537" y="204090"/>
                  </a:lnTo>
                  <a:lnTo>
                    <a:pt x="231278" y="204090"/>
                  </a:lnTo>
                  <a:lnTo>
                    <a:pt x="295529" y="106"/>
                  </a:lnTo>
                  <a:lnTo>
                    <a:pt x="254567" y="106"/>
                  </a:lnTo>
                  <a:close/>
                </a:path>
              </a:pathLst>
            </a:custGeom>
            <a:grpFill/>
            <a:ln w="2119" cap="flat">
              <a:noFill/>
              <a:prstDash val="solid"/>
              <a:miter/>
            </a:ln>
          </p:spPr>
          <p:txBody>
            <a:bodyPr rtlCol="0" anchor="ctr"/>
            <a:lstStyle/>
            <a:p>
              <a:endParaRPr lang="es-ES" sz="675"/>
            </a:p>
          </p:txBody>
        </p:sp>
        <p:sp>
          <p:nvSpPr>
            <p:cNvPr id="29" name="Forma libre: forma 28">
              <a:extLst>
                <a:ext uri="{FF2B5EF4-FFF2-40B4-BE49-F238E27FC236}">
                  <a16:creationId xmlns:a16="http://schemas.microsoft.com/office/drawing/2014/main" id="{53F8C9B6-A505-2B5F-EB5F-252A0405D8DD}"/>
                </a:ext>
              </a:extLst>
            </p:cNvPr>
            <p:cNvSpPr/>
            <p:nvPr/>
          </p:nvSpPr>
          <p:spPr>
            <a:xfrm>
              <a:off x="23296333" y="934464"/>
              <a:ext cx="192321" cy="212494"/>
            </a:xfrm>
            <a:custGeom>
              <a:avLst/>
              <a:gdLst>
                <a:gd name="connsiteX0" fmla="*/ 146570 w 192321"/>
                <a:gd name="connsiteY0" fmla="*/ 13067 h 212494"/>
                <a:gd name="connsiteX1" fmla="*/ 97979 w 192321"/>
                <a:gd name="connsiteY1" fmla="*/ 14 h 212494"/>
                <a:gd name="connsiteX2" fmla="*/ 58415 w 192321"/>
                <a:gd name="connsiteY2" fmla="*/ 7430 h 212494"/>
                <a:gd name="connsiteX3" fmla="*/ 27307 w 192321"/>
                <a:gd name="connsiteY3" fmla="*/ 28982 h 212494"/>
                <a:gd name="connsiteX4" fmla="*/ 7027 w 192321"/>
                <a:gd name="connsiteY4" fmla="*/ 62506 h 212494"/>
                <a:gd name="connsiteX5" fmla="*/ 13 w 192321"/>
                <a:gd name="connsiteY5" fmla="*/ 106074 h 212494"/>
                <a:gd name="connsiteX6" fmla="*/ 12855 w 192321"/>
                <a:gd name="connsiteY6" fmla="*/ 161680 h 212494"/>
                <a:gd name="connsiteX7" fmla="*/ 48180 w 192321"/>
                <a:gd name="connsiteY7" fmla="*/ 199039 h 212494"/>
                <a:gd name="connsiteX8" fmla="*/ 99992 w 192321"/>
                <a:gd name="connsiteY8" fmla="*/ 212474 h 212494"/>
                <a:gd name="connsiteX9" fmla="*/ 134300 w 192321"/>
                <a:gd name="connsiteY9" fmla="*/ 207452 h 212494"/>
                <a:gd name="connsiteX10" fmla="*/ 164837 w 192321"/>
                <a:gd name="connsiteY10" fmla="*/ 191008 h 212494"/>
                <a:gd name="connsiteX11" fmla="*/ 188719 w 192321"/>
                <a:gd name="connsiteY11" fmla="*/ 161489 h 212494"/>
                <a:gd name="connsiteX12" fmla="*/ 158204 w 192321"/>
                <a:gd name="connsiteY12" fmla="*/ 142608 h 212494"/>
                <a:gd name="connsiteX13" fmla="*/ 142946 w 192321"/>
                <a:gd name="connsiteY13" fmla="*/ 162887 h 212494"/>
                <a:gd name="connsiteX14" fmla="*/ 123260 w 192321"/>
                <a:gd name="connsiteY14" fmla="*/ 174140 h 212494"/>
                <a:gd name="connsiteX15" fmla="*/ 99950 w 192321"/>
                <a:gd name="connsiteY15" fmla="*/ 177552 h 212494"/>
                <a:gd name="connsiteX16" fmla="*/ 69032 w 192321"/>
                <a:gd name="connsiteY16" fmla="*/ 169520 h 212494"/>
                <a:gd name="connsiteX17" fmla="*/ 47587 w 192321"/>
                <a:gd name="connsiteY17" fmla="*/ 145532 h 212494"/>
                <a:gd name="connsiteX18" fmla="*/ 40106 w 192321"/>
                <a:gd name="connsiteY18" fmla="*/ 115229 h 212494"/>
                <a:gd name="connsiteX19" fmla="*/ 191940 w 192321"/>
                <a:gd name="connsiteY19" fmla="*/ 115229 h 212494"/>
                <a:gd name="connsiteX20" fmla="*/ 192321 w 192321"/>
                <a:gd name="connsiteY20" fmla="*/ 109613 h 212494"/>
                <a:gd name="connsiteX21" fmla="*/ 192321 w 192321"/>
                <a:gd name="connsiteY21" fmla="*/ 104379 h 212494"/>
                <a:gd name="connsiteX22" fmla="*/ 180094 w 192321"/>
                <a:gd name="connsiteY22" fmla="*/ 49579 h 212494"/>
                <a:gd name="connsiteX23" fmla="*/ 146570 w 192321"/>
                <a:gd name="connsiteY23" fmla="*/ 13067 h 212494"/>
                <a:gd name="connsiteX24" fmla="*/ 55216 w 192321"/>
                <a:gd name="connsiteY24" fmla="*/ 52016 h 212494"/>
                <a:gd name="connsiteX25" fmla="*/ 73482 w 192321"/>
                <a:gd name="connsiteY25" fmla="*/ 37967 h 212494"/>
                <a:gd name="connsiteX26" fmla="*/ 97576 w 192321"/>
                <a:gd name="connsiteY26" fmla="*/ 33347 h 212494"/>
                <a:gd name="connsiteX27" fmla="*/ 137119 w 192321"/>
                <a:gd name="connsiteY27" fmla="*/ 50999 h 212494"/>
                <a:gd name="connsiteX28" fmla="*/ 151317 w 192321"/>
                <a:gd name="connsiteY28" fmla="*/ 85943 h 212494"/>
                <a:gd name="connsiteX29" fmla="*/ 41272 w 192321"/>
                <a:gd name="connsiteY29" fmla="*/ 85943 h 212494"/>
                <a:gd name="connsiteX30" fmla="*/ 43772 w 192321"/>
                <a:gd name="connsiteY30" fmla="*/ 74902 h 212494"/>
                <a:gd name="connsiteX31" fmla="*/ 55216 w 192321"/>
                <a:gd name="connsiteY31" fmla="*/ 52016 h 21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2321" h="212494">
                  <a:moveTo>
                    <a:pt x="146570" y="13067"/>
                  </a:moveTo>
                  <a:cubicBezTo>
                    <a:pt x="131927" y="4241"/>
                    <a:pt x="115080" y="-281"/>
                    <a:pt x="97979" y="14"/>
                  </a:cubicBezTo>
                  <a:cubicBezTo>
                    <a:pt x="84438" y="-156"/>
                    <a:pt x="70982" y="2366"/>
                    <a:pt x="58415" y="7430"/>
                  </a:cubicBezTo>
                  <a:cubicBezTo>
                    <a:pt x="46633" y="12319"/>
                    <a:pt x="36016" y="19666"/>
                    <a:pt x="27307" y="28982"/>
                  </a:cubicBezTo>
                  <a:cubicBezTo>
                    <a:pt x="18301" y="38632"/>
                    <a:pt x="11393" y="50048"/>
                    <a:pt x="7027" y="62506"/>
                  </a:cubicBezTo>
                  <a:cubicBezTo>
                    <a:pt x="2175" y="76511"/>
                    <a:pt x="-199" y="91256"/>
                    <a:pt x="13" y="106074"/>
                  </a:cubicBezTo>
                  <a:cubicBezTo>
                    <a:pt x="13" y="127265"/>
                    <a:pt x="4294" y="145801"/>
                    <a:pt x="12855" y="161680"/>
                  </a:cubicBezTo>
                  <a:cubicBezTo>
                    <a:pt x="20971" y="177140"/>
                    <a:pt x="33198" y="190065"/>
                    <a:pt x="48180" y="199039"/>
                  </a:cubicBezTo>
                  <a:cubicBezTo>
                    <a:pt x="63883" y="208190"/>
                    <a:pt x="81810" y="212839"/>
                    <a:pt x="99992" y="212474"/>
                  </a:cubicBezTo>
                  <a:cubicBezTo>
                    <a:pt x="111605" y="212496"/>
                    <a:pt x="123175" y="210802"/>
                    <a:pt x="134300" y="207452"/>
                  </a:cubicBezTo>
                  <a:cubicBezTo>
                    <a:pt x="145489" y="204078"/>
                    <a:pt x="155873" y="198486"/>
                    <a:pt x="164837" y="191008"/>
                  </a:cubicBezTo>
                  <a:cubicBezTo>
                    <a:pt x="174563" y="182739"/>
                    <a:pt x="182658" y="172729"/>
                    <a:pt x="188719" y="161489"/>
                  </a:cubicBezTo>
                  <a:lnTo>
                    <a:pt x="158204" y="142608"/>
                  </a:lnTo>
                  <a:cubicBezTo>
                    <a:pt x="154432" y="150258"/>
                    <a:pt x="149240" y="157134"/>
                    <a:pt x="142946" y="162887"/>
                  </a:cubicBezTo>
                  <a:cubicBezTo>
                    <a:pt x="137267" y="168005"/>
                    <a:pt x="130549" y="171843"/>
                    <a:pt x="123260" y="174140"/>
                  </a:cubicBezTo>
                  <a:cubicBezTo>
                    <a:pt x="115716" y="176460"/>
                    <a:pt x="107854" y="177611"/>
                    <a:pt x="99950" y="177552"/>
                  </a:cubicBezTo>
                  <a:cubicBezTo>
                    <a:pt x="89100" y="177734"/>
                    <a:pt x="78420" y="174958"/>
                    <a:pt x="69032" y="169520"/>
                  </a:cubicBezTo>
                  <a:cubicBezTo>
                    <a:pt x="59644" y="163843"/>
                    <a:pt x="52185" y="155488"/>
                    <a:pt x="47587" y="145532"/>
                  </a:cubicBezTo>
                  <a:cubicBezTo>
                    <a:pt x="43158" y="136011"/>
                    <a:pt x="40615" y="125718"/>
                    <a:pt x="40106" y="115229"/>
                  </a:cubicBezTo>
                  <a:lnTo>
                    <a:pt x="191940" y="115229"/>
                  </a:lnTo>
                  <a:cubicBezTo>
                    <a:pt x="192194" y="113368"/>
                    <a:pt x="192321" y="111491"/>
                    <a:pt x="192321" y="109613"/>
                  </a:cubicBezTo>
                  <a:lnTo>
                    <a:pt x="192321" y="104379"/>
                  </a:lnTo>
                  <a:cubicBezTo>
                    <a:pt x="192321" y="83500"/>
                    <a:pt x="188252" y="65233"/>
                    <a:pt x="180094" y="49579"/>
                  </a:cubicBezTo>
                  <a:cubicBezTo>
                    <a:pt x="172486" y="34553"/>
                    <a:pt x="160895" y="21919"/>
                    <a:pt x="146570" y="13067"/>
                  </a:cubicBezTo>
                  <a:close/>
                  <a:moveTo>
                    <a:pt x="55216" y="52016"/>
                  </a:moveTo>
                  <a:cubicBezTo>
                    <a:pt x="60005" y="45845"/>
                    <a:pt x="66298" y="41007"/>
                    <a:pt x="73482" y="37967"/>
                  </a:cubicBezTo>
                  <a:cubicBezTo>
                    <a:pt x="81111" y="34801"/>
                    <a:pt x="89312" y="33228"/>
                    <a:pt x="97576" y="33347"/>
                  </a:cubicBezTo>
                  <a:cubicBezTo>
                    <a:pt x="112749" y="32951"/>
                    <a:pt x="127286" y="39439"/>
                    <a:pt x="137119" y="50999"/>
                  </a:cubicBezTo>
                  <a:cubicBezTo>
                    <a:pt x="144493" y="59475"/>
                    <a:pt x="149219" y="71124"/>
                    <a:pt x="151317" y="85943"/>
                  </a:cubicBezTo>
                  <a:lnTo>
                    <a:pt x="41272" y="85943"/>
                  </a:lnTo>
                  <a:cubicBezTo>
                    <a:pt x="41865" y="82213"/>
                    <a:pt x="42692" y="78524"/>
                    <a:pt x="43772" y="74902"/>
                  </a:cubicBezTo>
                  <a:cubicBezTo>
                    <a:pt x="46103" y="66615"/>
                    <a:pt x="49981" y="58848"/>
                    <a:pt x="55216" y="52016"/>
                  </a:cubicBezTo>
                  <a:close/>
                </a:path>
              </a:pathLst>
            </a:custGeom>
            <a:grpFill/>
            <a:ln w="2119" cap="flat">
              <a:noFill/>
              <a:prstDash val="solid"/>
              <a:miter/>
            </a:ln>
          </p:spPr>
          <p:txBody>
            <a:bodyPr rtlCol="0" anchor="ctr"/>
            <a:lstStyle/>
            <a:p>
              <a:endParaRPr lang="es-ES" sz="675"/>
            </a:p>
          </p:txBody>
        </p:sp>
        <p:sp>
          <p:nvSpPr>
            <p:cNvPr id="30" name="Forma libre: forma 29">
              <a:extLst>
                <a:ext uri="{FF2B5EF4-FFF2-40B4-BE49-F238E27FC236}">
                  <a16:creationId xmlns:a16="http://schemas.microsoft.com/office/drawing/2014/main" id="{55B7DE66-F827-01B5-1DC2-609B655DB812}"/>
                </a:ext>
              </a:extLst>
            </p:cNvPr>
            <p:cNvSpPr/>
            <p:nvPr/>
          </p:nvSpPr>
          <p:spPr>
            <a:xfrm>
              <a:off x="23513893" y="934470"/>
              <a:ext cx="106399" cy="207996"/>
            </a:xfrm>
            <a:custGeom>
              <a:avLst/>
              <a:gdLst>
                <a:gd name="connsiteX0" fmla="*/ 94766 w 106399"/>
                <a:gd name="connsiteY0" fmla="*/ 7 h 207996"/>
                <a:gd name="connsiteX1" fmla="*/ 62429 w 106399"/>
                <a:gd name="connsiteY1" fmla="*/ 9246 h 207996"/>
                <a:gd name="connsiteX2" fmla="*/ 39352 w 106399"/>
                <a:gd name="connsiteY2" fmla="*/ 37346 h 207996"/>
                <a:gd name="connsiteX3" fmla="*/ 39352 w 106399"/>
                <a:gd name="connsiteY3" fmla="*/ 4012 h 207996"/>
                <a:gd name="connsiteX4" fmla="*/ 0 w 106399"/>
                <a:gd name="connsiteY4" fmla="*/ 4012 h 207996"/>
                <a:gd name="connsiteX5" fmla="*/ 0 w 106399"/>
                <a:gd name="connsiteY5" fmla="*/ 207997 h 207996"/>
                <a:gd name="connsiteX6" fmla="*/ 39352 w 106399"/>
                <a:gd name="connsiteY6" fmla="*/ 207997 h 207996"/>
                <a:gd name="connsiteX7" fmla="*/ 39352 w 106399"/>
                <a:gd name="connsiteY7" fmla="*/ 99181 h 207996"/>
                <a:gd name="connsiteX8" fmla="*/ 52596 w 106399"/>
                <a:gd name="connsiteY8" fmla="*/ 57435 h 207996"/>
                <a:gd name="connsiteX9" fmla="*/ 86332 w 106399"/>
                <a:gd name="connsiteY9" fmla="*/ 41774 h 207996"/>
                <a:gd name="connsiteX10" fmla="*/ 106400 w 106399"/>
                <a:gd name="connsiteY10" fmla="*/ 41774 h 207996"/>
                <a:gd name="connsiteX11" fmla="*/ 106400 w 106399"/>
                <a:gd name="connsiteY11" fmla="*/ 7 h 20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399" h="207996">
                  <a:moveTo>
                    <a:pt x="94766" y="7"/>
                  </a:moveTo>
                  <a:cubicBezTo>
                    <a:pt x="83302" y="-171"/>
                    <a:pt x="72071" y="3044"/>
                    <a:pt x="62429" y="9246"/>
                  </a:cubicBezTo>
                  <a:cubicBezTo>
                    <a:pt x="52935" y="15392"/>
                    <a:pt x="45243" y="24758"/>
                    <a:pt x="39352" y="37346"/>
                  </a:cubicBezTo>
                  <a:lnTo>
                    <a:pt x="39352" y="4012"/>
                  </a:lnTo>
                  <a:lnTo>
                    <a:pt x="0" y="4012"/>
                  </a:lnTo>
                  <a:lnTo>
                    <a:pt x="0" y="207997"/>
                  </a:lnTo>
                  <a:lnTo>
                    <a:pt x="39352" y="207997"/>
                  </a:lnTo>
                  <a:lnTo>
                    <a:pt x="39352" y="99181"/>
                  </a:lnTo>
                  <a:cubicBezTo>
                    <a:pt x="39352" y="81789"/>
                    <a:pt x="43759" y="67875"/>
                    <a:pt x="52596" y="57435"/>
                  </a:cubicBezTo>
                  <a:cubicBezTo>
                    <a:pt x="60818" y="47276"/>
                    <a:pt x="73278" y="41493"/>
                    <a:pt x="86332" y="41774"/>
                  </a:cubicBezTo>
                  <a:lnTo>
                    <a:pt x="106400" y="41774"/>
                  </a:lnTo>
                  <a:lnTo>
                    <a:pt x="106400" y="7"/>
                  </a:lnTo>
                  <a:close/>
                </a:path>
              </a:pathLst>
            </a:custGeom>
            <a:grpFill/>
            <a:ln w="2119" cap="flat">
              <a:noFill/>
              <a:prstDash val="solid"/>
              <a:miter/>
            </a:ln>
          </p:spPr>
          <p:txBody>
            <a:bodyPr rtlCol="0" anchor="ctr"/>
            <a:lstStyle/>
            <a:p>
              <a:endParaRPr lang="es-ES" sz="675"/>
            </a:p>
          </p:txBody>
        </p:sp>
        <p:sp>
          <p:nvSpPr>
            <p:cNvPr id="31" name="Forma libre: forma 30">
              <a:extLst>
                <a:ext uri="{FF2B5EF4-FFF2-40B4-BE49-F238E27FC236}">
                  <a16:creationId xmlns:a16="http://schemas.microsoft.com/office/drawing/2014/main" id="{3057F78A-7A44-04B4-FFB9-373D0904ED5C}"/>
                </a:ext>
              </a:extLst>
            </p:cNvPr>
            <p:cNvSpPr/>
            <p:nvPr/>
          </p:nvSpPr>
          <p:spPr>
            <a:xfrm>
              <a:off x="20826516" y="737210"/>
              <a:ext cx="267147" cy="428326"/>
            </a:xfrm>
            <a:custGeom>
              <a:avLst/>
              <a:gdLst>
                <a:gd name="connsiteX0" fmla="*/ 0 w 267147"/>
                <a:gd name="connsiteY0" fmla="*/ 305362 h 428326"/>
                <a:gd name="connsiteX1" fmla="*/ 35453 w 267147"/>
                <a:gd name="connsiteY1" fmla="*/ 391737 h 428326"/>
                <a:gd name="connsiteX2" fmla="*/ 176966 w 267147"/>
                <a:gd name="connsiteY2" fmla="*/ 414920 h 428326"/>
                <a:gd name="connsiteX3" fmla="*/ 219475 w 267147"/>
                <a:gd name="connsiteY3" fmla="*/ 0 h 428326"/>
                <a:gd name="connsiteX4" fmla="*/ 0 w 267147"/>
                <a:gd name="connsiteY4" fmla="*/ 305362 h 428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147" h="428326">
                  <a:moveTo>
                    <a:pt x="0" y="305362"/>
                  </a:moveTo>
                  <a:cubicBezTo>
                    <a:pt x="-49" y="337704"/>
                    <a:pt x="12696" y="368753"/>
                    <a:pt x="35453" y="391737"/>
                  </a:cubicBezTo>
                  <a:cubicBezTo>
                    <a:pt x="79360" y="435644"/>
                    <a:pt x="138971" y="435560"/>
                    <a:pt x="176966" y="414920"/>
                  </a:cubicBezTo>
                  <a:cubicBezTo>
                    <a:pt x="223480" y="389681"/>
                    <a:pt x="328121" y="313987"/>
                    <a:pt x="219475" y="0"/>
                  </a:cubicBezTo>
                  <a:cubicBezTo>
                    <a:pt x="219475" y="148210"/>
                    <a:pt x="0" y="163277"/>
                    <a:pt x="0" y="305362"/>
                  </a:cubicBezTo>
                  <a:close/>
                </a:path>
              </a:pathLst>
            </a:custGeom>
            <a:grpFill/>
            <a:ln w="2119" cap="flat">
              <a:noFill/>
              <a:prstDash val="solid"/>
              <a:miter/>
            </a:ln>
          </p:spPr>
          <p:txBody>
            <a:bodyPr rtlCol="0" anchor="ctr"/>
            <a:lstStyle/>
            <a:p>
              <a:endParaRPr lang="es-ES" sz="675"/>
            </a:p>
          </p:txBody>
        </p:sp>
        <p:sp>
          <p:nvSpPr>
            <p:cNvPr id="32" name="Forma libre: forma 31">
              <a:extLst>
                <a:ext uri="{FF2B5EF4-FFF2-40B4-BE49-F238E27FC236}">
                  <a16:creationId xmlns:a16="http://schemas.microsoft.com/office/drawing/2014/main" id="{0FB06328-A216-ECE8-2A85-5C85623DD275}"/>
                </a:ext>
              </a:extLst>
            </p:cNvPr>
            <p:cNvSpPr/>
            <p:nvPr/>
          </p:nvSpPr>
          <p:spPr>
            <a:xfrm>
              <a:off x="20670932" y="737210"/>
              <a:ext cx="255520" cy="428307"/>
            </a:xfrm>
            <a:custGeom>
              <a:avLst/>
              <a:gdLst>
                <a:gd name="connsiteX0" fmla="*/ 255521 w 255520"/>
                <a:gd name="connsiteY0" fmla="*/ 129752 h 428307"/>
                <a:gd name="connsiteX1" fmla="*/ 219496 w 255520"/>
                <a:gd name="connsiteY1" fmla="*/ 0 h 428307"/>
                <a:gd name="connsiteX2" fmla="*/ 0 w 255520"/>
                <a:gd name="connsiteY2" fmla="*/ 305362 h 428307"/>
                <a:gd name="connsiteX3" fmla="*/ 35410 w 255520"/>
                <a:gd name="connsiteY3" fmla="*/ 391737 h 428307"/>
                <a:gd name="connsiteX4" fmla="*/ 176924 w 255520"/>
                <a:gd name="connsiteY4" fmla="*/ 414920 h 428307"/>
                <a:gd name="connsiteX5" fmla="*/ 255521 w 255520"/>
                <a:gd name="connsiteY5" fmla="*/ 129752 h 42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520" h="428307">
                  <a:moveTo>
                    <a:pt x="255521" y="129752"/>
                  </a:moveTo>
                  <a:cubicBezTo>
                    <a:pt x="248316" y="90909"/>
                    <a:pt x="236767" y="51134"/>
                    <a:pt x="219496" y="0"/>
                  </a:cubicBezTo>
                  <a:cubicBezTo>
                    <a:pt x="219496" y="148210"/>
                    <a:pt x="0" y="163277"/>
                    <a:pt x="0" y="305362"/>
                  </a:cubicBezTo>
                  <a:cubicBezTo>
                    <a:pt x="-49" y="337697"/>
                    <a:pt x="12677" y="368742"/>
                    <a:pt x="35410" y="391737"/>
                  </a:cubicBezTo>
                  <a:cubicBezTo>
                    <a:pt x="79318" y="435644"/>
                    <a:pt x="139394" y="435517"/>
                    <a:pt x="176924" y="414920"/>
                  </a:cubicBezTo>
                  <a:cubicBezTo>
                    <a:pt x="89659" y="321870"/>
                    <a:pt x="120386" y="214156"/>
                    <a:pt x="255521" y="129752"/>
                  </a:cubicBezTo>
                  <a:close/>
                </a:path>
              </a:pathLst>
            </a:custGeom>
            <a:grpFill/>
            <a:ln w="2119" cap="flat">
              <a:noFill/>
              <a:prstDash val="solid"/>
              <a:miter/>
            </a:ln>
          </p:spPr>
          <p:txBody>
            <a:bodyPr rtlCol="0" anchor="ctr"/>
            <a:lstStyle/>
            <a:p>
              <a:endParaRPr lang="es-ES" sz="675"/>
            </a:p>
          </p:txBody>
        </p:sp>
        <p:sp>
          <p:nvSpPr>
            <p:cNvPr id="33" name="Forma libre: forma 32">
              <a:extLst>
                <a:ext uri="{FF2B5EF4-FFF2-40B4-BE49-F238E27FC236}">
                  <a16:creationId xmlns:a16="http://schemas.microsoft.com/office/drawing/2014/main" id="{9B0BBB34-F115-0D7B-2B77-3CDD491238D1}"/>
                </a:ext>
              </a:extLst>
            </p:cNvPr>
            <p:cNvSpPr/>
            <p:nvPr/>
          </p:nvSpPr>
          <p:spPr>
            <a:xfrm>
              <a:off x="20515348" y="737210"/>
              <a:ext cx="255520" cy="529266"/>
            </a:xfrm>
            <a:custGeom>
              <a:avLst/>
              <a:gdLst>
                <a:gd name="connsiteX0" fmla="*/ 255521 w 255520"/>
                <a:gd name="connsiteY0" fmla="*/ 129752 h 529266"/>
                <a:gd name="connsiteX1" fmla="*/ 219496 w 255520"/>
                <a:gd name="connsiteY1" fmla="*/ 0 h 529266"/>
                <a:gd name="connsiteX2" fmla="*/ 0 w 255520"/>
                <a:gd name="connsiteY2" fmla="*/ 305362 h 529266"/>
                <a:gd name="connsiteX3" fmla="*/ 59038 w 255520"/>
                <a:gd name="connsiteY3" fmla="*/ 410321 h 529266"/>
                <a:gd name="connsiteX4" fmla="*/ 53380 w 255520"/>
                <a:gd name="connsiteY4" fmla="*/ 529266 h 529266"/>
                <a:gd name="connsiteX5" fmla="*/ 81543 w 255520"/>
                <a:gd name="connsiteY5" fmla="*/ 524583 h 529266"/>
                <a:gd name="connsiteX6" fmla="*/ 77093 w 255520"/>
                <a:gd name="connsiteY6" fmla="*/ 419433 h 529266"/>
                <a:gd name="connsiteX7" fmla="*/ 176923 w 255520"/>
                <a:gd name="connsiteY7" fmla="*/ 414962 h 529266"/>
                <a:gd name="connsiteX8" fmla="*/ 255521 w 255520"/>
                <a:gd name="connsiteY8" fmla="*/ 129752 h 52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20" h="529266">
                  <a:moveTo>
                    <a:pt x="255521" y="129752"/>
                  </a:moveTo>
                  <a:cubicBezTo>
                    <a:pt x="248316" y="90909"/>
                    <a:pt x="236746" y="51134"/>
                    <a:pt x="219496" y="0"/>
                  </a:cubicBezTo>
                  <a:cubicBezTo>
                    <a:pt x="219496" y="148210"/>
                    <a:pt x="0" y="163277"/>
                    <a:pt x="0" y="305362"/>
                  </a:cubicBezTo>
                  <a:cubicBezTo>
                    <a:pt x="0" y="378238"/>
                    <a:pt x="59038" y="410321"/>
                    <a:pt x="59038" y="410321"/>
                  </a:cubicBezTo>
                  <a:cubicBezTo>
                    <a:pt x="49865" y="449285"/>
                    <a:pt x="47947" y="489607"/>
                    <a:pt x="53380" y="529266"/>
                  </a:cubicBezTo>
                  <a:lnTo>
                    <a:pt x="81543" y="524583"/>
                  </a:lnTo>
                  <a:cubicBezTo>
                    <a:pt x="67769" y="476691"/>
                    <a:pt x="76224" y="424540"/>
                    <a:pt x="77093" y="419433"/>
                  </a:cubicBezTo>
                  <a:cubicBezTo>
                    <a:pt x="113117" y="433864"/>
                    <a:pt x="150265" y="429584"/>
                    <a:pt x="176923" y="414962"/>
                  </a:cubicBezTo>
                  <a:cubicBezTo>
                    <a:pt x="89532" y="321870"/>
                    <a:pt x="120386" y="214177"/>
                    <a:pt x="255521" y="129752"/>
                  </a:cubicBezTo>
                  <a:close/>
                </a:path>
              </a:pathLst>
            </a:custGeom>
            <a:grpFill/>
            <a:ln w="2119" cap="flat">
              <a:noFill/>
              <a:prstDash val="solid"/>
              <a:miter/>
            </a:ln>
          </p:spPr>
          <p:txBody>
            <a:bodyPr rtlCol="0" anchor="ctr"/>
            <a:lstStyle/>
            <a:p>
              <a:endParaRPr lang="es-ES" sz="675"/>
            </a:p>
          </p:txBody>
        </p:sp>
      </p:grpSp>
    </p:spTree>
    <p:extLst>
      <p:ext uri="{BB962C8B-B14F-4D97-AF65-F5344CB8AC3E}">
        <p14:creationId xmlns:p14="http://schemas.microsoft.com/office/powerpoint/2010/main" val="97797112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Symbol Sand">
    <p:bg>
      <p:bgRef idx="1001">
        <a:schemeClr val="bg1"/>
      </p:bgRef>
    </p:bg>
    <p:spTree>
      <p:nvGrpSpPr>
        <p:cNvPr id="1" name=""/>
        <p:cNvGrpSpPr/>
        <p:nvPr/>
      </p:nvGrpSpPr>
      <p:grpSpPr>
        <a:xfrm>
          <a:off x="0" y="0"/>
          <a:ext cx="0" cy="0"/>
          <a:chOff x="0" y="0"/>
          <a:chExt cx="0" cy="0"/>
        </a:xfrm>
      </p:grpSpPr>
      <p:pic>
        <p:nvPicPr>
          <p:cNvPr id="2" name="Gráfico 1">
            <a:extLst>
              <a:ext uri="{FF2B5EF4-FFF2-40B4-BE49-F238E27FC236}">
                <a16:creationId xmlns:a16="http://schemas.microsoft.com/office/drawing/2014/main" id="{ECADF309-5276-4BCA-840A-5331B411185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31930" y="1966913"/>
            <a:ext cx="1279547" cy="1209675"/>
          </a:xfrm>
          <a:prstGeom prst="rect">
            <a:avLst/>
          </a:prstGeom>
        </p:spPr>
      </p:pic>
    </p:spTree>
    <p:extLst>
      <p:ext uri="{BB962C8B-B14F-4D97-AF65-F5344CB8AC3E}">
        <p14:creationId xmlns:p14="http://schemas.microsoft.com/office/powerpoint/2010/main" val="2984299515"/>
      </p:ext>
    </p:extLst>
  </p:cSld>
  <p:clrMapOvr>
    <a:overrideClrMapping bg1="lt1" tx1="dk1" bg2="lt2" tx2="dk2" accent1="accent1" accent2="accent2" accent3="accent3" accent4="accent4" accent5="accent5" accent6="accent6" hlink="hlink" folHlink="folHlink"/>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Symbol Green">
    <p:bg>
      <p:bgPr>
        <a:solidFill>
          <a:schemeClr val="tx2"/>
        </a:solidFill>
        <a:effectLst/>
      </p:bgPr>
    </p:bg>
    <p:spTree>
      <p:nvGrpSpPr>
        <p:cNvPr id="1" name=""/>
        <p:cNvGrpSpPr/>
        <p:nvPr/>
      </p:nvGrpSpPr>
      <p:grpSpPr>
        <a:xfrm>
          <a:off x="0" y="0"/>
          <a:ext cx="0" cy="0"/>
          <a:chOff x="0" y="0"/>
          <a:chExt cx="0" cy="0"/>
        </a:xfrm>
      </p:grpSpPr>
      <p:pic>
        <p:nvPicPr>
          <p:cNvPr id="2" name="Gráfico 1">
            <a:extLst>
              <a:ext uri="{FF2B5EF4-FFF2-40B4-BE49-F238E27FC236}">
                <a16:creationId xmlns:a16="http://schemas.microsoft.com/office/drawing/2014/main" id="{1876BB3C-AA57-D420-4861-FBD3D021574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34868" y="1966913"/>
            <a:ext cx="1279548" cy="1209676"/>
          </a:xfrm>
          <a:prstGeom prst="rect">
            <a:avLst/>
          </a:prstGeom>
        </p:spPr>
      </p:pic>
    </p:spTree>
    <p:extLst>
      <p:ext uri="{BB962C8B-B14F-4D97-AF65-F5344CB8AC3E}">
        <p14:creationId xmlns:p14="http://schemas.microsoft.com/office/powerpoint/2010/main" val="320229824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1_Blank">
    <p:bg>
      <p:bgPr>
        <a:solidFill>
          <a:schemeClr val="bg1"/>
        </a:solidFill>
        <a:effectLst/>
      </p:bgPr>
    </p:bg>
    <p:spTree>
      <p:nvGrpSpPr>
        <p:cNvPr id="1" name=""/>
        <p:cNvGrpSpPr/>
        <p:nvPr/>
      </p:nvGrpSpPr>
      <p:grpSpPr>
        <a:xfrm>
          <a:off x="0" y="0"/>
          <a:ext cx="0" cy="0"/>
          <a:chOff x="0" y="0"/>
          <a:chExt cx="0" cy="0"/>
        </a:xfrm>
      </p:grpSpPr>
      <p:sp>
        <p:nvSpPr>
          <p:cNvPr id="5" name="Marcador de número de diapositiva 5">
            <a:extLst>
              <a:ext uri="{FF2B5EF4-FFF2-40B4-BE49-F238E27FC236}">
                <a16:creationId xmlns:a16="http://schemas.microsoft.com/office/drawing/2014/main" id="{3E4CCDF6-B850-E87E-9DF5-E8CF529034F1}"/>
              </a:ext>
            </a:extLst>
          </p:cNvPr>
          <p:cNvSpPr>
            <a:spLocks noGrp="1"/>
          </p:cNvSpPr>
          <p:nvPr>
            <p:ph type="sldNum" sz="quarter" idx="4"/>
          </p:nvPr>
        </p:nvSpPr>
        <p:spPr>
          <a:xfrm>
            <a:off x="8373624" y="4840002"/>
            <a:ext cx="464962" cy="180415"/>
          </a:xfrm>
          <a:prstGeom prst="rect">
            <a:avLst/>
          </a:prstGeom>
        </p:spPr>
        <p:txBody>
          <a:bodyPr anchor="b"/>
          <a:lstStyle>
            <a:lvl1pPr algn="r">
              <a:defRPr sz="450" b="0" i="0">
                <a:solidFill>
                  <a:schemeClr val="tx2"/>
                </a:solidFill>
                <a:latin typeface="IberPangea Text Light" panose="020B0404000000000000" pitchFamily="34" charset="0"/>
                <a:ea typeface="IberPangea Text Light" panose="020B0404000000000000" pitchFamily="34" charset="0"/>
                <a:cs typeface="IberPangea Text Light" panose="020B0404000000000000" pitchFamily="34" charset="0"/>
              </a:defRPr>
            </a:lvl1pPr>
          </a:lstStyle>
          <a:p>
            <a:fld id="{92A49E42-579D-0A4D-A382-D64C66A04E33}" type="slidenum">
              <a:rPr lang="en-US" smtClean="0"/>
              <a:pPr/>
              <a:t>‹#›</a:t>
            </a:fld>
            <a:endParaRPr lang="en-US"/>
          </a:p>
        </p:txBody>
      </p:sp>
      <p:sp>
        <p:nvSpPr>
          <p:cNvPr id="2" name="CuadroTexto 1">
            <a:extLst>
              <a:ext uri="{FF2B5EF4-FFF2-40B4-BE49-F238E27FC236}">
                <a16:creationId xmlns:a16="http://schemas.microsoft.com/office/drawing/2014/main" id="{2614C848-8922-A25B-1109-44ED20D6E31F}"/>
              </a:ext>
            </a:extLst>
          </p:cNvPr>
          <p:cNvSpPr txBox="1"/>
          <p:nvPr userDrawn="1"/>
        </p:nvSpPr>
        <p:spPr>
          <a:xfrm>
            <a:off x="421057" y="4870049"/>
            <a:ext cx="0" cy="0"/>
          </a:xfrm>
          <a:prstGeom prst="rect">
            <a:avLst/>
          </a:prstGeom>
          <a:noFill/>
        </p:spPr>
        <p:txBody>
          <a:bodyPr wrap="none" lIns="0" tIns="0" rIns="0" bIns="0" rtlCol="0">
            <a:noAutofit/>
          </a:bodyPr>
          <a:lstStyle/>
          <a:p>
            <a:pPr algn="l"/>
            <a:endParaRPr lang="en-GB" sz="750">
              <a:solidFill>
                <a:schemeClr val="accent4"/>
              </a:solidFill>
              <a:latin typeface="IberPangea Text Light" panose="020B0404000000000000" pitchFamily="34" charset="0"/>
              <a:ea typeface="IberPangea Text Light" panose="020B0404000000000000" pitchFamily="34" charset="0"/>
              <a:cs typeface="IberPangea Text Light" panose="020B0404000000000000" pitchFamily="34" charset="0"/>
            </a:endParaRPr>
          </a:p>
        </p:txBody>
      </p:sp>
    </p:spTree>
    <p:extLst>
      <p:ext uri="{BB962C8B-B14F-4D97-AF65-F5344CB8AC3E}">
        <p14:creationId xmlns:p14="http://schemas.microsoft.com/office/powerpoint/2010/main" val="14992830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Diagram ">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1969847-35B6-B0B5-56CB-CA233A723946}"/>
              </a:ext>
            </a:extLst>
          </p:cNvPr>
          <p:cNvSpPr>
            <a:spLocks noGrp="1"/>
          </p:cNvSpPr>
          <p:nvPr>
            <p:ph type="body" sz="quarter" idx="26" hasCustomPrompt="1"/>
          </p:nvPr>
        </p:nvSpPr>
        <p:spPr>
          <a:xfrm>
            <a:off x="305416" y="2083051"/>
            <a:ext cx="2254595" cy="2646164"/>
          </a:xfrm>
          <a:prstGeom prst="rect">
            <a:avLst/>
          </a:prstGeom>
        </p:spPr>
        <p:txBody>
          <a:bodyPr/>
          <a:lstStyle>
            <a:lvl1pPr>
              <a:defRPr>
                <a:solidFill>
                  <a:srgbClr val="000000"/>
                </a:solidFill>
                <a:latin typeface="+mn-lt"/>
              </a:defRPr>
            </a:lvl1pPr>
            <a:lvl2pPr>
              <a:defRPr>
                <a:solidFill>
                  <a:srgbClr val="000000"/>
                </a:solidFill>
                <a:latin typeface="+mn-lt"/>
              </a:defRPr>
            </a:lvl2pPr>
            <a:lvl3pPr>
              <a:defRPr>
                <a:solidFill>
                  <a:srgbClr val="000000"/>
                </a:solidFill>
                <a:latin typeface="+mn-lt"/>
              </a:defRPr>
            </a:lvl3pPr>
            <a:lvl4pPr>
              <a:defRPr>
                <a:solidFill>
                  <a:srgbClr val="000000"/>
                </a:solidFill>
                <a:latin typeface="+mn-lt"/>
              </a:defRPr>
            </a:lvl4pPr>
            <a:lvl5pPr>
              <a:defRPr>
                <a:solidFill>
                  <a:srgbClr val="000000"/>
                </a:solidFill>
                <a:latin typeface="+mn-lt"/>
              </a:defRPr>
            </a:lvl5pPr>
          </a:lstStyle>
          <a:p>
            <a:pPr lvl="0"/>
            <a:r>
              <a:rPr lang="en-US" noProof="0"/>
              <a:t>Click to modify the pattern title style</a:t>
            </a:r>
          </a:p>
          <a:p>
            <a:pPr lvl="1"/>
            <a:r>
              <a:rPr lang="en-US" noProof="0"/>
              <a:t>Second Level</a:t>
            </a:r>
          </a:p>
          <a:p>
            <a:pPr lvl="2"/>
            <a:r>
              <a:rPr lang="en-US"/>
              <a:t>Third</a:t>
            </a:r>
            <a:r>
              <a:rPr lang="en-US" noProof="0"/>
              <a:t> Level</a:t>
            </a:r>
          </a:p>
          <a:p>
            <a:pPr lvl="3"/>
            <a:r>
              <a:rPr lang="en-US"/>
              <a:t>Fourth</a:t>
            </a:r>
            <a:r>
              <a:rPr lang="en-US" noProof="0"/>
              <a:t> Level</a:t>
            </a:r>
          </a:p>
          <a:p>
            <a:pPr lvl="4"/>
            <a:r>
              <a:rPr lang="en-US"/>
              <a:t>Fifth</a:t>
            </a:r>
            <a:r>
              <a:rPr lang="en-US" noProof="0"/>
              <a:t> Level</a:t>
            </a:r>
          </a:p>
        </p:txBody>
      </p:sp>
      <p:sp>
        <p:nvSpPr>
          <p:cNvPr id="7" name="Picture Placeholder 6">
            <a:extLst>
              <a:ext uri="{FF2B5EF4-FFF2-40B4-BE49-F238E27FC236}">
                <a16:creationId xmlns:a16="http://schemas.microsoft.com/office/drawing/2014/main" id="{39CEEF4A-7598-08FC-4508-B7EB08BD0A5A}"/>
              </a:ext>
            </a:extLst>
          </p:cNvPr>
          <p:cNvSpPr>
            <a:spLocks noGrp="1"/>
          </p:cNvSpPr>
          <p:nvPr>
            <p:ph type="pic" sz="quarter" idx="13" hasCustomPrompt="1"/>
          </p:nvPr>
        </p:nvSpPr>
        <p:spPr>
          <a:xfrm>
            <a:off x="5057918" y="645459"/>
            <a:ext cx="3780666" cy="4086531"/>
          </a:xfrm>
          <a:prstGeom prst="roundRect">
            <a:avLst>
              <a:gd name="adj" fmla="val 1974"/>
            </a:avLst>
          </a:prstGeom>
        </p:spPr>
        <p:txBody>
          <a:bodyPr/>
          <a:lstStyle/>
          <a:p>
            <a:r>
              <a:rPr lang="en-US"/>
              <a:t>Click on the icon to add an image</a:t>
            </a:r>
          </a:p>
        </p:txBody>
      </p:sp>
      <p:sp>
        <p:nvSpPr>
          <p:cNvPr id="9" name="Text Placeholder 32">
            <a:extLst>
              <a:ext uri="{FF2B5EF4-FFF2-40B4-BE49-F238E27FC236}">
                <a16:creationId xmlns:a16="http://schemas.microsoft.com/office/drawing/2014/main" id="{C9179BF4-1D27-9C70-FF1F-C39F60EB1322}"/>
              </a:ext>
            </a:extLst>
          </p:cNvPr>
          <p:cNvSpPr>
            <a:spLocks noGrp="1"/>
          </p:cNvSpPr>
          <p:nvPr>
            <p:ph type="body" sz="quarter" idx="19" hasCustomPrompt="1"/>
          </p:nvPr>
        </p:nvSpPr>
        <p:spPr>
          <a:xfrm>
            <a:off x="305416" y="1154664"/>
            <a:ext cx="2254595" cy="250274"/>
          </a:xfrm>
          <a:prstGeom prst="rect">
            <a:avLst/>
          </a:prstGeom>
        </p:spPr>
        <p:txBody>
          <a:bodyPr>
            <a:normAutofit/>
          </a:bodyPr>
          <a:lstStyle>
            <a:lvl1pPr>
              <a:defRPr sz="900" b="0" i="0">
                <a:solidFill>
                  <a:schemeClr val="tx2"/>
                </a:solidFill>
                <a:latin typeface="+mj-lt"/>
                <a:ea typeface="IberPangea Text Light" panose="020B0404000000000000" pitchFamily="34" charset="0"/>
                <a:cs typeface="IberPangea Text Light" panose="020B0404000000000000" pitchFamily="34" charset="0"/>
              </a:defRPr>
            </a:lvl1pPr>
          </a:lstStyle>
          <a:p>
            <a:pPr lvl="0"/>
            <a:r>
              <a:rPr lang="en-US"/>
              <a:t>Click here to add your Section Subtitle</a:t>
            </a:r>
          </a:p>
        </p:txBody>
      </p:sp>
      <p:sp>
        <p:nvSpPr>
          <p:cNvPr id="4" name="Marcador de número de diapositiva 5">
            <a:extLst>
              <a:ext uri="{FF2B5EF4-FFF2-40B4-BE49-F238E27FC236}">
                <a16:creationId xmlns:a16="http://schemas.microsoft.com/office/drawing/2014/main" id="{4141D2F5-B474-929C-175A-FF8182E428A9}"/>
              </a:ext>
            </a:extLst>
          </p:cNvPr>
          <p:cNvSpPr>
            <a:spLocks noGrp="1"/>
          </p:cNvSpPr>
          <p:nvPr>
            <p:ph type="sldNum" sz="quarter" idx="4"/>
          </p:nvPr>
        </p:nvSpPr>
        <p:spPr>
          <a:xfrm>
            <a:off x="8373624" y="4840002"/>
            <a:ext cx="464962" cy="180415"/>
          </a:xfrm>
          <a:prstGeom prst="rect">
            <a:avLst/>
          </a:prstGeom>
        </p:spPr>
        <p:txBody>
          <a:bodyPr anchor="b"/>
          <a:lstStyle>
            <a:lvl1pPr algn="r">
              <a:defRPr sz="450" b="0" i="0">
                <a:solidFill>
                  <a:schemeClr val="tx2"/>
                </a:solidFill>
                <a:latin typeface="IberPangea Text Light" panose="020B0404000000000000" pitchFamily="34" charset="0"/>
                <a:ea typeface="IberPangea Text Light" panose="020B0404000000000000" pitchFamily="34" charset="0"/>
                <a:cs typeface="IberPangea Text Light" panose="020B0404000000000000" pitchFamily="34" charset="0"/>
              </a:defRPr>
            </a:lvl1pPr>
          </a:lstStyle>
          <a:p>
            <a:fld id="{92A49E42-579D-0A4D-A382-D64C66A04E33}" type="slidenum">
              <a:rPr lang="en-US" smtClean="0"/>
              <a:pPr/>
              <a:t>‹#›</a:t>
            </a:fld>
            <a:endParaRPr lang="en-US"/>
          </a:p>
        </p:txBody>
      </p:sp>
      <p:sp>
        <p:nvSpPr>
          <p:cNvPr id="2" name="Title 1">
            <a:extLst>
              <a:ext uri="{FF2B5EF4-FFF2-40B4-BE49-F238E27FC236}">
                <a16:creationId xmlns:a16="http://schemas.microsoft.com/office/drawing/2014/main" id="{FE700F6B-AA5E-2A59-997F-81C17AF88A61}"/>
              </a:ext>
            </a:extLst>
          </p:cNvPr>
          <p:cNvSpPr>
            <a:spLocks noGrp="1"/>
          </p:cNvSpPr>
          <p:nvPr>
            <p:ph type="title" hasCustomPrompt="1"/>
          </p:nvPr>
        </p:nvSpPr>
        <p:spPr>
          <a:xfrm>
            <a:off x="305120" y="1405350"/>
            <a:ext cx="2254647" cy="677700"/>
          </a:xfrm>
          <a:prstGeom prst="rect">
            <a:avLst/>
          </a:prstGeom>
        </p:spPr>
        <p:txBody>
          <a:bodyPr/>
          <a:lstStyle>
            <a:lvl1pPr>
              <a:defRPr>
                <a:solidFill>
                  <a:schemeClr val="tx2"/>
                </a:solidFill>
              </a:defRPr>
            </a:lvl1pPr>
          </a:lstStyle>
          <a:p>
            <a:r>
              <a:rPr lang="en-US"/>
              <a:t>Click to modify the pattern title style</a:t>
            </a:r>
          </a:p>
        </p:txBody>
      </p:sp>
      <p:sp>
        <p:nvSpPr>
          <p:cNvPr id="3" name="Text Placeholder 4">
            <a:extLst>
              <a:ext uri="{FF2B5EF4-FFF2-40B4-BE49-F238E27FC236}">
                <a16:creationId xmlns:a16="http://schemas.microsoft.com/office/drawing/2014/main" id="{2289C43B-E4B2-E05C-331E-30757051A5E2}"/>
              </a:ext>
            </a:extLst>
          </p:cNvPr>
          <p:cNvSpPr>
            <a:spLocks noGrp="1"/>
          </p:cNvSpPr>
          <p:nvPr>
            <p:ph type="body" sz="quarter" idx="27" hasCustomPrompt="1"/>
          </p:nvPr>
        </p:nvSpPr>
        <p:spPr>
          <a:xfrm>
            <a:off x="2790114" y="2083050"/>
            <a:ext cx="1781887" cy="488700"/>
          </a:xfrm>
          <a:prstGeom prst="rect">
            <a:avLst/>
          </a:prstGeom>
        </p:spPr>
        <p:txBody>
          <a:bodyPr/>
          <a:lstStyle>
            <a:lvl1pPr>
              <a:defRPr sz="900">
                <a:solidFill>
                  <a:schemeClr val="tx2"/>
                </a:solidFill>
                <a:latin typeface="+mn-lt"/>
              </a:defRPr>
            </a:lvl1pPr>
          </a:lstStyle>
          <a:p>
            <a:pPr lvl="0"/>
            <a:r>
              <a:rPr lang="en-US" noProof="0"/>
              <a:t>Click to modify the pattern title style</a:t>
            </a:r>
          </a:p>
        </p:txBody>
      </p:sp>
      <p:sp>
        <p:nvSpPr>
          <p:cNvPr id="6" name="Text Placeholder 4">
            <a:extLst>
              <a:ext uri="{FF2B5EF4-FFF2-40B4-BE49-F238E27FC236}">
                <a16:creationId xmlns:a16="http://schemas.microsoft.com/office/drawing/2014/main" id="{265A89C9-0515-10E9-2314-8CF56150FDA3}"/>
              </a:ext>
            </a:extLst>
          </p:cNvPr>
          <p:cNvSpPr>
            <a:spLocks noGrp="1"/>
          </p:cNvSpPr>
          <p:nvPr>
            <p:ph type="body" sz="quarter" idx="28" hasCustomPrompt="1"/>
          </p:nvPr>
        </p:nvSpPr>
        <p:spPr>
          <a:xfrm>
            <a:off x="2790114" y="2804320"/>
            <a:ext cx="1781887" cy="488700"/>
          </a:xfrm>
          <a:prstGeom prst="rect">
            <a:avLst/>
          </a:prstGeom>
        </p:spPr>
        <p:txBody>
          <a:bodyPr/>
          <a:lstStyle>
            <a:lvl1pPr>
              <a:defRPr sz="900">
                <a:solidFill>
                  <a:schemeClr val="tx2"/>
                </a:solidFill>
                <a:latin typeface="+mn-lt"/>
              </a:defRPr>
            </a:lvl1pPr>
          </a:lstStyle>
          <a:p>
            <a:pPr lvl="0"/>
            <a:r>
              <a:rPr lang="en-US" noProof="0"/>
              <a:t>Click to modify the pattern title style</a:t>
            </a:r>
          </a:p>
        </p:txBody>
      </p:sp>
      <p:sp>
        <p:nvSpPr>
          <p:cNvPr id="8" name="Text Placeholder 4">
            <a:extLst>
              <a:ext uri="{FF2B5EF4-FFF2-40B4-BE49-F238E27FC236}">
                <a16:creationId xmlns:a16="http://schemas.microsoft.com/office/drawing/2014/main" id="{F288031A-7E16-3B1B-E59C-5458E1F8C77A}"/>
              </a:ext>
            </a:extLst>
          </p:cNvPr>
          <p:cNvSpPr>
            <a:spLocks noGrp="1"/>
          </p:cNvSpPr>
          <p:nvPr>
            <p:ph type="body" sz="quarter" idx="29" hasCustomPrompt="1"/>
          </p:nvPr>
        </p:nvSpPr>
        <p:spPr>
          <a:xfrm>
            <a:off x="2790114" y="3525589"/>
            <a:ext cx="1781887" cy="488700"/>
          </a:xfrm>
          <a:prstGeom prst="rect">
            <a:avLst/>
          </a:prstGeom>
        </p:spPr>
        <p:txBody>
          <a:bodyPr/>
          <a:lstStyle>
            <a:lvl1pPr>
              <a:defRPr sz="900">
                <a:solidFill>
                  <a:schemeClr val="tx2"/>
                </a:solidFill>
                <a:latin typeface="+mn-lt"/>
              </a:defRPr>
            </a:lvl1pPr>
          </a:lstStyle>
          <a:p>
            <a:pPr lvl="0"/>
            <a:r>
              <a:rPr lang="en-US" noProof="0"/>
              <a:t>Click to modify the pattern title style</a:t>
            </a:r>
          </a:p>
        </p:txBody>
      </p:sp>
      <p:sp>
        <p:nvSpPr>
          <p:cNvPr id="12" name="Text Placeholder 4">
            <a:extLst>
              <a:ext uri="{FF2B5EF4-FFF2-40B4-BE49-F238E27FC236}">
                <a16:creationId xmlns:a16="http://schemas.microsoft.com/office/drawing/2014/main" id="{D46E9355-0AF1-76C4-5055-09B6B9F3BD46}"/>
              </a:ext>
            </a:extLst>
          </p:cNvPr>
          <p:cNvSpPr>
            <a:spLocks noGrp="1"/>
          </p:cNvSpPr>
          <p:nvPr>
            <p:ph type="body" sz="quarter" idx="30" hasCustomPrompt="1"/>
          </p:nvPr>
        </p:nvSpPr>
        <p:spPr>
          <a:xfrm>
            <a:off x="2790114" y="4246858"/>
            <a:ext cx="1781887" cy="488700"/>
          </a:xfrm>
          <a:prstGeom prst="rect">
            <a:avLst/>
          </a:prstGeom>
        </p:spPr>
        <p:txBody>
          <a:bodyPr/>
          <a:lstStyle>
            <a:lvl1pPr>
              <a:defRPr sz="900">
                <a:solidFill>
                  <a:schemeClr val="tx2"/>
                </a:solidFill>
                <a:latin typeface="+mn-lt"/>
              </a:defRPr>
            </a:lvl1pPr>
          </a:lstStyle>
          <a:p>
            <a:pPr lvl="0"/>
            <a:r>
              <a:rPr lang="en-US" noProof="0"/>
              <a:t>Click to modify the pattern title style</a:t>
            </a:r>
          </a:p>
        </p:txBody>
      </p:sp>
      <p:grpSp>
        <p:nvGrpSpPr>
          <p:cNvPr id="24" name="Grupo 23">
            <a:extLst>
              <a:ext uri="{FF2B5EF4-FFF2-40B4-BE49-F238E27FC236}">
                <a16:creationId xmlns:a16="http://schemas.microsoft.com/office/drawing/2014/main" id="{3B726B47-A623-7C39-B514-815405748D03}"/>
              </a:ext>
            </a:extLst>
          </p:cNvPr>
          <p:cNvGrpSpPr/>
          <p:nvPr userDrawn="1"/>
        </p:nvGrpSpPr>
        <p:grpSpPr>
          <a:xfrm>
            <a:off x="7693757" y="276454"/>
            <a:ext cx="1164430" cy="198475"/>
            <a:chOff x="20515348" y="737210"/>
            <a:chExt cx="3104944" cy="529266"/>
          </a:xfrm>
        </p:grpSpPr>
        <p:sp>
          <p:nvSpPr>
            <p:cNvPr id="25" name="Forma libre: forma 24">
              <a:extLst>
                <a:ext uri="{FF2B5EF4-FFF2-40B4-BE49-F238E27FC236}">
                  <a16:creationId xmlns:a16="http://schemas.microsoft.com/office/drawing/2014/main" id="{2891586E-8429-8333-436D-80BC08C1905F}"/>
                </a:ext>
              </a:extLst>
            </p:cNvPr>
            <p:cNvSpPr/>
            <p:nvPr/>
          </p:nvSpPr>
          <p:spPr>
            <a:xfrm>
              <a:off x="21187483" y="856967"/>
              <a:ext cx="221251" cy="289836"/>
            </a:xfrm>
            <a:custGeom>
              <a:avLst/>
              <a:gdLst>
                <a:gd name="connsiteX0" fmla="*/ 183895 w 221251"/>
                <a:gd name="connsiteY0" fmla="*/ 147165 h 289836"/>
                <a:gd name="connsiteX1" fmla="*/ 136703 w 221251"/>
                <a:gd name="connsiteY1" fmla="*/ 128093 h 289836"/>
                <a:gd name="connsiteX2" fmla="*/ 102183 w 221251"/>
                <a:gd name="connsiteY2" fmla="*/ 118854 h 289836"/>
                <a:gd name="connsiteX3" fmla="*/ 65226 w 221251"/>
                <a:gd name="connsiteY3" fmla="*/ 103003 h 289836"/>
                <a:gd name="connsiteX4" fmla="*/ 52384 w 221251"/>
                <a:gd name="connsiteY4" fmla="*/ 75900 h 289836"/>
                <a:gd name="connsiteX5" fmla="*/ 68256 w 221251"/>
                <a:gd name="connsiteY5" fmla="*/ 48203 h 289836"/>
                <a:gd name="connsiteX6" fmla="*/ 110638 w 221251"/>
                <a:gd name="connsiteY6" fmla="*/ 37756 h 289836"/>
                <a:gd name="connsiteX7" fmla="*/ 154186 w 221251"/>
                <a:gd name="connsiteY7" fmla="*/ 49199 h 289836"/>
                <a:gd name="connsiteX8" fmla="*/ 179615 w 221251"/>
                <a:gd name="connsiteY8" fmla="*/ 84736 h 289836"/>
                <a:gd name="connsiteX9" fmla="*/ 216148 w 221251"/>
                <a:gd name="connsiteY9" fmla="*/ 71089 h 289836"/>
                <a:gd name="connsiteX10" fmla="*/ 194470 w 221251"/>
                <a:gd name="connsiteY10" fmla="*/ 31929 h 289836"/>
                <a:gd name="connsiteX11" fmla="*/ 158445 w 221251"/>
                <a:gd name="connsiteY11" fmla="*/ 8258 h 289836"/>
                <a:gd name="connsiteX12" fmla="*/ 110066 w 221251"/>
                <a:gd name="connsiteY12" fmla="*/ 15 h 289836"/>
                <a:gd name="connsiteX13" fmla="*/ 57258 w 221251"/>
                <a:gd name="connsiteY13" fmla="*/ 10059 h 289836"/>
                <a:gd name="connsiteX14" fmla="*/ 21933 w 221251"/>
                <a:gd name="connsiteY14" fmla="*/ 37968 h 289836"/>
                <a:gd name="connsiteX15" fmla="*/ 9218 w 221251"/>
                <a:gd name="connsiteY15" fmla="*/ 79121 h 289836"/>
                <a:gd name="connsiteX16" fmla="*/ 42530 w 221251"/>
                <a:gd name="connsiteY16" fmla="*/ 139748 h 289836"/>
                <a:gd name="connsiteX17" fmla="*/ 83810 w 221251"/>
                <a:gd name="connsiteY17" fmla="*/ 157337 h 289836"/>
                <a:gd name="connsiteX18" fmla="*/ 118352 w 221251"/>
                <a:gd name="connsiteY18" fmla="*/ 166555 h 289836"/>
                <a:gd name="connsiteX19" fmla="*/ 153274 w 221251"/>
                <a:gd name="connsiteY19" fmla="*/ 178613 h 289836"/>
                <a:gd name="connsiteX20" fmla="*/ 172749 w 221251"/>
                <a:gd name="connsiteY20" fmla="*/ 193256 h 289836"/>
                <a:gd name="connsiteX21" fmla="*/ 178979 w 221251"/>
                <a:gd name="connsiteY21" fmla="*/ 212327 h 289836"/>
                <a:gd name="connsiteX22" fmla="*/ 161306 w 221251"/>
                <a:gd name="connsiteY22" fmla="*/ 241253 h 289836"/>
                <a:gd name="connsiteX23" fmla="*/ 113923 w 221251"/>
                <a:gd name="connsiteY23" fmla="*/ 252082 h 289836"/>
                <a:gd name="connsiteX24" fmla="*/ 63933 w 221251"/>
                <a:gd name="connsiteY24" fmla="*/ 237036 h 289836"/>
                <a:gd name="connsiteX25" fmla="*/ 36025 w 221251"/>
                <a:gd name="connsiteY25" fmla="*/ 198278 h 289836"/>
                <a:gd name="connsiteX26" fmla="*/ 0 w 221251"/>
                <a:gd name="connsiteY26" fmla="*/ 213535 h 289836"/>
                <a:gd name="connsiteX27" fmla="*/ 23480 w 221251"/>
                <a:gd name="connsiteY27" fmla="*/ 254095 h 289836"/>
                <a:gd name="connsiteX28" fmla="*/ 62429 w 221251"/>
                <a:gd name="connsiteY28" fmla="*/ 280584 h 289836"/>
                <a:gd name="connsiteX29" fmla="*/ 114029 w 221251"/>
                <a:gd name="connsiteY29" fmla="*/ 289823 h 289836"/>
                <a:gd name="connsiteX30" fmla="*/ 171054 w 221251"/>
                <a:gd name="connsiteY30" fmla="*/ 279588 h 289836"/>
                <a:gd name="connsiteX31" fmla="*/ 208201 w 221251"/>
                <a:gd name="connsiteY31" fmla="*/ 251276 h 289836"/>
                <a:gd name="connsiteX32" fmla="*/ 221234 w 221251"/>
                <a:gd name="connsiteY32" fmla="*/ 208725 h 289836"/>
                <a:gd name="connsiteX33" fmla="*/ 211995 w 221251"/>
                <a:gd name="connsiteY33" fmla="*/ 173781 h 289836"/>
                <a:gd name="connsiteX34" fmla="*/ 183895 w 221251"/>
                <a:gd name="connsiteY34" fmla="*/ 147165 h 289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21251" h="289836">
                  <a:moveTo>
                    <a:pt x="183895" y="147165"/>
                  </a:moveTo>
                  <a:cubicBezTo>
                    <a:pt x="171435" y="139536"/>
                    <a:pt x="155705" y="133179"/>
                    <a:pt x="136703" y="128093"/>
                  </a:cubicBezTo>
                  <a:lnTo>
                    <a:pt x="102183" y="118854"/>
                  </a:lnTo>
                  <a:cubicBezTo>
                    <a:pt x="86120" y="114319"/>
                    <a:pt x="73802" y="109036"/>
                    <a:pt x="65226" y="103003"/>
                  </a:cubicBezTo>
                  <a:cubicBezTo>
                    <a:pt x="56650" y="96970"/>
                    <a:pt x="52369" y="87936"/>
                    <a:pt x="52384" y="75900"/>
                  </a:cubicBezTo>
                  <a:cubicBezTo>
                    <a:pt x="52384" y="64387"/>
                    <a:pt x="57675" y="55154"/>
                    <a:pt x="68256" y="48203"/>
                  </a:cubicBezTo>
                  <a:cubicBezTo>
                    <a:pt x="78837" y="41253"/>
                    <a:pt x="92965" y="37771"/>
                    <a:pt x="110638" y="37756"/>
                  </a:cubicBezTo>
                  <a:cubicBezTo>
                    <a:pt x="127491" y="37756"/>
                    <a:pt x="142007" y="41570"/>
                    <a:pt x="154186" y="49199"/>
                  </a:cubicBezTo>
                  <a:cubicBezTo>
                    <a:pt x="166364" y="56828"/>
                    <a:pt x="174840" y="68674"/>
                    <a:pt x="179615" y="84736"/>
                  </a:cubicBezTo>
                  <a:lnTo>
                    <a:pt x="216148" y="71089"/>
                  </a:lnTo>
                  <a:cubicBezTo>
                    <a:pt x="212018" y="56548"/>
                    <a:pt x="204601" y="43149"/>
                    <a:pt x="194470" y="31929"/>
                  </a:cubicBezTo>
                  <a:cubicBezTo>
                    <a:pt x="184440" y="21375"/>
                    <a:pt x="172113" y="13276"/>
                    <a:pt x="158445" y="8258"/>
                  </a:cubicBezTo>
                  <a:cubicBezTo>
                    <a:pt x="142961" y="2564"/>
                    <a:pt x="126561" y="-231"/>
                    <a:pt x="110066" y="15"/>
                  </a:cubicBezTo>
                  <a:cubicBezTo>
                    <a:pt x="89977" y="15"/>
                    <a:pt x="72374" y="3363"/>
                    <a:pt x="57258" y="10059"/>
                  </a:cubicBezTo>
                  <a:cubicBezTo>
                    <a:pt x="43147" y="15948"/>
                    <a:pt x="30928" y="25603"/>
                    <a:pt x="21933" y="37968"/>
                  </a:cubicBezTo>
                  <a:cubicBezTo>
                    <a:pt x="13437" y="49990"/>
                    <a:pt x="8985" y="64402"/>
                    <a:pt x="9218" y="79121"/>
                  </a:cubicBezTo>
                  <a:cubicBezTo>
                    <a:pt x="8491" y="103878"/>
                    <a:pt x="21242" y="127087"/>
                    <a:pt x="42530" y="139748"/>
                  </a:cubicBezTo>
                  <a:cubicBezTo>
                    <a:pt x="55349" y="147614"/>
                    <a:pt x="69258" y="153539"/>
                    <a:pt x="83810" y="157337"/>
                  </a:cubicBezTo>
                  <a:lnTo>
                    <a:pt x="118352" y="166555"/>
                  </a:lnTo>
                  <a:cubicBezTo>
                    <a:pt x="130350" y="169450"/>
                    <a:pt x="142045" y="173489"/>
                    <a:pt x="153274" y="178613"/>
                  </a:cubicBezTo>
                  <a:cubicBezTo>
                    <a:pt x="160818" y="181910"/>
                    <a:pt x="167487" y="186924"/>
                    <a:pt x="172749" y="193256"/>
                  </a:cubicBezTo>
                  <a:cubicBezTo>
                    <a:pt x="176900" y="198738"/>
                    <a:pt x="179096" y="205453"/>
                    <a:pt x="178979" y="212327"/>
                  </a:cubicBezTo>
                  <a:cubicBezTo>
                    <a:pt x="178979" y="224379"/>
                    <a:pt x="173088" y="234021"/>
                    <a:pt x="161306" y="241253"/>
                  </a:cubicBezTo>
                  <a:cubicBezTo>
                    <a:pt x="149524" y="248486"/>
                    <a:pt x="133730" y="252097"/>
                    <a:pt x="113923" y="252082"/>
                  </a:cubicBezTo>
                  <a:cubicBezTo>
                    <a:pt x="93848" y="252082"/>
                    <a:pt x="77184" y="247066"/>
                    <a:pt x="63933" y="237036"/>
                  </a:cubicBezTo>
                  <a:cubicBezTo>
                    <a:pt x="50888" y="227273"/>
                    <a:pt x="41147" y="213747"/>
                    <a:pt x="36025" y="198278"/>
                  </a:cubicBezTo>
                  <a:lnTo>
                    <a:pt x="0" y="213535"/>
                  </a:lnTo>
                  <a:cubicBezTo>
                    <a:pt x="4806" y="228591"/>
                    <a:pt x="12816" y="242429"/>
                    <a:pt x="23480" y="254095"/>
                  </a:cubicBezTo>
                  <a:cubicBezTo>
                    <a:pt x="34287" y="265763"/>
                    <a:pt x="47606" y="274820"/>
                    <a:pt x="62429" y="280584"/>
                  </a:cubicBezTo>
                  <a:cubicBezTo>
                    <a:pt x="78879" y="286939"/>
                    <a:pt x="96396" y="290075"/>
                    <a:pt x="114029" y="289823"/>
                  </a:cubicBezTo>
                  <a:cubicBezTo>
                    <a:pt x="135982" y="289823"/>
                    <a:pt x="154991" y="286411"/>
                    <a:pt x="171054" y="279588"/>
                  </a:cubicBezTo>
                  <a:cubicBezTo>
                    <a:pt x="187116" y="272764"/>
                    <a:pt x="199498" y="263328"/>
                    <a:pt x="208201" y="251276"/>
                  </a:cubicBezTo>
                  <a:cubicBezTo>
                    <a:pt x="217006" y="238863"/>
                    <a:pt x="221577" y="223940"/>
                    <a:pt x="221234" y="208725"/>
                  </a:cubicBezTo>
                  <a:cubicBezTo>
                    <a:pt x="221463" y="196445"/>
                    <a:pt x="218263" y="184345"/>
                    <a:pt x="211995" y="173781"/>
                  </a:cubicBezTo>
                  <a:cubicBezTo>
                    <a:pt x="204910" y="162774"/>
                    <a:pt x="195271" y="153643"/>
                    <a:pt x="183895" y="147165"/>
                  </a:cubicBezTo>
                  <a:close/>
                </a:path>
              </a:pathLst>
            </a:custGeom>
            <a:solidFill>
              <a:srgbClr val="00A443"/>
            </a:solidFill>
            <a:ln w="2119" cap="flat">
              <a:noFill/>
              <a:prstDash val="solid"/>
              <a:miter/>
            </a:ln>
          </p:spPr>
          <p:txBody>
            <a:bodyPr rtlCol="0" anchor="ctr"/>
            <a:lstStyle/>
            <a:p>
              <a:endParaRPr lang="es-ES" sz="675"/>
            </a:p>
          </p:txBody>
        </p:sp>
        <p:sp>
          <p:nvSpPr>
            <p:cNvPr id="26" name="Forma libre: forma 25">
              <a:extLst>
                <a:ext uri="{FF2B5EF4-FFF2-40B4-BE49-F238E27FC236}">
                  <a16:creationId xmlns:a16="http://schemas.microsoft.com/office/drawing/2014/main" id="{7C495D44-10FC-B46D-50D3-B385763B38DA}"/>
                </a:ext>
              </a:extLst>
            </p:cNvPr>
            <p:cNvSpPr/>
            <p:nvPr/>
          </p:nvSpPr>
          <p:spPr>
            <a:xfrm>
              <a:off x="21423710" y="934471"/>
              <a:ext cx="193611" cy="211949"/>
            </a:xfrm>
            <a:custGeom>
              <a:avLst/>
              <a:gdLst>
                <a:gd name="connsiteX0" fmla="*/ 58222 w 193611"/>
                <a:gd name="connsiteY0" fmla="*/ 53407 h 211949"/>
                <a:gd name="connsiteX1" fmla="*/ 77697 w 193611"/>
                <a:gd name="connsiteY1" fmla="*/ 39951 h 211949"/>
                <a:gd name="connsiteX2" fmla="*/ 100795 w 193611"/>
                <a:gd name="connsiteY2" fmla="*/ 35331 h 211949"/>
                <a:gd name="connsiteX3" fmla="*/ 135781 w 193611"/>
                <a:gd name="connsiteY3" fmla="*/ 44782 h 211949"/>
                <a:gd name="connsiteX4" fmla="*/ 159875 w 193611"/>
                <a:gd name="connsiteY4" fmla="*/ 77099 h 211949"/>
                <a:gd name="connsiteX5" fmla="*/ 193611 w 193611"/>
                <a:gd name="connsiteY5" fmla="*/ 61036 h 211949"/>
                <a:gd name="connsiteX6" fmla="*/ 170916 w 193611"/>
                <a:gd name="connsiteY6" fmla="*/ 25499 h 211949"/>
                <a:gd name="connsiteX7" fmla="*/ 138387 w 193611"/>
                <a:gd name="connsiteY7" fmla="*/ 6024 h 211949"/>
                <a:gd name="connsiteX8" fmla="*/ 100858 w 193611"/>
                <a:gd name="connsiteY8" fmla="*/ 6 h 211949"/>
                <a:gd name="connsiteX9" fmla="*/ 60892 w 193611"/>
                <a:gd name="connsiteY9" fmla="*/ 7635 h 211949"/>
                <a:gd name="connsiteX10" fmla="*/ 28788 w 193611"/>
                <a:gd name="connsiteY10" fmla="*/ 29313 h 211949"/>
                <a:gd name="connsiteX11" fmla="*/ 7427 w 193611"/>
                <a:gd name="connsiteY11" fmla="*/ 62880 h 211949"/>
                <a:gd name="connsiteX12" fmla="*/ 10 w 193611"/>
                <a:gd name="connsiteY12" fmla="*/ 106046 h 211949"/>
                <a:gd name="connsiteX13" fmla="*/ 13064 w 193611"/>
                <a:gd name="connsiteY13" fmla="*/ 161269 h 211949"/>
                <a:gd name="connsiteX14" fmla="*/ 48898 w 193611"/>
                <a:gd name="connsiteY14" fmla="*/ 198502 h 211949"/>
                <a:gd name="connsiteX15" fmla="*/ 100710 w 193611"/>
                <a:gd name="connsiteY15" fmla="*/ 211937 h 211949"/>
                <a:gd name="connsiteX16" fmla="*/ 138239 w 193611"/>
                <a:gd name="connsiteY16" fmla="*/ 205919 h 211949"/>
                <a:gd name="connsiteX17" fmla="*/ 170767 w 193611"/>
                <a:gd name="connsiteY17" fmla="*/ 186253 h 211949"/>
                <a:gd name="connsiteX18" fmla="*/ 193463 w 193611"/>
                <a:gd name="connsiteY18" fmla="*/ 150907 h 211949"/>
                <a:gd name="connsiteX19" fmla="*/ 159812 w 193611"/>
                <a:gd name="connsiteY19" fmla="*/ 134929 h 211949"/>
                <a:gd name="connsiteX20" fmla="*/ 135717 w 193611"/>
                <a:gd name="connsiteY20" fmla="*/ 167054 h 211949"/>
                <a:gd name="connsiteX21" fmla="*/ 100795 w 193611"/>
                <a:gd name="connsiteY21" fmla="*/ 176696 h 211949"/>
                <a:gd name="connsiteX22" fmla="*/ 70470 w 193611"/>
                <a:gd name="connsiteY22" fmla="*/ 168665 h 211949"/>
                <a:gd name="connsiteX23" fmla="*/ 48389 w 193611"/>
                <a:gd name="connsiteY23" fmla="*/ 144783 h 211949"/>
                <a:gd name="connsiteX24" fmla="*/ 40167 w 193611"/>
                <a:gd name="connsiteY24" fmla="*/ 106024 h 211949"/>
                <a:gd name="connsiteX25" fmla="*/ 44978 w 193611"/>
                <a:gd name="connsiteY25" fmla="*/ 75509 h 211949"/>
                <a:gd name="connsiteX26" fmla="*/ 58222 w 193611"/>
                <a:gd name="connsiteY26" fmla="*/ 53407 h 21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93611" h="211949">
                  <a:moveTo>
                    <a:pt x="58222" y="53407"/>
                  </a:moveTo>
                  <a:cubicBezTo>
                    <a:pt x="63708" y="47618"/>
                    <a:pt x="70341" y="43034"/>
                    <a:pt x="77697" y="39951"/>
                  </a:cubicBezTo>
                  <a:cubicBezTo>
                    <a:pt x="85010" y="36882"/>
                    <a:pt x="92863" y="35312"/>
                    <a:pt x="100795" y="35331"/>
                  </a:cubicBezTo>
                  <a:cubicBezTo>
                    <a:pt x="113117" y="35102"/>
                    <a:pt x="125249" y="38381"/>
                    <a:pt x="135781" y="44782"/>
                  </a:cubicBezTo>
                  <a:cubicBezTo>
                    <a:pt x="145953" y="51082"/>
                    <a:pt x="153984" y="61856"/>
                    <a:pt x="159875" y="77099"/>
                  </a:cubicBezTo>
                  <a:lnTo>
                    <a:pt x="193611" y="61036"/>
                  </a:lnTo>
                  <a:cubicBezTo>
                    <a:pt x="189030" y="47529"/>
                    <a:pt x="181242" y="35335"/>
                    <a:pt x="170916" y="25499"/>
                  </a:cubicBezTo>
                  <a:cubicBezTo>
                    <a:pt x="161564" y="16789"/>
                    <a:pt x="150479" y="10154"/>
                    <a:pt x="138387" y="6024"/>
                  </a:cubicBezTo>
                  <a:cubicBezTo>
                    <a:pt x="126289" y="1987"/>
                    <a:pt x="113613" y="-47"/>
                    <a:pt x="100858" y="6"/>
                  </a:cubicBezTo>
                  <a:cubicBezTo>
                    <a:pt x="87160" y="-140"/>
                    <a:pt x="73573" y="2453"/>
                    <a:pt x="60892" y="7635"/>
                  </a:cubicBezTo>
                  <a:cubicBezTo>
                    <a:pt x="48843" y="12629"/>
                    <a:pt x="37923" y="20002"/>
                    <a:pt x="28788" y="29313"/>
                  </a:cubicBezTo>
                  <a:cubicBezTo>
                    <a:pt x="19398" y="38885"/>
                    <a:pt x="12121" y="50320"/>
                    <a:pt x="7427" y="62880"/>
                  </a:cubicBezTo>
                  <a:cubicBezTo>
                    <a:pt x="2331" y="76692"/>
                    <a:pt x="-183" y="91324"/>
                    <a:pt x="10" y="106046"/>
                  </a:cubicBezTo>
                  <a:cubicBezTo>
                    <a:pt x="10" y="126925"/>
                    <a:pt x="4361" y="145334"/>
                    <a:pt x="13064" y="161269"/>
                  </a:cubicBezTo>
                  <a:cubicBezTo>
                    <a:pt x="21365" y="176734"/>
                    <a:pt x="33761" y="189616"/>
                    <a:pt x="48898" y="198502"/>
                  </a:cubicBezTo>
                  <a:cubicBezTo>
                    <a:pt x="64634" y="207586"/>
                    <a:pt x="82541" y="212229"/>
                    <a:pt x="100710" y="211937"/>
                  </a:cubicBezTo>
                  <a:cubicBezTo>
                    <a:pt x="113465" y="212000"/>
                    <a:pt x="126143" y="209966"/>
                    <a:pt x="138239" y="205919"/>
                  </a:cubicBezTo>
                  <a:cubicBezTo>
                    <a:pt x="150369" y="201776"/>
                    <a:pt x="161462" y="195069"/>
                    <a:pt x="170767" y="186253"/>
                  </a:cubicBezTo>
                  <a:cubicBezTo>
                    <a:pt x="181007" y="176419"/>
                    <a:pt x="188782" y="164310"/>
                    <a:pt x="193463" y="150907"/>
                  </a:cubicBezTo>
                  <a:lnTo>
                    <a:pt x="159812" y="134929"/>
                  </a:lnTo>
                  <a:cubicBezTo>
                    <a:pt x="153920" y="149932"/>
                    <a:pt x="145889" y="160640"/>
                    <a:pt x="135717" y="167054"/>
                  </a:cubicBezTo>
                  <a:cubicBezTo>
                    <a:pt x="125247" y="173562"/>
                    <a:pt x="113121" y="176910"/>
                    <a:pt x="100795" y="176696"/>
                  </a:cubicBezTo>
                  <a:cubicBezTo>
                    <a:pt x="90148" y="176787"/>
                    <a:pt x="79676" y="174014"/>
                    <a:pt x="70470" y="168665"/>
                  </a:cubicBezTo>
                  <a:cubicBezTo>
                    <a:pt x="60956" y="163007"/>
                    <a:pt x="53284" y="154713"/>
                    <a:pt x="48389" y="144783"/>
                  </a:cubicBezTo>
                  <a:cubicBezTo>
                    <a:pt x="42907" y="134215"/>
                    <a:pt x="40167" y="121297"/>
                    <a:pt x="40167" y="106024"/>
                  </a:cubicBezTo>
                  <a:cubicBezTo>
                    <a:pt x="39976" y="95649"/>
                    <a:pt x="41604" y="85323"/>
                    <a:pt x="44978" y="75509"/>
                  </a:cubicBezTo>
                  <a:cubicBezTo>
                    <a:pt x="47800" y="67298"/>
                    <a:pt x="52312" y="59769"/>
                    <a:pt x="58222" y="53407"/>
                  </a:cubicBezTo>
                  <a:close/>
                </a:path>
              </a:pathLst>
            </a:custGeom>
            <a:solidFill>
              <a:srgbClr val="00A443"/>
            </a:solidFill>
            <a:ln w="2119" cap="flat">
              <a:noFill/>
              <a:prstDash val="solid"/>
              <a:miter/>
            </a:ln>
          </p:spPr>
          <p:txBody>
            <a:bodyPr rtlCol="0" anchor="ctr"/>
            <a:lstStyle/>
            <a:p>
              <a:endParaRPr lang="es-ES" sz="675"/>
            </a:p>
          </p:txBody>
        </p:sp>
        <p:sp>
          <p:nvSpPr>
            <p:cNvPr id="27" name="Forma libre: forma 26">
              <a:extLst>
                <a:ext uri="{FF2B5EF4-FFF2-40B4-BE49-F238E27FC236}">
                  <a16:creationId xmlns:a16="http://schemas.microsoft.com/office/drawing/2014/main" id="{732F1030-1A9C-C97C-DA72-A4D64ED26DD6}"/>
                </a:ext>
              </a:extLst>
            </p:cNvPr>
            <p:cNvSpPr/>
            <p:nvPr/>
          </p:nvSpPr>
          <p:spPr>
            <a:xfrm>
              <a:off x="21627655" y="934458"/>
              <a:ext cx="206798" cy="212416"/>
            </a:xfrm>
            <a:custGeom>
              <a:avLst/>
              <a:gdLst>
                <a:gd name="connsiteX0" fmla="*/ 156566 w 206798"/>
                <a:gd name="connsiteY0" fmla="*/ 13264 h 212416"/>
                <a:gd name="connsiteX1" fmla="*/ 103165 w 206798"/>
                <a:gd name="connsiteY1" fmla="*/ 20 h 212416"/>
                <a:gd name="connsiteX2" fmla="*/ 62203 w 206798"/>
                <a:gd name="connsiteY2" fmla="*/ 7648 h 212416"/>
                <a:gd name="connsiteX3" fmla="*/ 29314 w 206798"/>
                <a:gd name="connsiteY3" fmla="*/ 29539 h 212416"/>
                <a:gd name="connsiteX4" fmla="*/ 7636 w 206798"/>
                <a:gd name="connsiteY4" fmla="*/ 63253 h 212416"/>
                <a:gd name="connsiteX5" fmla="*/ 7 w 206798"/>
                <a:gd name="connsiteY5" fmla="*/ 106017 h 212416"/>
                <a:gd name="connsiteX6" fmla="*/ 13464 w 206798"/>
                <a:gd name="connsiteY6" fmla="*/ 161431 h 212416"/>
                <a:gd name="connsiteX7" fmla="*/ 50399 w 206798"/>
                <a:gd name="connsiteY7" fmla="*/ 198982 h 212416"/>
                <a:gd name="connsiteX8" fmla="*/ 144551 w 206798"/>
                <a:gd name="connsiteY8" fmla="*/ 204597 h 212416"/>
                <a:gd name="connsiteX9" fmla="*/ 177482 w 206798"/>
                <a:gd name="connsiteY9" fmla="*/ 182707 h 212416"/>
                <a:gd name="connsiteX10" fmla="*/ 199160 w 206798"/>
                <a:gd name="connsiteY10" fmla="*/ 149183 h 212416"/>
                <a:gd name="connsiteX11" fmla="*/ 206789 w 206798"/>
                <a:gd name="connsiteY11" fmla="*/ 106017 h 212416"/>
                <a:gd name="connsiteX12" fmla="*/ 193354 w 206798"/>
                <a:gd name="connsiteY12" fmla="*/ 50412 h 212416"/>
                <a:gd name="connsiteX13" fmla="*/ 156566 w 206798"/>
                <a:gd name="connsiteY13" fmla="*/ 13264 h 212416"/>
                <a:gd name="connsiteX14" fmla="*/ 161779 w 206798"/>
                <a:gd name="connsiteY14" fmla="*/ 135727 h 212416"/>
                <a:gd name="connsiteX15" fmla="*/ 148535 w 206798"/>
                <a:gd name="connsiteY15" fmla="*/ 158020 h 212416"/>
                <a:gd name="connsiteX16" fmla="*/ 128467 w 206798"/>
                <a:gd name="connsiteY16" fmla="*/ 171857 h 212416"/>
                <a:gd name="connsiteX17" fmla="*/ 103165 w 206798"/>
                <a:gd name="connsiteY17" fmla="*/ 176689 h 212416"/>
                <a:gd name="connsiteX18" fmla="*/ 71230 w 206798"/>
                <a:gd name="connsiteY18" fmla="*/ 168212 h 212416"/>
                <a:gd name="connsiteX19" fmla="*/ 48747 w 206798"/>
                <a:gd name="connsiteY19" fmla="*/ 143928 h 212416"/>
                <a:gd name="connsiteX20" fmla="*/ 40524 w 206798"/>
                <a:gd name="connsiteY20" fmla="*/ 105974 h 212416"/>
                <a:gd name="connsiteX21" fmla="*/ 45144 w 206798"/>
                <a:gd name="connsiteY21" fmla="*/ 76307 h 212416"/>
                <a:gd name="connsiteX22" fmla="*/ 58198 w 206798"/>
                <a:gd name="connsiteY22" fmla="*/ 54226 h 212416"/>
                <a:gd name="connsiteX23" fmla="*/ 78266 w 206798"/>
                <a:gd name="connsiteY23" fmla="*/ 40367 h 212416"/>
                <a:gd name="connsiteX24" fmla="*/ 103165 w 206798"/>
                <a:gd name="connsiteY24" fmla="*/ 35748 h 212416"/>
                <a:gd name="connsiteX25" fmla="*/ 135884 w 206798"/>
                <a:gd name="connsiteY25" fmla="*/ 44224 h 212416"/>
                <a:gd name="connsiteX26" fmla="*/ 158368 w 206798"/>
                <a:gd name="connsiteY26" fmla="*/ 68318 h 212416"/>
                <a:gd name="connsiteX27" fmla="*/ 166590 w 206798"/>
                <a:gd name="connsiteY27" fmla="*/ 106059 h 212416"/>
                <a:gd name="connsiteX28" fmla="*/ 161779 w 206798"/>
                <a:gd name="connsiteY28" fmla="*/ 135727 h 212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6798" h="212416">
                  <a:moveTo>
                    <a:pt x="156566" y="13264"/>
                  </a:moveTo>
                  <a:cubicBezTo>
                    <a:pt x="140241" y="4230"/>
                    <a:pt x="121819" y="-339"/>
                    <a:pt x="103165" y="20"/>
                  </a:cubicBezTo>
                  <a:cubicBezTo>
                    <a:pt x="89145" y="-114"/>
                    <a:pt x="75233" y="2478"/>
                    <a:pt x="62203" y="7648"/>
                  </a:cubicBezTo>
                  <a:cubicBezTo>
                    <a:pt x="49844" y="12594"/>
                    <a:pt x="38647" y="20047"/>
                    <a:pt x="29314" y="29539"/>
                  </a:cubicBezTo>
                  <a:cubicBezTo>
                    <a:pt x="19859" y="39176"/>
                    <a:pt x="12480" y="50651"/>
                    <a:pt x="7636" y="63253"/>
                  </a:cubicBezTo>
                  <a:cubicBezTo>
                    <a:pt x="2432" y="76903"/>
                    <a:pt x="-156" y="91410"/>
                    <a:pt x="7" y="106017"/>
                  </a:cubicBezTo>
                  <a:cubicBezTo>
                    <a:pt x="7" y="126896"/>
                    <a:pt x="4493" y="145369"/>
                    <a:pt x="13464" y="161431"/>
                  </a:cubicBezTo>
                  <a:cubicBezTo>
                    <a:pt x="22067" y="177121"/>
                    <a:pt x="34854" y="190120"/>
                    <a:pt x="50399" y="198982"/>
                  </a:cubicBezTo>
                  <a:cubicBezTo>
                    <a:pt x="79414" y="214667"/>
                    <a:pt x="113879" y="216723"/>
                    <a:pt x="144551" y="204597"/>
                  </a:cubicBezTo>
                  <a:cubicBezTo>
                    <a:pt x="156874" y="199562"/>
                    <a:pt x="168071" y="192122"/>
                    <a:pt x="177482" y="182707"/>
                  </a:cubicBezTo>
                  <a:cubicBezTo>
                    <a:pt x="186965" y="173165"/>
                    <a:pt x="194348" y="161745"/>
                    <a:pt x="199160" y="149183"/>
                  </a:cubicBezTo>
                  <a:cubicBezTo>
                    <a:pt x="204390" y="135400"/>
                    <a:pt x="206977" y="120757"/>
                    <a:pt x="206789" y="106017"/>
                  </a:cubicBezTo>
                  <a:cubicBezTo>
                    <a:pt x="206789" y="84826"/>
                    <a:pt x="202311" y="66290"/>
                    <a:pt x="193354" y="50412"/>
                  </a:cubicBezTo>
                  <a:cubicBezTo>
                    <a:pt x="184746" y="34877"/>
                    <a:pt x="172017" y="22022"/>
                    <a:pt x="156566" y="13264"/>
                  </a:cubicBezTo>
                  <a:close/>
                  <a:moveTo>
                    <a:pt x="161779" y="135727"/>
                  </a:moveTo>
                  <a:cubicBezTo>
                    <a:pt x="158914" y="143976"/>
                    <a:pt x="154409" y="151558"/>
                    <a:pt x="148535" y="158020"/>
                  </a:cubicBezTo>
                  <a:cubicBezTo>
                    <a:pt x="142924" y="164027"/>
                    <a:pt x="136079" y="168749"/>
                    <a:pt x="128467" y="171857"/>
                  </a:cubicBezTo>
                  <a:cubicBezTo>
                    <a:pt x="120436" y="175127"/>
                    <a:pt x="111836" y="176769"/>
                    <a:pt x="103165" y="176689"/>
                  </a:cubicBezTo>
                  <a:cubicBezTo>
                    <a:pt x="91947" y="176822"/>
                    <a:pt x="80906" y="173892"/>
                    <a:pt x="71230" y="168212"/>
                  </a:cubicBezTo>
                  <a:cubicBezTo>
                    <a:pt x="61573" y="162427"/>
                    <a:pt x="53773" y="154000"/>
                    <a:pt x="48747" y="143928"/>
                  </a:cubicBezTo>
                  <a:cubicBezTo>
                    <a:pt x="43264" y="133360"/>
                    <a:pt x="40524" y="120709"/>
                    <a:pt x="40524" y="105974"/>
                  </a:cubicBezTo>
                  <a:cubicBezTo>
                    <a:pt x="40340" y="95892"/>
                    <a:pt x="41902" y="85856"/>
                    <a:pt x="45144" y="76307"/>
                  </a:cubicBezTo>
                  <a:cubicBezTo>
                    <a:pt x="47977" y="68149"/>
                    <a:pt x="52415" y="60641"/>
                    <a:pt x="58198" y="54226"/>
                  </a:cubicBezTo>
                  <a:cubicBezTo>
                    <a:pt x="63724" y="48117"/>
                    <a:pt x="70594" y="43372"/>
                    <a:pt x="78266" y="40367"/>
                  </a:cubicBezTo>
                  <a:cubicBezTo>
                    <a:pt x="86195" y="37258"/>
                    <a:pt x="94646" y="35690"/>
                    <a:pt x="103165" y="35748"/>
                  </a:cubicBezTo>
                  <a:cubicBezTo>
                    <a:pt x="114638" y="35546"/>
                    <a:pt x="125950" y="38477"/>
                    <a:pt x="135884" y="44224"/>
                  </a:cubicBezTo>
                  <a:cubicBezTo>
                    <a:pt x="145502" y="49971"/>
                    <a:pt x="153299" y="58324"/>
                    <a:pt x="158368" y="68318"/>
                  </a:cubicBezTo>
                  <a:cubicBezTo>
                    <a:pt x="163862" y="78772"/>
                    <a:pt x="166604" y="91353"/>
                    <a:pt x="166590" y="106059"/>
                  </a:cubicBezTo>
                  <a:cubicBezTo>
                    <a:pt x="166734" y="116155"/>
                    <a:pt x="165106" y="126195"/>
                    <a:pt x="161779" y="135727"/>
                  </a:cubicBezTo>
                  <a:close/>
                </a:path>
              </a:pathLst>
            </a:custGeom>
            <a:solidFill>
              <a:srgbClr val="00A443"/>
            </a:solidFill>
            <a:ln w="2119" cap="flat">
              <a:noFill/>
              <a:prstDash val="solid"/>
              <a:miter/>
            </a:ln>
          </p:spPr>
          <p:txBody>
            <a:bodyPr rtlCol="0" anchor="ctr"/>
            <a:lstStyle/>
            <a:p>
              <a:endParaRPr lang="es-ES" sz="675"/>
            </a:p>
          </p:txBody>
        </p:sp>
        <p:sp>
          <p:nvSpPr>
            <p:cNvPr id="28" name="Forma libre: forma 27">
              <a:extLst>
                <a:ext uri="{FF2B5EF4-FFF2-40B4-BE49-F238E27FC236}">
                  <a16:creationId xmlns:a16="http://schemas.microsoft.com/office/drawing/2014/main" id="{962DD568-6F55-2749-58EB-97A4D4298B63}"/>
                </a:ext>
              </a:extLst>
            </p:cNvPr>
            <p:cNvSpPr/>
            <p:nvPr/>
          </p:nvSpPr>
          <p:spPr>
            <a:xfrm>
              <a:off x="21833829" y="871434"/>
              <a:ext cx="247341" cy="271202"/>
            </a:xfrm>
            <a:custGeom>
              <a:avLst/>
              <a:gdLst>
                <a:gd name="connsiteX0" fmla="*/ 200339 w 247341"/>
                <a:gd name="connsiteY0" fmla="*/ 0 h 271202"/>
                <a:gd name="connsiteX1" fmla="*/ 160606 w 247341"/>
                <a:gd name="connsiteY1" fmla="*/ 24200 h 271202"/>
                <a:gd name="connsiteX2" fmla="*/ 160606 w 247341"/>
                <a:gd name="connsiteY2" fmla="*/ 67154 h 271202"/>
                <a:gd name="connsiteX3" fmla="*/ 77432 w 247341"/>
                <a:gd name="connsiteY3" fmla="*/ 67154 h 271202"/>
                <a:gd name="connsiteX4" fmla="*/ 77432 w 247341"/>
                <a:gd name="connsiteY4" fmla="*/ 0 h 271202"/>
                <a:gd name="connsiteX5" fmla="*/ 37741 w 247341"/>
                <a:gd name="connsiteY5" fmla="*/ 24200 h 271202"/>
                <a:gd name="connsiteX6" fmla="*/ 37741 w 247341"/>
                <a:gd name="connsiteY6" fmla="*/ 67154 h 271202"/>
                <a:gd name="connsiteX7" fmla="*/ 0 w 247341"/>
                <a:gd name="connsiteY7" fmla="*/ 67154 h 271202"/>
                <a:gd name="connsiteX8" fmla="*/ 0 w 247341"/>
                <a:gd name="connsiteY8" fmla="*/ 100085 h 271202"/>
                <a:gd name="connsiteX9" fmla="*/ 37741 w 247341"/>
                <a:gd name="connsiteY9" fmla="*/ 100085 h 271202"/>
                <a:gd name="connsiteX10" fmla="*/ 37741 w 247341"/>
                <a:gd name="connsiteY10" fmla="*/ 208159 h 271202"/>
                <a:gd name="connsiteX11" fmla="*/ 44777 w 247341"/>
                <a:gd name="connsiteY11" fmla="*/ 241090 h 271202"/>
                <a:gd name="connsiteX12" fmla="*/ 65459 w 247341"/>
                <a:gd name="connsiteY12" fmla="*/ 263362 h 271202"/>
                <a:gd name="connsiteX13" fmla="*/ 99174 w 247341"/>
                <a:gd name="connsiteY13" fmla="*/ 271202 h 271202"/>
                <a:gd name="connsiteX14" fmla="*/ 124476 w 247341"/>
                <a:gd name="connsiteY14" fmla="*/ 271202 h 271202"/>
                <a:gd name="connsiteX15" fmla="*/ 124476 w 247341"/>
                <a:gd name="connsiteY15" fmla="*/ 236661 h 271202"/>
                <a:gd name="connsiteX16" fmla="*/ 103603 w 247341"/>
                <a:gd name="connsiteY16" fmla="*/ 236661 h 271202"/>
                <a:gd name="connsiteX17" fmla="*/ 83725 w 247341"/>
                <a:gd name="connsiteY17" fmla="*/ 228630 h 271202"/>
                <a:gd name="connsiteX18" fmla="*/ 77495 w 247341"/>
                <a:gd name="connsiteY18" fmla="*/ 205319 h 271202"/>
                <a:gd name="connsiteX19" fmla="*/ 77495 w 247341"/>
                <a:gd name="connsiteY19" fmla="*/ 99979 h 271202"/>
                <a:gd name="connsiteX20" fmla="*/ 160606 w 247341"/>
                <a:gd name="connsiteY20" fmla="*/ 99979 h 271202"/>
                <a:gd name="connsiteX21" fmla="*/ 160606 w 247341"/>
                <a:gd name="connsiteY21" fmla="*/ 208053 h 271202"/>
                <a:gd name="connsiteX22" fmla="*/ 167642 w 247341"/>
                <a:gd name="connsiteY22" fmla="*/ 240984 h 271202"/>
                <a:gd name="connsiteX23" fmla="*/ 188324 w 247341"/>
                <a:gd name="connsiteY23" fmla="*/ 263256 h 271202"/>
                <a:gd name="connsiteX24" fmla="*/ 222039 w 247341"/>
                <a:gd name="connsiteY24" fmla="*/ 271096 h 271202"/>
                <a:gd name="connsiteX25" fmla="*/ 247341 w 247341"/>
                <a:gd name="connsiteY25" fmla="*/ 271096 h 271202"/>
                <a:gd name="connsiteX26" fmla="*/ 247341 w 247341"/>
                <a:gd name="connsiteY26" fmla="*/ 236555 h 271202"/>
                <a:gd name="connsiteX27" fmla="*/ 226468 w 247341"/>
                <a:gd name="connsiteY27" fmla="*/ 236555 h 271202"/>
                <a:gd name="connsiteX28" fmla="*/ 206591 w 247341"/>
                <a:gd name="connsiteY28" fmla="*/ 228524 h 271202"/>
                <a:gd name="connsiteX29" fmla="*/ 200361 w 247341"/>
                <a:gd name="connsiteY29" fmla="*/ 205214 h 271202"/>
                <a:gd name="connsiteX30" fmla="*/ 200361 w 247341"/>
                <a:gd name="connsiteY30" fmla="*/ 99979 h 271202"/>
                <a:gd name="connsiteX31" fmla="*/ 247341 w 247341"/>
                <a:gd name="connsiteY31" fmla="*/ 99979 h 271202"/>
                <a:gd name="connsiteX32" fmla="*/ 247341 w 247341"/>
                <a:gd name="connsiteY32" fmla="*/ 67048 h 271202"/>
                <a:gd name="connsiteX33" fmla="*/ 200339 w 247341"/>
                <a:gd name="connsiteY33" fmla="*/ 67048 h 271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47341" h="271202">
                  <a:moveTo>
                    <a:pt x="200339" y="0"/>
                  </a:moveTo>
                  <a:lnTo>
                    <a:pt x="160606" y="24200"/>
                  </a:lnTo>
                  <a:lnTo>
                    <a:pt x="160606" y="67154"/>
                  </a:lnTo>
                  <a:lnTo>
                    <a:pt x="77432" y="67154"/>
                  </a:lnTo>
                  <a:lnTo>
                    <a:pt x="77432" y="0"/>
                  </a:lnTo>
                  <a:lnTo>
                    <a:pt x="37741" y="24200"/>
                  </a:lnTo>
                  <a:lnTo>
                    <a:pt x="37741" y="67154"/>
                  </a:lnTo>
                  <a:lnTo>
                    <a:pt x="0" y="67154"/>
                  </a:lnTo>
                  <a:lnTo>
                    <a:pt x="0" y="100085"/>
                  </a:lnTo>
                  <a:lnTo>
                    <a:pt x="37741" y="100085"/>
                  </a:lnTo>
                  <a:lnTo>
                    <a:pt x="37741" y="208159"/>
                  </a:lnTo>
                  <a:cubicBezTo>
                    <a:pt x="37540" y="219530"/>
                    <a:pt x="39947" y="230795"/>
                    <a:pt x="44777" y="241090"/>
                  </a:cubicBezTo>
                  <a:cubicBezTo>
                    <a:pt x="49218" y="250463"/>
                    <a:pt x="56440" y="258240"/>
                    <a:pt x="65459" y="263362"/>
                  </a:cubicBezTo>
                  <a:cubicBezTo>
                    <a:pt x="74544" y="268602"/>
                    <a:pt x="85781" y="271217"/>
                    <a:pt x="99174" y="271202"/>
                  </a:cubicBezTo>
                  <a:lnTo>
                    <a:pt x="124476" y="271202"/>
                  </a:lnTo>
                  <a:lnTo>
                    <a:pt x="124476" y="236661"/>
                  </a:lnTo>
                  <a:lnTo>
                    <a:pt x="103603" y="236661"/>
                  </a:lnTo>
                  <a:cubicBezTo>
                    <a:pt x="94491" y="236661"/>
                    <a:pt x="87864" y="233985"/>
                    <a:pt x="83725" y="228630"/>
                  </a:cubicBezTo>
                  <a:cubicBezTo>
                    <a:pt x="79587" y="223275"/>
                    <a:pt x="77510" y="215506"/>
                    <a:pt x="77495" y="205319"/>
                  </a:cubicBezTo>
                  <a:lnTo>
                    <a:pt x="77495" y="99979"/>
                  </a:lnTo>
                  <a:lnTo>
                    <a:pt x="160606" y="99979"/>
                  </a:lnTo>
                  <a:lnTo>
                    <a:pt x="160606" y="208053"/>
                  </a:lnTo>
                  <a:cubicBezTo>
                    <a:pt x="160405" y="219424"/>
                    <a:pt x="162812" y="230689"/>
                    <a:pt x="167642" y="240984"/>
                  </a:cubicBezTo>
                  <a:cubicBezTo>
                    <a:pt x="172083" y="250357"/>
                    <a:pt x="179305" y="258134"/>
                    <a:pt x="188324" y="263256"/>
                  </a:cubicBezTo>
                  <a:cubicBezTo>
                    <a:pt x="197409" y="268496"/>
                    <a:pt x="208646" y="271111"/>
                    <a:pt x="222039" y="271096"/>
                  </a:cubicBezTo>
                  <a:lnTo>
                    <a:pt x="247341" y="271096"/>
                  </a:lnTo>
                  <a:lnTo>
                    <a:pt x="247341" y="236555"/>
                  </a:lnTo>
                  <a:lnTo>
                    <a:pt x="226468" y="236555"/>
                  </a:lnTo>
                  <a:cubicBezTo>
                    <a:pt x="217356" y="236555"/>
                    <a:pt x="210729" y="233879"/>
                    <a:pt x="206591" y="228524"/>
                  </a:cubicBezTo>
                  <a:cubicBezTo>
                    <a:pt x="202452" y="223169"/>
                    <a:pt x="200376" y="215400"/>
                    <a:pt x="200361" y="205214"/>
                  </a:cubicBezTo>
                  <a:lnTo>
                    <a:pt x="200361" y="99979"/>
                  </a:lnTo>
                  <a:lnTo>
                    <a:pt x="247341" y="99979"/>
                  </a:lnTo>
                  <a:lnTo>
                    <a:pt x="247341" y="67048"/>
                  </a:lnTo>
                  <a:lnTo>
                    <a:pt x="200339" y="67048"/>
                  </a:lnTo>
                  <a:close/>
                </a:path>
              </a:pathLst>
            </a:custGeom>
            <a:solidFill>
              <a:srgbClr val="00A443"/>
            </a:solidFill>
            <a:ln w="2119" cap="flat">
              <a:noFill/>
              <a:prstDash val="solid"/>
              <a:miter/>
            </a:ln>
          </p:spPr>
          <p:txBody>
            <a:bodyPr rtlCol="0" anchor="ctr"/>
            <a:lstStyle/>
            <a:p>
              <a:endParaRPr lang="es-ES" sz="675"/>
            </a:p>
          </p:txBody>
        </p:sp>
        <p:sp>
          <p:nvSpPr>
            <p:cNvPr id="29" name="Forma libre: forma 28">
              <a:extLst>
                <a:ext uri="{FF2B5EF4-FFF2-40B4-BE49-F238E27FC236}">
                  <a16:creationId xmlns:a16="http://schemas.microsoft.com/office/drawing/2014/main" id="{449914B7-11EA-9679-8800-5FA941BB1F8B}"/>
                </a:ext>
              </a:extLst>
            </p:cNvPr>
            <p:cNvSpPr/>
            <p:nvPr/>
          </p:nvSpPr>
          <p:spPr>
            <a:xfrm>
              <a:off x="22108062" y="938482"/>
              <a:ext cx="39351" cy="203963"/>
            </a:xfrm>
            <a:custGeom>
              <a:avLst/>
              <a:gdLst>
                <a:gd name="connsiteX0" fmla="*/ 0 w 39351"/>
                <a:gd name="connsiteY0" fmla="*/ 0 h 203963"/>
                <a:gd name="connsiteX1" fmla="*/ 39352 w 39351"/>
                <a:gd name="connsiteY1" fmla="*/ 0 h 203963"/>
                <a:gd name="connsiteX2" fmla="*/ 39352 w 39351"/>
                <a:gd name="connsiteY2" fmla="*/ 203963 h 203963"/>
                <a:gd name="connsiteX3" fmla="*/ 0 w 39351"/>
                <a:gd name="connsiteY3" fmla="*/ 203963 h 203963"/>
              </a:gdLst>
              <a:ahLst/>
              <a:cxnLst>
                <a:cxn ang="0">
                  <a:pos x="connsiteX0" y="connsiteY0"/>
                </a:cxn>
                <a:cxn ang="0">
                  <a:pos x="connsiteX1" y="connsiteY1"/>
                </a:cxn>
                <a:cxn ang="0">
                  <a:pos x="connsiteX2" y="connsiteY2"/>
                </a:cxn>
                <a:cxn ang="0">
                  <a:pos x="connsiteX3" y="connsiteY3"/>
                </a:cxn>
              </a:cxnLst>
              <a:rect l="l" t="t" r="r" b="b"/>
              <a:pathLst>
                <a:path w="39351" h="203963">
                  <a:moveTo>
                    <a:pt x="0" y="0"/>
                  </a:moveTo>
                  <a:lnTo>
                    <a:pt x="39352" y="0"/>
                  </a:lnTo>
                  <a:lnTo>
                    <a:pt x="39352" y="203963"/>
                  </a:lnTo>
                  <a:lnTo>
                    <a:pt x="0" y="203963"/>
                  </a:lnTo>
                  <a:close/>
                </a:path>
              </a:pathLst>
            </a:custGeom>
            <a:solidFill>
              <a:srgbClr val="00A443"/>
            </a:solidFill>
            <a:ln w="2119" cap="flat">
              <a:noFill/>
              <a:prstDash val="solid"/>
              <a:miter/>
            </a:ln>
          </p:spPr>
          <p:txBody>
            <a:bodyPr rtlCol="0" anchor="ctr"/>
            <a:lstStyle/>
            <a:p>
              <a:endParaRPr lang="es-ES" sz="675"/>
            </a:p>
          </p:txBody>
        </p:sp>
        <p:sp>
          <p:nvSpPr>
            <p:cNvPr id="30" name="Forma libre: forma 29">
              <a:extLst>
                <a:ext uri="{FF2B5EF4-FFF2-40B4-BE49-F238E27FC236}">
                  <a16:creationId xmlns:a16="http://schemas.microsoft.com/office/drawing/2014/main" id="{820C10E2-D35B-0CB7-177F-618EB4EE1BF4}"/>
                </a:ext>
              </a:extLst>
            </p:cNvPr>
            <p:cNvSpPr/>
            <p:nvPr/>
          </p:nvSpPr>
          <p:spPr>
            <a:xfrm>
              <a:off x="22100808" y="852163"/>
              <a:ext cx="54177" cy="51807"/>
            </a:xfrm>
            <a:custGeom>
              <a:avLst/>
              <a:gdLst>
                <a:gd name="connsiteX0" fmla="*/ 46203 w 54177"/>
                <a:gd name="connsiteY0" fmla="*/ 7023 h 51807"/>
                <a:gd name="connsiteX1" fmla="*/ 26919 w 54177"/>
                <a:gd name="connsiteY1" fmla="*/ 9 h 51807"/>
                <a:gd name="connsiteX2" fmla="*/ 7847 w 54177"/>
                <a:gd name="connsiteY2" fmla="*/ 7023 h 51807"/>
                <a:gd name="connsiteX3" fmla="*/ 28 w 54177"/>
                <a:gd name="connsiteY3" fmla="*/ 26095 h 51807"/>
                <a:gd name="connsiteX4" fmla="*/ 7847 w 54177"/>
                <a:gd name="connsiteY4" fmla="*/ 44764 h 51807"/>
                <a:gd name="connsiteX5" fmla="*/ 26919 w 54177"/>
                <a:gd name="connsiteY5" fmla="*/ 51800 h 51807"/>
                <a:gd name="connsiteX6" fmla="*/ 46203 w 54177"/>
                <a:gd name="connsiteY6" fmla="*/ 44764 h 51807"/>
                <a:gd name="connsiteX7" fmla="*/ 54150 w 54177"/>
                <a:gd name="connsiteY7" fmla="*/ 26095 h 51807"/>
                <a:gd name="connsiteX8" fmla="*/ 46203 w 54177"/>
                <a:gd name="connsiteY8" fmla="*/ 7023 h 51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77" h="51807">
                  <a:moveTo>
                    <a:pt x="46203" y="7023"/>
                  </a:moveTo>
                  <a:cubicBezTo>
                    <a:pt x="40878" y="2357"/>
                    <a:pt x="33999" y="-146"/>
                    <a:pt x="26919" y="9"/>
                  </a:cubicBezTo>
                  <a:cubicBezTo>
                    <a:pt x="19901" y="-169"/>
                    <a:pt x="13080" y="2340"/>
                    <a:pt x="7847" y="7023"/>
                  </a:cubicBezTo>
                  <a:cubicBezTo>
                    <a:pt x="2545" y="11910"/>
                    <a:pt x="-317" y="18894"/>
                    <a:pt x="28" y="26095"/>
                  </a:cubicBezTo>
                  <a:cubicBezTo>
                    <a:pt x="-264" y="33171"/>
                    <a:pt x="2601" y="40009"/>
                    <a:pt x="7847" y="44764"/>
                  </a:cubicBezTo>
                  <a:cubicBezTo>
                    <a:pt x="13075" y="49456"/>
                    <a:pt x="19897" y="51971"/>
                    <a:pt x="26919" y="51800"/>
                  </a:cubicBezTo>
                  <a:cubicBezTo>
                    <a:pt x="34001" y="51950"/>
                    <a:pt x="40882" y="49439"/>
                    <a:pt x="46203" y="44764"/>
                  </a:cubicBezTo>
                  <a:cubicBezTo>
                    <a:pt x="51528" y="40056"/>
                    <a:pt x="54446" y="33196"/>
                    <a:pt x="54150" y="26095"/>
                  </a:cubicBezTo>
                  <a:cubicBezTo>
                    <a:pt x="54499" y="18867"/>
                    <a:pt x="51581" y="11865"/>
                    <a:pt x="46203" y="7023"/>
                  </a:cubicBezTo>
                  <a:close/>
                </a:path>
              </a:pathLst>
            </a:custGeom>
            <a:solidFill>
              <a:srgbClr val="00A443"/>
            </a:solidFill>
            <a:ln w="2119" cap="flat">
              <a:noFill/>
              <a:prstDash val="solid"/>
              <a:miter/>
            </a:ln>
          </p:spPr>
          <p:txBody>
            <a:bodyPr rtlCol="0" anchor="ctr"/>
            <a:lstStyle/>
            <a:p>
              <a:endParaRPr lang="es-ES" sz="675"/>
            </a:p>
          </p:txBody>
        </p:sp>
        <p:sp>
          <p:nvSpPr>
            <p:cNvPr id="31" name="Forma libre: forma 30">
              <a:extLst>
                <a:ext uri="{FF2B5EF4-FFF2-40B4-BE49-F238E27FC236}">
                  <a16:creationId xmlns:a16="http://schemas.microsoft.com/office/drawing/2014/main" id="{8F89C8B4-8A25-F9B0-8FA0-B9DD40EDF2C7}"/>
                </a:ext>
              </a:extLst>
            </p:cNvPr>
            <p:cNvSpPr/>
            <p:nvPr/>
          </p:nvSpPr>
          <p:spPr>
            <a:xfrm>
              <a:off x="22174029" y="934523"/>
              <a:ext cx="171013" cy="212270"/>
            </a:xfrm>
            <a:custGeom>
              <a:avLst/>
              <a:gdLst>
                <a:gd name="connsiteX0" fmla="*/ 155542 w 171013"/>
                <a:gd name="connsiteY0" fmla="*/ 114174 h 212270"/>
                <a:gd name="connsiteX1" fmla="*/ 107968 w 171013"/>
                <a:gd name="connsiteY1" fmla="*/ 91500 h 212270"/>
                <a:gd name="connsiteX2" fmla="*/ 87900 w 171013"/>
                <a:gd name="connsiteY2" fmla="*/ 86689 h 212270"/>
                <a:gd name="connsiteX3" fmla="*/ 66603 w 171013"/>
                <a:gd name="connsiteY3" fmla="*/ 79781 h 212270"/>
                <a:gd name="connsiteX4" fmla="*/ 51770 w 171013"/>
                <a:gd name="connsiteY4" fmla="*/ 70944 h 212270"/>
                <a:gd name="connsiteX5" fmla="*/ 46154 w 171013"/>
                <a:gd name="connsiteY5" fmla="*/ 57297 h 212270"/>
                <a:gd name="connsiteX6" fmla="*/ 56750 w 171013"/>
                <a:gd name="connsiteY6" fmla="*/ 40217 h 212270"/>
                <a:gd name="connsiteX7" fmla="*/ 84764 w 171013"/>
                <a:gd name="connsiteY7" fmla="*/ 33669 h 212270"/>
                <a:gd name="connsiteX8" fmla="*/ 116275 w 171013"/>
                <a:gd name="connsiteY8" fmla="*/ 41510 h 212270"/>
                <a:gd name="connsiteX9" fmla="*/ 135749 w 171013"/>
                <a:gd name="connsiteY9" fmla="*/ 68211 h 212270"/>
                <a:gd name="connsiteX10" fmla="*/ 168680 w 171013"/>
                <a:gd name="connsiteY10" fmla="*/ 56174 h 212270"/>
                <a:gd name="connsiteX11" fmla="*/ 151410 w 171013"/>
                <a:gd name="connsiteY11" fmla="*/ 25257 h 212270"/>
                <a:gd name="connsiteX12" fmla="*/ 122293 w 171013"/>
                <a:gd name="connsiteY12" fmla="*/ 6375 h 212270"/>
                <a:gd name="connsiteX13" fmla="*/ 84764 w 171013"/>
                <a:gd name="connsiteY13" fmla="*/ 18 h 212270"/>
                <a:gd name="connsiteX14" fmla="*/ 44501 w 171013"/>
                <a:gd name="connsiteY14" fmla="*/ 7435 h 212270"/>
                <a:gd name="connsiteX15" fmla="*/ 16953 w 171013"/>
                <a:gd name="connsiteY15" fmla="*/ 27863 h 212270"/>
                <a:gd name="connsiteX16" fmla="*/ 7120 w 171013"/>
                <a:gd name="connsiteY16" fmla="*/ 57763 h 212270"/>
                <a:gd name="connsiteX17" fmla="*/ 21954 w 171013"/>
                <a:gd name="connsiteY17" fmla="*/ 95717 h 212270"/>
                <a:gd name="connsiteX18" fmla="*/ 69739 w 171013"/>
                <a:gd name="connsiteY18" fmla="*/ 119217 h 212270"/>
                <a:gd name="connsiteX19" fmla="*/ 90210 w 171013"/>
                <a:gd name="connsiteY19" fmla="*/ 124430 h 212270"/>
                <a:gd name="connsiteX20" fmla="*/ 122124 w 171013"/>
                <a:gd name="connsiteY20" fmla="*/ 135471 h 212270"/>
                <a:gd name="connsiteX21" fmla="*/ 132380 w 171013"/>
                <a:gd name="connsiteY21" fmla="*/ 152932 h 212270"/>
                <a:gd name="connsiteX22" fmla="*/ 120322 w 171013"/>
                <a:gd name="connsiteY22" fmla="*/ 171601 h 212270"/>
                <a:gd name="connsiteX23" fmla="*/ 87010 w 171013"/>
                <a:gd name="connsiteY23" fmla="*/ 179039 h 212270"/>
                <a:gd name="connsiteX24" fmla="*/ 63700 w 171013"/>
                <a:gd name="connsiteY24" fmla="*/ 175013 h 212270"/>
                <a:gd name="connsiteX25" fmla="*/ 44226 w 171013"/>
                <a:gd name="connsiteY25" fmla="*/ 162765 h 212270"/>
                <a:gd name="connsiteX26" fmla="*/ 31977 w 171013"/>
                <a:gd name="connsiteY26" fmla="*/ 142082 h 212270"/>
                <a:gd name="connsiteX27" fmla="*/ 0 w 171013"/>
                <a:gd name="connsiteY27" fmla="*/ 156068 h 212270"/>
                <a:gd name="connsiteX28" fmla="*/ 50180 w 171013"/>
                <a:gd name="connsiteY28" fmla="*/ 206249 h 212270"/>
                <a:gd name="connsiteX29" fmla="*/ 87137 w 171013"/>
                <a:gd name="connsiteY29" fmla="*/ 212267 h 212270"/>
                <a:gd name="connsiteX30" fmla="*/ 131638 w 171013"/>
                <a:gd name="connsiteY30" fmla="*/ 204447 h 212270"/>
                <a:gd name="connsiteX31" fmla="*/ 160755 w 171013"/>
                <a:gd name="connsiteY31" fmla="*/ 182960 h 212270"/>
                <a:gd name="connsiteX32" fmla="*/ 171011 w 171013"/>
                <a:gd name="connsiteY32" fmla="*/ 151830 h 212270"/>
                <a:gd name="connsiteX33" fmla="*/ 155542 w 171013"/>
                <a:gd name="connsiteY33" fmla="*/ 114174 h 21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71013" h="212270">
                  <a:moveTo>
                    <a:pt x="155542" y="114174"/>
                  </a:moveTo>
                  <a:cubicBezTo>
                    <a:pt x="145243" y="104426"/>
                    <a:pt x="129386" y="96867"/>
                    <a:pt x="107968" y="91500"/>
                  </a:cubicBezTo>
                  <a:lnTo>
                    <a:pt x="87900" y="86689"/>
                  </a:lnTo>
                  <a:cubicBezTo>
                    <a:pt x="80680" y="84776"/>
                    <a:pt x="73571" y="82470"/>
                    <a:pt x="66603" y="79781"/>
                  </a:cubicBezTo>
                  <a:cubicBezTo>
                    <a:pt x="61153" y="77780"/>
                    <a:pt x="56124" y="74784"/>
                    <a:pt x="51770" y="70944"/>
                  </a:cubicBezTo>
                  <a:cubicBezTo>
                    <a:pt x="48004" y="67427"/>
                    <a:pt x="45955" y="62447"/>
                    <a:pt x="46154" y="57297"/>
                  </a:cubicBezTo>
                  <a:cubicBezTo>
                    <a:pt x="46154" y="50319"/>
                    <a:pt x="49687" y="44625"/>
                    <a:pt x="56750" y="40217"/>
                  </a:cubicBezTo>
                  <a:cubicBezTo>
                    <a:pt x="63812" y="35810"/>
                    <a:pt x="73151" y="33627"/>
                    <a:pt x="84764" y="33669"/>
                  </a:cubicBezTo>
                  <a:cubicBezTo>
                    <a:pt x="95773" y="33481"/>
                    <a:pt x="106637" y="36185"/>
                    <a:pt x="116275" y="41510"/>
                  </a:cubicBezTo>
                  <a:cubicBezTo>
                    <a:pt x="125514" y="46723"/>
                    <a:pt x="132005" y="55623"/>
                    <a:pt x="135749" y="68211"/>
                  </a:cubicBezTo>
                  <a:lnTo>
                    <a:pt x="168680" y="56174"/>
                  </a:lnTo>
                  <a:cubicBezTo>
                    <a:pt x="165610" y="44583"/>
                    <a:pt x="159670" y="33949"/>
                    <a:pt x="151410" y="25257"/>
                  </a:cubicBezTo>
                  <a:cubicBezTo>
                    <a:pt x="143243" y="16861"/>
                    <a:pt x="133291" y="10408"/>
                    <a:pt x="122293" y="6375"/>
                  </a:cubicBezTo>
                  <a:cubicBezTo>
                    <a:pt x="110271" y="2004"/>
                    <a:pt x="97555" y="-152"/>
                    <a:pt x="84764" y="18"/>
                  </a:cubicBezTo>
                  <a:cubicBezTo>
                    <a:pt x="70981" y="-240"/>
                    <a:pt x="57288" y="2283"/>
                    <a:pt x="44501" y="7435"/>
                  </a:cubicBezTo>
                  <a:cubicBezTo>
                    <a:pt x="33662" y="11667"/>
                    <a:pt x="24149" y="18719"/>
                    <a:pt x="16953" y="27863"/>
                  </a:cubicBezTo>
                  <a:cubicBezTo>
                    <a:pt x="10434" y="36456"/>
                    <a:pt x="6974" y="46979"/>
                    <a:pt x="7120" y="57763"/>
                  </a:cubicBezTo>
                  <a:cubicBezTo>
                    <a:pt x="6777" y="71891"/>
                    <a:pt x="12121" y="85566"/>
                    <a:pt x="21954" y="95717"/>
                  </a:cubicBezTo>
                  <a:cubicBezTo>
                    <a:pt x="31844" y="106015"/>
                    <a:pt x="47771" y="113850"/>
                    <a:pt x="69739" y="119217"/>
                  </a:cubicBezTo>
                  <a:lnTo>
                    <a:pt x="90210" y="124430"/>
                  </a:lnTo>
                  <a:cubicBezTo>
                    <a:pt x="104662" y="127636"/>
                    <a:pt x="115300" y="131317"/>
                    <a:pt x="122124" y="135471"/>
                  </a:cubicBezTo>
                  <a:cubicBezTo>
                    <a:pt x="128544" y="138910"/>
                    <a:pt x="132503" y="145649"/>
                    <a:pt x="132380" y="152932"/>
                  </a:cubicBezTo>
                  <a:cubicBezTo>
                    <a:pt x="132380" y="160434"/>
                    <a:pt x="128360" y="166658"/>
                    <a:pt x="120322" y="171601"/>
                  </a:cubicBezTo>
                  <a:cubicBezTo>
                    <a:pt x="112285" y="176545"/>
                    <a:pt x="101181" y="179025"/>
                    <a:pt x="87010" y="179039"/>
                  </a:cubicBezTo>
                  <a:cubicBezTo>
                    <a:pt x="79066" y="179063"/>
                    <a:pt x="71176" y="177700"/>
                    <a:pt x="63700" y="175013"/>
                  </a:cubicBezTo>
                  <a:cubicBezTo>
                    <a:pt x="56370" y="172447"/>
                    <a:pt x="49714" y="168260"/>
                    <a:pt x="44226" y="162765"/>
                  </a:cubicBezTo>
                  <a:cubicBezTo>
                    <a:pt x="38540" y="156956"/>
                    <a:pt x="34338" y="149862"/>
                    <a:pt x="31977" y="142082"/>
                  </a:cubicBezTo>
                  <a:lnTo>
                    <a:pt x="0" y="156068"/>
                  </a:lnTo>
                  <a:cubicBezTo>
                    <a:pt x="7885" y="179768"/>
                    <a:pt x="26480" y="198364"/>
                    <a:pt x="50180" y="206249"/>
                  </a:cubicBezTo>
                  <a:cubicBezTo>
                    <a:pt x="62071" y="210330"/>
                    <a:pt x="74567" y="212364"/>
                    <a:pt x="87137" y="212267"/>
                  </a:cubicBezTo>
                  <a:cubicBezTo>
                    <a:pt x="104260" y="212267"/>
                    <a:pt x="119093" y="209660"/>
                    <a:pt x="131638" y="204447"/>
                  </a:cubicBezTo>
                  <a:cubicBezTo>
                    <a:pt x="143115" y="200063"/>
                    <a:pt x="153181" y="192634"/>
                    <a:pt x="160755" y="182960"/>
                  </a:cubicBezTo>
                  <a:cubicBezTo>
                    <a:pt x="167515" y="174000"/>
                    <a:pt x="171121" y="163055"/>
                    <a:pt x="171011" y="151830"/>
                  </a:cubicBezTo>
                  <a:cubicBezTo>
                    <a:pt x="171011" y="136503"/>
                    <a:pt x="165856" y="123949"/>
                    <a:pt x="155542" y="114174"/>
                  </a:cubicBezTo>
                  <a:close/>
                </a:path>
              </a:pathLst>
            </a:custGeom>
            <a:solidFill>
              <a:srgbClr val="00A443"/>
            </a:solidFill>
            <a:ln w="2119" cap="flat">
              <a:noFill/>
              <a:prstDash val="solid"/>
              <a:miter/>
            </a:ln>
          </p:spPr>
          <p:txBody>
            <a:bodyPr rtlCol="0" anchor="ctr"/>
            <a:lstStyle/>
            <a:p>
              <a:endParaRPr lang="es-ES" sz="675"/>
            </a:p>
          </p:txBody>
        </p:sp>
        <p:sp>
          <p:nvSpPr>
            <p:cNvPr id="32" name="Forma libre: forma 31">
              <a:extLst>
                <a:ext uri="{FF2B5EF4-FFF2-40B4-BE49-F238E27FC236}">
                  <a16:creationId xmlns:a16="http://schemas.microsoft.com/office/drawing/2014/main" id="{A29CE8F6-8823-821E-6317-9EE35B661114}"/>
                </a:ext>
              </a:extLst>
            </p:cNvPr>
            <p:cNvSpPr/>
            <p:nvPr/>
          </p:nvSpPr>
          <p:spPr>
            <a:xfrm>
              <a:off x="22371211" y="861389"/>
              <a:ext cx="175082" cy="281161"/>
            </a:xfrm>
            <a:custGeom>
              <a:avLst/>
              <a:gdLst>
                <a:gd name="connsiteX0" fmla="*/ 138526 w 175082"/>
                <a:gd name="connsiteY0" fmla="*/ 82730 h 281161"/>
                <a:gd name="connsiteX1" fmla="*/ 99576 w 175082"/>
                <a:gd name="connsiteY1" fmla="*/ 73088 h 281161"/>
                <a:gd name="connsiteX2" fmla="*/ 60416 w 175082"/>
                <a:gd name="connsiteY2" fmla="*/ 84128 h 281161"/>
                <a:gd name="connsiteX3" fmla="*/ 39352 w 175082"/>
                <a:gd name="connsiteY3" fmla="*/ 107269 h 281161"/>
                <a:gd name="connsiteX4" fmla="*/ 39352 w 175082"/>
                <a:gd name="connsiteY4" fmla="*/ 0 h 281161"/>
                <a:gd name="connsiteX5" fmla="*/ 0 w 175082"/>
                <a:gd name="connsiteY5" fmla="*/ 0 h 281161"/>
                <a:gd name="connsiteX6" fmla="*/ 0 w 175082"/>
                <a:gd name="connsiteY6" fmla="*/ 281077 h 281161"/>
                <a:gd name="connsiteX7" fmla="*/ 39352 w 175082"/>
                <a:gd name="connsiteY7" fmla="*/ 281077 h 281161"/>
                <a:gd name="connsiteX8" fmla="*/ 39352 w 175082"/>
                <a:gd name="connsiteY8" fmla="*/ 160289 h 281161"/>
                <a:gd name="connsiteX9" fmla="*/ 53592 w 175082"/>
                <a:gd name="connsiteY9" fmla="*/ 121954 h 281161"/>
                <a:gd name="connsiteX10" fmla="*/ 90337 w 175082"/>
                <a:gd name="connsiteY10" fmla="*/ 108095 h 281161"/>
                <a:gd name="connsiteX11" fmla="*/ 122865 w 175082"/>
                <a:gd name="connsiteY11" fmla="*/ 121763 h 281161"/>
                <a:gd name="connsiteX12" fmla="*/ 135304 w 175082"/>
                <a:gd name="connsiteY12" fmla="*/ 158699 h 281161"/>
                <a:gd name="connsiteX13" fmla="*/ 135304 w 175082"/>
                <a:gd name="connsiteY13" fmla="*/ 281162 h 281161"/>
                <a:gd name="connsiteX14" fmla="*/ 175059 w 175082"/>
                <a:gd name="connsiteY14" fmla="*/ 281162 h 281161"/>
                <a:gd name="connsiteX15" fmla="*/ 175059 w 175082"/>
                <a:gd name="connsiteY15" fmla="*/ 152194 h 281161"/>
                <a:gd name="connsiteX16" fmla="*/ 165226 w 175082"/>
                <a:gd name="connsiteY16" fmla="*/ 110236 h 281161"/>
                <a:gd name="connsiteX17" fmla="*/ 138526 w 175082"/>
                <a:gd name="connsiteY17" fmla="*/ 82730 h 281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082" h="281161">
                  <a:moveTo>
                    <a:pt x="138526" y="82730"/>
                  </a:moveTo>
                  <a:cubicBezTo>
                    <a:pt x="126616" y="76131"/>
                    <a:pt x="113181" y="72804"/>
                    <a:pt x="99576" y="73088"/>
                  </a:cubicBezTo>
                  <a:cubicBezTo>
                    <a:pt x="85751" y="73064"/>
                    <a:pt x="72191" y="76885"/>
                    <a:pt x="60416" y="84128"/>
                  </a:cubicBezTo>
                  <a:cubicBezTo>
                    <a:pt x="51397" y="89754"/>
                    <a:pt x="44107" y="97763"/>
                    <a:pt x="39352" y="107269"/>
                  </a:cubicBezTo>
                  <a:lnTo>
                    <a:pt x="39352" y="0"/>
                  </a:lnTo>
                  <a:lnTo>
                    <a:pt x="0" y="0"/>
                  </a:lnTo>
                  <a:lnTo>
                    <a:pt x="0" y="281077"/>
                  </a:lnTo>
                  <a:lnTo>
                    <a:pt x="39352" y="281077"/>
                  </a:lnTo>
                  <a:lnTo>
                    <a:pt x="39352" y="160289"/>
                  </a:lnTo>
                  <a:cubicBezTo>
                    <a:pt x="39352" y="143972"/>
                    <a:pt x="44098" y="131193"/>
                    <a:pt x="53592" y="121954"/>
                  </a:cubicBezTo>
                  <a:cubicBezTo>
                    <a:pt x="63086" y="112715"/>
                    <a:pt x="75334" y="108095"/>
                    <a:pt x="90337" y="108095"/>
                  </a:cubicBezTo>
                  <a:cubicBezTo>
                    <a:pt x="103709" y="108095"/>
                    <a:pt x="114558" y="112651"/>
                    <a:pt x="122865" y="121763"/>
                  </a:cubicBezTo>
                  <a:cubicBezTo>
                    <a:pt x="131172" y="130876"/>
                    <a:pt x="135326" y="143188"/>
                    <a:pt x="135304" y="158699"/>
                  </a:cubicBezTo>
                  <a:lnTo>
                    <a:pt x="135304" y="281162"/>
                  </a:lnTo>
                  <a:lnTo>
                    <a:pt x="175059" y="281162"/>
                  </a:lnTo>
                  <a:lnTo>
                    <a:pt x="175059" y="152194"/>
                  </a:lnTo>
                  <a:cubicBezTo>
                    <a:pt x="175398" y="137599"/>
                    <a:pt x="172028" y="123156"/>
                    <a:pt x="165226" y="110236"/>
                  </a:cubicBezTo>
                  <a:cubicBezTo>
                    <a:pt x="159081" y="98750"/>
                    <a:pt x="149820" y="89220"/>
                    <a:pt x="138526" y="82730"/>
                  </a:cubicBezTo>
                  <a:close/>
                </a:path>
              </a:pathLst>
            </a:custGeom>
            <a:solidFill>
              <a:srgbClr val="00A443"/>
            </a:solidFill>
            <a:ln w="2119" cap="flat">
              <a:noFill/>
              <a:prstDash val="solid"/>
              <a:miter/>
            </a:ln>
          </p:spPr>
          <p:txBody>
            <a:bodyPr rtlCol="0" anchor="ctr"/>
            <a:lstStyle/>
            <a:p>
              <a:endParaRPr lang="es-ES" sz="675"/>
            </a:p>
          </p:txBody>
        </p:sp>
        <p:sp>
          <p:nvSpPr>
            <p:cNvPr id="33" name="Forma libre: forma 32">
              <a:extLst>
                <a:ext uri="{FF2B5EF4-FFF2-40B4-BE49-F238E27FC236}">
                  <a16:creationId xmlns:a16="http://schemas.microsoft.com/office/drawing/2014/main" id="{22D1022D-3DDC-04DB-2755-ACA08A2BDE81}"/>
                </a:ext>
              </a:extLst>
            </p:cNvPr>
            <p:cNvSpPr/>
            <p:nvPr/>
          </p:nvSpPr>
          <p:spPr>
            <a:xfrm>
              <a:off x="22583270" y="861389"/>
              <a:ext cx="207650" cy="281077"/>
            </a:xfrm>
            <a:custGeom>
              <a:avLst/>
              <a:gdLst>
                <a:gd name="connsiteX0" fmla="*/ 179869 w 207650"/>
                <a:gd name="connsiteY0" fmla="*/ 24306 h 281077"/>
                <a:gd name="connsiteX1" fmla="*/ 103582 w 207650"/>
                <a:gd name="connsiteY1" fmla="*/ 0 h 281077"/>
                <a:gd name="connsiteX2" fmla="*/ 0 w 207650"/>
                <a:gd name="connsiteY2" fmla="*/ 0 h 281077"/>
                <a:gd name="connsiteX3" fmla="*/ 0 w 207650"/>
                <a:gd name="connsiteY3" fmla="*/ 281077 h 281077"/>
                <a:gd name="connsiteX4" fmla="*/ 41344 w 207650"/>
                <a:gd name="connsiteY4" fmla="*/ 281077 h 281077"/>
                <a:gd name="connsiteX5" fmla="*/ 41344 w 207650"/>
                <a:gd name="connsiteY5" fmla="*/ 181480 h 281077"/>
                <a:gd name="connsiteX6" fmla="*/ 103984 w 207650"/>
                <a:gd name="connsiteY6" fmla="*/ 181480 h 281077"/>
                <a:gd name="connsiteX7" fmla="*/ 159208 w 207650"/>
                <a:gd name="connsiteY7" fmla="*/ 170630 h 281077"/>
                <a:gd name="connsiteX8" fmla="*/ 194936 w 207650"/>
                <a:gd name="connsiteY8" fmla="*/ 139310 h 281077"/>
                <a:gd name="connsiteX9" fmla="*/ 207650 w 207650"/>
                <a:gd name="connsiteY9" fmla="*/ 91142 h 281077"/>
                <a:gd name="connsiteX10" fmla="*/ 179869 w 207650"/>
                <a:gd name="connsiteY10" fmla="*/ 24306 h 281077"/>
                <a:gd name="connsiteX11" fmla="*/ 147362 w 207650"/>
                <a:gd name="connsiteY11" fmla="*/ 131299 h 281077"/>
                <a:gd name="connsiteX12" fmla="*/ 100382 w 207650"/>
                <a:gd name="connsiteY12" fmla="*/ 144968 h 281077"/>
                <a:gd name="connsiteX13" fmla="*/ 41280 w 207650"/>
                <a:gd name="connsiteY13" fmla="*/ 144968 h 281077"/>
                <a:gd name="connsiteX14" fmla="*/ 41280 w 207650"/>
                <a:gd name="connsiteY14" fmla="*/ 37360 h 281077"/>
                <a:gd name="connsiteX15" fmla="*/ 100318 w 207650"/>
                <a:gd name="connsiteY15" fmla="*/ 37360 h 281077"/>
                <a:gd name="connsiteX16" fmla="*/ 147299 w 207650"/>
                <a:gd name="connsiteY16" fmla="*/ 50795 h 281077"/>
                <a:gd name="connsiteX17" fmla="*/ 164145 w 207650"/>
                <a:gd name="connsiteY17" fmla="*/ 91164 h 281077"/>
                <a:gd name="connsiteX18" fmla="*/ 147299 w 207650"/>
                <a:gd name="connsiteY18" fmla="*/ 131299 h 28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7650" h="281077">
                  <a:moveTo>
                    <a:pt x="179869" y="24306"/>
                  </a:moveTo>
                  <a:cubicBezTo>
                    <a:pt x="161412" y="8116"/>
                    <a:pt x="135983" y="15"/>
                    <a:pt x="103582" y="0"/>
                  </a:cubicBezTo>
                  <a:lnTo>
                    <a:pt x="0" y="0"/>
                  </a:lnTo>
                  <a:lnTo>
                    <a:pt x="0" y="281077"/>
                  </a:lnTo>
                  <a:lnTo>
                    <a:pt x="41344" y="281077"/>
                  </a:lnTo>
                  <a:lnTo>
                    <a:pt x="41344" y="181480"/>
                  </a:lnTo>
                  <a:lnTo>
                    <a:pt x="103984" y="181480"/>
                  </a:lnTo>
                  <a:cubicBezTo>
                    <a:pt x="125408" y="181480"/>
                    <a:pt x="143802" y="177862"/>
                    <a:pt x="159208" y="170630"/>
                  </a:cubicBezTo>
                  <a:cubicBezTo>
                    <a:pt x="173957" y="163965"/>
                    <a:pt x="186396" y="153063"/>
                    <a:pt x="194936" y="139310"/>
                  </a:cubicBezTo>
                  <a:cubicBezTo>
                    <a:pt x="203412" y="125663"/>
                    <a:pt x="207650" y="109606"/>
                    <a:pt x="207650" y="91142"/>
                  </a:cubicBezTo>
                  <a:cubicBezTo>
                    <a:pt x="207566" y="62774"/>
                    <a:pt x="198305" y="40496"/>
                    <a:pt x="179869" y="24306"/>
                  </a:cubicBezTo>
                  <a:close/>
                  <a:moveTo>
                    <a:pt x="147362" y="131299"/>
                  </a:moveTo>
                  <a:cubicBezTo>
                    <a:pt x="136067" y="140411"/>
                    <a:pt x="120407" y="144968"/>
                    <a:pt x="100382" y="144968"/>
                  </a:cubicBezTo>
                  <a:lnTo>
                    <a:pt x="41280" y="144968"/>
                  </a:lnTo>
                  <a:lnTo>
                    <a:pt x="41280" y="37360"/>
                  </a:lnTo>
                  <a:lnTo>
                    <a:pt x="100318" y="37360"/>
                  </a:lnTo>
                  <a:cubicBezTo>
                    <a:pt x="120386" y="37360"/>
                    <a:pt x="136046" y="41837"/>
                    <a:pt x="147299" y="50795"/>
                  </a:cubicBezTo>
                  <a:cubicBezTo>
                    <a:pt x="158551" y="59752"/>
                    <a:pt x="164166" y="73208"/>
                    <a:pt x="164145" y="91164"/>
                  </a:cubicBezTo>
                  <a:cubicBezTo>
                    <a:pt x="164145" y="108822"/>
                    <a:pt x="158530" y="122202"/>
                    <a:pt x="147299" y="131299"/>
                  </a:cubicBezTo>
                  <a:close/>
                </a:path>
              </a:pathLst>
            </a:custGeom>
            <a:solidFill>
              <a:srgbClr val="00A443"/>
            </a:solidFill>
            <a:ln w="2119" cap="flat">
              <a:noFill/>
              <a:prstDash val="solid"/>
              <a:miter/>
            </a:ln>
          </p:spPr>
          <p:txBody>
            <a:bodyPr rtlCol="0" anchor="ctr"/>
            <a:lstStyle/>
            <a:p>
              <a:endParaRPr lang="es-ES" sz="675"/>
            </a:p>
          </p:txBody>
        </p:sp>
        <p:sp>
          <p:nvSpPr>
            <p:cNvPr id="34" name="Forma libre: forma 33">
              <a:extLst>
                <a:ext uri="{FF2B5EF4-FFF2-40B4-BE49-F238E27FC236}">
                  <a16:creationId xmlns:a16="http://schemas.microsoft.com/office/drawing/2014/main" id="{DF6F9637-8EB2-4A80-2F3C-C4ECFD0BB79D}"/>
                </a:ext>
              </a:extLst>
            </p:cNvPr>
            <p:cNvSpPr/>
            <p:nvPr/>
          </p:nvSpPr>
          <p:spPr>
            <a:xfrm>
              <a:off x="22794197" y="934458"/>
              <a:ext cx="206799" cy="212416"/>
            </a:xfrm>
            <a:custGeom>
              <a:avLst/>
              <a:gdLst>
                <a:gd name="connsiteX0" fmla="*/ 156609 w 206799"/>
                <a:gd name="connsiteY0" fmla="*/ 13264 h 212416"/>
                <a:gd name="connsiteX1" fmla="*/ 103208 w 206799"/>
                <a:gd name="connsiteY1" fmla="*/ 20 h 212416"/>
                <a:gd name="connsiteX2" fmla="*/ 62246 w 206799"/>
                <a:gd name="connsiteY2" fmla="*/ 7648 h 212416"/>
                <a:gd name="connsiteX3" fmla="*/ 29315 w 206799"/>
                <a:gd name="connsiteY3" fmla="*/ 29539 h 212416"/>
                <a:gd name="connsiteX4" fmla="*/ 7637 w 206799"/>
                <a:gd name="connsiteY4" fmla="*/ 63253 h 212416"/>
                <a:gd name="connsiteX5" fmla="*/ 8 w 206799"/>
                <a:gd name="connsiteY5" fmla="*/ 106017 h 212416"/>
                <a:gd name="connsiteX6" fmla="*/ 13464 w 206799"/>
                <a:gd name="connsiteY6" fmla="*/ 161431 h 212416"/>
                <a:gd name="connsiteX7" fmla="*/ 50400 w 206799"/>
                <a:gd name="connsiteY7" fmla="*/ 198982 h 212416"/>
                <a:gd name="connsiteX8" fmla="*/ 144551 w 206799"/>
                <a:gd name="connsiteY8" fmla="*/ 204597 h 212416"/>
                <a:gd name="connsiteX9" fmla="*/ 177482 w 206799"/>
                <a:gd name="connsiteY9" fmla="*/ 182707 h 212416"/>
                <a:gd name="connsiteX10" fmla="*/ 199161 w 206799"/>
                <a:gd name="connsiteY10" fmla="*/ 149183 h 212416"/>
                <a:gd name="connsiteX11" fmla="*/ 206789 w 206799"/>
                <a:gd name="connsiteY11" fmla="*/ 106017 h 212416"/>
                <a:gd name="connsiteX12" fmla="*/ 193354 w 206799"/>
                <a:gd name="connsiteY12" fmla="*/ 50412 h 212416"/>
                <a:gd name="connsiteX13" fmla="*/ 156609 w 206799"/>
                <a:gd name="connsiteY13" fmla="*/ 13264 h 212416"/>
                <a:gd name="connsiteX14" fmla="*/ 161822 w 206799"/>
                <a:gd name="connsiteY14" fmla="*/ 135727 h 212416"/>
                <a:gd name="connsiteX15" fmla="*/ 148578 w 206799"/>
                <a:gd name="connsiteY15" fmla="*/ 158020 h 212416"/>
                <a:gd name="connsiteX16" fmla="*/ 128489 w 206799"/>
                <a:gd name="connsiteY16" fmla="*/ 171857 h 212416"/>
                <a:gd name="connsiteX17" fmla="*/ 103208 w 206799"/>
                <a:gd name="connsiteY17" fmla="*/ 176689 h 212416"/>
                <a:gd name="connsiteX18" fmla="*/ 71273 w 206799"/>
                <a:gd name="connsiteY18" fmla="*/ 168212 h 212416"/>
                <a:gd name="connsiteX19" fmla="*/ 48790 w 206799"/>
                <a:gd name="connsiteY19" fmla="*/ 143928 h 212416"/>
                <a:gd name="connsiteX20" fmla="*/ 40567 w 206799"/>
                <a:gd name="connsiteY20" fmla="*/ 105974 h 212416"/>
                <a:gd name="connsiteX21" fmla="*/ 45187 w 206799"/>
                <a:gd name="connsiteY21" fmla="*/ 76307 h 212416"/>
                <a:gd name="connsiteX22" fmla="*/ 58241 w 206799"/>
                <a:gd name="connsiteY22" fmla="*/ 54226 h 212416"/>
                <a:gd name="connsiteX23" fmla="*/ 78308 w 206799"/>
                <a:gd name="connsiteY23" fmla="*/ 40367 h 212416"/>
                <a:gd name="connsiteX24" fmla="*/ 103208 w 206799"/>
                <a:gd name="connsiteY24" fmla="*/ 35748 h 212416"/>
                <a:gd name="connsiteX25" fmla="*/ 135927 w 206799"/>
                <a:gd name="connsiteY25" fmla="*/ 44224 h 212416"/>
                <a:gd name="connsiteX26" fmla="*/ 158410 w 206799"/>
                <a:gd name="connsiteY26" fmla="*/ 68318 h 212416"/>
                <a:gd name="connsiteX27" fmla="*/ 166633 w 206799"/>
                <a:gd name="connsiteY27" fmla="*/ 106059 h 212416"/>
                <a:gd name="connsiteX28" fmla="*/ 161780 w 206799"/>
                <a:gd name="connsiteY28" fmla="*/ 135727 h 212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6799" h="212416">
                  <a:moveTo>
                    <a:pt x="156609" y="13264"/>
                  </a:moveTo>
                  <a:cubicBezTo>
                    <a:pt x="140292" y="4230"/>
                    <a:pt x="121856" y="-339"/>
                    <a:pt x="103208" y="20"/>
                  </a:cubicBezTo>
                  <a:cubicBezTo>
                    <a:pt x="89179" y="-114"/>
                    <a:pt x="75278" y="2476"/>
                    <a:pt x="62246" y="7648"/>
                  </a:cubicBezTo>
                  <a:cubicBezTo>
                    <a:pt x="49870" y="12588"/>
                    <a:pt x="38660" y="20043"/>
                    <a:pt x="29315" y="29539"/>
                  </a:cubicBezTo>
                  <a:cubicBezTo>
                    <a:pt x="19864" y="39176"/>
                    <a:pt x="12489" y="50651"/>
                    <a:pt x="7637" y="63253"/>
                  </a:cubicBezTo>
                  <a:cubicBezTo>
                    <a:pt x="2424" y="76903"/>
                    <a:pt x="-162" y="91410"/>
                    <a:pt x="8" y="106017"/>
                  </a:cubicBezTo>
                  <a:cubicBezTo>
                    <a:pt x="8" y="126896"/>
                    <a:pt x="4500" y="145369"/>
                    <a:pt x="13464" y="161431"/>
                  </a:cubicBezTo>
                  <a:cubicBezTo>
                    <a:pt x="22067" y="177121"/>
                    <a:pt x="34846" y="190120"/>
                    <a:pt x="50400" y="198982"/>
                  </a:cubicBezTo>
                  <a:cubicBezTo>
                    <a:pt x="79410" y="214667"/>
                    <a:pt x="113888" y="216723"/>
                    <a:pt x="144551" y="204597"/>
                  </a:cubicBezTo>
                  <a:cubicBezTo>
                    <a:pt x="156884" y="199562"/>
                    <a:pt x="168073" y="192122"/>
                    <a:pt x="177482" y="182707"/>
                  </a:cubicBezTo>
                  <a:cubicBezTo>
                    <a:pt x="186976" y="173165"/>
                    <a:pt x="194350" y="161745"/>
                    <a:pt x="199161" y="149183"/>
                  </a:cubicBezTo>
                  <a:cubicBezTo>
                    <a:pt x="204395" y="135400"/>
                    <a:pt x="206980" y="120757"/>
                    <a:pt x="206789" y="106017"/>
                  </a:cubicBezTo>
                  <a:cubicBezTo>
                    <a:pt x="206789" y="84826"/>
                    <a:pt x="202318" y="66290"/>
                    <a:pt x="193354" y="50412"/>
                  </a:cubicBezTo>
                  <a:cubicBezTo>
                    <a:pt x="184751" y="34883"/>
                    <a:pt x="172036" y="22029"/>
                    <a:pt x="156609" y="13264"/>
                  </a:cubicBezTo>
                  <a:close/>
                  <a:moveTo>
                    <a:pt x="161822" y="135727"/>
                  </a:moveTo>
                  <a:cubicBezTo>
                    <a:pt x="158961" y="143976"/>
                    <a:pt x="154448" y="151558"/>
                    <a:pt x="148578" y="158020"/>
                  </a:cubicBezTo>
                  <a:cubicBezTo>
                    <a:pt x="142962" y="164034"/>
                    <a:pt x="136117" y="168755"/>
                    <a:pt x="128489" y="171857"/>
                  </a:cubicBezTo>
                  <a:cubicBezTo>
                    <a:pt x="120457" y="175129"/>
                    <a:pt x="111875" y="176771"/>
                    <a:pt x="103208" y="176689"/>
                  </a:cubicBezTo>
                  <a:cubicBezTo>
                    <a:pt x="91998" y="176824"/>
                    <a:pt x="80957" y="173894"/>
                    <a:pt x="71273" y="168212"/>
                  </a:cubicBezTo>
                  <a:cubicBezTo>
                    <a:pt x="61610" y="162427"/>
                    <a:pt x="53812" y="154000"/>
                    <a:pt x="48790" y="143928"/>
                  </a:cubicBezTo>
                  <a:cubicBezTo>
                    <a:pt x="43301" y="133360"/>
                    <a:pt x="40546" y="120709"/>
                    <a:pt x="40567" y="105974"/>
                  </a:cubicBezTo>
                  <a:cubicBezTo>
                    <a:pt x="40377" y="95892"/>
                    <a:pt x="41945" y="85856"/>
                    <a:pt x="45187" y="76307"/>
                  </a:cubicBezTo>
                  <a:cubicBezTo>
                    <a:pt x="48026" y="68149"/>
                    <a:pt x="52456" y="60641"/>
                    <a:pt x="58241" y="54226"/>
                  </a:cubicBezTo>
                  <a:cubicBezTo>
                    <a:pt x="63771" y="48117"/>
                    <a:pt x="70637" y="43372"/>
                    <a:pt x="78308" y="40367"/>
                  </a:cubicBezTo>
                  <a:cubicBezTo>
                    <a:pt x="86234" y="37258"/>
                    <a:pt x="94689" y="35690"/>
                    <a:pt x="103208" y="35748"/>
                  </a:cubicBezTo>
                  <a:cubicBezTo>
                    <a:pt x="114672" y="35548"/>
                    <a:pt x="125988" y="38479"/>
                    <a:pt x="135927" y="44224"/>
                  </a:cubicBezTo>
                  <a:cubicBezTo>
                    <a:pt x="145547" y="49971"/>
                    <a:pt x="153346" y="58324"/>
                    <a:pt x="158410" y="68318"/>
                  </a:cubicBezTo>
                  <a:cubicBezTo>
                    <a:pt x="163899" y="78772"/>
                    <a:pt x="166633" y="91353"/>
                    <a:pt x="166633" y="106059"/>
                  </a:cubicBezTo>
                  <a:cubicBezTo>
                    <a:pt x="166760" y="116157"/>
                    <a:pt x="165128" y="126197"/>
                    <a:pt x="161780" y="135727"/>
                  </a:cubicBezTo>
                  <a:close/>
                </a:path>
              </a:pathLst>
            </a:custGeom>
            <a:solidFill>
              <a:srgbClr val="00A443"/>
            </a:solidFill>
            <a:ln w="2119" cap="flat">
              <a:noFill/>
              <a:prstDash val="solid"/>
              <a:miter/>
            </a:ln>
          </p:spPr>
          <p:txBody>
            <a:bodyPr rtlCol="0" anchor="ctr"/>
            <a:lstStyle/>
            <a:p>
              <a:endParaRPr lang="es-ES" sz="675"/>
            </a:p>
          </p:txBody>
        </p:sp>
        <p:sp>
          <p:nvSpPr>
            <p:cNvPr id="35" name="Forma libre: forma 34">
              <a:extLst>
                <a:ext uri="{FF2B5EF4-FFF2-40B4-BE49-F238E27FC236}">
                  <a16:creationId xmlns:a16="http://schemas.microsoft.com/office/drawing/2014/main" id="{B0784463-9C34-9F0C-F5A5-569BB00BE708}"/>
                </a:ext>
              </a:extLst>
            </p:cNvPr>
            <p:cNvSpPr/>
            <p:nvPr/>
          </p:nvSpPr>
          <p:spPr>
            <a:xfrm>
              <a:off x="23000817" y="938482"/>
              <a:ext cx="295529" cy="204090"/>
            </a:xfrm>
            <a:custGeom>
              <a:avLst/>
              <a:gdLst>
                <a:gd name="connsiteX0" fmla="*/ 222039 w 295529"/>
                <a:gd name="connsiteY0" fmla="*/ 109727 h 204090"/>
                <a:gd name="connsiteX1" fmla="*/ 216826 w 295529"/>
                <a:gd name="connsiteY1" fmla="*/ 127188 h 204090"/>
                <a:gd name="connsiteX2" fmla="*/ 211613 w 295529"/>
                <a:gd name="connsiteY2" fmla="*/ 146260 h 204090"/>
                <a:gd name="connsiteX3" fmla="*/ 199958 w 295529"/>
                <a:gd name="connsiteY3" fmla="*/ 110108 h 204090"/>
                <a:gd name="connsiteX4" fmla="*/ 164951 w 295529"/>
                <a:gd name="connsiteY4" fmla="*/ 0 h 204090"/>
                <a:gd name="connsiteX5" fmla="*/ 130812 w 295529"/>
                <a:gd name="connsiteY5" fmla="*/ 0 h 204090"/>
                <a:gd name="connsiteX6" fmla="*/ 96377 w 295529"/>
                <a:gd name="connsiteY6" fmla="*/ 109727 h 204090"/>
                <a:gd name="connsiteX7" fmla="*/ 90952 w 295529"/>
                <a:gd name="connsiteY7" fmla="*/ 127591 h 204090"/>
                <a:gd name="connsiteX8" fmla="*/ 85124 w 295529"/>
                <a:gd name="connsiteY8" fmla="*/ 146663 h 204090"/>
                <a:gd name="connsiteX9" fmla="*/ 79509 w 295529"/>
                <a:gd name="connsiteY9" fmla="*/ 127591 h 204090"/>
                <a:gd name="connsiteX10" fmla="*/ 74274 w 295529"/>
                <a:gd name="connsiteY10" fmla="*/ 109727 h 204090"/>
                <a:gd name="connsiteX11" fmla="*/ 41767 w 295529"/>
                <a:gd name="connsiteY11" fmla="*/ 106 h 204090"/>
                <a:gd name="connsiteX12" fmla="*/ 0 w 295529"/>
                <a:gd name="connsiteY12" fmla="*/ 106 h 204090"/>
                <a:gd name="connsiteX13" fmla="*/ 64654 w 295529"/>
                <a:gd name="connsiteY13" fmla="*/ 204090 h 204090"/>
                <a:gd name="connsiteX14" fmla="*/ 101992 w 295529"/>
                <a:gd name="connsiteY14" fmla="*/ 204090 h 204090"/>
                <a:gd name="connsiteX15" fmla="*/ 136512 w 295529"/>
                <a:gd name="connsiteY15" fmla="*/ 94469 h 204090"/>
                <a:gd name="connsiteX16" fmla="*/ 147362 w 295529"/>
                <a:gd name="connsiteY16" fmla="*/ 58741 h 204090"/>
                <a:gd name="connsiteX17" fmla="*/ 158996 w 295529"/>
                <a:gd name="connsiteY17" fmla="*/ 94469 h 204090"/>
                <a:gd name="connsiteX18" fmla="*/ 193537 w 295529"/>
                <a:gd name="connsiteY18" fmla="*/ 204090 h 204090"/>
                <a:gd name="connsiteX19" fmla="*/ 231278 w 295529"/>
                <a:gd name="connsiteY19" fmla="*/ 204090 h 204090"/>
                <a:gd name="connsiteX20" fmla="*/ 295529 w 295529"/>
                <a:gd name="connsiteY20" fmla="*/ 106 h 204090"/>
                <a:gd name="connsiteX21" fmla="*/ 254567 w 295529"/>
                <a:gd name="connsiteY21" fmla="*/ 106 h 20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5529" h="204090">
                  <a:moveTo>
                    <a:pt x="222039" y="109727"/>
                  </a:moveTo>
                  <a:cubicBezTo>
                    <a:pt x="220174" y="115618"/>
                    <a:pt x="218437" y="121439"/>
                    <a:pt x="216826" y="127188"/>
                  </a:cubicBezTo>
                  <a:cubicBezTo>
                    <a:pt x="215215" y="132937"/>
                    <a:pt x="213478" y="139295"/>
                    <a:pt x="211613" y="146260"/>
                  </a:cubicBezTo>
                  <a:cubicBezTo>
                    <a:pt x="206782" y="131257"/>
                    <a:pt x="202904" y="119206"/>
                    <a:pt x="199958" y="110108"/>
                  </a:cubicBezTo>
                  <a:lnTo>
                    <a:pt x="164951" y="0"/>
                  </a:lnTo>
                  <a:lnTo>
                    <a:pt x="130812" y="0"/>
                  </a:lnTo>
                  <a:lnTo>
                    <a:pt x="96377" y="109727"/>
                  </a:lnTo>
                  <a:cubicBezTo>
                    <a:pt x="94491" y="115900"/>
                    <a:pt x="92668" y="121855"/>
                    <a:pt x="90952" y="127591"/>
                  </a:cubicBezTo>
                  <a:cubicBezTo>
                    <a:pt x="89193" y="133355"/>
                    <a:pt x="87264" y="139712"/>
                    <a:pt x="85124" y="146663"/>
                  </a:cubicBezTo>
                  <a:cubicBezTo>
                    <a:pt x="83005" y="139712"/>
                    <a:pt x="81098" y="133355"/>
                    <a:pt x="79509" y="127591"/>
                  </a:cubicBezTo>
                  <a:cubicBezTo>
                    <a:pt x="77919" y="121827"/>
                    <a:pt x="76160" y="115894"/>
                    <a:pt x="74274" y="109727"/>
                  </a:cubicBezTo>
                  <a:lnTo>
                    <a:pt x="41767" y="106"/>
                  </a:lnTo>
                  <a:lnTo>
                    <a:pt x="0" y="106"/>
                  </a:lnTo>
                  <a:lnTo>
                    <a:pt x="64654" y="204090"/>
                  </a:lnTo>
                  <a:lnTo>
                    <a:pt x="101992" y="204090"/>
                  </a:lnTo>
                  <a:lnTo>
                    <a:pt x="136512" y="94469"/>
                  </a:lnTo>
                  <a:cubicBezTo>
                    <a:pt x="139458" y="85639"/>
                    <a:pt x="143082" y="73730"/>
                    <a:pt x="147362" y="58741"/>
                  </a:cubicBezTo>
                  <a:cubicBezTo>
                    <a:pt x="152448" y="73730"/>
                    <a:pt x="156326" y="85639"/>
                    <a:pt x="158996" y="94469"/>
                  </a:cubicBezTo>
                  <a:lnTo>
                    <a:pt x="193537" y="204090"/>
                  </a:lnTo>
                  <a:lnTo>
                    <a:pt x="231278" y="204090"/>
                  </a:lnTo>
                  <a:lnTo>
                    <a:pt x="295529" y="106"/>
                  </a:lnTo>
                  <a:lnTo>
                    <a:pt x="254567" y="106"/>
                  </a:lnTo>
                  <a:close/>
                </a:path>
              </a:pathLst>
            </a:custGeom>
            <a:solidFill>
              <a:srgbClr val="00A443"/>
            </a:solidFill>
            <a:ln w="2119" cap="flat">
              <a:noFill/>
              <a:prstDash val="solid"/>
              <a:miter/>
            </a:ln>
          </p:spPr>
          <p:txBody>
            <a:bodyPr rtlCol="0" anchor="ctr"/>
            <a:lstStyle/>
            <a:p>
              <a:endParaRPr lang="es-ES" sz="675"/>
            </a:p>
          </p:txBody>
        </p:sp>
        <p:sp>
          <p:nvSpPr>
            <p:cNvPr id="36" name="Forma libre: forma 35">
              <a:extLst>
                <a:ext uri="{FF2B5EF4-FFF2-40B4-BE49-F238E27FC236}">
                  <a16:creationId xmlns:a16="http://schemas.microsoft.com/office/drawing/2014/main" id="{3F66ABE6-6B47-0B82-8A05-68C8B08C7A0F}"/>
                </a:ext>
              </a:extLst>
            </p:cNvPr>
            <p:cNvSpPr/>
            <p:nvPr/>
          </p:nvSpPr>
          <p:spPr>
            <a:xfrm>
              <a:off x="23296333" y="934464"/>
              <a:ext cx="192321" cy="212494"/>
            </a:xfrm>
            <a:custGeom>
              <a:avLst/>
              <a:gdLst>
                <a:gd name="connsiteX0" fmla="*/ 146570 w 192321"/>
                <a:gd name="connsiteY0" fmla="*/ 13067 h 212494"/>
                <a:gd name="connsiteX1" fmla="*/ 97979 w 192321"/>
                <a:gd name="connsiteY1" fmla="*/ 14 h 212494"/>
                <a:gd name="connsiteX2" fmla="*/ 58415 w 192321"/>
                <a:gd name="connsiteY2" fmla="*/ 7430 h 212494"/>
                <a:gd name="connsiteX3" fmla="*/ 27307 w 192321"/>
                <a:gd name="connsiteY3" fmla="*/ 28982 h 212494"/>
                <a:gd name="connsiteX4" fmla="*/ 7027 w 192321"/>
                <a:gd name="connsiteY4" fmla="*/ 62506 h 212494"/>
                <a:gd name="connsiteX5" fmla="*/ 13 w 192321"/>
                <a:gd name="connsiteY5" fmla="*/ 106074 h 212494"/>
                <a:gd name="connsiteX6" fmla="*/ 12855 w 192321"/>
                <a:gd name="connsiteY6" fmla="*/ 161680 h 212494"/>
                <a:gd name="connsiteX7" fmla="*/ 48180 w 192321"/>
                <a:gd name="connsiteY7" fmla="*/ 199039 h 212494"/>
                <a:gd name="connsiteX8" fmla="*/ 99992 w 192321"/>
                <a:gd name="connsiteY8" fmla="*/ 212474 h 212494"/>
                <a:gd name="connsiteX9" fmla="*/ 134300 w 192321"/>
                <a:gd name="connsiteY9" fmla="*/ 207452 h 212494"/>
                <a:gd name="connsiteX10" fmla="*/ 164837 w 192321"/>
                <a:gd name="connsiteY10" fmla="*/ 191008 h 212494"/>
                <a:gd name="connsiteX11" fmla="*/ 188719 w 192321"/>
                <a:gd name="connsiteY11" fmla="*/ 161489 h 212494"/>
                <a:gd name="connsiteX12" fmla="*/ 158204 w 192321"/>
                <a:gd name="connsiteY12" fmla="*/ 142608 h 212494"/>
                <a:gd name="connsiteX13" fmla="*/ 142946 w 192321"/>
                <a:gd name="connsiteY13" fmla="*/ 162887 h 212494"/>
                <a:gd name="connsiteX14" fmla="*/ 123260 w 192321"/>
                <a:gd name="connsiteY14" fmla="*/ 174140 h 212494"/>
                <a:gd name="connsiteX15" fmla="*/ 99950 w 192321"/>
                <a:gd name="connsiteY15" fmla="*/ 177552 h 212494"/>
                <a:gd name="connsiteX16" fmla="*/ 69032 w 192321"/>
                <a:gd name="connsiteY16" fmla="*/ 169520 h 212494"/>
                <a:gd name="connsiteX17" fmla="*/ 47587 w 192321"/>
                <a:gd name="connsiteY17" fmla="*/ 145532 h 212494"/>
                <a:gd name="connsiteX18" fmla="*/ 40106 w 192321"/>
                <a:gd name="connsiteY18" fmla="*/ 115229 h 212494"/>
                <a:gd name="connsiteX19" fmla="*/ 191940 w 192321"/>
                <a:gd name="connsiteY19" fmla="*/ 115229 h 212494"/>
                <a:gd name="connsiteX20" fmla="*/ 192321 w 192321"/>
                <a:gd name="connsiteY20" fmla="*/ 109613 h 212494"/>
                <a:gd name="connsiteX21" fmla="*/ 192321 w 192321"/>
                <a:gd name="connsiteY21" fmla="*/ 104379 h 212494"/>
                <a:gd name="connsiteX22" fmla="*/ 180094 w 192321"/>
                <a:gd name="connsiteY22" fmla="*/ 49579 h 212494"/>
                <a:gd name="connsiteX23" fmla="*/ 146570 w 192321"/>
                <a:gd name="connsiteY23" fmla="*/ 13067 h 212494"/>
                <a:gd name="connsiteX24" fmla="*/ 55216 w 192321"/>
                <a:gd name="connsiteY24" fmla="*/ 52016 h 212494"/>
                <a:gd name="connsiteX25" fmla="*/ 73482 w 192321"/>
                <a:gd name="connsiteY25" fmla="*/ 37967 h 212494"/>
                <a:gd name="connsiteX26" fmla="*/ 97576 w 192321"/>
                <a:gd name="connsiteY26" fmla="*/ 33347 h 212494"/>
                <a:gd name="connsiteX27" fmla="*/ 137119 w 192321"/>
                <a:gd name="connsiteY27" fmla="*/ 50999 h 212494"/>
                <a:gd name="connsiteX28" fmla="*/ 151317 w 192321"/>
                <a:gd name="connsiteY28" fmla="*/ 85943 h 212494"/>
                <a:gd name="connsiteX29" fmla="*/ 41272 w 192321"/>
                <a:gd name="connsiteY29" fmla="*/ 85943 h 212494"/>
                <a:gd name="connsiteX30" fmla="*/ 43772 w 192321"/>
                <a:gd name="connsiteY30" fmla="*/ 74902 h 212494"/>
                <a:gd name="connsiteX31" fmla="*/ 55216 w 192321"/>
                <a:gd name="connsiteY31" fmla="*/ 52016 h 21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2321" h="212494">
                  <a:moveTo>
                    <a:pt x="146570" y="13067"/>
                  </a:moveTo>
                  <a:cubicBezTo>
                    <a:pt x="131927" y="4241"/>
                    <a:pt x="115080" y="-281"/>
                    <a:pt x="97979" y="14"/>
                  </a:cubicBezTo>
                  <a:cubicBezTo>
                    <a:pt x="84438" y="-156"/>
                    <a:pt x="70982" y="2366"/>
                    <a:pt x="58415" y="7430"/>
                  </a:cubicBezTo>
                  <a:cubicBezTo>
                    <a:pt x="46633" y="12319"/>
                    <a:pt x="36016" y="19666"/>
                    <a:pt x="27307" y="28982"/>
                  </a:cubicBezTo>
                  <a:cubicBezTo>
                    <a:pt x="18301" y="38632"/>
                    <a:pt x="11393" y="50048"/>
                    <a:pt x="7027" y="62506"/>
                  </a:cubicBezTo>
                  <a:cubicBezTo>
                    <a:pt x="2175" y="76511"/>
                    <a:pt x="-199" y="91256"/>
                    <a:pt x="13" y="106074"/>
                  </a:cubicBezTo>
                  <a:cubicBezTo>
                    <a:pt x="13" y="127265"/>
                    <a:pt x="4294" y="145801"/>
                    <a:pt x="12855" y="161680"/>
                  </a:cubicBezTo>
                  <a:cubicBezTo>
                    <a:pt x="20971" y="177140"/>
                    <a:pt x="33198" y="190065"/>
                    <a:pt x="48180" y="199039"/>
                  </a:cubicBezTo>
                  <a:cubicBezTo>
                    <a:pt x="63883" y="208190"/>
                    <a:pt x="81810" y="212839"/>
                    <a:pt x="99992" y="212474"/>
                  </a:cubicBezTo>
                  <a:cubicBezTo>
                    <a:pt x="111605" y="212496"/>
                    <a:pt x="123175" y="210802"/>
                    <a:pt x="134300" y="207452"/>
                  </a:cubicBezTo>
                  <a:cubicBezTo>
                    <a:pt x="145489" y="204078"/>
                    <a:pt x="155873" y="198486"/>
                    <a:pt x="164837" y="191008"/>
                  </a:cubicBezTo>
                  <a:cubicBezTo>
                    <a:pt x="174563" y="182739"/>
                    <a:pt x="182658" y="172729"/>
                    <a:pt x="188719" y="161489"/>
                  </a:cubicBezTo>
                  <a:lnTo>
                    <a:pt x="158204" y="142608"/>
                  </a:lnTo>
                  <a:cubicBezTo>
                    <a:pt x="154432" y="150258"/>
                    <a:pt x="149240" y="157134"/>
                    <a:pt x="142946" y="162887"/>
                  </a:cubicBezTo>
                  <a:cubicBezTo>
                    <a:pt x="137267" y="168005"/>
                    <a:pt x="130549" y="171843"/>
                    <a:pt x="123260" y="174140"/>
                  </a:cubicBezTo>
                  <a:cubicBezTo>
                    <a:pt x="115716" y="176460"/>
                    <a:pt x="107854" y="177611"/>
                    <a:pt x="99950" y="177552"/>
                  </a:cubicBezTo>
                  <a:cubicBezTo>
                    <a:pt x="89100" y="177734"/>
                    <a:pt x="78420" y="174958"/>
                    <a:pt x="69032" y="169520"/>
                  </a:cubicBezTo>
                  <a:cubicBezTo>
                    <a:pt x="59644" y="163843"/>
                    <a:pt x="52185" y="155488"/>
                    <a:pt x="47587" y="145532"/>
                  </a:cubicBezTo>
                  <a:cubicBezTo>
                    <a:pt x="43158" y="136011"/>
                    <a:pt x="40615" y="125718"/>
                    <a:pt x="40106" y="115229"/>
                  </a:cubicBezTo>
                  <a:lnTo>
                    <a:pt x="191940" y="115229"/>
                  </a:lnTo>
                  <a:cubicBezTo>
                    <a:pt x="192194" y="113368"/>
                    <a:pt x="192321" y="111491"/>
                    <a:pt x="192321" y="109613"/>
                  </a:cubicBezTo>
                  <a:lnTo>
                    <a:pt x="192321" y="104379"/>
                  </a:lnTo>
                  <a:cubicBezTo>
                    <a:pt x="192321" y="83500"/>
                    <a:pt x="188252" y="65233"/>
                    <a:pt x="180094" y="49579"/>
                  </a:cubicBezTo>
                  <a:cubicBezTo>
                    <a:pt x="172486" y="34553"/>
                    <a:pt x="160895" y="21919"/>
                    <a:pt x="146570" y="13067"/>
                  </a:cubicBezTo>
                  <a:close/>
                  <a:moveTo>
                    <a:pt x="55216" y="52016"/>
                  </a:moveTo>
                  <a:cubicBezTo>
                    <a:pt x="60005" y="45845"/>
                    <a:pt x="66298" y="41007"/>
                    <a:pt x="73482" y="37967"/>
                  </a:cubicBezTo>
                  <a:cubicBezTo>
                    <a:pt x="81111" y="34801"/>
                    <a:pt x="89312" y="33228"/>
                    <a:pt x="97576" y="33347"/>
                  </a:cubicBezTo>
                  <a:cubicBezTo>
                    <a:pt x="112749" y="32951"/>
                    <a:pt x="127286" y="39439"/>
                    <a:pt x="137119" y="50999"/>
                  </a:cubicBezTo>
                  <a:cubicBezTo>
                    <a:pt x="144493" y="59475"/>
                    <a:pt x="149219" y="71124"/>
                    <a:pt x="151317" y="85943"/>
                  </a:cubicBezTo>
                  <a:lnTo>
                    <a:pt x="41272" y="85943"/>
                  </a:lnTo>
                  <a:cubicBezTo>
                    <a:pt x="41865" y="82213"/>
                    <a:pt x="42692" y="78524"/>
                    <a:pt x="43772" y="74902"/>
                  </a:cubicBezTo>
                  <a:cubicBezTo>
                    <a:pt x="46103" y="66615"/>
                    <a:pt x="49981" y="58848"/>
                    <a:pt x="55216" y="52016"/>
                  </a:cubicBezTo>
                  <a:close/>
                </a:path>
              </a:pathLst>
            </a:custGeom>
            <a:solidFill>
              <a:srgbClr val="00A443"/>
            </a:solidFill>
            <a:ln w="2119" cap="flat">
              <a:noFill/>
              <a:prstDash val="solid"/>
              <a:miter/>
            </a:ln>
          </p:spPr>
          <p:txBody>
            <a:bodyPr rtlCol="0" anchor="ctr"/>
            <a:lstStyle/>
            <a:p>
              <a:endParaRPr lang="es-ES" sz="675"/>
            </a:p>
          </p:txBody>
        </p:sp>
        <p:sp>
          <p:nvSpPr>
            <p:cNvPr id="37" name="Forma libre: forma 36">
              <a:extLst>
                <a:ext uri="{FF2B5EF4-FFF2-40B4-BE49-F238E27FC236}">
                  <a16:creationId xmlns:a16="http://schemas.microsoft.com/office/drawing/2014/main" id="{C682589A-0D8C-CFDF-072B-902A12CF6F6F}"/>
                </a:ext>
              </a:extLst>
            </p:cNvPr>
            <p:cNvSpPr/>
            <p:nvPr/>
          </p:nvSpPr>
          <p:spPr>
            <a:xfrm>
              <a:off x="23513893" y="934470"/>
              <a:ext cx="106399" cy="207996"/>
            </a:xfrm>
            <a:custGeom>
              <a:avLst/>
              <a:gdLst>
                <a:gd name="connsiteX0" fmla="*/ 94766 w 106399"/>
                <a:gd name="connsiteY0" fmla="*/ 7 h 207996"/>
                <a:gd name="connsiteX1" fmla="*/ 62429 w 106399"/>
                <a:gd name="connsiteY1" fmla="*/ 9246 h 207996"/>
                <a:gd name="connsiteX2" fmla="*/ 39352 w 106399"/>
                <a:gd name="connsiteY2" fmla="*/ 37346 h 207996"/>
                <a:gd name="connsiteX3" fmla="*/ 39352 w 106399"/>
                <a:gd name="connsiteY3" fmla="*/ 4012 h 207996"/>
                <a:gd name="connsiteX4" fmla="*/ 0 w 106399"/>
                <a:gd name="connsiteY4" fmla="*/ 4012 h 207996"/>
                <a:gd name="connsiteX5" fmla="*/ 0 w 106399"/>
                <a:gd name="connsiteY5" fmla="*/ 207997 h 207996"/>
                <a:gd name="connsiteX6" fmla="*/ 39352 w 106399"/>
                <a:gd name="connsiteY6" fmla="*/ 207997 h 207996"/>
                <a:gd name="connsiteX7" fmla="*/ 39352 w 106399"/>
                <a:gd name="connsiteY7" fmla="*/ 99181 h 207996"/>
                <a:gd name="connsiteX8" fmla="*/ 52596 w 106399"/>
                <a:gd name="connsiteY8" fmla="*/ 57435 h 207996"/>
                <a:gd name="connsiteX9" fmla="*/ 86332 w 106399"/>
                <a:gd name="connsiteY9" fmla="*/ 41774 h 207996"/>
                <a:gd name="connsiteX10" fmla="*/ 106400 w 106399"/>
                <a:gd name="connsiteY10" fmla="*/ 41774 h 207996"/>
                <a:gd name="connsiteX11" fmla="*/ 106400 w 106399"/>
                <a:gd name="connsiteY11" fmla="*/ 7 h 20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399" h="207996">
                  <a:moveTo>
                    <a:pt x="94766" y="7"/>
                  </a:moveTo>
                  <a:cubicBezTo>
                    <a:pt x="83302" y="-171"/>
                    <a:pt x="72071" y="3044"/>
                    <a:pt x="62429" y="9246"/>
                  </a:cubicBezTo>
                  <a:cubicBezTo>
                    <a:pt x="52935" y="15392"/>
                    <a:pt x="45243" y="24758"/>
                    <a:pt x="39352" y="37346"/>
                  </a:cubicBezTo>
                  <a:lnTo>
                    <a:pt x="39352" y="4012"/>
                  </a:lnTo>
                  <a:lnTo>
                    <a:pt x="0" y="4012"/>
                  </a:lnTo>
                  <a:lnTo>
                    <a:pt x="0" y="207997"/>
                  </a:lnTo>
                  <a:lnTo>
                    <a:pt x="39352" y="207997"/>
                  </a:lnTo>
                  <a:lnTo>
                    <a:pt x="39352" y="99181"/>
                  </a:lnTo>
                  <a:cubicBezTo>
                    <a:pt x="39352" y="81789"/>
                    <a:pt x="43759" y="67875"/>
                    <a:pt x="52596" y="57435"/>
                  </a:cubicBezTo>
                  <a:cubicBezTo>
                    <a:pt x="60818" y="47276"/>
                    <a:pt x="73278" y="41493"/>
                    <a:pt x="86332" y="41774"/>
                  </a:cubicBezTo>
                  <a:lnTo>
                    <a:pt x="106400" y="41774"/>
                  </a:lnTo>
                  <a:lnTo>
                    <a:pt x="106400" y="7"/>
                  </a:lnTo>
                  <a:close/>
                </a:path>
              </a:pathLst>
            </a:custGeom>
            <a:solidFill>
              <a:srgbClr val="00A443"/>
            </a:solidFill>
            <a:ln w="2119" cap="flat">
              <a:noFill/>
              <a:prstDash val="solid"/>
              <a:miter/>
            </a:ln>
          </p:spPr>
          <p:txBody>
            <a:bodyPr rtlCol="0" anchor="ctr"/>
            <a:lstStyle/>
            <a:p>
              <a:endParaRPr lang="es-ES" sz="675"/>
            </a:p>
          </p:txBody>
        </p:sp>
        <p:sp>
          <p:nvSpPr>
            <p:cNvPr id="38" name="Forma libre: forma 37">
              <a:extLst>
                <a:ext uri="{FF2B5EF4-FFF2-40B4-BE49-F238E27FC236}">
                  <a16:creationId xmlns:a16="http://schemas.microsoft.com/office/drawing/2014/main" id="{264C8A67-4FF8-EA36-DF68-B0B1145C7F5E}"/>
                </a:ext>
              </a:extLst>
            </p:cNvPr>
            <p:cNvSpPr/>
            <p:nvPr/>
          </p:nvSpPr>
          <p:spPr>
            <a:xfrm>
              <a:off x="20826516" y="737210"/>
              <a:ext cx="267147" cy="428326"/>
            </a:xfrm>
            <a:custGeom>
              <a:avLst/>
              <a:gdLst>
                <a:gd name="connsiteX0" fmla="*/ 0 w 267147"/>
                <a:gd name="connsiteY0" fmla="*/ 305362 h 428326"/>
                <a:gd name="connsiteX1" fmla="*/ 35453 w 267147"/>
                <a:gd name="connsiteY1" fmla="*/ 391737 h 428326"/>
                <a:gd name="connsiteX2" fmla="*/ 176966 w 267147"/>
                <a:gd name="connsiteY2" fmla="*/ 414920 h 428326"/>
                <a:gd name="connsiteX3" fmla="*/ 219475 w 267147"/>
                <a:gd name="connsiteY3" fmla="*/ 0 h 428326"/>
                <a:gd name="connsiteX4" fmla="*/ 0 w 267147"/>
                <a:gd name="connsiteY4" fmla="*/ 305362 h 428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147" h="428326">
                  <a:moveTo>
                    <a:pt x="0" y="305362"/>
                  </a:moveTo>
                  <a:cubicBezTo>
                    <a:pt x="-49" y="337704"/>
                    <a:pt x="12696" y="368753"/>
                    <a:pt x="35453" y="391737"/>
                  </a:cubicBezTo>
                  <a:cubicBezTo>
                    <a:pt x="79360" y="435644"/>
                    <a:pt x="138971" y="435560"/>
                    <a:pt x="176966" y="414920"/>
                  </a:cubicBezTo>
                  <a:cubicBezTo>
                    <a:pt x="223480" y="389681"/>
                    <a:pt x="328121" y="313987"/>
                    <a:pt x="219475" y="0"/>
                  </a:cubicBezTo>
                  <a:cubicBezTo>
                    <a:pt x="219475" y="148210"/>
                    <a:pt x="0" y="163277"/>
                    <a:pt x="0" y="305362"/>
                  </a:cubicBezTo>
                  <a:close/>
                </a:path>
              </a:pathLst>
            </a:custGeom>
            <a:solidFill>
              <a:srgbClr val="FF9C1A"/>
            </a:solidFill>
            <a:ln w="2119" cap="flat">
              <a:noFill/>
              <a:prstDash val="solid"/>
              <a:miter/>
            </a:ln>
          </p:spPr>
          <p:txBody>
            <a:bodyPr rtlCol="0" anchor="ctr"/>
            <a:lstStyle/>
            <a:p>
              <a:endParaRPr lang="es-ES" sz="675"/>
            </a:p>
          </p:txBody>
        </p:sp>
        <p:sp>
          <p:nvSpPr>
            <p:cNvPr id="39" name="Forma libre: forma 38">
              <a:extLst>
                <a:ext uri="{FF2B5EF4-FFF2-40B4-BE49-F238E27FC236}">
                  <a16:creationId xmlns:a16="http://schemas.microsoft.com/office/drawing/2014/main" id="{933DC41D-7FC2-7BDE-1A2E-D19407BDA4ED}"/>
                </a:ext>
              </a:extLst>
            </p:cNvPr>
            <p:cNvSpPr/>
            <p:nvPr/>
          </p:nvSpPr>
          <p:spPr>
            <a:xfrm>
              <a:off x="20670932" y="737210"/>
              <a:ext cx="255520" cy="428307"/>
            </a:xfrm>
            <a:custGeom>
              <a:avLst/>
              <a:gdLst>
                <a:gd name="connsiteX0" fmla="*/ 255521 w 255520"/>
                <a:gd name="connsiteY0" fmla="*/ 129752 h 428307"/>
                <a:gd name="connsiteX1" fmla="*/ 219496 w 255520"/>
                <a:gd name="connsiteY1" fmla="*/ 0 h 428307"/>
                <a:gd name="connsiteX2" fmla="*/ 0 w 255520"/>
                <a:gd name="connsiteY2" fmla="*/ 305362 h 428307"/>
                <a:gd name="connsiteX3" fmla="*/ 35410 w 255520"/>
                <a:gd name="connsiteY3" fmla="*/ 391737 h 428307"/>
                <a:gd name="connsiteX4" fmla="*/ 176924 w 255520"/>
                <a:gd name="connsiteY4" fmla="*/ 414920 h 428307"/>
                <a:gd name="connsiteX5" fmla="*/ 255521 w 255520"/>
                <a:gd name="connsiteY5" fmla="*/ 129752 h 42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520" h="428307">
                  <a:moveTo>
                    <a:pt x="255521" y="129752"/>
                  </a:moveTo>
                  <a:cubicBezTo>
                    <a:pt x="248316" y="90909"/>
                    <a:pt x="236767" y="51134"/>
                    <a:pt x="219496" y="0"/>
                  </a:cubicBezTo>
                  <a:cubicBezTo>
                    <a:pt x="219496" y="148210"/>
                    <a:pt x="0" y="163277"/>
                    <a:pt x="0" y="305362"/>
                  </a:cubicBezTo>
                  <a:cubicBezTo>
                    <a:pt x="-49" y="337697"/>
                    <a:pt x="12677" y="368742"/>
                    <a:pt x="35410" y="391737"/>
                  </a:cubicBezTo>
                  <a:cubicBezTo>
                    <a:pt x="79318" y="435644"/>
                    <a:pt x="139394" y="435517"/>
                    <a:pt x="176924" y="414920"/>
                  </a:cubicBezTo>
                  <a:cubicBezTo>
                    <a:pt x="89659" y="321870"/>
                    <a:pt x="120386" y="214156"/>
                    <a:pt x="255521" y="129752"/>
                  </a:cubicBezTo>
                  <a:close/>
                </a:path>
              </a:pathLst>
            </a:custGeom>
            <a:solidFill>
              <a:srgbClr val="0DA9FF"/>
            </a:solidFill>
            <a:ln w="2119" cap="flat">
              <a:noFill/>
              <a:prstDash val="solid"/>
              <a:miter/>
            </a:ln>
          </p:spPr>
          <p:txBody>
            <a:bodyPr rtlCol="0" anchor="ctr"/>
            <a:lstStyle/>
            <a:p>
              <a:endParaRPr lang="es-ES" sz="675"/>
            </a:p>
          </p:txBody>
        </p:sp>
        <p:sp>
          <p:nvSpPr>
            <p:cNvPr id="40" name="Forma libre: forma 39">
              <a:extLst>
                <a:ext uri="{FF2B5EF4-FFF2-40B4-BE49-F238E27FC236}">
                  <a16:creationId xmlns:a16="http://schemas.microsoft.com/office/drawing/2014/main" id="{CE1ADB76-50F9-96E1-2DFD-C20922973E23}"/>
                </a:ext>
              </a:extLst>
            </p:cNvPr>
            <p:cNvSpPr/>
            <p:nvPr/>
          </p:nvSpPr>
          <p:spPr>
            <a:xfrm>
              <a:off x="20515348" y="737210"/>
              <a:ext cx="255520" cy="529266"/>
            </a:xfrm>
            <a:custGeom>
              <a:avLst/>
              <a:gdLst>
                <a:gd name="connsiteX0" fmla="*/ 255521 w 255520"/>
                <a:gd name="connsiteY0" fmla="*/ 129752 h 529266"/>
                <a:gd name="connsiteX1" fmla="*/ 219496 w 255520"/>
                <a:gd name="connsiteY1" fmla="*/ 0 h 529266"/>
                <a:gd name="connsiteX2" fmla="*/ 0 w 255520"/>
                <a:gd name="connsiteY2" fmla="*/ 305362 h 529266"/>
                <a:gd name="connsiteX3" fmla="*/ 59038 w 255520"/>
                <a:gd name="connsiteY3" fmla="*/ 410321 h 529266"/>
                <a:gd name="connsiteX4" fmla="*/ 53380 w 255520"/>
                <a:gd name="connsiteY4" fmla="*/ 529266 h 529266"/>
                <a:gd name="connsiteX5" fmla="*/ 81543 w 255520"/>
                <a:gd name="connsiteY5" fmla="*/ 524583 h 529266"/>
                <a:gd name="connsiteX6" fmla="*/ 77093 w 255520"/>
                <a:gd name="connsiteY6" fmla="*/ 419433 h 529266"/>
                <a:gd name="connsiteX7" fmla="*/ 176923 w 255520"/>
                <a:gd name="connsiteY7" fmla="*/ 414962 h 529266"/>
                <a:gd name="connsiteX8" fmla="*/ 255521 w 255520"/>
                <a:gd name="connsiteY8" fmla="*/ 129752 h 52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20" h="529266">
                  <a:moveTo>
                    <a:pt x="255521" y="129752"/>
                  </a:moveTo>
                  <a:cubicBezTo>
                    <a:pt x="248316" y="90909"/>
                    <a:pt x="236746" y="51134"/>
                    <a:pt x="219496" y="0"/>
                  </a:cubicBezTo>
                  <a:cubicBezTo>
                    <a:pt x="219496" y="148210"/>
                    <a:pt x="0" y="163277"/>
                    <a:pt x="0" y="305362"/>
                  </a:cubicBezTo>
                  <a:cubicBezTo>
                    <a:pt x="0" y="378238"/>
                    <a:pt x="59038" y="410321"/>
                    <a:pt x="59038" y="410321"/>
                  </a:cubicBezTo>
                  <a:cubicBezTo>
                    <a:pt x="49865" y="449285"/>
                    <a:pt x="47947" y="489607"/>
                    <a:pt x="53380" y="529266"/>
                  </a:cubicBezTo>
                  <a:lnTo>
                    <a:pt x="81543" y="524583"/>
                  </a:lnTo>
                  <a:cubicBezTo>
                    <a:pt x="67769" y="476691"/>
                    <a:pt x="76224" y="424540"/>
                    <a:pt x="77093" y="419433"/>
                  </a:cubicBezTo>
                  <a:cubicBezTo>
                    <a:pt x="113117" y="433864"/>
                    <a:pt x="150265" y="429584"/>
                    <a:pt x="176923" y="414962"/>
                  </a:cubicBezTo>
                  <a:cubicBezTo>
                    <a:pt x="89532" y="321870"/>
                    <a:pt x="120386" y="214177"/>
                    <a:pt x="255521" y="129752"/>
                  </a:cubicBezTo>
                  <a:close/>
                </a:path>
              </a:pathLst>
            </a:custGeom>
            <a:solidFill>
              <a:srgbClr val="00A443"/>
            </a:solidFill>
            <a:ln w="2119" cap="flat">
              <a:noFill/>
              <a:prstDash val="solid"/>
              <a:miter/>
            </a:ln>
          </p:spPr>
          <p:txBody>
            <a:bodyPr rtlCol="0" anchor="ctr"/>
            <a:lstStyle/>
            <a:p>
              <a:endParaRPr lang="es-ES" sz="675"/>
            </a:p>
          </p:txBody>
        </p:sp>
      </p:grpSp>
    </p:spTree>
    <p:extLst>
      <p:ext uri="{BB962C8B-B14F-4D97-AF65-F5344CB8AC3E}">
        <p14:creationId xmlns:p14="http://schemas.microsoft.com/office/powerpoint/2010/main" val="11049194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Boxes green">
    <p:bg>
      <p:bgPr>
        <a:solidFill>
          <a:schemeClr val="bg1"/>
        </a:solidFill>
        <a:effectLst/>
      </p:bgPr>
    </p:bg>
    <p:spTree>
      <p:nvGrpSpPr>
        <p:cNvPr id="1" name=""/>
        <p:cNvGrpSpPr/>
        <p:nvPr/>
      </p:nvGrpSpPr>
      <p:grpSpPr>
        <a:xfrm>
          <a:off x="0" y="0"/>
          <a:ext cx="0" cy="0"/>
          <a:chOff x="0" y="0"/>
          <a:chExt cx="0" cy="0"/>
        </a:xfrm>
      </p:grpSpPr>
      <p:sp>
        <p:nvSpPr>
          <p:cNvPr id="5" name="Marcador de número de diapositiva 5">
            <a:extLst>
              <a:ext uri="{FF2B5EF4-FFF2-40B4-BE49-F238E27FC236}">
                <a16:creationId xmlns:a16="http://schemas.microsoft.com/office/drawing/2014/main" id="{3E4CCDF6-B850-E87E-9DF5-E8CF529034F1}"/>
              </a:ext>
            </a:extLst>
          </p:cNvPr>
          <p:cNvSpPr>
            <a:spLocks noGrp="1"/>
          </p:cNvSpPr>
          <p:nvPr>
            <p:ph type="sldNum" sz="quarter" idx="4"/>
          </p:nvPr>
        </p:nvSpPr>
        <p:spPr>
          <a:xfrm>
            <a:off x="8373624" y="4840002"/>
            <a:ext cx="464962" cy="180415"/>
          </a:xfrm>
          <a:prstGeom prst="rect">
            <a:avLst/>
          </a:prstGeom>
        </p:spPr>
        <p:txBody>
          <a:bodyPr anchor="b"/>
          <a:lstStyle>
            <a:lvl1pPr algn="r">
              <a:defRPr sz="450" b="0" i="0">
                <a:solidFill>
                  <a:schemeClr val="tx2"/>
                </a:solidFill>
                <a:latin typeface="IberPangea Text Light" panose="020B0404000000000000" pitchFamily="34" charset="0"/>
                <a:ea typeface="IberPangea Text Light" panose="020B0404000000000000" pitchFamily="34" charset="0"/>
                <a:cs typeface="IberPangea Text Light" panose="020B0404000000000000" pitchFamily="34" charset="0"/>
              </a:defRPr>
            </a:lvl1pPr>
          </a:lstStyle>
          <a:p>
            <a:fld id="{92A49E42-579D-0A4D-A382-D64C66A04E33}" type="slidenum">
              <a:rPr lang="en-US" smtClean="0"/>
              <a:pPr/>
              <a:t>‹#›</a:t>
            </a:fld>
            <a:endParaRPr lang="en-US"/>
          </a:p>
        </p:txBody>
      </p:sp>
      <p:sp>
        <p:nvSpPr>
          <p:cNvPr id="2" name="Rectángulo redondeado 1">
            <a:extLst>
              <a:ext uri="{FF2B5EF4-FFF2-40B4-BE49-F238E27FC236}">
                <a16:creationId xmlns:a16="http://schemas.microsoft.com/office/drawing/2014/main" id="{12B2B0C3-5176-3126-DCB3-BA93F824B0EF}"/>
              </a:ext>
            </a:extLst>
          </p:cNvPr>
          <p:cNvSpPr/>
          <p:nvPr userDrawn="1"/>
        </p:nvSpPr>
        <p:spPr>
          <a:xfrm>
            <a:off x="305415" y="303610"/>
            <a:ext cx="2047707" cy="2128794"/>
          </a:xfrm>
          <a:prstGeom prst="roundRect">
            <a:avLst>
              <a:gd name="adj" fmla="val 35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1" name="Text Placeholder 30">
            <a:extLst>
              <a:ext uri="{FF2B5EF4-FFF2-40B4-BE49-F238E27FC236}">
                <a16:creationId xmlns:a16="http://schemas.microsoft.com/office/drawing/2014/main" id="{C732B7A2-6471-FA22-671E-26B48D54CE8D}"/>
              </a:ext>
            </a:extLst>
          </p:cNvPr>
          <p:cNvSpPr>
            <a:spLocks noGrp="1"/>
          </p:cNvSpPr>
          <p:nvPr>
            <p:ph type="body" sz="quarter" idx="20" hasCustomPrompt="1"/>
          </p:nvPr>
        </p:nvSpPr>
        <p:spPr>
          <a:xfrm>
            <a:off x="442851" y="611258"/>
            <a:ext cx="1779001" cy="162018"/>
          </a:xfrm>
          <a:prstGeom prst="rect">
            <a:avLst/>
          </a:prstGeom>
        </p:spPr>
        <p:txBody>
          <a:bodyPr>
            <a:noAutofit/>
          </a:bodyPr>
          <a:lstStyle>
            <a:lvl1pPr>
              <a:defRPr sz="1200" b="0" i="0">
                <a:solidFill>
                  <a:schemeClr val="bg1"/>
                </a:solidFill>
                <a:latin typeface="IberPangea Text" panose="020B0504000000000000" pitchFamily="34" charset="0"/>
                <a:ea typeface="IberPangea Text" panose="020B0504000000000000" pitchFamily="34" charset="0"/>
                <a:cs typeface="IberPangea Text" panose="020B0504000000000000" pitchFamily="34" charset="0"/>
              </a:defRPr>
            </a:lvl1pPr>
          </a:lstStyle>
          <a:p>
            <a:pPr lvl="0"/>
            <a:r>
              <a:rPr lang="en-US"/>
              <a:t>Featured text</a:t>
            </a:r>
          </a:p>
        </p:txBody>
      </p:sp>
      <p:sp>
        <p:nvSpPr>
          <p:cNvPr id="12" name="Text Placeholder 30">
            <a:extLst>
              <a:ext uri="{FF2B5EF4-FFF2-40B4-BE49-F238E27FC236}">
                <a16:creationId xmlns:a16="http://schemas.microsoft.com/office/drawing/2014/main" id="{CD72F3F8-FC08-4779-B1A2-5C10D7D00551}"/>
              </a:ext>
            </a:extLst>
          </p:cNvPr>
          <p:cNvSpPr>
            <a:spLocks noGrp="1"/>
          </p:cNvSpPr>
          <p:nvPr>
            <p:ph type="body" sz="quarter" idx="21" hasCustomPrompt="1"/>
          </p:nvPr>
        </p:nvSpPr>
        <p:spPr>
          <a:xfrm>
            <a:off x="442851" y="882027"/>
            <a:ext cx="1779001" cy="1261098"/>
          </a:xfrm>
          <a:prstGeom prst="rect">
            <a:avLst/>
          </a:prstGeom>
        </p:spPr>
        <p:txBody>
          <a:bodyPr>
            <a:normAutofit/>
          </a:bodyPr>
          <a:lstStyle>
            <a:lvl1pPr>
              <a:defRPr sz="900" b="0" i="0">
                <a:solidFill>
                  <a:schemeClr val="bg1"/>
                </a:solidFill>
                <a:latin typeface="IberPangea Text Light" panose="020B0404000000000000" pitchFamily="34" charset="0"/>
                <a:ea typeface="IberPangea Text Light" panose="020B0404000000000000" pitchFamily="34" charset="0"/>
                <a:cs typeface="IberPangea Text Light" panose="020B0404000000000000" pitchFamily="34" charset="0"/>
              </a:defRPr>
            </a:lvl1pPr>
          </a:lstStyle>
          <a:p>
            <a:pPr lvl="0"/>
            <a:r>
              <a:rPr lang="en-US"/>
              <a:t>Click here to edit text</a:t>
            </a:r>
          </a:p>
        </p:txBody>
      </p:sp>
      <p:sp>
        <p:nvSpPr>
          <p:cNvPr id="16" name="Rectángulo redondeado 15">
            <a:extLst>
              <a:ext uri="{FF2B5EF4-FFF2-40B4-BE49-F238E27FC236}">
                <a16:creationId xmlns:a16="http://schemas.microsoft.com/office/drawing/2014/main" id="{7BE3B255-8924-492C-BF43-9D6CD55FB239}"/>
              </a:ext>
            </a:extLst>
          </p:cNvPr>
          <p:cNvSpPr/>
          <p:nvPr userDrawn="1"/>
        </p:nvSpPr>
        <p:spPr>
          <a:xfrm>
            <a:off x="2468575" y="303610"/>
            <a:ext cx="2047707" cy="2128794"/>
          </a:xfrm>
          <a:prstGeom prst="roundRect">
            <a:avLst>
              <a:gd name="adj" fmla="val 35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7" name="Text Placeholder 30">
            <a:extLst>
              <a:ext uri="{FF2B5EF4-FFF2-40B4-BE49-F238E27FC236}">
                <a16:creationId xmlns:a16="http://schemas.microsoft.com/office/drawing/2014/main" id="{C79832B5-A390-DFE2-47CB-02104AABC29D}"/>
              </a:ext>
            </a:extLst>
          </p:cNvPr>
          <p:cNvSpPr>
            <a:spLocks noGrp="1"/>
          </p:cNvSpPr>
          <p:nvPr>
            <p:ph type="body" sz="quarter" idx="22" hasCustomPrompt="1"/>
          </p:nvPr>
        </p:nvSpPr>
        <p:spPr>
          <a:xfrm>
            <a:off x="2606010" y="611258"/>
            <a:ext cx="1779001" cy="162018"/>
          </a:xfrm>
          <a:prstGeom prst="rect">
            <a:avLst/>
          </a:prstGeom>
        </p:spPr>
        <p:txBody>
          <a:bodyPr>
            <a:noAutofit/>
          </a:bodyPr>
          <a:lstStyle>
            <a:lvl1pPr>
              <a:defRPr sz="1200" b="0" i="0">
                <a:solidFill>
                  <a:schemeClr val="bg1"/>
                </a:solidFill>
                <a:latin typeface="IberPangea Text" panose="020B0504000000000000" pitchFamily="34" charset="0"/>
                <a:ea typeface="IberPangea Text" panose="020B0504000000000000" pitchFamily="34" charset="0"/>
                <a:cs typeface="IberPangea Text" panose="020B0504000000000000" pitchFamily="34" charset="0"/>
              </a:defRPr>
            </a:lvl1pPr>
          </a:lstStyle>
          <a:p>
            <a:pPr lvl="0"/>
            <a:r>
              <a:rPr lang="en-US"/>
              <a:t>Featured text</a:t>
            </a:r>
          </a:p>
        </p:txBody>
      </p:sp>
      <p:sp>
        <p:nvSpPr>
          <p:cNvPr id="18" name="Text Placeholder 30">
            <a:extLst>
              <a:ext uri="{FF2B5EF4-FFF2-40B4-BE49-F238E27FC236}">
                <a16:creationId xmlns:a16="http://schemas.microsoft.com/office/drawing/2014/main" id="{F04E481F-81A8-BC27-2CDD-C4A88C54BCBC}"/>
              </a:ext>
            </a:extLst>
          </p:cNvPr>
          <p:cNvSpPr>
            <a:spLocks noGrp="1"/>
          </p:cNvSpPr>
          <p:nvPr>
            <p:ph type="body" sz="quarter" idx="23" hasCustomPrompt="1"/>
          </p:nvPr>
        </p:nvSpPr>
        <p:spPr>
          <a:xfrm>
            <a:off x="2606010" y="882027"/>
            <a:ext cx="1779001" cy="1261098"/>
          </a:xfrm>
          <a:prstGeom prst="rect">
            <a:avLst/>
          </a:prstGeom>
        </p:spPr>
        <p:txBody>
          <a:bodyPr>
            <a:normAutofit/>
          </a:bodyPr>
          <a:lstStyle>
            <a:lvl1pPr>
              <a:defRPr sz="900" b="0" i="0">
                <a:solidFill>
                  <a:schemeClr val="bg1"/>
                </a:solidFill>
                <a:latin typeface="IberPangea Text Light" panose="020B0404000000000000" pitchFamily="34" charset="0"/>
                <a:ea typeface="IberPangea Text Light" panose="020B0404000000000000" pitchFamily="34" charset="0"/>
                <a:cs typeface="IberPangea Text Light" panose="020B0404000000000000" pitchFamily="34" charset="0"/>
              </a:defRPr>
            </a:lvl1pPr>
          </a:lstStyle>
          <a:p>
            <a:pPr lvl="0"/>
            <a:r>
              <a:rPr lang="en-US"/>
              <a:t>Click here to edit text</a:t>
            </a:r>
          </a:p>
        </p:txBody>
      </p:sp>
      <p:sp>
        <p:nvSpPr>
          <p:cNvPr id="22" name="Rectángulo redondeado 21">
            <a:extLst>
              <a:ext uri="{FF2B5EF4-FFF2-40B4-BE49-F238E27FC236}">
                <a16:creationId xmlns:a16="http://schemas.microsoft.com/office/drawing/2014/main" id="{810F19E1-6970-0E38-53CF-6AADD8633798}"/>
              </a:ext>
            </a:extLst>
          </p:cNvPr>
          <p:cNvSpPr/>
          <p:nvPr userDrawn="1"/>
        </p:nvSpPr>
        <p:spPr>
          <a:xfrm>
            <a:off x="4636757" y="303610"/>
            <a:ext cx="2047707" cy="2128794"/>
          </a:xfrm>
          <a:prstGeom prst="roundRect">
            <a:avLst>
              <a:gd name="adj" fmla="val 35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23" name="Text Placeholder 30">
            <a:extLst>
              <a:ext uri="{FF2B5EF4-FFF2-40B4-BE49-F238E27FC236}">
                <a16:creationId xmlns:a16="http://schemas.microsoft.com/office/drawing/2014/main" id="{02D0B866-561D-49C9-627B-AAB34C8200FA}"/>
              </a:ext>
            </a:extLst>
          </p:cNvPr>
          <p:cNvSpPr>
            <a:spLocks noGrp="1"/>
          </p:cNvSpPr>
          <p:nvPr>
            <p:ph type="body" sz="quarter" idx="24" hasCustomPrompt="1"/>
          </p:nvPr>
        </p:nvSpPr>
        <p:spPr>
          <a:xfrm>
            <a:off x="4774192" y="611258"/>
            <a:ext cx="1779001" cy="162018"/>
          </a:xfrm>
          <a:prstGeom prst="rect">
            <a:avLst/>
          </a:prstGeom>
        </p:spPr>
        <p:txBody>
          <a:bodyPr>
            <a:noAutofit/>
          </a:bodyPr>
          <a:lstStyle>
            <a:lvl1pPr>
              <a:defRPr sz="1200" b="0" i="0">
                <a:solidFill>
                  <a:schemeClr val="bg1"/>
                </a:solidFill>
                <a:latin typeface="IberPangea Text" panose="020B0504000000000000" pitchFamily="34" charset="0"/>
                <a:ea typeface="IberPangea Text" panose="020B0504000000000000" pitchFamily="34" charset="0"/>
                <a:cs typeface="IberPangea Text" panose="020B0504000000000000" pitchFamily="34" charset="0"/>
              </a:defRPr>
            </a:lvl1pPr>
          </a:lstStyle>
          <a:p>
            <a:pPr lvl="0"/>
            <a:r>
              <a:rPr lang="en-US"/>
              <a:t>Featured text</a:t>
            </a:r>
          </a:p>
        </p:txBody>
      </p:sp>
      <p:sp>
        <p:nvSpPr>
          <p:cNvPr id="24" name="Text Placeholder 30">
            <a:extLst>
              <a:ext uri="{FF2B5EF4-FFF2-40B4-BE49-F238E27FC236}">
                <a16:creationId xmlns:a16="http://schemas.microsoft.com/office/drawing/2014/main" id="{D0A8A97D-35B1-455D-1562-36076CEF51E1}"/>
              </a:ext>
            </a:extLst>
          </p:cNvPr>
          <p:cNvSpPr>
            <a:spLocks noGrp="1"/>
          </p:cNvSpPr>
          <p:nvPr>
            <p:ph type="body" sz="quarter" idx="25" hasCustomPrompt="1"/>
          </p:nvPr>
        </p:nvSpPr>
        <p:spPr>
          <a:xfrm>
            <a:off x="4774192" y="882027"/>
            <a:ext cx="1779001" cy="1261098"/>
          </a:xfrm>
          <a:prstGeom prst="rect">
            <a:avLst/>
          </a:prstGeom>
        </p:spPr>
        <p:txBody>
          <a:bodyPr>
            <a:normAutofit/>
          </a:bodyPr>
          <a:lstStyle>
            <a:lvl1pPr>
              <a:defRPr sz="900" b="0" i="0">
                <a:solidFill>
                  <a:schemeClr val="bg1"/>
                </a:solidFill>
                <a:latin typeface="IberPangea Text Light" panose="020B0404000000000000" pitchFamily="34" charset="0"/>
                <a:ea typeface="IberPangea Text Light" panose="020B0404000000000000" pitchFamily="34" charset="0"/>
                <a:cs typeface="IberPangea Text Light" panose="020B0404000000000000" pitchFamily="34" charset="0"/>
              </a:defRPr>
            </a:lvl1pPr>
          </a:lstStyle>
          <a:p>
            <a:pPr lvl="0"/>
            <a:r>
              <a:rPr lang="en-US"/>
              <a:t>Click here to edit text</a:t>
            </a:r>
          </a:p>
        </p:txBody>
      </p:sp>
      <p:sp>
        <p:nvSpPr>
          <p:cNvPr id="28" name="Rectángulo redondeado 27">
            <a:extLst>
              <a:ext uri="{FF2B5EF4-FFF2-40B4-BE49-F238E27FC236}">
                <a16:creationId xmlns:a16="http://schemas.microsoft.com/office/drawing/2014/main" id="{B71D133B-DD82-A3B1-F201-707D44CC1F0D}"/>
              </a:ext>
            </a:extLst>
          </p:cNvPr>
          <p:cNvSpPr/>
          <p:nvPr userDrawn="1"/>
        </p:nvSpPr>
        <p:spPr>
          <a:xfrm>
            <a:off x="6809474" y="303610"/>
            <a:ext cx="2047707" cy="2128794"/>
          </a:xfrm>
          <a:prstGeom prst="roundRect">
            <a:avLst>
              <a:gd name="adj" fmla="val 35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29" name="Text Placeholder 30">
            <a:extLst>
              <a:ext uri="{FF2B5EF4-FFF2-40B4-BE49-F238E27FC236}">
                <a16:creationId xmlns:a16="http://schemas.microsoft.com/office/drawing/2014/main" id="{2804308D-3550-332B-D469-EA2709BC46B7}"/>
              </a:ext>
            </a:extLst>
          </p:cNvPr>
          <p:cNvSpPr>
            <a:spLocks noGrp="1"/>
          </p:cNvSpPr>
          <p:nvPr>
            <p:ph type="body" sz="quarter" idx="26" hasCustomPrompt="1"/>
          </p:nvPr>
        </p:nvSpPr>
        <p:spPr>
          <a:xfrm>
            <a:off x="6946910" y="611258"/>
            <a:ext cx="1779001" cy="162018"/>
          </a:xfrm>
          <a:prstGeom prst="rect">
            <a:avLst/>
          </a:prstGeom>
        </p:spPr>
        <p:txBody>
          <a:bodyPr>
            <a:noAutofit/>
          </a:bodyPr>
          <a:lstStyle>
            <a:lvl1pPr>
              <a:defRPr sz="1200" b="0" i="0">
                <a:solidFill>
                  <a:schemeClr val="bg1"/>
                </a:solidFill>
                <a:latin typeface="IberPangea Text" panose="020B0504000000000000" pitchFamily="34" charset="0"/>
                <a:ea typeface="IberPangea Text" panose="020B0504000000000000" pitchFamily="34" charset="0"/>
                <a:cs typeface="IberPangea Text" panose="020B0504000000000000" pitchFamily="34" charset="0"/>
              </a:defRPr>
            </a:lvl1pPr>
          </a:lstStyle>
          <a:p>
            <a:pPr lvl="0"/>
            <a:r>
              <a:rPr lang="en-US"/>
              <a:t>Featured text</a:t>
            </a:r>
          </a:p>
        </p:txBody>
      </p:sp>
      <p:sp>
        <p:nvSpPr>
          <p:cNvPr id="30" name="Text Placeholder 30">
            <a:extLst>
              <a:ext uri="{FF2B5EF4-FFF2-40B4-BE49-F238E27FC236}">
                <a16:creationId xmlns:a16="http://schemas.microsoft.com/office/drawing/2014/main" id="{448AAD89-A7EB-BF5B-9F4F-50B2E6409106}"/>
              </a:ext>
            </a:extLst>
          </p:cNvPr>
          <p:cNvSpPr>
            <a:spLocks noGrp="1"/>
          </p:cNvSpPr>
          <p:nvPr>
            <p:ph type="body" sz="quarter" idx="27" hasCustomPrompt="1"/>
          </p:nvPr>
        </p:nvSpPr>
        <p:spPr>
          <a:xfrm>
            <a:off x="6946910" y="882027"/>
            <a:ext cx="1779001" cy="1261098"/>
          </a:xfrm>
          <a:prstGeom prst="rect">
            <a:avLst/>
          </a:prstGeom>
        </p:spPr>
        <p:txBody>
          <a:bodyPr>
            <a:normAutofit/>
          </a:bodyPr>
          <a:lstStyle>
            <a:lvl1pPr>
              <a:defRPr sz="900" b="0" i="0">
                <a:solidFill>
                  <a:schemeClr val="bg1"/>
                </a:solidFill>
                <a:latin typeface="IberPangea Text Light" panose="020B0404000000000000" pitchFamily="34" charset="0"/>
                <a:ea typeface="IberPangea Text Light" panose="020B0404000000000000" pitchFamily="34" charset="0"/>
                <a:cs typeface="IberPangea Text Light" panose="020B0404000000000000" pitchFamily="34" charset="0"/>
              </a:defRPr>
            </a:lvl1pPr>
          </a:lstStyle>
          <a:p>
            <a:pPr lvl="0"/>
            <a:r>
              <a:rPr lang="en-US"/>
              <a:t>Click here to edit text</a:t>
            </a:r>
          </a:p>
        </p:txBody>
      </p:sp>
      <p:sp>
        <p:nvSpPr>
          <p:cNvPr id="43" name="Rectángulo redondeado 42">
            <a:extLst>
              <a:ext uri="{FF2B5EF4-FFF2-40B4-BE49-F238E27FC236}">
                <a16:creationId xmlns:a16="http://schemas.microsoft.com/office/drawing/2014/main" id="{9DA49D27-3F0C-C97F-EFE7-6D99606AB01B}"/>
              </a:ext>
            </a:extLst>
          </p:cNvPr>
          <p:cNvSpPr/>
          <p:nvPr userDrawn="1"/>
        </p:nvSpPr>
        <p:spPr>
          <a:xfrm>
            <a:off x="305415" y="2542943"/>
            <a:ext cx="2047707" cy="2128794"/>
          </a:xfrm>
          <a:prstGeom prst="roundRect">
            <a:avLst>
              <a:gd name="adj" fmla="val 35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44" name="Text Placeholder 30">
            <a:extLst>
              <a:ext uri="{FF2B5EF4-FFF2-40B4-BE49-F238E27FC236}">
                <a16:creationId xmlns:a16="http://schemas.microsoft.com/office/drawing/2014/main" id="{F3C42562-73F1-CA09-D80C-B056135D8CEA}"/>
              </a:ext>
            </a:extLst>
          </p:cNvPr>
          <p:cNvSpPr>
            <a:spLocks noGrp="1"/>
          </p:cNvSpPr>
          <p:nvPr>
            <p:ph type="body" sz="quarter" idx="28" hasCustomPrompt="1"/>
          </p:nvPr>
        </p:nvSpPr>
        <p:spPr>
          <a:xfrm>
            <a:off x="442851" y="2850591"/>
            <a:ext cx="1779001" cy="162018"/>
          </a:xfrm>
          <a:prstGeom prst="rect">
            <a:avLst/>
          </a:prstGeom>
        </p:spPr>
        <p:txBody>
          <a:bodyPr>
            <a:noAutofit/>
          </a:bodyPr>
          <a:lstStyle>
            <a:lvl1pPr>
              <a:defRPr sz="1200" b="0" i="0">
                <a:solidFill>
                  <a:schemeClr val="bg1"/>
                </a:solidFill>
                <a:latin typeface="IberPangea Text" panose="020B0504000000000000" pitchFamily="34" charset="0"/>
                <a:ea typeface="IberPangea Text" panose="020B0504000000000000" pitchFamily="34" charset="0"/>
                <a:cs typeface="IberPangea Text" panose="020B0504000000000000" pitchFamily="34" charset="0"/>
              </a:defRPr>
            </a:lvl1pPr>
          </a:lstStyle>
          <a:p>
            <a:pPr lvl="0"/>
            <a:r>
              <a:rPr lang="en-US"/>
              <a:t>Featured text</a:t>
            </a:r>
          </a:p>
        </p:txBody>
      </p:sp>
      <p:sp>
        <p:nvSpPr>
          <p:cNvPr id="45" name="Text Placeholder 30">
            <a:extLst>
              <a:ext uri="{FF2B5EF4-FFF2-40B4-BE49-F238E27FC236}">
                <a16:creationId xmlns:a16="http://schemas.microsoft.com/office/drawing/2014/main" id="{3F349B48-B990-28CB-403C-35BD29F85697}"/>
              </a:ext>
            </a:extLst>
          </p:cNvPr>
          <p:cNvSpPr>
            <a:spLocks noGrp="1"/>
          </p:cNvSpPr>
          <p:nvPr>
            <p:ph type="body" sz="quarter" idx="29" hasCustomPrompt="1"/>
          </p:nvPr>
        </p:nvSpPr>
        <p:spPr>
          <a:xfrm>
            <a:off x="442851" y="3121360"/>
            <a:ext cx="1779001" cy="1261098"/>
          </a:xfrm>
          <a:prstGeom prst="rect">
            <a:avLst/>
          </a:prstGeom>
        </p:spPr>
        <p:txBody>
          <a:bodyPr>
            <a:normAutofit/>
          </a:bodyPr>
          <a:lstStyle>
            <a:lvl1pPr>
              <a:defRPr sz="900" b="0" i="0">
                <a:solidFill>
                  <a:schemeClr val="bg1"/>
                </a:solidFill>
                <a:latin typeface="IberPangea Text Light" panose="020B0404000000000000" pitchFamily="34" charset="0"/>
                <a:ea typeface="IberPangea Text Light" panose="020B0404000000000000" pitchFamily="34" charset="0"/>
                <a:cs typeface="IberPangea Text Light" panose="020B0404000000000000" pitchFamily="34" charset="0"/>
              </a:defRPr>
            </a:lvl1pPr>
          </a:lstStyle>
          <a:p>
            <a:pPr lvl="0"/>
            <a:r>
              <a:rPr lang="en-US"/>
              <a:t>Click here to edit text</a:t>
            </a:r>
          </a:p>
        </p:txBody>
      </p:sp>
      <p:sp>
        <p:nvSpPr>
          <p:cNvPr id="46" name="Rectángulo redondeado 45">
            <a:extLst>
              <a:ext uri="{FF2B5EF4-FFF2-40B4-BE49-F238E27FC236}">
                <a16:creationId xmlns:a16="http://schemas.microsoft.com/office/drawing/2014/main" id="{21F550F2-B3AF-1E9A-714E-946C8266859C}"/>
              </a:ext>
            </a:extLst>
          </p:cNvPr>
          <p:cNvSpPr/>
          <p:nvPr userDrawn="1"/>
        </p:nvSpPr>
        <p:spPr>
          <a:xfrm>
            <a:off x="2468575" y="2542943"/>
            <a:ext cx="2047707" cy="2128794"/>
          </a:xfrm>
          <a:prstGeom prst="roundRect">
            <a:avLst>
              <a:gd name="adj" fmla="val 35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47" name="Text Placeholder 30">
            <a:extLst>
              <a:ext uri="{FF2B5EF4-FFF2-40B4-BE49-F238E27FC236}">
                <a16:creationId xmlns:a16="http://schemas.microsoft.com/office/drawing/2014/main" id="{3AA1C7B8-79C3-9452-CCB6-2D964B4C6B70}"/>
              </a:ext>
            </a:extLst>
          </p:cNvPr>
          <p:cNvSpPr>
            <a:spLocks noGrp="1"/>
          </p:cNvSpPr>
          <p:nvPr>
            <p:ph type="body" sz="quarter" idx="30" hasCustomPrompt="1"/>
          </p:nvPr>
        </p:nvSpPr>
        <p:spPr>
          <a:xfrm>
            <a:off x="2606010" y="2850591"/>
            <a:ext cx="1779001" cy="162018"/>
          </a:xfrm>
          <a:prstGeom prst="rect">
            <a:avLst/>
          </a:prstGeom>
        </p:spPr>
        <p:txBody>
          <a:bodyPr>
            <a:noAutofit/>
          </a:bodyPr>
          <a:lstStyle>
            <a:lvl1pPr>
              <a:defRPr sz="1200" b="0" i="0">
                <a:solidFill>
                  <a:schemeClr val="bg1"/>
                </a:solidFill>
                <a:latin typeface="IberPangea Text" panose="020B0504000000000000" pitchFamily="34" charset="0"/>
                <a:ea typeface="IberPangea Text" panose="020B0504000000000000" pitchFamily="34" charset="0"/>
                <a:cs typeface="IberPangea Text" panose="020B0504000000000000" pitchFamily="34" charset="0"/>
              </a:defRPr>
            </a:lvl1pPr>
          </a:lstStyle>
          <a:p>
            <a:pPr lvl="0"/>
            <a:r>
              <a:rPr lang="en-US"/>
              <a:t>Featured text</a:t>
            </a:r>
          </a:p>
        </p:txBody>
      </p:sp>
      <p:sp>
        <p:nvSpPr>
          <p:cNvPr id="48" name="Text Placeholder 30">
            <a:extLst>
              <a:ext uri="{FF2B5EF4-FFF2-40B4-BE49-F238E27FC236}">
                <a16:creationId xmlns:a16="http://schemas.microsoft.com/office/drawing/2014/main" id="{CD5073F4-8CE8-3F00-B1C7-73F8C0BF274D}"/>
              </a:ext>
            </a:extLst>
          </p:cNvPr>
          <p:cNvSpPr>
            <a:spLocks noGrp="1"/>
          </p:cNvSpPr>
          <p:nvPr>
            <p:ph type="body" sz="quarter" idx="31" hasCustomPrompt="1"/>
          </p:nvPr>
        </p:nvSpPr>
        <p:spPr>
          <a:xfrm>
            <a:off x="2606010" y="3121360"/>
            <a:ext cx="1779001" cy="1261098"/>
          </a:xfrm>
          <a:prstGeom prst="rect">
            <a:avLst/>
          </a:prstGeom>
        </p:spPr>
        <p:txBody>
          <a:bodyPr>
            <a:normAutofit/>
          </a:bodyPr>
          <a:lstStyle>
            <a:lvl1pPr>
              <a:defRPr sz="900" b="0" i="0">
                <a:solidFill>
                  <a:schemeClr val="bg1"/>
                </a:solidFill>
                <a:latin typeface="IberPangea Text Light" panose="020B0404000000000000" pitchFamily="34" charset="0"/>
                <a:ea typeface="IberPangea Text Light" panose="020B0404000000000000" pitchFamily="34" charset="0"/>
                <a:cs typeface="IberPangea Text Light" panose="020B0404000000000000" pitchFamily="34" charset="0"/>
              </a:defRPr>
            </a:lvl1pPr>
          </a:lstStyle>
          <a:p>
            <a:pPr lvl="0"/>
            <a:r>
              <a:rPr lang="en-US"/>
              <a:t>Click here to edit text</a:t>
            </a:r>
          </a:p>
        </p:txBody>
      </p:sp>
      <p:sp>
        <p:nvSpPr>
          <p:cNvPr id="49" name="Rectángulo redondeado 48">
            <a:extLst>
              <a:ext uri="{FF2B5EF4-FFF2-40B4-BE49-F238E27FC236}">
                <a16:creationId xmlns:a16="http://schemas.microsoft.com/office/drawing/2014/main" id="{273C2E2C-BF88-0A41-ADCE-8F0D1AF28B3E}"/>
              </a:ext>
            </a:extLst>
          </p:cNvPr>
          <p:cNvSpPr/>
          <p:nvPr userDrawn="1"/>
        </p:nvSpPr>
        <p:spPr>
          <a:xfrm>
            <a:off x="4636757" y="2542943"/>
            <a:ext cx="2047707" cy="2128794"/>
          </a:xfrm>
          <a:prstGeom prst="roundRect">
            <a:avLst>
              <a:gd name="adj" fmla="val 35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50" name="Text Placeholder 30">
            <a:extLst>
              <a:ext uri="{FF2B5EF4-FFF2-40B4-BE49-F238E27FC236}">
                <a16:creationId xmlns:a16="http://schemas.microsoft.com/office/drawing/2014/main" id="{38BA7381-E374-D408-8CC3-F0F82CA98C59}"/>
              </a:ext>
            </a:extLst>
          </p:cNvPr>
          <p:cNvSpPr>
            <a:spLocks noGrp="1"/>
          </p:cNvSpPr>
          <p:nvPr>
            <p:ph type="body" sz="quarter" idx="32" hasCustomPrompt="1"/>
          </p:nvPr>
        </p:nvSpPr>
        <p:spPr>
          <a:xfrm>
            <a:off x="4774192" y="2850591"/>
            <a:ext cx="1779001" cy="162018"/>
          </a:xfrm>
          <a:prstGeom prst="rect">
            <a:avLst/>
          </a:prstGeom>
        </p:spPr>
        <p:txBody>
          <a:bodyPr>
            <a:noAutofit/>
          </a:bodyPr>
          <a:lstStyle>
            <a:lvl1pPr>
              <a:defRPr sz="1200" b="0" i="0">
                <a:solidFill>
                  <a:schemeClr val="bg1"/>
                </a:solidFill>
                <a:latin typeface="IberPangea Text" panose="020B0504000000000000" pitchFamily="34" charset="0"/>
                <a:ea typeface="IberPangea Text" panose="020B0504000000000000" pitchFamily="34" charset="0"/>
                <a:cs typeface="IberPangea Text" panose="020B0504000000000000" pitchFamily="34" charset="0"/>
              </a:defRPr>
            </a:lvl1pPr>
          </a:lstStyle>
          <a:p>
            <a:pPr lvl="0"/>
            <a:r>
              <a:rPr lang="en-US"/>
              <a:t>Featured text</a:t>
            </a:r>
          </a:p>
        </p:txBody>
      </p:sp>
      <p:sp>
        <p:nvSpPr>
          <p:cNvPr id="51" name="Text Placeholder 30">
            <a:extLst>
              <a:ext uri="{FF2B5EF4-FFF2-40B4-BE49-F238E27FC236}">
                <a16:creationId xmlns:a16="http://schemas.microsoft.com/office/drawing/2014/main" id="{635E0040-3917-3CC9-D3DB-57DC40AC8D12}"/>
              </a:ext>
            </a:extLst>
          </p:cNvPr>
          <p:cNvSpPr>
            <a:spLocks noGrp="1"/>
          </p:cNvSpPr>
          <p:nvPr>
            <p:ph type="body" sz="quarter" idx="33" hasCustomPrompt="1"/>
          </p:nvPr>
        </p:nvSpPr>
        <p:spPr>
          <a:xfrm>
            <a:off x="4774192" y="3121360"/>
            <a:ext cx="1779001" cy="1261098"/>
          </a:xfrm>
          <a:prstGeom prst="rect">
            <a:avLst/>
          </a:prstGeom>
        </p:spPr>
        <p:txBody>
          <a:bodyPr>
            <a:normAutofit/>
          </a:bodyPr>
          <a:lstStyle>
            <a:lvl1pPr>
              <a:defRPr sz="900" b="0" i="0">
                <a:solidFill>
                  <a:schemeClr val="bg1"/>
                </a:solidFill>
                <a:latin typeface="IberPangea Text Light" panose="020B0404000000000000" pitchFamily="34" charset="0"/>
                <a:ea typeface="IberPangea Text Light" panose="020B0404000000000000" pitchFamily="34" charset="0"/>
                <a:cs typeface="IberPangea Text Light" panose="020B0404000000000000" pitchFamily="34" charset="0"/>
              </a:defRPr>
            </a:lvl1pPr>
          </a:lstStyle>
          <a:p>
            <a:pPr lvl="0"/>
            <a:r>
              <a:rPr lang="en-US"/>
              <a:t>Click here to edit text</a:t>
            </a:r>
          </a:p>
        </p:txBody>
      </p:sp>
      <p:sp>
        <p:nvSpPr>
          <p:cNvPr id="52" name="Rectángulo redondeado 51">
            <a:extLst>
              <a:ext uri="{FF2B5EF4-FFF2-40B4-BE49-F238E27FC236}">
                <a16:creationId xmlns:a16="http://schemas.microsoft.com/office/drawing/2014/main" id="{B18CE67B-9FA3-EB8E-9640-FCE9D1F658A9}"/>
              </a:ext>
            </a:extLst>
          </p:cNvPr>
          <p:cNvSpPr/>
          <p:nvPr userDrawn="1"/>
        </p:nvSpPr>
        <p:spPr>
          <a:xfrm>
            <a:off x="6809474" y="2542943"/>
            <a:ext cx="2047707" cy="2128794"/>
          </a:xfrm>
          <a:prstGeom prst="roundRect">
            <a:avLst>
              <a:gd name="adj" fmla="val 35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53" name="Text Placeholder 30">
            <a:extLst>
              <a:ext uri="{FF2B5EF4-FFF2-40B4-BE49-F238E27FC236}">
                <a16:creationId xmlns:a16="http://schemas.microsoft.com/office/drawing/2014/main" id="{EB2F085F-811D-F7D0-F83E-2F859782C0DF}"/>
              </a:ext>
            </a:extLst>
          </p:cNvPr>
          <p:cNvSpPr>
            <a:spLocks noGrp="1"/>
          </p:cNvSpPr>
          <p:nvPr>
            <p:ph type="body" sz="quarter" idx="34" hasCustomPrompt="1"/>
          </p:nvPr>
        </p:nvSpPr>
        <p:spPr>
          <a:xfrm>
            <a:off x="6946910" y="2850591"/>
            <a:ext cx="1779001" cy="162018"/>
          </a:xfrm>
          <a:prstGeom prst="rect">
            <a:avLst/>
          </a:prstGeom>
        </p:spPr>
        <p:txBody>
          <a:bodyPr>
            <a:noAutofit/>
          </a:bodyPr>
          <a:lstStyle>
            <a:lvl1pPr>
              <a:defRPr sz="1200" b="0" i="0">
                <a:solidFill>
                  <a:schemeClr val="bg1"/>
                </a:solidFill>
                <a:latin typeface="IberPangea Text" panose="020B0504000000000000" pitchFamily="34" charset="0"/>
                <a:ea typeface="IberPangea Text" panose="020B0504000000000000" pitchFamily="34" charset="0"/>
                <a:cs typeface="IberPangea Text" panose="020B0504000000000000" pitchFamily="34" charset="0"/>
              </a:defRPr>
            </a:lvl1pPr>
          </a:lstStyle>
          <a:p>
            <a:pPr lvl="0"/>
            <a:r>
              <a:rPr lang="en-US"/>
              <a:t>Featured text</a:t>
            </a:r>
          </a:p>
        </p:txBody>
      </p:sp>
      <p:sp>
        <p:nvSpPr>
          <p:cNvPr id="54" name="Text Placeholder 30">
            <a:extLst>
              <a:ext uri="{FF2B5EF4-FFF2-40B4-BE49-F238E27FC236}">
                <a16:creationId xmlns:a16="http://schemas.microsoft.com/office/drawing/2014/main" id="{8E09D381-1A35-646E-770B-4088EBA5BB8C}"/>
              </a:ext>
            </a:extLst>
          </p:cNvPr>
          <p:cNvSpPr>
            <a:spLocks noGrp="1"/>
          </p:cNvSpPr>
          <p:nvPr>
            <p:ph type="body" sz="quarter" idx="35" hasCustomPrompt="1"/>
          </p:nvPr>
        </p:nvSpPr>
        <p:spPr>
          <a:xfrm>
            <a:off x="6946910" y="3121360"/>
            <a:ext cx="1779001" cy="1261098"/>
          </a:xfrm>
          <a:prstGeom prst="rect">
            <a:avLst/>
          </a:prstGeom>
        </p:spPr>
        <p:txBody>
          <a:bodyPr>
            <a:normAutofit/>
          </a:bodyPr>
          <a:lstStyle>
            <a:lvl1pPr>
              <a:defRPr sz="900" b="0" i="0">
                <a:solidFill>
                  <a:schemeClr val="bg1"/>
                </a:solidFill>
                <a:latin typeface="IberPangea Text Light" panose="020B0404000000000000" pitchFamily="34" charset="0"/>
                <a:ea typeface="IberPangea Text Light" panose="020B0404000000000000" pitchFamily="34" charset="0"/>
                <a:cs typeface="IberPangea Text Light" panose="020B0404000000000000" pitchFamily="34" charset="0"/>
              </a:defRPr>
            </a:lvl1pPr>
          </a:lstStyle>
          <a:p>
            <a:pPr lvl="0"/>
            <a:r>
              <a:rPr lang="en-US"/>
              <a:t>Click here to edit text</a:t>
            </a:r>
          </a:p>
        </p:txBody>
      </p:sp>
    </p:spTree>
    <p:extLst>
      <p:ext uri="{BB962C8B-B14F-4D97-AF65-F5344CB8AC3E}">
        <p14:creationId xmlns:p14="http://schemas.microsoft.com/office/powerpoint/2010/main" val="261605014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Boxes + Text Green">
    <p:bg>
      <p:bgPr>
        <a:solidFill>
          <a:schemeClr val="bg1"/>
        </a:solidFill>
        <a:effectLst/>
      </p:bgPr>
    </p:bg>
    <p:spTree>
      <p:nvGrpSpPr>
        <p:cNvPr id="1" name=""/>
        <p:cNvGrpSpPr/>
        <p:nvPr/>
      </p:nvGrpSpPr>
      <p:grpSpPr>
        <a:xfrm>
          <a:off x="0" y="0"/>
          <a:ext cx="0" cy="0"/>
          <a:chOff x="0" y="0"/>
          <a:chExt cx="0" cy="0"/>
        </a:xfrm>
      </p:grpSpPr>
      <p:sp>
        <p:nvSpPr>
          <p:cNvPr id="5" name="Marcador de número de diapositiva 5">
            <a:extLst>
              <a:ext uri="{FF2B5EF4-FFF2-40B4-BE49-F238E27FC236}">
                <a16:creationId xmlns:a16="http://schemas.microsoft.com/office/drawing/2014/main" id="{3E4CCDF6-B850-E87E-9DF5-E8CF529034F1}"/>
              </a:ext>
            </a:extLst>
          </p:cNvPr>
          <p:cNvSpPr>
            <a:spLocks noGrp="1"/>
          </p:cNvSpPr>
          <p:nvPr>
            <p:ph type="sldNum" sz="quarter" idx="4"/>
          </p:nvPr>
        </p:nvSpPr>
        <p:spPr>
          <a:xfrm>
            <a:off x="8373624" y="4840002"/>
            <a:ext cx="464962" cy="180415"/>
          </a:xfrm>
          <a:prstGeom prst="rect">
            <a:avLst/>
          </a:prstGeom>
        </p:spPr>
        <p:txBody>
          <a:bodyPr anchor="b"/>
          <a:lstStyle>
            <a:lvl1pPr algn="r">
              <a:defRPr sz="450" b="0" i="0">
                <a:solidFill>
                  <a:schemeClr val="tx2"/>
                </a:solidFill>
                <a:latin typeface="IberPangea Text Light" panose="020B0404000000000000" pitchFamily="34" charset="0"/>
                <a:ea typeface="IberPangea Text Light" panose="020B0404000000000000" pitchFamily="34" charset="0"/>
                <a:cs typeface="IberPangea Text Light" panose="020B0404000000000000" pitchFamily="34" charset="0"/>
              </a:defRPr>
            </a:lvl1pPr>
          </a:lstStyle>
          <a:p>
            <a:fld id="{92A49E42-579D-0A4D-A382-D64C66A04E33}" type="slidenum">
              <a:rPr lang="en-US" smtClean="0"/>
              <a:pPr/>
              <a:t>‹#›</a:t>
            </a:fld>
            <a:endParaRPr lang="en-US"/>
          </a:p>
        </p:txBody>
      </p:sp>
      <p:sp>
        <p:nvSpPr>
          <p:cNvPr id="48" name="Rectángulo redondeado 47">
            <a:extLst>
              <a:ext uri="{FF2B5EF4-FFF2-40B4-BE49-F238E27FC236}">
                <a16:creationId xmlns:a16="http://schemas.microsoft.com/office/drawing/2014/main" id="{DC1A6127-8C12-56D1-C7F4-5928EAED2AD6}"/>
              </a:ext>
            </a:extLst>
          </p:cNvPr>
          <p:cNvSpPr/>
          <p:nvPr userDrawn="1"/>
        </p:nvSpPr>
        <p:spPr>
          <a:xfrm>
            <a:off x="2789816" y="303610"/>
            <a:ext cx="1954931" cy="2226756"/>
          </a:xfrm>
          <a:prstGeom prst="roundRect">
            <a:avLst>
              <a:gd name="adj" fmla="val 35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49" name="Text Placeholder 30">
            <a:extLst>
              <a:ext uri="{FF2B5EF4-FFF2-40B4-BE49-F238E27FC236}">
                <a16:creationId xmlns:a16="http://schemas.microsoft.com/office/drawing/2014/main" id="{2A14E929-97E2-E47A-83FE-A90A7F78A4A4}"/>
              </a:ext>
            </a:extLst>
          </p:cNvPr>
          <p:cNvSpPr>
            <a:spLocks noGrp="1"/>
          </p:cNvSpPr>
          <p:nvPr>
            <p:ph type="body" sz="quarter" idx="32" hasCustomPrompt="1"/>
          </p:nvPr>
        </p:nvSpPr>
        <p:spPr>
          <a:xfrm>
            <a:off x="2958981" y="599273"/>
            <a:ext cx="1607823" cy="162018"/>
          </a:xfrm>
          <a:prstGeom prst="rect">
            <a:avLst/>
          </a:prstGeom>
        </p:spPr>
        <p:txBody>
          <a:bodyPr>
            <a:noAutofit/>
          </a:bodyPr>
          <a:lstStyle>
            <a:lvl1pPr>
              <a:defRPr sz="1200" b="0" i="0">
                <a:solidFill>
                  <a:schemeClr val="bg1"/>
                </a:solidFill>
                <a:latin typeface="IberPangea Text" panose="020B0504000000000000" pitchFamily="34" charset="0"/>
                <a:ea typeface="IberPangea Text" panose="020B0504000000000000" pitchFamily="34" charset="0"/>
                <a:cs typeface="IberPangea Text" panose="020B0504000000000000" pitchFamily="34" charset="0"/>
              </a:defRPr>
            </a:lvl1pPr>
          </a:lstStyle>
          <a:p>
            <a:pPr lvl="0"/>
            <a:r>
              <a:rPr lang="en-US"/>
              <a:t>Featured text</a:t>
            </a:r>
          </a:p>
        </p:txBody>
      </p:sp>
      <p:sp>
        <p:nvSpPr>
          <p:cNvPr id="50" name="Text Placeholder 30">
            <a:extLst>
              <a:ext uri="{FF2B5EF4-FFF2-40B4-BE49-F238E27FC236}">
                <a16:creationId xmlns:a16="http://schemas.microsoft.com/office/drawing/2014/main" id="{73114797-CDA6-329E-25E5-B2F0A0FAA1DA}"/>
              </a:ext>
            </a:extLst>
          </p:cNvPr>
          <p:cNvSpPr>
            <a:spLocks noGrp="1"/>
          </p:cNvSpPr>
          <p:nvPr>
            <p:ph type="body" sz="quarter" idx="33" hasCustomPrompt="1"/>
          </p:nvPr>
        </p:nvSpPr>
        <p:spPr>
          <a:xfrm>
            <a:off x="2958981" y="876216"/>
            <a:ext cx="1607823" cy="1360426"/>
          </a:xfrm>
          <a:prstGeom prst="rect">
            <a:avLst/>
          </a:prstGeom>
        </p:spPr>
        <p:txBody>
          <a:bodyPr>
            <a:normAutofit/>
          </a:bodyPr>
          <a:lstStyle>
            <a:lvl1pPr>
              <a:defRPr sz="900" b="0" i="0">
                <a:solidFill>
                  <a:schemeClr val="bg1"/>
                </a:solidFill>
                <a:latin typeface="IberPangea Text Light" panose="020B0404000000000000" pitchFamily="34" charset="0"/>
                <a:ea typeface="IberPangea Text Light" panose="020B0404000000000000" pitchFamily="34" charset="0"/>
                <a:cs typeface="IberPangea Text Light" panose="020B0404000000000000" pitchFamily="34" charset="0"/>
              </a:defRPr>
            </a:lvl1pPr>
          </a:lstStyle>
          <a:p>
            <a:pPr lvl="0"/>
            <a:r>
              <a:rPr lang="en-US"/>
              <a:t>Click here to edit text</a:t>
            </a:r>
          </a:p>
        </p:txBody>
      </p:sp>
      <p:sp>
        <p:nvSpPr>
          <p:cNvPr id="62" name="Text Placeholder 32">
            <a:extLst>
              <a:ext uri="{FF2B5EF4-FFF2-40B4-BE49-F238E27FC236}">
                <a16:creationId xmlns:a16="http://schemas.microsoft.com/office/drawing/2014/main" id="{0DB8B90C-BCDA-5AED-8CFB-183269D7ABF2}"/>
              </a:ext>
            </a:extLst>
          </p:cNvPr>
          <p:cNvSpPr>
            <a:spLocks noGrp="1"/>
          </p:cNvSpPr>
          <p:nvPr>
            <p:ph type="body" sz="quarter" idx="19" hasCustomPrompt="1"/>
          </p:nvPr>
        </p:nvSpPr>
        <p:spPr>
          <a:xfrm>
            <a:off x="305416" y="1154664"/>
            <a:ext cx="2254595" cy="250274"/>
          </a:xfrm>
          <a:prstGeom prst="rect">
            <a:avLst/>
          </a:prstGeom>
        </p:spPr>
        <p:txBody>
          <a:bodyPr>
            <a:normAutofit/>
          </a:bodyPr>
          <a:lstStyle>
            <a:lvl1pPr>
              <a:defRPr sz="9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1pPr>
          </a:lstStyle>
          <a:p>
            <a:pPr lvl="0"/>
            <a:r>
              <a:rPr lang="en-US"/>
              <a:t>Click here to add your Section Subtitle</a:t>
            </a:r>
          </a:p>
        </p:txBody>
      </p:sp>
      <p:sp>
        <p:nvSpPr>
          <p:cNvPr id="63" name="Title 1">
            <a:extLst>
              <a:ext uri="{FF2B5EF4-FFF2-40B4-BE49-F238E27FC236}">
                <a16:creationId xmlns:a16="http://schemas.microsoft.com/office/drawing/2014/main" id="{148DD141-EBD9-FBC6-CB7A-D9ADE35582AA}"/>
              </a:ext>
            </a:extLst>
          </p:cNvPr>
          <p:cNvSpPr>
            <a:spLocks noGrp="1"/>
          </p:cNvSpPr>
          <p:nvPr>
            <p:ph type="title" hasCustomPrompt="1"/>
          </p:nvPr>
        </p:nvSpPr>
        <p:spPr>
          <a:xfrm>
            <a:off x="305120" y="1405350"/>
            <a:ext cx="2254647" cy="677700"/>
          </a:xfrm>
          <a:prstGeom prst="rect">
            <a:avLst/>
          </a:prstGeom>
        </p:spPr>
        <p:txBody>
          <a:bodyPr/>
          <a:lstStyle>
            <a:lvl1pPr>
              <a:defRPr>
                <a:solidFill>
                  <a:schemeClr val="tx2"/>
                </a:solidFill>
              </a:defRPr>
            </a:lvl1pPr>
          </a:lstStyle>
          <a:p>
            <a:r>
              <a:rPr lang="en-US"/>
              <a:t>Click to modify the pattern title style</a:t>
            </a:r>
          </a:p>
        </p:txBody>
      </p:sp>
      <p:sp>
        <p:nvSpPr>
          <p:cNvPr id="64" name="Text Placeholder 3">
            <a:extLst>
              <a:ext uri="{FF2B5EF4-FFF2-40B4-BE49-F238E27FC236}">
                <a16:creationId xmlns:a16="http://schemas.microsoft.com/office/drawing/2014/main" id="{E847A932-5DEB-E3C1-19BE-656C3B785792}"/>
              </a:ext>
            </a:extLst>
          </p:cNvPr>
          <p:cNvSpPr>
            <a:spLocks noGrp="1"/>
          </p:cNvSpPr>
          <p:nvPr>
            <p:ph type="body" sz="quarter" idx="20" hasCustomPrompt="1"/>
          </p:nvPr>
        </p:nvSpPr>
        <p:spPr>
          <a:xfrm>
            <a:off x="305416" y="2082403"/>
            <a:ext cx="2254595" cy="2649737"/>
          </a:xfrm>
          <a:prstGeom prst="rect">
            <a:avLst/>
          </a:prstGeom>
        </p:spPr>
        <p:txBody>
          <a:bodyPr/>
          <a:lstStyle>
            <a:lvl1pPr>
              <a:defRPr>
                <a:solidFill>
                  <a:srgbClr val="000000"/>
                </a:solidFill>
                <a:latin typeface="+mn-lt"/>
              </a:defRPr>
            </a:lvl1pPr>
            <a:lvl2pPr>
              <a:defRPr>
                <a:solidFill>
                  <a:srgbClr val="000000"/>
                </a:solidFill>
                <a:latin typeface="+mn-lt"/>
              </a:defRPr>
            </a:lvl2pPr>
            <a:lvl3pPr>
              <a:defRPr>
                <a:solidFill>
                  <a:srgbClr val="000000"/>
                </a:solidFill>
                <a:latin typeface="+mn-lt"/>
              </a:defRPr>
            </a:lvl3pPr>
            <a:lvl4pPr>
              <a:defRPr>
                <a:solidFill>
                  <a:srgbClr val="000000"/>
                </a:solidFill>
                <a:latin typeface="+mn-lt"/>
              </a:defRPr>
            </a:lvl4pPr>
            <a:lvl5pPr>
              <a:defRPr>
                <a:solidFill>
                  <a:srgbClr val="000000"/>
                </a:solidFill>
                <a:latin typeface="+mn-lt"/>
              </a:defRPr>
            </a:lvl5pPr>
          </a:lstStyle>
          <a:p>
            <a:pPr lvl="0"/>
            <a:r>
              <a:rPr lang="en-US" noProof="0"/>
              <a:t>Click to modify the pattern title style</a:t>
            </a:r>
          </a:p>
          <a:p>
            <a:pPr lvl="1"/>
            <a:r>
              <a:rPr lang="en-US" noProof="0"/>
              <a:t>Second Level</a:t>
            </a:r>
          </a:p>
          <a:p>
            <a:pPr lvl="2"/>
            <a:r>
              <a:rPr lang="en-US"/>
              <a:t>Third</a:t>
            </a:r>
            <a:r>
              <a:rPr lang="en-US" noProof="0"/>
              <a:t> Level</a:t>
            </a:r>
          </a:p>
          <a:p>
            <a:pPr lvl="3"/>
            <a:r>
              <a:rPr lang="en-US"/>
              <a:t>Fourth</a:t>
            </a:r>
            <a:r>
              <a:rPr lang="en-US" noProof="0"/>
              <a:t> Level</a:t>
            </a:r>
          </a:p>
          <a:p>
            <a:pPr lvl="4"/>
            <a:r>
              <a:rPr lang="en-US"/>
              <a:t>Fifth</a:t>
            </a:r>
            <a:r>
              <a:rPr lang="en-US" noProof="0"/>
              <a:t> Level</a:t>
            </a:r>
          </a:p>
        </p:txBody>
      </p:sp>
      <p:sp>
        <p:nvSpPr>
          <p:cNvPr id="68" name="Rectángulo redondeado 67">
            <a:extLst>
              <a:ext uri="{FF2B5EF4-FFF2-40B4-BE49-F238E27FC236}">
                <a16:creationId xmlns:a16="http://schemas.microsoft.com/office/drawing/2014/main" id="{9667371F-B450-1853-C7C6-FC59451569F8}"/>
              </a:ext>
            </a:extLst>
          </p:cNvPr>
          <p:cNvSpPr/>
          <p:nvPr userDrawn="1"/>
        </p:nvSpPr>
        <p:spPr>
          <a:xfrm>
            <a:off x="2789816" y="2616191"/>
            <a:ext cx="1954931" cy="2226756"/>
          </a:xfrm>
          <a:prstGeom prst="roundRect">
            <a:avLst>
              <a:gd name="adj" fmla="val 35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69" name="Text Placeholder 30">
            <a:extLst>
              <a:ext uri="{FF2B5EF4-FFF2-40B4-BE49-F238E27FC236}">
                <a16:creationId xmlns:a16="http://schemas.microsoft.com/office/drawing/2014/main" id="{DAC2CEA1-E4DF-4326-395D-EB387F7ADC1C}"/>
              </a:ext>
            </a:extLst>
          </p:cNvPr>
          <p:cNvSpPr>
            <a:spLocks noGrp="1"/>
          </p:cNvSpPr>
          <p:nvPr>
            <p:ph type="body" sz="quarter" idx="34" hasCustomPrompt="1"/>
          </p:nvPr>
        </p:nvSpPr>
        <p:spPr>
          <a:xfrm>
            <a:off x="2958981" y="2911855"/>
            <a:ext cx="1607823" cy="162018"/>
          </a:xfrm>
          <a:prstGeom prst="rect">
            <a:avLst/>
          </a:prstGeom>
        </p:spPr>
        <p:txBody>
          <a:bodyPr>
            <a:noAutofit/>
          </a:bodyPr>
          <a:lstStyle>
            <a:lvl1pPr>
              <a:defRPr sz="1200" b="0" i="0">
                <a:solidFill>
                  <a:schemeClr val="bg1"/>
                </a:solidFill>
                <a:latin typeface="IberPangea Text" panose="020B0504000000000000" pitchFamily="34" charset="0"/>
                <a:ea typeface="IberPangea Text" panose="020B0504000000000000" pitchFamily="34" charset="0"/>
                <a:cs typeface="IberPangea Text" panose="020B0504000000000000" pitchFamily="34" charset="0"/>
              </a:defRPr>
            </a:lvl1pPr>
          </a:lstStyle>
          <a:p>
            <a:pPr lvl="0"/>
            <a:r>
              <a:rPr lang="en-US"/>
              <a:t>Featured text</a:t>
            </a:r>
          </a:p>
        </p:txBody>
      </p:sp>
      <p:sp>
        <p:nvSpPr>
          <p:cNvPr id="70" name="Text Placeholder 30">
            <a:extLst>
              <a:ext uri="{FF2B5EF4-FFF2-40B4-BE49-F238E27FC236}">
                <a16:creationId xmlns:a16="http://schemas.microsoft.com/office/drawing/2014/main" id="{3B750012-628D-5984-A3FC-4A5EAD2B1349}"/>
              </a:ext>
            </a:extLst>
          </p:cNvPr>
          <p:cNvSpPr>
            <a:spLocks noGrp="1"/>
          </p:cNvSpPr>
          <p:nvPr>
            <p:ph type="body" sz="quarter" idx="35" hasCustomPrompt="1"/>
          </p:nvPr>
        </p:nvSpPr>
        <p:spPr>
          <a:xfrm>
            <a:off x="2958981" y="3188797"/>
            <a:ext cx="1607823" cy="1360426"/>
          </a:xfrm>
          <a:prstGeom prst="rect">
            <a:avLst/>
          </a:prstGeom>
        </p:spPr>
        <p:txBody>
          <a:bodyPr>
            <a:normAutofit/>
          </a:bodyPr>
          <a:lstStyle>
            <a:lvl1pPr>
              <a:defRPr sz="900" b="0" i="0">
                <a:solidFill>
                  <a:schemeClr val="bg1"/>
                </a:solidFill>
                <a:latin typeface="IberPangea Text Light" panose="020B0404000000000000" pitchFamily="34" charset="0"/>
                <a:ea typeface="IberPangea Text Light" panose="020B0404000000000000" pitchFamily="34" charset="0"/>
                <a:cs typeface="IberPangea Text Light" panose="020B0404000000000000" pitchFamily="34" charset="0"/>
              </a:defRPr>
            </a:lvl1pPr>
          </a:lstStyle>
          <a:p>
            <a:pPr lvl="0"/>
            <a:r>
              <a:rPr lang="en-US"/>
              <a:t>Click here to edit text</a:t>
            </a:r>
          </a:p>
        </p:txBody>
      </p:sp>
      <p:sp>
        <p:nvSpPr>
          <p:cNvPr id="76" name="Rectángulo redondeado 75">
            <a:extLst>
              <a:ext uri="{FF2B5EF4-FFF2-40B4-BE49-F238E27FC236}">
                <a16:creationId xmlns:a16="http://schemas.microsoft.com/office/drawing/2014/main" id="{FBF449EE-5FB0-5603-475B-DB6FCB6E2579}"/>
              </a:ext>
            </a:extLst>
          </p:cNvPr>
          <p:cNvSpPr/>
          <p:nvPr userDrawn="1"/>
        </p:nvSpPr>
        <p:spPr>
          <a:xfrm>
            <a:off x="4843192" y="303610"/>
            <a:ext cx="1954931" cy="2226756"/>
          </a:xfrm>
          <a:prstGeom prst="roundRect">
            <a:avLst>
              <a:gd name="adj" fmla="val 35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77" name="Text Placeholder 30">
            <a:extLst>
              <a:ext uri="{FF2B5EF4-FFF2-40B4-BE49-F238E27FC236}">
                <a16:creationId xmlns:a16="http://schemas.microsoft.com/office/drawing/2014/main" id="{6ABDE276-B203-4D40-2A20-AD86215F61B7}"/>
              </a:ext>
            </a:extLst>
          </p:cNvPr>
          <p:cNvSpPr>
            <a:spLocks noGrp="1"/>
          </p:cNvSpPr>
          <p:nvPr>
            <p:ph type="body" sz="quarter" idx="36" hasCustomPrompt="1"/>
          </p:nvPr>
        </p:nvSpPr>
        <p:spPr>
          <a:xfrm>
            <a:off x="5012357" y="599273"/>
            <a:ext cx="1607823" cy="162018"/>
          </a:xfrm>
          <a:prstGeom prst="rect">
            <a:avLst/>
          </a:prstGeom>
        </p:spPr>
        <p:txBody>
          <a:bodyPr>
            <a:noAutofit/>
          </a:bodyPr>
          <a:lstStyle>
            <a:lvl1pPr>
              <a:defRPr sz="1200" b="0" i="0">
                <a:solidFill>
                  <a:schemeClr val="bg1"/>
                </a:solidFill>
                <a:latin typeface="IberPangea Text" panose="020B0504000000000000" pitchFamily="34" charset="0"/>
                <a:ea typeface="IberPangea Text" panose="020B0504000000000000" pitchFamily="34" charset="0"/>
                <a:cs typeface="IberPangea Text" panose="020B0504000000000000" pitchFamily="34" charset="0"/>
              </a:defRPr>
            </a:lvl1pPr>
          </a:lstStyle>
          <a:p>
            <a:pPr lvl="0"/>
            <a:r>
              <a:rPr lang="en-US"/>
              <a:t>Featured text</a:t>
            </a:r>
          </a:p>
        </p:txBody>
      </p:sp>
      <p:sp>
        <p:nvSpPr>
          <p:cNvPr id="78" name="Text Placeholder 30">
            <a:extLst>
              <a:ext uri="{FF2B5EF4-FFF2-40B4-BE49-F238E27FC236}">
                <a16:creationId xmlns:a16="http://schemas.microsoft.com/office/drawing/2014/main" id="{8DFEF45E-235C-4980-0070-0B758EB51FB6}"/>
              </a:ext>
            </a:extLst>
          </p:cNvPr>
          <p:cNvSpPr>
            <a:spLocks noGrp="1"/>
          </p:cNvSpPr>
          <p:nvPr>
            <p:ph type="body" sz="quarter" idx="37" hasCustomPrompt="1"/>
          </p:nvPr>
        </p:nvSpPr>
        <p:spPr>
          <a:xfrm>
            <a:off x="5012357" y="876216"/>
            <a:ext cx="1607823" cy="1360426"/>
          </a:xfrm>
          <a:prstGeom prst="rect">
            <a:avLst/>
          </a:prstGeom>
        </p:spPr>
        <p:txBody>
          <a:bodyPr>
            <a:normAutofit/>
          </a:bodyPr>
          <a:lstStyle>
            <a:lvl1pPr>
              <a:defRPr sz="900" b="0" i="0">
                <a:solidFill>
                  <a:schemeClr val="bg1"/>
                </a:solidFill>
                <a:latin typeface="IberPangea Text Light" panose="020B0404000000000000" pitchFamily="34" charset="0"/>
                <a:ea typeface="IberPangea Text Light" panose="020B0404000000000000" pitchFamily="34" charset="0"/>
                <a:cs typeface="IberPangea Text Light" panose="020B0404000000000000" pitchFamily="34" charset="0"/>
              </a:defRPr>
            </a:lvl1pPr>
          </a:lstStyle>
          <a:p>
            <a:pPr lvl="0"/>
            <a:r>
              <a:rPr lang="en-US"/>
              <a:t>Click here to edit text</a:t>
            </a:r>
          </a:p>
        </p:txBody>
      </p:sp>
      <p:sp>
        <p:nvSpPr>
          <p:cNvPr id="79" name="Rectángulo redondeado 78">
            <a:extLst>
              <a:ext uri="{FF2B5EF4-FFF2-40B4-BE49-F238E27FC236}">
                <a16:creationId xmlns:a16="http://schemas.microsoft.com/office/drawing/2014/main" id="{F74B99C9-1C3D-A99F-2586-18BBF6C185F7}"/>
              </a:ext>
            </a:extLst>
          </p:cNvPr>
          <p:cNvSpPr/>
          <p:nvPr userDrawn="1"/>
        </p:nvSpPr>
        <p:spPr>
          <a:xfrm>
            <a:off x="4843192" y="2616191"/>
            <a:ext cx="1954931" cy="2226756"/>
          </a:xfrm>
          <a:prstGeom prst="roundRect">
            <a:avLst>
              <a:gd name="adj" fmla="val 35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80" name="Text Placeholder 30">
            <a:extLst>
              <a:ext uri="{FF2B5EF4-FFF2-40B4-BE49-F238E27FC236}">
                <a16:creationId xmlns:a16="http://schemas.microsoft.com/office/drawing/2014/main" id="{2244161D-EACC-FE01-2B73-949E3C37D05C}"/>
              </a:ext>
            </a:extLst>
          </p:cNvPr>
          <p:cNvSpPr>
            <a:spLocks noGrp="1"/>
          </p:cNvSpPr>
          <p:nvPr>
            <p:ph type="body" sz="quarter" idx="38" hasCustomPrompt="1"/>
          </p:nvPr>
        </p:nvSpPr>
        <p:spPr>
          <a:xfrm>
            <a:off x="5012357" y="2911855"/>
            <a:ext cx="1607823" cy="162018"/>
          </a:xfrm>
          <a:prstGeom prst="rect">
            <a:avLst/>
          </a:prstGeom>
        </p:spPr>
        <p:txBody>
          <a:bodyPr>
            <a:noAutofit/>
          </a:bodyPr>
          <a:lstStyle>
            <a:lvl1pPr>
              <a:defRPr sz="1200" b="0" i="0">
                <a:solidFill>
                  <a:schemeClr val="bg1"/>
                </a:solidFill>
                <a:latin typeface="IberPangea Text" panose="020B0504000000000000" pitchFamily="34" charset="0"/>
                <a:ea typeface="IberPangea Text" panose="020B0504000000000000" pitchFamily="34" charset="0"/>
                <a:cs typeface="IberPangea Text" panose="020B0504000000000000" pitchFamily="34" charset="0"/>
              </a:defRPr>
            </a:lvl1pPr>
          </a:lstStyle>
          <a:p>
            <a:pPr lvl="0"/>
            <a:r>
              <a:rPr lang="en-US"/>
              <a:t>Featured text</a:t>
            </a:r>
          </a:p>
        </p:txBody>
      </p:sp>
      <p:sp>
        <p:nvSpPr>
          <p:cNvPr id="81" name="Text Placeholder 30">
            <a:extLst>
              <a:ext uri="{FF2B5EF4-FFF2-40B4-BE49-F238E27FC236}">
                <a16:creationId xmlns:a16="http://schemas.microsoft.com/office/drawing/2014/main" id="{8854F90F-47D8-3FF1-CB71-C17B85326AFB}"/>
              </a:ext>
            </a:extLst>
          </p:cNvPr>
          <p:cNvSpPr>
            <a:spLocks noGrp="1"/>
          </p:cNvSpPr>
          <p:nvPr>
            <p:ph type="body" sz="quarter" idx="39" hasCustomPrompt="1"/>
          </p:nvPr>
        </p:nvSpPr>
        <p:spPr>
          <a:xfrm>
            <a:off x="5012357" y="3188797"/>
            <a:ext cx="1607823" cy="1360426"/>
          </a:xfrm>
          <a:prstGeom prst="rect">
            <a:avLst/>
          </a:prstGeom>
        </p:spPr>
        <p:txBody>
          <a:bodyPr>
            <a:normAutofit/>
          </a:bodyPr>
          <a:lstStyle>
            <a:lvl1pPr>
              <a:defRPr sz="900" b="0" i="0">
                <a:solidFill>
                  <a:schemeClr val="bg1"/>
                </a:solidFill>
                <a:latin typeface="IberPangea Text Light" panose="020B0404000000000000" pitchFamily="34" charset="0"/>
                <a:ea typeface="IberPangea Text Light" panose="020B0404000000000000" pitchFamily="34" charset="0"/>
                <a:cs typeface="IberPangea Text Light" panose="020B0404000000000000" pitchFamily="34" charset="0"/>
              </a:defRPr>
            </a:lvl1pPr>
          </a:lstStyle>
          <a:p>
            <a:pPr lvl="0"/>
            <a:r>
              <a:rPr lang="en-US"/>
              <a:t>Click here to edit text</a:t>
            </a:r>
          </a:p>
        </p:txBody>
      </p:sp>
      <p:sp>
        <p:nvSpPr>
          <p:cNvPr id="88" name="Rectángulo redondeado 87">
            <a:extLst>
              <a:ext uri="{FF2B5EF4-FFF2-40B4-BE49-F238E27FC236}">
                <a16:creationId xmlns:a16="http://schemas.microsoft.com/office/drawing/2014/main" id="{B5585063-19D6-2863-B8C7-6B611C9BF7C8}"/>
              </a:ext>
            </a:extLst>
          </p:cNvPr>
          <p:cNvSpPr/>
          <p:nvPr userDrawn="1"/>
        </p:nvSpPr>
        <p:spPr>
          <a:xfrm>
            <a:off x="6884352" y="303610"/>
            <a:ext cx="1954931" cy="2226756"/>
          </a:xfrm>
          <a:prstGeom prst="roundRect">
            <a:avLst>
              <a:gd name="adj" fmla="val 35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89" name="Text Placeholder 30">
            <a:extLst>
              <a:ext uri="{FF2B5EF4-FFF2-40B4-BE49-F238E27FC236}">
                <a16:creationId xmlns:a16="http://schemas.microsoft.com/office/drawing/2014/main" id="{DBA80BD8-C16A-816D-EECB-42386D8CA44D}"/>
              </a:ext>
            </a:extLst>
          </p:cNvPr>
          <p:cNvSpPr>
            <a:spLocks noGrp="1"/>
          </p:cNvSpPr>
          <p:nvPr>
            <p:ph type="body" sz="quarter" idx="40" hasCustomPrompt="1"/>
          </p:nvPr>
        </p:nvSpPr>
        <p:spPr>
          <a:xfrm>
            <a:off x="7053517" y="599273"/>
            <a:ext cx="1607823" cy="162018"/>
          </a:xfrm>
          <a:prstGeom prst="rect">
            <a:avLst/>
          </a:prstGeom>
        </p:spPr>
        <p:txBody>
          <a:bodyPr>
            <a:noAutofit/>
          </a:bodyPr>
          <a:lstStyle>
            <a:lvl1pPr>
              <a:defRPr sz="1200" b="0" i="0">
                <a:solidFill>
                  <a:schemeClr val="bg1"/>
                </a:solidFill>
                <a:latin typeface="IberPangea Text" panose="020B0504000000000000" pitchFamily="34" charset="0"/>
                <a:ea typeface="IberPangea Text" panose="020B0504000000000000" pitchFamily="34" charset="0"/>
                <a:cs typeface="IberPangea Text" panose="020B0504000000000000" pitchFamily="34" charset="0"/>
              </a:defRPr>
            </a:lvl1pPr>
          </a:lstStyle>
          <a:p>
            <a:pPr lvl="0"/>
            <a:r>
              <a:rPr lang="en-US"/>
              <a:t>Featured text</a:t>
            </a:r>
          </a:p>
        </p:txBody>
      </p:sp>
      <p:sp>
        <p:nvSpPr>
          <p:cNvPr id="90" name="Text Placeholder 30">
            <a:extLst>
              <a:ext uri="{FF2B5EF4-FFF2-40B4-BE49-F238E27FC236}">
                <a16:creationId xmlns:a16="http://schemas.microsoft.com/office/drawing/2014/main" id="{990BDBFA-5077-92F1-2635-4B4D68EA80B0}"/>
              </a:ext>
            </a:extLst>
          </p:cNvPr>
          <p:cNvSpPr>
            <a:spLocks noGrp="1"/>
          </p:cNvSpPr>
          <p:nvPr>
            <p:ph type="body" sz="quarter" idx="41" hasCustomPrompt="1"/>
          </p:nvPr>
        </p:nvSpPr>
        <p:spPr>
          <a:xfrm>
            <a:off x="7053517" y="876216"/>
            <a:ext cx="1607823" cy="1360426"/>
          </a:xfrm>
          <a:prstGeom prst="rect">
            <a:avLst/>
          </a:prstGeom>
        </p:spPr>
        <p:txBody>
          <a:bodyPr>
            <a:normAutofit/>
          </a:bodyPr>
          <a:lstStyle>
            <a:lvl1pPr>
              <a:defRPr sz="900" b="0" i="0">
                <a:solidFill>
                  <a:schemeClr val="bg1"/>
                </a:solidFill>
                <a:latin typeface="IberPangea Text Light" panose="020B0404000000000000" pitchFamily="34" charset="0"/>
                <a:ea typeface="IberPangea Text Light" panose="020B0404000000000000" pitchFamily="34" charset="0"/>
                <a:cs typeface="IberPangea Text Light" panose="020B0404000000000000" pitchFamily="34" charset="0"/>
              </a:defRPr>
            </a:lvl1pPr>
          </a:lstStyle>
          <a:p>
            <a:pPr lvl="0"/>
            <a:r>
              <a:rPr lang="en-US"/>
              <a:t>Click here to edit text</a:t>
            </a:r>
          </a:p>
        </p:txBody>
      </p:sp>
      <p:sp>
        <p:nvSpPr>
          <p:cNvPr id="91" name="Rectángulo redondeado 90">
            <a:extLst>
              <a:ext uri="{FF2B5EF4-FFF2-40B4-BE49-F238E27FC236}">
                <a16:creationId xmlns:a16="http://schemas.microsoft.com/office/drawing/2014/main" id="{3C1C05DE-806B-9740-B3FA-A949E2482B3C}"/>
              </a:ext>
            </a:extLst>
          </p:cNvPr>
          <p:cNvSpPr/>
          <p:nvPr userDrawn="1"/>
        </p:nvSpPr>
        <p:spPr>
          <a:xfrm>
            <a:off x="6884352" y="2616191"/>
            <a:ext cx="1954931" cy="2226756"/>
          </a:xfrm>
          <a:prstGeom prst="roundRect">
            <a:avLst>
              <a:gd name="adj" fmla="val 35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92" name="Text Placeholder 30">
            <a:extLst>
              <a:ext uri="{FF2B5EF4-FFF2-40B4-BE49-F238E27FC236}">
                <a16:creationId xmlns:a16="http://schemas.microsoft.com/office/drawing/2014/main" id="{4656AF4A-7291-323B-9369-C7A83D0D5F7C}"/>
              </a:ext>
            </a:extLst>
          </p:cNvPr>
          <p:cNvSpPr>
            <a:spLocks noGrp="1"/>
          </p:cNvSpPr>
          <p:nvPr>
            <p:ph type="body" sz="quarter" idx="42" hasCustomPrompt="1"/>
          </p:nvPr>
        </p:nvSpPr>
        <p:spPr>
          <a:xfrm>
            <a:off x="7053517" y="2911855"/>
            <a:ext cx="1607823" cy="162018"/>
          </a:xfrm>
          <a:prstGeom prst="rect">
            <a:avLst/>
          </a:prstGeom>
        </p:spPr>
        <p:txBody>
          <a:bodyPr>
            <a:noAutofit/>
          </a:bodyPr>
          <a:lstStyle>
            <a:lvl1pPr>
              <a:defRPr sz="1200" b="0" i="0">
                <a:solidFill>
                  <a:schemeClr val="bg1"/>
                </a:solidFill>
                <a:latin typeface="IberPangea Text" panose="020B0504000000000000" pitchFamily="34" charset="0"/>
                <a:ea typeface="IberPangea Text" panose="020B0504000000000000" pitchFamily="34" charset="0"/>
                <a:cs typeface="IberPangea Text" panose="020B0504000000000000" pitchFamily="34" charset="0"/>
              </a:defRPr>
            </a:lvl1pPr>
          </a:lstStyle>
          <a:p>
            <a:pPr lvl="0"/>
            <a:r>
              <a:rPr lang="en-US"/>
              <a:t>Featured text</a:t>
            </a:r>
          </a:p>
        </p:txBody>
      </p:sp>
      <p:sp>
        <p:nvSpPr>
          <p:cNvPr id="93" name="Text Placeholder 30">
            <a:extLst>
              <a:ext uri="{FF2B5EF4-FFF2-40B4-BE49-F238E27FC236}">
                <a16:creationId xmlns:a16="http://schemas.microsoft.com/office/drawing/2014/main" id="{936E5C14-6643-73F1-21AF-0AB396393CB3}"/>
              </a:ext>
            </a:extLst>
          </p:cNvPr>
          <p:cNvSpPr>
            <a:spLocks noGrp="1"/>
          </p:cNvSpPr>
          <p:nvPr>
            <p:ph type="body" sz="quarter" idx="43" hasCustomPrompt="1"/>
          </p:nvPr>
        </p:nvSpPr>
        <p:spPr>
          <a:xfrm>
            <a:off x="7053517" y="3188797"/>
            <a:ext cx="1607823" cy="1360426"/>
          </a:xfrm>
          <a:prstGeom prst="rect">
            <a:avLst/>
          </a:prstGeom>
        </p:spPr>
        <p:txBody>
          <a:bodyPr>
            <a:normAutofit/>
          </a:bodyPr>
          <a:lstStyle>
            <a:lvl1pPr>
              <a:defRPr sz="900" b="0" i="0">
                <a:solidFill>
                  <a:schemeClr val="bg1"/>
                </a:solidFill>
                <a:latin typeface="IberPangea Text Light" panose="020B0404000000000000" pitchFamily="34" charset="0"/>
                <a:ea typeface="IberPangea Text Light" panose="020B0404000000000000" pitchFamily="34" charset="0"/>
                <a:cs typeface="IberPangea Text Light" panose="020B0404000000000000" pitchFamily="34" charset="0"/>
              </a:defRPr>
            </a:lvl1pPr>
          </a:lstStyle>
          <a:p>
            <a:pPr lvl="0"/>
            <a:r>
              <a:rPr lang="en-US"/>
              <a:t>Click here to edit text</a:t>
            </a:r>
          </a:p>
        </p:txBody>
      </p:sp>
    </p:spTree>
    <p:extLst>
      <p:ext uri="{BB962C8B-B14F-4D97-AF65-F5344CB8AC3E}">
        <p14:creationId xmlns:p14="http://schemas.microsoft.com/office/powerpoint/2010/main" val="3753957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Content and Image 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Picture Placeholder 4">
            <a:extLst>
              <a:ext uri="{FF2B5EF4-FFF2-40B4-BE49-F238E27FC236}">
                <a16:creationId xmlns:a16="http://schemas.microsoft.com/office/drawing/2014/main" id="{F55E9B31-91C4-44B1-A472-FF996D1027AE}"/>
              </a:ext>
            </a:extLst>
          </p:cNvPr>
          <p:cNvSpPr>
            <a:spLocks noGrp="1"/>
          </p:cNvSpPr>
          <p:nvPr>
            <p:ph type="pic" sz="quarter" idx="10"/>
          </p:nvPr>
        </p:nvSpPr>
        <p:spPr>
          <a:xfrm>
            <a:off x="5140014" y="0"/>
            <a:ext cx="3996000" cy="5184000"/>
          </a:xfrm>
          <a:custGeom>
            <a:avLst/>
            <a:gdLst>
              <a:gd name="connsiteX0" fmla="*/ 0 w 4025900"/>
              <a:gd name="connsiteY0" fmla="*/ 0 h 6858000"/>
              <a:gd name="connsiteX1" fmla="*/ 4025900 w 4025900"/>
              <a:gd name="connsiteY1" fmla="*/ 0 h 6858000"/>
              <a:gd name="connsiteX2" fmla="*/ 4025900 w 4025900"/>
              <a:gd name="connsiteY2" fmla="*/ 6858000 h 6858000"/>
              <a:gd name="connsiteX3" fmla="*/ 0 w 4025900"/>
              <a:gd name="connsiteY3" fmla="*/ 6858000 h 6858000"/>
              <a:gd name="connsiteX4" fmla="*/ 0 w 4025900"/>
              <a:gd name="connsiteY4" fmla="*/ 0 h 6858000"/>
              <a:gd name="connsiteX0" fmla="*/ 577 w 4026477"/>
              <a:gd name="connsiteY0" fmla="*/ 0 h 6858000"/>
              <a:gd name="connsiteX1" fmla="*/ 4026477 w 4026477"/>
              <a:gd name="connsiteY1" fmla="*/ 0 h 6858000"/>
              <a:gd name="connsiteX2" fmla="*/ 4026477 w 4026477"/>
              <a:gd name="connsiteY2" fmla="*/ 6858000 h 6858000"/>
              <a:gd name="connsiteX3" fmla="*/ 577 w 4026477"/>
              <a:gd name="connsiteY3" fmla="*/ 6858000 h 6858000"/>
              <a:gd name="connsiteX4" fmla="*/ 0 w 4026477"/>
              <a:gd name="connsiteY4" fmla="*/ 1163782 h 6858000"/>
              <a:gd name="connsiteX5" fmla="*/ 577 w 4026477"/>
              <a:gd name="connsiteY5" fmla="*/ 0 h 6858000"/>
              <a:gd name="connsiteX0" fmla="*/ 1 w 4025901"/>
              <a:gd name="connsiteY0" fmla="*/ 0 h 6858000"/>
              <a:gd name="connsiteX1" fmla="*/ 4025901 w 4025901"/>
              <a:gd name="connsiteY1" fmla="*/ 0 h 6858000"/>
              <a:gd name="connsiteX2" fmla="*/ 4025901 w 4025901"/>
              <a:gd name="connsiteY2" fmla="*/ 6858000 h 6858000"/>
              <a:gd name="connsiteX3" fmla="*/ 1 w 4025901"/>
              <a:gd name="connsiteY3" fmla="*/ 6858000 h 6858000"/>
              <a:gd name="connsiteX4" fmla="*/ 3012788 w 4025901"/>
              <a:gd name="connsiteY4" fmla="*/ 2867891 h 6858000"/>
              <a:gd name="connsiteX5" fmla="*/ 1 w 4025901"/>
              <a:gd name="connsiteY5" fmla="*/ 0 h 6858000"/>
              <a:gd name="connsiteX0" fmla="*/ 1 w 4025901"/>
              <a:gd name="connsiteY0" fmla="*/ 0 h 6858000"/>
              <a:gd name="connsiteX1" fmla="*/ 4025901 w 4025901"/>
              <a:gd name="connsiteY1" fmla="*/ 0 h 6858000"/>
              <a:gd name="connsiteX2" fmla="*/ 4025901 w 4025901"/>
              <a:gd name="connsiteY2" fmla="*/ 6858000 h 6858000"/>
              <a:gd name="connsiteX3" fmla="*/ 1 w 4025901"/>
              <a:gd name="connsiteY3" fmla="*/ 6858000 h 6858000"/>
              <a:gd name="connsiteX4" fmla="*/ 3438815 w 4025901"/>
              <a:gd name="connsiteY4" fmla="*/ 3938154 h 6858000"/>
              <a:gd name="connsiteX5" fmla="*/ 1 w 4025901"/>
              <a:gd name="connsiteY5" fmla="*/ 0 h 6858000"/>
              <a:gd name="connsiteX0" fmla="*/ 1 w 4025901"/>
              <a:gd name="connsiteY0" fmla="*/ 0 h 6858000"/>
              <a:gd name="connsiteX1" fmla="*/ 4025901 w 4025901"/>
              <a:gd name="connsiteY1" fmla="*/ 0 h 6858000"/>
              <a:gd name="connsiteX2" fmla="*/ 4025901 w 4025901"/>
              <a:gd name="connsiteY2" fmla="*/ 6858000 h 6858000"/>
              <a:gd name="connsiteX3" fmla="*/ 1 w 4025901"/>
              <a:gd name="connsiteY3" fmla="*/ 6858000 h 6858000"/>
              <a:gd name="connsiteX4" fmla="*/ 3792106 w 4025901"/>
              <a:gd name="connsiteY4" fmla="*/ 4821381 h 6858000"/>
              <a:gd name="connsiteX5" fmla="*/ 1 w 4025901"/>
              <a:gd name="connsiteY5" fmla="*/ 0 h 6858000"/>
              <a:gd name="connsiteX0" fmla="*/ 1 w 4025901"/>
              <a:gd name="connsiteY0" fmla="*/ 0 h 6858000"/>
              <a:gd name="connsiteX1" fmla="*/ 4025901 w 4025901"/>
              <a:gd name="connsiteY1" fmla="*/ 0 h 6858000"/>
              <a:gd name="connsiteX2" fmla="*/ 4025901 w 4025901"/>
              <a:gd name="connsiteY2" fmla="*/ 6858000 h 6858000"/>
              <a:gd name="connsiteX3" fmla="*/ 1 w 4025901"/>
              <a:gd name="connsiteY3" fmla="*/ 6858000 h 6858000"/>
              <a:gd name="connsiteX4" fmla="*/ 3792106 w 4025901"/>
              <a:gd name="connsiteY4" fmla="*/ 4405745 h 6858000"/>
              <a:gd name="connsiteX5" fmla="*/ 1 w 4025901"/>
              <a:gd name="connsiteY5" fmla="*/ 0 h 6858000"/>
              <a:gd name="connsiteX0" fmla="*/ 1 w 4025901"/>
              <a:gd name="connsiteY0" fmla="*/ 0 h 6858000"/>
              <a:gd name="connsiteX1" fmla="*/ 4025901 w 4025901"/>
              <a:gd name="connsiteY1" fmla="*/ 0 h 6858000"/>
              <a:gd name="connsiteX2" fmla="*/ 4025901 w 4025901"/>
              <a:gd name="connsiteY2" fmla="*/ 6858000 h 6858000"/>
              <a:gd name="connsiteX3" fmla="*/ 1 w 4025901"/>
              <a:gd name="connsiteY3" fmla="*/ 6858000 h 6858000"/>
              <a:gd name="connsiteX4" fmla="*/ 3792106 w 4025901"/>
              <a:gd name="connsiteY4" fmla="*/ 4405745 h 6858000"/>
              <a:gd name="connsiteX5" fmla="*/ 1 w 4025901"/>
              <a:gd name="connsiteY5" fmla="*/ 0 h 6858000"/>
              <a:gd name="connsiteX0" fmla="*/ 1 w 4025901"/>
              <a:gd name="connsiteY0" fmla="*/ 0 h 6858000"/>
              <a:gd name="connsiteX1" fmla="*/ 4025901 w 4025901"/>
              <a:gd name="connsiteY1" fmla="*/ 0 h 6858000"/>
              <a:gd name="connsiteX2" fmla="*/ 4025901 w 4025901"/>
              <a:gd name="connsiteY2" fmla="*/ 6858000 h 6858000"/>
              <a:gd name="connsiteX3" fmla="*/ 1 w 4025901"/>
              <a:gd name="connsiteY3" fmla="*/ 6858000 h 6858000"/>
              <a:gd name="connsiteX4" fmla="*/ 3792106 w 4025901"/>
              <a:gd name="connsiteY4" fmla="*/ 4405745 h 6858000"/>
              <a:gd name="connsiteX5" fmla="*/ 1 w 4025901"/>
              <a:gd name="connsiteY5" fmla="*/ 0 h 6858000"/>
              <a:gd name="connsiteX0" fmla="*/ 1 w 4025901"/>
              <a:gd name="connsiteY0" fmla="*/ 0 h 6858000"/>
              <a:gd name="connsiteX1" fmla="*/ 4025901 w 4025901"/>
              <a:gd name="connsiteY1" fmla="*/ 0 h 6858000"/>
              <a:gd name="connsiteX2" fmla="*/ 4025901 w 4025901"/>
              <a:gd name="connsiteY2" fmla="*/ 6858000 h 6858000"/>
              <a:gd name="connsiteX3" fmla="*/ 1 w 4025901"/>
              <a:gd name="connsiteY3" fmla="*/ 6858000 h 6858000"/>
              <a:gd name="connsiteX4" fmla="*/ 3740151 w 4025901"/>
              <a:gd name="connsiteY4" fmla="*/ 4675908 h 6858000"/>
              <a:gd name="connsiteX5" fmla="*/ 1 w 4025901"/>
              <a:gd name="connsiteY5" fmla="*/ 0 h 6858000"/>
              <a:gd name="connsiteX0" fmla="*/ 137862 w 4163762"/>
              <a:gd name="connsiteY0" fmla="*/ 0 h 6858000"/>
              <a:gd name="connsiteX1" fmla="*/ 4163762 w 4163762"/>
              <a:gd name="connsiteY1" fmla="*/ 0 h 6858000"/>
              <a:gd name="connsiteX2" fmla="*/ 4163762 w 4163762"/>
              <a:gd name="connsiteY2" fmla="*/ 6858000 h 6858000"/>
              <a:gd name="connsiteX3" fmla="*/ 137862 w 4163762"/>
              <a:gd name="connsiteY3" fmla="*/ 6858000 h 6858000"/>
              <a:gd name="connsiteX4" fmla="*/ 1207549 w 4163762"/>
              <a:gd name="connsiteY4" fmla="*/ 5860473 h 6858000"/>
              <a:gd name="connsiteX5" fmla="*/ 3878012 w 4163762"/>
              <a:gd name="connsiteY5" fmla="*/ 4675908 h 6858000"/>
              <a:gd name="connsiteX6" fmla="*/ 137862 w 4163762"/>
              <a:gd name="connsiteY6" fmla="*/ 0 h 6858000"/>
              <a:gd name="connsiteX0" fmla="*/ 56011 w 4081911"/>
              <a:gd name="connsiteY0" fmla="*/ 0 h 6858000"/>
              <a:gd name="connsiteX1" fmla="*/ 4081911 w 4081911"/>
              <a:gd name="connsiteY1" fmla="*/ 0 h 6858000"/>
              <a:gd name="connsiteX2" fmla="*/ 4081911 w 4081911"/>
              <a:gd name="connsiteY2" fmla="*/ 6858000 h 6858000"/>
              <a:gd name="connsiteX3" fmla="*/ 56011 w 4081911"/>
              <a:gd name="connsiteY3" fmla="*/ 6858000 h 6858000"/>
              <a:gd name="connsiteX4" fmla="*/ 3089580 w 4081911"/>
              <a:gd name="connsiteY4" fmla="*/ 6151418 h 6858000"/>
              <a:gd name="connsiteX5" fmla="*/ 3796161 w 4081911"/>
              <a:gd name="connsiteY5" fmla="*/ 4675908 h 6858000"/>
              <a:gd name="connsiteX6" fmla="*/ 56011 w 4081911"/>
              <a:gd name="connsiteY6" fmla="*/ 0 h 6858000"/>
              <a:gd name="connsiteX0" fmla="*/ 57658 w 4083558"/>
              <a:gd name="connsiteY0" fmla="*/ 0 h 6858000"/>
              <a:gd name="connsiteX1" fmla="*/ 4083558 w 4083558"/>
              <a:gd name="connsiteY1" fmla="*/ 0 h 6858000"/>
              <a:gd name="connsiteX2" fmla="*/ 4083558 w 4083558"/>
              <a:gd name="connsiteY2" fmla="*/ 6858000 h 6858000"/>
              <a:gd name="connsiteX3" fmla="*/ 57658 w 4083558"/>
              <a:gd name="connsiteY3" fmla="*/ 6858000 h 6858000"/>
              <a:gd name="connsiteX4" fmla="*/ 2997709 w 4083558"/>
              <a:gd name="connsiteY4" fmla="*/ 6047509 h 6858000"/>
              <a:gd name="connsiteX5" fmla="*/ 3797808 w 4083558"/>
              <a:gd name="connsiteY5" fmla="*/ 4675908 h 6858000"/>
              <a:gd name="connsiteX6" fmla="*/ 57658 w 4083558"/>
              <a:gd name="connsiteY6" fmla="*/ 0 h 6858000"/>
              <a:gd name="connsiteX0" fmla="*/ 9354 w 4035254"/>
              <a:gd name="connsiteY0" fmla="*/ 0 h 6858000"/>
              <a:gd name="connsiteX1" fmla="*/ 4035254 w 4035254"/>
              <a:gd name="connsiteY1" fmla="*/ 0 h 6858000"/>
              <a:gd name="connsiteX2" fmla="*/ 4035254 w 4035254"/>
              <a:gd name="connsiteY2" fmla="*/ 6858000 h 6858000"/>
              <a:gd name="connsiteX3" fmla="*/ 9354 w 4035254"/>
              <a:gd name="connsiteY3" fmla="*/ 6858000 h 6858000"/>
              <a:gd name="connsiteX4" fmla="*/ 2949405 w 4035254"/>
              <a:gd name="connsiteY4" fmla="*/ 6047509 h 6858000"/>
              <a:gd name="connsiteX5" fmla="*/ 3749504 w 4035254"/>
              <a:gd name="connsiteY5" fmla="*/ 4675908 h 6858000"/>
              <a:gd name="connsiteX6" fmla="*/ 9354 w 4035254"/>
              <a:gd name="connsiteY6" fmla="*/ 0 h 6858000"/>
              <a:gd name="connsiteX0" fmla="*/ 9354 w 4035254"/>
              <a:gd name="connsiteY0" fmla="*/ 0 h 6858000"/>
              <a:gd name="connsiteX1" fmla="*/ 4035254 w 4035254"/>
              <a:gd name="connsiteY1" fmla="*/ 0 h 6858000"/>
              <a:gd name="connsiteX2" fmla="*/ 4035254 w 4035254"/>
              <a:gd name="connsiteY2" fmla="*/ 6858000 h 6858000"/>
              <a:gd name="connsiteX3" fmla="*/ 9354 w 4035254"/>
              <a:gd name="connsiteY3" fmla="*/ 6858000 h 6858000"/>
              <a:gd name="connsiteX4" fmla="*/ 2949405 w 4035254"/>
              <a:gd name="connsiteY4" fmla="*/ 6047509 h 6858000"/>
              <a:gd name="connsiteX5" fmla="*/ 3749504 w 4035254"/>
              <a:gd name="connsiteY5" fmla="*/ 4675908 h 6858000"/>
              <a:gd name="connsiteX6" fmla="*/ 9354 w 4035254"/>
              <a:gd name="connsiteY6" fmla="*/ 0 h 6858000"/>
              <a:gd name="connsiteX0" fmla="*/ 9354 w 4035254"/>
              <a:gd name="connsiteY0" fmla="*/ 0 h 6858000"/>
              <a:gd name="connsiteX1" fmla="*/ 4035254 w 4035254"/>
              <a:gd name="connsiteY1" fmla="*/ 0 h 6858000"/>
              <a:gd name="connsiteX2" fmla="*/ 4035254 w 4035254"/>
              <a:gd name="connsiteY2" fmla="*/ 6858000 h 6858000"/>
              <a:gd name="connsiteX3" fmla="*/ 9354 w 4035254"/>
              <a:gd name="connsiteY3" fmla="*/ 6858000 h 6858000"/>
              <a:gd name="connsiteX4" fmla="*/ 2949405 w 4035254"/>
              <a:gd name="connsiteY4" fmla="*/ 6047509 h 6858000"/>
              <a:gd name="connsiteX5" fmla="*/ 3749504 w 4035254"/>
              <a:gd name="connsiteY5" fmla="*/ 4675908 h 6858000"/>
              <a:gd name="connsiteX6" fmla="*/ 9354 w 4035254"/>
              <a:gd name="connsiteY6" fmla="*/ 0 h 6858000"/>
              <a:gd name="connsiteX0" fmla="*/ 9411 w 4035311"/>
              <a:gd name="connsiteY0" fmla="*/ 0 h 6858000"/>
              <a:gd name="connsiteX1" fmla="*/ 4035311 w 4035311"/>
              <a:gd name="connsiteY1" fmla="*/ 0 h 6858000"/>
              <a:gd name="connsiteX2" fmla="*/ 4035311 w 4035311"/>
              <a:gd name="connsiteY2" fmla="*/ 6858000 h 6858000"/>
              <a:gd name="connsiteX3" fmla="*/ 9411 w 4035311"/>
              <a:gd name="connsiteY3" fmla="*/ 6858000 h 6858000"/>
              <a:gd name="connsiteX4" fmla="*/ 2949462 w 4035311"/>
              <a:gd name="connsiteY4" fmla="*/ 6047509 h 6858000"/>
              <a:gd name="connsiteX5" fmla="*/ 3848274 w 4035311"/>
              <a:gd name="connsiteY5" fmla="*/ 3990108 h 6858000"/>
              <a:gd name="connsiteX6" fmla="*/ 9411 w 4035311"/>
              <a:gd name="connsiteY6" fmla="*/ 0 h 6858000"/>
              <a:gd name="connsiteX0" fmla="*/ 9242 w 4035142"/>
              <a:gd name="connsiteY0" fmla="*/ 0 h 6858000"/>
              <a:gd name="connsiteX1" fmla="*/ 4035142 w 4035142"/>
              <a:gd name="connsiteY1" fmla="*/ 0 h 6858000"/>
              <a:gd name="connsiteX2" fmla="*/ 4035142 w 4035142"/>
              <a:gd name="connsiteY2" fmla="*/ 6858000 h 6858000"/>
              <a:gd name="connsiteX3" fmla="*/ 9242 w 4035142"/>
              <a:gd name="connsiteY3" fmla="*/ 6858000 h 6858000"/>
              <a:gd name="connsiteX4" fmla="*/ 2949293 w 4035142"/>
              <a:gd name="connsiteY4" fmla="*/ 6047509 h 6858000"/>
              <a:gd name="connsiteX5" fmla="*/ 3555709 w 4035142"/>
              <a:gd name="connsiteY5" fmla="*/ 4309085 h 6858000"/>
              <a:gd name="connsiteX6" fmla="*/ 9242 w 4035142"/>
              <a:gd name="connsiteY6" fmla="*/ 0 h 6858000"/>
              <a:gd name="connsiteX0" fmla="*/ 9242 w 4035142"/>
              <a:gd name="connsiteY0" fmla="*/ 0 h 6858000"/>
              <a:gd name="connsiteX1" fmla="*/ 4035142 w 4035142"/>
              <a:gd name="connsiteY1" fmla="*/ 0 h 6858000"/>
              <a:gd name="connsiteX2" fmla="*/ 4035142 w 4035142"/>
              <a:gd name="connsiteY2" fmla="*/ 6858000 h 6858000"/>
              <a:gd name="connsiteX3" fmla="*/ 9242 w 4035142"/>
              <a:gd name="connsiteY3" fmla="*/ 6858000 h 6858000"/>
              <a:gd name="connsiteX4" fmla="*/ 2949293 w 4035142"/>
              <a:gd name="connsiteY4" fmla="*/ 6047509 h 6858000"/>
              <a:gd name="connsiteX5" fmla="*/ 3555709 w 4035142"/>
              <a:gd name="connsiteY5" fmla="*/ 4309085 h 6858000"/>
              <a:gd name="connsiteX6" fmla="*/ 9242 w 4035142"/>
              <a:gd name="connsiteY6" fmla="*/ 0 h 6858000"/>
              <a:gd name="connsiteX0" fmla="*/ 0 w 4025900"/>
              <a:gd name="connsiteY0" fmla="*/ 0 h 6858000"/>
              <a:gd name="connsiteX1" fmla="*/ 4025900 w 4025900"/>
              <a:gd name="connsiteY1" fmla="*/ 0 h 6858000"/>
              <a:gd name="connsiteX2" fmla="*/ 4025900 w 4025900"/>
              <a:gd name="connsiteY2" fmla="*/ 6858000 h 6858000"/>
              <a:gd name="connsiteX3" fmla="*/ 0 w 4025900"/>
              <a:gd name="connsiteY3" fmla="*/ 6858000 h 6858000"/>
              <a:gd name="connsiteX4" fmla="*/ 2940051 w 4025900"/>
              <a:gd name="connsiteY4" fmla="*/ 6047509 h 6858000"/>
              <a:gd name="connsiteX5" fmla="*/ 3546467 w 4025900"/>
              <a:gd name="connsiteY5" fmla="*/ 4309085 h 6858000"/>
              <a:gd name="connsiteX6" fmla="*/ 0 w 4025900"/>
              <a:gd name="connsiteY6" fmla="*/ 0 h 6858000"/>
              <a:gd name="connsiteX0" fmla="*/ 0 w 4025900"/>
              <a:gd name="connsiteY0" fmla="*/ 0 h 6858000"/>
              <a:gd name="connsiteX1" fmla="*/ 4025900 w 4025900"/>
              <a:gd name="connsiteY1" fmla="*/ 0 h 6858000"/>
              <a:gd name="connsiteX2" fmla="*/ 4025900 w 4025900"/>
              <a:gd name="connsiteY2" fmla="*/ 6858000 h 6858000"/>
              <a:gd name="connsiteX3" fmla="*/ 0 w 4025900"/>
              <a:gd name="connsiteY3" fmla="*/ 6858000 h 6858000"/>
              <a:gd name="connsiteX4" fmla="*/ 2940051 w 4025900"/>
              <a:gd name="connsiteY4" fmla="*/ 6047509 h 6858000"/>
              <a:gd name="connsiteX5" fmla="*/ 3546467 w 4025900"/>
              <a:gd name="connsiteY5" fmla="*/ 4309085 h 6858000"/>
              <a:gd name="connsiteX6" fmla="*/ 0 w 4025900"/>
              <a:gd name="connsiteY6" fmla="*/ 0 h 6858000"/>
              <a:gd name="connsiteX0" fmla="*/ 0 w 4025900"/>
              <a:gd name="connsiteY0" fmla="*/ 0 h 6858000"/>
              <a:gd name="connsiteX1" fmla="*/ 4025900 w 4025900"/>
              <a:gd name="connsiteY1" fmla="*/ 0 h 6858000"/>
              <a:gd name="connsiteX2" fmla="*/ 4025900 w 4025900"/>
              <a:gd name="connsiteY2" fmla="*/ 6858000 h 6858000"/>
              <a:gd name="connsiteX3" fmla="*/ 0 w 4025900"/>
              <a:gd name="connsiteY3" fmla="*/ 6858000 h 6858000"/>
              <a:gd name="connsiteX4" fmla="*/ 2940051 w 4025900"/>
              <a:gd name="connsiteY4" fmla="*/ 6047509 h 6858000"/>
              <a:gd name="connsiteX5" fmla="*/ 3546467 w 4025900"/>
              <a:gd name="connsiteY5" fmla="*/ 4309085 h 6858000"/>
              <a:gd name="connsiteX6" fmla="*/ 0 w 4025900"/>
              <a:gd name="connsiteY6" fmla="*/ 0 h 6858000"/>
              <a:gd name="connsiteX0" fmla="*/ 0 w 4025900"/>
              <a:gd name="connsiteY0" fmla="*/ 0 h 6858000"/>
              <a:gd name="connsiteX1" fmla="*/ 4025900 w 4025900"/>
              <a:gd name="connsiteY1" fmla="*/ 0 h 6858000"/>
              <a:gd name="connsiteX2" fmla="*/ 4025900 w 4025900"/>
              <a:gd name="connsiteY2" fmla="*/ 6858000 h 6858000"/>
              <a:gd name="connsiteX3" fmla="*/ 0 w 4025900"/>
              <a:gd name="connsiteY3" fmla="*/ 6858000 h 6858000"/>
              <a:gd name="connsiteX4" fmla="*/ 2940051 w 4025900"/>
              <a:gd name="connsiteY4" fmla="*/ 6047509 h 6858000"/>
              <a:gd name="connsiteX5" fmla="*/ 3546467 w 4025900"/>
              <a:gd name="connsiteY5" fmla="*/ 4309085 h 6858000"/>
              <a:gd name="connsiteX6" fmla="*/ 0 w 4025900"/>
              <a:gd name="connsiteY6" fmla="*/ 0 h 6858000"/>
              <a:gd name="connsiteX0" fmla="*/ 0 w 4025900"/>
              <a:gd name="connsiteY0" fmla="*/ 0 h 6858000"/>
              <a:gd name="connsiteX1" fmla="*/ 4025900 w 4025900"/>
              <a:gd name="connsiteY1" fmla="*/ 0 h 6858000"/>
              <a:gd name="connsiteX2" fmla="*/ 4025900 w 4025900"/>
              <a:gd name="connsiteY2" fmla="*/ 6858000 h 6858000"/>
              <a:gd name="connsiteX3" fmla="*/ 0 w 4025900"/>
              <a:gd name="connsiteY3" fmla="*/ 6858000 h 6858000"/>
              <a:gd name="connsiteX4" fmla="*/ 2940051 w 4025900"/>
              <a:gd name="connsiteY4" fmla="*/ 6047509 h 6858000"/>
              <a:gd name="connsiteX5" fmla="*/ 3546467 w 4025900"/>
              <a:gd name="connsiteY5" fmla="*/ 4309085 h 6858000"/>
              <a:gd name="connsiteX6" fmla="*/ 0 w 4025900"/>
              <a:gd name="connsiteY6" fmla="*/ 0 h 6858000"/>
              <a:gd name="connsiteX0" fmla="*/ 0 w 4025900"/>
              <a:gd name="connsiteY0" fmla="*/ 0 h 6858000"/>
              <a:gd name="connsiteX1" fmla="*/ 4025900 w 4025900"/>
              <a:gd name="connsiteY1" fmla="*/ 0 h 6858000"/>
              <a:gd name="connsiteX2" fmla="*/ 4025900 w 4025900"/>
              <a:gd name="connsiteY2" fmla="*/ 6858000 h 6858000"/>
              <a:gd name="connsiteX3" fmla="*/ 0 w 4025900"/>
              <a:gd name="connsiteY3" fmla="*/ 6858000 h 6858000"/>
              <a:gd name="connsiteX4" fmla="*/ 2940051 w 4025900"/>
              <a:gd name="connsiteY4" fmla="*/ 6047509 h 6858000"/>
              <a:gd name="connsiteX5" fmla="*/ 3546467 w 4025900"/>
              <a:gd name="connsiteY5" fmla="*/ 4309085 h 6858000"/>
              <a:gd name="connsiteX6" fmla="*/ 0 w 4025900"/>
              <a:gd name="connsiteY6" fmla="*/ 0 h 6858000"/>
              <a:gd name="connsiteX0" fmla="*/ 0 w 4025900"/>
              <a:gd name="connsiteY0" fmla="*/ 0 h 6858000"/>
              <a:gd name="connsiteX1" fmla="*/ 4025900 w 4025900"/>
              <a:gd name="connsiteY1" fmla="*/ 0 h 6858000"/>
              <a:gd name="connsiteX2" fmla="*/ 4025900 w 4025900"/>
              <a:gd name="connsiteY2" fmla="*/ 6858000 h 6858000"/>
              <a:gd name="connsiteX3" fmla="*/ 0 w 4025900"/>
              <a:gd name="connsiteY3" fmla="*/ 6858000 h 6858000"/>
              <a:gd name="connsiteX4" fmla="*/ 2940051 w 4025900"/>
              <a:gd name="connsiteY4" fmla="*/ 6047509 h 6858000"/>
              <a:gd name="connsiteX5" fmla="*/ 3655360 w 4025900"/>
              <a:gd name="connsiteY5" fmla="*/ 5528235 h 6858000"/>
              <a:gd name="connsiteX6" fmla="*/ 3546467 w 4025900"/>
              <a:gd name="connsiteY6" fmla="*/ 4309085 h 6858000"/>
              <a:gd name="connsiteX7" fmla="*/ 0 w 4025900"/>
              <a:gd name="connsiteY7" fmla="*/ 0 h 6858000"/>
              <a:gd name="connsiteX0" fmla="*/ 0 w 4025900"/>
              <a:gd name="connsiteY0" fmla="*/ 0 h 6858000"/>
              <a:gd name="connsiteX1" fmla="*/ 4025900 w 4025900"/>
              <a:gd name="connsiteY1" fmla="*/ 0 h 6858000"/>
              <a:gd name="connsiteX2" fmla="*/ 4025900 w 4025900"/>
              <a:gd name="connsiteY2" fmla="*/ 6858000 h 6858000"/>
              <a:gd name="connsiteX3" fmla="*/ 0 w 4025900"/>
              <a:gd name="connsiteY3" fmla="*/ 6858000 h 6858000"/>
              <a:gd name="connsiteX4" fmla="*/ 2940051 w 4025900"/>
              <a:gd name="connsiteY4" fmla="*/ 6047509 h 6858000"/>
              <a:gd name="connsiteX5" fmla="*/ 3655360 w 4025900"/>
              <a:gd name="connsiteY5" fmla="*/ 5528235 h 6858000"/>
              <a:gd name="connsiteX6" fmla="*/ 3546467 w 4025900"/>
              <a:gd name="connsiteY6" fmla="*/ 4309085 h 6858000"/>
              <a:gd name="connsiteX7" fmla="*/ 0 w 4025900"/>
              <a:gd name="connsiteY7" fmla="*/ 0 h 6858000"/>
              <a:gd name="connsiteX0" fmla="*/ 0 w 4025900"/>
              <a:gd name="connsiteY0" fmla="*/ 0 h 6858000"/>
              <a:gd name="connsiteX1" fmla="*/ 4025900 w 4025900"/>
              <a:gd name="connsiteY1" fmla="*/ 0 h 6858000"/>
              <a:gd name="connsiteX2" fmla="*/ 4025900 w 4025900"/>
              <a:gd name="connsiteY2" fmla="*/ 6858000 h 6858000"/>
              <a:gd name="connsiteX3" fmla="*/ 0 w 4025900"/>
              <a:gd name="connsiteY3" fmla="*/ 6858000 h 6858000"/>
              <a:gd name="connsiteX4" fmla="*/ 2940051 w 4025900"/>
              <a:gd name="connsiteY4" fmla="*/ 6047509 h 6858000"/>
              <a:gd name="connsiteX5" fmla="*/ 3655360 w 4025900"/>
              <a:gd name="connsiteY5" fmla="*/ 5528235 h 6858000"/>
              <a:gd name="connsiteX6" fmla="*/ 3546467 w 4025900"/>
              <a:gd name="connsiteY6" fmla="*/ 4309085 h 6858000"/>
              <a:gd name="connsiteX7" fmla="*/ 0 w 4025900"/>
              <a:gd name="connsiteY7" fmla="*/ 0 h 6858000"/>
              <a:gd name="connsiteX0" fmla="*/ 0 w 4025900"/>
              <a:gd name="connsiteY0" fmla="*/ 0 h 6858000"/>
              <a:gd name="connsiteX1" fmla="*/ 4025900 w 4025900"/>
              <a:gd name="connsiteY1" fmla="*/ 0 h 6858000"/>
              <a:gd name="connsiteX2" fmla="*/ 4025900 w 4025900"/>
              <a:gd name="connsiteY2" fmla="*/ 6858000 h 6858000"/>
              <a:gd name="connsiteX3" fmla="*/ 0 w 4025900"/>
              <a:gd name="connsiteY3" fmla="*/ 6858000 h 6858000"/>
              <a:gd name="connsiteX4" fmla="*/ 2940051 w 4025900"/>
              <a:gd name="connsiteY4" fmla="*/ 6047509 h 6858000"/>
              <a:gd name="connsiteX5" fmla="*/ 3786842 w 4025900"/>
              <a:gd name="connsiteY5" fmla="*/ 5635812 h 6858000"/>
              <a:gd name="connsiteX6" fmla="*/ 3546467 w 4025900"/>
              <a:gd name="connsiteY6" fmla="*/ 4309085 h 6858000"/>
              <a:gd name="connsiteX7" fmla="*/ 0 w 4025900"/>
              <a:gd name="connsiteY7" fmla="*/ 0 h 6858000"/>
              <a:gd name="connsiteX0" fmla="*/ 0 w 4025900"/>
              <a:gd name="connsiteY0" fmla="*/ 0 h 6858000"/>
              <a:gd name="connsiteX1" fmla="*/ 4025900 w 4025900"/>
              <a:gd name="connsiteY1" fmla="*/ 0 h 6858000"/>
              <a:gd name="connsiteX2" fmla="*/ 4025900 w 4025900"/>
              <a:gd name="connsiteY2" fmla="*/ 6858000 h 6858000"/>
              <a:gd name="connsiteX3" fmla="*/ 0 w 4025900"/>
              <a:gd name="connsiteY3" fmla="*/ 6858000 h 6858000"/>
              <a:gd name="connsiteX4" fmla="*/ 2940051 w 4025900"/>
              <a:gd name="connsiteY4" fmla="*/ 6047509 h 6858000"/>
              <a:gd name="connsiteX5" fmla="*/ 3607548 w 4025900"/>
              <a:gd name="connsiteY5" fmla="*/ 5552141 h 6858000"/>
              <a:gd name="connsiteX6" fmla="*/ 3546467 w 4025900"/>
              <a:gd name="connsiteY6" fmla="*/ 4309085 h 6858000"/>
              <a:gd name="connsiteX7" fmla="*/ 0 w 4025900"/>
              <a:gd name="connsiteY7" fmla="*/ 0 h 6858000"/>
              <a:gd name="connsiteX0" fmla="*/ 0 w 4025900"/>
              <a:gd name="connsiteY0" fmla="*/ 0 h 6858000"/>
              <a:gd name="connsiteX1" fmla="*/ 4025900 w 4025900"/>
              <a:gd name="connsiteY1" fmla="*/ 0 h 6858000"/>
              <a:gd name="connsiteX2" fmla="*/ 4025900 w 4025900"/>
              <a:gd name="connsiteY2" fmla="*/ 6858000 h 6858000"/>
              <a:gd name="connsiteX3" fmla="*/ 0 w 4025900"/>
              <a:gd name="connsiteY3" fmla="*/ 6858000 h 6858000"/>
              <a:gd name="connsiteX4" fmla="*/ 2940051 w 4025900"/>
              <a:gd name="connsiteY4" fmla="*/ 6047509 h 6858000"/>
              <a:gd name="connsiteX5" fmla="*/ 3727077 w 4025900"/>
              <a:gd name="connsiteY5" fmla="*/ 5731435 h 6858000"/>
              <a:gd name="connsiteX6" fmla="*/ 3546467 w 4025900"/>
              <a:gd name="connsiteY6" fmla="*/ 4309085 h 6858000"/>
              <a:gd name="connsiteX7" fmla="*/ 0 w 4025900"/>
              <a:gd name="connsiteY7" fmla="*/ 0 h 6858000"/>
              <a:gd name="connsiteX0" fmla="*/ 0 w 4025900"/>
              <a:gd name="connsiteY0" fmla="*/ 0 h 6858000"/>
              <a:gd name="connsiteX1" fmla="*/ 4025900 w 4025900"/>
              <a:gd name="connsiteY1" fmla="*/ 0 h 6858000"/>
              <a:gd name="connsiteX2" fmla="*/ 4025900 w 4025900"/>
              <a:gd name="connsiteY2" fmla="*/ 6858000 h 6858000"/>
              <a:gd name="connsiteX3" fmla="*/ 0 w 4025900"/>
              <a:gd name="connsiteY3" fmla="*/ 6858000 h 6858000"/>
              <a:gd name="connsiteX4" fmla="*/ 2940051 w 4025900"/>
              <a:gd name="connsiteY4" fmla="*/ 6047509 h 6858000"/>
              <a:gd name="connsiteX5" fmla="*/ 3595595 w 4025900"/>
              <a:gd name="connsiteY5" fmla="*/ 5647765 h 6858000"/>
              <a:gd name="connsiteX6" fmla="*/ 3546467 w 4025900"/>
              <a:gd name="connsiteY6" fmla="*/ 4309085 h 6858000"/>
              <a:gd name="connsiteX7" fmla="*/ 0 w 4025900"/>
              <a:gd name="connsiteY7" fmla="*/ 0 h 6858000"/>
              <a:gd name="connsiteX0" fmla="*/ 0 w 4025900"/>
              <a:gd name="connsiteY0" fmla="*/ 0 h 6858000"/>
              <a:gd name="connsiteX1" fmla="*/ 4025900 w 4025900"/>
              <a:gd name="connsiteY1" fmla="*/ 0 h 6858000"/>
              <a:gd name="connsiteX2" fmla="*/ 4025900 w 4025900"/>
              <a:gd name="connsiteY2" fmla="*/ 6858000 h 6858000"/>
              <a:gd name="connsiteX3" fmla="*/ 0 w 4025900"/>
              <a:gd name="connsiteY3" fmla="*/ 6858000 h 6858000"/>
              <a:gd name="connsiteX4" fmla="*/ 2940051 w 4025900"/>
              <a:gd name="connsiteY4" fmla="*/ 6047509 h 6858000"/>
              <a:gd name="connsiteX5" fmla="*/ 3595595 w 4025900"/>
              <a:gd name="connsiteY5" fmla="*/ 5647765 h 6858000"/>
              <a:gd name="connsiteX6" fmla="*/ 3546467 w 4025900"/>
              <a:gd name="connsiteY6" fmla="*/ 4309085 h 6858000"/>
              <a:gd name="connsiteX7" fmla="*/ 0 w 4025900"/>
              <a:gd name="connsiteY7" fmla="*/ 0 h 6858000"/>
              <a:gd name="connsiteX0" fmla="*/ 0 w 4025900"/>
              <a:gd name="connsiteY0" fmla="*/ 0 h 6858000"/>
              <a:gd name="connsiteX1" fmla="*/ 4025900 w 4025900"/>
              <a:gd name="connsiteY1" fmla="*/ 0 h 6858000"/>
              <a:gd name="connsiteX2" fmla="*/ 4025900 w 4025900"/>
              <a:gd name="connsiteY2" fmla="*/ 6858000 h 6858000"/>
              <a:gd name="connsiteX3" fmla="*/ 0 w 4025900"/>
              <a:gd name="connsiteY3" fmla="*/ 6858000 h 6858000"/>
              <a:gd name="connsiteX4" fmla="*/ 2940051 w 4025900"/>
              <a:gd name="connsiteY4" fmla="*/ 6047509 h 6858000"/>
              <a:gd name="connsiteX5" fmla="*/ 3595595 w 4025900"/>
              <a:gd name="connsiteY5" fmla="*/ 5647765 h 6858000"/>
              <a:gd name="connsiteX6" fmla="*/ 3546467 w 4025900"/>
              <a:gd name="connsiteY6" fmla="*/ 4309085 h 6858000"/>
              <a:gd name="connsiteX7" fmla="*/ 0 w 4025900"/>
              <a:gd name="connsiteY7" fmla="*/ 0 h 6858000"/>
              <a:gd name="connsiteX0" fmla="*/ 0 w 4025900"/>
              <a:gd name="connsiteY0" fmla="*/ 0 h 6858000"/>
              <a:gd name="connsiteX1" fmla="*/ 4025900 w 4025900"/>
              <a:gd name="connsiteY1" fmla="*/ 0 h 6858000"/>
              <a:gd name="connsiteX2" fmla="*/ 4025900 w 4025900"/>
              <a:gd name="connsiteY2" fmla="*/ 6858000 h 6858000"/>
              <a:gd name="connsiteX3" fmla="*/ 0 w 4025900"/>
              <a:gd name="connsiteY3" fmla="*/ 6858000 h 6858000"/>
              <a:gd name="connsiteX4" fmla="*/ 2940051 w 4025900"/>
              <a:gd name="connsiteY4" fmla="*/ 6047509 h 6858000"/>
              <a:gd name="connsiteX5" fmla="*/ 3595595 w 4025900"/>
              <a:gd name="connsiteY5" fmla="*/ 5647765 h 6858000"/>
              <a:gd name="connsiteX6" fmla="*/ 3546467 w 4025900"/>
              <a:gd name="connsiteY6" fmla="*/ 4309085 h 6858000"/>
              <a:gd name="connsiteX7" fmla="*/ 0 w 4025900"/>
              <a:gd name="connsiteY7" fmla="*/ 0 h 6858000"/>
              <a:gd name="connsiteX0" fmla="*/ 0 w 4025900"/>
              <a:gd name="connsiteY0" fmla="*/ 0 h 6858000"/>
              <a:gd name="connsiteX1" fmla="*/ 4025900 w 4025900"/>
              <a:gd name="connsiteY1" fmla="*/ 0 h 6858000"/>
              <a:gd name="connsiteX2" fmla="*/ 4025900 w 4025900"/>
              <a:gd name="connsiteY2" fmla="*/ 6858000 h 6858000"/>
              <a:gd name="connsiteX3" fmla="*/ 0 w 4025900"/>
              <a:gd name="connsiteY3" fmla="*/ 6858000 h 6858000"/>
              <a:gd name="connsiteX4" fmla="*/ 2940051 w 4025900"/>
              <a:gd name="connsiteY4" fmla="*/ 6047509 h 6858000"/>
              <a:gd name="connsiteX5" fmla="*/ 3595595 w 4025900"/>
              <a:gd name="connsiteY5" fmla="*/ 5647765 h 6858000"/>
              <a:gd name="connsiteX6" fmla="*/ 3546467 w 4025900"/>
              <a:gd name="connsiteY6" fmla="*/ 4309085 h 6858000"/>
              <a:gd name="connsiteX7" fmla="*/ 0 w 4025900"/>
              <a:gd name="connsiteY7" fmla="*/ 0 h 6858000"/>
              <a:gd name="connsiteX0" fmla="*/ 0 w 4025900"/>
              <a:gd name="connsiteY0" fmla="*/ 0 h 6858000"/>
              <a:gd name="connsiteX1" fmla="*/ 4025900 w 4025900"/>
              <a:gd name="connsiteY1" fmla="*/ 0 h 6858000"/>
              <a:gd name="connsiteX2" fmla="*/ 4025900 w 4025900"/>
              <a:gd name="connsiteY2" fmla="*/ 6858000 h 6858000"/>
              <a:gd name="connsiteX3" fmla="*/ 0 w 4025900"/>
              <a:gd name="connsiteY3" fmla="*/ 6858000 h 6858000"/>
              <a:gd name="connsiteX4" fmla="*/ 2940051 w 4025900"/>
              <a:gd name="connsiteY4" fmla="*/ 6370238 h 6858000"/>
              <a:gd name="connsiteX5" fmla="*/ 3595595 w 4025900"/>
              <a:gd name="connsiteY5" fmla="*/ 5647765 h 6858000"/>
              <a:gd name="connsiteX6" fmla="*/ 3546467 w 4025900"/>
              <a:gd name="connsiteY6" fmla="*/ 4309085 h 6858000"/>
              <a:gd name="connsiteX7" fmla="*/ 0 w 4025900"/>
              <a:gd name="connsiteY7" fmla="*/ 0 h 6858000"/>
              <a:gd name="connsiteX0" fmla="*/ 0 w 4025900"/>
              <a:gd name="connsiteY0" fmla="*/ 0 h 6858000"/>
              <a:gd name="connsiteX1" fmla="*/ 4025900 w 4025900"/>
              <a:gd name="connsiteY1" fmla="*/ 0 h 6858000"/>
              <a:gd name="connsiteX2" fmla="*/ 4025900 w 4025900"/>
              <a:gd name="connsiteY2" fmla="*/ 6858000 h 6858000"/>
              <a:gd name="connsiteX3" fmla="*/ 0 w 4025900"/>
              <a:gd name="connsiteY3" fmla="*/ 6858000 h 6858000"/>
              <a:gd name="connsiteX4" fmla="*/ 2772710 w 4025900"/>
              <a:gd name="connsiteY4" fmla="*/ 6107273 h 6858000"/>
              <a:gd name="connsiteX5" fmla="*/ 3595595 w 4025900"/>
              <a:gd name="connsiteY5" fmla="*/ 5647765 h 6858000"/>
              <a:gd name="connsiteX6" fmla="*/ 3546467 w 4025900"/>
              <a:gd name="connsiteY6" fmla="*/ 4309085 h 6858000"/>
              <a:gd name="connsiteX7" fmla="*/ 0 w 4025900"/>
              <a:gd name="connsiteY7" fmla="*/ 0 h 6858000"/>
              <a:gd name="connsiteX0" fmla="*/ 0 w 4025900"/>
              <a:gd name="connsiteY0" fmla="*/ 0 h 6858000"/>
              <a:gd name="connsiteX1" fmla="*/ 4025900 w 4025900"/>
              <a:gd name="connsiteY1" fmla="*/ 0 h 6858000"/>
              <a:gd name="connsiteX2" fmla="*/ 4025900 w 4025900"/>
              <a:gd name="connsiteY2" fmla="*/ 6858000 h 6858000"/>
              <a:gd name="connsiteX3" fmla="*/ 0 w 4025900"/>
              <a:gd name="connsiteY3" fmla="*/ 6858000 h 6858000"/>
              <a:gd name="connsiteX4" fmla="*/ 2772710 w 4025900"/>
              <a:gd name="connsiteY4" fmla="*/ 6107273 h 6858000"/>
              <a:gd name="connsiteX5" fmla="*/ 3595595 w 4025900"/>
              <a:gd name="connsiteY5" fmla="*/ 5647765 h 6858000"/>
              <a:gd name="connsiteX6" fmla="*/ 3546467 w 4025900"/>
              <a:gd name="connsiteY6" fmla="*/ 4309085 h 6858000"/>
              <a:gd name="connsiteX7" fmla="*/ 0 w 4025900"/>
              <a:gd name="connsiteY7" fmla="*/ 0 h 6858000"/>
              <a:gd name="connsiteX0" fmla="*/ 0 w 4025900"/>
              <a:gd name="connsiteY0" fmla="*/ 0 h 6858000"/>
              <a:gd name="connsiteX1" fmla="*/ 4025900 w 4025900"/>
              <a:gd name="connsiteY1" fmla="*/ 0 h 6858000"/>
              <a:gd name="connsiteX2" fmla="*/ 4025900 w 4025900"/>
              <a:gd name="connsiteY2" fmla="*/ 6858000 h 6858000"/>
              <a:gd name="connsiteX3" fmla="*/ 0 w 4025900"/>
              <a:gd name="connsiteY3" fmla="*/ 6858000 h 6858000"/>
              <a:gd name="connsiteX4" fmla="*/ 2772710 w 4025900"/>
              <a:gd name="connsiteY4" fmla="*/ 6107273 h 6858000"/>
              <a:gd name="connsiteX5" fmla="*/ 3595595 w 4025900"/>
              <a:gd name="connsiteY5" fmla="*/ 5647765 h 6858000"/>
              <a:gd name="connsiteX6" fmla="*/ 3546467 w 4025900"/>
              <a:gd name="connsiteY6" fmla="*/ 4309085 h 6858000"/>
              <a:gd name="connsiteX7" fmla="*/ 0 w 4025900"/>
              <a:gd name="connsiteY7" fmla="*/ 0 h 6858000"/>
              <a:gd name="connsiteX0" fmla="*/ 11953 w 4037853"/>
              <a:gd name="connsiteY0" fmla="*/ 0 h 6858000"/>
              <a:gd name="connsiteX1" fmla="*/ 4037853 w 4037853"/>
              <a:gd name="connsiteY1" fmla="*/ 0 h 6858000"/>
              <a:gd name="connsiteX2" fmla="*/ 4037853 w 4037853"/>
              <a:gd name="connsiteY2" fmla="*/ 6858000 h 6858000"/>
              <a:gd name="connsiteX3" fmla="*/ 0 w 4037853"/>
              <a:gd name="connsiteY3" fmla="*/ 6858000 h 6858000"/>
              <a:gd name="connsiteX4" fmla="*/ 2784663 w 4037853"/>
              <a:gd name="connsiteY4" fmla="*/ 6107273 h 6858000"/>
              <a:gd name="connsiteX5" fmla="*/ 3607548 w 4037853"/>
              <a:gd name="connsiteY5" fmla="*/ 5647765 h 6858000"/>
              <a:gd name="connsiteX6" fmla="*/ 3558420 w 4037853"/>
              <a:gd name="connsiteY6" fmla="*/ 4309085 h 6858000"/>
              <a:gd name="connsiteX7" fmla="*/ 11953 w 4037853"/>
              <a:gd name="connsiteY7" fmla="*/ 0 h 6858000"/>
              <a:gd name="connsiteX0" fmla="*/ 11953 w 4037853"/>
              <a:gd name="connsiteY0" fmla="*/ 0 h 6858000"/>
              <a:gd name="connsiteX1" fmla="*/ 4037853 w 4037853"/>
              <a:gd name="connsiteY1" fmla="*/ 0 h 6858000"/>
              <a:gd name="connsiteX2" fmla="*/ 4037853 w 4037853"/>
              <a:gd name="connsiteY2" fmla="*/ 6858000 h 6858000"/>
              <a:gd name="connsiteX3" fmla="*/ 0 w 4037853"/>
              <a:gd name="connsiteY3" fmla="*/ 6858000 h 6858000"/>
              <a:gd name="connsiteX4" fmla="*/ 2784663 w 4037853"/>
              <a:gd name="connsiteY4" fmla="*/ 6107273 h 6858000"/>
              <a:gd name="connsiteX5" fmla="*/ 3607548 w 4037853"/>
              <a:gd name="connsiteY5" fmla="*/ 5647765 h 6858000"/>
              <a:gd name="connsiteX6" fmla="*/ 3558420 w 4037853"/>
              <a:gd name="connsiteY6" fmla="*/ 4309085 h 6858000"/>
              <a:gd name="connsiteX7" fmla="*/ 11953 w 4037853"/>
              <a:gd name="connsiteY7" fmla="*/ 0 h 6858000"/>
              <a:gd name="connsiteX0" fmla="*/ 11953 w 4037853"/>
              <a:gd name="connsiteY0" fmla="*/ 0 h 6858000"/>
              <a:gd name="connsiteX1" fmla="*/ 4037853 w 4037853"/>
              <a:gd name="connsiteY1" fmla="*/ 0 h 6858000"/>
              <a:gd name="connsiteX2" fmla="*/ 4037853 w 4037853"/>
              <a:gd name="connsiteY2" fmla="*/ 6858000 h 6858000"/>
              <a:gd name="connsiteX3" fmla="*/ 0 w 4037853"/>
              <a:gd name="connsiteY3" fmla="*/ 6858000 h 6858000"/>
              <a:gd name="connsiteX4" fmla="*/ 2784663 w 4037853"/>
              <a:gd name="connsiteY4" fmla="*/ 6095320 h 6858000"/>
              <a:gd name="connsiteX5" fmla="*/ 3607548 w 4037853"/>
              <a:gd name="connsiteY5" fmla="*/ 5647765 h 6858000"/>
              <a:gd name="connsiteX6" fmla="*/ 3558420 w 4037853"/>
              <a:gd name="connsiteY6" fmla="*/ 4309085 h 6858000"/>
              <a:gd name="connsiteX7" fmla="*/ 11953 w 4037853"/>
              <a:gd name="connsiteY7" fmla="*/ 0 h 6858000"/>
              <a:gd name="connsiteX0" fmla="*/ 11953 w 4037853"/>
              <a:gd name="connsiteY0" fmla="*/ 0 h 6858000"/>
              <a:gd name="connsiteX1" fmla="*/ 4037853 w 4037853"/>
              <a:gd name="connsiteY1" fmla="*/ 0 h 6858000"/>
              <a:gd name="connsiteX2" fmla="*/ 4037853 w 4037853"/>
              <a:gd name="connsiteY2" fmla="*/ 6858000 h 6858000"/>
              <a:gd name="connsiteX3" fmla="*/ 0 w 4037853"/>
              <a:gd name="connsiteY3" fmla="*/ 6858000 h 6858000"/>
              <a:gd name="connsiteX4" fmla="*/ 2784663 w 4037853"/>
              <a:gd name="connsiteY4" fmla="*/ 6095320 h 6858000"/>
              <a:gd name="connsiteX5" fmla="*/ 3607548 w 4037853"/>
              <a:gd name="connsiteY5" fmla="*/ 5647765 h 6858000"/>
              <a:gd name="connsiteX6" fmla="*/ 3558420 w 4037853"/>
              <a:gd name="connsiteY6" fmla="*/ 4309085 h 6858000"/>
              <a:gd name="connsiteX7" fmla="*/ 11953 w 4037853"/>
              <a:gd name="connsiteY7" fmla="*/ 0 h 6858000"/>
              <a:gd name="connsiteX0" fmla="*/ 11953 w 4037853"/>
              <a:gd name="connsiteY0" fmla="*/ 0 h 6858000"/>
              <a:gd name="connsiteX1" fmla="*/ 4037853 w 4037853"/>
              <a:gd name="connsiteY1" fmla="*/ 0 h 6858000"/>
              <a:gd name="connsiteX2" fmla="*/ 4037853 w 4037853"/>
              <a:gd name="connsiteY2" fmla="*/ 6858000 h 6858000"/>
              <a:gd name="connsiteX3" fmla="*/ 0 w 4037853"/>
              <a:gd name="connsiteY3" fmla="*/ 6858000 h 6858000"/>
              <a:gd name="connsiteX4" fmla="*/ 2784663 w 4037853"/>
              <a:gd name="connsiteY4" fmla="*/ 6095320 h 6858000"/>
              <a:gd name="connsiteX5" fmla="*/ 3607548 w 4037853"/>
              <a:gd name="connsiteY5" fmla="*/ 5647765 h 6858000"/>
              <a:gd name="connsiteX6" fmla="*/ 3558420 w 4037853"/>
              <a:gd name="connsiteY6" fmla="*/ 4309085 h 6858000"/>
              <a:gd name="connsiteX7" fmla="*/ 11953 w 4037853"/>
              <a:gd name="connsiteY7" fmla="*/ 0 h 6858000"/>
              <a:gd name="connsiteX0" fmla="*/ 11953 w 4037853"/>
              <a:gd name="connsiteY0" fmla="*/ 0 h 6858000"/>
              <a:gd name="connsiteX1" fmla="*/ 4037853 w 4037853"/>
              <a:gd name="connsiteY1" fmla="*/ 0 h 6858000"/>
              <a:gd name="connsiteX2" fmla="*/ 4037853 w 4037853"/>
              <a:gd name="connsiteY2" fmla="*/ 6858000 h 6858000"/>
              <a:gd name="connsiteX3" fmla="*/ 0 w 4037853"/>
              <a:gd name="connsiteY3" fmla="*/ 6858000 h 6858000"/>
              <a:gd name="connsiteX4" fmla="*/ 2784663 w 4037853"/>
              <a:gd name="connsiteY4" fmla="*/ 6095320 h 6858000"/>
              <a:gd name="connsiteX5" fmla="*/ 3655360 w 4037853"/>
              <a:gd name="connsiteY5" fmla="*/ 5719482 h 6858000"/>
              <a:gd name="connsiteX6" fmla="*/ 3558420 w 4037853"/>
              <a:gd name="connsiteY6" fmla="*/ 4309085 h 6858000"/>
              <a:gd name="connsiteX7" fmla="*/ 11953 w 4037853"/>
              <a:gd name="connsiteY7" fmla="*/ 0 h 6858000"/>
              <a:gd name="connsiteX0" fmla="*/ 11953 w 4037853"/>
              <a:gd name="connsiteY0" fmla="*/ 0 h 6858000"/>
              <a:gd name="connsiteX1" fmla="*/ 4037853 w 4037853"/>
              <a:gd name="connsiteY1" fmla="*/ 0 h 6858000"/>
              <a:gd name="connsiteX2" fmla="*/ 4037853 w 4037853"/>
              <a:gd name="connsiteY2" fmla="*/ 6858000 h 6858000"/>
              <a:gd name="connsiteX3" fmla="*/ 0 w 4037853"/>
              <a:gd name="connsiteY3" fmla="*/ 6858000 h 6858000"/>
              <a:gd name="connsiteX4" fmla="*/ 2784663 w 4037853"/>
              <a:gd name="connsiteY4" fmla="*/ 6095320 h 6858000"/>
              <a:gd name="connsiteX5" fmla="*/ 3595595 w 4037853"/>
              <a:gd name="connsiteY5" fmla="*/ 5683623 h 6858000"/>
              <a:gd name="connsiteX6" fmla="*/ 3558420 w 4037853"/>
              <a:gd name="connsiteY6" fmla="*/ 4309085 h 6858000"/>
              <a:gd name="connsiteX7" fmla="*/ 11953 w 4037853"/>
              <a:gd name="connsiteY7" fmla="*/ 0 h 6858000"/>
              <a:gd name="connsiteX0" fmla="*/ 11953 w 4037853"/>
              <a:gd name="connsiteY0" fmla="*/ 0 h 6858000"/>
              <a:gd name="connsiteX1" fmla="*/ 4037853 w 4037853"/>
              <a:gd name="connsiteY1" fmla="*/ 0 h 6858000"/>
              <a:gd name="connsiteX2" fmla="*/ 4037853 w 4037853"/>
              <a:gd name="connsiteY2" fmla="*/ 6858000 h 6858000"/>
              <a:gd name="connsiteX3" fmla="*/ 0 w 4037853"/>
              <a:gd name="connsiteY3" fmla="*/ 6858000 h 6858000"/>
              <a:gd name="connsiteX4" fmla="*/ 2784663 w 4037853"/>
              <a:gd name="connsiteY4" fmla="*/ 6095320 h 6858000"/>
              <a:gd name="connsiteX5" fmla="*/ 3595595 w 4037853"/>
              <a:gd name="connsiteY5" fmla="*/ 5683623 h 6858000"/>
              <a:gd name="connsiteX6" fmla="*/ 3558420 w 4037853"/>
              <a:gd name="connsiteY6" fmla="*/ 4309085 h 6858000"/>
              <a:gd name="connsiteX7" fmla="*/ 11953 w 4037853"/>
              <a:gd name="connsiteY7" fmla="*/ 0 h 6858000"/>
              <a:gd name="connsiteX0" fmla="*/ 11953 w 4037853"/>
              <a:gd name="connsiteY0" fmla="*/ 0 h 6858000"/>
              <a:gd name="connsiteX1" fmla="*/ 4037853 w 4037853"/>
              <a:gd name="connsiteY1" fmla="*/ 0 h 6858000"/>
              <a:gd name="connsiteX2" fmla="*/ 4037853 w 4037853"/>
              <a:gd name="connsiteY2" fmla="*/ 6858000 h 6858000"/>
              <a:gd name="connsiteX3" fmla="*/ 0 w 4037853"/>
              <a:gd name="connsiteY3" fmla="*/ 6858000 h 6858000"/>
              <a:gd name="connsiteX4" fmla="*/ 2784663 w 4037853"/>
              <a:gd name="connsiteY4" fmla="*/ 6095320 h 6858000"/>
              <a:gd name="connsiteX5" fmla="*/ 3595595 w 4037853"/>
              <a:gd name="connsiteY5" fmla="*/ 5683623 h 6858000"/>
              <a:gd name="connsiteX6" fmla="*/ 3558420 w 4037853"/>
              <a:gd name="connsiteY6" fmla="*/ 4309085 h 6858000"/>
              <a:gd name="connsiteX7" fmla="*/ 11953 w 4037853"/>
              <a:gd name="connsiteY7" fmla="*/ 0 h 6858000"/>
              <a:gd name="connsiteX0" fmla="*/ 11953 w 4037853"/>
              <a:gd name="connsiteY0" fmla="*/ 0 h 6858000"/>
              <a:gd name="connsiteX1" fmla="*/ 4037853 w 4037853"/>
              <a:gd name="connsiteY1" fmla="*/ 0 h 6858000"/>
              <a:gd name="connsiteX2" fmla="*/ 4037853 w 4037853"/>
              <a:gd name="connsiteY2" fmla="*/ 6858000 h 6858000"/>
              <a:gd name="connsiteX3" fmla="*/ 0 w 4037853"/>
              <a:gd name="connsiteY3" fmla="*/ 6858000 h 6858000"/>
              <a:gd name="connsiteX4" fmla="*/ 2784663 w 4037853"/>
              <a:gd name="connsiteY4" fmla="*/ 6095320 h 6858000"/>
              <a:gd name="connsiteX5" fmla="*/ 3595595 w 4037853"/>
              <a:gd name="connsiteY5" fmla="*/ 5683623 h 6858000"/>
              <a:gd name="connsiteX6" fmla="*/ 3558420 w 4037853"/>
              <a:gd name="connsiteY6" fmla="*/ 4309085 h 6858000"/>
              <a:gd name="connsiteX7" fmla="*/ 11953 w 4037853"/>
              <a:gd name="connsiteY7" fmla="*/ 0 h 6858000"/>
              <a:gd name="connsiteX0" fmla="*/ 11953 w 4037853"/>
              <a:gd name="connsiteY0" fmla="*/ 0 h 6858000"/>
              <a:gd name="connsiteX1" fmla="*/ 4037853 w 4037853"/>
              <a:gd name="connsiteY1" fmla="*/ 0 h 6858000"/>
              <a:gd name="connsiteX2" fmla="*/ 4037853 w 4037853"/>
              <a:gd name="connsiteY2" fmla="*/ 6858000 h 6858000"/>
              <a:gd name="connsiteX3" fmla="*/ 0 w 4037853"/>
              <a:gd name="connsiteY3" fmla="*/ 6858000 h 6858000"/>
              <a:gd name="connsiteX4" fmla="*/ 2784663 w 4037853"/>
              <a:gd name="connsiteY4" fmla="*/ 6095320 h 6858000"/>
              <a:gd name="connsiteX5" fmla="*/ 3595595 w 4037853"/>
              <a:gd name="connsiteY5" fmla="*/ 5683623 h 6858000"/>
              <a:gd name="connsiteX6" fmla="*/ 3558420 w 4037853"/>
              <a:gd name="connsiteY6" fmla="*/ 4309085 h 6858000"/>
              <a:gd name="connsiteX7" fmla="*/ 11953 w 4037853"/>
              <a:gd name="connsiteY7" fmla="*/ 0 h 6858000"/>
              <a:gd name="connsiteX0" fmla="*/ 11953 w 4037853"/>
              <a:gd name="connsiteY0" fmla="*/ 0 h 6858000"/>
              <a:gd name="connsiteX1" fmla="*/ 4037853 w 4037853"/>
              <a:gd name="connsiteY1" fmla="*/ 0 h 6858000"/>
              <a:gd name="connsiteX2" fmla="*/ 4037853 w 4037853"/>
              <a:gd name="connsiteY2" fmla="*/ 6858000 h 6858000"/>
              <a:gd name="connsiteX3" fmla="*/ 0 w 4037853"/>
              <a:gd name="connsiteY3" fmla="*/ 6858000 h 6858000"/>
              <a:gd name="connsiteX4" fmla="*/ 2784663 w 4037853"/>
              <a:gd name="connsiteY4" fmla="*/ 6095320 h 6858000"/>
              <a:gd name="connsiteX5" fmla="*/ 3595595 w 4037853"/>
              <a:gd name="connsiteY5" fmla="*/ 5683623 h 6858000"/>
              <a:gd name="connsiteX6" fmla="*/ 3558420 w 4037853"/>
              <a:gd name="connsiteY6" fmla="*/ 4309085 h 6858000"/>
              <a:gd name="connsiteX7" fmla="*/ 11953 w 4037853"/>
              <a:gd name="connsiteY7" fmla="*/ 0 h 6858000"/>
              <a:gd name="connsiteX0" fmla="*/ 11953 w 4037853"/>
              <a:gd name="connsiteY0" fmla="*/ 0 h 6858000"/>
              <a:gd name="connsiteX1" fmla="*/ 4037853 w 4037853"/>
              <a:gd name="connsiteY1" fmla="*/ 0 h 6858000"/>
              <a:gd name="connsiteX2" fmla="*/ 4037853 w 4037853"/>
              <a:gd name="connsiteY2" fmla="*/ 6858000 h 6858000"/>
              <a:gd name="connsiteX3" fmla="*/ 0 w 4037853"/>
              <a:gd name="connsiteY3" fmla="*/ 6858000 h 6858000"/>
              <a:gd name="connsiteX4" fmla="*/ 2784663 w 4037853"/>
              <a:gd name="connsiteY4" fmla="*/ 6095320 h 6858000"/>
              <a:gd name="connsiteX5" fmla="*/ 3595595 w 4037853"/>
              <a:gd name="connsiteY5" fmla="*/ 5683623 h 6858000"/>
              <a:gd name="connsiteX6" fmla="*/ 3558420 w 4037853"/>
              <a:gd name="connsiteY6" fmla="*/ 4309085 h 6858000"/>
              <a:gd name="connsiteX7" fmla="*/ 11953 w 4037853"/>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37853" h="6858000">
                <a:moveTo>
                  <a:pt x="11953" y="0"/>
                </a:moveTo>
                <a:lnTo>
                  <a:pt x="4037853" y="0"/>
                </a:lnTo>
                <a:lnTo>
                  <a:pt x="4037853" y="6858000"/>
                </a:lnTo>
                <a:lnTo>
                  <a:pt x="0" y="6858000"/>
                </a:lnTo>
                <a:cubicBezTo>
                  <a:pt x="1528295" y="6448001"/>
                  <a:pt x="2185397" y="6291049"/>
                  <a:pt x="2784663" y="6095320"/>
                </a:cubicBezTo>
                <a:cubicBezTo>
                  <a:pt x="3383929" y="5899591"/>
                  <a:pt x="3490542" y="5790081"/>
                  <a:pt x="3595595" y="5683623"/>
                </a:cubicBezTo>
                <a:cubicBezTo>
                  <a:pt x="3700648" y="5577165"/>
                  <a:pt x="4048118" y="4909719"/>
                  <a:pt x="3558420" y="4309085"/>
                </a:cubicBezTo>
                <a:cubicBezTo>
                  <a:pt x="2850789" y="3441148"/>
                  <a:pt x="1071633" y="1219200"/>
                  <a:pt x="11953" y="0"/>
                </a:cubicBezTo>
                <a:close/>
              </a:path>
            </a:pathLst>
          </a:custGeom>
          <a:solidFill>
            <a:schemeClr val="bg1">
              <a:lumMod val="85000"/>
            </a:schemeClr>
          </a:solidFill>
        </p:spPr>
        <p:txBody>
          <a:bodyPr/>
          <a:lstStyle>
            <a:lvl1pPr>
              <a:defRPr sz="1200"/>
            </a:lvl1pPr>
          </a:lstStyle>
          <a:p>
            <a:r>
              <a:rPr lang="en-US"/>
              <a:t>Click icon to add picture</a:t>
            </a:r>
            <a:endParaRPr lang="en-GB"/>
          </a:p>
        </p:txBody>
      </p:sp>
      <p:pic>
        <p:nvPicPr>
          <p:cNvPr id="6" name="Picture 5">
            <a:extLst>
              <a:ext uri="{FF2B5EF4-FFF2-40B4-BE49-F238E27FC236}">
                <a16:creationId xmlns:a16="http://schemas.microsoft.com/office/drawing/2014/main" id="{A2A1ABBF-00DF-4E17-8D1B-B2E7DC6D416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70533" y="3166999"/>
            <a:ext cx="1108667" cy="1108667"/>
          </a:xfrm>
          <a:prstGeom prst="rect">
            <a:avLst/>
          </a:prstGeom>
        </p:spPr>
      </p:pic>
    </p:spTree>
    <p:extLst>
      <p:ext uri="{BB962C8B-B14F-4D97-AF65-F5344CB8AC3E}">
        <p14:creationId xmlns:p14="http://schemas.microsoft.com/office/powerpoint/2010/main" val="411237388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Only Images 1">
    <p:bg>
      <p:bgRef idx="1001">
        <a:schemeClr val="bg1"/>
      </p:bgRef>
    </p:bg>
    <p:spTree>
      <p:nvGrpSpPr>
        <p:cNvPr id="1" name=""/>
        <p:cNvGrpSpPr/>
        <p:nvPr/>
      </p:nvGrpSpPr>
      <p:grpSpPr>
        <a:xfrm>
          <a:off x="0" y="0"/>
          <a:ext cx="0" cy="0"/>
          <a:chOff x="0" y="0"/>
          <a:chExt cx="0" cy="0"/>
        </a:xfrm>
      </p:grpSpPr>
      <p:sp>
        <p:nvSpPr>
          <p:cNvPr id="5" name="Marcador de número de diapositiva 5">
            <a:extLst>
              <a:ext uri="{FF2B5EF4-FFF2-40B4-BE49-F238E27FC236}">
                <a16:creationId xmlns:a16="http://schemas.microsoft.com/office/drawing/2014/main" id="{3E4CCDF6-B850-E87E-9DF5-E8CF529034F1}"/>
              </a:ext>
            </a:extLst>
          </p:cNvPr>
          <p:cNvSpPr>
            <a:spLocks noGrp="1"/>
          </p:cNvSpPr>
          <p:nvPr>
            <p:ph type="sldNum" sz="quarter" idx="4"/>
          </p:nvPr>
        </p:nvSpPr>
        <p:spPr>
          <a:xfrm>
            <a:off x="8373624" y="4840002"/>
            <a:ext cx="464962" cy="180415"/>
          </a:xfrm>
          <a:prstGeom prst="rect">
            <a:avLst/>
          </a:prstGeom>
        </p:spPr>
        <p:txBody>
          <a:bodyPr anchor="b"/>
          <a:lstStyle>
            <a:lvl1pPr algn="r">
              <a:defRPr sz="450" b="0" i="0">
                <a:solidFill>
                  <a:schemeClr val="tx2"/>
                </a:solidFill>
                <a:latin typeface="IberPangea Text Light" panose="020B0404000000000000" pitchFamily="34" charset="0"/>
                <a:ea typeface="IberPangea Text Light" panose="020B0404000000000000" pitchFamily="34" charset="0"/>
                <a:cs typeface="IberPangea Text Light" panose="020B0404000000000000" pitchFamily="34" charset="0"/>
              </a:defRPr>
            </a:lvl1pPr>
          </a:lstStyle>
          <a:p>
            <a:fld id="{92A49E42-579D-0A4D-A382-D64C66A04E33}" type="slidenum">
              <a:rPr lang="en-US" smtClean="0"/>
              <a:pPr/>
              <a:t>‹#›</a:t>
            </a:fld>
            <a:endParaRPr lang="en-US"/>
          </a:p>
        </p:txBody>
      </p:sp>
      <p:sp>
        <p:nvSpPr>
          <p:cNvPr id="27" name="Picture Placeholder 6">
            <a:extLst>
              <a:ext uri="{FF2B5EF4-FFF2-40B4-BE49-F238E27FC236}">
                <a16:creationId xmlns:a16="http://schemas.microsoft.com/office/drawing/2014/main" id="{8C085E0E-61A0-7375-AF8D-10F59DC61C48}"/>
              </a:ext>
            </a:extLst>
          </p:cNvPr>
          <p:cNvSpPr>
            <a:spLocks noGrp="1"/>
          </p:cNvSpPr>
          <p:nvPr>
            <p:ph type="pic" sz="quarter" idx="25" hasCustomPrompt="1"/>
          </p:nvPr>
        </p:nvSpPr>
        <p:spPr>
          <a:xfrm>
            <a:off x="303490" y="2517775"/>
            <a:ext cx="2049632" cy="2128794"/>
          </a:xfrm>
          <a:prstGeom prst="roundRect">
            <a:avLst>
              <a:gd name="adj" fmla="val 4173"/>
            </a:avLst>
          </a:prstGeom>
        </p:spPr>
        <p:txBody>
          <a:bodyPr/>
          <a:lstStyle/>
          <a:p>
            <a:r>
              <a:rPr lang="en-US" noProof="0"/>
              <a:t>Click on the icon to add an image</a:t>
            </a:r>
          </a:p>
        </p:txBody>
      </p:sp>
      <p:sp>
        <p:nvSpPr>
          <p:cNvPr id="28" name="Picture Placeholder 6">
            <a:extLst>
              <a:ext uri="{FF2B5EF4-FFF2-40B4-BE49-F238E27FC236}">
                <a16:creationId xmlns:a16="http://schemas.microsoft.com/office/drawing/2014/main" id="{1F60990C-355E-E003-9777-5E59A68ED4E3}"/>
              </a:ext>
            </a:extLst>
          </p:cNvPr>
          <p:cNvSpPr>
            <a:spLocks noGrp="1"/>
          </p:cNvSpPr>
          <p:nvPr>
            <p:ph type="pic" sz="quarter" idx="26" hasCustomPrompt="1"/>
          </p:nvPr>
        </p:nvSpPr>
        <p:spPr>
          <a:xfrm>
            <a:off x="2467185" y="2517775"/>
            <a:ext cx="2049632" cy="2128794"/>
          </a:xfrm>
          <a:prstGeom prst="roundRect">
            <a:avLst>
              <a:gd name="adj" fmla="val 4173"/>
            </a:avLst>
          </a:prstGeom>
        </p:spPr>
        <p:txBody>
          <a:bodyPr/>
          <a:lstStyle/>
          <a:p>
            <a:r>
              <a:rPr lang="en-US" noProof="0"/>
              <a:t>Click on the icon to add an image</a:t>
            </a:r>
          </a:p>
        </p:txBody>
      </p:sp>
      <p:sp>
        <p:nvSpPr>
          <p:cNvPr id="29" name="Picture Placeholder 6">
            <a:extLst>
              <a:ext uri="{FF2B5EF4-FFF2-40B4-BE49-F238E27FC236}">
                <a16:creationId xmlns:a16="http://schemas.microsoft.com/office/drawing/2014/main" id="{2FB8A52D-97C9-F232-B977-3B2A698023AD}"/>
              </a:ext>
            </a:extLst>
          </p:cNvPr>
          <p:cNvSpPr>
            <a:spLocks noGrp="1"/>
          </p:cNvSpPr>
          <p:nvPr>
            <p:ph type="pic" sz="quarter" idx="27" hasCustomPrompt="1"/>
          </p:nvPr>
        </p:nvSpPr>
        <p:spPr>
          <a:xfrm>
            <a:off x="4630879" y="2517775"/>
            <a:ext cx="2049632" cy="2128794"/>
          </a:xfrm>
          <a:prstGeom prst="roundRect">
            <a:avLst>
              <a:gd name="adj" fmla="val 4173"/>
            </a:avLst>
          </a:prstGeom>
        </p:spPr>
        <p:txBody>
          <a:bodyPr/>
          <a:lstStyle/>
          <a:p>
            <a:r>
              <a:rPr lang="en-US" noProof="0"/>
              <a:t>Click on the icon to add an image</a:t>
            </a:r>
          </a:p>
        </p:txBody>
      </p:sp>
      <p:sp>
        <p:nvSpPr>
          <p:cNvPr id="30" name="Picture Placeholder 6">
            <a:extLst>
              <a:ext uri="{FF2B5EF4-FFF2-40B4-BE49-F238E27FC236}">
                <a16:creationId xmlns:a16="http://schemas.microsoft.com/office/drawing/2014/main" id="{6A26F26E-B266-1C37-9266-D3923B9E085D}"/>
              </a:ext>
            </a:extLst>
          </p:cNvPr>
          <p:cNvSpPr>
            <a:spLocks noGrp="1"/>
          </p:cNvSpPr>
          <p:nvPr>
            <p:ph type="pic" sz="quarter" idx="28" hasCustomPrompt="1"/>
          </p:nvPr>
        </p:nvSpPr>
        <p:spPr>
          <a:xfrm>
            <a:off x="6794574" y="2517775"/>
            <a:ext cx="2049632" cy="2128794"/>
          </a:xfrm>
          <a:prstGeom prst="roundRect">
            <a:avLst>
              <a:gd name="adj" fmla="val 4173"/>
            </a:avLst>
          </a:prstGeom>
        </p:spPr>
        <p:txBody>
          <a:bodyPr/>
          <a:lstStyle/>
          <a:p>
            <a:r>
              <a:rPr lang="en-US" noProof="0"/>
              <a:t>Click on the icon to add an image</a:t>
            </a:r>
          </a:p>
        </p:txBody>
      </p:sp>
      <p:sp>
        <p:nvSpPr>
          <p:cNvPr id="31" name="Picture Placeholder 6">
            <a:extLst>
              <a:ext uri="{FF2B5EF4-FFF2-40B4-BE49-F238E27FC236}">
                <a16:creationId xmlns:a16="http://schemas.microsoft.com/office/drawing/2014/main" id="{97CF754A-EB2D-92C7-04FF-0F1188D0D241}"/>
              </a:ext>
            </a:extLst>
          </p:cNvPr>
          <p:cNvSpPr>
            <a:spLocks noGrp="1"/>
          </p:cNvSpPr>
          <p:nvPr>
            <p:ph type="pic" sz="quarter" idx="29" hasCustomPrompt="1"/>
          </p:nvPr>
        </p:nvSpPr>
        <p:spPr>
          <a:xfrm>
            <a:off x="305415" y="303610"/>
            <a:ext cx="2049632" cy="2128794"/>
          </a:xfrm>
          <a:prstGeom prst="roundRect">
            <a:avLst>
              <a:gd name="adj" fmla="val 4173"/>
            </a:avLst>
          </a:prstGeom>
        </p:spPr>
        <p:txBody>
          <a:bodyPr/>
          <a:lstStyle/>
          <a:p>
            <a:r>
              <a:rPr lang="en-US" noProof="0"/>
              <a:t>Click on the icon to add an image</a:t>
            </a:r>
          </a:p>
        </p:txBody>
      </p:sp>
      <p:sp>
        <p:nvSpPr>
          <p:cNvPr id="32" name="Picture Placeholder 6">
            <a:extLst>
              <a:ext uri="{FF2B5EF4-FFF2-40B4-BE49-F238E27FC236}">
                <a16:creationId xmlns:a16="http://schemas.microsoft.com/office/drawing/2014/main" id="{16FC1D8A-7002-4558-0FD0-9C0139DD8743}"/>
              </a:ext>
            </a:extLst>
          </p:cNvPr>
          <p:cNvSpPr>
            <a:spLocks noGrp="1"/>
          </p:cNvSpPr>
          <p:nvPr>
            <p:ph type="pic" sz="quarter" idx="30" hasCustomPrompt="1"/>
          </p:nvPr>
        </p:nvSpPr>
        <p:spPr>
          <a:xfrm>
            <a:off x="2469109" y="303610"/>
            <a:ext cx="2049632" cy="2128794"/>
          </a:xfrm>
          <a:prstGeom prst="roundRect">
            <a:avLst>
              <a:gd name="adj" fmla="val 4173"/>
            </a:avLst>
          </a:prstGeom>
        </p:spPr>
        <p:txBody>
          <a:bodyPr/>
          <a:lstStyle/>
          <a:p>
            <a:r>
              <a:rPr lang="en-US" noProof="0"/>
              <a:t>Click on the icon to add an image</a:t>
            </a:r>
          </a:p>
        </p:txBody>
      </p:sp>
      <p:sp>
        <p:nvSpPr>
          <p:cNvPr id="33" name="Picture Placeholder 6">
            <a:extLst>
              <a:ext uri="{FF2B5EF4-FFF2-40B4-BE49-F238E27FC236}">
                <a16:creationId xmlns:a16="http://schemas.microsoft.com/office/drawing/2014/main" id="{B0F4DFDD-488A-7DA7-2163-987D10585D2B}"/>
              </a:ext>
            </a:extLst>
          </p:cNvPr>
          <p:cNvSpPr>
            <a:spLocks noGrp="1"/>
          </p:cNvSpPr>
          <p:nvPr>
            <p:ph type="pic" sz="quarter" idx="31" hasCustomPrompt="1"/>
          </p:nvPr>
        </p:nvSpPr>
        <p:spPr>
          <a:xfrm>
            <a:off x="4632804" y="303610"/>
            <a:ext cx="2049632" cy="2128794"/>
          </a:xfrm>
          <a:prstGeom prst="roundRect">
            <a:avLst>
              <a:gd name="adj" fmla="val 4173"/>
            </a:avLst>
          </a:prstGeom>
        </p:spPr>
        <p:txBody>
          <a:bodyPr/>
          <a:lstStyle/>
          <a:p>
            <a:r>
              <a:rPr lang="en-US" noProof="0"/>
              <a:t>Click on the icon to add an image</a:t>
            </a:r>
          </a:p>
        </p:txBody>
      </p:sp>
      <p:sp>
        <p:nvSpPr>
          <p:cNvPr id="34" name="Picture Placeholder 6">
            <a:extLst>
              <a:ext uri="{FF2B5EF4-FFF2-40B4-BE49-F238E27FC236}">
                <a16:creationId xmlns:a16="http://schemas.microsoft.com/office/drawing/2014/main" id="{BE6F14D7-1374-30DB-028D-47AD2A136FEC}"/>
              </a:ext>
            </a:extLst>
          </p:cNvPr>
          <p:cNvSpPr>
            <a:spLocks noGrp="1"/>
          </p:cNvSpPr>
          <p:nvPr>
            <p:ph type="pic" sz="quarter" idx="32" hasCustomPrompt="1"/>
          </p:nvPr>
        </p:nvSpPr>
        <p:spPr>
          <a:xfrm>
            <a:off x="6796498" y="303610"/>
            <a:ext cx="2049632" cy="2128794"/>
          </a:xfrm>
          <a:prstGeom prst="roundRect">
            <a:avLst>
              <a:gd name="adj" fmla="val 4173"/>
            </a:avLst>
          </a:prstGeom>
        </p:spPr>
        <p:txBody>
          <a:bodyPr/>
          <a:lstStyle/>
          <a:p>
            <a:r>
              <a:rPr lang="en-US" noProof="0"/>
              <a:t>Click on the icon to add an image</a:t>
            </a:r>
          </a:p>
        </p:txBody>
      </p:sp>
    </p:spTree>
    <p:extLst>
      <p:ext uri="{BB962C8B-B14F-4D97-AF65-F5344CB8AC3E}">
        <p14:creationId xmlns:p14="http://schemas.microsoft.com/office/powerpoint/2010/main" val="2460186625"/>
      </p:ext>
    </p:extLst>
  </p:cSld>
  <p:clrMapOvr>
    <a:overrideClrMapping bg1="lt1" tx1="dk1" bg2="lt2" tx2="dk2" accent1="accent1" accent2="accent2" accent3="accent3" accent4="accent4" accent5="accent5" accent6="accent6" hlink="hlink" folHlink="folHlink"/>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Only Images 2">
    <p:bg>
      <p:bgRef idx="1001">
        <a:schemeClr val="bg1"/>
      </p:bgRef>
    </p:bg>
    <p:spTree>
      <p:nvGrpSpPr>
        <p:cNvPr id="1" name=""/>
        <p:cNvGrpSpPr/>
        <p:nvPr/>
      </p:nvGrpSpPr>
      <p:grpSpPr>
        <a:xfrm>
          <a:off x="0" y="0"/>
          <a:ext cx="0" cy="0"/>
          <a:chOff x="0" y="0"/>
          <a:chExt cx="0" cy="0"/>
        </a:xfrm>
      </p:grpSpPr>
      <p:sp>
        <p:nvSpPr>
          <p:cNvPr id="5" name="Marcador de número de diapositiva 5">
            <a:extLst>
              <a:ext uri="{FF2B5EF4-FFF2-40B4-BE49-F238E27FC236}">
                <a16:creationId xmlns:a16="http://schemas.microsoft.com/office/drawing/2014/main" id="{3E4CCDF6-B850-E87E-9DF5-E8CF529034F1}"/>
              </a:ext>
            </a:extLst>
          </p:cNvPr>
          <p:cNvSpPr>
            <a:spLocks noGrp="1"/>
          </p:cNvSpPr>
          <p:nvPr>
            <p:ph type="sldNum" sz="quarter" idx="4"/>
          </p:nvPr>
        </p:nvSpPr>
        <p:spPr>
          <a:xfrm>
            <a:off x="8373624" y="4840002"/>
            <a:ext cx="464962" cy="180415"/>
          </a:xfrm>
          <a:prstGeom prst="rect">
            <a:avLst/>
          </a:prstGeom>
        </p:spPr>
        <p:txBody>
          <a:bodyPr anchor="b"/>
          <a:lstStyle>
            <a:lvl1pPr algn="r">
              <a:defRPr sz="450" b="0" i="0">
                <a:solidFill>
                  <a:schemeClr val="tx2"/>
                </a:solidFill>
                <a:latin typeface="IberPangea Text Light" panose="020B0404000000000000" pitchFamily="34" charset="0"/>
                <a:ea typeface="IberPangea Text Light" panose="020B0404000000000000" pitchFamily="34" charset="0"/>
                <a:cs typeface="IberPangea Text Light" panose="020B0404000000000000" pitchFamily="34" charset="0"/>
              </a:defRPr>
            </a:lvl1pPr>
          </a:lstStyle>
          <a:p>
            <a:fld id="{92A49E42-579D-0A4D-A382-D64C66A04E33}" type="slidenum">
              <a:rPr lang="en-US" smtClean="0"/>
              <a:pPr/>
              <a:t>‹#›</a:t>
            </a:fld>
            <a:endParaRPr lang="en-US"/>
          </a:p>
        </p:txBody>
      </p:sp>
      <p:sp>
        <p:nvSpPr>
          <p:cNvPr id="27" name="Picture Placeholder 6">
            <a:extLst>
              <a:ext uri="{FF2B5EF4-FFF2-40B4-BE49-F238E27FC236}">
                <a16:creationId xmlns:a16="http://schemas.microsoft.com/office/drawing/2014/main" id="{8C085E0E-61A0-7375-AF8D-10F59DC61C48}"/>
              </a:ext>
            </a:extLst>
          </p:cNvPr>
          <p:cNvSpPr>
            <a:spLocks noGrp="1"/>
          </p:cNvSpPr>
          <p:nvPr>
            <p:ph type="pic" sz="quarter" idx="25" hasCustomPrompt="1"/>
          </p:nvPr>
        </p:nvSpPr>
        <p:spPr>
          <a:xfrm>
            <a:off x="539671" y="317327"/>
            <a:ext cx="4302392" cy="1986962"/>
          </a:xfrm>
          <a:prstGeom prst="roundRect">
            <a:avLst>
              <a:gd name="adj" fmla="val 4173"/>
            </a:avLst>
          </a:prstGeom>
        </p:spPr>
        <p:txBody>
          <a:bodyPr/>
          <a:lstStyle/>
          <a:p>
            <a:r>
              <a:rPr lang="en-US" noProof="0"/>
              <a:t>Click on the icon to add an image</a:t>
            </a:r>
          </a:p>
        </p:txBody>
      </p:sp>
      <p:sp>
        <p:nvSpPr>
          <p:cNvPr id="29" name="Picture Placeholder 6">
            <a:extLst>
              <a:ext uri="{FF2B5EF4-FFF2-40B4-BE49-F238E27FC236}">
                <a16:creationId xmlns:a16="http://schemas.microsoft.com/office/drawing/2014/main" id="{2FB8A52D-97C9-F232-B977-3B2A698023AD}"/>
              </a:ext>
            </a:extLst>
          </p:cNvPr>
          <p:cNvSpPr>
            <a:spLocks noGrp="1"/>
          </p:cNvSpPr>
          <p:nvPr>
            <p:ph type="pic" sz="quarter" idx="27" hasCustomPrompt="1"/>
          </p:nvPr>
        </p:nvSpPr>
        <p:spPr>
          <a:xfrm>
            <a:off x="4279670" y="2571750"/>
            <a:ext cx="3497808" cy="2160390"/>
          </a:xfrm>
          <a:prstGeom prst="roundRect">
            <a:avLst>
              <a:gd name="adj" fmla="val 4173"/>
            </a:avLst>
          </a:prstGeom>
        </p:spPr>
        <p:txBody>
          <a:bodyPr/>
          <a:lstStyle/>
          <a:p>
            <a:r>
              <a:rPr lang="en-US" noProof="0"/>
              <a:t>Click on the icon to add an image</a:t>
            </a:r>
          </a:p>
        </p:txBody>
      </p:sp>
      <p:sp>
        <p:nvSpPr>
          <p:cNvPr id="30" name="Picture Placeholder 6">
            <a:extLst>
              <a:ext uri="{FF2B5EF4-FFF2-40B4-BE49-F238E27FC236}">
                <a16:creationId xmlns:a16="http://schemas.microsoft.com/office/drawing/2014/main" id="{6A26F26E-B266-1C37-9266-D3923B9E085D}"/>
              </a:ext>
            </a:extLst>
          </p:cNvPr>
          <p:cNvSpPr>
            <a:spLocks noGrp="1"/>
          </p:cNvSpPr>
          <p:nvPr>
            <p:ph type="pic" sz="quarter" idx="28" hasCustomPrompt="1"/>
          </p:nvPr>
        </p:nvSpPr>
        <p:spPr>
          <a:xfrm>
            <a:off x="1335250" y="3113532"/>
            <a:ext cx="2162558" cy="2334594"/>
          </a:xfrm>
          <a:prstGeom prst="roundRect">
            <a:avLst>
              <a:gd name="adj" fmla="val 4173"/>
            </a:avLst>
          </a:prstGeom>
        </p:spPr>
        <p:txBody>
          <a:bodyPr/>
          <a:lstStyle/>
          <a:p>
            <a:r>
              <a:rPr lang="en-US" noProof="0"/>
              <a:t>Click on the icon to add an image</a:t>
            </a:r>
          </a:p>
        </p:txBody>
      </p:sp>
      <p:sp>
        <p:nvSpPr>
          <p:cNvPr id="34" name="Picture Placeholder 6">
            <a:extLst>
              <a:ext uri="{FF2B5EF4-FFF2-40B4-BE49-F238E27FC236}">
                <a16:creationId xmlns:a16="http://schemas.microsoft.com/office/drawing/2014/main" id="{BE6F14D7-1374-30DB-028D-47AD2A136FEC}"/>
              </a:ext>
            </a:extLst>
          </p:cNvPr>
          <p:cNvSpPr>
            <a:spLocks noGrp="1"/>
          </p:cNvSpPr>
          <p:nvPr>
            <p:ph type="pic" sz="quarter" idx="32" hasCustomPrompt="1"/>
          </p:nvPr>
        </p:nvSpPr>
        <p:spPr>
          <a:xfrm>
            <a:off x="6077087" y="-130422"/>
            <a:ext cx="2049632" cy="2160390"/>
          </a:xfrm>
          <a:prstGeom prst="roundRect">
            <a:avLst>
              <a:gd name="adj" fmla="val 4173"/>
            </a:avLst>
          </a:prstGeom>
        </p:spPr>
        <p:txBody>
          <a:bodyPr/>
          <a:lstStyle/>
          <a:p>
            <a:r>
              <a:rPr lang="en-US" noProof="0"/>
              <a:t>Click on the icon to add an image</a:t>
            </a:r>
          </a:p>
        </p:txBody>
      </p:sp>
    </p:spTree>
    <p:extLst>
      <p:ext uri="{BB962C8B-B14F-4D97-AF65-F5344CB8AC3E}">
        <p14:creationId xmlns:p14="http://schemas.microsoft.com/office/powerpoint/2010/main" val="2175495210"/>
      </p:ext>
    </p:extLst>
  </p:cSld>
  <p:clrMapOvr>
    <a:overrideClrMapping bg1="lt1" tx1="dk1" bg2="lt2" tx2="dk2" accent1="accent1" accent2="accent2" accent3="accent3" accent4="accent4" accent5="accent5" accent6="accent6" hlink="hlink" folHlink="folHlink"/>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Only Images 3">
    <p:bg>
      <p:bgRef idx="1001">
        <a:schemeClr val="bg1"/>
      </p:bgRef>
    </p:bg>
    <p:spTree>
      <p:nvGrpSpPr>
        <p:cNvPr id="1" name=""/>
        <p:cNvGrpSpPr/>
        <p:nvPr/>
      </p:nvGrpSpPr>
      <p:grpSpPr>
        <a:xfrm>
          <a:off x="0" y="0"/>
          <a:ext cx="0" cy="0"/>
          <a:chOff x="0" y="0"/>
          <a:chExt cx="0" cy="0"/>
        </a:xfrm>
      </p:grpSpPr>
      <p:sp>
        <p:nvSpPr>
          <p:cNvPr id="5" name="Marcador de número de diapositiva 5">
            <a:extLst>
              <a:ext uri="{FF2B5EF4-FFF2-40B4-BE49-F238E27FC236}">
                <a16:creationId xmlns:a16="http://schemas.microsoft.com/office/drawing/2014/main" id="{3E4CCDF6-B850-E87E-9DF5-E8CF529034F1}"/>
              </a:ext>
            </a:extLst>
          </p:cNvPr>
          <p:cNvSpPr>
            <a:spLocks noGrp="1"/>
          </p:cNvSpPr>
          <p:nvPr>
            <p:ph type="sldNum" sz="quarter" idx="4"/>
          </p:nvPr>
        </p:nvSpPr>
        <p:spPr>
          <a:xfrm>
            <a:off x="8373624" y="4840002"/>
            <a:ext cx="464962" cy="180415"/>
          </a:xfrm>
          <a:prstGeom prst="rect">
            <a:avLst/>
          </a:prstGeom>
        </p:spPr>
        <p:txBody>
          <a:bodyPr anchor="b"/>
          <a:lstStyle>
            <a:lvl1pPr algn="r">
              <a:defRPr sz="450" b="0" i="0">
                <a:solidFill>
                  <a:schemeClr val="tx2"/>
                </a:solidFill>
                <a:latin typeface="IberPangea Text Light" panose="020B0404000000000000" pitchFamily="34" charset="0"/>
                <a:ea typeface="IberPangea Text Light" panose="020B0404000000000000" pitchFamily="34" charset="0"/>
                <a:cs typeface="IberPangea Text Light" panose="020B0404000000000000" pitchFamily="34" charset="0"/>
              </a:defRPr>
            </a:lvl1pPr>
          </a:lstStyle>
          <a:p>
            <a:fld id="{92A49E42-579D-0A4D-A382-D64C66A04E33}" type="slidenum">
              <a:rPr lang="en-US" smtClean="0"/>
              <a:pPr/>
              <a:t>‹#›</a:t>
            </a:fld>
            <a:endParaRPr lang="en-US"/>
          </a:p>
        </p:txBody>
      </p:sp>
      <p:sp>
        <p:nvSpPr>
          <p:cNvPr id="29" name="Picture Placeholder 6">
            <a:extLst>
              <a:ext uri="{FF2B5EF4-FFF2-40B4-BE49-F238E27FC236}">
                <a16:creationId xmlns:a16="http://schemas.microsoft.com/office/drawing/2014/main" id="{2FB8A52D-97C9-F232-B977-3B2A698023AD}"/>
              </a:ext>
            </a:extLst>
          </p:cNvPr>
          <p:cNvSpPr>
            <a:spLocks noGrp="1"/>
          </p:cNvSpPr>
          <p:nvPr>
            <p:ph type="pic" sz="quarter" idx="27" hasCustomPrompt="1"/>
          </p:nvPr>
        </p:nvSpPr>
        <p:spPr>
          <a:xfrm>
            <a:off x="1066030" y="951533"/>
            <a:ext cx="2957294" cy="3240435"/>
          </a:xfrm>
          <a:prstGeom prst="roundRect">
            <a:avLst>
              <a:gd name="adj" fmla="val 4173"/>
            </a:avLst>
          </a:prstGeom>
        </p:spPr>
        <p:txBody>
          <a:bodyPr/>
          <a:lstStyle/>
          <a:p>
            <a:r>
              <a:rPr lang="en-US" noProof="0"/>
              <a:t>Click on the icon to add an image</a:t>
            </a:r>
          </a:p>
        </p:txBody>
      </p:sp>
      <p:sp>
        <p:nvSpPr>
          <p:cNvPr id="30" name="Picture Placeholder 6">
            <a:extLst>
              <a:ext uri="{FF2B5EF4-FFF2-40B4-BE49-F238E27FC236}">
                <a16:creationId xmlns:a16="http://schemas.microsoft.com/office/drawing/2014/main" id="{6A26F26E-B266-1C37-9266-D3923B9E085D}"/>
              </a:ext>
            </a:extLst>
          </p:cNvPr>
          <p:cNvSpPr>
            <a:spLocks noGrp="1"/>
          </p:cNvSpPr>
          <p:nvPr>
            <p:ph type="pic" sz="quarter" idx="28" hasCustomPrompt="1"/>
          </p:nvPr>
        </p:nvSpPr>
        <p:spPr>
          <a:xfrm>
            <a:off x="5035129" y="2702052"/>
            <a:ext cx="1731015" cy="1885950"/>
          </a:xfrm>
          <a:prstGeom prst="roundRect">
            <a:avLst>
              <a:gd name="adj" fmla="val 4173"/>
            </a:avLst>
          </a:prstGeom>
        </p:spPr>
        <p:txBody>
          <a:bodyPr/>
          <a:lstStyle/>
          <a:p>
            <a:r>
              <a:rPr lang="en-US" noProof="0"/>
              <a:t>Click on the icon to add an image</a:t>
            </a:r>
          </a:p>
        </p:txBody>
      </p:sp>
      <p:sp>
        <p:nvSpPr>
          <p:cNvPr id="2" name="Picture Placeholder 6">
            <a:extLst>
              <a:ext uri="{FF2B5EF4-FFF2-40B4-BE49-F238E27FC236}">
                <a16:creationId xmlns:a16="http://schemas.microsoft.com/office/drawing/2014/main" id="{6E76F2DA-7020-A190-E547-157F0DB9952D}"/>
              </a:ext>
            </a:extLst>
          </p:cNvPr>
          <p:cNvSpPr>
            <a:spLocks noGrp="1"/>
          </p:cNvSpPr>
          <p:nvPr>
            <p:ph type="pic" sz="quarter" idx="25" hasCustomPrompt="1"/>
          </p:nvPr>
        </p:nvSpPr>
        <p:spPr>
          <a:xfrm>
            <a:off x="4704188" y="303610"/>
            <a:ext cx="3353240" cy="1986962"/>
          </a:xfrm>
          <a:prstGeom prst="roundRect">
            <a:avLst>
              <a:gd name="adj" fmla="val 4173"/>
            </a:avLst>
          </a:prstGeom>
        </p:spPr>
        <p:txBody>
          <a:bodyPr/>
          <a:lstStyle/>
          <a:p>
            <a:r>
              <a:rPr lang="en-US" noProof="0"/>
              <a:t>Click on the icon to add an image</a:t>
            </a:r>
          </a:p>
        </p:txBody>
      </p:sp>
    </p:spTree>
    <p:extLst>
      <p:ext uri="{BB962C8B-B14F-4D97-AF65-F5344CB8AC3E}">
        <p14:creationId xmlns:p14="http://schemas.microsoft.com/office/powerpoint/2010/main" val="1545846554"/>
      </p:ext>
    </p:extLst>
  </p:cSld>
  <p:clrMapOvr>
    <a:overrideClrMapping bg1="lt1" tx1="dk1" bg2="lt2" tx2="dk2" accent1="accent1" accent2="accent2" accent3="accent3" accent4="accent4" accent5="accent5" accent6="accent6" hlink="hlink" folHlink="folHlink"/>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Sand Cover">
    <p:bg>
      <p:bgPr>
        <a:solidFill>
          <a:schemeClr val="bg1"/>
        </a:solidFill>
        <a:effectLst/>
      </p:bgPr>
    </p:bg>
    <p:spTree>
      <p:nvGrpSpPr>
        <p:cNvPr id="1" name=""/>
        <p:cNvGrpSpPr/>
        <p:nvPr/>
      </p:nvGrpSpPr>
      <p:grpSpPr>
        <a:xfrm>
          <a:off x="0" y="0"/>
          <a:ext cx="0" cy="0"/>
          <a:chOff x="0" y="0"/>
          <a:chExt cx="0" cy="0"/>
        </a:xfrm>
      </p:grpSpPr>
      <p:sp>
        <p:nvSpPr>
          <p:cNvPr id="4" name="Marcador de texto 12">
            <a:extLst>
              <a:ext uri="{FF2B5EF4-FFF2-40B4-BE49-F238E27FC236}">
                <a16:creationId xmlns:a16="http://schemas.microsoft.com/office/drawing/2014/main" id="{02C6E78E-94C2-B86A-43B0-C98F58009059}"/>
              </a:ext>
            </a:extLst>
          </p:cNvPr>
          <p:cNvSpPr>
            <a:spLocks noGrp="1"/>
          </p:cNvSpPr>
          <p:nvPr>
            <p:ph type="body" sz="quarter" idx="10" hasCustomPrompt="1"/>
          </p:nvPr>
        </p:nvSpPr>
        <p:spPr>
          <a:xfrm>
            <a:off x="305416" y="2191685"/>
            <a:ext cx="8250590" cy="179368"/>
          </a:xfrm>
          <a:prstGeom prst="rect">
            <a:avLst/>
          </a:prstGeom>
        </p:spPr>
        <p:txBody>
          <a:bodyPr anchor="ctr"/>
          <a:lstStyle>
            <a:lvl1pPr marL="0" indent="0">
              <a:buNone/>
              <a:defRPr sz="1342" b="0" i="0">
                <a:solidFill>
                  <a:schemeClr val="tx2"/>
                </a:solidFill>
                <a:latin typeface="IberPangea Text Light" panose="020B0404000000000000" pitchFamily="34" charset="0"/>
                <a:ea typeface="IberPangea Text Light" panose="020B0404000000000000" pitchFamily="34" charset="0"/>
                <a:cs typeface="IberPangea Text Light" panose="020B0404000000000000" pitchFamily="34" charset="0"/>
              </a:defRPr>
            </a:lvl1pPr>
            <a:lvl2pPr marL="340688" indent="0">
              <a:buNone/>
              <a:defRPr b="0" i="0">
                <a:latin typeface="IberPangea Light" panose="020B0404000000000000" pitchFamily="34" charset="0"/>
                <a:ea typeface="IberPangea Light" panose="020B0404000000000000" pitchFamily="34" charset="0"/>
                <a:cs typeface="IberPangea Light" panose="020B0404000000000000" pitchFamily="34" charset="0"/>
              </a:defRPr>
            </a:lvl2pPr>
            <a:lvl3pPr marL="681377" indent="0">
              <a:buNone/>
              <a:defRPr b="0" i="0">
                <a:latin typeface="IberPangea Light" panose="020B0404000000000000" pitchFamily="34" charset="0"/>
                <a:ea typeface="IberPangea Light" panose="020B0404000000000000" pitchFamily="34" charset="0"/>
                <a:cs typeface="IberPangea Light" panose="020B0404000000000000" pitchFamily="34" charset="0"/>
              </a:defRPr>
            </a:lvl3pPr>
            <a:lvl4pPr marL="1022066" indent="0">
              <a:buNone/>
              <a:defRPr b="0" i="0">
                <a:latin typeface="IberPangea Light" panose="020B0404000000000000" pitchFamily="34" charset="0"/>
                <a:ea typeface="IberPangea Light" panose="020B0404000000000000" pitchFamily="34" charset="0"/>
                <a:cs typeface="IberPangea Light" panose="020B0404000000000000" pitchFamily="34" charset="0"/>
              </a:defRPr>
            </a:lvl4pPr>
            <a:lvl5pPr marL="1362755" indent="0">
              <a:buNone/>
              <a:defRPr b="0" i="0">
                <a:latin typeface="IberPangea Light" panose="020B0404000000000000" pitchFamily="34" charset="0"/>
                <a:ea typeface="IberPangea Light" panose="020B0404000000000000" pitchFamily="34" charset="0"/>
                <a:cs typeface="IberPangea Light" panose="020B0404000000000000" pitchFamily="34" charset="0"/>
              </a:defRPr>
            </a:lvl5pPr>
          </a:lstStyle>
          <a:p>
            <a:pPr lvl="0"/>
            <a:r>
              <a:rPr lang="en-US" noProof="0"/>
              <a:t>Cover Subtitle</a:t>
            </a:r>
          </a:p>
        </p:txBody>
      </p:sp>
      <p:sp>
        <p:nvSpPr>
          <p:cNvPr id="7" name="Marcador de texto 12">
            <a:extLst>
              <a:ext uri="{FF2B5EF4-FFF2-40B4-BE49-F238E27FC236}">
                <a16:creationId xmlns:a16="http://schemas.microsoft.com/office/drawing/2014/main" id="{48B9D897-8522-C703-18E2-6BE46E9EEE7C}"/>
              </a:ext>
            </a:extLst>
          </p:cNvPr>
          <p:cNvSpPr>
            <a:spLocks noGrp="1"/>
          </p:cNvSpPr>
          <p:nvPr>
            <p:ph type="body" sz="quarter" idx="12" hasCustomPrompt="1"/>
          </p:nvPr>
        </p:nvSpPr>
        <p:spPr>
          <a:xfrm>
            <a:off x="5781427" y="4812750"/>
            <a:ext cx="3056525" cy="179368"/>
          </a:xfrm>
          <a:prstGeom prst="rect">
            <a:avLst/>
          </a:prstGeom>
        </p:spPr>
        <p:txBody>
          <a:bodyPr/>
          <a:lstStyle>
            <a:lvl1pPr marL="0" indent="0" algn="r">
              <a:lnSpc>
                <a:spcPct val="100000"/>
              </a:lnSpc>
              <a:spcBef>
                <a:spcPts val="0"/>
              </a:spcBef>
              <a:buNone/>
              <a:defRPr sz="1125" b="0" i="0">
                <a:solidFill>
                  <a:schemeClr val="tx2"/>
                </a:solidFill>
                <a:latin typeface="+mn-lt"/>
                <a:ea typeface="IberPangea Text Light" panose="020B0404000000000000" pitchFamily="34" charset="0"/>
                <a:cs typeface="IberPangea Text Light" panose="020B0404000000000000" pitchFamily="34" charset="0"/>
              </a:defRPr>
            </a:lvl1pPr>
            <a:lvl2pPr marL="340688" indent="0">
              <a:buNone/>
              <a:defRPr b="0" i="0">
                <a:latin typeface="IberPangea Light" panose="020B0404000000000000" pitchFamily="34" charset="0"/>
                <a:ea typeface="IberPangea Light" panose="020B0404000000000000" pitchFamily="34" charset="0"/>
                <a:cs typeface="IberPangea Light" panose="020B0404000000000000" pitchFamily="34" charset="0"/>
              </a:defRPr>
            </a:lvl2pPr>
            <a:lvl3pPr marL="681377" indent="0">
              <a:buNone/>
              <a:defRPr b="0" i="0">
                <a:latin typeface="IberPangea Light" panose="020B0404000000000000" pitchFamily="34" charset="0"/>
                <a:ea typeface="IberPangea Light" panose="020B0404000000000000" pitchFamily="34" charset="0"/>
                <a:cs typeface="IberPangea Light" panose="020B0404000000000000" pitchFamily="34" charset="0"/>
              </a:defRPr>
            </a:lvl3pPr>
            <a:lvl4pPr marL="1022066" indent="0">
              <a:buNone/>
              <a:defRPr b="0" i="0">
                <a:latin typeface="IberPangea Light" panose="020B0404000000000000" pitchFamily="34" charset="0"/>
                <a:ea typeface="IberPangea Light" panose="020B0404000000000000" pitchFamily="34" charset="0"/>
                <a:cs typeface="IberPangea Light" panose="020B0404000000000000" pitchFamily="34" charset="0"/>
              </a:defRPr>
            </a:lvl4pPr>
            <a:lvl5pPr marL="1362755" indent="0">
              <a:buNone/>
              <a:defRPr b="0" i="0">
                <a:latin typeface="IberPangea Light" panose="020B0404000000000000" pitchFamily="34" charset="0"/>
                <a:ea typeface="IberPangea Light" panose="020B0404000000000000" pitchFamily="34" charset="0"/>
                <a:cs typeface="IberPangea Light" panose="020B0404000000000000" pitchFamily="34" charset="0"/>
              </a:defRPr>
            </a:lvl5pPr>
          </a:lstStyle>
          <a:p>
            <a:fld id="{0485829D-35EB-3F41-8CB7-A5F348EE6840}" type="datetime1">
              <a:rPr lang="en-US" noProof="0" smtClean="0"/>
              <a:t>29/3/23</a:t>
            </a:fld>
            <a:endParaRPr lang="en-US" noProof="0"/>
          </a:p>
        </p:txBody>
      </p:sp>
      <p:sp>
        <p:nvSpPr>
          <p:cNvPr id="8" name="Marcador de texto 12">
            <a:extLst>
              <a:ext uri="{FF2B5EF4-FFF2-40B4-BE49-F238E27FC236}">
                <a16:creationId xmlns:a16="http://schemas.microsoft.com/office/drawing/2014/main" id="{D3BD5612-AEBB-19A0-9897-5839C3851C14}"/>
              </a:ext>
            </a:extLst>
          </p:cNvPr>
          <p:cNvSpPr>
            <a:spLocks noGrp="1"/>
          </p:cNvSpPr>
          <p:nvPr>
            <p:ph type="body" sz="quarter" idx="13" hasCustomPrompt="1"/>
          </p:nvPr>
        </p:nvSpPr>
        <p:spPr>
          <a:xfrm>
            <a:off x="305416" y="4812750"/>
            <a:ext cx="3056525" cy="179368"/>
          </a:xfrm>
          <a:prstGeom prst="rect">
            <a:avLst/>
          </a:prstGeom>
        </p:spPr>
        <p:txBody>
          <a:bodyPr/>
          <a:lstStyle>
            <a:lvl1pPr marL="0" indent="0" algn="l">
              <a:lnSpc>
                <a:spcPct val="100000"/>
              </a:lnSpc>
              <a:spcBef>
                <a:spcPts val="0"/>
              </a:spcBef>
              <a:buNone/>
              <a:defRPr sz="1125" b="0" i="0">
                <a:solidFill>
                  <a:schemeClr val="tx2"/>
                </a:solidFill>
                <a:latin typeface="+mn-lt"/>
                <a:ea typeface="IberPangea Text Light" panose="020B0404000000000000" pitchFamily="34" charset="0"/>
                <a:cs typeface="IberPangea Text Light" panose="020B0404000000000000" pitchFamily="34" charset="0"/>
              </a:defRPr>
            </a:lvl1pPr>
            <a:lvl2pPr marL="340688" indent="0">
              <a:buNone/>
              <a:defRPr b="0" i="0">
                <a:latin typeface="IberPangea Light" panose="020B0404000000000000" pitchFamily="34" charset="0"/>
                <a:ea typeface="IberPangea Light" panose="020B0404000000000000" pitchFamily="34" charset="0"/>
                <a:cs typeface="IberPangea Light" panose="020B0404000000000000" pitchFamily="34" charset="0"/>
              </a:defRPr>
            </a:lvl2pPr>
            <a:lvl3pPr marL="681377" indent="0">
              <a:buNone/>
              <a:defRPr b="0" i="0">
                <a:latin typeface="IberPangea Light" panose="020B0404000000000000" pitchFamily="34" charset="0"/>
                <a:ea typeface="IberPangea Light" panose="020B0404000000000000" pitchFamily="34" charset="0"/>
                <a:cs typeface="IberPangea Light" panose="020B0404000000000000" pitchFamily="34" charset="0"/>
              </a:defRPr>
            </a:lvl3pPr>
            <a:lvl4pPr marL="1022066" indent="0">
              <a:buNone/>
              <a:defRPr b="0" i="0">
                <a:latin typeface="IberPangea Light" panose="020B0404000000000000" pitchFamily="34" charset="0"/>
                <a:ea typeface="IberPangea Light" panose="020B0404000000000000" pitchFamily="34" charset="0"/>
                <a:cs typeface="IberPangea Light" panose="020B0404000000000000" pitchFamily="34" charset="0"/>
              </a:defRPr>
            </a:lvl4pPr>
            <a:lvl5pPr marL="1362755" indent="0">
              <a:buNone/>
              <a:defRPr b="0" i="0">
                <a:latin typeface="IberPangea Light" panose="020B0404000000000000" pitchFamily="34" charset="0"/>
                <a:ea typeface="IberPangea Light" panose="020B0404000000000000" pitchFamily="34" charset="0"/>
                <a:cs typeface="IberPangea Light" panose="020B0404000000000000" pitchFamily="34" charset="0"/>
              </a:defRPr>
            </a:lvl5pPr>
          </a:lstStyle>
          <a:p>
            <a:r>
              <a:rPr lang="en-US" noProof="0"/>
              <a:t>Business Division</a:t>
            </a:r>
          </a:p>
        </p:txBody>
      </p:sp>
      <p:sp>
        <p:nvSpPr>
          <p:cNvPr id="11" name="Título 14">
            <a:extLst>
              <a:ext uri="{FF2B5EF4-FFF2-40B4-BE49-F238E27FC236}">
                <a16:creationId xmlns:a16="http://schemas.microsoft.com/office/drawing/2014/main" id="{25550E68-FC67-05D6-D928-B0F363BBAB48}"/>
              </a:ext>
            </a:extLst>
          </p:cNvPr>
          <p:cNvSpPr>
            <a:spLocks noGrp="1"/>
          </p:cNvSpPr>
          <p:nvPr>
            <p:ph type="title" hasCustomPrompt="1"/>
          </p:nvPr>
        </p:nvSpPr>
        <p:spPr>
          <a:xfrm>
            <a:off x="308876" y="2371052"/>
            <a:ext cx="8272842" cy="955173"/>
          </a:xfrm>
          <a:prstGeom prst="rect">
            <a:avLst/>
          </a:prstGeom>
        </p:spPr>
        <p:txBody>
          <a:bodyPr anchor="t"/>
          <a:lstStyle>
            <a:lvl1pPr>
              <a:lnSpc>
                <a:spcPct val="100000"/>
              </a:lnSpc>
              <a:defRPr sz="6563" b="1" i="0">
                <a:solidFill>
                  <a:schemeClr val="tx2"/>
                </a:solidFill>
                <a:latin typeface="IberPangea Text" panose="020B0404000000000000" pitchFamily="34" charset="0"/>
                <a:ea typeface="IberPangea Text" panose="020B0404000000000000" pitchFamily="34" charset="0"/>
                <a:cs typeface="IberPangea Text" panose="020B0404000000000000" pitchFamily="34" charset="0"/>
              </a:defRPr>
            </a:lvl1pPr>
          </a:lstStyle>
          <a:p>
            <a:r>
              <a:rPr lang="en-US" noProof="0"/>
              <a:t>Big PPT Title</a:t>
            </a:r>
          </a:p>
        </p:txBody>
      </p:sp>
      <p:grpSp>
        <p:nvGrpSpPr>
          <p:cNvPr id="5" name="Grupo 4">
            <a:extLst>
              <a:ext uri="{FF2B5EF4-FFF2-40B4-BE49-F238E27FC236}">
                <a16:creationId xmlns:a16="http://schemas.microsoft.com/office/drawing/2014/main" id="{A46F276F-BCFF-6917-9EC5-D0989F926BA1}"/>
              </a:ext>
            </a:extLst>
          </p:cNvPr>
          <p:cNvGrpSpPr/>
          <p:nvPr userDrawn="1"/>
        </p:nvGrpSpPr>
        <p:grpSpPr>
          <a:xfrm>
            <a:off x="7693757" y="276454"/>
            <a:ext cx="1164430" cy="198475"/>
            <a:chOff x="20515348" y="737210"/>
            <a:chExt cx="3104944" cy="529266"/>
          </a:xfrm>
        </p:grpSpPr>
        <p:sp>
          <p:nvSpPr>
            <p:cNvPr id="20" name="Forma libre: forma 19">
              <a:extLst>
                <a:ext uri="{FF2B5EF4-FFF2-40B4-BE49-F238E27FC236}">
                  <a16:creationId xmlns:a16="http://schemas.microsoft.com/office/drawing/2014/main" id="{65EC876D-9B87-B492-5110-58631B10EA21}"/>
                </a:ext>
              </a:extLst>
            </p:cNvPr>
            <p:cNvSpPr/>
            <p:nvPr/>
          </p:nvSpPr>
          <p:spPr>
            <a:xfrm>
              <a:off x="21187483" y="856967"/>
              <a:ext cx="221251" cy="289836"/>
            </a:xfrm>
            <a:custGeom>
              <a:avLst/>
              <a:gdLst>
                <a:gd name="connsiteX0" fmla="*/ 183895 w 221251"/>
                <a:gd name="connsiteY0" fmla="*/ 147165 h 289836"/>
                <a:gd name="connsiteX1" fmla="*/ 136703 w 221251"/>
                <a:gd name="connsiteY1" fmla="*/ 128093 h 289836"/>
                <a:gd name="connsiteX2" fmla="*/ 102183 w 221251"/>
                <a:gd name="connsiteY2" fmla="*/ 118854 h 289836"/>
                <a:gd name="connsiteX3" fmla="*/ 65226 w 221251"/>
                <a:gd name="connsiteY3" fmla="*/ 103003 h 289836"/>
                <a:gd name="connsiteX4" fmla="*/ 52384 w 221251"/>
                <a:gd name="connsiteY4" fmla="*/ 75900 h 289836"/>
                <a:gd name="connsiteX5" fmla="*/ 68256 w 221251"/>
                <a:gd name="connsiteY5" fmla="*/ 48203 h 289836"/>
                <a:gd name="connsiteX6" fmla="*/ 110638 w 221251"/>
                <a:gd name="connsiteY6" fmla="*/ 37756 h 289836"/>
                <a:gd name="connsiteX7" fmla="*/ 154186 w 221251"/>
                <a:gd name="connsiteY7" fmla="*/ 49199 h 289836"/>
                <a:gd name="connsiteX8" fmla="*/ 179615 w 221251"/>
                <a:gd name="connsiteY8" fmla="*/ 84736 h 289836"/>
                <a:gd name="connsiteX9" fmla="*/ 216148 w 221251"/>
                <a:gd name="connsiteY9" fmla="*/ 71089 h 289836"/>
                <a:gd name="connsiteX10" fmla="*/ 194470 w 221251"/>
                <a:gd name="connsiteY10" fmla="*/ 31929 h 289836"/>
                <a:gd name="connsiteX11" fmla="*/ 158445 w 221251"/>
                <a:gd name="connsiteY11" fmla="*/ 8258 h 289836"/>
                <a:gd name="connsiteX12" fmla="*/ 110066 w 221251"/>
                <a:gd name="connsiteY12" fmla="*/ 15 h 289836"/>
                <a:gd name="connsiteX13" fmla="*/ 57258 w 221251"/>
                <a:gd name="connsiteY13" fmla="*/ 10059 h 289836"/>
                <a:gd name="connsiteX14" fmla="*/ 21933 w 221251"/>
                <a:gd name="connsiteY14" fmla="*/ 37968 h 289836"/>
                <a:gd name="connsiteX15" fmla="*/ 9218 w 221251"/>
                <a:gd name="connsiteY15" fmla="*/ 79121 h 289836"/>
                <a:gd name="connsiteX16" fmla="*/ 42530 w 221251"/>
                <a:gd name="connsiteY16" fmla="*/ 139748 h 289836"/>
                <a:gd name="connsiteX17" fmla="*/ 83810 w 221251"/>
                <a:gd name="connsiteY17" fmla="*/ 157337 h 289836"/>
                <a:gd name="connsiteX18" fmla="*/ 118352 w 221251"/>
                <a:gd name="connsiteY18" fmla="*/ 166555 h 289836"/>
                <a:gd name="connsiteX19" fmla="*/ 153274 w 221251"/>
                <a:gd name="connsiteY19" fmla="*/ 178613 h 289836"/>
                <a:gd name="connsiteX20" fmla="*/ 172749 w 221251"/>
                <a:gd name="connsiteY20" fmla="*/ 193256 h 289836"/>
                <a:gd name="connsiteX21" fmla="*/ 178979 w 221251"/>
                <a:gd name="connsiteY21" fmla="*/ 212327 h 289836"/>
                <a:gd name="connsiteX22" fmla="*/ 161306 w 221251"/>
                <a:gd name="connsiteY22" fmla="*/ 241253 h 289836"/>
                <a:gd name="connsiteX23" fmla="*/ 113923 w 221251"/>
                <a:gd name="connsiteY23" fmla="*/ 252082 h 289836"/>
                <a:gd name="connsiteX24" fmla="*/ 63933 w 221251"/>
                <a:gd name="connsiteY24" fmla="*/ 237036 h 289836"/>
                <a:gd name="connsiteX25" fmla="*/ 36025 w 221251"/>
                <a:gd name="connsiteY25" fmla="*/ 198278 h 289836"/>
                <a:gd name="connsiteX26" fmla="*/ 0 w 221251"/>
                <a:gd name="connsiteY26" fmla="*/ 213535 h 289836"/>
                <a:gd name="connsiteX27" fmla="*/ 23480 w 221251"/>
                <a:gd name="connsiteY27" fmla="*/ 254095 h 289836"/>
                <a:gd name="connsiteX28" fmla="*/ 62429 w 221251"/>
                <a:gd name="connsiteY28" fmla="*/ 280584 h 289836"/>
                <a:gd name="connsiteX29" fmla="*/ 114029 w 221251"/>
                <a:gd name="connsiteY29" fmla="*/ 289823 h 289836"/>
                <a:gd name="connsiteX30" fmla="*/ 171054 w 221251"/>
                <a:gd name="connsiteY30" fmla="*/ 279588 h 289836"/>
                <a:gd name="connsiteX31" fmla="*/ 208201 w 221251"/>
                <a:gd name="connsiteY31" fmla="*/ 251276 h 289836"/>
                <a:gd name="connsiteX32" fmla="*/ 221234 w 221251"/>
                <a:gd name="connsiteY32" fmla="*/ 208725 h 289836"/>
                <a:gd name="connsiteX33" fmla="*/ 211995 w 221251"/>
                <a:gd name="connsiteY33" fmla="*/ 173781 h 289836"/>
                <a:gd name="connsiteX34" fmla="*/ 183895 w 221251"/>
                <a:gd name="connsiteY34" fmla="*/ 147165 h 289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21251" h="289836">
                  <a:moveTo>
                    <a:pt x="183895" y="147165"/>
                  </a:moveTo>
                  <a:cubicBezTo>
                    <a:pt x="171435" y="139536"/>
                    <a:pt x="155705" y="133179"/>
                    <a:pt x="136703" y="128093"/>
                  </a:cubicBezTo>
                  <a:lnTo>
                    <a:pt x="102183" y="118854"/>
                  </a:lnTo>
                  <a:cubicBezTo>
                    <a:pt x="86120" y="114319"/>
                    <a:pt x="73802" y="109036"/>
                    <a:pt x="65226" y="103003"/>
                  </a:cubicBezTo>
                  <a:cubicBezTo>
                    <a:pt x="56650" y="96970"/>
                    <a:pt x="52369" y="87936"/>
                    <a:pt x="52384" y="75900"/>
                  </a:cubicBezTo>
                  <a:cubicBezTo>
                    <a:pt x="52384" y="64387"/>
                    <a:pt x="57675" y="55154"/>
                    <a:pt x="68256" y="48203"/>
                  </a:cubicBezTo>
                  <a:cubicBezTo>
                    <a:pt x="78837" y="41253"/>
                    <a:pt x="92965" y="37771"/>
                    <a:pt x="110638" y="37756"/>
                  </a:cubicBezTo>
                  <a:cubicBezTo>
                    <a:pt x="127491" y="37756"/>
                    <a:pt x="142007" y="41570"/>
                    <a:pt x="154186" y="49199"/>
                  </a:cubicBezTo>
                  <a:cubicBezTo>
                    <a:pt x="166364" y="56828"/>
                    <a:pt x="174840" y="68674"/>
                    <a:pt x="179615" y="84736"/>
                  </a:cubicBezTo>
                  <a:lnTo>
                    <a:pt x="216148" y="71089"/>
                  </a:lnTo>
                  <a:cubicBezTo>
                    <a:pt x="212018" y="56548"/>
                    <a:pt x="204601" y="43149"/>
                    <a:pt x="194470" y="31929"/>
                  </a:cubicBezTo>
                  <a:cubicBezTo>
                    <a:pt x="184440" y="21375"/>
                    <a:pt x="172113" y="13276"/>
                    <a:pt x="158445" y="8258"/>
                  </a:cubicBezTo>
                  <a:cubicBezTo>
                    <a:pt x="142961" y="2564"/>
                    <a:pt x="126561" y="-231"/>
                    <a:pt x="110066" y="15"/>
                  </a:cubicBezTo>
                  <a:cubicBezTo>
                    <a:pt x="89977" y="15"/>
                    <a:pt x="72374" y="3363"/>
                    <a:pt x="57258" y="10059"/>
                  </a:cubicBezTo>
                  <a:cubicBezTo>
                    <a:pt x="43147" y="15948"/>
                    <a:pt x="30928" y="25603"/>
                    <a:pt x="21933" y="37968"/>
                  </a:cubicBezTo>
                  <a:cubicBezTo>
                    <a:pt x="13437" y="49990"/>
                    <a:pt x="8985" y="64402"/>
                    <a:pt x="9218" y="79121"/>
                  </a:cubicBezTo>
                  <a:cubicBezTo>
                    <a:pt x="8491" y="103878"/>
                    <a:pt x="21242" y="127087"/>
                    <a:pt x="42530" y="139748"/>
                  </a:cubicBezTo>
                  <a:cubicBezTo>
                    <a:pt x="55349" y="147614"/>
                    <a:pt x="69258" y="153539"/>
                    <a:pt x="83810" y="157337"/>
                  </a:cubicBezTo>
                  <a:lnTo>
                    <a:pt x="118352" y="166555"/>
                  </a:lnTo>
                  <a:cubicBezTo>
                    <a:pt x="130350" y="169450"/>
                    <a:pt x="142045" y="173489"/>
                    <a:pt x="153274" y="178613"/>
                  </a:cubicBezTo>
                  <a:cubicBezTo>
                    <a:pt x="160818" y="181910"/>
                    <a:pt x="167487" y="186924"/>
                    <a:pt x="172749" y="193256"/>
                  </a:cubicBezTo>
                  <a:cubicBezTo>
                    <a:pt x="176900" y="198738"/>
                    <a:pt x="179096" y="205453"/>
                    <a:pt x="178979" y="212327"/>
                  </a:cubicBezTo>
                  <a:cubicBezTo>
                    <a:pt x="178979" y="224379"/>
                    <a:pt x="173088" y="234021"/>
                    <a:pt x="161306" y="241253"/>
                  </a:cubicBezTo>
                  <a:cubicBezTo>
                    <a:pt x="149524" y="248486"/>
                    <a:pt x="133730" y="252097"/>
                    <a:pt x="113923" y="252082"/>
                  </a:cubicBezTo>
                  <a:cubicBezTo>
                    <a:pt x="93848" y="252082"/>
                    <a:pt x="77184" y="247066"/>
                    <a:pt x="63933" y="237036"/>
                  </a:cubicBezTo>
                  <a:cubicBezTo>
                    <a:pt x="50888" y="227273"/>
                    <a:pt x="41147" y="213747"/>
                    <a:pt x="36025" y="198278"/>
                  </a:cubicBezTo>
                  <a:lnTo>
                    <a:pt x="0" y="213535"/>
                  </a:lnTo>
                  <a:cubicBezTo>
                    <a:pt x="4806" y="228591"/>
                    <a:pt x="12816" y="242429"/>
                    <a:pt x="23480" y="254095"/>
                  </a:cubicBezTo>
                  <a:cubicBezTo>
                    <a:pt x="34287" y="265763"/>
                    <a:pt x="47606" y="274820"/>
                    <a:pt x="62429" y="280584"/>
                  </a:cubicBezTo>
                  <a:cubicBezTo>
                    <a:pt x="78879" y="286939"/>
                    <a:pt x="96396" y="290075"/>
                    <a:pt x="114029" y="289823"/>
                  </a:cubicBezTo>
                  <a:cubicBezTo>
                    <a:pt x="135982" y="289823"/>
                    <a:pt x="154991" y="286411"/>
                    <a:pt x="171054" y="279588"/>
                  </a:cubicBezTo>
                  <a:cubicBezTo>
                    <a:pt x="187116" y="272764"/>
                    <a:pt x="199498" y="263328"/>
                    <a:pt x="208201" y="251276"/>
                  </a:cubicBezTo>
                  <a:cubicBezTo>
                    <a:pt x="217006" y="238863"/>
                    <a:pt x="221577" y="223940"/>
                    <a:pt x="221234" y="208725"/>
                  </a:cubicBezTo>
                  <a:cubicBezTo>
                    <a:pt x="221463" y="196445"/>
                    <a:pt x="218263" y="184345"/>
                    <a:pt x="211995" y="173781"/>
                  </a:cubicBezTo>
                  <a:cubicBezTo>
                    <a:pt x="204910" y="162774"/>
                    <a:pt x="195271" y="153643"/>
                    <a:pt x="183895" y="147165"/>
                  </a:cubicBezTo>
                  <a:close/>
                </a:path>
              </a:pathLst>
            </a:custGeom>
            <a:solidFill>
              <a:srgbClr val="00A443"/>
            </a:solidFill>
            <a:ln w="2119" cap="flat">
              <a:noFill/>
              <a:prstDash val="solid"/>
              <a:miter/>
            </a:ln>
          </p:spPr>
          <p:txBody>
            <a:bodyPr rtlCol="0" anchor="ctr"/>
            <a:lstStyle/>
            <a:p>
              <a:endParaRPr lang="es-ES" sz="675"/>
            </a:p>
          </p:txBody>
        </p:sp>
        <p:sp>
          <p:nvSpPr>
            <p:cNvPr id="21" name="Forma libre: forma 20">
              <a:extLst>
                <a:ext uri="{FF2B5EF4-FFF2-40B4-BE49-F238E27FC236}">
                  <a16:creationId xmlns:a16="http://schemas.microsoft.com/office/drawing/2014/main" id="{45FA46D0-6F94-6EF9-C5BE-097ECC689239}"/>
                </a:ext>
              </a:extLst>
            </p:cNvPr>
            <p:cNvSpPr/>
            <p:nvPr/>
          </p:nvSpPr>
          <p:spPr>
            <a:xfrm>
              <a:off x="21423710" y="934471"/>
              <a:ext cx="193611" cy="211949"/>
            </a:xfrm>
            <a:custGeom>
              <a:avLst/>
              <a:gdLst>
                <a:gd name="connsiteX0" fmla="*/ 58222 w 193611"/>
                <a:gd name="connsiteY0" fmla="*/ 53407 h 211949"/>
                <a:gd name="connsiteX1" fmla="*/ 77697 w 193611"/>
                <a:gd name="connsiteY1" fmla="*/ 39951 h 211949"/>
                <a:gd name="connsiteX2" fmla="*/ 100795 w 193611"/>
                <a:gd name="connsiteY2" fmla="*/ 35331 h 211949"/>
                <a:gd name="connsiteX3" fmla="*/ 135781 w 193611"/>
                <a:gd name="connsiteY3" fmla="*/ 44782 h 211949"/>
                <a:gd name="connsiteX4" fmla="*/ 159875 w 193611"/>
                <a:gd name="connsiteY4" fmla="*/ 77099 h 211949"/>
                <a:gd name="connsiteX5" fmla="*/ 193611 w 193611"/>
                <a:gd name="connsiteY5" fmla="*/ 61036 h 211949"/>
                <a:gd name="connsiteX6" fmla="*/ 170916 w 193611"/>
                <a:gd name="connsiteY6" fmla="*/ 25499 h 211949"/>
                <a:gd name="connsiteX7" fmla="*/ 138387 w 193611"/>
                <a:gd name="connsiteY7" fmla="*/ 6024 h 211949"/>
                <a:gd name="connsiteX8" fmla="*/ 100858 w 193611"/>
                <a:gd name="connsiteY8" fmla="*/ 6 h 211949"/>
                <a:gd name="connsiteX9" fmla="*/ 60892 w 193611"/>
                <a:gd name="connsiteY9" fmla="*/ 7635 h 211949"/>
                <a:gd name="connsiteX10" fmla="*/ 28788 w 193611"/>
                <a:gd name="connsiteY10" fmla="*/ 29313 h 211949"/>
                <a:gd name="connsiteX11" fmla="*/ 7427 w 193611"/>
                <a:gd name="connsiteY11" fmla="*/ 62880 h 211949"/>
                <a:gd name="connsiteX12" fmla="*/ 10 w 193611"/>
                <a:gd name="connsiteY12" fmla="*/ 106046 h 211949"/>
                <a:gd name="connsiteX13" fmla="*/ 13064 w 193611"/>
                <a:gd name="connsiteY13" fmla="*/ 161269 h 211949"/>
                <a:gd name="connsiteX14" fmla="*/ 48898 w 193611"/>
                <a:gd name="connsiteY14" fmla="*/ 198502 h 211949"/>
                <a:gd name="connsiteX15" fmla="*/ 100710 w 193611"/>
                <a:gd name="connsiteY15" fmla="*/ 211937 h 211949"/>
                <a:gd name="connsiteX16" fmla="*/ 138239 w 193611"/>
                <a:gd name="connsiteY16" fmla="*/ 205919 h 211949"/>
                <a:gd name="connsiteX17" fmla="*/ 170767 w 193611"/>
                <a:gd name="connsiteY17" fmla="*/ 186253 h 211949"/>
                <a:gd name="connsiteX18" fmla="*/ 193463 w 193611"/>
                <a:gd name="connsiteY18" fmla="*/ 150907 h 211949"/>
                <a:gd name="connsiteX19" fmla="*/ 159812 w 193611"/>
                <a:gd name="connsiteY19" fmla="*/ 134929 h 211949"/>
                <a:gd name="connsiteX20" fmla="*/ 135717 w 193611"/>
                <a:gd name="connsiteY20" fmla="*/ 167054 h 211949"/>
                <a:gd name="connsiteX21" fmla="*/ 100795 w 193611"/>
                <a:gd name="connsiteY21" fmla="*/ 176696 h 211949"/>
                <a:gd name="connsiteX22" fmla="*/ 70470 w 193611"/>
                <a:gd name="connsiteY22" fmla="*/ 168665 h 211949"/>
                <a:gd name="connsiteX23" fmla="*/ 48389 w 193611"/>
                <a:gd name="connsiteY23" fmla="*/ 144783 h 211949"/>
                <a:gd name="connsiteX24" fmla="*/ 40167 w 193611"/>
                <a:gd name="connsiteY24" fmla="*/ 106024 h 211949"/>
                <a:gd name="connsiteX25" fmla="*/ 44978 w 193611"/>
                <a:gd name="connsiteY25" fmla="*/ 75509 h 211949"/>
                <a:gd name="connsiteX26" fmla="*/ 58222 w 193611"/>
                <a:gd name="connsiteY26" fmla="*/ 53407 h 21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93611" h="211949">
                  <a:moveTo>
                    <a:pt x="58222" y="53407"/>
                  </a:moveTo>
                  <a:cubicBezTo>
                    <a:pt x="63708" y="47618"/>
                    <a:pt x="70341" y="43034"/>
                    <a:pt x="77697" y="39951"/>
                  </a:cubicBezTo>
                  <a:cubicBezTo>
                    <a:pt x="85010" y="36882"/>
                    <a:pt x="92863" y="35312"/>
                    <a:pt x="100795" y="35331"/>
                  </a:cubicBezTo>
                  <a:cubicBezTo>
                    <a:pt x="113117" y="35102"/>
                    <a:pt x="125249" y="38381"/>
                    <a:pt x="135781" y="44782"/>
                  </a:cubicBezTo>
                  <a:cubicBezTo>
                    <a:pt x="145953" y="51082"/>
                    <a:pt x="153984" y="61856"/>
                    <a:pt x="159875" y="77099"/>
                  </a:cubicBezTo>
                  <a:lnTo>
                    <a:pt x="193611" y="61036"/>
                  </a:lnTo>
                  <a:cubicBezTo>
                    <a:pt x="189030" y="47529"/>
                    <a:pt x="181242" y="35335"/>
                    <a:pt x="170916" y="25499"/>
                  </a:cubicBezTo>
                  <a:cubicBezTo>
                    <a:pt x="161564" y="16789"/>
                    <a:pt x="150479" y="10154"/>
                    <a:pt x="138387" y="6024"/>
                  </a:cubicBezTo>
                  <a:cubicBezTo>
                    <a:pt x="126289" y="1987"/>
                    <a:pt x="113613" y="-47"/>
                    <a:pt x="100858" y="6"/>
                  </a:cubicBezTo>
                  <a:cubicBezTo>
                    <a:pt x="87160" y="-140"/>
                    <a:pt x="73573" y="2453"/>
                    <a:pt x="60892" y="7635"/>
                  </a:cubicBezTo>
                  <a:cubicBezTo>
                    <a:pt x="48843" y="12629"/>
                    <a:pt x="37923" y="20002"/>
                    <a:pt x="28788" y="29313"/>
                  </a:cubicBezTo>
                  <a:cubicBezTo>
                    <a:pt x="19398" y="38885"/>
                    <a:pt x="12121" y="50320"/>
                    <a:pt x="7427" y="62880"/>
                  </a:cubicBezTo>
                  <a:cubicBezTo>
                    <a:pt x="2331" y="76692"/>
                    <a:pt x="-183" y="91324"/>
                    <a:pt x="10" y="106046"/>
                  </a:cubicBezTo>
                  <a:cubicBezTo>
                    <a:pt x="10" y="126925"/>
                    <a:pt x="4361" y="145334"/>
                    <a:pt x="13064" y="161269"/>
                  </a:cubicBezTo>
                  <a:cubicBezTo>
                    <a:pt x="21365" y="176734"/>
                    <a:pt x="33761" y="189616"/>
                    <a:pt x="48898" y="198502"/>
                  </a:cubicBezTo>
                  <a:cubicBezTo>
                    <a:pt x="64634" y="207586"/>
                    <a:pt x="82541" y="212229"/>
                    <a:pt x="100710" y="211937"/>
                  </a:cubicBezTo>
                  <a:cubicBezTo>
                    <a:pt x="113465" y="212000"/>
                    <a:pt x="126143" y="209966"/>
                    <a:pt x="138239" y="205919"/>
                  </a:cubicBezTo>
                  <a:cubicBezTo>
                    <a:pt x="150369" y="201776"/>
                    <a:pt x="161462" y="195069"/>
                    <a:pt x="170767" y="186253"/>
                  </a:cubicBezTo>
                  <a:cubicBezTo>
                    <a:pt x="181007" y="176419"/>
                    <a:pt x="188782" y="164310"/>
                    <a:pt x="193463" y="150907"/>
                  </a:cubicBezTo>
                  <a:lnTo>
                    <a:pt x="159812" y="134929"/>
                  </a:lnTo>
                  <a:cubicBezTo>
                    <a:pt x="153920" y="149932"/>
                    <a:pt x="145889" y="160640"/>
                    <a:pt x="135717" y="167054"/>
                  </a:cubicBezTo>
                  <a:cubicBezTo>
                    <a:pt x="125247" y="173562"/>
                    <a:pt x="113121" y="176910"/>
                    <a:pt x="100795" y="176696"/>
                  </a:cubicBezTo>
                  <a:cubicBezTo>
                    <a:pt x="90148" y="176787"/>
                    <a:pt x="79676" y="174014"/>
                    <a:pt x="70470" y="168665"/>
                  </a:cubicBezTo>
                  <a:cubicBezTo>
                    <a:pt x="60956" y="163007"/>
                    <a:pt x="53284" y="154713"/>
                    <a:pt x="48389" y="144783"/>
                  </a:cubicBezTo>
                  <a:cubicBezTo>
                    <a:pt x="42907" y="134215"/>
                    <a:pt x="40167" y="121297"/>
                    <a:pt x="40167" y="106024"/>
                  </a:cubicBezTo>
                  <a:cubicBezTo>
                    <a:pt x="39976" y="95649"/>
                    <a:pt x="41604" y="85323"/>
                    <a:pt x="44978" y="75509"/>
                  </a:cubicBezTo>
                  <a:cubicBezTo>
                    <a:pt x="47800" y="67298"/>
                    <a:pt x="52312" y="59769"/>
                    <a:pt x="58222" y="53407"/>
                  </a:cubicBezTo>
                  <a:close/>
                </a:path>
              </a:pathLst>
            </a:custGeom>
            <a:solidFill>
              <a:srgbClr val="00A443"/>
            </a:solidFill>
            <a:ln w="2119" cap="flat">
              <a:noFill/>
              <a:prstDash val="solid"/>
              <a:miter/>
            </a:ln>
          </p:spPr>
          <p:txBody>
            <a:bodyPr rtlCol="0" anchor="ctr"/>
            <a:lstStyle/>
            <a:p>
              <a:endParaRPr lang="es-ES" sz="675"/>
            </a:p>
          </p:txBody>
        </p:sp>
        <p:sp>
          <p:nvSpPr>
            <p:cNvPr id="22" name="Forma libre: forma 21">
              <a:extLst>
                <a:ext uri="{FF2B5EF4-FFF2-40B4-BE49-F238E27FC236}">
                  <a16:creationId xmlns:a16="http://schemas.microsoft.com/office/drawing/2014/main" id="{2DC61E6A-1FB0-3049-A4D2-4C390E244ADB}"/>
                </a:ext>
              </a:extLst>
            </p:cNvPr>
            <p:cNvSpPr/>
            <p:nvPr/>
          </p:nvSpPr>
          <p:spPr>
            <a:xfrm>
              <a:off x="21627655" y="934458"/>
              <a:ext cx="206798" cy="212416"/>
            </a:xfrm>
            <a:custGeom>
              <a:avLst/>
              <a:gdLst>
                <a:gd name="connsiteX0" fmla="*/ 156566 w 206798"/>
                <a:gd name="connsiteY0" fmla="*/ 13264 h 212416"/>
                <a:gd name="connsiteX1" fmla="*/ 103165 w 206798"/>
                <a:gd name="connsiteY1" fmla="*/ 20 h 212416"/>
                <a:gd name="connsiteX2" fmla="*/ 62203 w 206798"/>
                <a:gd name="connsiteY2" fmla="*/ 7648 h 212416"/>
                <a:gd name="connsiteX3" fmla="*/ 29314 w 206798"/>
                <a:gd name="connsiteY3" fmla="*/ 29539 h 212416"/>
                <a:gd name="connsiteX4" fmla="*/ 7636 w 206798"/>
                <a:gd name="connsiteY4" fmla="*/ 63253 h 212416"/>
                <a:gd name="connsiteX5" fmla="*/ 7 w 206798"/>
                <a:gd name="connsiteY5" fmla="*/ 106017 h 212416"/>
                <a:gd name="connsiteX6" fmla="*/ 13464 w 206798"/>
                <a:gd name="connsiteY6" fmla="*/ 161431 h 212416"/>
                <a:gd name="connsiteX7" fmla="*/ 50399 w 206798"/>
                <a:gd name="connsiteY7" fmla="*/ 198982 h 212416"/>
                <a:gd name="connsiteX8" fmla="*/ 144551 w 206798"/>
                <a:gd name="connsiteY8" fmla="*/ 204597 h 212416"/>
                <a:gd name="connsiteX9" fmla="*/ 177482 w 206798"/>
                <a:gd name="connsiteY9" fmla="*/ 182707 h 212416"/>
                <a:gd name="connsiteX10" fmla="*/ 199160 w 206798"/>
                <a:gd name="connsiteY10" fmla="*/ 149183 h 212416"/>
                <a:gd name="connsiteX11" fmla="*/ 206789 w 206798"/>
                <a:gd name="connsiteY11" fmla="*/ 106017 h 212416"/>
                <a:gd name="connsiteX12" fmla="*/ 193354 w 206798"/>
                <a:gd name="connsiteY12" fmla="*/ 50412 h 212416"/>
                <a:gd name="connsiteX13" fmla="*/ 156566 w 206798"/>
                <a:gd name="connsiteY13" fmla="*/ 13264 h 212416"/>
                <a:gd name="connsiteX14" fmla="*/ 161779 w 206798"/>
                <a:gd name="connsiteY14" fmla="*/ 135727 h 212416"/>
                <a:gd name="connsiteX15" fmla="*/ 148535 w 206798"/>
                <a:gd name="connsiteY15" fmla="*/ 158020 h 212416"/>
                <a:gd name="connsiteX16" fmla="*/ 128467 w 206798"/>
                <a:gd name="connsiteY16" fmla="*/ 171857 h 212416"/>
                <a:gd name="connsiteX17" fmla="*/ 103165 w 206798"/>
                <a:gd name="connsiteY17" fmla="*/ 176689 h 212416"/>
                <a:gd name="connsiteX18" fmla="*/ 71230 w 206798"/>
                <a:gd name="connsiteY18" fmla="*/ 168212 h 212416"/>
                <a:gd name="connsiteX19" fmla="*/ 48747 w 206798"/>
                <a:gd name="connsiteY19" fmla="*/ 143928 h 212416"/>
                <a:gd name="connsiteX20" fmla="*/ 40524 w 206798"/>
                <a:gd name="connsiteY20" fmla="*/ 105974 h 212416"/>
                <a:gd name="connsiteX21" fmla="*/ 45144 w 206798"/>
                <a:gd name="connsiteY21" fmla="*/ 76307 h 212416"/>
                <a:gd name="connsiteX22" fmla="*/ 58198 w 206798"/>
                <a:gd name="connsiteY22" fmla="*/ 54226 h 212416"/>
                <a:gd name="connsiteX23" fmla="*/ 78266 w 206798"/>
                <a:gd name="connsiteY23" fmla="*/ 40367 h 212416"/>
                <a:gd name="connsiteX24" fmla="*/ 103165 w 206798"/>
                <a:gd name="connsiteY24" fmla="*/ 35748 h 212416"/>
                <a:gd name="connsiteX25" fmla="*/ 135884 w 206798"/>
                <a:gd name="connsiteY25" fmla="*/ 44224 h 212416"/>
                <a:gd name="connsiteX26" fmla="*/ 158368 w 206798"/>
                <a:gd name="connsiteY26" fmla="*/ 68318 h 212416"/>
                <a:gd name="connsiteX27" fmla="*/ 166590 w 206798"/>
                <a:gd name="connsiteY27" fmla="*/ 106059 h 212416"/>
                <a:gd name="connsiteX28" fmla="*/ 161779 w 206798"/>
                <a:gd name="connsiteY28" fmla="*/ 135727 h 212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6798" h="212416">
                  <a:moveTo>
                    <a:pt x="156566" y="13264"/>
                  </a:moveTo>
                  <a:cubicBezTo>
                    <a:pt x="140241" y="4230"/>
                    <a:pt x="121819" y="-339"/>
                    <a:pt x="103165" y="20"/>
                  </a:cubicBezTo>
                  <a:cubicBezTo>
                    <a:pt x="89145" y="-114"/>
                    <a:pt x="75233" y="2478"/>
                    <a:pt x="62203" y="7648"/>
                  </a:cubicBezTo>
                  <a:cubicBezTo>
                    <a:pt x="49844" y="12594"/>
                    <a:pt x="38647" y="20047"/>
                    <a:pt x="29314" y="29539"/>
                  </a:cubicBezTo>
                  <a:cubicBezTo>
                    <a:pt x="19859" y="39176"/>
                    <a:pt x="12480" y="50651"/>
                    <a:pt x="7636" y="63253"/>
                  </a:cubicBezTo>
                  <a:cubicBezTo>
                    <a:pt x="2432" y="76903"/>
                    <a:pt x="-156" y="91410"/>
                    <a:pt x="7" y="106017"/>
                  </a:cubicBezTo>
                  <a:cubicBezTo>
                    <a:pt x="7" y="126896"/>
                    <a:pt x="4493" y="145369"/>
                    <a:pt x="13464" y="161431"/>
                  </a:cubicBezTo>
                  <a:cubicBezTo>
                    <a:pt x="22067" y="177121"/>
                    <a:pt x="34854" y="190120"/>
                    <a:pt x="50399" y="198982"/>
                  </a:cubicBezTo>
                  <a:cubicBezTo>
                    <a:pt x="79414" y="214667"/>
                    <a:pt x="113879" y="216723"/>
                    <a:pt x="144551" y="204597"/>
                  </a:cubicBezTo>
                  <a:cubicBezTo>
                    <a:pt x="156874" y="199562"/>
                    <a:pt x="168071" y="192122"/>
                    <a:pt x="177482" y="182707"/>
                  </a:cubicBezTo>
                  <a:cubicBezTo>
                    <a:pt x="186965" y="173165"/>
                    <a:pt x="194348" y="161745"/>
                    <a:pt x="199160" y="149183"/>
                  </a:cubicBezTo>
                  <a:cubicBezTo>
                    <a:pt x="204390" y="135400"/>
                    <a:pt x="206977" y="120757"/>
                    <a:pt x="206789" y="106017"/>
                  </a:cubicBezTo>
                  <a:cubicBezTo>
                    <a:pt x="206789" y="84826"/>
                    <a:pt x="202311" y="66290"/>
                    <a:pt x="193354" y="50412"/>
                  </a:cubicBezTo>
                  <a:cubicBezTo>
                    <a:pt x="184746" y="34877"/>
                    <a:pt x="172017" y="22022"/>
                    <a:pt x="156566" y="13264"/>
                  </a:cubicBezTo>
                  <a:close/>
                  <a:moveTo>
                    <a:pt x="161779" y="135727"/>
                  </a:moveTo>
                  <a:cubicBezTo>
                    <a:pt x="158914" y="143976"/>
                    <a:pt x="154409" y="151558"/>
                    <a:pt x="148535" y="158020"/>
                  </a:cubicBezTo>
                  <a:cubicBezTo>
                    <a:pt x="142924" y="164027"/>
                    <a:pt x="136079" y="168749"/>
                    <a:pt x="128467" y="171857"/>
                  </a:cubicBezTo>
                  <a:cubicBezTo>
                    <a:pt x="120436" y="175127"/>
                    <a:pt x="111836" y="176769"/>
                    <a:pt x="103165" y="176689"/>
                  </a:cubicBezTo>
                  <a:cubicBezTo>
                    <a:pt x="91947" y="176822"/>
                    <a:pt x="80906" y="173892"/>
                    <a:pt x="71230" y="168212"/>
                  </a:cubicBezTo>
                  <a:cubicBezTo>
                    <a:pt x="61573" y="162427"/>
                    <a:pt x="53773" y="154000"/>
                    <a:pt x="48747" y="143928"/>
                  </a:cubicBezTo>
                  <a:cubicBezTo>
                    <a:pt x="43264" y="133360"/>
                    <a:pt x="40524" y="120709"/>
                    <a:pt x="40524" y="105974"/>
                  </a:cubicBezTo>
                  <a:cubicBezTo>
                    <a:pt x="40340" y="95892"/>
                    <a:pt x="41902" y="85856"/>
                    <a:pt x="45144" y="76307"/>
                  </a:cubicBezTo>
                  <a:cubicBezTo>
                    <a:pt x="47977" y="68149"/>
                    <a:pt x="52415" y="60641"/>
                    <a:pt x="58198" y="54226"/>
                  </a:cubicBezTo>
                  <a:cubicBezTo>
                    <a:pt x="63724" y="48117"/>
                    <a:pt x="70594" y="43372"/>
                    <a:pt x="78266" y="40367"/>
                  </a:cubicBezTo>
                  <a:cubicBezTo>
                    <a:pt x="86195" y="37258"/>
                    <a:pt x="94646" y="35690"/>
                    <a:pt x="103165" y="35748"/>
                  </a:cubicBezTo>
                  <a:cubicBezTo>
                    <a:pt x="114638" y="35546"/>
                    <a:pt x="125950" y="38477"/>
                    <a:pt x="135884" y="44224"/>
                  </a:cubicBezTo>
                  <a:cubicBezTo>
                    <a:pt x="145502" y="49971"/>
                    <a:pt x="153299" y="58324"/>
                    <a:pt x="158368" y="68318"/>
                  </a:cubicBezTo>
                  <a:cubicBezTo>
                    <a:pt x="163862" y="78772"/>
                    <a:pt x="166604" y="91353"/>
                    <a:pt x="166590" y="106059"/>
                  </a:cubicBezTo>
                  <a:cubicBezTo>
                    <a:pt x="166734" y="116155"/>
                    <a:pt x="165106" y="126195"/>
                    <a:pt x="161779" y="135727"/>
                  </a:cubicBezTo>
                  <a:close/>
                </a:path>
              </a:pathLst>
            </a:custGeom>
            <a:solidFill>
              <a:srgbClr val="00A443"/>
            </a:solidFill>
            <a:ln w="2119" cap="flat">
              <a:noFill/>
              <a:prstDash val="solid"/>
              <a:miter/>
            </a:ln>
          </p:spPr>
          <p:txBody>
            <a:bodyPr rtlCol="0" anchor="ctr"/>
            <a:lstStyle/>
            <a:p>
              <a:endParaRPr lang="es-ES" sz="675"/>
            </a:p>
          </p:txBody>
        </p:sp>
        <p:sp>
          <p:nvSpPr>
            <p:cNvPr id="23" name="Forma libre: forma 22">
              <a:extLst>
                <a:ext uri="{FF2B5EF4-FFF2-40B4-BE49-F238E27FC236}">
                  <a16:creationId xmlns:a16="http://schemas.microsoft.com/office/drawing/2014/main" id="{6ABC3EAF-3B72-ACC9-8985-07F97B3EB63B}"/>
                </a:ext>
              </a:extLst>
            </p:cNvPr>
            <p:cNvSpPr/>
            <p:nvPr/>
          </p:nvSpPr>
          <p:spPr>
            <a:xfrm>
              <a:off x="21833829" y="871434"/>
              <a:ext cx="247341" cy="271202"/>
            </a:xfrm>
            <a:custGeom>
              <a:avLst/>
              <a:gdLst>
                <a:gd name="connsiteX0" fmla="*/ 200339 w 247341"/>
                <a:gd name="connsiteY0" fmla="*/ 0 h 271202"/>
                <a:gd name="connsiteX1" fmla="*/ 160606 w 247341"/>
                <a:gd name="connsiteY1" fmla="*/ 24200 h 271202"/>
                <a:gd name="connsiteX2" fmla="*/ 160606 w 247341"/>
                <a:gd name="connsiteY2" fmla="*/ 67154 h 271202"/>
                <a:gd name="connsiteX3" fmla="*/ 77432 w 247341"/>
                <a:gd name="connsiteY3" fmla="*/ 67154 h 271202"/>
                <a:gd name="connsiteX4" fmla="*/ 77432 w 247341"/>
                <a:gd name="connsiteY4" fmla="*/ 0 h 271202"/>
                <a:gd name="connsiteX5" fmla="*/ 37741 w 247341"/>
                <a:gd name="connsiteY5" fmla="*/ 24200 h 271202"/>
                <a:gd name="connsiteX6" fmla="*/ 37741 w 247341"/>
                <a:gd name="connsiteY6" fmla="*/ 67154 h 271202"/>
                <a:gd name="connsiteX7" fmla="*/ 0 w 247341"/>
                <a:gd name="connsiteY7" fmla="*/ 67154 h 271202"/>
                <a:gd name="connsiteX8" fmla="*/ 0 w 247341"/>
                <a:gd name="connsiteY8" fmla="*/ 100085 h 271202"/>
                <a:gd name="connsiteX9" fmla="*/ 37741 w 247341"/>
                <a:gd name="connsiteY9" fmla="*/ 100085 h 271202"/>
                <a:gd name="connsiteX10" fmla="*/ 37741 w 247341"/>
                <a:gd name="connsiteY10" fmla="*/ 208159 h 271202"/>
                <a:gd name="connsiteX11" fmla="*/ 44777 w 247341"/>
                <a:gd name="connsiteY11" fmla="*/ 241090 h 271202"/>
                <a:gd name="connsiteX12" fmla="*/ 65459 w 247341"/>
                <a:gd name="connsiteY12" fmla="*/ 263362 h 271202"/>
                <a:gd name="connsiteX13" fmla="*/ 99174 w 247341"/>
                <a:gd name="connsiteY13" fmla="*/ 271202 h 271202"/>
                <a:gd name="connsiteX14" fmla="*/ 124476 w 247341"/>
                <a:gd name="connsiteY14" fmla="*/ 271202 h 271202"/>
                <a:gd name="connsiteX15" fmla="*/ 124476 w 247341"/>
                <a:gd name="connsiteY15" fmla="*/ 236661 h 271202"/>
                <a:gd name="connsiteX16" fmla="*/ 103603 w 247341"/>
                <a:gd name="connsiteY16" fmla="*/ 236661 h 271202"/>
                <a:gd name="connsiteX17" fmla="*/ 83725 w 247341"/>
                <a:gd name="connsiteY17" fmla="*/ 228630 h 271202"/>
                <a:gd name="connsiteX18" fmla="*/ 77495 w 247341"/>
                <a:gd name="connsiteY18" fmla="*/ 205319 h 271202"/>
                <a:gd name="connsiteX19" fmla="*/ 77495 w 247341"/>
                <a:gd name="connsiteY19" fmla="*/ 99979 h 271202"/>
                <a:gd name="connsiteX20" fmla="*/ 160606 w 247341"/>
                <a:gd name="connsiteY20" fmla="*/ 99979 h 271202"/>
                <a:gd name="connsiteX21" fmla="*/ 160606 w 247341"/>
                <a:gd name="connsiteY21" fmla="*/ 208053 h 271202"/>
                <a:gd name="connsiteX22" fmla="*/ 167642 w 247341"/>
                <a:gd name="connsiteY22" fmla="*/ 240984 h 271202"/>
                <a:gd name="connsiteX23" fmla="*/ 188324 w 247341"/>
                <a:gd name="connsiteY23" fmla="*/ 263256 h 271202"/>
                <a:gd name="connsiteX24" fmla="*/ 222039 w 247341"/>
                <a:gd name="connsiteY24" fmla="*/ 271096 h 271202"/>
                <a:gd name="connsiteX25" fmla="*/ 247341 w 247341"/>
                <a:gd name="connsiteY25" fmla="*/ 271096 h 271202"/>
                <a:gd name="connsiteX26" fmla="*/ 247341 w 247341"/>
                <a:gd name="connsiteY26" fmla="*/ 236555 h 271202"/>
                <a:gd name="connsiteX27" fmla="*/ 226468 w 247341"/>
                <a:gd name="connsiteY27" fmla="*/ 236555 h 271202"/>
                <a:gd name="connsiteX28" fmla="*/ 206591 w 247341"/>
                <a:gd name="connsiteY28" fmla="*/ 228524 h 271202"/>
                <a:gd name="connsiteX29" fmla="*/ 200361 w 247341"/>
                <a:gd name="connsiteY29" fmla="*/ 205214 h 271202"/>
                <a:gd name="connsiteX30" fmla="*/ 200361 w 247341"/>
                <a:gd name="connsiteY30" fmla="*/ 99979 h 271202"/>
                <a:gd name="connsiteX31" fmla="*/ 247341 w 247341"/>
                <a:gd name="connsiteY31" fmla="*/ 99979 h 271202"/>
                <a:gd name="connsiteX32" fmla="*/ 247341 w 247341"/>
                <a:gd name="connsiteY32" fmla="*/ 67048 h 271202"/>
                <a:gd name="connsiteX33" fmla="*/ 200339 w 247341"/>
                <a:gd name="connsiteY33" fmla="*/ 67048 h 271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47341" h="271202">
                  <a:moveTo>
                    <a:pt x="200339" y="0"/>
                  </a:moveTo>
                  <a:lnTo>
                    <a:pt x="160606" y="24200"/>
                  </a:lnTo>
                  <a:lnTo>
                    <a:pt x="160606" y="67154"/>
                  </a:lnTo>
                  <a:lnTo>
                    <a:pt x="77432" y="67154"/>
                  </a:lnTo>
                  <a:lnTo>
                    <a:pt x="77432" y="0"/>
                  </a:lnTo>
                  <a:lnTo>
                    <a:pt x="37741" y="24200"/>
                  </a:lnTo>
                  <a:lnTo>
                    <a:pt x="37741" y="67154"/>
                  </a:lnTo>
                  <a:lnTo>
                    <a:pt x="0" y="67154"/>
                  </a:lnTo>
                  <a:lnTo>
                    <a:pt x="0" y="100085"/>
                  </a:lnTo>
                  <a:lnTo>
                    <a:pt x="37741" y="100085"/>
                  </a:lnTo>
                  <a:lnTo>
                    <a:pt x="37741" y="208159"/>
                  </a:lnTo>
                  <a:cubicBezTo>
                    <a:pt x="37540" y="219530"/>
                    <a:pt x="39947" y="230795"/>
                    <a:pt x="44777" y="241090"/>
                  </a:cubicBezTo>
                  <a:cubicBezTo>
                    <a:pt x="49218" y="250463"/>
                    <a:pt x="56440" y="258240"/>
                    <a:pt x="65459" y="263362"/>
                  </a:cubicBezTo>
                  <a:cubicBezTo>
                    <a:pt x="74544" y="268602"/>
                    <a:pt x="85781" y="271217"/>
                    <a:pt x="99174" y="271202"/>
                  </a:cubicBezTo>
                  <a:lnTo>
                    <a:pt x="124476" y="271202"/>
                  </a:lnTo>
                  <a:lnTo>
                    <a:pt x="124476" y="236661"/>
                  </a:lnTo>
                  <a:lnTo>
                    <a:pt x="103603" y="236661"/>
                  </a:lnTo>
                  <a:cubicBezTo>
                    <a:pt x="94491" y="236661"/>
                    <a:pt x="87864" y="233985"/>
                    <a:pt x="83725" y="228630"/>
                  </a:cubicBezTo>
                  <a:cubicBezTo>
                    <a:pt x="79587" y="223275"/>
                    <a:pt x="77510" y="215506"/>
                    <a:pt x="77495" y="205319"/>
                  </a:cubicBezTo>
                  <a:lnTo>
                    <a:pt x="77495" y="99979"/>
                  </a:lnTo>
                  <a:lnTo>
                    <a:pt x="160606" y="99979"/>
                  </a:lnTo>
                  <a:lnTo>
                    <a:pt x="160606" y="208053"/>
                  </a:lnTo>
                  <a:cubicBezTo>
                    <a:pt x="160405" y="219424"/>
                    <a:pt x="162812" y="230689"/>
                    <a:pt x="167642" y="240984"/>
                  </a:cubicBezTo>
                  <a:cubicBezTo>
                    <a:pt x="172083" y="250357"/>
                    <a:pt x="179305" y="258134"/>
                    <a:pt x="188324" y="263256"/>
                  </a:cubicBezTo>
                  <a:cubicBezTo>
                    <a:pt x="197409" y="268496"/>
                    <a:pt x="208646" y="271111"/>
                    <a:pt x="222039" y="271096"/>
                  </a:cubicBezTo>
                  <a:lnTo>
                    <a:pt x="247341" y="271096"/>
                  </a:lnTo>
                  <a:lnTo>
                    <a:pt x="247341" y="236555"/>
                  </a:lnTo>
                  <a:lnTo>
                    <a:pt x="226468" y="236555"/>
                  </a:lnTo>
                  <a:cubicBezTo>
                    <a:pt x="217356" y="236555"/>
                    <a:pt x="210729" y="233879"/>
                    <a:pt x="206591" y="228524"/>
                  </a:cubicBezTo>
                  <a:cubicBezTo>
                    <a:pt x="202452" y="223169"/>
                    <a:pt x="200376" y="215400"/>
                    <a:pt x="200361" y="205214"/>
                  </a:cubicBezTo>
                  <a:lnTo>
                    <a:pt x="200361" y="99979"/>
                  </a:lnTo>
                  <a:lnTo>
                    <a:pt x="247341" y="99979"/>
                  </a:lnTo>
                  <a:lnTo>
                    <a:pt x="247341" y="67048"/>
                  </a:lnTo>
                  <a:lnTo>
                    <a:pt x="200339" y="67048"/>
                  </a:lnTo>
                  <a:close/>
                </a:path>
              </a:pathLst>
            </a:custGeom>
            <a:solidFill>
              <a:srgbClr val="00A443"/>
            </a:solidFill>
            <a:ln w="2119" cap="flat">
              <a:noFill/>
              <a:prstDash val="solid"/>
              <a:miter/>
            </a:ln>
          </p:spPr>
          <p:txBody>
            <a:bodyPr rtlCol="0" anchor="ctr"/>
            <a:lstStyle/>
            <a:p>
              <a:endParaRPr lang="es-ES" sz="675"/>
            </a:p>
          </p:txBody>
        </p:sp>
        <p:sp>
          <p:nvSpPr>
            <p:cNvPr id="24" name="Forma libre: forma 23">
              <a:extLst>
                <a:ext uri="{FF2B5EF4-FFF2-40B4-BE49-F238E27FC236}">
                  <a16:creationId xmlns:a16="http://schemas.microsoft.com/office/drawing/2014/main" id="{07BB28FA-482D-FAAE-66BE-8E0F3BCB9B27}"/>
                </a:ext>
              </a:extLst>
            </p:cNvPr>
            <p:cNvSpPr/>
            <p:nvPr/>
          </p:nvSpPr>
          <p:spPr>
            <a:xfrm>
              <a:off x="22108062" y="938482"/>
              <a:ext cx="39351" cy="203963"/>
            </a:xfrm>
            <a:custGeom>
              <a:avLst/>
              <a:gdLst>
                <a:gd name="connsiteX0" fmla="*/ 0 w 39351"/>
                <a:gd name="connsiteY0" fmla="*/ 0 h 203963"/>
                <a:gd name="connsiteX1" fmla="*/ 39352 w 39351"/>
                <a:gd name="connsiteY1" fmla="*/ 0 h 203963"/>
                <a:gd name="connsiteX2" fmla="*/ 39352 w 39351"/>
                <a:gd name="connsiteY2" fmla="*/ 203963 h 203963"/>
                <a:gd name="connsiteX3" fmla="*/ 0 w 39351"/>
                <a:gd name="connsiteY3" fmla="*/ 203963 h 203963"/>
              </a:gdLst>
              <a:ahLst/>
              <a:cxnLst>
                <a:cxn ang="0">
                  <a:pos x="connsiteX0" y="connsiteY0"/>
                </a:cxn>
                <a:cxn ang="0">
                  <a:pos x="connsiteX1" y="connsiteY1"/>
                </a:cxn>
                <a:cxn ang="0">
                  <a:pos x="connsiteX2" y="connsiteY2"/>
                </a:cxn>
                <a:cxn ang="0">
                  <a:pos x="connsiteX3" y="connsiteY3"/>
                </a:cxn>
              </a:cxnLst>
              <a:rect l="l" t="t" r="r" b="b"/>
              <a:pathLst>
                <a:path w="39351" h="203963">
                  <a:moveTo>
                    <a:pt x="0" y="0"/>
                  </a:moveTo>
                  <a:lnTo>
                    <a:pt x="39352" y="0"/>
                  </a:lnTo>
                  <a:lnTo>
                    <a:pt x="39352" y="203963"/>
                  </a:lnTo>
                  <a:lnTo>
                    <a:pt x="0" y="203963"/>
                  </a:lnTo>
                  <a:close/>
                </a:path>
              </a:pathLst>
            </a:custGeom>
            <a:solidFill>
              <a:srgbClr val="00A443"/>
            </a:solidFill>
            <a:ln w="2119" cap="flat">
              <a:noFill/>
              <a:prstDash val="solid"/>
              <a:miter/>
            </a:ln>
          </p:spPr>
          <p:txBody>
            <a:bodyPr rtlCol="0" anchor="ctr"/>
            <a:lstStyle/>
            <a:p>
              <a:endParaRPr lang="es-ES" sz="675"/>
            </a:p>
          </p:txBody>
        </p:sp>
        <p:sp>
          <p:nvSpPr>
            <p:cNvPr id="25" name="Forma libre: forma 24">
              <a:extLst>
                <a:ext uri="{FF2B5EF4-FFF2-40B4-BE49-F238E27FC236}">
                  <a16:creationId xmlns:a16="http://schemas.microsoft.com/office/drawing/2014/main" id="{00D0D766-2E94-8F87-5FAA-84C1A6A305FD}"/>
                </a:ext>
              </a:extLst>
            </p:cNvPr>
            <p:cNvSpPr/>
            <p:nvPr/>
          </p:nvSpPr>
          <p:spPr>
            <a:xfrm>
              <a:off x="22100808" y="852163"/>
              <a:ext cx="54177" cy="51807"/>
            </a:xfrm>
            <a:custGeom>
              <a:avLst/>
              <a:gdLst>
                <a:gd name="connsiteX0" fmla="*/ 46203 w 54177"/>
                <a:gd name="connsiteY0" fmla="*/ 7023 h 51807"/>
                <a:gd name="connsiteX1" fmla="*/ 26919 w 54177"/>
                <a:gd name="connsiteY1" fmla="*/ 9 h 51807"/>
                <a:gd name="connsiteX2" fmla="*/ 7847 w 54177"/>
                <a:gd name="connsiteY2" fmla="*/ 7023 h 51807"/>
                <a:gd name="connsiteX3" fmla="*/ 28 w 54177"/>
                <a:gd name="connsiteY3" fmla="*/ 26095 h 51807"/>
                <a:gd name="connsiteX4" fmla="*/ 7847 w 54177"/>
                <a:gd name="connsiteY4" fmla="*/ 44764 h 51807"/>
                <a:gd name="connsiteX5" fmla="*/ 26919 w 54177"/>
                <a:gd name="connsiteY5" fmla="*/ 51800 h 51807"/>
                <a:gd name="connsiteX6" fmla="*/ 46203 w 54177"/>
                <a:gd name="connsiteY6" fmla="*/ 44764 h 51807"/>
                <a:gd name="connsiteX7" fmla="*/ 54150 w 54177"/>
                <a:gd name="connsiteY7" fmla="*/ 26095 h 51807"/>
                <a:gd name="connsiteX8" fmla="*/ 46203 w 54177"/>
                <a:gd name="connsiteY8" fmla="*/ 7023 h 51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77" h="51807">
                  <a:moveTo>
                    <a:pt x="46203" y="7023"/>
                  </a:moveTo>
                  <a:cubicBezTo>
                    <a:pt x="40878" y="2357"/>
                    <a:pt x="33999" y="-146"/>
                    <a:pt x="26919" y="9"/>
                  </a:cubicBezTo>
                  <a:cubicBezTo>
                    <a:pt x="19901" y="-169"/>
                    <a:pt x="13080" y="2340"/>
                    <a:pt x="7847" y="7023"/>
                  </a:cubicBezTo>
                  <a:cubicBezTo>
                    <a:pt x="2545" y="11910"/>
                    <a:pt x="-317" y="18894"/>
                    <a:pt x="28" y="26095"/>
                  </a:cubicBezTo>
                  <a:cubicBezTo>
                    <a:pt x="-264" y="33171"/>
                    <a:pt x="2601" y="40009"/>
                    <a:pt x="7847" y="44764"/>
                  </a:cubicBezTo>
                  <a:cubicBezTo>
                    <a:pt x="13075" y="49456"/>
                    <a:pt x="19897" y="51971"/>
                    <a:pt x="26919" y="51800"/>
                  </a:cubicBezTo>
                  <a:cubicBezTo>
                    <a:pt x="34001" y="51950"/>
                    <a:pt x="40882" y="49439"/>
                    <a:pt x="46203" y="44764"/>
                  </a:cubicBezTo>
                  <a:cubicBezTo>
                    <a:pt x="51528" y="40056"/>
                    <a:pt x="54446" y="33196"/>
                    <a:pt x="54150" y="26095"/>
                  </a:cubicBezTo>
                  <a:cubicBezTo>
                    <a:pt x="54499" y="18867"/>
                    <a:pt x="51581" y="11865"/>
                    <a:pt x="46203" y="7023"/>
                  </a:cubicBezTo>
                  <a:close/>
                </a:path>
              </a:pathLst>
            </a:custGeom>
            <a:solidFill>
              <a:srgbClr val="00A443"/>
            </a:solidFill>
            <a:ln w="2119" cap="flat">
              <a:noFill/>
              <a:prstDash val="solid"/>
              <a:miter/>
            </a:ln>
          </p:spPr>
          <p:txBody>
            <a:bodyPr rtlCol="0" anchor="ctr"/>
            <a:lstStyle/>
            <a:p>
              <a:endParaRPr lang="es-ES" sz="675"/>
            </a:p>
          </p:txBody>
        </p:sp>
        <p:sp>
          <p:nvSpPr>
            <p:cNvPr id="26" name="Forma libre: forma 25">
              <a:extLst>
                <a:ext uri="{FF2B5EF4-FFF2-40B4-BE49-F238E27FC236}">
                  <a16:creationId xmlns:a16="http://schemas.microsoft.com/office/drawing/2014/main" id="{FFC37D9C-3579-FAF1-E524-3547C64EF9FE}"/>
                </a:ext>
              </a:extLst>
            </p:cNvPr>
            <p:cNvSpPr/>
            <p:nvPr/>
          </p:nvSpPr>
          <p:spPr>
            <a:xfrm>
              <a:off x="22174029" y="934523"/>
              <a:ext cx="171013" cy="212270"/>
            </a:xfrm>
            <a:custGeom>
              <a:avLst/>
              <a:gdLst>
                <a:gd name="connsiteX0" fmla="*/ 155542 w 171013"/>
                <a:gd name="connsiteY0" fmla="*/ 114174 h 212270"/>
                <a:gd name="connsiteX1" fmla="*/ 107968 w 171013"/>
                <a:gd name="connsiteY1" fmla="*/ 91500 h 212270"/>
                <a:gd name="connsiteX2" fmla="*/ 87900 w 171013"/>
                <a:gd name="connsiteY2" fmla="*/ 86689 h 212270"/>
                <a:gd name="connsiteX3" fmla="*/ 66603 w 171013"/>
                <a:gd name="connsiteY3" fmla="*/ 79781 h 212270"/>
                <a:gd name="connsiteX4" fmla="*/ 51770 w 171013"/>
                <a:gd name="connsiteY4" fmla="*/ 70944 h 212270"/>
                <a:gd name="connsiteX5" fmla="*/ 46154 w 171013"/>
                <a:gd name="connsiteY5" fmla="*/ 57297 h 212270"/>
                <a:gd name="connsiteX6" fmla="*/ 56750 w 171013"/>
                <a:gd name="connsiteY6" fmla="*/ 40217 h 212270"/>
                <a:gd name="connsiteX7" fmla="*/ 84764 w 171013"/>
                <a:gd name="connsiteY7" fmla="*/ 33669 h 212270"/>
                <a:gd name="connsiteX8" fmla="*/ 116275 w 171013"/>
                <a:gd name="connsiteY8" fmla="*/ 41510 h 212270"/>
                <a:gd name="connsiteX9" fmla="*/ 135749 w 171013"/>
                <a:gd name="connsiteY9" fmla="*/ 68211 h 212270"/>
                <a:gd name="connsiteX10" fmla="*/ 168680 w 171013"/>
                <a:gd name="connsiteY10" fmla="*/ 56174 h 212270"/>
                <a:gd name="connsiteX11" fmla="*/ 151410 w 171013"/>
                <a:gd name="connsiteY11" fmla="*/ 25257 h 212270"/>
                <a:gd name="connsiteX12" fmla="*/ 122293 w 171013"/>
                <a:gd name="connsiteY12" fmla="*/ 6375 h 212270"/>
                <a:gd name="connsiteX13" fmla="*/ 84764 w 171013"/>
                <a:gd name="connsiteY13" fmla="*/ 18 h 212270"/>
                <a:gd name="connsiteX14" fmla="*/ 44501 w 171013"/>
                <a:gd name="connsiteY14" fmla="*/ 7435 h 212270"/>
                <a:gd name="connsiteX15" fmla="*/ 16953 w 171013"/>
                <a:gd name="connsiteY15" fmla="*/ 27863 h 212270"/>
                <a:gd name="connsiteX16" fmla="*/ 7120 w 171013"/>
                <a:gd name="connsiteY16" fmla="*/ 57763 h 212270"/>
                <a:gd name="connsiteX17" fmla="*/ 21954 w 171013"/>
                <a:gd name="connsiteY17" fmla="*/ 95717 h 212270"/>
                <a:gd name="connsiteX18" fmla="*/ 69739 w 171013"/>
                <a:gd name="connsiteY18" fmla="*/ 119217 h 212270"/>
                <a:gd name="connsiteX19" fmla="*/ 90210 w 171013"/>
                <a:gd name="connsiteY19" fmla="*/ 124430 h 212270"/>
                <a:gd name="connsiteX20" fmla="*/ 122124 w 171013"/>
                <a:gd name="connsiteY20" fmla="*/ 135471 h 212270"/>
                <a:gd name="connsiteX21" fmla="*/ 132380 w 171013"/>
                <a:gd name="connsiteY21" fmla="*/ 152932 h 212270"/>
                <a:gd name="connsiteX22" fmla="*/ 120322 w 171013"/>
                <a:gd name="connsiteY22" fmla="*/ 171601 h 212270"/>
                <a:gd name="connsiteX23" fmla="*/ 87010 w 171013"/>
                <a:gd name="connsiteY23" fmla="*/ 179039 h 212270"/>
                <a:gd name="connsiteX24" fmla="*/ 63700 w 171013"/>
                <a:gd name="connsiteY24" fmla="*/ 175013 h 212270"/>
                <a:gd name="connsiteX25" fmla="*/ 44226 w 171013"/>
                <a:gd name="connsiteY25" fmla="*/ 162765 h 212270"/>
                <a:gd name="connsiteX26" fmla="*/ 31977 w 171013"/>
                <a:gd name="connsiteY26" fmla="*/ 142082 h 212270"/>
                <a:gd name="connsiteX27" fmla="*/ 0 w 171013"/>
                <a:gd name="connsiteY27" fmla="*/ 156068 h 212270"/>
                <a:gd name="connsiteX28" fmla="*/ 50180 w 171013"/>
                <a:gd name="connsiteY28" fmla="*/ 206249 h 212270"/>
                <a:gd name="connsiteX29" fmla="*/ 87137 w 171013"/>
                <a:gd name="connsiteY29" fmla="*/ 212267 h 212270"/>
                <a:gd name="connsiteX30" fmla="*/ 131638 w 171013"/>
                <a:gd name="connsiteY30" fmla="*/ 204447 h 212270"/>
                <a:gd name="connsiteX31" fmla="*/ 160755 w 171013"/>
                <a:gd name="connsiteY31" fmla="*/ 182960 h 212270"/>
                <a:gd name="connsiteX32" fmla="*/ 171011 w 171013"/>
                <a:gd name="connsiteY32" fmla="*/ 151830 h 212270"/>
                <a:gd name="connsiteX33" fmla="*/ 155542 w 171013"/>
                <a:gd name="connsiteY33" fmla="*/ 114174 h 21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71013" h="212270">
                  <a:moveTo>
                    <a:pt x="155542" y="114174"/>
                  </a:moveTo>
                  <a:cubicBezTo>
                    <a:pt x="145243" y="104426"/>
                    <a:pt x="129386" y="96867"/>
                    <a:pt x="107968" y="91500"/>
                  </a:cubicBezTo>
                  <a:lnTo>
                    <a:pt x="87900" y="86689"/>
                  </a:lnTo>
                  <a:cubicBezTo>
                    <a:pt x="80680" y="84776"/>
                    <a:pt x="73571" y="82470"/>
                    <a:pt x="66603" y="79781"/>
                  </a:cubicBezTo>
                  <a:cubicBezTo>
                    <a:pt x="61153" y="77780"/>
                    <a:pt x="56124" y="74784"/>
                    <a:pt x="51770" y="70944"/>
                  </a:cubicBezTo>
                  <a:cubicBezTo>
                    <a:pt x="48004" y="67427"/>
                    <a:pt x="45955" y="62447"/>
                    <a:pt x="46154" y="57297"/>
                  </a:cubicBezTo>
                  <a:cubicBezTo>
                    <a:pt x="46154" y="50319"/>
                    <a:pt x="49687" y="44625"/>
                    <a:pt x="56750" y="40217"/>
                  </a:cubicBezTo>
                  <a:cubicBezTo>
                    <a:pt x="63812" y="35810"/>
                    <a:pt x="73151" y="33627"/>
                    <a:pt x="84764" y="33669"/>
                  </a:cubicBezTo>
                  <a:cubicBezTo>
                    <a:pt x="95773" y="33481"/>
                    <a:pt x="106637" y="36185"/>
                    <a:pt x="116275" y="41510"/>
                  </a:cubicBezTo>
                  <a:cubicBezTo>
                    <a:pt x="125514" y="46723"/>
                    <a:pt x="132005" y="55623"/>
                    <a:pt x="135749" y="68211"/>
                  </a:cubicBezTo>
                  <a:lnTo>
                    <a:pt x="168680" y="56174"/>
                  </a:lnTo>
                  <a:cubicBezTo>
                    <a:pt x="165610" y="44583"/>
                    <a:pt x="159670" y="33949"/>
                    <a:pt x="151410" y="25257"/>
                  </a:cubicBezTo>
                  <a:cubicBezTo>
                    <a:pt x="143243" y="16861"/>
                    <a:pt x="133291" y="10408"/>
                    <a:pt x="122293" y="6375"/>
                  </a:cubicBezTo>
                  <a:cubicBezTo>
                    <a:pt x="110271" y="2004"/>
                    <a:pt x="97555" y="-152"/>
                    <a:pt x="84764" y="18"/>
                  </a:cubicBezTo>
                  <a:cubicBezTo>
                    <a:pt x="70981" y="-240"/>
                    <a:pt x="57288" y="2283"/>
                    <a:pt x="44501" y="7435"/>
                  </a:cubicBezTo>
                  <a:cubicBezTo>
                    <a:pt x="33662" y="11667"/>
                    <a:pt x="24149" y="18719"/>
                    <a:pt x="16953" y="27863"/>
                  </a:cubicBezTo>
                  <a:cubicBezTo>
                    <a:pt x="10434" y="36456"/>
                    <a:pt x="6974" y="46979"/>
                    <a:pt x="7120" y="57763"/>
                  </a:cubicBezTo>
                  <a:cubicBezTo>
                    <a:pt x="6777" y="71891"/>
                    <a:pt x="12121" y="85566"/>
                    <a:pt x="21954" y="95717"/>
                  </a:cubicBezTo>
                  <a:cubicBezTo>
                    <a:pt x="31844" y="106015"/>
                    <a:pt x="47771" y="113850"/>
                    <a:pt x="69739" y="119217"/>
                  </a:cubicBezTo>
                  <a:lnTo>
                    <a:pt x="90210" y="124430"/>
                  </a:lnTo>
                  <a:cubicBezTo>
                    <a:pt x="104662" y="127636"/>
                    <a:pt x="115300" y="131317"/>
                    <a:pt x="122124" y="135471"/>
                  </a:cubicBezTo>
                  <a:cubicBezTo>
                    <a:pt x="128544" y="138910"/>
                    <a:pt x="132503" y="145649"/>
                    <a:pt x="132380" y="152932"/>
                  </a:cubicBezTo>
                  <a:cubicBezTo>
                    <a:pt x="132380" y="160434"/>
                    <a:pt x="128360" y="166658"/>
                    <a:pt x="120322" y="171601"/>
                  </a:cubicBezTo>
                  <a:cubicBezTo>
                    <a:pt x="112285" y="176545"/>
                    <a:pt x="101181" y="179025"/>
                    <a:pt x="87010" y="179039"/>
                  </a:cubicBezTo>
                  <a:cubicBezTo>
                    <a:pt x="79066" y="179063"/>
                    <a:pt x="71176" y="177700"/>
                    <a:pt x="63700" y="175013"/>
                  </a:cubicBezTo>
                  <a:cubicBezTo>
                    <a:pt x="56370" y="172447"/>
                    <a:pt x="49714" y="168260"/>
                    <a:pt x="44226" y="162765"/>
                  </a:cubicBezTo>
                  <a:cubicBezTo>
                    <a:pt x="38540" y="156956"/>
                    <a:pt x="34338" y="149862"/>
                    <a:pt x="31977" y="142082"/>
                  </a:cubicBezTo>
                  <a:lnTo>
                    <a:pt x="0" y="156068"/>
                  </a:lnTo>
                  <a:cubicBezTo>
                    <a:pt x="7885" y="179768"/>
                    <a:pt x="26480" y="198364"/>
                    <a:pt x="50180" y="206249"/>
                  </a:cubicBezTo>
                  <a:cubicBezTo>
                    <a:pt x="62071" y="210330"/>
                    <a:pt x="74567" y="212364"/>
                    <a:pt x="87137" y="212267"/>
                  </a:cubicBezTo>
                  <a:cubicBezTo>
                    <a:pt x="104260" y="212267"/>
                    <a:pt x="119093" y="209660"/>
                    <a:pt x="131638" y="204447"/>
                  </a:cubicBezTo>
                  <a:cubicBezTo>
                    <a:pt x="143115" y="200063"/>
                    <a:pt x="153181" y="192634"/>
                    <a:pt x="160755" y="182960"/>
                  </a:cubicBezTo>
                  <a:cubicBezTo>
                    <a:pt x="167515" y="174000"/>
                    <a:pt x="171121" y="163055"/>
                    <a:pt x="171011" y="151830"/>
                  </a:cubicBezTo>
                  <a:cubicBezTo>
                    <a:pt x="171011" y="136503"/>
                    <a:pt x="165856" y="123949"/>
                    <a:pt x="155542" y="114174"/>
                  </a:cubicBezTo>
                  <a:close/>
                </a:path>
              </a:pathLst>
            </a:custGeom>
            <a:solidFill>
              <a:srgbClr val="00A443"/>
            </a:solidFill>
            <a:ln w="2119" cap="flat">
              <a:noFill/>
              <a:prstDash val="solid"/>
              <a:miter/>
            </a:ln>
          </p:spPr>
          <p:txBody>
            <a:bodyPr rtlCol="0" anchor="ctr"/>
            <a:lstStyle/>
            <a:p>
              <a:endParaRPr lang="es-ES" sz="675"/>
            </a:p>
          </p:txBody>
        </p:sp>
        <p:sp>
          <p:nvSpPr>
            <p:cNvPr id="27" name="Forma libre: forma 26">
              <a:extLst>
                <a:ext uri="{FF2B5EF4-FFF2-40B4-BE49-F238E27FC236}">
                  <a16:creationId xmlns:a16="http://schemas.microsoft.com/office/drawing/2014/main" id="{F48BDABD-1D9E-33C6-5F08-8FA9BAA7C1C2}"/>
                </a:ext>
              </a:extLst>
            </p:cNvPr>
            <p:cNvSpPr/>
            <p:nvPr/>
          </p:nvSpPr>
          <p:spPr>
            <a:xfrm>
              <a:off x="22371211" y="861389"/>
              <a:ext cx="175082" cy="281161"/>
            </a:xfrm>
            <a:custGeom>
              <a:avLst/>
              <a:gdLst>
                <a:gd name="connsiteX0" fmla="*/ 138526 w 175082"/>
                <a:gd name="connsiteY0" fmla="*/ 82730 h 281161"/>
                <a:gd name="connsiteX1" fmla="*/ 99576 w 175082"/>
                <a:gd name="connsiteY1" fmla="*/ 73088 h 281161"/>
                <a:gd name="connsiteX2" fmla="*/ 60416 w 175082"/>
                <a:gd name="connsiteY2" fmla="*/ 84128 h 281161"/>
                <a:gd name="connsiteX3" fmla="*/ 39352 w 175082"/>
                <a:gd name="connsiteY3" fmla="*/ 107269 h 281161"/>
                <a:gd name="connsiteX4" fmla="*/ 39352 w 175082"/>
                <a:gd name="connsiteY4" fmla="*/ 0 h 281161"/>
                <a:gd name="connsiteX5" fmla="*/ 0 w 175082"/>
                <a:gd name="connsiteY5" fmla="*/ 0 h 281161"/>
                <a:gd name="connsiteX6" fmla="*/ 0 w 175082"/>
                <a:gd name="connsiteY6" fmla="*/ 281077 h 281161"/>
                <a:gd name="connsiteX7" fmla="*/ 39352 w 175082"/>
                <a:gd name="connsiteY7" fmla="*/ 281077 h 281161"/>
                <a:gd name="connsiteX8" fmla="*/ 39352 w 175082"/>
                <a:gd name="connsiteY8" fmla="*/ 160289 h 281161"/>
                <a:gd name="connsiteX9" fmla="*/ 53592 w 175082"/>
                <a:gd name="connsiteY9" fmla="*/ 121954 h 281161"/>
                <a:gd name="connsiteX10" fmla="*/ 90337 w 175082"/>
                <a:gd name="connsiteY10" fmla="*/ 108095 h 281161"/>
                <a:gd name="connsiteX11" fmla="*/ 122865 w 175082"/>
                <a:gd name="connsiteY11" fmla="*/ 121763 h 281161"/>
                <a:gd name="connsiteX12" fmla="*/ 135304 w 175082"/>
                <a:gd name="connsiteY12" fmla="*/ 158699 h 281161"/>
                <a:gd name="connsiteX13" fmla="*/ 135304 w 175082"/>
                <a:gd name="connsiteY13" fmla="*/ 281162 h 281161"/>
                <a:gd name="connsiteX14" fmla="*/ 175059 w 175082"/>
                <a:gd name="connsiteY14" fmla="*/ 281162 h 281161"/>
                <a:gd name="connsiteX15" fmla="*/ 175059 w 175082"/>
                <a:gd name="connsiteY15" fmla="*/ 152194 h 281161"/>
                <a:gd name="connsiteX16" fmla="*/ 165226 w 175082"/>
                <a:gd name="connsiteY16" fmla="*/ 110236 h 281161"/>
                <a:gd name="connsiteX17" fmla="*/ 138526 w 175082"/>
                <a:gd name="connsiteY17" fmla="*/ 82730 h 281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082" h="281161">
                  <a:moveTo>
                    <a:pt x="138526" y="82730"/>
                  </a:moveTo>
                  <a:cubicBezTo>
                    <a:pt x="126616" y="76131"/>
                    <a:pt x="113181" y="72804"/>
                    <a:pt x="99576" y="73088"/>
                  </a:cubicBezTo>
                  <a:cubicBezTo>
                    <a:pt x="85751" y="73064"/>
                    <a:pt x="72191" y="76885"/>
                    <a:pt x="60416" y="84128"/>
                  </a:cubicBezTo>
                  <a:cubicBezTo>
                    <a:pt x="51397" y="89754"/>
                    <a:pt x="44107" y="97763"/>
                    <a:pt x="39352" y="107269"/>
                  </a:cubicBezTo>
                  <a:lnTo>
                    <a:pt x="39352" y="0"/>
                  </a:lnTo>
                  <a:lnTo>
                    <a:pt x="0" y="0"/>
                  </a:lnTo>
                  <a:lnTo>
                    <a:pt x="0" y="281077"/>
                  </a:lnTo>
                  <a:lnTo>
                    <a:pt x="39352" y="281077"/>
                  </a:lnTo>
                  <a:lnTo>
                    <a:pt x="39352" y="160289"/>
                  </a:lnTo>
                  <a:cubicBezTo>
                    <a:pt x="39352" y="143972"/>
                    <a:pt x="44098" y="131193"/>
                    <a:pt x="53592" y="121954"/>
                  </a:cubicBezTo>
                  <a:cubicBezTo>
                    <a:pt x="63086" y="112715"/>
                    <a:pt x="75334" y="108095"/>
                    <a:pt x="90337" y="108095"/>
                  </a:cubicBezTo>
                  <a:cubicBezTo>
                    <a:pt x="103709" y="108095"/>
                    <a:pt x="114558" y="112651"/>
                    <a:pt x="122865" y="121763"/>
                  </a:cubicBezTo>
                  <a:cubicBezTo>
                    <a:pt x="131172" y="130876"/>
                    <a:pt x="135326" y="143188"/>
                    <a:pt x="135304" y="158699"/>
                  </a:cubicBezTo>
                  <a:lnTo>
                    <a:pt x="135304" y="281162"/>
                  </a:lnTo>
                  <a:lnTo>
                    <a:pt x="175059" y="281162"/>
                  </a:lnTo>
                  <a:lnTo>
                    <a:pt x="175059" y="152194"/>
                  </a:lnTo>
                  <a:cubicBezTo>
                    <a:pt x="175398" y="137599"/>
                    <a:pt x="172028" y="123156"/>
                    <a:pt x="165226" y="110236"/>
                  </a:cubicBezTo>
                  <a:cubicBezTo>
                    <a:pt x="159081" y="98750"/>
                    <a:pt x="149820" y="89220"/>
                    <a:pt x="138526" y="82730"/>
                  </a:cubicBezTo>
                  <a:close/>
                </a:path>
              </a:pathLst>
            </a:custGeom>
            <a:solidFill>
              <a:srgbClr val="00A443"/>
            </a:solidFill>
            <a:ln w="2119" cap="flat">
              <a:noFill/>
              <a:prstDash val="solid"/>
              <a:miter/>
            </a:ln>
          </p:spPr>
          <p:txBody>
            <a:bodyPr rtlCol="0" anchor="ctr"/>
            <a:lstStyle/>
            <a:p>
              <a:endParaRPr lang="es-ES" sz="675"/>
            </a:p>
          </p:txBody>
        </p:sp>
        <p:sp>
          <p:nvSpPr>
            <p:cNvPr id="28" name="Forma libre: forma 27">
              <a:extLst>
                <a:ext uri="{FF2B5EF4-FFF2-40B4-BE49-F238E27FC236}">
                  <a16:creationId xmlns:a16="http://schemas.microsoft.com/office/drawing/2014/main" id="{74F9F29B-6D6E-9CA6-CE12-D560D0421D01}"/>
                </a:ext>
              </a:extLst>
            </p:cNvPr>
            <p:cNvSpPr/>
            <p:nvPr/>
          </p:nvSpPr>
          <p:spPr>
            <a:xfrm>
              <a:off x="22583270" y="861389"/>
              <a:ext cx="207650" cy="281077"/>
            </a:xfrm>
            <a:custGeom>
              <a:avLst/>
              <a:gdLst>
                <a:gd name="connsiteX0" fmla="*/ 179869 w 207650"/>
                <a:gd name="connsiteY0" fmla="*/ 24306 h 281077"/>
                <a:gd name="connsiteX1" fmla="*/ 103582 w 207650"/>
                <a:gd name="connsiteY1" fmla="*/ 0 h 281077"/>
                <a:gd name="connsiteX2" fmla="*/ 0 w 207650"/>
                <a:gd name="connsiteY2" fmla="*/ 0 h 281077"/>
                <a:gd name="connsiteX3" fmla="*/ 0 w 207650"/>
                <a:gd name="connsiteY3" fmla="*/ 281077 h 281077"/>
                <a:gd name="connsiteX4" fmla="*/ 41344 w 207650"/>
                <a:gd name="connsiteY4" fmla="*/ 281077 h 281077"/>
                <a:gd name="connsiteX5" fmla="*/ 41344 w 207650"/>
                <a:gd name="connsiteY5" fmla="*/ 181480 h 281077"/>
                <a:gd name="connsiteX6" fmla="*/ 103984 w 207650"/>
                <a:gd name="connsiteY6" fmla="*/ 181480 h 281077"/>
                <a:gd name="connsiteX7" fmla="*/ 159208 w 207650"/>
                <a:gd name="connsiteY7" fmla="*/ 170630 h 281077"/>
                <a:gd name="connsiteX8" fmla="*/ 194936 w 207650"/>
                <a:gd name="connsiteY8" fmla="*/ 139310 h 281077"/>
                <a:gd name="connsiteX9" fmla="*/ 207650 w 207650"/>
                <a:gd name="connsiteY9" fmla="*/ 91142 h 281077"/>
                <a:gd name="connsiteX10" fmla="*/ 179869 w 207650"/>
                <a:gd name="connsiteY10" fmla="*/ 24306 h 281077"/>
                <a:gd name="connsiteX11" fmla="*/ 147362 w 207650"/>
                <a:gd name="connsiteY11" fmla="*/ 131299 h 281077"/>
                <a:gd name="connsiteX12" fmla="*/ 100382 w 207650"/>
                <a:gd name="connsiteY12" fmla="*/ 144968 h 281077"/>
                <a:gd name="connsiteX13" fmla="*/ 41280 w 207650"/>
                <a:gd name="connsiteY13" fmla="*/ 144968 h 281077"/>
                <a:gd name="connsiteX14" fmla="*/ 41280 w 207650"/>
                <a:gd name="connsiteY14" fmla="*/ 37360 h 281077"/>
                <a:gd name="connsiteX15" fmla="*/ 100318 w 207650"/>
                <a:gd name="connsiteY15" fmla="*/ 37360 h 281077"/>
                <a:gd name="connsiteX16" fmla="*/ 147299 w 207650"/>
                <a:gd name="connsiteY16" fmla="*/ 50795 h 281077"/>
                <a:gd name="connsiteX17" fmla="*/ 164145 w 207650"/>
                <a:gd name="connsiteY17" fmla="*/ 91164 h 281077"/>
                <a:gd name="connsiteX18" fmla="*/ 147299 w 207650"/>
                <a:gd name="connsiteY18" fmla="*/ 131299 h 28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7650" h="281077">
                  <a:moveTo>
                    <a:pt x="179869" y="24306"/>
                  </a:moveTo>
                  <a:cubicBezTo>
                    <a:pt x="161412" y="8116"/>
                    <a:pt x="135983" y="15"/>
                    <a:pt x="103582" y="0"/>
                  </a:cubicBezTo>
                  <a:lnTo>
                    <a:pt x="0" y="0"/>
                  </a:lnTo>
                  <a:lnTo>
                    <a:pt x="0" y="281077"/>
                  </a:lnTo>
                  <a:lnTo>
                    <a:pt x="41344" y="281077"/>
                  </a:lnTo>
                  <a:lnTo>
                    <a:pt x="41344" y="181480"/>
                  </a:lnTo>
                  <a:lnTo>
                    <a:pt x="103984" y="181480"/>
                  </a:lnTo>
                  <a:cubicBezTo>
                    <a:pt x="125408" y="181480"/>
                    <a:pt x="143802" y="177862"/>
                    <a:pt x="159208" y="170630"/>
                  </a:cubicBezTo>
                  <a:cubicBezTo>
                    <a:pt x="173957" y="163965"/>
                    <a:pt x="186396" y="153063"/>
                    <a:pt x="194936" y="139310"/>
                  </a:cubicBezTo>
                  <a:cubicBezTo>
                    <a:pt x="203412" y="125663"/>
                    <a:pt x="207650" y="109606"/>
                    <a:pt x="207650" y="91142"/>
                  </a:cubicBezTo>
                  <a:cubicBezTo>
                    <a:pt x="207566" y="62774"/>
                    <a:pt x="198305" y="40496"/>
                    <a:pt x="179869" y="24306"/>
                  </a:cubicBezTo>
                  <a:close/>
                  <a:moveTo>
                    <a:pt x="147362" y="131299"/>
                  </a:moveTo>
                  <a:cubicBezTo>
                    <a:pt x="136067" y="140411"/>
                    <a:pt x="120407" y="144968"/>
                    <a:pt x="100382" y="144968"/>
                  </a:cubicBezTo>
                  <a:lnTo>
                    <a:pt x="41280" y="144968"/>
                  </a:lnTo>
                  <a:lnTo>
                    <a:pt x="41280" y="37360"/>
                  </a:lnTo>
                  <a:lnTo>
                    <a:pt x="100318" y="37360"/>
                  </a:lnTo>
                  <a:cubicBezTo>
                    <a:pt x="120386" y="37360"/>
                    <a:pt x="136046" y="41837"/>
                    <a:pt x="147299" y="50795"/>
                  </a:cubicBezTo>
                  <a:cubicBezTo>
                    <a:pt x="158551" y="59752"/>
                    <a:pt x="164166" y="73208"/>
                    <a:pt x="164145" y="91164"/>
                  </a:cubicBezTo>
                  <a:cubicBezTo>
                    <a:pt x="164145" y="108822"/>
                    <a:pt x="158530" y="122202"/>
                    <a:pt x="147299" y="131299"/>
                  </a:cubicBezTo>
                  <a:close/>
                </a:path>
              </a:pathLst>
            </a:custGeom>
            <a:solidFill>
              <a:srgbClr val="00A443"/>
            </a:solidFill>
            <a:ln w="2119" cap="flat">
              <a:noFill/>
              <a:prstDash val="solid"/>
              <a:miter/>
            </a:ln>
          </p:spPr>
          <p:txBody>
            <a:bodyPr rtlCol="0" anchor="ctr"/>
            <a:lstStyle/>
            <a:p>
              <a:endParaRPr lang="es-ES" sz="675"/>
            </a:p>
          </p:txBody>
        </p:sp>
        <p:sp>
          <p:nvSpPr>
            <p:cNvPr id="29" name="Forma libre: forma 28">
              <a:extLst>
                <a:ext uri="{FF2B5EF4-FFF2-40B4-BE49-F238E27FC236}">
                  <a16:creationId xmlns:a16="http://schemas.microsoft.com/office/drawing/2014/main" id="{464797A5-86EB-F8BE-985E-E4336032EB60}"/>
                </a:ext>
              </a:extLst>
            </p:cNvPr>
            <p:cNvSpPr/>
            <p:nvPr/>
          </p:nvSpPr>
          <p:spPr>
            <a:xfrm>
              <a:off x="22794197" y="934458"/>
              <a:ext cx="206799" cy="212416"/>
            </a:xfrm>
            <a:custGeom>
              <a:avLst/>
              <a:gdLst>
                <a:gd name="connsiteX0" fmla="*/ 156609 w 206799"/>
                <a:gd name="connsiteY0" fmla="*/ 13264 h 212416"/>
                <a:gd name="connsiteX1" fmla="*/ 103208 w 206799"/>
                <a:gd name="connsiteY1" fmla="*/ 20 h 212416"/>
                <a:gd name="connsiteX2" fmla="*/ 62246 w 206799"/>
                <a:gd name="connsiteY2" fmla="*/ 7648 h 212416"/>
                <a:gd name="connsiteX3" fmla="*/ 29315 w 206799"/>
                <a:gd name="connsiteY3" fmla="*/ 29539 h 212416"/>
                <a:gd name="connsiteX4" fmla="*/ 7637 w 206799"/>
                <a:gd name="connsiteY4" fmla="*/ 63253 h 212416"/>
                <a:gd name="connsiteX5" fmla="*/ 8 w 206799"/>
                <a:gd name="connsiteY5" fmla="*/ 106017 h 212416"/>
                <a:gd name="connsiteX6" fmla="*/ 13464 w 206799"/>
                <a:gd name="connsiteY6" fmla="*/ 161431 h 212416"/>
                <a:gd name="connsiteX7" fmla="*/ 50400 w 206799"/>
                <a:gd name="connsiteY7" fmla="*/ 198982 h 212416"/>
                <a:gd name="connsiteX8" fmla="*/ 144551 w 206799"/>
                <a:gd name="connsiteY8" fmla="*/ 204597 h 212416"/>
                <a:gd name="connsiteX9" fmla="*/ 177482 w 206799"/>
                <a:gd name="connsiteY9" fmla="*/ 182707 h 212416"/>
                <a:gd name="connsiteX10" fmla="*/ 199161 w 206799"/>
                <a:gd name="connsiteY10" fmla="*/ 149183 h 212416"/>
                <a:gd name="connsiteX11" fmla="*/ 206789 w 206799"/>
                <a:gd name="connsiteY11" fmla="*/ 106017 h 212416"/>
                <a:gd name="connsiteX12" fmla="*/ 193354 w 206799"/>
                <a:gd name="connsiteY12" fmla="*/ 50412 h 212416"/>
                <a:gd name="connsiteX13" fmla="*/ 156609 w 206799"/>
                <a:gd name="connsiteY13" fmla="*/ 13264 h 212416"/>
                <a:gd name="connsiteX14" fmla="*/ 161822 w 206799"/>
                <a:gd name="connsiteY14" fmla="*/ 135727 h 212416"/>
                <a:gd name="connsiteX15" fmla="*/ 148578 w 206799"/>
                <a:gd name="connsiteY15" fmla="*/ 158020 h 212416"/>
                <a:gd name="connsiteX16" fmla="*/ 128489 w 206799"/>
                <a:gd name="connsiteY16" fmla="*/ 171857 h 212416"/>
                <a:gd name="connsiteX17" fmla="*/ 103208 w 206799"/>
                <a:gd name="connsiteY17" fmla="*/ 176689 h 212416"/>
                <a:gd name="connsiteX18" fmla="*/ 71273 w 206799"/>
                <a:gd name="connsiteY18" fmla="*/ 168212 h 212416"/>
                <a:gd name="connsiteX19" fmla="*/ 48790 w 206799"/>
                <a:gd name="connsiteY19" fmla="*/ 143928 h 212416"/>
                <a:gd name="connsiteX20" fmla="*/ 40567 w 206799"/>
                <a:gd name="connsiteY20" fmla="*/ 105974 h 212416"/>
                <a:gd name="connsiteX21" fmla="*/ 45187 w 206799"/>
                <a:gd name="connsiteY21" fmla="*/ 76307 h 212416"/>
                <a:gd name="connsiteX22" fmla="*/ 58241 w 206799"/>
                <a:gd name="connsiteY22" fmla="*/ 54226 h 212416"/>
                <a:gd name="connsiteX23" fmla="*/ 78308 w 206799"/>
                <a:gd name="connsiteY23" fmla="*/ 40367 h 212416"/>
                <a:gd name="connsiteX24" fmla="*/ 103208 w 206799"/>
                <a:gd name="connsiteY24" fmla="*/ 35748 h 212416"/>
                <a:gd name="connsiteX25" fmla="*/ 135927 w 206799"/>
                <a:gd name="connsiteY25" fmla="*/ 44224 h 212416"/>
                <a:gd name="connsiteX26" fmla="*/ 158410 w 206799"/>
                <a:gd name="connsiteY26" fmla="*/ 68318 h 212416"/>
                <a:gd name="connsiteX27" fmla="*/ 166633 w 206799"/>
                <a:gd name="connsiteY27" fmla="*/ 106059 h 212416"/>
                <a:gd name="connsiteX28" fmla="*/ 161780 w 206799"/>
                <a:gd name="connsiteY28" fmla="*/ 135727 h 212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6799" h="212416">
                  <a:moveTo>
                    <a:pt x="156609" y="13264"/>
                  </a:moveTo>
                  <a:cubicBezTo>
                    <a:pt x="140292" y="4230"/>
                    <a:pt x="121856" y="-339"/>
                    <a:pt x="103208" y="20"/>
                  </a:cubicBezTo>
                  <a:cubicBezTo>
                    <a:pt x="89179" y="-114"/>
                    <a:pt x="75278" y="2476"/>
                    <a:pt x="62246" y="7648"/>
                  </a:cubicBezTo>
                  <a:cubicBezTo>
                    <a:pt x="49870" y="12588"/>
                    <a:pt x="38660" y="20043"/>
                    <a:pt x="29315" y="29539"/>
                  </a:cubicBezTo>
                  <a:cubicBezTo>
                    <a:pt x="19864" y="39176"/>
                    <a:pt x="12489" y="50651"/>
                    <a:pt x="7637" y="63253"/>
                  </a:cubicBezTo>
                  <a:cubicBezTo>
                    <a:pt x="2424" y="76903"/>
                    <a:pt x="-162" y="91410"/>
                    <a:pt x="8" y="106017"/>
                  </a:cubicBezTo>
                  <a:cubicBezTo>
                    <a:pt x="8" y="126896"/>
                    <a:pt x="4500" y="145369"/>
                    <a:pt x="13464" y="161431"/>
                  </a:cubicBezTo>
                  <a:cubicBezTo>
                    <a:pt x="22067" y="177121"/>
                    <a:pt x="34846" y="190120"/>
                    <a:pt x="50400" y="198982"/>
                  </a:cubicBezTo>
                  <a:cubicBezTo>
                    <a:pt x="79410" y="214667"/>
                    <a:pt x="113888" y="216723"/>
                    <a:pt x="144551" y="204597"/>
                  </a:cubicBezTo>
                  <a:cubicBezTo>
                    <a:pt x="156884" y="199562"/>
                    <a:pt x="168073" y="192122"/>
                    <a:pt x="177482" y="182707"/>
                  </a:cubicBezTo>
                  <a:cubicBezTo>
                    <a:pt x="186976" y="173165"/>
                    <a:pt x="194350" y="161745"/>
                    <a:pt x="199161" y="149183"/>
                  </a:cubicBezTo>
                  <a:cubicBezTo>
                    <a:pt x="204395" y="135400"/>
                    <a:pt x="206980" y="120757"/>
                    <a:pt x="206789" y="106017"/>
                  </a:cubicBezTo>
                  <a:cubicBezTo>
                    <a:pt x="206789" y="84826"/>
                    <a:pt x="202318" y="66290"/>
                    <a:pt x="193354" y="50412"/>
                  </a:cubicBezTo>
                  <a:cubicBezTo>
                    <a:pt x="184751" y="34883"/>
                    <a:pt x="172036" y="22029"/>
                    <a:pt x="156609" y="13264"/>
                  </a:cubicBezTo>
                  <a:close/>
                  <a:moveTo>
                    <a:pt x="161822" y="135727"/>
                  </a:moveTo>
                  <a:cubicBezTo>
                    <a:pt x="158961" y="143976"/>
                    <a:pt x="154448" y="151558"/>
                    <a:pt x="148578" y="158020"/>
                  </a:cubicBezTo>
                  <a:cubicBezTo>
                    <a:pt x="142962" y="164034"/>
                    <a:pt x="136117" y="168755"/>
                    <a:pt x="128489" y="171857"/>
                  </a:cubicBezTo>
                  <a:cubicBezTo>
                    <a:pt x="120457" y="175129"/>
                    <a:pt x="111875" y="176771"/>
                    <a:pt x="103208" y="176689"/>
                  </a:cubicBezTo>
                  <a:cubicBezTo>
                    <a:pt x="91998" y="176824"/>
                    <a:pt x="80957" y="173894"/>
                    <a:pt x="71273" y="168212"/>
                  </a:cubicBezTo>
                  <a:cubicBezTo>
                    <a:pt x="61610" y="162427"/>
                    <a:pt x="53812" y="154000"/>
                    <a:pt x="48790" y="143928"/>
                  </a:cubicBezTo>
                  <a:cubicBezTo>
                    <a:pt x="43301" y="133360"/>
                    <a:pt x="40546" y="120709"/>
                    <a:pt x="40567" y="105974"/>
                  </a:cubicBezTo>
                  <a:cubicBezTo>
                    <a:pt x="40377" y="95892"/>
                    <a:pt x="41945" y="85856"/>
                    <a:pt x="45187" y="76307"/>
                  </a:cubicBezTo>
                  <a:cubicBezTo>
                    <a:pt x="48026" y="68149"/>
                    <a:pt x="52456" y="60641"/>
                    <a:pt x="58241" y="54226"/>
                  </a:cubicBezTo>
                  <a:cubicBezTo>
                    <a:pt x="63771" y="48117"/>
                    <a:pt x="70637" y="43372"/>
                    <a:pt x="78308" y="40367"/>
                  </a:cubicBezTo>
                  <a:cubicBezTo>
                    <a:pt x="86234" y="37258"/>
                    <a:pt x="94689" y="35690"/>
                    <a:pt x="103208" y="35748"/>
                  </a:cubicBezTo>
                  <a:cubicBezTo>
                    <a:pt x="114672" y="35548"/>
                    <a:pt x="125988" y="38479"/>
                    <a:pt x="135927" y="44224"/>
                  </a:cubicBezTo>
                  <a:cubicBezTo>
                    <a:pt x="145547" y="49971"/>
                    <a:pt x="153346" y="58324"/>
                    <a:pt x="158410" y="68318"/>
                  </a:cubicBezTo>
                  <a:cubicBezTo>
                    <a:pt x="163899" y="78772"/>
                    <a:pt x="166633" y="91353"/>
                    <a:pt x="166633" y="106059"/>
                  </a:cubicBezTo>
                  <a:cubicBezTo>
                    <a:pt x="166760" y="116157"/>
                    <a:pt x="165128" y="126197"/>
                    <a:pt x="161780" y="135727"/>
                  </a:cubicBezTo>
                  <a:close/>
                </a:path>
              </a:pathLst>
            </a:custGeom>
            <a:solidFill>
              <a:srgbClr val="00A443"/>
            </a:solidFill>
            <a:ln w="2119" cap="flat">
              <a:noFill/>
              <a:prstDash val="solid"/>
              <a:miter/>
            </a:ln>
          </p:spPr>
          <p:txBody>
            <a:bodyPr rtlCol="0" anchor="ctr"/>
            <a:lstStyle/>
            <a:p>
              <a:endParaRPr lang="es-ES" sz="675"/>
            </a:p>
          </p:txBody>
        </p:sp>
        <p:sp>
          <p:nvSpPr>
            <p:cNvPr id="30" name="Forma libre: forma 29">
              <a:extLst>
                <a:ext uri="{FF2B5EF4-FFF2-40B4-BE49-F238E27FC236}">
                  <a16:creationId xmlns:a16="http://schemas.microsoft.com/office/drawing/2014/main" id="{678ABB2F-C572-96BA-B306-204A7384FEB9}"/>
                </a:ext>
              </a:extLst>
            </p:cNvPr>
            <p:cNvSpPr/>
            <p:nvPr/>
          </p:nvSpPr>
          <p:spPr>
            <a:xfrm>
              <a:off x="23000817" y="938482"/>
              <a:ext cx="295529" cy="204090"/>
            </a:xfrm>
            <a:custGeom>
              <a:avLst/>
              <a:gdLst>
                <a:gd name="connsiteX0" fmla="*/ 222039 w 295529"/>
                <a:gd name="connsiteY0" fmla="*/ 109727 h 204090"/>
                <a:gd name="connsiteX1" fmla="*/ 216826 w 295529"/>
                <a:gd name="connsiteY1" fmla="*/ 127188 h 204090"/>
                <a:gd name="connsiteX2" fmla="*/ 211613 w 295529"/>
                <a:gd name="connsiteY2" fmla="*/ 146260 h 204090"/>
                <a:gd name="connsiteX3" fmla="*/ 199958 w 295529"/>
                <a:gd name="connsiteY3" fmla="*/ 110108 h 204090"/>
                <a:gd name="connsiteX4" fmla="*/ 164951 w 295529"/>
                <a:gd name="connsiteY4" fmla="*/ 0 h 204090"/>
                <a:gd name="connsiteX5" fmla="*/ 130812 w 295529"/>
                <a:gd name="connsiteY5" fmla="*/ 0 h 204090"/>
                <a:gd name="connsiteX6" fmla="*/ 96377 w 295529"/>
                <a:gd name="connsiteY6" fmla="*/ 109727 h 204090"/>
                <a:gd name="connsiteX7" fmla="*/ 90952 w 295529"/>
                <a:gd name="connsiteY7" fmla="*/ 127591 h 204090"/>
                <a:gd name="connsiteX8" fmla="*/ 85124 w 295529"/>
                <a:gd name="connsiteY8" fmla="*/ 146663 h 204090"/>
                <a:gd name="connsiteX9" fmla="*/ 79509 w 295529"/>
                <a:gd name="connsiteY9" fmla="*/ 127591 h 204090"/>
                <a:gd name="connsiteX10" fmla="*/ 74274 w 295529"/>
                <a:gd name="connsiteY10" fmla="*/ 109727 h 204090"/>
                <a:gd name="connsiteX11" fmla="*/ 41767 w 295529"/>
                <a:gd name="connsiteY11" fmla="*/ 106 h 204090"/>
                <a:gd name="connsiteX12" fmla="*/ 0 w 295529"/>
                <a:gd name="connsiteY12" fmla="*/ 106 h 204090"/>
                <a:gd name="connsiteX13" fmla="*/ 64654 w 295529"/>
                <a:gd name="connsiteY13" fmla="*/ 204090 h 204090"/>
                <a:gd name="connsiteX14" fmla="*/ 101992 w 295529"/>
                <a:gd name="connsiteY14" fmla="*/ 204090 h 204090"/>
                <a:gd name="connsiteX15" fmla="*/ 136512 w 295529"/>
                <a:gd name="connsiteY15" fmla="*/ 94469 h 204090"/>
                <a:gd name="connsiteX16" fmla="*/ 147362 w 295529"/>
                <a:gd name="connsiteY16" fmla="*/ 58741 h 204090"/>
                <a:gd name="connsiteX17" fmla="*/ 158996 w 295529"/>
                <a:gd name="connsiteY17" fmla="*/ 94469 h 204090"/>
                <a:gd name="connsiteX18" fmla="*/ 193537 w 295529"/>
                <a:gd name="connsiteY18" fmla="*/ 204090 h 204090"/>
                <a:gd name="connsiteX19" fmla="*/ 231278 w 295529"/>
                <a:gd name="connsiteY19" fmla="*/ 204090 h 204090"/>
                <a:gd name="connsiteX20" fmla="*/ 295529 w 295529"/>
                <a:gd name="connsiteY20" fmla="*/ 106 h 204090"/>
                <a:gd name="connsiteX21" fmla="*/ 254567 w 295529"/>
                <a:gd name="connsiteY21" fmla="*/ 106 h 20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5529" h="204090">
                  <a:moveTo>
                    <a:pt x="222039" y="109727"/>
                  </a:moveTo>
                  <a:cubicBezTo>
                    <a:pt x="220174" y="115618"/>
                    <a:pt x="218437" y="121439"/>
                    <a:pt x="216826" y="127188"/>
                  </a:cubicBezTo>
                  <a:cubicBezTo>
                    <a:pt x="215215" y="132937"/>
                    <a:pt x="213478" y="139295"/>
                    <a:pt x="211613" y="146260"/>
                  </a:cubicBezTo>
                  <a:cubicBezTo>
                    <a:pt x="206782" y="131257"/>
                    <a:pt x="202904" y="119206"/>
                    <a:pt x="199958" y="110108"/>
                  </a:cubicBezTo>
                  <a:lnTo>
                    <a:pt x="164951" y="0"/>
                  </a:lnTo>
                  <a:lnTo>
                    <a:pt x="130812" y="0"/>
                  </a:lnTo>
                  <a:lnTo>
                    <a:pt x="96377" y="109727"/>
                  </a:lnTo>
                  <a:cubicBezTo>
                    <a:pt x="94491" y="115900"/>
                    <a:pt x="92668" y="121855"/>
                    <a:pt x="90952" y="127591"/>
                  </a:cubicBezTo>
                  <a:cubicBezTo>
                    <a:pt x="89193" y="133355"/>
                    <a:pt x="87264" y="139712"/>
                    <a:pt x="85124" y="146663"/>
                  </a:cubicBezTo>
                  <a:cubicBezTo>
                    <a:pt x="83005" y="139712"/>
                    <a:pt x="81098" y="133355"/>
                    <a:pt x="79509" y="127591"/>
                  </a:cubicBezTo>
                  <a:cubicBezTo>
                    <a:pt x="77919" y="121827"/>
                    <a:pt x="76160" y="115894"/>
                    <a:pt x="74274" y="109727"/>
                  </a:cubicBezTo>
                  <a:lnTo>
                    <a:pt x="41767" y="106"/>
                  </a:lnTo>
                  <a:lnTo>
                    <a:pt x="0" y="106"/>
                  </a:lnTo>
                  <a:lnTo>
                    <a:pt x="64654" y="204090"/>
                  </a:lnTo>
                  <a:lnTo>
                    <a:pt x="101992" y="204090"/>
                  </a:lnTo>
                  <a:lnTo>
                    <a:pt x="136512" y="94469"/>
                  </a:lnTo>
                  <a:cubicBezTo>
                    <a:pt x="139458" y="85639"/>
                    <a:pt x="143082" y="73730"/>
                    <a:pt x="147362" y="58741"/>
                  </a:cubicBezTo>
                  <a:cubicBezTo>
                    <a:pt x="152448" y="73730"/>
                    <a:pt x="156326" y="85639"/>
                    <a:pt x="158996" y="94469"/>
                  </a:cubicBezTo>
                  <a:lnTo>
                    <a:pt x="193537" y="204090"/>
                  </a:lnTo>
                  <a:lnTo>
                    <a:pt x="231278" y="204090"/>
                  </a:lnTo>
                  <a:lnTo>
                    <a:pt x="295529" y="106"/>
                  </a:lnTo>
                  <a:lnTo>
                    <a:pt x="254567" y="106"/>
                  </a:lnTo>
                  <a:close/>
                </a:path>
              </a:pathLst>
            </a:custGeom>
            <a:solidFill>
              <a:srgbClr val="00A443"/>
            </a:solidFill>
            <a:ln w="2119" cap="flat">
              <a:noFill/>
              <a:prstDash val="solid"/>
              <a:miter/>
            </a:ln>
          </p:spPr>
          <p:txBody>
            <a:bodyPr rtlCol="0" anchor="ctr"/>
            <a:lstStyle/>
            <a:p>
              <a:endParaRPr lang="es-ES" sz="675"/>
            </a:p>
          </p:txBody>
        </p:sp>
        <p:sp>
          <p:nvSpPr>
            <p:cNvPr id="31" name="Forma libre: forma 30">
              <a:extLst>
                <a:ext uri="{FF2B5EF4-FFF2-40B4-BE49-F238E27FC236}">
                  <a16:creationId xmlns:a16="http://schemas.microsoft.com/office/drawing/2014/main" id="{BA913E46-F377-4CC1-4470-D0AD815ED656}"/>
                </a:ext>
              </a:extLst>
            </p:cNvPr>
            <p:cNvSpPr/>
            <p:nvPr/>
          </p:nvSpPr>
          <p:spPr>
            <a:xfrm>
              <a:off x="23296333" y="934464"/>
              <a:ext cx="192321" cy="212494"/>
            </a:xfrm>
            <a:custGeom>
              <a:avLst/>
              <a:gdLst>
                <a:gd name="connsiteX0" fmla="*/ 146570 w 192321"/>
                <a:gd name="connsiteY0" fmla="*/ 13067 h 212494"/>
                <a:gd name="connsiteX1" fmla="*/ 97979 w 192321"/>
                <a:gd name="connsiteY1" fmla="*/ 14 h 212494"/>
                <a:gd name="connsiteX2" fmla="*/ 58415 w 192321"/>
                <a:gd name="connsiteY2" fmla="*/ 7430 h 212494"/>
                <a:gd name="connsiteX3" fmla="*/ 27307 w 192321"/>
                <a:gd name="connsiteY3" fmla="*/ 28982 h 212494"/>
                <a:gd name="connsiteX4" fmla="*/ 7027 w 192321"/>
                <a:gd name="connsiteY4" fmla="*/ 62506 h 212494"/>
                <a:gd name="connsiteX5" fmla="*/ 13 w 192321"/>
                <a:gd name="connsiteY5" fmla="*/ 106074 h 212494"/>
                <a:gd name="connsiteX6" fmla="*/ 12855 w 192321"/>
                <a:gd name="connsiteY6" fmla="*/ 161680 h 212494"/>
                <a:gd name="connsiteX7" fmla="*/ 48180 w 192321"/>
                <a:gd name="connsiteY7" fmla="*/ 199039 h 212494"/>
                <a:gd name="connsiteX8" fmla="*/ 99992 w 192321"/>
                <a:gd name="connsiteY8" fmla="*/ 212474 h 212494"/>
                <a:gd name="connsiteX9" fmla="*/ 134300 w 192321"/>
                <a:gd name="connsiteY9" fmla="*/ 207452 h 212494"/>
                <a:gd name="connsiteX10" fmla="*/ 164837 w 192321"/>
                <a:gd name="connsiteY10" fmla="*/ 191008 h 212494"/>
                <a:gd name="connsiteX11" fmla="*/ 188719 w 192321"/>
                <a:gd name="connsiteY11" fmla="*/ 161489 h 212494"/>
                <a:gd name="connsiteX12" fmla="*/ 158204 w 192321"/>
                <a:gd name="connsiteY12" fmla="*/ 142608 h 212494"/>
                <a:gd name="connsiteX13" fmla="*/ 142946 w 192321"/>
                <a:gd name="connsiteY13" fmla="*/ 162887 h 212494"/>
                <a:gd name="connsiteX14" fmla="*/ 123260 w 192321"/>
                <a:gd name="connsiteY14" fmla="*/ 174140 h 212494"/>
                <a:gd name="connsiteX15" fmla="*/ 99950 w 192321"/>
                <a:gd name="connsiteY15" fmla="*/ 177552 h 212494"/>
                <a:gd name="connsiteX16" fmla="*/ 69032 w 192321"/>
                <a:gd name="connsiteY16" fmla="*/ 169520 h 212494"/>
                <a:gd name="connsiteX17" fmla="*/ 47587 w 192321"/>
                <a:gd name="connsiteY17" fmla="*/ 145532 h 212494"/>
                <a:gd name="connsiteX18" fmla="*/ 40106 w 192321"/>
                <a:gd name="connsiteY18" fmla="*/ 115229 h 212494"/>
                <a:gd name="connsiteX19" fmla="*/ 191940 w 192321"/>
                <a:gd name="connsiteY19" fmla="*/ 115229 h 212494"/>
                <a:gd name="connsiteX20" fmla="*/ 192321 w 192321"/>
                <a:gd name="connsiteY20" fmla="*/ 109613 h 212494"/>
                <a:gd name="connsiteX21" fmla="*/ 192321 w 192321"/>
                <a:gd name="connsiteY21" fmla="*/ 104379 h 212494"/>
                <a:gd name="connsiteX22" fmla="*/ 180094 w 192321"/>
                <a:gd name="connsiteY22" fmla="*/ 49579 h 212494"/>
                <a:gd name="connsiteX23" fmla="*/ 146570 w 192321"/>
                <a:gd name="connsiteY23" fmla="*/ 13067 h 212494"/>
                <a:gd name="connsiteX24" fmla="*/ 55216 w 192321"/>
                <a:gd name="connsiteY24" fmla="*/ 52016 h 212494"/>
                <a:gd name="connsiteX25" fmla="*/ 73482 w 192321"/>
                <a:gd name="connsiteY25" fmla="*/ 37967 h 212494"/>
                <a:gd name="connsiteX26" fmla="*/ 97576 w 192321"/>
                <a:gd name="connsiteY26" fmla="*/ 33347 h 212494"/>
                <a:gd name="connsiteX27" fmla="*/ 137119 w 192321"/>
                <a:gd name="connsiteY27" fmla="*/ 50999 h 212494"/>
                <a:gd name="connsiteX28" fmla="*/ 151317 w 192321"/>
                <a:gd name="connsiteY28" fmla="*/ 85943 h 212494"/>
                <a:gd name="connsiteX29" fmla="*/ 41272 w 192321"/>
                <a:gd name="connsiteY29" fmla="*/ 85943 h 212494"/>
                <a:gd name="connsiteX30" fmla="*/ 43772 w 192321"/>
                <a:gd name="connsiteY30" fmla="*/ 74902 h 212494"/>
                <a:gd name="connsiteX31" fmla="*/ 55216 w 192321"/>
                <a:gd name="connsiteY31" fmla="*/ 52016 h 21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2321" h="212494">
                  <a:moveTo>
                    <a:pt x="146570" y="13067"/>
                  </a:moveTo>
                  <a:cubicBezTo>
                    <a:pt x="131927" y="4241"/>
                    <a:pt x="115080" y="-281"/>
                    <a:pt x="97979" y="14"/>
                  </a:cubicBezTo>
                  <a:cubicBezTo>
                    <a:pt x="84438" y="-156"/>
                    <a:pt x="70982" y="2366"/>
                    <a:pt x="58415" y="7430"/>
                  </a:cubicBezTo>
                  <a:cubicBezTo>
                    <a:pt x="46633" y="12319"/>
                    <a:pt x="36016" y="19666"/>
                    <a:pt x="27307" y="28982"/>
                  </a:cubicBezTo>
                  <a:cubicBezTo>
                    <a:pt x="18301" y="38632"/>
                    <a:pt x="11393" y="50048"/>
                    <a:pt x="7027" y="62506"/>
                  </a:cubicBezTo>
                  <a:cubicBezTo>
                    <a:pt x="2175" y="76511"/>
                    <a:pt x="-199" y="91256"/>
                    <a:pt x="13" y="106074"/>
                  </a:cubicBezTo>
                  <a:cubicBezTo>
                    <a:pt x="13" y="127265"/>
                    <a:pt x="4294" y="145801"/>
                    <a:pt x="12855" y="161680"/>
                  </a:cubicBezTo>
                  <a:cubicBezTo>
                    <a:pt x="20971" y="177140"/>
                    <a:pt x="33198" y="190065"/>
                    <a:pt x="48180" y="199039"/>
                  </a:cubicBezTo>
                  <a:cubicBezTo>
                    <a:pt x="63883" y="208190"/>
                    <a:pt x="81810" y="212839"/>
                    <a:pt x="99992" y="212474"/>
                  </a:cubicBezTo>
                  <a:cubicBezTo>
                    <a:pt x="111605" y="212496"/>
                    <a:pt x="123175" y="210802"/>
                    <a:pt x="134300" y="207452"/>
                  </a:cubicBezTo>
                  <a:cubicBezTo>
                    <a:pt x="145489" y="204078"/>
                    <a:pt x="155873" y="198486"/>
                    <a:pt x="164837" y="191008"/>
                  </a:cubicBezTo>
                  <a:cubicBezTo>
                    <a:pt x="174563" y="182739"/>
                    <a:pt x="182658" y="172729"/>
                    <a:pt x="188719" y="161489"/>
                  </a:cubicBezTo>
                  <a:lnTo>
                    <a:pt x="158204" y="142608"/>
                  </a:lnTo>
                  <a:cubicBezTo>
                    <a:pt x="154432" y="150258"/>
                    <a:pt x="149240" y="157134"/>
                    <a:pt x="142946" y="162887"/>
                  </a:cubicBezTo>
                  <a:cubicBezTo>
                    <a:pt x="137267" y="168005"/>
                    <a:pt x="130549" y="171843"/>
                    <a:pt x="123260" y="174140"/>
                  </a:cubicBezTo>
                  <a:cubicBezTo>
                    <a:pt x="115716" y="176460"/>
                    <a:pt x="107854" y="177611"/>
                    <a:pt x="99950" y="177552"/>
                  </a:cubicBezTo>
                  <a:cubicBezTo>
                    <a:pt x="89100" y="177734"/>
                    <a:pt x="78420" y="174958"/>
                    <a:pt x="69032" y="169520"/>
                  </a:cubicBezTo>
                  <a:cubicBezTo>
                    <a:pt x="59644" y="163843"/>
                    <a:pt x="52185" y="155488"/>
                    <a:pt x="47587" y="145532"/>
                  </a:cubicBezTo>
                  <a:cubicBezTo>
                    <a:pt x="43158" y="136011"/>
                    <a:pt x="40615" y="125718"/>
                    <a:pt x="40106" y="115229"/>
                  </a:cubicBezTo>
                  <a:lnTo>
                    <a:pt x="191940" y="115229"/>
                  </a:lnTo>
                  <a:cubicBezTo>
                    <a:pt x="192194" y="113368"/>
                    <a:pt x="192321" y="111491"/>
                    <a:pt x="192321" y="109613"/>
                  </a:cubicBezTo>
                  <a:lnTo>
                    <a:pt x="192321" y="104379"/>
                  </a:lnTo>
                  <a:cubicBezTo>
                    <a:pt x="192321" y="83500"/>
                    <a:pt x="188252" y="65233"/>
                    <a:pt x="180094" y="49579"/>
                  </a:cubicBezTo>
                  <a:cubicBezTo>
                    <a:pt x="172486" y="34553"/>
                    <a:pt x="160895" y="21919"/>
                    <a:pt x="146570" y="13067"/>
                  </a:cubicBezTo>
                  <a:close/>
                  <a:moveTo>
                    <a:pt x="55216" y="52016"/>
                  </a:moveTo>
                  <a:cubicBezTo>
                    <a:pt x="60005" y="45845"/>
                    <a:pt x="66298" y="41007"/>
                    <a:pt x="73482" y="37967"/>
                  </a:cubicBezTo>
                  <a:cubicBezTo>
                    <a:pt x="81111" y="34801"/>
                    <a:pt x="89312" y="33228"/>
                    <a:pt x="97576" y="33347"/>
                  </a:cubicBezTo>
                  <a:cubicBezTo>
                    <a:pt x="112749" y="32951"/>
                    <a:pt x="127286" y="39439"/>
                    <a:pt x="137119" y="50999"/>
                  </a:cubicBezTo>
                  <a:cubicBezTo>
                    <a:pt x="144493" y="59475"/>
                    <a:pt x="149219" y="71124"/>
                    <a:pt x="151317" y="85943"/>
                  </a:cubicBezTo>
                  <a:lnTo>
                    <a:pt x="41272" y="85943"/>
                  </a:lnTo>
                  <a:cubicBezTo>
                    <a:pt x="41865" y="82213"/>
                    <a:pt x="42692" y="78524"/>
                    <a:pt x="43772" y="74902"/>
                  </a:cubicBezTo>
                  <a:cubicBezTo>
                    <a:pt x="46103" y="66615"/>
                    <a:pt x="49981" y="58848"/>
                    <a:pt x="55216" y="52016"/>
                  </a:cubicBezTo>
                  <a:close/>
                </a:path>
              </a:pathLst>
            </a:custGeom>
            <a:solidFill>
              <a:srgbClr val="00A443"/>
            </a:solidFill>
            <a:ln w="2119" cap="flat">
              <a:noFill/>
              <a:prstDash val="solid"/>
              <a:miter/>
            </a:ln>
          </p:spPr>
          <p:txBody>
            <a:bodyPr rtlCol="0" anchor="ctr"/>
            <a:lstStyle/>
            <a:p>
              <a:endParaRPr lang="es-ES" sz="675"/>
            </a:p>
          </p:txBody>
        </p:sp>
        <p:sp>
          <p:nvSpPr>
            <p:cNvPr id="32" name="Forma libre: forma 31">
              <a:extLst>
                <a:ext uri="{FF2B5EF4-FFF2-40B4-BE49-F238E27FC236}">
                  <a16:creationId xmlns:a16="http://schemas.microsoft.com/office/drawing/2014/main" id="{89082E13-E968-4E06-A0B9-1DE143DA039F}"/>
                </a:ext>
              </a:extLst>
            </p:cNvPr>
            <p:cNvSpPr/>
            <p:nvPr/>
          </p:nvSpPr>
          <p:spPr>
            <a:xfrm>
              <a:off x="23513893" y="934470"/>
              <a:ext cx="106399" cy="207996"/>
            </a:xfrm>
            <a:custGeom>
              <a:avLst/>
              <a:gdLst>
                <a:gd name="connsiteX0" fmla="*/ 94766 w 106399"/>
                <a:gd name="connsiteY0" fmla="*/ 7 h 207996"/>
                <a:gd name="connsiteX1" fmla="*/ 62429 w 106399"/>
                <a:gd name="connsiteY1" fmla="*/ 9246 h 207996"/>
                <a:gd name="connsiteX2" fmla="*/ 39352 w 106399"/>
                <a:gd name="connsiteY2" fmla="*/ 37346 h 207996"/>
                <a:gd name="connsiteX3" fmla="*/ 39352 w 106399"/>
                <a:gd name="connsiteY3" fmla="*/ 4012 h 207996"/>
                <a:gd name="connsiteX4" fmla="*/ 0 w 106399"/>
                <a:gd name="connsiteY4" fmla="*/ 4012 h 207996"/>
                <a:gd name="connsiteX5" fmla="*/ 0 w 106399"/>
                <a:gd name="connsiteY5" fmla="*/ 207997 h 207996"/>
                <a:gd name="connsiteX6" fmla="*/ 39352 w 106399"/>
                <a:gd name="connsiteY6" fmla="*/ 207997 h 207996"/>
                <a:gd name="connsiteX7" fmla="*/ 39352 w 106399"/>
                <a:gd name="connsiteY7" fmla="*/ 99181 h 207996"/>
                <a:gd name="connsiteX8" fmla="*/ 52596 w 106399"/>
                <a:gd name="connsiteY8" fmla="*/ 57435 h 207996"/>
                <a:gd name="connsiteX9" fmla="*/ 86332 w 106399"/>
                <a:gd name="connsiteY9" fmla="*/ 41774 h 207996"/>
                <a:gd name="connsiteX10" fmla="*/ 106400 w 106399"/>
                <a:gd name="connsiteY10" fmla="*/ 41774 h 207996"/>
                <a:gd name="connsiteX11" fmla="*/ 106400 w 106399"/>
                <a:gd name="connsiteY11" fmla="*/ 7 h 20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399" h="207996">
                  <a:moveTo>
                    <a:pt x="94766" y="7"/>
                  </a:moveTo>
                  <a:cubicBezTo>
                    <a:pt x="83302" y="-171"/>
                    <a:pt x="72071" y="3044"/>
                    <a:pt x="62429" y="9246"/>
                  </a:cubicBezTo>
                  <a:cubicBezTo>
                    <a:pt x="52935" y="15392"/>
                    <a:pt x="45243" y="24758"/>
                    <a:pt x="39352" y="37346"/>
                  </a:cubicBezTo>
                  <a:lnTo>
                    <a:pt x="39352" y="4012"/>
                  </a:lnTo>
                  <a:lnTo>
                    <a:pt x="0" y="4012"/>
                  </a:lnTo>
                  <a:lnTo>
                    <a:pt x="0" y="207997"/>
                  </a:lnTo>
                  <a:lnTo>
                    <a:pt x="39352" y="207997"/>
                  </a:lnTo>
                  <a:lnTo>
                    <a:pt x="39352" y="99181"/>
                  </a:lnTo>
                  <a:cubicBezTo>
                    <a:pt x="39352" y="81789"/>
                    <a:pt x="43759" y="67875"/>
                    <a:pt x="52596" y="57435"/>
                  </a:cubicBezTo>
                  <a:cubicBezTo>
                    <a:pt x="60818" y="47276"/>
                    <a:pt x="73278" y="41493"/>
                    <a:pt x="86332" y="41774"/>
                  </a:cubicBezTo>
                  <a:lnTo>
                    <a:pt x="106400" y="41774"/>
                  </a:lnTo>
                  <a:lnTo>
                    <a:pt x="106400" y="7"/>
                  </a:lnTo>
                  <a:close/>
                </a:path>
              </a:pathLst>
            </a:custGeom>
            <a:solidFill>
              <a:srgbClr val="00A443"/>
            </a:solidFill>
            <a:ln w="2119" cap="flat">
              <a:noFill/>
              <a:prstDash val="solid"/>
              <a:miter/>
            </a:ln>
          </p:spPr>
          <p:txBody>
            <a:bodyPr rtlCol="0" anchor="ctr"/>
            <a:lstStyle/>
            <a:p>
              <a:endParaRPr lang="es-ES" sz="675"/>
            </a:p>
          </p:txBody>
        </p:sp>
        <p:sp>
          <p:nvSpPr>
            <p:cNvPr id="33" name="Forma libre: forma 32">
              <a:extLst>
                <a:ext uri="{FF2B5EF4-FFF2-40B4-BE49-F238E27FC236}">
                  <a16:creationId xmlns:a16="http://schemas.microsoft.com/office/drawing/2014/main" id="{1F224D23-C193-DB48-CBB7-EDBA9A7D0137}"/>
                </a:ext>
              </a:extLst>
            </p:cNvPr>
            <p:cNvSpPr/>
            <p:nvPr/>
          </p:nvSpPr>
          <p:spPr>
            <a:xfrm>
              <a:off x="20826516" y="737210"/>
              <a:ext cx="267147" cy="428326"/>
            </a:xfrm>
            <a:custGeom>
              <a:avLst/>
              <a:gdLst>
                <a:gd name="connsiteX0" fmla="*/ 0 w 267147"/>
                <a:gd name="connsiteY0" fmla="*/ 305362 h 428326"/>
                <a:gd name="connsiteX1" fmla="*/ 35453 w 267147"/>
                <a:gd name="connsiteY1" fmla="*/ 391737 h 428326"/>
                <a:gd name="connsiteX2" fmla="*/ 176966 w 267147"/>
                <a:gd name="connsiteY2" fmla="*/ 414920 h 428326"/>
                <a:gd name="connsiteX3" fmla="*/ 219475 w 267147"/>
                <a:gd name="connsiteY3" fmla="*/ 0 h 428326"/>
                <a:gd name="connsiteX4" fmla="*/ 0 w 267147"/>
                <a:gd name="connsiteY4" fmla="*/ 305362 h 428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147" h="428326">
                  <a:moveTo>
                    <a:pt x="0" y="305362"/>
                  </a:moveTo>
                  <a:cubicBezTo>
                    <a:pt x="-49" y="337704"/>
                    <a:pt x="12696" y="368753"/>
                    <a:pt x="35453" y="391737"/>
                  </a:cubicBezTo>
                  <a:cubicBezTo>
                    <a:pt x="79360" y="435644"/>
                    <a:pt x="138971" y="435560"/>
                    <a:pt x="176966" y="414920"/>
                  </a:cubicBezTo>
                  <a:cubicBezTo>
                    <a:pt x="223480" y="389681"/>
                    <a:pt x="328121" y="313987"/>
                    <a:pt x="219475" y="0"/>
                  </a:cubicBezTo>
                  <a:cubicBezTo>
                    <a:pt x="219475" y="148210"/>
                    <a:pt x="0" y="163277"/>
                    <a:pt x="0" y="305362"/>
                  </a:cubicBezTo>
                  <a:close/>
                </a:path>
              </a:pathLst>
            </a:custGeom>
            <a:solidFill>
              <a:srgbClr val="FF9C1A"/>
            </a:solidFill>
            <a:ln w="2119" cap="flat">
              <a:noFill/>
              <a:prstDash val="solid"/>
              <a:miter/>
            </a:ln>
          </p:spPr>
          <p:txBody>
            <a:bodyPr rtlCol="0" anchor="ctr"/>
            <a:lstStyle/>
            <a:p>
              <a:endParaRPr lang="es-ES" sz="675"/>
            </a:p>
          </p:txBody>
        </p:sp>
        <p:sp>
          <p:nvSpPr>
            <p:cNvPr id="34" name="Forma libre: forma 33">
              <a:extLst>
                <a:ext uri="{FF2B5EF4-FFF2-40B4-BE49-F238E27FC236}">
                  <a16:creationId xmlns:a16="http://schemas.microsoft.com/office/drawing/2014/main" id="{525FE31E-9A23-1AF4-92C2-E4ED3EB7D05C}"/>
                </a:ext>
              </a:extLst>
            </p:cNvPr>
            <p:cNvSpPr/>
            <p:nvPr/>
          </p:nvSpPr>
          <p:spPr>
            <a:xfrm>
              <a:off x="20670932" y="737210"/>
              <a:ext cx="255520" cy="428307"/>
            </a:xfrm>
            <a:custGeom>
              <a:avLst/>
              <a:gdLst>
                <a:gd name="connsiteX0" fmla="*/ 255521 w 255520"/>
                <a:gd name="connsiteY0" fmla="*/ 129752 h 428307"/>
                <a:gd name="connsiteX1" fmla="*/ 219496 w 255520"/>
                <a:gd name="connsiteY1" fmla="*/ 0 h 428307"/>
                <a:gd name="connsiteX2" fmla="*/ 0 w 255520"/>
                <a:gd name="connsiteY2" fmla="*/ 305362 h 428307"/>
                <a:gd name="connsiteX3" fmla="*/ 35410 w 255520"/>
                <a:gd name="connsiteY3" fmla="*/ 391737 h 428307"/>
                <a:gd name="connsiteX4" fmla="*/ 176924 w 255520"/>
                <a:gd name="connsiteY4" fmla="*/ 414920 h 428307"/>
                <a:gd name="connsiteX5" fmla="*/ 255521 w 255520"/>
                <a:gd name="connsiteY5" fmla="*/ 129752 h 42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520" h="428307">
                  <a:moveTo>
                    <a:pt x="255521" y="129752"/>
                  </a:moveTo>
                  <a:cubicBezTo>
                    <a:pt x="248316" y="90909"/>
                    <a:pt x="236767" y="51134"/>
                    <a:pt x="219496" y="0"/>
                  </a:cubicBezTo>
                  <a:cubicBezTo>
                    <a:pt x="219496" y="148210"/>
                    <a:pt x="0" y="163277"/>
                    <a:pt x="0" y="305362"/>
                  </a:cubicBezTo>
                  <a:cubicBezTo>
                    <a:pt x="-49" y="337697"/>
                    <a:pt x="12677" y="368742"/>
                    <a:pt x="35410" y="391737"/>
                  </a:cubicBezTo>
                  <a:cubicBezTo>
                    <a:pt x="79318" y="435644"/>
                    <a:pt x="139394" y="435517"/>
                    <a:pt x="176924" y="414920"/>
                  </a:cubicBezTo>
                  <a:cubicBezTo>
                    <a:pt x="89659" y="321870"/>
                    <a:pt x="120386" y="214156"/>
                    <a:pt x="255521" y="129752"/>
                  </a:cubicBezTo>
                  <a:close/>
                </a:path>
              </a:pathLst>
            </a:custGeom>
            <a:solidFill>
              <a:srgbClr val="0DA9FF"/>
            </a:solidFill>
            <a:ln w="2119" cap="flat">
              <a:noFill/>
              <a:prstDash val="solid"/>
              <a:miter/>
            </a:ln>
          </p:spPr>
          <p:txBody>
            <a:bodyPr rtlCol="0" anchor="ctr"/>
            <a:lstStyle/>
            <a:p>
              <a:endParaRPr lang="es-ES" sz="675"/>
            </a:p>
          </p:txBody>
        </p:sp>
        <p:sp>
          <p:nvSpPr>
            <p:cNvPr id="35" name="Forma libre: forma 34">
              <a:extLst>
                <a:ext uri="{FF2B5EF4-FFF2-40B4-BE49-F238E27FC236}">
                  <a16:creationId xmlns:a16="http://schemas.microsoft.com/office/drawing/2014/main" id="{DDFF27F8-F11E-203B-4F68-093055D01233}"/>
                </a:ext>
              </a:extLst>
            </p:cNvPr>
            <p:cNvSpPr/>
            <p:nvPr/>
          </p:nvSpPr>
          <p:spPr>
            <a:xfrm>
              <a:off x="20515348" y="737210"/>
              <a:ext cx="255520" cy="529266"/>
            </a:xfrm>
            <a:custGeom>
              <a:avLst/>
              <a:gdLst>
                <a:gd name="connsiteX0" fmla="*/ 255521 w 255520"/>
                <a:gd name="connsiteY0" fmla="*/ 129752 h 529266"/>
                <a:gd name="connsiteX1" fmla="*/ 219496 w 255520"/>
                <a:gd name="connsiteY1" fmla="*/ 0 h 529266"/>
                <a:gd name="connsiteX2" fmla="*/ 0 w 255520"/>
                <a:gd name="connsiteY2" fmla="*/ 305362 h 529266"/>
                <a:gd name="connsiteX3" fmla="*/ 59038 w 255520"/>
                <a:gd name="connsiteY3" fmla="*/ 410321 h 529266"/>
                <a:gd name="connsiteX4" fmla="*/ 53380 w 255520"/>
                <a:gd name="connsiteY4" fmla="*/ 529266 h 529266"/>
                <a:gd name="connsiteX5" fmla="*/ 81543 w 255520"/>
                <a:gd name="connsiteY5" fmla="*/ 524583 h 529266"/>
                <a:gd name="connsiteX6" fmla="*/ 77093 w 255520"/>
                <a:gd name="connsiteY6" fmla="*/ 419433 h 529266"/>
                <a:gd name="connsiteX7" fmla="*/ 176923 w 255520"/>
                <a:gd name="connsiteY7" fmla="*/ 414962 h 529266"/>
                <a:gd name="connsiteX8" fmla="*/ 255521 w 255520"/>
                <a:gd name="connsiteY8" fmla="*/ 129752 h 52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20" h="529266">
                  <a:moveTo>
                    <a:pt x="255521" y="129752"/>
                  </a:moveTo>
                  <a:cubicBezTo>
                    <a:pt x="248316" y="90909"/>
                    <a:pt x="236746" y="51134"/>
                    <a:pt x="219496" y="0"/>
                  </a:cubicBezTo>
                  <a:cubicBezTo>
                    <a:pt x="219496" y="148210"/>
                    <a:pt x="0" y="163277"/>
                    <a:pt x="0" y="305362"/>
                  </a:cubicBezTo>
                  <a:cubicBezTo>
                    <a:pt x="0" y="378238"/>
                    <a:pt x="59038" y="410321"/>
                    <a:pt x="59038" y="410321"/>
                  </a:cubicBezTo>
                  <a:cubicBezTo>
                    <a:pt x="49865" y="449285"/>
                    <a:pt x="47947" y="489607"/>
                    <a:pt x="53380" y="529266"/>
                  </a:cubicBezTo>
                  <a:lnTo>
                    <a:pt x="81543" y="524583"/>
                  </a:lnTo>
                  <a:cubicBezTo>
                    <a:pt x="67769" y="476691"/>
                    <a:pt x="76224" y="424540"/>
                    <a:pt x="77093" y="419433"/>
                  </a:cubicBezTo>
                  <a:cubicBezTo>
                    <a:pt x="113117" y="433864"/>
                    <a:pt x="150265" y="429584"/>
                    <a:pt x="176923" y="414962"/>
                  </a:cubicBezTo>
                  <a:cubicBezTo>
                    <a:pt x="89532" y="321870"/>
                    <a:pt x="120386" y="214177"/>
                    <a:pt x="255521" y="129752"/>
                  </a:cubicBezTo>
                  <a:close/>
                </a:path>
              </a:pathLst>
            </a:custGeom>
            <a:solidFill>
              <a:srgbClr val="00A443"/>
            </a:solidFill>
            <a:ln w="2119" cap="flat">
              <a:noFill/>
              <a:prstDash val="solid"/>
              <a:miter/>
            </a:ln>
          </p:spPr>
          <p:txBody>
            <a:bodyPr rtlCol="0" anchor="ctr"/>
            <a:lstStyle/>
            <a:p>
              <a:endParaRPr lang="es-ES" sz="675"/>
            </a:p>
          </p:txBody>
        </p:sp>
      </p:grpSp>
    </p:spTree>
    <p:extLst>
      <p:ext uri="{BB962C8B-B14F-4D97-AF65-F5344CB8AC3E}">
        <p14:creationId xmlns:p14="http://schemas.microsoft.com/office/powerpoint/2010/main" val="42784512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Titulo largo + 3 cajas">
    <p:bg>
      <p:bgRef idx="1001">
        <a:schemeClr val="bg1"/>
      </p:bgRef>
    </p:bg>
    <p:spTree>
      <p:nvGrpSpPr>
        <p:cNvPr id="1" name=""/>
        <p:cNvGrpSpPr/>
        <p:nvPr/>
      </p:nvGrpSpPr>
      <p:grpSpPr>
        <a:xfrm>
          <a:off x="0" y="0"/>
          <a:ext cx="0" cy="0"/>
          <a:chOff x="0" y="0"/>
          <a:chExt cx="0" cy="0"/>
        </a:xfrm>
      </p:grpSpPr>
      <p:sp>
        <p:nvSpPr>
          <p:cNvPr id="4" name="Marcador de número de diapositiva 5">
            <a:extLst>
              <a:ext uri="{FF2B5EF4-FFF2-40B4-BE49-F238E27FC236}">
                <a16:creationId xmlns:a16="http://schemas.microsoft.com/office/drawing/2014/main" id="{E3760627-2F06-614D-E354-1B800D1F45FB}"/>
              </a:ext>
            </a:extLst>
          </p:cNvPr>
          <p:cNvSpPr>
            <a:spLocks noGrp="1"/>
          </p:cNvSpPr>
          <p:nvPr>
            <p:ph type="sldNum" sz="quarter" idx="4"/>
          </p:nvPr>
        </p:nvSpPr>
        <p:spPr>
          <a:xfrm>
            <a:off x="8373624" y="4840002"/>
            <a:ext cx="464962" cy="180415"/>
          </a:xfrm>
          <a:prstGeom prst="rect">
            <a:avLst/>
          </a:prstGeom>
        </p:spPr>
        <p:txBody>
          <a:bodyPr anchor="b"/>
          <a:lstStyle>
            <a:lvl1pPr algn="r">
              <a:defRPr sz="450" b="0" i="0">
                <a:solidFill>
                  <a:schemeClr val="tx2"/>
                </a:solidFill>
                <a:latin typeface="IberPangea Text Light" panose="020B0404000000000000" pitchFamily="34" charset="0"/>
                <a:ea typeface="IberPangea Text Light" panose="020B0404000000000000" pitchFamily="34" charset="0"/>
                <a:cs typeface="IberPangea Text Light" panose="020B0404000000000000" pitchFamily="34" charset="0"/>
              </a:defRPr>
            </a:lvl1pPr>
          </a:lstStyle>
          <a:p>
            <a:fld id="{92A49E42-579D-0A4D-A382-D64C66A04E33}" type="slidenum">
              <a:rPr lang="es-ES" smtClean="0"/>
              <a:pPr/>
              <a:t>‹#›</a:t>
            </a:fld>
            <a:endParaRPr lang="es-ES"/>
          </a:p>
        </p:txBody>
      </p:sp>
      <p:sp>
        <p:nvSpPr>
          <p:cNvPr id="2" name="Text Placeholder 6">
            <a:extLst>
              <a:ext uri="{FF2B5EF4-FFF2-40B4-BE49-F238E27FC236}">
                <a16:creationId xmlns:a16="http://schemas.microsoft.com/office/drawing/2014/main" id="{C3ACCC61-FFFA-7C10-7516-A24113CE1C18}"/>
              </a:ext>
            </a:extLst>
          </p:cNvPr>
          <p:cNvSpPr>
            <a:spLocks noGrp="1"/>
          </p:cNvSpPr>
          <p:nvPr>
            <p:ph type="body" sz="quarter" idx="21"/>
          </p:nvPr>
        </p:nvSpPr>
        <p:spPr>
          <a:xfrm>
            <a:off x="485639" y="2630370"/>
            <a:ext cx="1975592" cy="1919195"/>
          </a:xfrm>
          <a:prstGeom prst="rect">
            <a:avLst/>
          </a:prstGeom>
        </p:spPr>
        <p:txBody>
          <a:bodyPr/>
          <a:lstStyle>
            <a:lvl1pPr>
              <a:defRPr>
                <a:solidFill>
                  <a:srgbClr val="000000"/>
                </a:solidFill>
                <a:latin typeface="+mn-lt"/>
              </a:defRPr>
            </a:lvl1pPr>
            <a:lvl2pPr>
              <a:defRPr>
                <a:solidFill>
                  <a:srgbClr val="000000"/>
                </a:solidFill>
                <a:latin typeface="+mn-lt"/>
              </a:defRPr>
            </a:lvl2pPr>
            <a:lvl3pPr>
              <a:defRPr>
                <a:solidFill>
                  <a:srgbClr val="000000"/>
                </a:solidFill>
                <a:latin typeface="+mn-lt"/>
              </a:defRPr>
            </a:lvl3pPr>
            <a:lvl4pPr>
              <a:defRPr>
                <a:solidFill>
                  <a:srgbClr val="000000"/>
                </a:solidFill>
                <a:latin typeface="+mn-lt"/>
              </a:defRPr>
            </a:lvl4pPr>
            <a:lvl5pPr>
              <a:defRPr>
                <a:solidFill>
                  <a:srgbClr val="000000"/>
                </a:solidFill>
                <a:latin typeface="+mn-lt"/>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7" name="Text Placeholder 6">
            <a:extLst>
              <a:ext uri="{FF2B5EF4-FFF2-40B4-BE49-F238E27FC236}">
                <a16:creationId xmlns:a16="http://schemas.microsoft.com/office/drawing/2014/main" id="{BF1D482B-97FE-2069-712D-B71A9566EAD4}"/>
              </a:ext>
            </a:extLst>
          </p:cNvPr>
          <p:cNvSpPr>
            <a:spLocks noGrp="1"/>
          </p:cNvSpPr>
          <p:nvPr>
            <p:ph type="body" sz="quarter" idx="32"/>
          </p:nvPr>
        </p:nvSpPr>
        <p:spPr>
          <a:xfrm>
            <a:off x="2870285" y="2630370"/>
            <a:ext cx="1975592" cy="1919195"/>
          </a:xfrm>
          <a:prstGeom prst="rect">
            <a:avLst/>
          </a:prstGeom>
        </p:spPr>
        <p:txBody>
          <a:bodyPr/>
          <a:lstStyle>
            <a:lvl1pPr>
              <a:defRPr>
                <a:solidFill>
                  <a:srgbClr val="000000"/>
                </a:solidFill>
                <a:latin typeface="+mn-lt"/>
              </a:defRPr>
            </a:lvl1pPr>
            <a:lvl2pPr>
              <a:defRPr>
                <a:solidFill>
                  <a:srgbClr val="000000"/>
                </a:solidFill>
                <a:latin typeface="+mn-lt"/>
              </a:defRPr>
            </a:lvl2pPr>
            <a:lvl3pPr>
              <a:defRPr>
                <a:solidFill>
                  <a:srgbClr val="000000"/>
                </a:solidFill>
                <a:latin typeface="+mn-lt"/>
              </a:defRPr>
            </a:lvl3pPr>
            <a:lvl4pPr>
              <a:defRPr>
                <a:solidFill>
                  <a:srgbClr val="000000"/>
                </a:solidFill>
                <a:latin typeface="+mn-lt"/>
              </a:defRPr>
            </a:lvl4pPr>
            <a:lvl5pPr>
              <a:defRPr>
                <a:solidFill>
                  <a:srgbClr val="000000"/>
                </a:solidFill>
                <a:latin typeface="+mn-lt"/>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8" name="Text Placeholder 6">
            <a:extLst>
              <a:ext uri="{FF2B5EF4-FFF2-40B4-BE49-F238E27FC236}">
                <a16:creationId xmlns:a16="http://schemas.microsoft.com/office/drawing/2014/main" id="{7433B41C-0E3A-F50D-1649-AE1932AF9019}"/>
              </a:ext>
            </a:extLst>
          </p:cNvPr>
          <p:cNvSpPr>
            <a:spLocks noGrp="1"/>
          </p:cNvSpPr>
          <p:nvPr>
            <p:ph type="body" sz="quarter" idx="33"/>
          </p:nvPr>
        </p:nvSpPr>
        <p:spPr>
          <a:xfrm>
            <a:off x="5254931" y="2630370"/>
            <a:ext cx="1975592" cy="1919195"/>
          </a:xfrm>
          <a:prstGeom prst="rect">
            <a:avLst/>
          </a:prstGeom>
        </p:spPr>
        <p:txBody>
          <a:bodyPr/>
          <a:lstStyle>
            <a:lvl1pPr>
              <a:defRPr>
                <a:solidFill>
                  <a:srgbClr val="000000"/>
                </a:solidFill>
                <a:latin typeface="+mn-lt"/>
              </a:defRPr>
            </a:lvl1pPr>
            <a:lvl2pPr>
              <a:defRPr>
                <a:solidFill>
                  <a:srgbClr val="000000"/>
                </a:solidFill>
                <a:latin typeface="+mn-lt"/>
              </a:defRPr>
            </a:lvl2pPr>
            <a:lvl3pPr>
              <a:defRPr>
                <a:solidFill>
                  <a:srgbClr val="000000"/>
                </a:solidFill>
                <a:latin typeface="+mn-lt"/>
              </a:defRPr>
            </a:lvl3pPr>
            <a:lvl4pPr>
              <a:defRPr>
                <a:solidFill>
                  <a:srgbClr val="000000"/>
                </a:solidFill>
                <a:latin typeface="+mn-lt"/>
              </a:defRPr>
            </a:lvl4pPr>
            <a:lvl5pPr>
              <a:defRPr>
                <a:solidFill>
                  <a:srgbClr val="000000"/>
                </a:solidFill>
                <a:latin typeface="+mn-lt"/>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10" name="Text Placeholder 6">
            <a:extLst>
              <a:ext uri="{FF2B5EF4-FFF2-40B4-BE49-F238E27FC236}">
                <a16:creationId xmlns:a16="http://schemas.microsoft.com/office/drawing/2014/main" id="{5B2DBAEC-0949-30DA-94AA-E5D9FD953972}"/>
              </a:ext>
            </a:extLst>
          </p:cNvPr>
          <p:cNvSpPr>
            <a:spLocks noGrp="1"/>
          </p:cNvSpPr>
          <p:nvPr>
            <p:ph type="body" sz="quarter" idx="34"/>
          </p:nvPr>
        </p:nvSpPr>
        <p:spPr>
          <a:xfrm>
            <a:off x="485639" y="2306466"/>
            <a:ext cx="1975592" cy="198784"/>
          </a:xfrm>
          <a:prstGeom prst="rect">
            <a:avLst/>
          </a:prstGeom>
        </p:spPr>
        <p:txBody>
          <a:bodyPr anchor="ctr"/>
          <a:lstStyle>
            <a:lvl1pPr algn="ctr">
              <a:defRPr sz="975">
                <a:solidFill>
                  <a:schemeClr val="tx2"/>
                </a:solidFill>
                <a:latin typeface="+mn-lt"/>
              </a:defRPr>
            </a:lvl1pPr>
            <a:lvl2pPr algn="ctr">
              <a:defRPr sz="900">
                <a:solidFill>
                  <a:schemeClr val="tx2"/>
                </a:solidFill>
              </a:defRPr>
            </a:lvl2pPr>
            <a:lvl3pPr algn="ctr">
              <a:defRPr sz="900">
                <a:solidFill>
                  <a:schemeClr val="tx2"/>
                </a:solidFill>
              </a:defRPr>
            </a:lvl3pPr>
            <a:lvl4pPr algn="ctr">
              <a:defRPr sz="900">
                <a:solidFill>
                  <a:schemeClr val="tx2"/>
                </a:solidFill>
              </a:defRPr>
            </a:lvl4pPr>
            <a:lvl5pPr algn="ctr">
              <a:defRPr sz="900">
                <a:solidFill>
                  <a:schemeClr val="tx2"/>
                </a:solidFill>
              </a:defRPr>
            </a:lvl5pPr>
          </a:lstStyle>
          <a:p>
            <a:pPr lvl="0"/>
            <a:r>
              <a:rPr lang="es-ES"/>
              <a:t>Haga clic para modificar los estilos de texto del patrón</a:t>
            </a:r>
            <a:endParaRPr lang="en-GB"/>
          </a:p>
        </p:txBody>
      </p:sp>
      <p:sp>
        <p:nvSpPr>
          <p:cNvPr id="11" name="Text Placeholder 6">
            <a:extLst>
              <a:ext uri="{FF2B5EF4-FFF2-40B4-BE49-F238E27FC236}">
                <a16:creationId xmlns:a16="http://schemas.microsoft.com/office/drawing/2014/main" id="{2933FA74-4629-FBC9-9030-579886FC2224}"/>
              </a:ext>
            </a:extLst>
          </p:cNvPr>
          <p:cNvSpPr>
            <a:spLocks noGrp="1"/>
          </p:cNvSpPr>
          <p:nvPr>
            <p:ph type="body" sz="quarter" idx="35"/>
          </p:nvPr>
        </p:nvSpPr>
        <p:spPr>
          <a:xfrm>
            <a:off x="2870285" y="2306466"/>
            <a:ext cx="1975592" cy="198784"/>
          </a:xfrm>
          <a:prstGeom prst="rect">
            <a:avLst/>
          </a:prstGeom>
        </p:spPr>
        <p:txBody>
          <a:bodyPr anchor="ctr"/>
          <a:lstStyle>
            <a:lvl1pPr algn="ctr">
              <a:defRPr sz="975">
                <a:solidFill>
                  <a:schemeClr val="tx2"/>
                </a:solidFill>
                <a:latin typeface="+mn-lt"/>
              </a:defRPr>
            </a:lvl1pPr>
            <a:lvl2pPr algn="ctr">
              <a:defRPr sz="900">
                <a:solidFill>
                  <a:schemeClr val="tx2"/>
                </a:solidFill>
              </a:defRPr>
            </a:lvl2pPr>
            <a:lvl3pPr algn="ctr">
              <a:defRPr sz="900">
                <a:solidFill>
                  <a:schemeClr val="tx2"/>
                </a:solidFill>
              </a:defRPr>
            </a:lvl3pPr>
            <a:lvl4pPr algn="ctr">
              <a:defRPr sz="900">
                <a:solidFill>
                  <a:schemeClr val="tx2"/>
                </a:solidFill>
              </a:defRPr>
            </a:lvl4pPr>
            <a:lvl5pPr algn="ctr">
              <a:defRPr sz="900">
                <a:solidFill>
                  <a:schemeClr val="tx2"/>
                </a:solidFill>
              </a:defRPr>
            </a:lvl5pPr>
          </a:lstStyle>
          <a:p>
            <a:pPr lvl="0"/>
            <a:r>
              <a:rPr lang="es-ES"/>
              <a:t>Haga clic para modificar los estilos de texto del patrón</a:t>
            </a:r>
            <a:endParaRPr lang="en-GB"/>
          </a:p>
        </p:txBody>
      </p:sp>
      <p:sp>
        <p:nvSpPr>
          <p:cNvPr id="12" name="Text Placeholder 6">
            <a:extLst>
              <a:ext uri="{FF2B5EF4-FFF2-40B4-BE49-F238E27FC236}">
                <a16:creationId xmlns:a16="http://schemas.microsoft.com/office/drawing/2014/main" id="{0F0BDBCD-FBA8-BDCF-164D-9591B5D1E6E2}"/>
              </a:ext>
            </a:extLst>
          </p:cNvPr>
          <p:cNvSpPr>
            <a:spLocks noGrp="1"/>
          </p:cNvSpPr>
          <p:nvPr>
            <p:ph type="body" sz="quarter" idx="36"/>
          </p:nvPr>
        </p:nvSpPr>
        <p:spPr>
          <a:xfrm>
            <a:off x="5254931" y="2306466"/>
            <a:ext cx="1975592" cy="198784"/>
          </a:xfrm>
          <a:prstGeom prst="rect">
            <a:avLst/>
          </a:prstGeom>
        </p:spPr>
        <p:txBody>
          <a:bodyPr anchor="ctr"/>
          <a:lstStyle>
            <a:lvl1pPr algn="ctr">
              <a:defRPr sz="975">
                <a:solidFill>
                  <a:schemeClr val="tx2"/>
                </a:solidFill>
                <a:latin typeface="+mn-lt"/>
              </a:defRPr>
            </a:lvl1pPr>
            <a:lvl2pPr algn="ctr">
              <a:defRPr sz="900">
                <a:solidFill>
                  <a:schemeClr val="tx2"/>
                </a:solidFill>
              </a:defRPr>
            </a:lvl2pPr>
            <a:lvl3pPr algn="ctr">
              <a:defRPr sz="900">
                <a:solidFill>
                  <a:schemeClr val="tx2"/>
                </a:solidFill>
              </a:defRPr>
            </a:lvl3pPr>
            <a:lvl4pPr algn="ctr">
              <a:defRPr sz="900">
                <a:solidFill>
                  <a:schemeClr val="tx2"/>
                </a:solidFill>
              </a:defRPr>
            </a:lvl4pPr>
            <a:lvl5pPr algn="ctr">
              <a:defRPr sz="900">
                <a:solidFill>
                  <a:schemeClr val="tx2"/>
                </a:solidFill>
              </a:defRPr>
            </a:lvl5pPr>
          </a:lstStyle>
          <a:p>
            <a:pPr lvl="0"/>
            <a:r>
              <a:rPr lang="es-ES"/>
              <a:t>Haga clic para modificar los estilos de texto del patrón</a:t>
            </a:r>
            <a:endParaRPr lang="en-GB"/>
          </a:p>
        </p:txBody>
      </p:sp>
      <p:sp>
        <p:nvSpPr>
          <p:cNvPr id="13" name="Text Placeholder 32">
            <a:extLst>
              <a:ext uri="{FF2B5EF4-FFF2-40B4-BE49-F238E27FC236}">
                <a16:creationId xmlns:a16="http://schemas.microsoft.com/office/drawing/2014/main" id="{D8028E34-4300-6A28-01B3-6D5AD8636871}"/>
              </a:ext>
            </a:extLst>
          </p:cNvPr>
          <p:cNvSpPr>
            <a:spLocks noGrp="1"/>
          </p:cNvSpPr>
          <p:nvPr>
            <p:ph type="body" sz="quarter" idx="37" hasCustomPrompt="1"/>
          </p:nvPr>
        </p:nvSpPr>
        <p:spPr>
          <a:xfrm>
            <a:off x="305415" y="303610"/>
            <a:ext cx="7259048" cy="243572"/>
          </a:xfrm>
          <a:prstGeom prst="rect">
            <a:avLst/>
          </a:prstGeom>
        </p:spPr>
        <p:txBody>
          <a:bodyPr>
            <a:noAutofit/>
          </a:bodyPr>
          <a:lstStyle>
            <a:lvl1pPr>
              <a:defRPr sz="1350" b="1"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1pPr>
          </a:lstStyle>
          <a:p>
            <a:pPr lvl="0"/>
            <a:r>
              <a:rPr lang="es-ES"/>
              <a:t>Haga clic para modificar el estilo de título del patrón</a:t>
            </a:r>
            <a:endParaRPr lang="es-ES_tradnl"/>
          </a:p>
        </p:txBody>
      </p:sp>
      <p:sp>
        <p:nvSpPr>
          <p:cNvPr id="14" name="Text Placeholder 32">
            <a:extLst>
              <a:ext uri="{FF2B5EF4-FFF2-40B4-BE49-F238E27FC236}">
                <a16:creationId xmlns:a16="http://schemas.microsoft.com/office/drawing/2014/main" id="{490EA5B9-EEFE-B84B-B990-7123632AE384}"/>
              </a:ext>
            </a:extLst>
          </p:cNvPr>
          <p:cNvSpPr>
            <a:spLocks noGrp="1"/>
          </p:cNvSpPr>
          <p:nvPr>
            <p:ph type="body" sz="quarter" idx="22" hasCustomPrompt="1"/>
          </p:nvPr>
        </p:nvSpPr>
        <p:spPr>
          <a:xfrm>
            <a:off x="305416" y="568400"/>
            <a:ext cx="8533169" cy="173588"/>
          </a:xfrm>
          <a:prstGeom prst="rect">
            <a:avLst/>
          </a:prstGeom>
        </p:spPr>
        <p:txBody>
          <a:bodyPr>
            <a:noAutofit/>
          </a:bodyPr>
          <a:lstStyle>
            <a:lvl1pPr>
              <a:defRPr sz="105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1pPr>
          </a:lstStyle>
          <a:p>
            <a:pPr lvl="0"/>
            <a:r>
              <a:rPr lang="es-ES_tradnl" err="1"/>
              <a:t>Caption</a:t>
            </a:r>
            <a:endParaRPr lang="es-ES_tradnl"/>
          </a:p>
        </p:txBody>
      </p:sp>
      <p:sp>
        <p:nvSpPr>
          <p:cNvPr id="15" name="Text Placeholder 32">
            <a:extLst>
              <a:ext uri="{FF2B5EF4-FFF2-40B4-BE49-F238E27FC236}">
                <a16:creationId xmlns:a16="http://schemas.microsoft.com/office/drawing/2014/main" id="{C605DE65-6444-73ED-B5F9-FFF1F94B349D}"/>
              </a:ext>
            </a:extLst>
          </p:cNvPr>
          <p:cNvSpPr>
            <a:spLocks noGrp="1"/>
          </p:cNvSpPr>
          <p:nvPr>
            <p:ph type="body" sz="quarter" idx="19" hasCustomPrompt="1"/>
          </p:nvPr>
        </p:nvSpPr>
        <p:spPr>
          <a:xfrm>
            <a:off x="305416" y="1154664"/>
            <a:ext cx="2254595" cy="250274"/>
          </a:xfrm>
          <a:prstGeom prst="rect">
            <a:avLst/>
          </a:prstGeom>
        </p:spPr>
        <p:txBody>
          <a:bodyPr>
            <a:normAutofit/>
          </a:bodyPr>
          <a:lstStyle>
            <a:lvl1pPr>
              <a:defRPr sz="900" b="0" i="0">
                <a:solidFill>
                  <a:schemeClr val="tx2"/>
                </a:solidFill>
                <a:latin typeface="+mj-lt"/>
                <a:ea typeface="IberPangea Text" panose="020B0504000000000000" pitchFamily="34" charset="0"/>
                <a:cs typeface="IberPangea Text" panose="020B0504000000000000" pitchFamily="34" charset="0"/>
              </a:defRPr>
            </a:lvl1pPr>
          </a:lstStyle>
          <a:p>
            <a:pPr lvl="0"/>
            <a:r>
              <a:rPr lang="en-US"/>
              <a:t>Click here to add your Section Subtitle</a:t>
            </a:r>
          </a:p>
        </p:txBody>
      </p:sp>
      <p:sp>
        <p:nvSpPr>
          <p:cNvPr id="16" name="Title 2">
            <a:extLst>
              <a:ext uri="{FF2B5EF4-FFF2-40B4-BE49-F238E27FC236}">
                <a16:creationId xmlns:a16="http://schemas.microsoft.com/office/drawing/2014/main" id="{B44115FA-3D80-F4B8-F086-30DFD75D1523}"/>
              </a:ext>
            </a:extLst>
          </p:cNvPr>
          <p:cNvSpPr>
            <a:spLocks noGrp="1"/>
          </p:cNvSpPr>
          <p:nvPr>
            <p:ph type="title" hasCustomPrompt="1"/>
          </p:nvPr>
        </p:nvSpPr>
        <p:spPr>
          <a:xfrm>
            <a:off x="305120" y="1405350"/>
            <a:ext cx="2254647" cy="677700"/>
          </a:xfrm>
          <a:prstGeom prst="rect">
            <a:avLst/>
          </a:prstGeom>
        </p:spPr>
        <p:txBody>
          <a:bodyPr/>
          <a:lstStyle>
            <a:lvl1pPr>
              <a:defRPr>
                <a:solidFill>
                  <a:schemeClr val="tx2"/>
                </a:solidFill>
              </a:defRPr>
            </a:lvl1pPr>
          </a:lstStyle>
          <a:p>
            <a:r>
              <a:rPr lang="en-US"/>
              <a:t>Click to modify the pattern title style</a:t>
            </a:r>
          </a:p>
        </p:txBody>
      </p:sp>
      <p:grpSp>
        <p:nvGrpSpPr>
          <p:cNvPr id="26" name="Grupo 25">
            <a:extLst>
              <a:ext uri="{FF2B5EF4-FFF2-40B4-BE49-F238E27FC236}">
                <a16:creationId xmlns:a16="http://schemas.microsoft.com/office/drawing/2014/main" id="{D01D0E9F-FEB0-80EE-592C-53BA3900A662}"/>
              </a:ext>
            </a:extLst>
          </p:cNvPr>
          <p:cNvGrpSpPr/>
          <p:nvPr userDrawn="1"/>
        </p:nvGrpSpPr>
        <p:grpSpPr>
          <a:xfrm>
            <a:off x="7693757" y="276454"/>
            <a:ext cx="1164430" cy="198475"/>
            <a:chOff x="20515348" y="737210"/>
            <a:chExt cx="3104944" cy="529266"/>
          </a:xfrm>
        </p:grpSpPr>
        <p:sp>
          <p:nvSpPr>
            <p:cNvPr id="27" name="Forma libre: forma 26">
              <a:extLst>
                <a:ext uri="{FF2B5EF4-FFF2-40B4-BE49-F238E27FC236}">
                  <a16:creationId xmlns:a16="http://schemas.microsoft.com/office/drawing/2014/main" id="{B6B10758-C308-3A18-C19D-54F28D3F0ACB}"/>
                </a:ext>
              </a:extLst>
            </p:cNvPr>
            <p:cNvSpPr/>
            <p:nvPr/>
          </p:nvSpPr>
          <p:spPr>
            <a:xfrm>
              <a:off x="21187483" y="856967"/>
              <a:ext cx="221251" cy="289836"/>
            </a:xfrm>
            <a:custGeom>
              <a:avLst/>
              <a:gdLst>
                <a:gd name="connsiteX0" fmla="*/ 183895 w 221251"/>
                <a:gd name="connsiteY0" fmla="*/ 147165 h 289836"/>
                <a:gd name="connsiteX1" fmla="*/ 136703 w 221251"/>
                <a:gd name="connsiteY1" fmla="*/ 128093 h 289836"/>
                <a:gd name="connsiteX2" fmla="*/ 102183 w 221251"/>
                <a:gd name="connsiteY2" fmla="*/ 118854 h 289836"/>
                <a:gd name="connsiteX3" fmla="*/ 65226 w 221251"/>
                <a:gd name="connsiteY3" fmla="*/ 103003 h 289836"/>
                <a:gd name="connsiteX4" fmla="*/ 52384 w 221251"/>
                <a:gd name="connsiteY4" fmla="*/ 75900 h 289836"/>
                <a:gd name="connsiteX5" fmla="*/ 68256 w 221251"/>
                <a:gd name="connsiteY5" fmla="*/ 48203 h 289836"/>
                <a:gd name="connsiteX6" fmla="*/ 110638 w 221251"/>
                <a:gd name="connsiteY6" fmla="*/ 37756 h 289836"/>
                <a:gd name="connsiteX7" fmla="*/ 154186 w 221251"/>
                <a:gd name="connsiteY7" fmla="*/ 49199 h 289836"/>
                <a:gd name="connsiteX8" fmla="*/ 179615 w 221251"/>
                <a:gd name="connsiteY8" fmla="*/ 84736 h 289836"/>
                <a:gd name="connsiteX9" fmla="*/ 216148 w 221251"/>
                <a:gd name="connsiteY9" fmla="*/ 71089 h 289836"/>
                <a:gd name="connsiteX10" fmla="*/ 194470 w 221251"/>
                <a:gd name="connsiteY10" fmla="*/ 31929 h 289836"/>
                <a:gd name="connsiteX11" fmla="*/ 158445 w 221251"/>
                <a:gd name="connsiteY11" fmla="*/ 8258 h 289836"/>
                <a:gd name="connsiteX12" fmla="*/ 110066 w 221251"/>
                <a:gd name="connsiteY12" fmla="*/ 15 h 289836"/>
                <a:gd name="connsiteX13" fmla="*/ 57258 w 221251"/>
                <a:gd name="connsiteY13" fmla="*/ 10059 h 289836"/>
                <a:gd name="connsiteX14" fmla="*/ 21933 w 221251"/>
                <a:gd name="connsiteY14" fmla="*/ 37968 h 289836"/>
                <a:gd name="connsiteX15" fmla="*/ 9218 w 221251"/>
                <a:gd name="connsiteY15" fmla="*/ 79121 h 289836"/>
                <a:gd name="connsiteX16" fmla="*/ 42530 w 221251"/>
                <a:gd name="connsiteY16" fmla="*/ 139748 h 289836"/>
                <a:gd name="connsiteX17" fmla="*/ 83810 w 221251"/>
                <a:gd name="connsiteY17" fmla="*/ 157337 h 289836"/>
                <a:gd name="connsiteX18" fmla="*/ 118352 w 221251"/>
                <a:gd name="connsiteY18" fmla="*/ 166555 h 289836"/>
                <a:gd name="connsiteX19" fmla="*/ 153274 w 221251"/>
                <a:gd name="connsiteY19" fmla="*/ 178613 h 289836"/>
                <a:gd name="connsiteX20" fmla="*/ 172749 w 221251"/>
                <a:gd name="connsiteY20" fmla="*/ 193256 h 289836"/>
                <a:gd name="connsiteX21" fmla="*/ 178979 w 221251"/>
                <a:gd name="connsiteY21" fmla="*/ 212327 h 289836"/>
                <a:gd name="connsiteX22" fmla="*/ 161306 w 221251"/>
                <a:gd name="connsiteY22" fmla="*/ 241253 h 289836"/>
                <a:gd name="connsiteX23" fmla="*/ 113923 w 221251"/>
                <a:gd name="connsiteY23" fmla="*/ 252082 h 289836"/>
                <a:gd name="connsiteX24" fmla="*/ 63933 w 221251"/>
                <a:gd name="connsiteY24" fmla="*/ 237036 h 289836"/>
                <a:gd name="connsiteX25" fmla="*/ 36025 w 221251"/>
                <a:gd name="connsiteY25" fmla="*/ 198278 h 289836"/>
                <a:gd name="connsiteX26" fmla="*/ 0 w 221251"/>
                <a:gd name="connsiteY26" fmla="*/ 213535 h 289836"/>
                <a:gd name="connsiteX27" fmla="*/ 23480 w 221251"/>
                <a:gd name="connsiteY27" fmla="*/ 254095 h 289836"/>
                <a:gd name="connsiteX28" fmla="*/ 62429 w 221251"/>
                <a:gd name="connsiteY28" fmla="*/ 280584 h 289836"/>
                <a:gd name="connsiteX29" fmla="*/ 114029 w 221251"/>
                <a:gd name="connsiteY29" fmla="*/ 289823 h 289836"/>
                <a:gd name="connsiteX30" fmla="*/ 171054 w 221251"/>
                <a:gd name="connsiteY30" fmla="*/ 279588 h 289836"/>
                <a:gd name="connsiteX31" fmla="*/ 208201 w 221251"/>
                <a:gd name="connsiteY31" fmla="*/ 251276 h 289836"/>
                <a:gd name="connsiteX32" fmla="*/ 221234 w 221251"/>
                <a:gd name="connsiteY32" fmla="*/ 208725 h 289836"/>
                <a:gd name="connsiteX33" fmla="*/ 211995 w 221251"/>
                <a:gd name="connsiteY33" fmla="*/ 173781 h 289836"/>
                <a:gd name="connsiteX34" fmla="*/ 183895 w 221251"/>
                <a:gd name="connsiteY34" fmla="*/ 147165 h 289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21251" h="289836">
                  <a:moveTo>
                    <a:pt x="183895" y="147165"/>
                  </a:moveTo>
                  <a:cubicBezTo>
                    <a:pt x="171435" y="139536"/>
                    <a:pt x="155705" y="133179"/>
                    <a:pt x="136703" y="128093"/>
                  </a:cubicBezTo>
                  <a:lnTo>
                    <a:pt x="102183" y="118854"/>
                  </a:lnTo>
                  <a:cubicBezTo>
                    <a:pt x="86120" y="114319"/>
                    <a:pt x="73802" y="109036"/>
                    <a:pt x="65226" y="103003"/>
                  </a:cubicBezTo>
                  <a:cubicBezTo>
                    <a:pt x="56650" y="96970"/>
                    <a:pt x="52369" y="87936"/>
                    <a:pt x="52384" y="75900"/>
                  </a:cubicBezTo>
                  <a:cubicBezTo>
                    <a:pt x="52384" y="64387"/>
                    <a:pt x="57675" y="55154"/>
                    <a:pt x="68256" y="48203"/>
                  </a:cubicBezTo>
                  <a:cubicBezTo>
                    <a:pt x="78837" y="41253"/>
                    <a:pt x="92965" y="37771"/>
                    <a:pt x="110638" y="37756"/>
                  </a:cubicBezTo>
                  <a:cubicBezTo>
                    <a:pt x="127491" y="37756"/>
                    <a:pt x="142007" y="41570"/>
                    <a:pt x="154186" y="49199"/>
                  </a:cubicBezTo>
                  <a:cubicBezTo>
                    <a:pt x="166364" y="56828"/>
                    <a:pt x="174840" y="68674"/>
                    <a:pt x="179615" y="84736"/>
                  </a:cubicBezTo>
                  <a:lnTo>
                    <a:pt x="216148" y="71089"/>
                  </a:lnTo>
                  <a:cubicBezTo>
                    <a:pt x="212018" y="56548"/>
                    <a:pt x="204601" y="43149"/>
                    <a:pt x="194470" y="31929"/>
                  </a:cubicBezTo>
                  <a:cubicBezTo>
                    <a:pt x="184440" y="21375"/>
                    <a:pt x="172113" y="13276"/>
                    <a:pt x="158445" y="8258"/>
                  </a:cubicBezTo>
                  <a:cubicBezTo>
                    <a:pt x="142961" y="2564"/>
                    <a:pt x="126561" y="-231"/>
                    <a:pt x="110066" y="15"/>
                  </a:cubicBezTo>
                  <a:cubicBezTo>
                    <a:pt x="89977" y="15"/>
                    <a:pt x="72374" y="3363"/>
                    <a:pt x="57258" y="10059"/>
                  </a:cubicBezTo>
                  <a:cubicBezTo>
                    <a:pt x="43147" y="15948"/>
                    <a:pt x="30928" y="25603"/>
                    <a:pt x="21933" y="37968"/>
                  </a:cubicBezTo>
                  <a:cubicBezTo>
                    <a:pt x="13437" y="49990"/>
                    <a:pt x="8985" y="64402"/>
                    <a:pt x="9218" y="79121"/>
                  </a:cubicBezTo>
                  <a:cubicBezTo>
                    <a:pt x="8491" y="103878"/>
                    <a:pt x="21242" y="127087"/>
                    <a:pt x="42530" y="139748"/>
                  </a:cubicBezTo>
                  <a:cubicBezTo>
                    <a:pt x="55349" y="147614"/>
                    <a:pt x="69258" y="153539"/>
                    <a:pt x="83810" y="157337"/>
                  </a:cubicBezTo>
                  <a:lnTo>
                    <a:pt x="118352" y="166555"/>
                  </a:lnTo>
                  <a:cubicBezTo>
                    <a:pt x="130350" y="169450"/>
                    <a:pt x="142045" y="173489"/>
                    <a:pt x="153274" y="178613"/>
                  </a:cubicBezTo>
                  <a:cubicBezTo>
                    <a:pt x="160818" y="181910"/>
                    <a:pt x="167487" y="186924"/>
                    <a:pt x="172749" y="193256"/>
                  </a:cubicBezTo>
                  <a:cubicBezTo>
                    <a:pt x="176900" y="198738"/>
                    <a:pt x="179096" y="205453"/>
                    <a:pt x="178979" y="212327"/>
                  </a:cubicBezTo>
                  <a:cubicBezTo>
                    <a:pt x="178979" y="224379"/>
                    <a:pt x="173088" y="234021"/>
                    <a:pt x="161306" y="241253"/>
                  </a:cubicBezTo>
                  <a:cubicBezTo>
                    <a:pt x="149524" y="248486"/>
                    <a:pt x="133730" y="252097"/>
                    <a:pt x="113923" y="252082"/>
                  </a:cubicBezTo>
                  <a:cubicBezTo>
                    <a:pt x="93848" y="252082"/>
                    <a:pt x="77184" y="247066"/>
                    <a:pt x="63933" y="237036"/>
                  </a:cubicBezTo>
                  <a:cubicBezTo>
                    <a:pt x="50888" y="227273"/>
                    <a:pt x="41147" y="213747"/>
                    <a:pt x="36025" y="198278"/>
                  </a:cubicBezTo>
                  <a:lnTo>
                    <a:pt x="0" y="213535"/>
                  </a:lnTo>
                  <a:cubicBezTo>
                    <a:pt x="4806" y="228591"/>
                    <a:pt x="12816" y="242429"/>
                    <a:pt x="23480" y="254095"/>
                  </a:cubicBezTo>
                  <a:cubicBezTo>
                    <a:pt x="34287" y="265763"/>
                    <a:pt x="47606" y="274820"/>
                    <a:pt x="62429" y="280584"/>
                  </a:cubicBezTo>
                  <a:cubicBezTo>
                    <a:pt x="78879" y="286939"/>
                    <a:pt x="96396" y="290075"/>
                    <a:pt x="114029" y="289823"/>
                  </a:cubicBezTo>
                  <a:cubicBezTo>
                    <a:pt x="135982" y="289823"/>
                    <a:pt x="154991" y="286411"/>
                    <a:pt x="171054" y="279588"/>
                  </a:cubicBezTo>
                  <a:cubicBezTo>
                    <a:pt x="187116" y="272764"/>
                    <a:pt x="199498" y="263328"/>
                    <a:pt x="208201" y="251276"/>
                  </a:cubicBezTo>
                  <a:cubicBezTo>
                    <a:pt x="217006" y="238863"/>
                    <a:pt x="221577" y="223940"/>
                    <a:pt x="221234" y="208725"/>
                  </a:cubicBezTo>
                  <a:cubicBezTo>
                    <a:pt x="221463" y="196445"/>
                    <a:pt x="218263" y="184345"/>
                    <a:pt x="211995" y="173781"/>
                  </a:cubicBezTo>
                  <a:cubicBezTo>
                    <a:pt x="204910" y="162774"/>
                    <a:pt x="195271" y="153643"/>
                    <a:pt x="183895" y="147165"/>
                  </a:cubicBezTo>
                  <a:close/>
                </a:path>
              </a:pathLst>
            </a:custGeom>
            <a:solidFill>
              <a:srgbClr val="00A443"/>
            </a:solidFill>
            <a:ln w="2119" cap="flat">
              <a:noFill/>
              <a:prstDash val="solid"/>
              <a:miter/>
            </a:ln>
          </p:spPr>
          <p:txBody>
            <a:bodyPr rtlCol="0" anchor="ctr"/>
            <a:lstStyle/>
            <a:p>
              <a:endParaRPr lang="es-ES" sz="675"/>
            </a:p>
          </p:txBody>
        </p:sp>
        <p:sp>
          <p:nvSpPr>
            <p:cNvPr id="28" name="Forma libre: forma 27">
              <a:extLst>
                <a:ext uri="{FF2B5EF4-FFF2-40B4-BE49-F238E27FC236}">
                  <a16:creationId xmlns:a16="http://schemas.microsoft.com/office/drawing/2014/main" id="{56E406C5-64F1-927A-7906-FE4211834200}"/>
                </a:ext>
              </a:extLst>
            </p:cNvPr>
            <p:cNvSpPr/>
            <p:nvPr/>
          </p:nvSpPr>
          <p:spPr>
            <a:xfrm>
              <a:off x="21423710" y="934471"/>
              <a:ext cx="193611" cy="211949"/>
            </a:xfrm>
            <a:custGeom>
              <a:avLst/>
              <a:gdLst>
                <a:gd name="connsiteX0" fmla="*/ 58222 w 193611"/>
                <a:gd name="connsiteY0" fmla="*/ 53407 h 211949"/>
                <a:gd name="connsiteX1" fmla="*/ 77697 w 193611"/>
                <a:gd name="connsiteY1" fmla="*/ 39951 h 211949"/>
                <a:gd name="connsiteX2" fmla="*/ 100795 w 193611"/>
                <a:gd name="connsiteY2" fmla="*/ 35331 h 211949"/>
                <a:gd name="connsiteX3" fmla="*/ 135781 w 193611"/>
                <a:gd name="connsiteY3" fmla="*/ 44782 h 211949"/>
                <a:gd name="connsiteX4" fmla="*/ 159875 w 193611"/>
                <a:gd name="connsiteY4" fmla="*/ 77099 h 211949"/>
                <a:gd name="connsiteX5" fmla="*/ 193611 w 193611"/>
                <a:gd name="connsiteY5" fmla="*/ 61036 h 211949"/>
                <a:gd name="connsiteX6" fmla="*/ 170916 w 193611"/>
                <a:gd name="connsiteY6" fmla="*/ 25499 h 211949"/>
                <a:gd name="connsiteX7" fmla="*/ 138387 w 193611"/>
                <a:gd name="connsiteY7" fmla="*/ 6024 h 211949"/>
                <a:gd name="connsiteX8" fmla="*/ 100858 w 193611"/>
                <a:gd name="connsiteY8" fmla="*/ 6 h 211949"/>
                <a:gd name="connsiteX9" fmla="*/ 60892 w 193611"/>
                <a:gd name="connsiteY9" fmla="*/ 7635 h 211949"/>
                <a:gd name="connsiteX10" fmla="*/ 28788 w 193611"/>
                <a:gd name="connsiteY10" fmla="*/ 29313 h 211949"/>
                <a:gd name="connsiteX11" fmla="*/ 7427 w 193611"/>
                <a:gd name="connsiteY11" fmla="*/ 62880 h 211949"/>
                <a:gd name="connsiteX12" fmla="*/ 10 w 193611"/>
                <a:gd name="connsiteY12" fmla="*/ 106046 h 211949"/>
                <a:gd name="connsiteX13" fmla="*/ 13064 w 193611"/>
                <a:gd name="connsiteY13" fmla="*/ 161269 h 211949"/>
                <a:gd name="connsiteX14" fmla="*/ 48898 w 193611"/>
                <a:gd name="connsiteY14" fmla="*/ 198502 h 211949"/>
                <a:gd name="connsiteX15" fmla="*/ 100710 w 193611"/>
                <a:gd name="connsiteY15" fmla="*/ 211937 h 211949"/>
                <a:gd name="connsiteX16" fmla="*/ 138239 w 193611"/>
                <a:gd name="connsiteY16" fmla="*/ 205919 h 211949"/>
                <a:gd name="connsiteX17" fmla="*/ 170767 w 193611"/>
                <a:gd name="connsiteY17" fmla="*/ 186253 h 211949"/>
                <a:gd name="connsiteX18" fmla="*/ 193463 w 193611"/>
                <a:gd name="connsiteY18" fmla="*/ 150907 h 211949"/>
                <a:gd name="connsiteX19" fmla="*/ 159812 w 193611"/>
                <a:gd name="connsiteY19" fmla="*/ 134929 h 211949"/>
                <a:gd name="connsiteX20" fmla="*/ 135717 w 193611"/>
                <a:gd name="connsiteY20" fmla="*/ 167054 h 211949"/>
                <a:gd name="connsiteX21" fmla="*/ 100795 w 193611"/>
                <a:gd name="connsiteY21" fmla="*/ 176696 h 211949"/>
                <a:gd name="connsiteX22" fmla="*/ 70470 w 193611"/>
                <a:gd name="connsiteY22" fmla="*/ 168665 h 211949"/>
                <a:gd name="connsiteX23" fmla="*/ 48389 w 193611"/>
                <a:gd name="connsiteY23" fmla="*/ 144783 h 211949"/>
                <a:gd name="connsiteX24" fmla="*/ 40167 w 193611"/>
                <a:gd name="connsiteY24" fmla="*/ 106024 h 211949"/>
                <a:gd name="connsiteX25" fmla="*/ 44978 w 193611"/>
                <a:gd name="connsiteY25" fmla="*/ 75509 h 211949"/>
                <a:gd name="connsiteX26" fmla="*/ 58222 w 193611"/>
                <a:gd name="connsiteY26" fmla="*/ 53407 h 21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93611" h="211949">
                  <a:moveTo>
                    <a:pt x="58222" y="53407"/>
                  </a:moveTo>
                  <a:cubicBezTo>
                    <a:pt x="63708" y="47618"/>
                    <a:pt x="70341" y="43034"/>
                    <a:pt x="77697" y="39951"/>
                  </a:cubicBezTo>
                  <a:cubicBezTo>
                    <a:pt x="85010" y="36882"/>
                    <a:pt x="92863" y="35312"/>
                    <a:pt x="100795" y="35331"/>
                  </a:cubicBezTo>
                  <a:cubicBezTo>
                    <a:pt x="113117" y="35102"/>
                    <a:pt x="125249" y="38381"/>
                    <a:pt x="135781" y="44782"/>
                  </a:cubicBezTo>
                  <a:cubicBezTo>
                    <a:pt x="145953" y="51082"/>
                    <a:pt x="153984" y="61856"/>
                    <a:pt x="159875" y="77099"/>
                  </a:cubicBezTo>
                  <a:lnTo>
                    <a:pt x="193611" y="61036"/>
                  </a:lnTo>
                  <a:cubicBezTo>
                    <a:pt x="189030" y="47529"/>
                    <a:pt x="181242" y="35335"/>
                    <a:pt x="170916" y="25499"/>
                  </a:cubicBezTo>
                  <a:cubicBezTo>
                    <a:pt x="161564" y="16789"/>
                    <a:pt x="150479" y="10154"/>
                    <a:pt x="138387" y="6024"/>
                  </a:cubicBezTo>
                  <a:cubicBezTo>
                    <a:pt x="126289" y="1987"/>
                    <a:pt x="113613" y="-47"/>
                    <a:pt x="100858" y="6"/>
                  </a:cubicBezTo>
                  <a:cubicBezTo>
                    <a:pt x="87160" y="-140"/>
                    <a:pt x="73573" y="2453"/>
                    <a:pt x="60892" y="7635"/>
                  </a:cubicBezTo>
                  <a:cubicBezTo>
                    <a:pt x="48843" y="12629"/>
                    <a:pt x="37923" y="20002"/>
                    <a:pt x="28788" y="29313"/>
                  </a:cubicBezTo>
                  <a:cubicBezTo>
                    <a:pt x="19398" y="38885"/>
                    <a:pt x="12121" y="50320"/>
                    <a:pt x="7427" y="62880"/>
                  </a:cubicBezTo>
                  <a:cubicBezTo>
                    <a:pt x="2331" y="76692"/>
                    <a:pt x="-183" y="91324"/>
                    <a:pt x="10" y="106046"/>
                  </a:cubicBezTo>
                  <a:cubicBezTo>
                    <a:pt x="10" y="126925"/>
                    <a:pt x="4361" y="145334"/>
                    <a:pt x="13064" y="161269"/>
                  </a:cubicBezTo>
                  <a:cubicBezTo>
                    <a:pt x="21365" y="176734"/>
                    <a:pt x="33761" y="189616"/>
                    <a:pt x="48898" y="198502"/>
                  </a:cubicBezTo>
                  <a:cubicBezTo>
                    <a:pt x="64634" y="207586"/>
                    <a:pt x="82541" y="212229"/>
                    <a:pt x="100710" y="211937"/>
                  </a:cubicBezTo>
                  <a:cubicBezTo>
                    <a:pt x="113465" y="212000"/>
                    <a:pt x="126143" y="209966"/>
                    <a:pt x="138239" y="205919"/>
                  </a:cubicBezTo>
                  <a:cubicBezTo>
                    <a:pt x="150369" y="201776"/>
                    <a:pt x="161462" y="195069"/>
                    <a:pt x="170767" y="186253"/>
                  </a:cubicBezTo>
                  <a:cubicBezTo>
                    <a:pt x="181007" y="176419"/>
                    <a:pt x="188782" y="164310"/>
                    <a:pt x="193463" y="150907"/>
                  </a:cubicBezTo>
                  <a:lnTo>
                    <a:pt x="159812" y="134929"/>
                  </a:lnTo>
                  <a:cubicBezTo>
                    <a:pt x="153920" y="149932"/>
                    <a:pt x="145889" y="160640"/>
                    <a:pt x="135717" y="167054"/>
                  </a:cubicBezTo>
                  <a:cubicBezTo>
                    <a:pt x="125247" y="173562"/>
                    <a:pt x="113121" y="176910"/>
                    <a:pt x="100795" y="176696"/>
                  </a:cubicBezTo>
                  <a:cubicBezTo>
                    <a:pt x="90148" y="176787"/>
                    <a:pt x="79676" y="174014"/>
                    <a:pt x="70470" y="168665"/>
                  </a:cubicBezTo>
                  <a:cubicBezTo>
                    <a:pt x="60956" y="163007"/>
                    <a:pt x="53284" y="154713"/>
                    <a:pt x="48389" y="144783"/>
                  </a:cubicBezTo>
                  <a:cubicBezTo>
                    <a:pt x="42907" y="134215"/>
                    <a:pt x="40167" y="121297"/>
                    <a:pt x="40167" y="106024"/>
                  </a:cubicBezTo>
                  <a:cubicBezTo>
                    <a:pt x="39976" y="95649"/>
                    <a:pt x="41604" y="85323"/>
                    <a:pt x="44978" y="75509"/>
                  </a:cubicBezTo>
                  <a:cubicBezTo>
                    <a:pt x="47800" y="67298"/>
                    <a:pt x="52312" y="59769"/>
                    <a:pt x="58222" y="53407"/>
                  </a:cubicBezTo>
                  <a:close/>
                </a:path>
              </a:pathLst>
            </a:custGeom>
            <a:solidFill>
              <a:srgbClr val="00A443"/>
            </a:solidFill>
            <a:ln w="2119" cap="flat">
              <a:noFill/>
              <a:prstDash val="solid"/>
              <a:miter/>
            </a:ln>
          </p:spPr>
          <p:txBody>
            <a:bodyPr rtlCol="0" anchor="ctr"/>
            <a:lstStyle/>
            <a:p>
              <a:endParaRPr lang="es-ES" sz="675"/>
            </a:p>
          </p:txBody>
        </p:sp>
        <p:sp>
          <p:nvSpPr>
            <p:cNvPr id="29" name="Forma libre: forma 28">
              <a:extLst>
                <a:ext uri="{FF2B5EF4-FFF2-40B4-BE49-F238E27FC236}">
                  <a16:creationId xmlns:a16="http://schemas.microsoft.com/office/drawing/2014/main" id="{1505C546-F1EA-E4E6-700E-ED4A5E0A39EF}"/>
                </a:ext>
              </a:extLst>
            </p:cNvPr>
            <p:cNvSpPr/>
            <p:nvPr/>
          </p:nvSpPr>
          <p:spPr>
            <a:xfrm>
              <a:off x="21627655" y="934458"/>
              <a:ext cx="206798" cy="212416"/>
            </a:xfrm>
            <a:custGeom>
              <a:avLst/>
              <a:gdLst>
                <a:gd name="connsiteX0" fmla="*/ 156566 w 206798"/>
                <a:gd name="connsiteY0" fmla="*/ 13264 h 212416"/>
                <a:gd name="connsiteX1" fmla="*/ 103165 w 206798"/>
                <a:gd name="connsiteY1" fmla="*/ 20 h 212416"/>
                <a:gd name="connsiteX2" fmla="*/ 62203 w 206798"/>
                <a:gd name="connsiteY2" fmla="*/ 7648 h 212416"/>
                <a:gd name="connsiteX3" fmla="*/ 29314 w 206798"/>
                <a:gd name="connsiteY3" fmla="*/ 29539 h 212416"/>
                <a:gd name="connsiteX4" fmla="*/ 7636 w 206798"/>
                <a:gd name="connsiteY4" fmla="*/ 63253 h 212416"/>
                <a:gd name="connsiteX5" fmla="*/ 7 w 206798"/>
                <a:gd name="connsiteY5" fmla="*/ 106017 h 212416"/>
                <a:gd name="connsiteX6" fmla="*/ 13464 w 206798"/>
                <a:gd name="connsiteY6" fmla="*/ 161431 h 212416"/>
                <a:gd name="connsiteX7" fmla="*/ 50399 w 206798"/>
                <a:gd name="connsiteY7" fmla="*/ 198982 h 212416"/>
                <a:gd name="connsiteX8" fmla="*/ 144551 w 206798"/>
                <a:gd name="connsiteY8" fmla="*/ 204597 h 212416"/>
                <a:gd name="connsiteX9" fmla="*/ 177482 w 206798"/>
                <a:gd name="connsiteY9" fmla="*/ 182707 h 212416"/>
                <a:gd name="connsiteX10" fmla="*/ 199160 w 206798"/>
                <a:gd name="connsiteY10" fmla="*/ 149183 h 212416"/>
                <a:gd name="connsiteX11" fmla="*/ 206789 w 206798"/>
                <a:gd name="connsiteY11" fmla="*/ 106017 h 212416"/>
                <a:gd name="connsiteX12" fmla="*/ 193354 w 206798"/>
                <a:gd name="connsiteY12" fmla="*/ 50412 h 212416"/>
                <a:gd name="connsiteX13" fmla="*/ 156566 w 206798"/>
                <a:gd name="connsiteY13" fmla="*/ 13264 h 212416"/>
                <a:gd name="connsiteX14" fmla="*/ 161779 w 206798"/>
                <a:gd name="connsiteY14" fmla="*/ 135727 h 212416"/>
                <a:gd name="connsiteX15" fmla="*/ 148535 w 206798"/>
                <a:gd name="connsiteY15" fmla="*/ 158020 h 212416"/>
                <a:gd name="connsiteX16" fmla="*/ 128467 w 206798"/>
                <a:gd name="connsiteY16" fmla="*/ 171857 h 212416"/>
                <a:gd name="connsiteX17" fmla="*/ 103165 w 206798"/>
                <a:gd name="connsiteY17" fmla="*/ 176689 h 212416"/>
                <a:gd name="connsiteX18" fmla="*/ 71230 w 206798"/>
                <a:gd name="connsiteY18" fmla="*/ 168212 h 212416"/>
                <a:gd name="connsiteX19" fmla="*/ 48747 w 206798"/>
                <a:gd name="connsiteY19" fmla="*/ 143928 h 212416"/>
                <a:gd name="connsiteX20" fmla="*/ 40524 w 206798"/>
                <a:gd name="connsiteY20" fmla="*/ 105974 h 212416"/>
                <a:gd name="connsiteX21" fmla="*/ 45144 w 206798"/>
                <a:gd name="connsiteY21" fmla="*/ 76307 h 212416"/>
                <a:gd name="connsiteX22" fmla="*/ 58198 w 206798"/>
                <a:gd name="connsiteY22" fmla="*/ 54226 h 212416"/>
                <a:gd name="connsiteX23" fmla="*/ 78266 w 206798"/>
                <a:gd name="connsiteY23" fmla="*/ 40367 h 212416"/>
                <a:gd name="connsiteX24" fmla="*/ 103165 w 206798"/>
                <a:gd name="connsiteY24" fmla="*/ 35748 h 212416"/>
                <a:gd name="connsiteX25" fmla="*/ 135884 w 206798"/>
                <a:gd name="connsiteY25" fmla="*/ 44224 h 212416"/>
                <a:gd name="connsiteX26" fmla="*/ 158368 w 206798"/>
                <a:gd name="connsiteY26" fmla="*/ 68318 h 212416"/>
                <a:gd name="connsiteX27" fmla="*/ 166590 w 206798"/>
                <a:gd name="connsiteY27" fmla="*/ 106059 h 212416"/>
                <a:gd name="connsiteX28" fmla="*/ 161779 w 206798"/>
                <a:gd name="connsiteY28" fmla="*/ 135727 h 212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6798" h="212416">
                  <a:moveTo>
                    <a:pt x="156566" y="13264"/>
                  </a:moveTo>
                  <a:cubicBezTo>
                    <a:pt x="140241" y="4230"/>
                    <a:pt x="121819" y="-339"/>
                    <a:pt x="103165" y="20"/>
                  </a:cubicBezTo>
                  <a:cubicBezTo>
                    <a:pt x="89145" y="-114"/>
                    <a:pt x="75233" y="2478"/>
                    <a:pt x="62203" y="7648"/>
                  </a:cubicBezTo>
                  <a:cubicBezTo>
                    <a:pt x="49844" y="12594"/>
                    <a:pt x="38647" y="20047"/>
                    <a:pt x="29314" y="29539"/>
                  </a:cubicBezTo>
                  <a:cubicBezTo>
                    <a:pt x="19859" y="39176"/>
                    <a:pt x="12480" y="50651"/>
                    <a:pt x="7636" y="63253"/>
                  </a:cubicBezTo>
                  <a:cubicBezTo>
                    <a:pt x="2432" y="76903"/>
                    <a:pt x="-156" y="91410"/>
                    <a:pt x="7" y="106017"/>
                  </a:cubicBezTo>
                  <a:cubicBezTo>
                    <a:pt x="7" y="126896"/>
                    <a:pt x="4493" y="145369"/>
                    <a:pt x="13464" y="161431"/>
                  </a:cubicBezTo>
                  <a:cubicBezTo>
                    <a:pt x="22067" y="177121"/>
                    <a:pt x="34854" y="190120"/>
                    <a:pt x="50399" y="198982"/>
                  </a:cubicBezTo>
                  <a:cubicBezTo>
                    <a:pt x="79414" y="214667"/>
                    <a:pt x="113879" y="216723"/>
                    <a:pt x="144551" y="204597"/>
                  </a:cubicBezTo>
                  <a:cubicBezTo>
                    <a:pt x="156874" y="199562"/>
                    <a:pt x="168071" y="192122"/>
                    <a:pt x="177482" y="182707"/>
                  </a:cubicBezTo>
                  <a:cubicBezTo>
                    <a:pt x="186965" y="173165"/>
                    <a:pt x="194348" y="161745"/>
                    <a:pt x="199160" y="149183"/>
                  </a:cubicBezTo>
                  <a:cubicBezTo>
                    <a:pt x="204390" y="135400"/>
                    <a:pt x="206977" y="120757"/>
                    <a:pt x="206789" y="106017"/>
                  </a:cubicBezTo>
                  <a:cubicBezTo>
                    <a:pt x="206789" y="84826"/>
                    <a:pt x="202311" y="66290"/>
                    <a:pt x="193354" y="50412"/>
                  </a:cubicBezTo>
                  <a:cubicBezTo>
                    <a:pt x="184746" y="34877"/>
                    <a:pt x="172017" y="22022"/>
                    <a:pt x="156566" y="13264"/>
                  </a:cubicBezTo>
                  <a:close/>
                  <a:moveTo>
                    <a:pt x="161779" y="135727"/>
                  </a:moveTo>
                  <a:cubicBezTo>
                    <a:pt x="158914" y="143976"/>
                    <a:pt x="154409" y="151558"/>
                    <a:pt x="148535" y="158020"/>
                  </a:cubicBezTo>
                  <a:cubicBezTo>
                    <a:pt x="142924" y="164027"/>
                    <a:pt x="136079" y="168749"/>
                    <a:pt x="128467" y="171857"/>
                  </a:cubicBezTo>
                  <a:cubicBezTo>
                    <a:pt x="120436" y="175127"/>
                    <a:pt x="111836" y="176769"/>
                    <a:pt x="103165" y="176689"/>
                  </a:cubicBezTo>
                  <a:cubicBezTo>
                    <a:pt x="91947" y="176822"/>
                    <a:pt x="80906" y="173892"/>
                    <a:pt x="71230" y="168212"/>
                  </a:cubicBezTo>
                  <a:cubicBezTo>
                    <a:pt x="61573" y="162427"/>
                    <a:pt x="53773" y="154000"/>
                    <a:pt x="48747" y="143928"/>
                  </a:cubicBezTo>
                  <a:cubicBezTo>
                    <a:pt x="43264" y="133360"/>
                    <a:pt x="40524" y="120709"/>
                    <a:pt x="40524" y="105974"/>
                  </a:cubicBezTo>
                  <a:cubicBezTo>
                    <a:pt x="40340" y="95892"/>
                    <a:pt x="41902" y="85856"/>
                    <a:pt x="45144" y="76307"/>
                  </a:cubicBezTo>
                  <a:cubicBezTo>
                    <a:pt x="47977" y="68149"/>
                    <a:pt x="52415" y="60641"/>
                    <a:pt x="58198" y="54226"/>
                  </a:cubicBezTo>
                  <a:cubicBezTo>
                    <a:pt x="63724" y="48117"/>
                    <a:pt x="70594" y="43372"/>
                    <a:pt x="78266" y="40367"/>
                  </a:cubicBezTo>
                  <a:cubicBezTo>
                    <a:pt x="86195" y="37258"/>
                    <a:pt x="94646" y="35690"/>
                    <a:pt x="103165" y="35748"/>
                  </a:cubicBezTo>
                  <a:cubicBezTo>
                    <a:pt x="114638" y="35546"/>
                    <a:pt x="125950" y="38477"/>
                    <a:pt x="135884" y="44224"/>
                  </a:cubicBezTo>
                  <a:cubicBezTo>
                    <a:pt x="145502" y="49971"/>
                    <a:pt x="153299" y="58324"/>
                    <a:pt x="158368" y="68318"/>
                  </a:cubicBezTo>
                  <a:cubicBezTo>
                    <a:pt x="163862" y="78772"/>
                    <a:pt x="166604" y="91353"/>
                    <a:pt x="166590" y="106059"/>
                  </a:cubicBezTo>
                  <a:cubicBezTo>
                    <a:pt x="166734" y="116155"/>
                    <a:pt x="165106" y="126195"/>
                    <a:pt x="161779" y="135727"/>
                  </a:cubicBezTo>
                  <a:close/>
                </a:path>
              </a:pathLst>
            </a:custGeom>
            <a:solidFill>
              <a:srgbClr val="00A443"/>
            </a:solidFill>
            <a:ln w="2119" cap="flat">
              <a:noFill/>
              <a:prstDash val="solid"/>
              <a:miter/>
            </a:ln>
          </p:spPr>
          <p:txBody>
            <a:bodyPr rtlCol="0" anchor="ctr"/>
            <a:lstStyle/>
            <a:p>
              <a:endParaRPr lang="es-ES" sz="675"/>
            </a:p>
          </p:txBody>
        </p:sp>
        <p:sp>
          <p:nvSpPr>
            <p:cNvPr id="30" name="Forma libre: forma 29">
              <a:extLst>
                <a:ext uri="{FF2B5EF4-FFF2-40B4-BE49-F238E27FC236}">
                  <a16:creationId xmlns:a16="http://schemas.microsoft.com/office/drawing/2014/main" id="{638E8FE4-CCF9-E8C0-ED5D-DF4F11EA15E8}"/>
                </a:ext>
              </a:extLst>
            </p:cNvPr>
            <p:cNvSpPr/>
            <p:nvPr/>
          </p:nvSpPr>
          <p:spPr>
            <a:xfrm>
              <a:off x="21833829" y="871434"/>
              <a:ext cx="247341" cy="271202"/>
            </a:xfrm>
            <a:custGeom>
              <a:avLst/>
              <a:gdLst>
                <a:gd name="connsiteX0" fmla="*/ 200339 w 247341"/>
                <a:gd name="connsiteY0" fmla="*/ 0 h 271202"/>
                <a:gd name="connsiteX1" fmla="*/ 160606 w 247341"/>
                <a:gd name="connsiteY1" fmla="*/ 24200 h 271202"/>
                <a:gd name="connsiteX2" fmla="*/ 160606 w 247341"/>
                <a:gd name="connsiteY2" fmla="*/ 67154 h 271202"/>
                <a:gd name="connsiteX3" fmla="*/ 77432 w 247341"/>
                <a:gd name="connsiteY3" fmla="*/ 67154 h 271202"/>
                <a:gd name="connsiteX4" fmla="*/ 77432 w 247341"/>
                <a:gd name="connsiteY4" fmla="*/ 0 h 271202"/>
                <a:gd name="connsiteX5" fmla="*/ 37741 w 247341"/>
                <a:gd name="connsiteY5" fmla="*/ 24200 h 271202"/>
                <a:gd name="connsiteX6" fmla="*/ 37741 w 247341"/>
                <a:gd name="connsiteY6" fmla="*/ 67154 h 271202"/>
                <a:gd name="connsiteX7" fmla="*/ 0 w 247341"/>
                <a:gd name="connsiteY7" fmla="*/ 67154 h 271202"/>
                <a:gd name="connsiteX8" fmla="*/ 0 w 247341"/>
                <a:gd name="connsiteY8" fmla="*/ 100085 h 271202"/>
                <a:gd name="connsiteX9" fmla="*/ 37741 w 247341"/>
                <a:gd name="connsiteY9" fmla="*/ 100085 h 271202"/>
                <a:gd name="connsiteX10" fmla="*/ 37741 w 247341"/>
                <a:gd name="connsiteY10" fmla="*/ 208159 h 271202"/>
                <a:gd name="connsiteX11" fmla="*/ 44777 w 247341"/>
                <a:gd name="connsiteY11" fmla="*/ 241090 h 271202"/>
                <a:gd name="connsiteX12" fmla="*/ 65459 w 247341"/>
                <a:gd name="connsiteY12" fmla="*/ 263362 h 271202"/>
                <a:gd name="connsiteX13" fmla="*/ 99174 w 247341"/>
                <a:gd name="connsiteY13" fmla="*/ 271202 h 271202"/>
                <a:gd name="connsiteX14" fmla="*/ 124476 w 247341"/>
                <a:gd name="connsiteY14" fmla="*/ 271202 h 271202"/>
                <a:gd name="connsiteX15" fmla="*/ 124476 w 247341"/>
                <a:gd name="connsiteY15" fmla="*/ 236661 h 271202"/>
                <a:gd name="connsiteX16" fmla="*/ 103603 w 247341"/>
                <a:gd name="connsiteY16" fmla="*/ 236661 h 271202"/>
                <a:gd name="connsiteX17" fmla="*/ 83725 w 247341"/>
                <a:gd name="connsiteY17" fmla="*/ 228630 h 271202"/>
                <a:gd name="connsiteX18" fmla="*/ 77495 w 247341"/>
                <a:gd name="connsiteY18" fmla="*/ 205319 h 271202"/>
                <a:gd name="connsiteX19" fmla="*/ 77495 w 247341"/>
                <a:gd name="connsiteY19" fmla="*/ 99979 h 271202"/>
                <a:gd name="connsiteX20" fmla="*/ 160606 w 247341"/>
                <a:gd name="connsiteY20" fmla="*/ 99979 h 271202"/>
                <a:gd name="connsiteX21" fmla="*/ 160606 w 247341"/>
                <a:gd name="connsiteY21" fmla="*/ 208053 h 271202"/>
                <a:gd name="connsiteX22" fmla="*/ 167642 w 247341"/>
                <a:gd name="connsiteY22" fmla="*/ 240984 h 271202"/>
                <a:gd name="connsiteX23" fmla="*/ 188324 w 247341"/>
                <a:gd name="connsiteY23" fmla="*/ 263256 h 271202"/>
                <a:gd name="connsiteX24" fmla="*/ 222039 w 247341"/>
                <a:gd name="connsiteY24" fmla="*/ 271096 h 271202"/>
                <a:gd name="connsiteX25" fmla="*/ 247341 w 247341"/>
                <a:gd name="connsiteY25" fmla="*/ 271096 h 271202"/>
                <a:gd name="connsiteX26" fmla="*/ 247341 w 247341"/>
                <a:gd name="connsiteY26" fmla="*/ 236555 h 271202"/>
                <a:gd name="connsiteX27" fmla="*/ 226468 w 247341"/>
                <a:gd name="connsiteY27" fmla="*/ 236555 h 271202"/>
                <a:gd name="connsiteX28" fmla="*/ 206591 w 247341"/>
                <a:gd name="connsiteY28" fmla="*/ 228524 h 271202"/>
                <a:gd name="connsiteX29" fmla="*/ 200361 w 247341"/>
                <a:gd name="connsiteY29" fmla="*/ 205214 h 271202"/>
                <a:gd name="connsiteX30" fmla="*/ 200361 w 247341"/>
                <a:gd name="connsiteY30" fmla="*/ 99979 h 271202"/>
                <a:gd name="connsiteX31" fmla="*/ 247341 w 247341"/>
                <a:gd name="connsiteY31" fmla="*/ 99979 h 271202"/>
                <a:gd name="connsiteX32" fmla="*/ 247341 w 247341"/>
                <a:gd name="connsiteY32" fmla="*/ 67048 h 271202"/>
                <a:gd name="connsiteX33" fmla="*/ 200339 w 247341"/>
                <a:gd name="connsiteY33" fmla="*/ 67048 h 271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47341" h="271202">
                  <a:moveTo>
                    <a:pt x="200339" y="0"/>
                  </a:moveTo>
                  <a:lnTo>
                    <a:pt x="160606" y="24200"/>
                  </a:lnTo>
                  <a:lnTo>
                    <a:pt x="160606" y="67154"/>
                  </a:lnTo>
                  <a:lnTo>
                    <a:pt x="77432" y="67154"/>
                  </a:lnTo>
                  <a:lnTo>
                    <a:pt x="77432" y="0"/>
                  </a:lnTo>
                  <a:lnTo>
                    <a:pt x="37741" y="24200"/>
                  </a:lnTo>
                  <a:lnTo>
                    <a:pt x="37741" y="67154"/>
                  </a:lnTo>
                  <a:lnTo>
                    <a:pt x="0" y="67154"/>
                  </a:lnTo>
                  <a:lnTo>
                    <a:pt x="0" y="100085"/>
                  </a:lnTo>
                  <a:lnTo>
                    <a:pt x="37741" y="100085"/>
                  </a:lnTo>
                  <a:lnTo>
                    <a:pt x="37741" y="208159"/>
                  </a:lnTo>
                  <a:cubicBezTo>
                    <a:pt x="37540" y="219530"/>
                    <a:pt x="39947" y="230795"/>
                    <a:pt x="44777" y="241090"/>
                  </a:cubicBezTo>
                  <a:cubicBezTo>
                    <a:pt x="49218" y="250463"/>
                    <a:pt x="56440" y="258240"/>
                    <a:pt x="65459" y="263362"/>
                  </a:cubicBezTo>
                  <a:cubicBezTo>
                    <a:pt x="74544" y="268602"/>
                    <a:pt x="85781" y="271217"/>
                    <a:pt x="99174" y="271202"/>
                  </a:cubicBezTo>
                  <a:lnTo>
                    <a:pt x="124476" y="271202"/>
                  </a:lnTo>
                  <a:lnTo>
                    <a:pt x="124476" y="236661"/>
                  </a:lnTo>
                  <a:lnTo>
                    <a:pt x="103603" y="236661"/>
                  </a:lnTo>
                  <a:cubicBezTo>
                    <a:pt x="94491" y="236661"/>
                    <a:pt x="87864" y="233985"/>
                    <a:pt x="83725" y="228630"/>
                  </a:cubicBezTo>
                  <a:cubicBezTo>
                    <a:pt x="79587" y="223275"/>
                    <a:pt x="77510" y="215506"/>
                    <a:pt x="77495" y="205319"/>
                  </a:cubicBezTo>
                  <a:lnTo>
                    <a:pt x="77495" y="99979"/>
                  </a:lnTo>
                  <a:lnTo>
                    <a:pt x="160606" y="99979"/>
                  </a:lnTo>
                  <a:lnTo>
                    <a:pt x="160606" y="208053"/>
                  </a:lnTo>
                  <a:cubicBezTo>
                    <a:pt x="160405" y="219424"/>
                    <a:pt x="162812" y="230689"/>
                    <a:pt x="167642" y="240984"/>
                  </a:cubicBezTo>
                  <a:cubicBezTo>
                    <a:pt x="172083" y="250357"/>
                    <a:pt x="179305" y="258134"/>
                    <a:pt x="188324" y="263256"/>
                  </a:cubicBezTo>
                  <a:cubicBezTo>
                    <a:pt x="197409" y="268496"/>
                    <a:pt x="208646" y="271111"/>
                    <a:pt x="222039" y="271096"/>
                  </a:cubicBezTo>
                  <a:lnTo>
                    <a:pt x="247341" y="271096"/>
                  </a:lnTo>
                  <a:lnTo>
                    <a:pt x="247341" y="236555"/>
                  </a:lnTo>
                  <a:lnTo>
                    <a:pt x="226468" y="236555"/>
                  </a:lnTo>
                  <a:cubicBezTo>
                    <a:pt x="217356" y="236555"/>
                    <a:pt x="210729" y="233879"/>
                    <a:pt x="206591" y="228524"/>
                  </a:cubicBezTo>
                  <a:cubicBezTo>
                    <a:pt x="202452" y="223169"/>
                    <a:pt x="200376" y="215400"/>
                    <a:pt x="200361" y="205214"/>
                  </a:cubicBezTo>
                  <a:lnTo>
                    <a:pt x="200361" y="99979"/>
                  </a:lnTo>
                  <a:lnTo>
                    <a:pt x="247341" y="99979"/>
                  </a:lnTo>
                  <a:lnTo>
                    <a:pt x="247341" y="67048"/>
                  </a:lnTo>
                  <a:lnTo>
                    <a:pt x="200339" y="67048"/>
                  </a:lnTo>
                  <a:close/>
                </a:path>
              </a:pathLst>
            </a:custGeom>
            <a:solidFill>
              <a:srgbClr val="00A443"/>
            </a:solidFill>
            <a:ln w="2119" cap="flat">
              <a:noFill/>
              <a:prstDash val="solid"/>
              <a:miter/>
            </a:ln>
          </p:spPr>
          <p:txBody>
            <a:bodyPr rtlCol="0" anchor="ctr"/>
            <a:lstStyle/>
            <a:p>
              <a:endParaRPr lang="es-ES" sz="675"/>
            </a:p>
          </p:txBody>
        </p:sp>
        <p:sp>
          <p:nvSpPr>
            <p:cNvPr id="31" name="Forma libre: forma 30">
              <a:extLst>
                <a:ext uri="{FF2B5EF4-FFF2-40B4-BE49-F238E27FC236}">
                  <a16:creationId xmlns:a16="http://schemas.microsoft.com/office/drawing/2014/main" id="{7DA9A185-2AEA-724A-DBBC-C5B514D52E15}"/>
                </a:ext>
              </a:extLst>
            </p:cNvPr>
            <p:cNvSpPr/>
            <p:nvPr/>
          </p:nvSpPr>
          <p:spPr>
            <a:xfrm>
              <a:off x="22108062" y="938482"/>
              <a:ext cx="39351" cy="203963"/>
            </a:xfrm>
            <a:custGeom>
              <a:avLst/>
              <a:gdLst>
                <a:gd name="connsiteX0" fmla="*/ 0 w 39351"/>
                <a:gd name="connsiteY0" fmla="*/ 0 h 203963"/>
                <a:gd name="connsiteX1" fmla="*/ 39352 w 39351"/>
                <a:gd name="connsiteY1" fmla="*/ 0 h 203963"/>
                <a:gd name="connsiteX2" fmla="*/ 39352 w 39351"/>
                <a:gd name="connsiteY2" fmla="*/ 203963 h 203963"/>
                <a:gd name="connsiteX3" fmla="*/ 0 w 39351"/>
                <a:gd name="connsiteY3" fmla="*/ 203963 h 203963"/>
              </a:gdLst>
              <a:ahLst/>
              <a:cxnLst>
                <a:cxn ang="0">
                  <a:pos x="connsiteX0" y="connsiteY0"/>
                </a:cxn>
                <a:cxn ang="0">
                  <a:pos x="connsiteX1" y="connsiteY1"/>
                </a:cxn>
                <a:cxn ang="0">
                  <a:pos x="connsiteX2" y="connsiteY2"/>
                </a:cxn>
                <a:cxn ang="0">
                  <a:pos x="connsiteX3" y="connsiteY3"/>
                </a:cxn>
              </a:cxnLst>
              <a:rect l="l" t="t" r="r" b="b"/>
              <a:pathLst>
                <a:path w="39351" h="203963">
                  <a:moveTo>
                    <a:pt x="0" y="0"/>
                  </a:moveTo>
                  <a:lnTo>
                    <a:pt x="39352" y="0"/>
                  </a:lnTo>
                  <a:lnTo>
                    <a:pt x="39352" y="203963"/>
                  </a:lnTo>
                  <a:lnTo>
                    <a:pt x="0" y="203963"/>
                  </a:lnTo>
                  <a:close/>
                </a:path>
              </a:pathLst>
            </a:custGeom>
            <a:solidFill>
              <a:srgbClr val="00A443"/>
            </a:solidFill>
            <a:ln w="2119" cap="flat">
              <a:noFill/>
              <a:prstDash val="solid"/>
              <a:miter/>
            </a:ln>
          </p:spPr>
          <p:txBody>
            <a:bodyPr rtlCol="0" anchor="ctr"/>
            <a:lstStyle/>
            <a:p>
              <a:endParaRPr lang="es-ES" sz="675"/>
            </a:p>
          </p:txBody>
        </p:sp>
        <p:sp>
          <p:nvSpPr>
            <p:cNvPr id="32" name="Forma libre: forma 31">
              <a:extLst>
                <a:ext uri="{FF2B5EF4-FFF2-40B4-BE49-F238E27FC236}">
                  <a16:creationId xmlns:a16="http://schemas.microsoft.com/office/drawing/2014/main" id="{71CCBF7F-DFC6-E856-481E-E5A1CFE7F58D}"/>
                </a:ext>
              </a:extLst>
            </p:cNvPr>
            <p:cNvSpPr/>
            <p:nvPr/>
          </p:nvSpPr>
          <p:spPr>
            <a:xfrm>
              <a:off x="22100808" y="852163"/>
              <a:ext cx="54177" cy="51807"/>
            </a:xfrm>
            <a:custGeom>
              <a:avLst/>
              <a:gdLst>
                <a:gd name="connsiteX0" fmla="*/ 46203 w 54177"/>
                <a:gd name="connsiteY0" fmla="*/ 7023 h 51807"/>
                <a:gd name="connsiteX1" fmla="*/ 26919 w 54177"/>
                <a:gd name="connsiteY1" fmla="*/ 9 h 51807"/>
                <a:gd name="connsiteX2" fmla="*/ 7847 w 54177"/>
                <a:gd name="connsiteY2" fmla="*/ 7023 h 51807"/>
                <a:gd name="connsiteX3" fmla="*/ 28 w 54177"/>
                <a:gd name="connsiteY3" fmla="*/ 26095 h 51807"/>
                <a:gd name="connsiteX4" fmla="*/ 7847 w 54177"/>
                <a:gd name="connsiteY4" fmla="*/ 44764 h 51807"/>
                <a:gd name="connsiteX5" fmla="*/ 26919 w 54177"/>
                <a:gd name="connsiteY5" fmla="*/ 51800 h 51807"/>
                <a:gd name="connsiteX6" fmla="*/ 46203 w 54177"/>
                <a:gd name="connsiteY6" fmla="*/ 44764 h 51807"/>
                <a:gd name="connsiteX7" fmla="*/ 54150 w 54177"/>
                <a:gd name="connsiteY7" fmla="*/ 26095 h 51807"/>
                <a:gd name="connsiteX8" fmla="*/ 46203 w 54177"/>
                <a:gd name="connsiteY8" fmla="*/ 7023 h 51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77" h="51807">
                  <a:moveTo>
                    <a:pt x="46203" y="7023"/>
                  </a:moveTo>
                  <a:cubicBezTo>
                    <a:pt x="40878" y="2357"/>
                    <a:pt x="33999" y="-146"/>
                    <a:pt x="26919" y="9"/>
                  </a:cubicBezTo>
                  <a:cubicBezTo>
                    <a:pt x="19901" y="-169"/>
                    <a:pt x="13080" y="2340"/>
                    <a:pt x="7847" y="7023"/>
                  </a:cubicBezTo>
                  <a:cubicBezTo>
                    <a:pt x="2545" y="11910"/>
                    <a:pt x="-317" y="18894"/>
                    <a:pt x="28" y="26095"/>
                  </a:cubicBezTo>
                  <a:cubicBezTo>
                    <a:pt x="-264" y="33171"/>
                    <a:pt x="2601" y="40009"/>
                    <a:pt x="7847" y="44764"/>
                  </a:cubicBezTo>
                  <a:cubicBezTo>
                    <a:pt x="13075" y="49456"/>
                    <a:pt x="19897" y="51971"/>
                    <a:pt x="26919" y="51800"/>
                  </a:cubicBezTo>
                  <a:cubicBezTo>
                    <a:pt x="34001" y="51950"/>
                    <a:pt x="40882" y="49439"/>
                    <a:pt x="46203" y="44764"/>
                  </a:cubicBezTo>
                  <a:cubicBezTo>
                    <a:pt x="51528" y="40056"/>
                    <a:pt x="54446" y="33196"/>
                    <a:pt x="54150" y="26095"/>
                  </a:cubicBezTo>
                  <a:cubicBezTo>
                    <a:pt x="54499" y="18867"/>
                    <a:pt x="51581" y="11865"/>
                    <a:pt x="46203" y="7023"/>
                  </a:cubicBezTo>
                  <a:close/>
                </a:path>
              </a:pathLst>
            </a:custGeom>
            <a:solidFill>
              <a:srgbClr val="00A443"/>
            </a:solidFill>
            <a:ln w="2119" cap="flat">
              <a:noFill/>
              <a:prstDash val="solid"/>
              <a:miter/>
            </a:ln>
          </p:spPr>
          <p:txBody>
            <a:bodyPr rtlCol="0" anchor="ctr"/>
            <a:lstStyle/>
            <a:p>
              <a:endParaRPr lang="es-ES" sz="675"/>
            </a:p>
          </p:txBody>
        </p:sp>
        <p:sp>
          <p:nvSpPr>
            <p:cNvPr id="33" name="Forma libre: forma 32">
              <a:extLst>
                <a:ext uri="{FF2B5EF4-FFF2-40B4-BE49-F238E27FC236}">
                  <a16:creationId xmlns:a16="http://schemas.microsoft.com/office/drawing/2014/main" id="{A0763AB6-C746-93FB-2357-0B4E1C0D78AD}"/>
                </a:ext>
              </a:extLst>
            </p:cNvPr>
            <p:cNvSpPr/>
            <p:nvPr/>
          </p:nvSpPr>
          <p:spPr>
            <a:xfrm>
              <a:off x="22174029" y="934523"/>
              <a:ext cx="171013" cy="212270"/>
            </a:xfrm>
            <a:custGeom>
              <a:avLst/>
              <a:gdLst>
                <a:gd name="connsiteX0" fmla="*/ 155542 w 171013"/>
                <a:gd name="connsiteY0" fmla="*/ 114174 h 212270"/>
                <a:gd name="connsiteX1" fmla="*/ 107968 w 171013"/>
                <a:gd name="connsiteY1" fmla="*/ 91500 h 212270"/>
                <a:gd name="connsiteX2" fmla="*/ 87900 w 171013"/>
                <a:gd name="connsiteY2" fmla="*/ 86689 h 212270"/>
                <a:gd name="connsiteX3" fmla="*/ 66603 w 171013"/>
                <a:gd name="connsiteY3" fmla="*/ 79781 h 212270"/>
                <a:gd name="connsiteX4" fmla="*/ 51770 w 171013"/>
                <a:gd name="connsiteY4" fmla="*/ 70944 h 212270"/>
                <a:gd name="connsiteX5" fmla="*/ 46154 w 171013"/>
                <a:gd name="connsiteY5" fmla="*/ 57297 h 212270"/>
                <a:gd name="connsiteX6" fmla="*/ 56750 w 171013"/>
                <a:gd name="connsiteY6" fmla="*/ 40217 h 212270"/>
                <a:gd name="connsiteX7" fmla="*/ 84764 w 171013"/>
                <a:gd name="connsiteY7" fmla="*/ 33669 h 212270"/>
                <a:gd name="connsiteX8" fmla="*/ 116275 w 171013"/>
                <a:gd name="connsiteY8" fmla="*/ 41510 h 212270"/>
                <a:gd name="connsiteX9" fmla="*/ 135749 w 171013"/>
                <a:gd name="connsiteY9" fmla="*/ 68211 h 212270"/>
                <a:gd name="connsiteX10" fmla="*/ 168680 w 171013"/>
                <a:gd name="connsiteY10" fmla="*/ 56174 h 212270"/>
                <a:gd name="connsiteX11" fmla="*/ 151410 w 171013"/>
                <a:gd name="connsiteY11" fmla="*/ 25257 h 212270"/>
                <a:gd name="connsiteX12" fmla="*/ 122293 w 171013"/>
                <a:gd name="connsiteY12" fmla="*/ 6375 h 212270"/>
                <a:gd name="connsiteX13" fmla="*/ 84764 w 171013"/>
                <a:gd name="connsiteY13" fmla="*/ 18 h 212270"/>
                <a:gd name="connsiteX14" fmla="*/ 44501 w 171013"/>
                <a:gd name="connsiteY14" fmla="*/ 7435 h 212270"/>
                <a:gd name="connsiteX15" fmla="*/ 16953 w 171013"/>
                <a:gd name="connsiteY15" fmla="*/ 27863 h 212270"/>
                <a:gd name="connsiteX16" fmla="*/ 7120 w 171013"/>
                <a:gd name="connsiteY16" fmla="*/ 57763 h 212270"/>
                <a:gd name="connsiteX17" fmla="*/ 21954 w 171013"/>
                <a:gd name="connsiteY17" fmla="*/ 95717 h 212270"/>
                <a:gd name="connsiteX18" fmla="*/ 69739 w 171013"/>
                <a:gd name="connsiteY18" fmla="*/ 119217 h 212270"/>
                <a:gd name="connsiteX19" fmla="*/ 90210 w 171013"/>
                <a:gd name="connsiteY19" fmla="*/ 124430 h 212270"/>
                <a:gd name="connsiteX20" fmla="*/ 122124 w 171013"/>
                <a:gd name="connsiteY20" fmla="*/ 135471 h 212270"/>
                <a:gd name="connsiteX21" fmla="*/ 132380 w 171013"/>
                <a:gd name="connsiteY21" fmla="*/ 152932 h 212270"/>
                <a:gd name="connsiteX22" fmla="*/ 120322 w 171013"/>
                <a:gd name="connsiteY22" fmla="*/ 171601 h 212270"/>
                <a:gd name="connsiteX23" fmla="*/ 87010 w 171013"/>
                <a:gd name="connsiteY23" fmla="*/ 179039 h 212270"/>
                <a:gd name="connsiteX24" fmla="*/ 63700 w 171013"/>
                <a:gd name="connsiteY24" fmla="*/ 175013 h 212270"/>
                <a:gd name="connsiteX25" fmla="*/ 44226 w 171013"/>
                <a:gd name="connsiteY25" fmla="*/ 162765 h 212270"/>
                <a:gd name="connsiteX26" fmla="*/ 31977 w 171013"/>
                <a:gd name="connsiteY26" fmla="*/ 142082 h 212270"/>
                <a:gd name="connsiteX27" fmla="*/ 0 w 171013"/>
                <a:gd name="connsiteY27" fmla="*/ 156068 h 212270"/>
                <a:gd name="connsiteX28" fmla="*/ 50180 w 171013"/>
                <a:gd name="connsiteY28" fmla="*/ 206249 h 212270"/>
                <a:gd name="connsiteX29" fmla="*/ 87137 w 171013"/>
                <a:gd name="connsiteY29" fmla="*/ 212267 h 212270"/>
                <a:gd name="connsiteX30" fmla="*/ 131638 w 171013"/>
                <a:gd name="connsiteY30" fmla="*/ 204447 h 212270"/>
                <a:gd name="connsiteX31" fmla="*/ 160755 w 171013"/>
                <a:gd name="connsiteY31" fmla="*/ 182960 h 212270"/>
                <a:gd name="connsiteX32" fmla="*/ 171011 w 171013"/>
                <a:gd name="connsiteY32" fmla="*/ 151830 h 212270"/>
                <a:gd name="connsiteX33" fmla="*/ 155542 w 171013"/>
                <a:gd name="connsiteY33" fmla="*/ 114174 h 21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71013" h="212270">
                  <a:moveTo>
                    <a:pt x="155542" y="114174"/>
                  </a:moveTo>
                  <a:cubicBezTo>
                    <a:pt x="145243" y="104426"/>
                    <a:pt x="129386" y="96867"/>
                    <a:pt x="107968" y="91500"/>
                  </a:cubicBezTo>
                  <a:lnTo>
                    <a:pt x="87900" y="86689"/>
                  </a:lnTo>
                  <a:cubicBezTo>
                    <a:pt x="80680" y="84776"/>
                    <a:pt x="73571" y="82470"/>
                    <a:pt x="66603" y="79781"/>
                  </a:cubicBezTo>
                  <a:cubicBezTo>
                    <a:pt x="61153" y="77780"/>
                    <a:pt x="56124" y="74784"/>
                    <a:pt x="51770" y="70944"/>
                  </a:cubicBezTo>
                  <a:cubicBezTo>
                    <a:pt x="48004" y="67427"/>
                    <a:pt x="45955" y="62447"/>
                    <a:pt x="46154" y="57297"/>
                  </a:cubicBezTo>
                  <a:cubicBezTo>
                    <a:pt x="46154" y="50319"/>
                    <a:pt x="49687" y="44625"/>
                    <a:pt x="56750" y="40217"/>
                  </a:cubicBezTo>
                  <a:cubicBezTo>
                    <a:pt x="63812" y="35810"/>
                    <a:pt x="73151" y="33627"/>
                    <a:pt x="84764" y="33669"/>
                  </a:cubicBezTo>
                  <a:cubicBezTo>
                    <a:pt x="95773" y="33481"/>
                    <a:pt x="106637" y="36185"/>
                    <a:pt x="116275" y="41510"/>
                  </a:cubicBezTo>
                  <a:cubicBezTo>
                    <a:pt x="125514" y="46723"/>
                    <a:pt x="132005" y="55623"/>
                    <a:pt x="135749" y="68211"/>
                  </a:cubicBezTo>
                  <a:lnTo>
                    <a:pt x="168680" y="56174"/>
                  </a:lnTo>
                  <a:cubicBezTo>
                    <a:pt x="165610" y="44583"/>
                    <a:pt x="159670" y="33949"/>
                    <a:pt x="151410" y="25257"/>
                  </a:cubicBezTo>
                  <a:cubicBezTo>
                    <a:pt x="143243" y="16861"/>
                    <a:pt x="133291" y="10408"/>
                    <a:pt x="122293" y="6375"/>
                  </a:cubicBezTo>
                  <a:cubicBezTo>
                    <a:pt x="110271" y="2004"/>
                    <a:pt x="97555" y="-152"/>
                    <a:pt x="84764" y="18"/>
                  </a:cubicBezTo>
                  <a:cubicBezTo>
                    <a:pt x="70981" y="-240"/>
                    <a:pt x="57288" y="2283"/>
                    <a:pt x="44501" y="7435"/>
                  </a:cubicBezTo>
                  <a:cubicBezTo>
                    <a:pt x="33662" y="11667"/>
                    <a:pt x="24149" y="18719"/>
                    <a:pt x="16953" y="27863"/>
                  </a:cubicBezTo>
                  <a:cubicBezTo>
                    <a:pt x="10434" y="36456"/>
                    <a:pt x="6974" y="46979"/>
                    <a:pt x="7120" y="57763"/>
                  </a:cubicBezTo>
                  <a:cubicBezTo>
                    <a:pt x="6777" y="71891"/>
                    <a:pt x="12121" y="85566"/>
                    <a:pt x="21954" y="95717"/>
                  </a:cubicBezTo>
                  <a:cubicBezTo>
                    <a:pt x="31844" y="106015"/>
                    <a:pt x="47771" y="113850"/>
                    <a:pt x="69739" y="119217"/>
                  </a:cubicBezTo>
                  <a:lnTo>
                    <a:pt x="90210" y="124430"/>
                  </a:lnTo>
                  <a:cubicBezTo>
                    <a:pt x="104662" y="127636"/>
                    <a:pt x="115300" y="131317"/>
                    <a:pt x="122124" y="135471"/>
                  </a:cubicBezTo>
                  <a:cubicBezTo>
                    <a:pt x="128544" y="138910"/>
                    <a:pt x="132503" y="145649"/>
                    <a:pt x="132380" y="152932"/>
                  </a:cubicBezTo>
                  <a:cubicBezTo>
                    <a:pt x="132380" y="160434"/>
                    <a:pt x="128360" y="166658"/>
                    <a:pt x="120322" y="171601"/>
                  </a:cubicBezTo>
                  <a:cubicBezTo>
                    <a:pt x="112285" y="176545"/>
                    <a:pt x="101181" y="179025"/>
                    <a:pt x="87010" y="179039"/>
                  </a:cubicBezTo>
                  <a:cubicBezTo>
                    <a:pt x="79066" y="179063"/>
                    <a:pt x="71176" y="177700"/>
                    <a:pt x="63700" y="175013"/>
                  </a:cubicBezTo>
                  <a:cubicBezTo>
                    <a:pt x="56370" y="172447"/>
                    <a:pt x="49714" y="168260"/>
                    <a:pt x="44226" y="162765"/>
                  </a:cubicBezTo>
                  <a:cubicBezTo>
                    <a:pt x="38540" y="156956"/>
                    <a:pt x="34338" y="149862"/>
                    <a:pt x="31977" y="142082"/>
                  </a:cubicBezTo>
                  <a:lnTo>
                    <a:pt x="0" y="156068"/>
                  </a:lnTo>
                  <a:cubicBezTo>
                    <a:pt x="7885" y="179768"/>
                    <a:pt x="26480" y="198364"/>
                    <a:pt x="50180" y="206249"/>
                  </a:cubicBezTo>
                  <a:cubicBezTo>
                    <a:pt x="62071" y="210330"/>
                    <a:pt x="74567" y="212364"/>
                    <a:pt x="87137" y="212267"/>
                  </a:cubicBezTo>
                  <a:cubicBezTo>
                    <a:pt x="104260" y="212267"/>
                    <a:pt x="119093" y="209660"/>
                    <a:pt x="131638" y="204447"/>
                  </a:cubicBezTo>
                  <a:cubicBezTo>
                    <a:pt x="143115" y="200063"/>
                    <a:pt x="153181" y="192634"/>
                    <a:pt x="160755" y="182960"/>
                  </a:cubicBezTo>
                  <a:cubicBezTo>
                    <a:pt x="167515" y="174000"/>
                    <a:pt x="171121" y="163055"/>
                    <a:pt x="171011" y="151830"/>
                  </a:cubicBezTo>
                  <a:cubicBezTo>
                    <a:pt x="171011" y="136503"/>
                    <a:pt x="165856" y="123949"/>
                    <a:pt x="155542" y="114174"/>
                  </a:cubicBezTo>
                  <a:close/>
                </a:path>
              </a:pathLst>
            </a:custGeom>
            <a:solidFill>
              <a:srgbClr val="00A443"/>
            </a:solidFill>
            <a:ln w="2119" cap="flat">
              <a:noFill/>
              <a:prstDash val="solid"/>
              <a:miter/>
            </a:ln>
          </p:spPr>
          <p:txBody>
            <a:bodyPr rtlCol="0" anchor="ctr"/>
            <a:lstStyle/>
            <a:p>
              <a:endParaRPr lang="es-ES" sz="675"/>
            </a:p>
          </p:txBody>
        </p:sp>
        <p:sp>
          <p:nvSpPr>
            <p:cNvPr id="34" name="Forma libre: forma 33">
              <a:extLst>
                <a:ext uri="{FF2B5EF4-FFF2-40B4-BE49-F238E27FC236}">
                  <a16:creationId xmlns:a16="http://schemas.microsoft.com/office/drawing/2014/main" id="{2BF2CC30-082E-25D8-8ABF-4D11BBBEE7FA}"/>
                </a:ext>
              </a:extLst>
            </p:cNvPr>
            <p:cNvSpPr/>
            <p:nvPr/>
          </p:nvSpPr>
          <p:spPr>
            <a:xfrm>
              <a:off x="22371211" y="861389"/>
              <a:ext cx="175082" cy="281161"/>
            </a:xfrm>
            <a:custGeom>
              <a:avLst/>
              <a:gdLst>
                <a:gd name="connsiteX0" fmla="*/ 138526 w 175082"/>
                <a:gd name="connsiteY0" fmla="*/ 82730 h 281161"/>
                <a:gd name="connsiteX1" fmla="*/ 99576 w 175082"/>
                <a:gd name="connsiteY1" fmla="*/ 73088 h 281161"/>
                <a:gd name="connsiteX2" fmla="*/ 60416 w 175082"/>
                <a:gd name="connsiteY2" fmla="*/ 84128 h 281161"/>
                <a:gd name="connsiteX3" fmla="*/ 39352 w 175082"/>
                <a:gd name="connsiteY3" fmla="*/ 107269 h 281161"/>
                <a:gd name="connsiteX4" fmla="*/ 39352 w 175082"/>
                <a:gd name="connsiteY4" fmla="*/ 0 h 281161"/>
                <a:gd name="connsiteX5" fmla="*/ 0 w 175082"/>
                <a:gd name="connsiteY5" fmla="*/ 0 h 281161"/>
                <a:gd name="connsiteX6" fmla="*/ 0 w 175082"/>
                <a:gd name="connsiteY6" fmla="*/ 281077 h 281161"/>
                <a:gd name="connsiteX7" fmla="*/ 39352 w 175082"/>
                <a:gd name="connsiteY7" fmla="*/ 281077 h 281161"/>
                <a:gd name="connsiteX8" fmla="*/ 39352 w 175082"/>
                <a:gd name="connsiteY8" fmla="*/ 160289 h 281161"/>
                <a:gd name="connsiteX9" fmla="*/ 53592 w 175082"/>
                <a:gd name="connsiteY9" fmla="*/ 121954 h 281161"/>
                <a:gd name="connsiteX10" fmla="*/ 90337 w 175082"/>
                <a:gd name="connsiteY10" fmla="*/ 108095 h 281161"/>
                <a:gd name="connsiteX11" fmla="*/ 122865 w 175082"/>
                <a:gd name="connsiteY11" fmla="*/ 121763 h 281161"/>
                <a:gd name="connsiteX12" fmla="*/ 135304 w 175082"/>
                <a:gd name="connsiteY12" fmla="*/ 158699 h 281161"/>
                <a:gd name="connsiteX13" fmla="*/ 135304 w 175082"/>
                <a:gd name="connsiteY13" fmla="*/ 281162 h 281161"/>
                <a:gd name="connsiteX14" fmla="*/ 175059 w 175082"/>
                <a:gd name="connsiteY14" fmla="*/ 281162 h 281161"/>
                <a:gd name="connsiteX15" fmla="*/ 175059 w 175082"/>
                <a:gd name="connsiteY15" fmla="*/ 152194 h 281161"/>
                <a:gd name="connsiteX16" fmla="*/ 165226 w 175082"/>
                <a:gd name="connsiteY16" fmla="*/ 110236 h 281161"/>
                <a:gd name="connsiteX17" fmla="*/ 138526 w 175082"/>
                <a:gd name="connsiteY17" fmla="*/ 82730 h 281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082" h="281161">
                  <a:moveTo>
                    <a:pt x="138526" y="82730"/>
                  </a:moveTo>
                  <a:cubicBezTo>
                    <a:pt x="126616" y="76131"/>
                    <a:pt x="113181" y="72804"/>
                    <a:pt x="99576" y="73088"/>
                  </a:cubicBezTo>
                  <a:cubicBezTo>
                    <a:pt x="85751" y="73064"/>
                    <a:pt x="72191" y="76885"/>
                    <a:pt x="60416" y="84128"/>
                  </a:cubicBezTo>
                  <a:cubicBezTo>
                    <a:pt x="51397" y="89754"/>
                    <a:pt x="44107" y="97763"/>
                    <a:pt x="39352" y="107269"/>
                  </a:cubicBezTo>
                  <a:lnTo>
                    <a:pt x="39352" y="0"/>
                  </a:lnTo>
                  <a:lnTo>
                    <a:pt x="0" y="0"/>
                  </a:lnTo>
                  <a:lnTo>
                    <a:pt x="0" y="281077"/>
                  </a:lnTo>
                  <a:lnTo>
                    <a:pt x="39352" y="281077"/>
                  </a:lnTo>
                  <a:lnTo>
                    <a:pt x="39352" y="160289"/>
                  </a:lnTo>
                  <a:cubicBezTo>
                    <a:pt x="39352" y="143972"/>
                    <a:pt x="44098" y="131193"/>
                    <a:pt x="53592" y="121954"/>
                  </a:cubicBezTo>
                  <a:cubicBezTo>
                    <a:pt x="63086" y="112715"/>
                    <a:pt x="75334" y="108095"/>
                    <a:pt x="90337" y="108095"/>
                  </a:cubicBezTo>
                  <a:cubicBezTo>
                    <a:pt x="103709" y="108095"/>
                    <a:pt x="114558" y="112651"/>
                    <a:pt x="122865" y="121763"/>
                  </a:cubicBezTo>
                  <a:cubicBezTo>
                    <a:pt x="131172" y="130876"/>
                    <a:pt x="135326" y="143188"/>
                    <a:pt x="135304" y="158699"/>
                  </a:cubicBezTo>
                  <a:lnTo>
                    <a:pt x="135304" y="281162"/>
                  </a:lnTo>
                  <a:lnTo>
                    <a:pt x="175059" y="281162"/>
                  </a:lnTo>
                  <a:lnTo>
                    <a:pt x="175059" y="152194"/>
                  </a:lnTo>
                  <a:cubicBezTo>
                    <a:pt x="175398" y="137599"/>
                    <a:pt x="172028" y="123156"/>
                    <a:pt x="165226" y="110236"/>
                  </a:cubicBezTo>
                  <a:cubicBezTo>
                    <a:pt x="159081" y="98750"/>
                    <a:pt x="149820" y="89220"/>
                    <a:pt x="138526" y="82730"/>
                  </a:cubicBezTo>
                  <a:close/>
                </a:path>
              </a:pathLst>
            </a:custGeom>
            <a:solidFill>
              <a:srgbClr val="00A443"/>
            </a:solidFill>
            <a:ln w="2119" cap="flat">
              <a:noFill/>
              <a:prstDash val="solid"/>
              <a:miter/>
            </a:ln>
          </p:spPr>
          <p:txBody>
            <a:bodyPr rtlCol="0" anchor="ctr"/>
            <a:lstStyle/>
            <a:p>
              <a:endParaRPr lang="es-ES" sz="675"/>
            </a:p>
          </p:txBody>
        </p:sp>
        <p:sp>
          <p:nvSpPr>
            <p:cNvPr id="35" name="Forma libre: forma 34">
              <a:extLst>
                <a:ext uri="{FF2B5EF4-FFF2-40B4-BE49-F238E27FC236}">
                  <a16:creationId xmlns:a16="http://schemas.microsoft.com/office/drawing/2014/main" id="{375212FA-976F-377D-1AE7-1BF00B2289A0}"/>
                </a:ext>
              </a:extLst>
            </p:cNvPr>
            <p:cNvSpPr/>
            <p:nvPr/>
          </p:nvSpPr>
          <p:spPr>
            <a:xfrm>
              <a:off x="22583270" y="861389"/>
              <a:ext cx="207650" cy="281077"/>
            </a:xfrm>
            <a:custGeom>
              <a:avLst/>
              <a:gdLst>
                <a:gd name="connsiteX0" fmla="*/ 179869 w 207650"/>
                <a:gd name="connsiteY0" fmla="*/ 24306 h 281077"/>
                <a:gd name="connsiteX1" fmla="*/ 103582 w 207650"/>
                <a:gd name="connsiteY1" fmla="*/ 0 h 281077"/>
                <a:gd name="connsiteX2" fmla="*/ 0 w 207650"/>
                <a:gd name="connsiteY2" fmla="*/ 0 h 281077"/>
                <a:gd name="connsiteX3" fmla="*/ 0 w 207650"/>
                <a:gd name="connsiteY3" fmla="*/ 281077 h 281077"/>
                <a:gd name="connsiteX4" fmla="*/ 41344 w 207650"/>
                <a:gd name="connsiteY4" fmla="*/ 281077 h 281077"/>
                <a:gd name="connsiteX5" fmla="*/ 41344 w 207650"/>
                <a:gd name="connsiteY5" fmla="*/ 181480 h 281077"/>
                <a:gd name="connsiteX6" fmla="*/ 103984 w 207650"/>
                <a:gd name="connsiteY6" fmla="*/ 181480 h 281077"/>
                <a:gd name="connsiteX7" fmla="*/ 159208 w 207650"/>
                <a:gd name="connsiteY7" fmla="*/ 170630 h 281077"/>
                <a:gd name="connsiteX8" fmla="*/ 194936 w 207650"/>
                <a:gd name="connsiteY8" fmla="*/ 139310 h 281077"/>
                <a:gd name="connsiteX9" fmla="*/ 207650 w 207650"/>
                <a:gd name="connsiteY9" fmla="*/ 91142 h 281077"/>
                <a:gd name="connsiteX10" fmla="*/ 179869 w 207650"/>
                <a:gd name="connsiteY10" fmla="*/ 24306 h 281077"/>
                <a:gd name="connsiteX11" fmla="*/ 147362 w 207650"/>
                <a:gd name="connsiteY11" fmla="*/ 131299 h 281077"/>
                <a:gd name="connsiteX12" fmla="*/ 100382 w 207650"/>
                <a:gd name="connsiteY12" fmla="*/ 144968 h 281077"/>
                <a:gd name="connsiteX13" fmla="*/ 41280 w 207650"/>
                <a:gd name="connsiteY13" fmla="*/ 144968 h 281077"/>
                <a:gd name="connsiteX14" fmla="*/ 41280 w 207650"/>
                <a:gd name="connsiteY14" fmla="*/ 37360 h 281077"/>
                <a:gd name="connsiteX15" fmla="*/ 100318 w 207650"/>
                <a:gd name="connsiteY15" fmla="*/ 37360 h 281077"/>
                <a:gd name="connsiteX16" fmla="*/ 147299 w 207650"/>
                <a:gd name="connsiteY16" fmla="*/ 50795 h 281077"/>
                <a:gd name="connsiteX17" fmla="*/ 164145 w 207650"/>
                <a:gd name="connsiteY17" fmla="*/ 91164 h 281077"/>
                <a:gd name="connsiteX18" fmla="*/ 147299 w 207650"/>
                <a:gd name="connsiteY18" fmla="*/ 131299 h 28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7650" h="281077">
                  <a:moveTo>
                    <a:pt x="179869" y="24306"/>
                  </a:moveTo>
                  <a:cubicBezTo>
                    <a:pt x="161412" y="8116"/>
                    <a:pt x="135983" y="15"/>
                    <a:pt x="103582" y="0"/>
                  </a:cubicBezTo>
                  <a:lnTo>
                    <a:pt x="0" y="0"/>
                  </a:lnTo>
                  <a:lnTo>
                    <a:pt x="0" y="281077"/>
                  </a:lnTo>
                  <a:lnTo>
                    <a:pt x="41344" y="281077"/>
                  </a:lnTo>
                  <a:lnTo>
                    <a:pt x="41344" y="181480"/>
                  </a:lnTo>
                  <a:lnTo>
                    <a:pt x="103984" y="181480"/>
                  </a:lnTo>
                  <a:cubicBezTo>
                    <a:pt x="125408" y="181480"/>
                    <a:pt x="143802" y="177862"/>
                    <a:pt x="159208" y="170630"/>
                  </a:cubicBezTo>
                  <a:cubicBezTo>
                    <a:pt x="173957" y="163965"/>
                    <a:pt x="186396" y="153063"/>
                    <a:pt x="194936" y="139310"/>
                  </a:cubicBezTo>
                  <a:cubicBezTo>
                    <a:pt x="203412" y="125663"/>
                    <a:pt x="207650" y="109606"/>
                    <a:pt x="207650" y="91142"/>
                  </a:cubicBezTo>
                  <a:cubicBezTo>
                    <a:pt x="207566" y="62774"/>
                    <a:pt x="198305" y="40496"/>
                    <a:pt x="179869" y="24306"/>
                  </a:cubicBezTo>
                  <a:close/>
                  <a:moveTo>
                    <a:pt x="147362" y="131299"/>
                  </a:moveTo>
                  <a:cubicBezTo>
                    <a:pt x="136067" y="140411"/>
                    <a:pt x="120407" y="144968"/>
                    <a:pt x="100382" y="144968"/>
                  </a:cubicBezTo>
                  <a:lnTo>
                    <a:pt x="41280" y="144968"/>
                  </a:lnTo>
                  <a:lnTo>
                    <a:pt x="41280" y="37360"/>
                  </a:lnTo>
                  <a:lnTo>
                    <a:pt x="100318" y="37360"/>
                  </a:lnTo>
                  <a:cubicBezTo>
                    <a:pt x="120386" y="37360"/>
                    <a:pt x="136046" y="41837"/>
                    <a:pt x="147299" y="50795"/>
                  </a:cubicBezTo>
                  <a:cubicBezTo>
                    <a:pt x="158551" y="59752"/>
                    <a:pt x="164166" y="73208"/>
                    <a:pt x="164145" y="91164"/>
                  </a:cubicBezTo>
                  <a:cubicBezTo>
                    <a:pt x="164145" y="108822"/>
                    <a:pt x="158530" y="122202"/>
                    <a:pt x="147299" y="131299"/>
                  </a:cubicBezTo>
                  <a:close/>
                </a:path>
              </a:pathLst>
            </a:custGeom>
            <a:solidFill>
              <a:srgbClr val="00A443"/>
            </a:solidFill>
            <a:ln w="2119" cap="flat">
              <a:noFill/>
              <a:prstDash val="solid"/>
              <a:miter/>
            </a:ln>
          </p:spPr>
          <p:txBody>
            <a:bodyPr rtlCol="0" anchor="ctr"/>
            <a:lstStyle/>
            <a:p>
              <a:endParaRPr lang="es-ES" sz="675"/>
            </a:p>
          </p:txBody>
        </p:sp>
        <p:sp>
          <p:nvSpPr>
            <p:cNvPr id="36" name="Forma libre: forma 35">
              <a:extLst>
                <a:ext uri="{FF2B5EF4-FFF2-40B4-BE49-F238E27FC236}">
                  <a16:creationId xmlns:a16="http://schemas.microsoft.com/office/drawing/2014/main" id="{DF57A9E4-F552-FDC5-A542-81FA3119FAB6}"/>
                </a:ext>
              </a:extLst>
            </p:cNvPr>
            <p:cNvSpPr/>
            <p:nvPr/>
          </p:nvSpPr>
          <p:spPr>
            <a:xfrm>
              <a:off x="22794197" y="934458"/>
              <a:ext cx="206799" cy="212416"/>
            </a:xfrm>
            <a:custGeom>
              <a:avLst/>
              <a:gdLst>
                <a:gd name="connsiteX0" fmla="*/ 156609 w 206799"/>
                <a:gd name="connsiteY0" fmla="*/ 13264 h 212416"/>
                <a:gd name="connsiteX1" fmla="*/ 103208 w 206799"/>
                <a:gd name="connsiteY1" fmla="*/ 20 h 212416"/>
                <a:gd name="connsiteX2" fmla="*/ 62246 w 206799"/>
                <a:gd name="connsiteY2" fmla="*/ 7648 h 212416"/>
                <a:gd name="connsiteX3" fmla="*/ 29315 w 206799"/>
                <a:gd name="connsiteY3" fmla="*/ 29539 h 212416"/>
                <a:gd name="connsiteX4" fmla="*/ 7637 w 206799"/>
                <a:gd name="connsiteY4" fmla="*/ 63253 h 212416"/>
                <a:gd name="connsiteX5" fmla="*/ 8 w 206799"/>
                <a:gd name="connsiteY5" fmla="*/ 106017 h 212416"/>
                <a:gd name="connsiteX6" fmla="*/ 13464 w 206799"/>
                <a:gd name="connsiteY6" fmla="*/ 161431 h 212416"/>
                <a:gd name="connsiteX7" fmla="*/ 50400 w 206799"/>
                <a:gd name="connsiteY7" fmla="*/ 198982 h 212416"/>
                <a:gd name="connsiteX8" fmla="*/ 144551 w 206799"/>
                <a:gd name="connsiteY8" fmla="*/ 204597 h 212416"/>
                <a:gd name="connsiteX9" fmla="*/ 177482 w 206799"/>
                <a:gd name="connsiteY9" fmla="*/ 182707 h 212416"/>
                <a:gd name="connsiteX10" fmla="*/ 199161 w 206799"/>
                <a:gd name="connsiteY10" fmla="*/ 149183 h 212416"/>
                <a:gd name="connsiteX11" fmla="*/ 206789 w 206799"/>
                <a:gd name="connsiteY11" fmla="*/ 106017 h 212416"/>
                <a:gd name="connsiteX12" fmla="*/ 193354 w 206799"/>
                <a:gd name="connsiteY12" fmla="*/ 50412 h 212416"/>
                <a:gd name="connsiteX13" fmla="*/ 156609 w 206799"/>
                <a:gd name="connsiteY13" fmla="*/ 13264 h 212416"/>
                <a:gd name="connsiteX14" fmla="*/ 161822 w 206799"/>
                <a:gd name="connsiteY14" fmla="*/ 135727 h 212416"/>
                <a:gd name="connsiteX15" fmla="*/ 148578 w 206799"/>
                <a:gd name="connsiteY15" fmla="*/ 158020 h 212416"/>
                <a:gd name="connsiteX16" fmla="*/ 128489 w 206799"/>
                <a:gd name="connsiteY16" fmla="*/ 171857 h 212416"/>
                <a:gd name="connsiteX17" fmla="*/ 103208 w 206799"/>
                <a:gd name="connsiteY17" fmla="*/ 176689 h 212416"/>
                <a:gd name="connsiteX18" fmla="*/ 71273 w 206799"/>
                <a:gd name="connsiteY18" fmla="*/ 168212 h 212416"/>
                <a:gd name="connsiteX19" fmla="*/ 48790 w 206799"/>
                <a:gd name="connsiteY19" fmla="*/ 143928 h 212416"/>
                <a:gd name="connsiteX20" fmla="*/ 40567 w 206799"/>
                <a:gd name="connsiteY20" fmla="*/ 105974 h 212416"/>
                <a:gd name="connsiteX21" fmla="*/ 45187 w 206799"/>
                <a:gd name="connsiteY21" fmla="*/ 76307 h 212416"/>
                <a:gd name="connsiteX22" fmla="*/ 58241 w 206799"/>
                <a:gd name="connsiteY22" fmla="*/ 54226 h 212416"/>
                <a:gd name="connsiteX23" fmla="*/ 78308 w 206799"/>
                <a:gd name="connsiteY23" fmla="*/ 40367 h 212416"/>
                <a:gd name="connsiteX24" fmla="*/ 103208 w 206799"/>
                <a:gd name="connsiteY24" fmla="*/ 35748 h 212416"/>
                <a:gd name="connsiteX25" fmla="*/ 135927 w 206799"/>
                <a:gd name="connsiteY25" fmla="*/ 44224 h 212416"/>
                <a:gd name="connsiteX26" fmla="*/ 158410 w 206799"/>
                <a:gd name="connsiteY26" fmla="*/ 68318 h 212416"/>
                <a:gd name="connsiteX27" fmla="*/ 166633 w 206799"/>
                <a:gd name="connsiteY27" fmla="*/ 106059 h 212416"/>
                <a:gd name="connsiteX28" fmla="*/ 161780 w 206799"/>
                <a:gd name="connsiteY28" fmla="*/ 135727 h 212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6799" h="212416">
                  <a:moveTo>
                    <a:pt x="156609" y="13264"/>
                  </a:moveTo>
                  <a:cubicBezTo>
                    <a:pt x="140292" y="4230"/>
                    <a:pt x="121856" y="-339"/>
                    <a:pt x="103208" y="20"/>
                  </a:cubicBezTo>
                  <a:cubicBezTo>
                    <a:pt x="89179" y="-114"/>
                    <a:pt x="75278" y="2476"/>
                    <a:pt x="62246" y="7648"/>
                  </a:cubicBezTo>
                  <a:cubicBezTo>
                    <a:pt x="49870" y="12588"/>
                    <a:pt x="38660" y="20043"/>
                    <a:pt x="29315" y="29539"/>
                  </a:cubicBezTo>
                  <a:cubicBezTo>
                    <a:pt x="19864" y="39176"/>
                    <a:pt x="12489" y="50651"/>
                    <a:pt x="7637" y="63253"/>
                  </a:cubicBezTo>
                  <a:cubicBezTo>
                    <a:pt x="2424" y="76903"/>
                    <a:pt x="-162" y="91410"/>
                    <a:pt x="8" y="106017"/>
                  </a:cubicBezTo>
                  <a:cubicBezTo>
                    <a:pt x="8" y="126896"/>
                    <a:pt x="4500" y="145369"/>
                    <a:pt x="13464" y="161431"/>
                  </a:cubicBezTo>
                  <a:cubicBezTo>
                    <a:pt x="22067" y="177121"/>
                    <a:pt x="34846" y="190120"/>
                    <a:pt x="50400" y="198982"/>
                  </a:cubicBezTo>
                  <a:cubicBezTo>
                    <a:pt x="79410" y="214667"/>
                    <a:pt x="113888" y="216723"/>
                    <a:pt x="144551" y="204597"/>
                  </a:cubicBezTo>
                  <a:cubicBezTo>
                    <a:pt x="156884" y="199562"/>
                    <a:pt x="168073" y="192122"/>
                    <a:pt x="177482" y="182707"/>
                  </a:cubicBezTo>
                  <a:cubicBezTo>
                    <a:pt x="186976" y="173165"/>
                    <a:pt x="194350" y="161745"/>
                    <a:pt x="199161" y="149183"/>
                  </a:cubicBezTo>
                  <a:cubicBezTo>
                    <a:pt x="204395" y="135400"/>
                    <a:pt x="206980" y="120757"/>
                    <a:pt x="206789" y="106017"/>
                  </a:cubicBezTo>
                  <a:cubicBezTo>
                    <a:pt x="206789" y="84826"/>
                    <a:pt x="202318" y="66290"/>
                    <a:pt x="193354" y="50412"/>
                  </a:cubicBezTo>
                  <a:cubicBezTo>
                    <a:pt x="184751" y="34883"/>
                    <a:pt x="172036" y="22029"/>
                    <a:pt x="156609" y="13264"/>
                  </a:cubicBezTo>
                  <a:close/>
                  <a:moveTo>
                    <a:pt x="161822" y="135727"/>
                  </a:moveTo>
                  <a:cubicBezTo>
                    <a:pt x="158961" y="143976"/>
                    <a:pt x="154448" y="151558"/>
                    <a:pt x="148578" y="158020"/>
                  </a:cubicBezTo>
                  <a:cubicBezTo>
                    <a:pt x="142962" y="164034"/>
                    <a:pt x="136117" y="168755"/>
                    <a:pt x="128489" y="171857"/>
                  </a:cubicBezTo>
                  <a:cubicBezTo>
                    <a:pt x="120457" y="175129"/>
                    <a:pt x="111875" y="176771"/>
                    <a:pt x="103208" y="176689"/>
                  </a:cubicBezTo>
                  <a:cubicBezTo>
                    <a:pt x="91998" y="176824"/>
                    <a:pt x="80957" y="173894"/>
                    <a:pt x="71273" y="168212"/>
                  </a:cubicBezTo>
                  <a:cubicBezTo>
                    <a:pt x="61610" y="162427"/>
                    <a:pt x="53812" y="154000"/>
                    <a:pt x="48790" y="143928"/>
                  </a:cubicBezTo>
                  <a:cubicBezTo>
                    <a:pt x="43301" y="133360"/>
                    <a:pt x="40546" y="120709"/>
                    <a:pt x="40567" y="105974"/>
                  </a:cubicBezTo>
                  <a:cubicBezTo>
                    <a:pt x="40377" y="95892"/>
                    <a:pt x="41945" y="85856"/>
                    <a:pt x="45187" y="76307"/>
                  </a:cubicBezTo>
                  <a:cubicBezTo>
                    <a:pt x="48026" y="68149"/>
                    <a:pt x="52456" y="60641"/>
                    <a:pt x="58241" y="54226"/>
                  </a:cubicBezTo>
                  <a:cubicBezTo>
                    <a:pt x="63771" y="48117"/>
                    <a:pt x="70637" y="43372"/>
                    <a:pt x="78308" y="40367"/>
                  </a:cubicBezTo>
                  <a:cubicBezTo>
                    <a:pt x="86234" y="37258"/>
                    <a:pt x="94689" y="35690"/>
                    <a:pt x="103208" y="35748"/>
                  </a:cubicBezTo>
                  <a:cubicBezTo>
                    <a:pt x="114672" y="35548"/>
                    <a:pt x="125988" y="38479"/>
                    <a:pt x="135927" y="44224"/>
                  </a:cubicBezTo>
                  <a:cubicBezTo>
                    <a:pt x="145547" y="49971"/>
                    <a:pt x="153346" y="58324"/>
                    <a:pt x="158410" y="68318"/>
                  </a:cubicBezTo>
                  <a:cubicBezTo>
                    <a:pt x="163899" y="78772"/>
                    <a:pt x="166633" y="91353"/>
                    <a:pt x="166633" y="106059"/>
                  </a:cubicBezTo>
                  <a:cubicBezTo>
                    <a:pt x="166760" y="116157"/>
                    <a:pt x="165128" y="126197"/>
                    <a:pt x="161780" y="135727"/>
                  </a:cubicBezTo>
                  <a:close/>
                </a:path>
              </a:pathLst>
            </a:custGeom>
            <a:solidFill>
              <a:srgbClr val="00A443"/>
            </a:solidFill>
            <a:ln w="2119" cap="flat">
              <a:noFill/>
              <a:prstDash val="solid"/>
              <a:miter/>
            </a:ln>
          </p:spPr>
          <p:txBody>
            <a:bodyPr rtlCol="0" anchor="ctr"/>
            <a:lstStyle/>
            <a:p>
              <a:endParaRPr lang="es-ES" sz="675"/>
            </a:p>
          </p:txBody>
        </p:sp>
        <p:sp>
          <p:nvSpPr>
            <p:cNvPr id="37" name="Forma libre: forma 36">
              <a:extLst>
                <a:ext uri="{FF2B5EF4-FFF2-40B4-BE49-F238E27FC236}">
                  <a16:creationId xmlns:a16="http://schemas.microsoft.com/office/drawing/2014/main" id="{762EE6F4-0A2F-DB1B-9DE3-FDC0EE67B100}"/>
                </a:ext>
              </a:extLst>
            </p:cNvPr>
            <p:cNvSpPr/>
            <p:nvPr/>
          </p:nvSpPr>
          <p:spPr>
            <a:xfrm>
              <a:off x="23000817" y="938482"/>
              <a:ext cx="295529" cy="204090"/>
            </a:xfrm>
            <a:custGeom>
              <a:avLst/>
              <a:gdLst>
                <a:gd name="connsiteX0" fmla="*/ 222039 w 295529"/>
                <a:gd name="connsiteY0" fmla="*/ 109727 h 204090"/>
                <a:gd name="connsiteX1" fmla="*/ 216826 w 295529"/>
                <a:gd name="connsiteY1" fmla="*/ 127188 h 204090"/>
                <a:gd name="connsiteX2" fmla="*/ 211613 w 295529"/>
                <a:gd name="connsiteY2" fmla="*/ 146260 h 204090"/>
                <a:gd name="connsiteX3" fmla="*/ 199958 w 295529"/>
                <a:gd name="connsiteY3" fmla="*/ 110108 h 204090"/>
                <a:gd name="connsiteX4" fmla="*/ 164951 w 295529"/>
                <a:gd name="connsiteY4" fmla="*/ 0 h 204090"/>
                <a:gd name="connsiteX5" fmla="*/ 130812 w 295529"/>
                <a:gd name="connsiteY5" fmla="*/ 0 h 204090"/>
                <a:gd name="connsiteX6" fmla="*/ 96377 w 295529"/>
                <a:gd name="connsiteY6" fmla="*/ 109727 h 204090"/>
                <a:gd name="connsiteX7" fmla="*/ 90952 w 295529"/>
                <a:gd name="connsiteY7" fmla="*/ 127591 h 204090"/>
                <a:gd name="connsiteX8" fmla="*/ 85124 w 295529"/>
                <a:gd name="connsiteY8" fmla="*/ 146663 h 204090"/>
                <a:gd name="connsiteX9" fmla="*/ 79509 w 295529"/>
                <a:gd name="connsiteY9" fmla="*/ 127591 h 204090"/>
                <a:gd name="connsiteX10" fmla="*/ 74274 w 295529"/>
                <a:gd name="connsiteY10" fmla="*/ 109727 h 204090"/>
                <a:gd name="connsiteX11" fmla="*/ 41767 w 295529"/>
                <a:gd name="connsiteY11" fmla="*/ 106 h 204090"/>
                <a:gd name="connsiteX12" fmla="*/ 0 w 295529"/>
                <a:gd name="connsiteY12" fmla="*/ 106 h 204090"/>
                <a:gd name="connsiteX13" fmla="*/ 64654 w 295529"/>
                <a:gd name="connsiteY13" fmla="*/ 204090 h 204090"/>
                <a:gd name="connsiteX14" fmla="*/ 101992 w 295529"/>
                <a:gd name="connsiteY14" fmla="*/ 204090 h 204090"/>
                <a:gd name="connsiteX15" fmla="*/ 136512 w 295529"/>
                <a:gd name="connsiteY15" fmla="*/ 94469 h 204090"/>
                <a:gd name="connsiteX16" fmla="*/ 147362 w 295529"/>
                <a:gd name="connsiteY16" fmla="*/ 58741 h 204090"/>
                <a:gd name="connsiteX17" fmla="*/ 158996 w 295529"/>
                <a:gd name="connsiteY17" fmla="*/ 94469 h 204090"/>
                <a:gd name="connsiteX18" fmla="*/ 193537 w 295529"/>
                <a:gd name="connsiteY18" fmla="*/ 204090 h 204090"/>
                <a:gd name="connsiteX19" fmla="*/ 231278 w 295529"/>
                <a:gd name="connsiteY19" fmla="*/ 204090 h 204090"/>
                <a:gd name="connsiteX20" fmla="*/ 295529 w 295529"/>
                <a:gd name="connsiteY20" fmla="*/ 106 h 204090"/>
                <a:gd name="connsiteX21" fmla="*/ 254567 w 295529"/>
                <a:gd name="connsiteY21" fmla="*/ 106 h 20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5529" h="204090">
                  <a:moveTo>
                    <a:pt x="222039" y="109727"/>
                  </a:moveTo>
                  <a:cubicBezTo>
                    <a:pt x="220174" y="115618"/>
                    <a:pt x="218437" y="121439"/>
                    <a:pt x="216826" y="127188"/>
                  </a:cubicBezTo>
                  <a:cubicBezTo>
                    <a:pt x="215215" y="132937"/>
                    <a:pt x="213478" y="139295"/>
                    <a:pt x="211613" y="146260"/>
                  </a:cubicBezTo>
                  <a:cubicBezTo>
                    <a:pt x="206782" y="131257"/>
                    <a:pt x="202904" y="119206"/>
                    <a:pt x="199958" y="110108"/>
                  </a:cubicBezTo>
                  <a:lnTo>
                    <a:pt x="164951" y="0"/>
                  </a:lnTo>
                  <a:lnTo>
                    <a:pt x="130812" y="0"/>
                  </a:lnTo>
                  <a:lnTo>
                    <a:pt x="96377" y="109727"/>
                  </a:lnTo>
                  <a:cubicBezTo>
                    <a:pt x="94491" y="115900"/>
                    <a:pt x="92668" y="121855"/>
                    <a:pt x="90952" y="127591"/>
                  </a:cubicBezTo>
                  <a:cubicBezTo>
                    <a:pt x="89193" y="133355"/>
                    <a:pt x="87264" y="139712"/>
                    <a:pt x="85124" y="146663"/>
                  </a:cubicBezTo>
                  <a:cubicBezTo>
                    <a:pt x="83005" y="139712"/>
                    <a:pt x="81098" y="133355"/>
                    <a:pt x="79509" y="127591"/>
                  </a:cubicBezTo>
                  <a:cubicBezTo>
                    <a:pt x="77919" y="121827"/>
                    <a:pt x="76160" y="115894"/>
                    <a:pt x="74274" y="109727"/>
                  </a:cubicBezTo>
                  <a:lnTo>
                    <a:pt x="41767" y="106"/>
                  </a:lnTo>
                  <a:lnTo>
                    <a:pt x="0" y="106"/>
                  </a:lnTo>
                  <a:lnTo>
                    <a:pt x="64654" y="204090"/>
                  </a:lnTo>
                  <a:lnTo>
                    <a:pt x="101992" y="204090"/>
                  </a:lnTo>
                  <a:lnTo>
                    <a:pt x="136512" y="94469"/>
                  </a:lnTo>
                  <a:cubicBezTo>
                    <a:pt x="139458" y="85639"/>
                    <a:pt x="143082" y="73730"/>
                    <a:pt x="147362" y="58741"/>
                  </a:cubicBezTo>
                  <a:cubicBezTo>
                    <a:pt x="152448" y="73730"/>
                    <a:pt x="156326" y="85639"/>
                    <a:pt x="158996" y="94469"/>
                  </a:cubicBezTo>
                  <a:lnTo>
                    <a:pt x="193537" y="204090"/>
                  </a:lnTo>
                  <a:lnTo>
                    <a:pt x="231278" y="204090"/>
                  </a:lnTo>
                  <a:lnTo>
                    <a:pt x="295529" y="106"/>
                  </a:lnTo>
                  <a:lnTo>
                    <a:pt x="254567" y="106"/>
                  </a:lnTo>
                  <a:close/>
                </a:path>
              </a:pathLst>
            </a:custGeom>
            <a:solidFill>
              <a:srgbClr val="00A443"/>
            </a:solidFill>
            <a:ln w="2119" cap="flat">
              <a:noFill/>
              <a:prstDash val="solid"/>
              <a:miter/>
            </a:ln>
          </p:spPr>
          <p:txBody>
            <a:bodyPr rtlCol="0" anchor="ctr"/>
            <a:lstStyle/>
            <a:p>
              <a:endParaRPr lang="es-ES" sz="675"/>
            </a:p>
          </p:txBody>
        </p:sp>
        <p:sp>
          <p:nvSpPr>
            <p:cNvPr id="38" name="Forma libre: forma 37">
              <a:extLst>
                <a:ext uri="{FF2B5EF4-FFF2-40B4-BE49-F238E27FC236}">
                  <a16:creationId xmlns:a16="http://schemas.microsoft.com/office/drawing/2014/main" id="{E25911BA-3E94-DD30-CC77-4C8A3EE9622E}"/>
                </a:ext>
              </a:extLst>
            </p:cNvPr>
            <p:cNvSpPr/>
            <p:nvPr/>
          </p:nvSpPr>
          <p:spPr>
            <a:xfrm>
              <a:off x="23296333" y="934464"/>
              <a:ext cx="192321" cy="212494"/>
            </a:xfrm>
            <a:custGeom>
              <a:avLst/>
              <a:gdLst>
                <a:gd name="connsiteX0" fmla="*/ 146570 w 192321"/>
                <a:gd name="connsiteY0" fmla="*/ 13067 h 212494"/>
                <a:gd name="connsiteX1" fmla="*/ 97979 w 192321"/>
                <a:gd name="connsiteY1" fmla="*/ 14 h 212494"/>
                <a:gd name="connsiteX2" fmla="*/ 58415 w 192321"/>
                <a:gd name="connsiteY2" fmla="*/ 7430 h 212494"/>
                <a:gd name="connsiteX3" fmla="*/ 27307 w 192321"/>
                <a:gd name="connsiteY3" fmla="*/ 28982 h 212494"/>
                <a:gd name="connsiteX4" fmla="*/ 7027 w 192321"/>
                <a:gd name="connsiteY4" fmla="*/ 62506 h 212494"/>
                <a:gd name="connsiteX5" fmla="*/ 13 w 192321"/>
                <a:gd name="connsiteY5" fmla="*/ 106074 h 212494"/>
                <a:gd name="connsiteX6" fmla="*/ 12855 w 192321"/>
                <a:gd name="connsiteY6" fmla="*/ 161680 h 212494"/>
                <a:gd name="connsiteX7" fmla="*/ 48180 w 192321"/>
                <a:gd name="connsiteY7" fmla="*/ 199039 h 212494"/>
                <a:gd name="connsiteX8" fmla="*/ 99992 w 192321"/>
                <a:gd name="connsiteY8" fmla="*/ 212474 h 212494"/>
                <a:gd name="connsiteX9" fmla="*/ 134300 w 192321"/>
                <a:gd name="connsiteY9" fmla="*/ 207452 h 212494"/>
                <a:gd name="connsiteX10" fmla="*/ 164837 w 192321"/>
                <a:gd name="connsiteY10" fmla="*/ 191008 h 212494"/>
                <a:gd name="connsiteX11" fmla="*/ 188719 w 192321"/>
                <a:gd name="connsiteY11" fmla="*/ 161489 h 212494"/>
                <a:gd name="connsiteX12" fmla="*/ 158204 w 192321"/>
                <a:gd name="connsiteY12" fmla="*/ 142608 h 212494"/>
                <a:gd name="connsiteX13" fmla="*/ 142946 w 192321"/>
                <a:gd name="connsiteY13" fmla="*/ 162887 h 212494"/>
                <a:gd name="connsiteX14" fmla="*/ 123260 w 192321"/>
                <a:gd name="connsiteY14" fmla="*/ 174140 h 212494"/>
                <a:gd name="connsiteX15" fmla="*/ 99950 w 192321"/>
                <a:gd name="connsiteY15" fmla="*/ 177552 h 212494"/>
                <a:gd name="connsiteX16" fmla="*/ 69032 w 192321"/>
                <a:gd name="connsiteY16" fmla="*/ 169520 h 212494"/>
                <a:gd name="connsiteX17" fmla="*/ 47587 w 192321"/>
                <a:gd name="connsiteY17" fmla="*/ 145532 h 212494"/>
                <a:gd name="connsiteX18" fmla="*/ 40106 w 192321"/>
                <a:gd name="connsiteY18" fmla="*/ 115229 h 212494"/>
                <a:gd name="connsiteX19" fmla="*/ 191940 w 192321"/>
                <a:gd name="connsiteY19" fmla="*/ 115229 h 212494"/>
                <a:gd name="connsiteX20" fmla="*/ 192321 w 192321"/>
                <a:gd name="connsiteY20" fmla="*/ 109613 h 212494"/>
                <a:gd name="connsiteX21" fmla="*/ 192321 w 192321"/>
                <a:gd name="connsiteY21" fmla="*/ 104379 h 212494"/>
                <a:gd name="connsiteX22" fmla="*/ 180094 w 192321"/>
                <a:gd name="connsiteY22" fmla="*/ 49579 h 212494"/>
                <a:gd name="connsiteX23" fmla="*/ 146570 w 192321"/>
                <a:gd name="connsiteY23" fmla="*/ 13067 h 212494"/>
                <a:gd name="connsiteX24" fmla="*/ 55216 w 192321"/>
                <a:gd name="connsiteY24" fmla="*/ 52016 h 212494"/>
                <a:gd name="connsiteX25" fmla="*/ 73482 w 192321"/>
                <a:gd name="connsiteY25" fmla="*/ 37967 h 212494"/>
                <a:gd name="connsiteX26" fmla="*/ 97576 w 192321"/>
                <a:gd name="connsiteY26" fmla="*/ 33347 h 212494"/>
                <a:gd name="connsiteX27" fmla="*/ 137119 w 192321"/>
                <a:gd name="connsiteY27" fmla="*/ 50999 h 212494"/>
                <a:gd name="connsiteX28" fmla="*/ 151317 w 192321"/>
                <a:gd name="connsiteY28" fmla="*/ 85943 h 212494"/>
                <a:gd name="connsiteX29" fmla="*/ 41272 w 192321"/>
                <a:gd name="connsiteY29" fmla="*/ 85943 h 212494"/>
                <a:gd name="connsiteX30" fmla="*/ 43772 w 192321"/>
                <a:gd name="connsiteY30" fmla="*/ 74902 h 212494"/>
                <a:gd name="connsiteX31" fmla="*/ 55216 w 192321"/>
                <a:gd name="connsiteY31" fmla="*/ 52016 h 21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2321" h="212494">
                  <a:moveTo>
                    <a:pt x="146570" y="13067"/>
                  </a:moveTo>
                  <a:cubicBezTo>
                    <a:pt x="131927" y="4241"/>
                    <a:pt x="115080" y="-281"/>
                    <a:pt x="97979" y="14"/>
                  </a:cubicBezTo>
                  <a:cubicBezTo>
                    <a:pt x="84438" y="-156"/>
                    <a:pt x="70982" y="2366"/>
                    <a:pt x="58415" y="7430"/>
                  </a:cubicBezTo>
                  <a:cubicBezTo>
                    <a:pt x="46633" y="12319"/>
                    <a:pt x="36016" y="19666"/>
                    <a:pt x="27307" y="28982"/>
                  </a:cubicBezTo>
                  <a:cubicBezTo>
                    <a:pt x="18301" y="38632"/>
                    <a:pt x="11393" y="50048"/>
                    <a:pt x="7027" y="62506"/>
                  </a:cubicBezTo>
                  <a:cubicBezTo>
                    <a:pt x="2175" y="76511"/>
                    <a:pt x="-199" y="91256"/>
                    <a:pt x="13" y="106074"/>
                  </a:cubicBezTo>
                  <a:cubicBezTo>
                    <a:pt x="13" y="127265"/>
                    <a:pt x="4294" y="145801"/>
                    <a:pt x="12855" y="161680"/>
                  </a:cubicBezTo>
                  <a:cubicBezTo>
                    <a:pt x="20971" y="177140"/>
                    <a:pt x="33198" y="190065"/>
                    <a:pt x="48180" y="199039"/>
                  </a:cubicBezTo>
                  <a:cubicBezTo>
                    <a:pt x="63883" y="208190"/>
                    <a:pt x="81810" y="212839"/>
                    <a:pt x="99992" y="212474"/>
                  </a:cubicBezTo>
                  <a:cubicBezTo>
                    <a:pt x="111605" y="212496"/>
                    <a:pt x="123175" y="210802"/>
                    <a:pt x="134300" y="207452"/>
                  </a:cubicBezTo>
                  <a:cubicBezTo>
                    <a:pt x="145489" y="204078"/>
                    <a:pt x="155873" y="198486"/>
                    <a:pt x="164837" y="191008"/>
                  </a:cubicBezTo>
                  <a:cubicBezTo>
                    <a:pt x="174563" y="182739"/>
                    <a:pt x="182658" y="172729"/>
                    <a:pt x="188719" y="161489"/>
                  </a:cubicBezTo>
                  <a:lnTo>
                    <a:pt x="158204" y="142608"/>
                  </a:lnTo>
                  <a:cubicBezTo>
                    <a:pt x="154432" y="150258"/>
                    <a:pt x="149240" y="157134"/>
                    <a:pt x="142946" y="162887"/>
                  </a:cubicBezTo>
                  <a:cubicBezTo>
                    <a:pt x="137267" y="168005"/>
                    <a:pt x="130549" y="171843"/>
                    <a:pt x="123260" y="174140"/>
                  </a:cubicBezTo>
                  <a:cubicBezTo>
                    <a:pt x="115716" y="176460"/>
                    <a:pt x="107854" y="177611"/>
                    <a:pt x="99950" y="177552"/>
                  </a:cubicBezTo>
                  <a:cubicBezTo>
                    <a:pt x="89100" y="177734"/>
                    <a:pt x="78420" y="174958"/>
                    <a:pt x="69032" y="169520"/>
                  </a:cubicBezTo>
                  <a:cubicBezTo>
                    <a:pt x="59644" y="163843"/>
                    <a:pt x="52185" y="155488"/>
                    <a:pt x="47587" y="145532"/>
                  </a:cubicBezTo>
                  <a:cubicBezTo>
                    <a:pt x="43158" y="136011"/>
                    <a:pt x="40615" y="125718"/>
                    <a:pt x="40106" y="115229"/>
                  </a:cubicBezTo>
                  <a:lnTo>
                    <a:pt x="191940" y="115229"/>
                  </a:lnTo>
                  <a:cubicBezTo>
                    <a:pt x="192194" y="113368"/>
                    <a:pt x="192321" y="111491"/>
                    <a:pt x="192321" y="109613"/>
                  </a:cubicBezTo>
                  <a:lnTo>
                    <a:pt x="192321" y="104379"/>
                  </a:lnTo>
                  <a:cubicBezTo>
                    <a:pt x="192321" y="83500"/>
                    <a:pt x="188252" y="65233"/>
                    <a:pt x="180094" y="49579"/>
                  </a:cubicBezTo>
                  <a:cubicBezTo>
                    <a:pt x="172486" y="34553"/>
                    <a:pt x="160895" y="21919"/>
                    <a:pt x="146570" y="13067"/>
                  </a:cubicBezTo>
                  <a:close/>
                  <a:moveTo>
                    <a:pt x="55216" y="52016"/>
                  </a:moveTo>
                  <a:cubicBezTo>
                    <a:pt x="60005" y="45845"/>
                    <a:pt x="66298" y="41007"/>
                    <a:pt x="73482" y="37967"/>
                  </a:cubicBezTo>
                  <a:cubicBezTo>
                    <a:pt x="81111" y="34801"/>
                    <a:pt x="89312" y="33228"/>
                    <a:pt x="97576" y="33347"/>
                  </a:cubicBezTo>
                  <a:cubicBezTo>
                    <a:pt x="112749" y="32951"/>
                    <a:pt x="127286" y="39439"/>
                    <a:pt x="137119" y="50999"/>
                  </a:cubicBezTo>
                  <a:cubicBezTo>
                    <a:pt x="144493" y="59475"/>
                    <a:pt x="149219" y="71124"/>
                    <a:pt x="151317" y="85943"/>
                  </a:cubicBezTo>
                  <a:lnTo>
                    <a:pt x="41272" y="85943"/>
                  </a:lnTo>
                  <a:cubicBezTo>
                    <a:pt x="41865" y="82213"/>
                    <a:pt x="42692" y="78524"/>
                    <a:pt x="43772" y="74902"/>
                  </a:cubicBezTo>
                  <a:cubicBezTo>
                    <a:pt x="46103" y="66615"/>
                    <a:pt x="49981" y="58848"/>
                    <a:pt x="55216" y="52016"/>
                  </a:cubicBezTo>
                  <a:close/>
                </a:path>
              </a:pathLst>
            </a:custGeom>
            <a:solidFill>
              <a:srgbClr val="00A443"/>
            </a:solidFill>
            <a:ln w="2119" cap="flat">
              <a:noFill/>
              <a:prstDash val="solid"/>
              <a:miter/>
            </a:ln>
          </p:spPr>
          <p:txBody>
            <a:bodyPr rtlCol="0" anchor="ctr"/>
            <a:lstStyle/>
            <a:p>
              <a:endParaRPr lang="es-ES" sz="675"/>
            </a:p>
          </p:txBody>
        </p:sp>
        <p:sp>
          <p:nvSpPr>
            <p:cNvPr id="39" name="Forma libre: forma 38">
              <a:extLst>
                <a:ext uri="{FF2B5EF4-FFF2-40B4-BE49-F238E27FC236}">
                  <a16:creationId xmlns:a16="http://schemas.microsoft.com/office/drawing/2014/main" id="{7DC6B916-8187-6BFB-560E-DBFD20B3370D}"/>
                </a:ext>
              </a:extLst>
            </p:cNvPr>
            <p:cNvSpPr/>
            <p:nvPr/>
          </p:nvSpPr>
          <p:spPr>
            <a:xfrm>
              <a:off x="23513893" y="934470"/>
              <a:ext cx="106399" cy="207996"/>
            </a:xfrm>
            <a:custGeom>
              <a:avLst/>
              <a:gdLst>
                <a:gd name="connsiteX0" fmla="*/ 94766 w 106399"/>
                <a:gd name="connsiteY0" fmla="*/ 7 h 207996"/>
                <a:gd name="connsiteX1" fmla="*/ 62429 w 106399"/>
                <a:gd name="connsiteY1" fmla="*/ 9246 h 207996"/>
                <a:gd name="connsiteX2" fmla="*/ 39352 w 106399"/>
                <a:gd name="connsiteY2" fmla="*/ 37346 h 207996"/>
                <a:gd name="connsiteX3" fmla="*/ 39352 w 106399"/>
                <a:gd name="connsiteY3" fmla="*/ 4012 h 207996"/>
                <a:gd name="connsiteX4" fmla="*/ 0 w 106399"/>
                <a:gd name="connsiteY4" fmla="*/ 4012 h 207996"/>
                <a:gd name="connsiteX5" fmla="*/ 0 w 106399"/>
                <a:gd name="connsiteY5" fmla="*/ 207997 h 207996"/>
                <a:gd name="connsiteX6" fmla="*/ 39352 w 106399"/>
                <a:gd name="connsiteY6" fmla="*/ 207997 h 207996"/>
                <a:gd name="connsiteX7" fmla="*/ 39352 w 106399"/>
                <a:gd name="connsiteY7" fmla="*/ 99181 h 207996"/>
                <a:gd name="connsiteX8" fmla="*/ 52596 w 106399"/>
                <a:gd name="connsiteY8" fmla="*/ 57435 h 207996"/>
                <a:gd name="connsiteX9" fmla="*/ 86332 w 106399"/>
                <a:gd name="connsiteY9" fmla="*/ 41774 h 207996"/>
                <a:gd name="connsiteX10" fmla="*/ 106400 w 106399"/>
                <a:gd name="connsiteY10" fmla="*/ 41774 h 207996"/>
                <a:gd name="connsiteX11" fmla="*/ 106400 w 106399"/>
                <a:gd name="connsiteY11" fmla="*/ 7 h 20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399" h="207996">
                  <a:moveTo>
                    <a:pt x="94766" y="7"/>
                  </a:moveTo>
                  <a:cubicBezTo>
                    <a:pt x="83302" y="-171"/>
                    <a:pt x="72071" y="3044"/>
                    <a:pt x="62429" y="9246"/>
                  </a:cubicBezTo>
                  <a:cubicBezTo>
                    <a:pt x="52935" y="15392"/>
                    <a:pt x="45243" y="24758"/>
                    <a:pt x="39352" y="37346"/>
                  </a:cubicBezTo>
                  <a:lnTo>
                    <a:pt x="39352" y="4012"/>
                  </a:lnTo>
                  <a:lnTo>
                    <a:pt x="0" y="4012"/>
                  </a:lnTo>
                  <a:lnTo>
                    <a:pt x="0" y="207997"/>
                  </a:lnTo>
                  <a:lnTo>
                    <a:pt x="39352" y="207997"/>
                  </a:lnTo>
                  <a:lnTo>
                    <a:pt x="39352" y="99181"/>
                  </a:lnTo>
                  <a:cubicBezTo>
                    <a:pt x="39352" y="81789"/>
                    <a:pt x="43759" y="67875"/>
                    <a:pt x="52596" y="57435"/>
                  </a:cubicBezTo>
                  <a:cubicBezTo>
                    <a:pt x="60818" y="47276"/>
                    <a:pt x="73278" y="41493"/>
                    <a:pt x="86332" y="41774"/>
                  </a:cubicBezTo>
                  <a:lnTo>
                    <a:pt x="106400" y="41774"/>
                  </a:lnTo>
                  <a:lnTo>
                    <a:pt x="106400" y="7"/>
                  </a:lnTo>
                  <a:close/>
                </a:path>
              </a:pathLst>
            </a:custGeom>
            <a:solidFill>
              <a:srgbClr val="00A443"/>
            </a:solidFill>
            <a:ln w="2119" cap="flat">
              <a:noFill/>
              <a:prstDash val="solid"/>
              <a:miter/>
            </a:ln>
          </p:spPr>
          <p:txBody>
            <a:bodyPr rtlCol="0" anchor="ctr"/>
            <a:lstStyle/>
            <a:p>
              <a:endParaRPr lang="es-ES" sz="675"/>
            </a:p>
          </p:txBody>
        </p:sp>
        <p:sp>
          <p:nvSpPr>
            <p:cNvPr id="40" name="Forma libre: forma 39">
              <a:extLst>
                <a:ext uri="{FF2B5EF4-FFF2-40B4-BE49-F238E27FC236}">
                  <a16:creationId xmlns:a16="http://schemas.microsoft.com/office/drawing/2014/main" id="{F1173C43-C860-67A6-E5B0-9C4158B785E4}"/>
                </a:ext>
              </a:extLst>
            </p:cNvPr>
            <p:cNvSpPr/>
            <p:nvPr/>
          </p:nvSpPr>
          <p:spPr>
            <a:xfrm>
              <a:off x="20826516" y="737210"/>
              <a:ext cx="267147" cy="428326"/>
            </a:xfrm>
            <a:custGeom>
              <a:avLst/>
              <a:gdLst>
                <a:gd name="connsiteX0" fmla="*/ 0 w 267147"/>
                <a:gd name="connsiteY0" fmla="*/ 305362 h 428326"/>
                <a:gd name="connsiteX1" fmla="*/ 35453 w 267147"/>
                <a:gd name="connsiteY1" fmla="*/ 391737 h 428326"/>
                <a:gd name="connsiteX2" fmla="*/ 176966 w 267147"/>
                <a:gd name="connsiteY2" fmla="*/ 414920 h 428326"/>
                <a:gd name="connsiteX3" fmla="*/ 219475 w 267147"/>
                <a:gd name="connsiteY3" fmla="*/ 0 h 428326"/>
                <a:gd name="connsiteX4" fmla="*/ 0 w 267147"/>
                <a:gd name="connsiteY4" fmla="*/ 305362 h 428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147" h="428326">
                  <a:moveTo>
                    <a:pt x="0" y="305362"/>
                  </a:moveTo>
                  <a:cubicBezTo>
                    <a:pt x="-49" y="337704"/>
                    <a:pt x="12696" y="368753"/>
                    <a:pt x="35453" y="391737"/>
                  </a:cubicBezTo>
                  <a:cubicBezTo>
                    <a:pt x="79360" y="435644"/>
                    <a:pt x="138971" y="435560"/>
                    <a:pt x="176966" y="414920"/>
                  </a:cubicBezTo>
                  <a:cubicBezTo>
                    <a:pt x="223480" y="389681"/>
                    <a:pt x="328121" y="313987"/>
                    <a:pt x="219475" y="0"/>
                  </a:cubicBezTo>
                  <a:cubicBezTo>
                    <a:pt x="219475" y="148210"/>
                    <a:pt x="0" y="163277"/>
                    <a:pt x="0" y="305362"/>
                  </a:cubicBezTo>
                  <a:close/>
                </a:path>
              </a:pathLst>
            </a:custGeom>
            <a:solidFill>
              <a:srgbClr val="FF9C1A"/>
            </a:solidFill>
            <a:ln w="2119" cap="flat">
              <a:noFill/>
              <a:prstDash val="solid"/>
              <a:miter/>
            </a:ln>
          </p:spPr>
          <p:txBody>
            <a:bodyPr rtlCol="0" anchor="ctr"/>
            <a:lstStyle/>
            <a:p>
              <a:endParaRPr lang="es-ES" sz="675"/>
            </a:p>
          </p:txBody>
        </p:sp>
        <p:sp>
          <p:nvSpPr>
            <p:cNvPr id="41" name="Forma libre: forma 40">
              <a:extLst>
                <a:ext uri="{FF2B5EF4-FFF2-40B4-BE49-F238E27FC236}">
                  <a16:creationId xmlns:a16="http://schemas.microsoft.com/office/drawing/2014/main" id="{50535BDC-5B8B-75D5-C1BD-0D3D940FA051}"/>
                </a:ext>
              </a:extLst>
            </p:cNvPr>
            <p:cNvSpPr/>
            <p:nvPr/>
          </p:nvSpPr>
          <p:spPr>
            <a:xfrm>
              <a:off x="20670932" y="737210"/>
              <a:ext cx="255520" cy="428307"/>
            </a:xfrm>
            <a:custGeom>
              <a:avLst/>
              <a:gdLst>
                <a:gd name="connsiteX0" fmla="*/ 255521 w 255520"/>
                <a:gd name="connsiteY0" fmla="*/ 129752 h 428307"/>
                <a:gd name="connsiteX1" fmla="*/ 219496 w 255520"/>
                <a:gd name="connsiteY1" fmla="*/ 0 h 428307"/>
                <a:gd name="connsiteX2" fmla="*/ 0 w 255520"/>
                <a:gd name="connsiteY2" fmla="*/ 305362 h 428307"/>
                <a:gd name="connsiteX3" fmla="*/ 35410 w 255520"/>
                <a:gd name="connsiteY3" fmla="*/ 391737 h 428307"/>
                <a:gd name="connsiteX4" fmla="*/ 176924 w 255520"/>
                <a:gd name="connsiteY4" fmla="*/ 414920 h 428307"/>
                <a:gd name="connsiteX5" fmla="*/ 255521 w 255520"/>
                <a:gd name="connsiteY5" fmla="*/ 129752 h 42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520" h="428307">
                  <a:moveTo>
                    <a:pt x="255521" y="129752"/>
                  </a:moveTo>
                  <a:cubicBezTo>
                    <a:pt x="248316" y="90909"/>
                    <a:pt x="236767" y="51134"/>
                    <a:pt x="219496" y="0"/>
                  </a:cubicBezTo>
                  <a:cubicBezTo>
                    <a:pt x="219496" y="148210"/>
                    <a:pt x="0" y="163277"/>
                    <a:pt x="0" y="305362"/>
                  </a:cubicBezTo>
                  <a:cubicBezTo>
                    <a:pt x="-49" y="337697"/>
                    <a:pt x="12677" y="368742"/>
                    <a:pt x="35410" y="391737"/>
                  </a:cubicBezTo>
                  <a:cubicBezTo>
                    <a:pt x="79318" y="435644"/>
                    <a:pt x="139394" y="435517"/>
                    <a:pt x="176924" y="414920"/>
                  </a:cubicBezTo>
                  <a:cubicBezTo>
                    <a:pt x="89659" y="321870"/>
                    <a:pt x="120386" y="214156"/>
                    <a:pt x="255521" y="129752"/>
                  </a:cubicBezTo>
                  <a:close/>
                </a:path>
              </a:pathLst>
            </a:custGeom>
            <a:solidFill>
              <a:srgbClr val="0DA9FF"/>
            </a:solidFill>
            <a:ln w="2119" cap="flat">
              <a:noFill/>
              <a:prstDash val="solid"/>
              <a:miter/>
            </a:ln>
          </p:spPr>
          <p:txBody>
            <a:bodyPr rtlCol="0" anchor="ctr"/>
            <a:lstStyle/>
            <a:p>
              <a:endParaRPr lang="es-ES" sz="675"/>
            </a:p>
          </p:txBody>
        </p:sp>
        <p:sp>
          <p:nvSpPr>
            <p:cNvPr id="42" name="Forma libre: forma 41">
              <a:extLst>
                <a:ext uri="{FF2B5EF4-FFF2-40B4-BE49-F238E27FC236}">
                  <a16:creationId xmlns:a16="http://schemas.microsoft.com/office/drawing/2014/main" id="{5A5716C8-48A1-F61F-CCBF-B922598B5B97}"/>
                </a:ext>
              </a:extLst>
            </p:cNvPr>
            <p:cNvSpPr/>
            <p:nvPr/>
          </p:nvSpPr>
          <p:spPr>
            <a:xfrm>
              <a:off x="20515348" y="737210"/>
              <a:ext cx="255520" cy="529266"/>
            </a:xfrm>
            <a:custGeom>
              <a:avLst/>
              <a:gdLst>
                <a:gd name="connsiteX0" fmla="*/ 255521 w 255520"/>
                <a:gd name="connsiteY0" fmla="*/ 129752 h 529266"/>
                <a:gd name="connsiteX1" fmla="*/ 219496 w 255520"/>
                <a:gd name="connsiteY1" fmla="*/ 0 h 529266"/>
                <a:gd name="connsiteX2" fmla="*/ 0 w 255520"/>
                <a:gd name="connsiteY2" fmla="*/ 305362 h 529266"/>
                <a:gd name="connsiteX3" fmla="*/ 59038 w 255520"/>
                <a:gd name="connsiteY3" fmla="*/ 410321 h 529266"/>
                <a:gd name="connsiteX4" fmla="*/ 53380 w 255520"/>
                <a:gd name="connsiteY4" fmla="*/ 529266 h 529266"/>
                <a:gd name="connsiteX5" fmla="*/ 81543 w 255520"/>
                <a:gd name="connsiteY5" fmla="*/ 524583 h 529266"/>
                <a:gd name="connsiteX6" fmla="*/ 77093 w 255520"/>
                <a:gd name="connsiteY6" fmla="*/ 419433 h 529266"/>
                <a:gd name="connsiteX7" fmla="*/ 176923 w 255520"/>
                <a:gd name="connsiteY7" fmla="*/ 414962 h 529266"/>
                <a:gd name="connsiteX8" fmla="*/ 255521 w 255520"/>
                <a:gd name="connsiteY8" fmla="*/ 129752 h 52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20" h="529266">
                  <a:moveTo>
                    <a:pt x="255521" y="129752"/>
                  </a:moveTo>
                  <a:cubicBezTo>
                    <a:pt x="248316" y="90909"/>
                    <a:pt x="236746" y="51134"/>
                    <a:pt x="219496" y="0"/>
                  </a:cubicBezTo>
                  <a:cubicBezTo>
                    <a:pt x="219496" y="148210"/>
                    <a:pt x="0" y="163277"/>
                    <a:pt x="0" y="305362"/>
                  </a:cubicBezTo>
                  <a:cubicBezTo>
                    <a:pt x="0" y="378238"/>
                    <a:pt x="59038" y="410321"/>
                    <a:pt x="59038" y="410321"/>
                  </a:cubicBezTo>
                  <a:cubicBezTo>
                    <a:pt x="49865" y="449285"/>
                    <a:pt x="47947" y="489607"/>
                    <a:pt x="53380" y="529266"/>
                  </a:cubicBezTo>
                  <a:lnTo>
                    <a:pt x="81543" y="524583"/>
                  </a:lnTo>
                  <a:cubicBezTo>
                    <a:pt x="67769" y="476691"/>
                    <a:pt x="76224" y="424540"/>
                    <a:pt x="77093" y="419433"/>
                  </a:cubicBezTo>
                  <a:cubicBezTo>
                    <a:pt x="113117" y="433864"/>
                    <a:pt x="150265" y="429584"/>
                    <a:pt x="176923" y="414962"/>
                  </a:cubicBezTo>
                  <a:cubicBezTo>
                    <a:pt x="89532" y="321870"/>
                    <a:pt x="120386" y="214177"/>
                    <a:pt x="255521" y="129752"/>
                  </a:cubicBezTo>
                  <a:close/>
                </a:path>
              </a:pathLst>
            </a:custGeom>
            <a:solidFill>
              <a:srgbClr val="00A443"/>
            </a:solidFill>
            <a:ln w="2119" cap="flat">
              <a:noFill/>
              <a:prstDash val="solid"/>
              <a:miter/>
            </a:ln>
          </p:spPr>
          <p:txBody>
            <a:bodyPr rtlCol="0" anchor="ctr"/>
            <a:lstStyle/>
            <a:p>
              <a:endParaRPr lang="es-ES" sz="675"/>
            </a:p>
          </p:txBody>
        </p:sp>
      </p:grpSp>
    </p:spTree>
    <p:extLst>
      <p:ext uri="{BB962C8B-B14F-4D97-AF65-F5344CB8AC3E}">
        <p14:creationId xmlns:p14="http://schemas.microsoft.com/office/powerpoint/2010/main" val="2699406917"/>
      </p:ext>
    </p:extLst>
  </p:cSld>
  <p:clrMapOvr>
    <a:overrideClrMapping bg1="lt1" tx1="dk1" bg2="lt2" tx2="dk2" accent1="accent1" accent2="accent2" accent3="accent3" accent4="accent4" accent5="accent5" accent6="accent6" hlink="hlink" folHlink="folHlink"/>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1_Cov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30F6BA58-506E-438E-6C2B-545913116CCF}"/>
              </a:ext>
            </a:extLst>
          </p:cNvPr>
          <p:cNvSpPr>
            <a:spLocks noGrp="1"/>
          </p:cNvSpPr>
          <p:nvPr>
            <p:ph type="pic" sz="quarter" idx="13" hasCustomPrompt="1"/>
          </p:nvPr>
        </p:nvSpPr>
        <p:spPr>
          <a:xfrm>
            <a:off x="1" y="0"/>
            <a:ext cx="9144000" cy="5143500"/>
          </a:xfrm>
          <a:prstGeom prst="roundRect">
            <a:avLst>
              <a:gd name="adj" fmla="val 0"/>
            </a:avLst>
          </a:prstGeom>
        </p:spPr>
        <p:txBody>
          <a:bodyPr/>
          <a:lstStyle/>
          <a:p>
            <a:r>
              <a:rPr lang="en-US" noProof="0"/>
              <a:t>Click on the icon to add an image</a:t>
            </a:r>
          </a:p>
        </p:txBody>
      </p:sp>
      <p:sp>
        <p:nvSpPr>
          <p:cNvPr id="14" name="Marcador de texto 12">
            <a:extLst>
              <a:ext uri="{FF2B5EF4-FFF2-40B4-BE49-F238E27FC236}">
                <a16:creationId xmlns:a16="http://schemas.microsoft.com/office/drawing/2014/main" id="{3E0B9FA4-106C-E699-7911-B99C1308D599}"/>
              </a:ext>
            </a:extLst>
          </p:cNvPr>
          <p:cNvSpPr>
            <a:spLocks noGrp="1"/>
          </p:cNvSpPr>
          <p:nvPr>
            <p:ph type="body" sz="quarter" idx="10" hasCustomPrompt="1"/>
          </p:nvPr>
        </p:nvSpPr>
        <p:spPr>
          <a:xfrm>
            <a:off x="302626" y="2106038"/>
            <a:ext cx="8250590" cy="265016"/>
          </a:xfrm>
          <a:prstGeom prst="rect">
            <a:avLst/>
          </a:prstGeom>
        </p:spPr>
        <p:txBody>
          <a:bodyPr lIns="0" anchor="b" anchorCtr="0"/>
          <a:lstStyle>
            <a:lvl1pPr marL="0" indent="0">
              <a:lnSpc>
                <a:spcPct val="100000"/>
              </a:lnSpc>
              <a:spcBef>
                <a:spcPts val="0"/>
              </a:spcBef>
              <a:buNone/>
              <a:defRPr sz="1500" b="0" i="0">
                <a:solidFill>
                  <a:schemeClr val="bg1"/>
                </a:solidFill>
                <a:latin typeface="IberPangea Text Light" panose="020B0404000000000000" pitchFamily="34" charset="0"/>
                <a:ea typeface="IberPangea Text Light" panose="020B0404000000000000" pitchFamily="34" charset="0"/>
                <a:cs typeface="IberPangea Text Light" panose="020B0404000000000000" pitchFamily="34" charset="0"/>
              </a:defRPr>
            </a:lvl1pPr>
            <a:lvl2pPr marL="340643" indent="0">
              <a:buNone/>
              <a:defRPr b="0" i="0">
                <a:latin typeface="IberPangea Text Light" panose="020B0404000000000000" pitchFamily="34" charset="0"/>
                <a:ea typeface="IberPangea Text Light" panose="020B0404000000000000" pitchFamily="34" charset="0"/>
                <a:cs typeface="IberPangea Text Light" panose="020B0404000000000000" pitchFamily="34" charset="0"/>
              </a:defRPr>
            </a:lvl2pPr>
            <a:lvl3pPr marL="681284" indent="0">
              <a:buNone/>
              <a:defRPr b="0" i="0">
                <a:latin typeface="IberPangea Text Light" panose="020B0404000000000000" pitchFamily="34" charset="0"/>
                <a:ea typeface="IberPangea Text Light" panose="020B0404000000000000" pitchFamily="34" charset="0"/>
                <a:cs typeface="IberPangea Text Light" panose="020B0404000000000000" pitchFamily="34" charset="0"/>
              </a:defRPr>
            </a:lvl3pPr>
            <a:lvl4pPr marL="1021926" indent="0">
              <a:buNone/>
              <a:defRPr b="0" i="0">
                <a:latin typeface="IberPangea Text Light" panose="020B0404000000000000" pitchFamily="34" charset="0"/>
                <a:ea typeface="IberPangea Text Light" panose="020B0404000000000000" pitchFamily="34" charset="0"/>
                <a:cs typeface="IberPangea Text Light" panose="020B0404000000000000" pitchFamily="34" charset="0"/>
              </a:defRPr>
            </a:lvl4pPr>
            <a:lvl5pPr marL="1362566" indent="0">
              <a:buNone/>
              <a:defRPr b="0" i="0">
                <a:latin typeface="IberPangea Text Light" panose="020B0404000000000000" pitchFamily="34" charset="0"/>
                <a:ea typeface="IberPangea Text Light" panose="020B0404000000000000" pitchFamily="34" charset="0"/>
                <a:cs typeface="IberPangea Text Light" panose="020B0404000000000000" pitchFamily="34" charset="0"/>
              </a:defRPr>
            </a:lvl5pPr>
          </a:lstStyle>
          <a:p>
            <a:pPr lvl="0"/>
            <a:r>
              <a:rPr lang="en-US" noProof="0"/>
              <a:t>Cover Subtitle</a:t>
            </a:r>
          </a:p>
        </p:txBody>
      </p:sp>
      <p:sp>
        <p:nvSpPr>
          <p:cNvPr id="15" name="Título 14">
            <a:extLst>
              <a:ext uri="{FF2B5EF4-FFF2-40B4-BE49-F238E27FC236}">
                <a16:creationId xmlns:a16="http://schemas.microsoft.com/office/drawing/2014/main" id="{287BB230-0D91-CDCE-3890-640DA6A98A18}"/>
              </a:ext>
            </a:extLst>
          </p:cNvPr>
          <p:cNvSpPr>
            <a:spLocks noGrp="1"/>
          </p:cNvSpPr>
          <p:nvPr>
            <p:ph type="title" hasCustomPrompt="1"/>
          </p:nvPr>
        </p:nvSpPr>
        <p:spPr>
          <a:xfrm>
            <a:off x="290147" y="2463738"/>
            <a:ext cx="4116484" cy="2268997"/>
          </a:xfrm>
          <a:prstGeom prst="rect">
            <a:avLst/>
          </a:prstGeom>
        </p:spPr>
        <p:txBody>
          <a:bodyPr lIns="0" anchor="t">
            <a:noAutofit/>
          </a:bodyPr>
          <a:lstStyle>
            <a:lvl1pPr>
              <a:lnSpc>
                <a:spcPct val="80000"/>
              </a:lnSpc>
              <a:defRPr sz="4500" b="1" i="0" spc="-113">
                <a:solidFill>
                  <a:schemeClr val="bg1"/>
                </a:solidFill>
                <a:latin typeface="IberPangea Text" panose="020B0404000000000000" pitchFamily="34" charset="0"/>
                <a:ea typeface="IberPangea Text" panose="020B0404000000000000" pitchFamily="34" charset="0"/>
                <a:cs typeface="IberPangea Text" panose="020B0404000000000000" pitchFamily="34" charset="0"/>
              </a:defRPr>
            </a:lvl1pPr>
          </a:lstStyle>
          <a:p>
            <a:r>
              <a:rPr lang="en-US" noProof="0"/>
              <a:t>Small PPT Title</a:t>
            </a:r>
          </a:p>
        </p:txBody>
      </p:sp>
      <p:sp>
        <p:nvSpPr>
          <p:cNvPr id="2" name="Marcador de texto 12">
            <a:extLst>
              <a:ext uri="{FF2B5EF4-FFF2-40B4-BE49-F238E27FC236}">
                <a16:creationId xmlns:a16="http://schemas.microsoft.com/office/drawing/2014/main" id="{394C8709-5400-E9AB-2B49-4AD77847F947}"/>
              </a:ext>
            </a:extLst>
          </p:cNvPr>
          <p:cNvSpPr>
            <a:spLocks noGrp="1"/>
          </p:cNvSpPr>
          <p:nvPr>
            <p:ph type="body" sz="quarter" idx="14" hasCustomPrompt="1"/>
          </p:nvPr>
        </p:nvSpPr>
        <p:spPr>
          <a:xfrm>
            <a:off x="305417" y="4841081"/>
            <a:ext cx="3056525" cy="179369"/>
          </a:xfrm>
          <a:prstGeom prst="rect">
            <a:avLst/>
          </a:prstGeom>
        </p:spPr>
        <p:txBody>
          <a:bodyPr lIns="0"/>
          <a:lstStyle>
            <a:lvl1pPr marL="0" indent="0" algn="l">
              <a:lnSpc>
                <a:spcPct val="100000"/>
              </a:lnSpc>
              <a:spcBef>
                <a:spcPts val="0"/>
              </a:spcBef>
              <a:buNone/>
              <a:defRPr sz="1125" b="0" i="0">
                <a:solidFill>
                  <a:schemeClr val="bg1"/>
                </a:solidFill>
                <a:latin typeface="+mn-lt"/>
                <a:ea typeface="IberPangea Text Light" panose="020B0404000000000000" pitchFamily="34" charset="0"/>
                <a:cs typeface="IberPangea Text Light" panose="020B0404000000000000" pitchFamily="34" charset="0"/>
              </a:defRPr>
            </a:lvl1pPr>
            <a:lvl2pPr marL="340643" indent="0">
              <a:buNone/>
              <a:defRPr b="0" i="0">
                <a:latin typeface="IberPangea Text Light" panose="020B0404000000000000" pitchFamily="34" charset="0"/>
                <a:ea typeface="IberPangea Text Light" panose="020B0404000000000000" pitchFamily="34" charset="0"/>
                <a:cs typeface="IberPangea Text Light" panose="020B0404000000000000" pitchFamily="34" charset="0"/>
              </a:defRPr>
            </a:lvl2pPr>
            <a:lvl3pPr marL="681284" indent="0">
              <a:buNone/>
              <a:defRPr b="0" i="0">
                <a:latin typeface="IberPangea Text Light" panose="020B0404000000000000" pitchFamily="34" charset="0"/>
                <a:ea typeface="IberPangea Text Light" panose="020B0404000000000000" pitchFamily="34" charset="0"/>
                <a:cs typeface="IberPangea Text Light" panose="020B0404000000000000" pitchFamily="34" charset="0"/>
              </a:defRPr>
            </a:lvl3pPr>
            <a:lvl4pPr marL="1021926" indent="0">
              <a:buNone/>
              <a:defRPr b="0" i="0">
                <a:latin typeface="IberPangea Text Light" panose="020B0404000000000000" pitchFamily="34" charset="0"/>
                <a:ea typeface="IberPangea Text Light" panose="020B0404000000000000" pitchFamily="34" charset="0"/>
                <a:cs typeface="IberPangea Text Light" panose="020B0404000000000000" pitchFamily="34" charset="0"/>
              </a:defRPr>
            </a:lvl4pPr>
            <a:lvl5pPr marL="1362566" indent="0">
              <a:buNone/>
              <a:defRPr b="0" i="0">
                <a:latin typeface="IberPangea Text Light" panose="020B0404000000000000" pitchFamily="34" charset="0"/>
                <a:ea typeface="IberPangea Text Light" panose="020B0404000000000000" pitchFamily="34" charset="0"/>
                <a:cs typeface="IberPangea Text Light" panose="020B0404000000000000" pitchFamily="34" charset="0"/>
              </a:defRPr>
            </a:lvl5pPr>
          </a:lstStyle>
          <a:p>
            <a:r>
              <a:rPr lang="en-US" noProof="0"/>
              <a:t>Business Division</a:t>
            </a:r>
          </a:p>
        </p:txBody>
      </p:sp>
      <p:sp>
        <p:nvSpPr>
          <p:cNvPr id="3" name="TextBox 2">
            <a:extLst>
              <a:ext uri="{FF2B5EF4-FFF2-40B4-BE49-F238E27FC236}">
                <a16:creationId xmlns:a16="http://schemas.microsoft.com/office/drawing/2014/main" id="{4CB74C3D-5AB0-6A17-C266-0C6A890DAC54}"/>
              </a:ext>
            </a:extLst>
          </p:cNvPr>
          <p:cNvSpPr txBox="1"/>
          <p:nvPr userDrawn="1"/>
        </p:nvSpPr>
        <p:spPr>
          <a:xfrm>
            <a:off x="7132321" y="4841082"/>
            <a:ext cx="1705005" cy="179369"/>
          </a:xfrm>
          <a:prstGeom prst="rect">
            <a:avLst/>
          </a:prstGeom>
          <a:noFill/>
        </p:spPr>
        <p:txBody>
          <a:bodyPr wrap="square" lIns="0" tIns="0" rIns="0" bIns="0" rtlCol="0">
            <a:noAutofit/>
          </a:bodyPr>
          <a:lstStyle/>
          <a:p>
            <a:pPr algn="r"/>
            <a:fld id="{6318FB6F-139D-E242-9895-EB6663796CDE}" type="datetime1">
              <a:rPr lang="en-GB" sz="1125" smtClean="0">
                <a:solidFill>
                  <a:schemeClr val="bg1"/>
                </a:solidFill>
                <a:latin typeface="+mn-lt"/>
                <a:ea typeface="IberPangea Text Light" panose="020B0404000000000000" pitchFamily="34" charset="0"/>
                <a:cs typeface="IberPangea Text Light" panose="020B0404000000000000" pitchFamily="34" charset="0"/>
              </a:rPr>
              <a:t>22/11/2023</a:t>
            </a:fld>
            <a:endParaRPr lang="en-US" sz="1125">
              <a:solidFill>
                <a:schemeClr val="bg1"/>
              </a:solidFill>
              <a:latin typeface="+mn-lt"/>
              <a:ea typeface="IberPangea Text Light" panose="020B0404000000000000" pitchFamily="34" charset="0"/>
              <a:cs typeface="IberPangea Text Light" panose="020B0404000000000000" pitchFamily="34" charset="0"/>
            </a:endParaRPr>
          </a:p>
        </p:txBody>
      </p:sp>
      <p:grpSp>
        <p:nvGrpSpPr>
          <p:cNvPr id="5" name="Grupo 4">
            <a:extLst>
              <a:ext uri="{FF2B5EF4-FFF2-40B4-BE49-F238E27FC236}">
                <a16:creationId xmlns:a16="http://schemas.microsoft.com/office/drawing/2014/main" id="{5275DEB6-BE8F-3A77-189A-0D42554E31DF}"/>
              </a:ext>
            </a:extLst>
          </p:cNvPr>
          <p:cNvGrpSpPr/>
          <p:nvPr userDrawn="1"/>
        </p:nvGrpSpPr>
        <p:grpSpPr>
          <a:xfrm>
            <a:off x="7681532" y="293069"/>
            <a:ext cx="1156221" cy="197088"/>
            <a:chOff x="858380" y="3171155"/>
            <a:chExt cx="4884170" cy="832550"/>
          </a:xfrm>
          <a:solidFill>
            <a:schemeClr val="bg1"/>
          </a:solidFill>
        </p:grpSpPr>
        <p:sp>
          <p:nvSpPr>
            <p:cNvPr id="6" name="Forma libre: forma 5">
              <a:extLst>
                <a:ext uri="{FF2B5EF4-FFF2-40B4-BE49-F238E27FC236}">
                  <a16:creationId xmlns:a16="http://schemas.microsoft.com/office/drawing/2014/main" id="{5EC2C39D-E754-FF69-E7D1-1E2AF3CF610E}"/>
                </a:ext>
              </a:extLst>
            </p:cNvPr>
            <p:cNvSpPr/>
            <p:nvPr/>
          </p:nvSpPr>
          <p:spPr>
            <a:xfrm>
              <a:off x="1915669" y="3359536"/>
              <a:ext cx="348035" cy="455921"/>
            </a:xfrm>
            <a:custGeom>
              <a:avLst/>
              <a:gdLst>
                <a:gd name="connsiteX0" fmla="*/ 289273 w 348035"/>
                <a:gd name="connsiteY0" fmla="*/ 231495 h 455921"/>
                <a:gd name="connsiteX1" fmla="*/ 215038 w 348035"/>
                <a:gd name="connsiteY1" fmla="*/ 201494 h 455921"/>
                <a:gd name="connsiteX2" fmla="*/ 160737 w 348035"/>
                <a:gd name="connsiteY2" fmla="*/ 186961 h 455921"/>
                <a:gd name="connsiteX3" fmla="*/ 102602 w 348035"/>
                <a:gd name="connsiteY3" fmla="*/ 162027 h 455921"/>
                <a:gd name="connsiteX4" fmla="*/ 82402 w 348035"/>
                <a:gd name="connsiteY4" fmla="*/ 119393 h 455921"/>
                <a:gd name="connsiteX5" fmla="*/ 107369 w 348035"/>
                <a:gd name="connsiteY5" fmla="*/ 75825 h 455921"/>
                <a:gd name="connsiteX6" fmla="*/ 174037 w 348035"/>
                <a:gd name="connsiteY6" fmla="*/ 59391 h 455921"/>
                <a:gd name="connsiteX7" fmla="*/ 242538 w 348035"/>
                <a:gd name="connsiteY7" fmla="*/ 77392 h 455921"/>
                <a:gd name="connsiteX8" fmla="*/ 282539 w 348035"/>
                <a:gd name="connsiteY8" fmla="*/ 133293 h 455921"/>
                <a:gd name="connsiteX9" fmla="*/ 340007 w 348035"/>
                <a:gd name="connsiteY9" fmla="*/ 111826 h 455921"/>
                <a:gd name="connsiteX10" fmla="*/ 305906 w 348035"/>
                <a:gd name="connsiteY10" fmla="*/ 50225 h 455921"/>
                <a:gd name="connsiteX11" fmla="*/ 249239 w 348035"/>
                <a:gd name="connsiteY11" fmla="*/ 12990 h 455921"/>
                <a:gd name="connsiteX12" fmla="*/ 173137 w 348035"/>
                <a:gd name="connsiteY12" fmla="*/ 23 h 455921"/>
                <a:gd name="connsiteX13" fmla="*/ 90069 w 348035"/>
                <a:gd name="connsiteY13" fmla="*/ 15824 h 455921"/>
                <a:gd name="connsiteX14" fmla="*/ 34501 w 348035"/>
                <a:gd name="connsiteY14" fmla="*/ 59725 h 455921"/>
                <a:gd name="connsiteX15" fmla="*/ 14500 w 348035"/>
                <a:gd name="connsiteY15" fmla="*/ 124459 h 455921"/>
                <a:gd name="connsiteX16" fmla="*/ 66901 w 348035"/>
                <a:gd name="connsiteY16" fmla="*/ 219828 h 455921"/>
                <a:gd name="connsiteX17" fmla="*/ 131836 w 348035"/>
                <a:gd name="connsiteY17" fmla="*/ 247495 h 455921"/>
                <a:gd name="connsiteX18" fmla="*/ 186171 w 348035"/>
                <a:gd name="connsiteY18" fmla="*/ 261996 h 455921"/>
                <a:gd name="connsiteX19" fmla="*/ 241105 w 348035"/>
                <a:gd name="connsiteY19" fmla="*/ 280963 h 455921"/>
                <a:gd name="connsiteX20" fmla="*/ 271739 w 348035"/>
                <a:gd name="connsiteY20" fmla="*/ 303997 h 455921"/>
                <a:gd name="connsiteX21" fmla="*/ 281539 w 348035"/>
                <a:gd name="connsiteY21" fmla="*/ 333997 h 455921"/>
                <a:gd name="connsiteX22" fmla="*/ 253739 w 348035"/>
                <a:gd name="connsiteY22" fmla="*/ 379498 h 455921"/>
                <a:gd name="connsiteX23" fmla="*/ 179204 w 348035"/>
                <a:gd name="connsiteY23" fmla="*/ 396532 h 455921"/>
                <a:gd name="connsiteX24" fmla="*/ 100569 w 348035"/>
                <a:gd name="connsiteY24" fmla="*/ 372865 h 455921"/>
                <a:gd name="connsiteX25" fmla="*/ 56668 w 348035"/>
                <a:gd name="connsiteY25" fmla="*/ 311897 h 455921"/>
                <a:gd name="connsiteX26" fmla="*/ 0 w 348035"/>
                <a:gd name="connsiteY26" fmla="*/ 335897 h 455921"/>
                <a:gd name="connsiteX27" fmla="*/ 36934 w 348035"/>
                <a:gd name="connsiteY27" fmla="*/ 399699 h 455921"/>
                <a:gd name="connsiteX28" fmla="*/ 98202 w 348035"/>
                <a:gd name="connsiteY28" fmla="*/ 441366 h 455921"/>
                <a:gd name="connsiteX29" fmla="*/ 179370 w 348035"/>
                <a:gd name="connsiteY29" fmla="*/ 455900 h 455921"/>
                <a:gd name="connsiteX30" fmla="*/ 269072 w 348035"/>
                <a:gd name="connsiteY30" fmla="*/ 439799 h 455921"/>
                <a:gd name="connsiteX31" fmla="*/ 327507 w 348035"/>
                <a:gd name="connsiteY31" fmla="*/ 395265 h 455921"/>
                <a:gd name="connsiteX32" fmla="*/ 348007 w 348035"/>
                <a:gd name="connsiteY32" fmla="*/ 328330 h 455921"/>
                <a:gd name="connsiteX33" fmla="*/ 333474 w 348035"/>
                <a:gd name="connsiteY33" fmla="*/ 273363 h 455921"/>
                <a:gd name="connsiteX34" fmla="*/ 289273 w 348035"/>
                <a:gd name="connsiteY34" fmla="*/ 231495 h 455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8035" h="455921">
                  <a:moveTo>
                    <a:pt x="289273" y="231495"/>
                  </a:moveTo>
                  <a:cubicBezTo>
                    <a:pt x="269672" y="219495"/>
                    <a:pt x="244928" y="209495"/>
                    <a:pt x="215038" y="201494"/>
                  </a:cubicBezTo>
                  <a:lnTo>
                    <a:pt x="160737" y="186961"/>
                  </a:lnTo>
                  <a:cubicBezTo>
                    <a:pt x="135469" y="179827"/>
                    <a:pt x="116092" y="171517"/>
                    <a:pt x="102602" y="162027"/>
                  </a:cubicBezTo>
                  <a:cubicBezTo>
                    <a:pt x="89112" y="152537"/>
                    <a:pt x="82378" y="138326"/>
                    <a:pt x="82402" y="119393"/>
                  </a:cubicBezTo>
                  <a:cubicBezTo>
                    <a:pt x="82402" y="101282"/>
                    <a:pt x="90725" y="86759"/>
                    <a:pt x="107369" y="75825"/>
                  </a:cubicBezTo>
                  <a:cubicBezTo>
                    <a:pt x="124013" y="64892"/>
                    <a:pt x="146236" y="59415"/>
                    <a:pt x="174037" y="59391"/>
                  </a:cubicBezTo>
                  <a:cubicBezTo>
                    <a:pt x="200548" y="59391"/>
                    <a:pt x="223381" y="65392"/>
                    <a:pt x="242538" y="77392"/>
                  </a:cubicBezTo>
                  <a:cubicBezTo>
                    <a:pt x="261696" y="89392"/>
                    <a:pt x="275029" y="108026"/>
                    <a:pt x="282539" y="133293"/>
                  </a:cubicBezTo>
                  <a:lnTo>
                    <a:pt x="340007" y="111826"/>
                  </a:lnTo>
                  <a:cubicBezTo>
                    <a:pt x="333510" y="88952"/>
                    <a:pt x="321843" y="67875"/>
                    <a:pt x="305906" y="50225"/>
                  </a:cubicBezTo>
                  <a:cubicBezTo>
                    <a:pt x="290129" y="33624"/>
                    <a:pt x="270739" y="20884"/>
                    <a:pt x="249239" y="12990"/>
                  </a:cubicBezTo>
                  <a:cubicBezTo>
                    <a:pt x="224881" y="4034"/>
                    <a:pt x="199084" y="-363"/>
                    <a:pt x="173137" y="23"/>
                  </a:cubicBezTo>
                  <a:cubicBezTo>
                    <a:pt x="141536" y="23"/>
                    <a:pt x="113846" y="5290"/>
                    <a:pt x="90069" y="15824"/>
                  </a:cubicBezTo>
                  <a:cubicBezTo>
                    <a:pt x="67871" y="25087"/>
                    <a:pt x="48651" y="40274"/>
                    <a:pt x="34501" y="59725"/>
                  </a:cubicBezTo>
                  <a:cubicBezTo>
                    <a:pt x="21137" y="78635"/>
                    <a:pt x="14134" y="101306"/>
                    <a:pt x="14500" y="124459"/>
                  </a:cubicBezTo>
                  <a:cubicBezTo>
                    <a:pt x="13357" y="163404"/>
                    <a:pt x="33414" y="199911"/>
                    <a:pt x="66901" y="219828"/>
                  </a:cubicBezTo>
                  <a:cubicBezTo>
                    <a:pt x="87065" y="232202"/>
                    <a:pt x="108946" y="241522"/>
                    <a:pt x="131836" y="247495"/>
                  </a:cubicBezTo>
                  <a:lnTo>
                    <a:pt x="186171" y="261996"/>
                  </a:lnTo>
                  <a:cubicBezTo>
                    <a:pt x="205044" y="266549"/>
                    <a:pt x="223441" y="272903"/>
                    <a:pt x="241105" y="280963"/>
                  </a:cubicBezTo>
                  <a:cubicBezTo>
                    <a:pt x="252972" y="286150"/>
                    <a:pt x="263462" y="294036"/>
                    <a:pt x="271739" y="303997"/>
                  </a:cubicBezTo>
                  <a:cubicBezTo>
                    <a:pt x="278269" y="312620"/>
                    <a:pt x="281723" y="323184"/>
                    <a:pt x="281539" y="333997"/>
                  </a:cubicBezTo>
                  <a:cubicBezTo>
                    <a:pt x="281539" y="352954"/>
                    <a:pt x="272272" y="368121"/>
                    <a:pt x="253739" y="379498"/>
                  </a:cubicBezTo>
                  <a:cubicBezTo>
                    <a:pt x="235205" y="390875"/>
                    <a:pt x="210361" y="396555"/>
                    <a:pt x="179204" y="396532"/>
                  </a:cubicBezTo>
                  <a:cubicBezTo>
                    <a:pt x="147626" y="396532"/>
                    <a:pt x="121412" y="388642"/>
                    <a:pt x="100569" y="372865"/>
                  </a:cubicBezTo>
                  <a:cubicBezTo>
                    <a:pt x="80048" y="357508"/>
                    <a:pt x="64725" y="336231"/>
                    <a:pt x="56668" y="311897"/>
                  </a:cubicBezTo>
                  <a:lnTo>
                    <a:pt x="0" y="335897"/>
                  </a:lnTo>
                  <a:cubicBezTo>
                    <a:pt x="7560" y="359581"/>
                    <a:pt x="20160" y="381348"/>
                    <a:pt x="36934" y="399699"/>
                  </a:cubicBezTo>
                  <a:cubicBezTo>
                    <a:pt x="53934" y="418052"/>
                    <a:pt x="74885" y="432299"/>
                    <a:pt x="98202" y="441366"/>
                  </a:cubicBezTo>
                  <a:cubicBezTo>
                    <a:pt x="124079" y="451363"/>
                    <a:pt x="151633" y="456297"/>
                    <a:pt x="179370" y="455900"/>
                  </a:cubicBezTo>
                  <a:cubicBezTo>
                    <a:pt x="213904" y="455900"/>
                    <a:pt x="243805" y="450533"/>
                    <a:pt x="269072" y="439799"/>
                  </a:cubicBezTo>
                  <a:cubicBezTo>
                    <a:pt x="294340" y="429066"/>
                    <a:pt x="313817" y="414222"/>
                    <a:pt x="327507" y="395265"/>
                  </a:cubicBezTo>
                  <a:cubicBezTo>
                    <a:pt x="341357" y="375738"/>
                    <a:pt x="348547" y="352264"/>
                    <a:pt x="348007" y="328330"/>
                  </a:cubicBezTo>
                  <a:cubicBezTo>
                    <a:pt x="348367" y="309013"/>
                    <a:pt x="343334" y="289980"/>
                    <a:pt x="333474" y="273363"/>
                  </a:cubicBezTo>
                  <a:cubicBezTo>
                    <a:pt x="322330" y="256049"/>
                    <a:pt x="307166" y="241685"/>
                    <a:pt x="289273" y="231495"/>
                  </a:cubicBezTo>
                  <a:close/>
                </a:path>
              </a:pathLst>
            </a:custGeom>
            <a:grpFill/>
            <a:ln w="3333" cap="flat">
              <a:noFill/>
              <a:prstDash val="solid"/>
              <a:miter/>
            </a:ln>
          </p:spPr>
          <p:txBody>
            <a:bodyPr rtlCol="0" anchor="ctr"/>
            <a:lstStyle/>
            <a:p>
              <a:endParaRPr lang="es-ES" sz="675"/>
            </a:p>
          </p:txBody>
        </p:sp>
        <p:sp>
          <p:nvSpPr>
            <p:cNvPr id="7" name="Forma libre: forma 6">
              <a:extLst>
                <a:ext uri="{FF2B5EF4-FFF2-40B4-BE49-F238E27FC236}">
                  <a16:creationId xmlns:a16="http://schemas.microsoft.com/office/drawing/2014/main" id="{82BE47A7-8EBF-7ADE-71CE-0B37AC0DD59E}"/>
                </a:ext>
              </a:extLst>
            </p:cNvPr>
            <p:cNvSpPr/>
            <p:nvPr/>
          </p:nvSpPr>
          <p:spPr>
            <a:xfrm>
              <a:off x="2287261" y="3481452"/>
              <a:ext cx="304555" cy="333403"/>
            </a:xfrm>
            <a:custGeom>
              <a:avLst/>
              <a:gdLst>
                <a:gd name="connsiteX0" fmla="*/ 91585 w 304555"/>
                <a:gd name="connsiteY0" fmla="*/ 84011 h 333403"/>
                <a:gd name="connsiteX1" fmla="*/ 122219 w 304555"/>
                <a:gd name="connsiteY1" fmla="*/ 62844 h 333403"/>
                <a:gd name="connsiteX2" fmla="*/ 158553 w 304555"/>
                <a:gd name="connsiteY2" fmla="*/ 55577 h 333403"/>
                <a:gd name="connsiteX3" fmla="*/ 213587 w 304555"/>
                <a:gd name="connsiteY3" fmla="*/ 70444 h 333403"/>
                <a:gd name="connsiteX4" fmla="*/ 251488 w 304555"/>
                <a:gd name="connsiteY4" fmla="*/ 121278 h 333403"/>
                <a:gd name="connsiteX5" fmla="*/ 304556 w 304555"/>
                <a:gd name="connsiteY5" fmla="*/ 96011 h 333403"/>
                <a:gd name="connsiteX6" fmla="*/ 268855 w 304555"/>
                <a:gd name="connsiteY6" fmla="*/ 40110 h 333403"/>
                <a:gd name="connsiteX7" fmla="*/ 217687 w 304555"/>
                <a:gd name="connsiteY7" fmla="*/ 9476 h 333403"/>
                <a:gd name="connsiteX8" fmla="*/ 158653 w 304555"/>
                <a:gd name="connsiteY8" fmla="*/ 9 h 333403"/>
                <a:gd name="connsiteX9" fmla="*/ 95785 w 304555"/>
                <a:gd name="connsiteY9" fmla="*/ 12009 h 333403"/>
                <a:gd name="connsiteX10" fmla="*/ 45284 w 304555"/>
                <a:gd name="connsiteY10" fmla="*/ 46110 h 333403"/>
                <a:gd name="connsiteX11" fmla="*/ 11683 w 304555"/>
                <a:gd name="connsiteY11" fmla="*/ 98911 h 333403"/>
                <a:gd name="connsiteX12" fmla="*/ 16 w 304555"/>
                <a:gd name="connsiteY12" fmla="*/ 166813 h 333403"/>
                <a:gd name="connsiteX13" fmla="*/ 20550 w 304555"/>
                <a:gd name="connsiteY13" fmla="*/ 253681 h 333403"/>
                <a:gd name="connsiteX14" fmla="*/ 76918 w 304555"/>
                <a:gd name="connsiteY14" fmla="*/ 312249 h 333403"/>
                <a:gd name="connsiteX15" fmla="*/ 158420 w 304555"/>
                <a:gd name="connsiteY15" fmla="*/ 333383 h 333403"/>
                <a:gd name="connsiteX16" fmla="*/ 217454 w 304555"/>
                <a:gd name="connsiteY16" fmla="*/ 323916 h 333403"/>
                <a:gd name="connsiteX17" fmla="*/ 268622 w 304555"/>
                <a:gd name="connsiteY17" fmla="*/ 292982 h 333403"/>
                <a:gd name="connsiteX18" fmla="*/ 304323 w 304555"/>
                <a:gd name="connsiteY18" fmla="*/ 237381 h 333403"/>
                <a:gd name="connsiteX19" fmla="*/ 251388 w 304555"/>
                <a:gd name="connsiteY19" fmla="*/ 212247 h 333403"/>
                <a:gd name="connsiteX20" fmla="*/ 213487 w 304555"/>
                <a:gd name="connsiteY20" fmla="*/ 262781 h 333403"/>
                <a:gd name="connsiteX21" fmla="*/ 158553 w 304555"/>
                <a:gd name="connsiteY21" fmla="*/ 277948 h 333403"/>
                <a:gd name="connsiteX22" fmla="*/ 110852 w 304555"/>
                <a:gd name="connsiteY22" fmla="*/ 265315 h 333403"/>
                <a:gd name="connsiteX23" fmla="*/ 76118 w 304555"/>
                <a:gd name="connsiteY23" fmla="*/ 227747 h 333403"/>
                <a:gd name="connsiteX24" fmla="*/ 63184 w 304555"/>
                <a:gd name="connsiteY24" fmla="*/ 166779 h 333403"/>
                <a:gd name="connsiteX25" fmla="*/ 70751 w 304555"/>
                <a:gd name="connsiteY25" fmla="*/ 118778 h 333403"/>
                <a:gd name="connsiteX26" fmla="*/ 91585 w 304555"/>
                <a:gd name="connsiteY26" fmla="*/ 84011 h 33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04555" h="333403">
                  <a:moveTo>
                    <a:pt x="91585" y="84011"/>
                  </a:moveTo>
                  <a:cubicBezTo>
                    <a:pt x="100215" y="74904"/>
                    <a:pt x="110649" y="67694"/>
                    <a:pt x="122219" y="62844"/>
                  </a:cubicBezTo>
                  <a:cubicBezTo>
                    <a:pt x="133722" y="58017"/>
                    <a:pt x="146076" y="55547"/>
                    <a:pt x="158553" y="55577"/>
                  </a:cubicBezTo>
                  <a:cubicBezTo>
                    <a:pt x="177937" y="55217"/>
                    <a:pt x="197021" y="60374"/>
                    <a:pt x="213587" y="70444"/>
                  </a:cubicBezTo>
                  <a:cubicBezTo>
                    <a:pt x="229588" y="80354"/>
                    <a:pt x="242221" y="97301"/>
                    <a:pt x="251488" y="121278"/>
                  </a:cubicBezTo>
                  <a:lnTo>
                    <a:pt x="304556" y="96011"/>
                  </a:lnTo>
                  <a:cubicBezTo>
                    <a:pt x="297349" y="74764"/>
                    <a:pt x="285099" y="55584"/>
                    <a:pt x="268855" y="40110"/>
                  </a:cubicBezTo>
                  <a:cubicBezTo>
                    <a:pt x="254145" y="26410"/>
                    <a:pt x="236708" y="15973"/>
                    <a:pt x="217687" y="9476"/>
                  </a:cubicBezTo>
                  <a:cubicBezTo>
                    <a:pt x="198657" y="3126"/>
                    <a:pt x="178717" y="-74"/>
                    <a:pt x="158653" y="9"/>
                  </a:cubicBezTo>
                  <a:cubicBezTo>
                    <a:pt x="137106" y="-221"/>
                    <a:pt x="115732" y="3859"/>
                    <a:pt x="95785" y="12009"/>
                  </a:cubicBezTo>
                  <a:cubicBezTo>
                    <a:pt x="76831" y="19866"/>
                    <a:pt x="59654" y="31463"/>
                    <a:pt x="45284" y="46110"/>
                  </a:cubicBezTo>
                  <a:cubicBezTo>
                    <a:pt x="30513" y="61167"/>
                    <a:pt x="19067" y="79154"/>
                    <a:pt x="11683" y="98911"/>
                  </a:cubicBezTo>
                  <a:cubicBezTo>
                    <a:pt x="3666" y="120638"/>
                    <a:pt x="-287" y="143656"/>
                    <a:pt x="16" y="166813"/>
                  </a:cubicBezTo>
                  <a:cubicBezTo>
                    <a:pt x="16" y="199657"/>
                    <a:pt x="6860" y="228614"/>
                    <a:pt x="20550" y="253681"/>
                  </a:cubicBezTo>
                  <a:cubicBezTo>
                    <a:pt x="33607" y="278008"/>
                    <a:pt x="53107" y="298272"/>
                    <a:pt x="76918" y="312249"/>
                  </a:cubicBezTo>
                  <a:cubicBezTo>
                    <a:pt x="101672" y="326539"/>
                    <a:pt x="129839" y="333843"/>
                    <a:pt x="158420" y="333383"/>
                  </a:cubicBezTo>
                  <a:cubicBezTo>
                    <a:pt x="178483" y="333483"/>
                    <a:pt x="198427" y="330283"/>
                    <a:pt x="217454" y="323916"/>
                  </a:cubicBezTo>
                  <a:cubicBezTo>
                    <a:pt x="236534" y="317399"/>
                    <a:pt x="253985" y="306849"/>
                    <a:pt x="268622" y="292982"/>
                  </a:cubicBezTo>
                  <a:cubicBezTo>
                    <a:pt x="284729" y="277512"/>
                    <a:pt x="296959" y="258465"/>
                    <a:pt x="304323" y="237381"/>
                  </a:cubicBezTo>
                  <a:lnTo>
                    <a:pt x="251388" y="212247"/>
                  </a:lnTo>
                  <a:cubicBezTo>
                    <a:pt x="242121" y="235848"/>
                    <a:pt x="229488" y="252691"/>
                    <a:pt x="213487" y="262781"/>
                  </a:cubicBezTo>
                  <a:cubicBezTo>
                    <a:pt x="197017" y="273018"/>
                    <a:pt x="177943" y="278285"/>
                    <a:pt x="158553" y="277948"/>
                  </a:cubicBezTo>
                  <a:cubicBezTo>
                    <a:pt x="141806" y="278092"/>
                    <a:pt x="125332" y="273728"/>
                    <a:pt x="110852" y="265315"/>
                  </a:cubicBezTo>
                  <a:cubicBezTo>
                    <a:pt x="95885" y="256415"/>
                    <a:pt x="83818" y="243368"/>
                    <a:pt x="76118" y="227747"/>
                  </a:cubicBezTo>
                  <a:cubicBezTo>
                    <a:pt x="67494" y="211124"/>
                    <a:pt x="63184" y="190803"/>
                    <a:pt x="63184" y="166779"/>
                  </a:cubicBezTo>
                  <a:cubicBezTo>
                    <a:pt x="62884" y="150459"/>
                    <a:pt x="65444" y="134215"/>
                    <a:pt x="70751" y="118778"/>
                  </a:cubicBezTo>
                  <a:cubicBezTo>
                    <a:pt x="75191" y="105861"/>
                    <a:pt x="82288" y="94018"/>
                    <a:pt x="91585" y="84011"/>
                  </a:cubicBezTo>
                  <a:close/>
                </a:path>
              </a:pathLst>
            </a:custGeom>
            <a:grpFill/>
            <a:ln w="3333" cap="flat">
              <a:noFill/>
              <a:prstDash val="solid"/>
              <a:miter/>
            </a:ln>
          </p:spPr>
          <p:txBody>
            <a:bodyPr rtlCol="0" anchor="ctr"/>
            <a:lstStyle/>
            <a:p>
              <a:endParaRPr lang="es-ES" sz="675"/>
            </a:p>
          </p:txBody>
        </p:sp>
        <p:sp>
          <p:nvSpPr>
            <p:cNvPr id="8" name="Forma libre: forma 7">
              <a:extLst>
                <a:ext uri="{FF2B5EF4-FFF2-40B4-BE49-F238E27FC236}">
                  <a16:creationId xmlns:a16="http://schemas.microsoft.com/office/drawing/2014/main" id="{BB195ED6-C75A-87AD-F26E-1E0B54C0AC70}"/>
                </a:ext>
              </a:extLst>
            </p:cNvPr>
            <p:cNvSpPr/>
            <p:nvPr/>
          </p:nvSpPr>
          <p:spPr>
            <a:xfrm>
              <a:off x="2608072" y="3481431"/>
              <a:ext cx="325300" cy="334137"/>
            </a:xfrm>
            <a:custGeom>
              <a:avLst/>
              <a:gdLst>
                <a:gd name="connsiteX0" fmla="*/ 246283 w 325300"/>
                <a:gd name="connsiteY0" fmla="*/ 20865 h 334137"/>
                <a:gd name="connsiteX1" fmla="*/ 162281 w 325300"/>
                <a:gd name="connsiteY1" fmla="*/ 31 h 334137"/>
                <a:gd name="connsiteX2" fmla="*/ 97847 w 325300"/>
                <a:gd name="connsiteY2" fmla="*/ 12031 h 334137"/>
                <a:gd name="connsiteX3" fmla="*/ 46112 w 325300"/>
                <a:gd name="connsiteY3" fmla="*/ 46465 h 334137"/>
                <a:gd name="connsiteX4" fmla="*/ 12012 w 325300"/>
                <a:gd name="connsiteY4" fmla="*/ 99500 h 334137"/>
                <a:gd name="connsiteX5" fmla="*/ 11 w 325300"/>
                <a:gd name="connsiteY5" fmla="*/ 166768 h 334137"/>
                <a:gd name="connsiteX6" fmla="*/ 21179 w 325300"/>
                <a:gd name="connsiteY6" fmla="*/ 253936 h 334137"/>
                <a:gd name="connsiteX7" fmla="*/ 79280 w 325300"/>
                <a:gd name="connsiteY7" fmla="*/ 313004 h 334137"/>
                <a:gd name="connsiteX8" fmla="*/ 227383 w 325300"/>
                <a:gd name="connsiteY8" fmla="*/ 321838 h 334137"/>
                <a:gd name="connsiteX9" fmla="*/ 279184 w 325300"/>
                <a:gd name="connsiteY9" fmla="*/ 287404 h 334137"/>
                <a:gd name="connsiteX10" fmla="*/ 313285 w 325300"/>
                <a:gd name="connsiteY10" fmla="*/ 234669 h 334137"/>
                <a:gd name="connsiteX11" fmla="*/ 325285 w 325300"/>
                <a:gd name="connsiteY11" fmla="*/ 166768 h 334137"/>
                <a:gd name="connsiteX12" fmla="*/ 304151 w 325300"/>
                <a:gd name="connsiteY12" fmla="*/ 79299 h 334137"/>
                <a:gd name="connsiteX13" fmla="*/ 246283 w 325300"/>
                <a:gd name="connsiteY13" fmla="*/ 20865 h 334137"/>
                <a:gd name="connsiteX14" fmla="*/ 254484 w 325300"/>
                <a:gd name="connsiteY14" fmla="*/ 213502 h 334137"/>
                <a:gd name="connsiteX15" fmla="*/ 233650 w 325300"/>
                <a:gd name="connsiteY15" fmla="*/ 248569 h 334137"/>
                <a:gd name="connsiteX16" fmla="*/ 202082 w 325300"/>
                <a:gd name="connsiteY16" fmla="*/ 270337 h 334137"/>
                <a:gd name="connsiteX17" fmla="*/ 162281 w 325300"/>
                <a:gd name="connsiteY17" fmla="*/ 277937 h 334137"/>
                <a:gd name="connsiteX18" fmla="*/ 112047 w 325300"/>
                <a:gd name="connsiteY18" fmla="*/ 264603 h 334137"/>
                <a:gd name="connsiteX19" fmla="*/ 76680 w 325300"/>
                <a:gd name="connsiteY19" fmla="*/ 226402 h 334137"/>
                <a:gd name="connsiteX20" fmla="*/ 63746 w 325300"/>
                <a:gd name="connsiteY20" fmla="*/ 166701 h 334137"/>
                <a:gd name="connsiteX21" fmla="*/ 71013 w 325300"/>
                <a:gd name="connsiteY21" fmla="*/ 120033 h 334137"/>
                <a:gd name="connsiteX22" fmla="*/ 91547 w 325300"/>
                <a:gd name="connsiteY22" fmla="*/ 85299 h 334137"/>
                <a:gd name="connsiteX23" fmla="*/ 123114 w 325300"/>
                <a:gd name="connsiteY23" fmla="*/ 63499 h 334137"/>
                <a:gd name="connsiteX24" fmla="*/ 162281 w 325300"/>
                <a:gd name="connsiteY24" fmla="*/ 56232 h 334137"/>
                <a:gd name="connsiteX25" fmla="*/ 213749 w 325300"/>
                <a:gd name="connsiteY25" fmla="*/ 69566 h 334137"/>
                <a:gd name="connsiteX26" fmla="*/ 249117 w 325300"/>
                <a:gd name="connsiteY26" fmla="*/ 107466 h 334137"/>
                <a:gd name="connsiteX27" fmla="*/ 262050 w 325300"/>
                <a:gd name="connsiteY27" fmla="*/ 166834 h 334137"/>
                <a:gd name="connsiteX28" fmla="*/ 254484 w 325300"/>
                <a:gd name="connsiteY28" fmla="*/ 213502 h 334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25300" h="334137">
                  <a:moveTo>
                    <a:pt x="246283" y="20865"/>
                  </a:moveTo>
                  <a:cubicBezTo>
                    <a:pt x="220603" y="6654"/>
                    <a:pt x="191626" y="-533"/>
                    <a:pt x="162281" y="31"/>
                  </a:cubicBezTo>
                  <a:cubicBezTo>
                    <a:pt x="140228" y="-179"/>
                    <a:pt x="118344" y="3898"/>
                    <a:pt x="97847" y="12031"/>
                  </a:cubicBezTo>
                  <a:cubicBezTo>
                    <a:pt x="78406" y="19811"/>
                    <a:pt x="60793" y="31535"/>
                    <a:pt x="46112" y="46465"/>
                  </a:cubicBezTo>
                  <a:cubicBezTo>
                    <a:pt x="31239" y="61625"/>
                    <a:pt x="19632" y="79676"/>
                    <a:pt x="12012" y="99500"/>
                  </a:cubicBezTo>
                  <a:cubicBezTo>
                    <a:pt x="3825" y="120970"/>
                    <a:pt x="-245" y="143790"/>
                    <a:pt x="11" y="166768"/>
                  </a:cubicBezTo>
                  <a:cubicBezTo>
                    <a:pt x="11" y="199612"/>
                    <a:pt x="7068" y="228669"/>
                    <a:pt x="21179" y="253936"/>
                  </a:cubicBezTo>
                  <a:cubicBezTo>
                    <a:pt x="34712" y="278617"/>
                    <a:pt x="54826" y="299064"/>
                    <a:pt x="79280" y="313004"/>
                  </a:cubicBezTo>
                  <a:cubicBezTo>
                    <a:pt x="124921" y="337678"/>
                    <a:pt x="179135" y="340911"/>
                    <a:pt x="227383" y="321838"/>
                  </a:cubicBezTo>
                  <a:cubicBezTo>
                    <a:pt x="246767" y="313917"/>
                    <a:pt x="264380" y="302214"/>
                    <a:pt x="279184" y="287404"/>
                  </a:cubicBezTo>
                  <a:cubicBezTo>
                    <a:pt x="294101" y="272393"/>
                    <a:pt x="305715" y="254429"/>
                    <a:pt x="313285" y="234669"/>
                  </a:cubicBezTo>
                  <a:cubicBezTo>
                    <a:pt x="321512" y="212989"/>
                    <a:pt x="325582" y="189955"/>
                    <a:pt x="325285" y="166768"/>
                  </a:cubicBezTo>
                  <a:cubicBezTo>
                    <a:pt x="325285" y="133434"/>
                    <a:pt x="318242" y="104276"/>
                    <a:pt x="304151" y="79299"/>
                  </a:cubicBezTo>
                  <a:cubicBezTo>
                    <a:pt x="290611" y="54862"/>
                    <a:pt x="270587" y="34641"/>
                    <a:pt x="246283" y="20865"/>
                  </a:cubicBezTo>
                  <a:close/>
                  <a:moveTo>
                    <a:pt x="254484" y="213502"/>
                  </a:moveTo>
                  <a:cubicBezTo>
                    <a:pt x="249977" y="226479"/>
                    <a:pt x="242890" y="238406"/>
                    <a:pt x="233650" y="248569"/>
                  </a:cubicBezTo>
                  <a:cubicBezTo>
                    <a:pt x="224823" y="258020"/>
                    <a:pt x="214056" y="265446"/>
                    <a:pt x="202082" y="270337"/>
                  </a:cubicBezTo>
                  <a:cubicBezTo>
                    <a:pt x="189449" y="275480"/>
                    <a:pt x="175922" y="278063"/>
                    <a:pt x="162281" y="277937"/>
                  </a:cubicBezTo>
                  <a:cubicBezTo>
                    <a:pt x="144635" y="278147"/>
                    <a:pt x="127268" y="273537"/>
                    <a:pt x="112047" y="264603"/>
                  </a:cubicBezTo>
                  <a:cubicBezTo>
                    <a:pt x="96857" y="255503"/>
                    <a:pt x="84587" y="242246"/>
                    <a:pt x="76680" y="226402"/>
                  </a:cubicBezTo>
                  <a:cubicBezTo>
                    <a:pt x="68056" y="209779"/>
                    <a:pt x="63746" y="189878"/>
                    <a:pt x="63746" y="166701"/>
                  </a:cubicBezTo>
                  <a:cubicBezTo>
                    <a:pt x="63456" y="150841"/>
                    <a:pt x="65913" y="135054"/>
                    <a:pt x="71013" y="120033"/>
                  </a:cubicBezTo>
                  <a:cubicBezTo>
                    <a:pt x="75470" y="107200"/>
                    <a:pt x="82450" y="95389"/>
                    <a:pt x="91547" y="85299"/>
                  </a:cubicBezTo>
                  <a:cubicBezTo>
                    <a:pt x="100240" y="75689"/>
                    <a:pt x="111047" y="68226"/>
                    <a:pt x="123114" y="63499"/>
                  </a:cubicBezTo>
                  <a:cubicBezTo>
                    <a:pt x="135588" y="58609"/>
                    <a:pt x="148881" y="56142"/>
                    <a:pt x="162281" y="56232"/>
                  </a:cubicBezTo>
                  <a:cubicBezTo>
                    <a:pt x="180329" y="55915"/>
                    <a:pt x="198122" y="60525"/>
                    <a:pt x="213749" y="69566"/>
                  </a:cubicBezTo>
                  <a:cubicBezTo>
                    <a:pt x="228880" y="78606"/>
                    <a:pt x="241143" y="91746"/>
                    <a:pt x="249117" y="107466"/>
                  </a:cubicBezTo>
                  <a:cubicBezTo>
                    <a:pt x="257760" y="123910"/>
                    <a:pt x="262074" y="143700"/>
                    <a:pt x="262050" y="166834"/>
                  </a:cubicBezTo>
                  <a:cubicBezTo>
                    <a:pt x="262277" y="182715"/>
                    <a:pt x="259717" y="198508"/>
                    <a:pt x="254484" y="213502"/>
                  </a:cubicBezTo>
                  <a:close/>
                </a:path>
              </a:pathLst>
            </a:custGeom>
            <a:grpFill/>
            <a:ln w="3333" cap="flat">
              <a:noFill/>
              <a:prstDash val="solid"/>
              <a:miter/>
            </a:ln>
          </p:spPr>
          <p:txBody>
            <a:bodyPr rtlCol="0" anchor="ctr"/>
            <a:lstStyle/>
            <a:p>
              <a:endParaRPr lang="es-ES" sz="675"/>
            </a:p>
          </p:txBody>
        </p:sp>
        <p:sp>
          <p:nvSpPr>
            <p:cNvPr id="9" name="Forma libre: forma 8">
              <a:extLst>
                <a:ext uri="{FF2B5EF4-FFF2-40B4-BE49-F238E27FC236}">
                  <a16:creationId xmlns:a16="http://schemas.microsoft.com/office/drawing/2014/main" id="{352060C7-7825-08A2-810A-ACC59FB5DEE3}"/>
                </a:ext>
              </a:extLst>
            </p:cNvPr>
            <p:cNvSpPr/>
            <p:nvPr/>
          </p:nvSpPr>
          <p:spPr>
            <a:xfrm>
              <a:off x="2932391" y="3382293"/>
              <a:ext cx="389074" cy="426609"/>
            </a:xfrm>
            <a:custGeom>
              <a:avLst/>
              <a:gdLst>
                <a:gd name="connsiteX0" fmla="*/ 315140 w 389074"/>
                <a:gd name="connsiteY0" fmla="*/ 0 h 426609"/>
                <a:gd name="connsiteX1" fmla="*/ 252639 w 389074"/>
                <a:gd name="connsiteY1" fmla="*/ 38067 h 426609"/>
                <a:gd name="connsiteX2" fmla="*/ 252639 w 389074"/>
                <a:gd name="connsiteY2" fmla="*/ 105636 h 426609"/>
                <a:gd name="connsiteX3" fmla="*/ 121803 w 389074"/>
                <a:gd name="connsiteY3" fmla="*/ 105636 h 426609"/>
                <a:gd name="connsiteX4" fmla="*/ 121803 w 389074"/>
                <a:gd name="connsiteY4" fmla="*/ 0 h 426609"/>
                <a:gd name="connsiteX5" fmla="*/ 59368 w 389074"/>
                <a:gd name="connsiteY5" fmla="*/ 38067 h 426609"/>
                <a:gd name="connsiteX6" fmla="*/ 59368 w 389074"/>
                <a:gd name="connsiteY6" fmla="*/ 105636 h 426609"/>
                <a:gd name="connsiteX7" fmla="*/ 0 w 389074"/>
                <a:gd name="connsiteY7" fmla="*/ 105636 h 426609"/>
                <a:gd name="connsiteX8" fmla="*/ 0 w 389074"/>
                <a:gd name="connsiteY8" fmla="*/ 157437 h 426609"/>
                <a:gd name="connsiteX9" fmla="*/ 59368 w 389074"/>
                <a:gd name="connsiteY9" fmla="*/ 157437 h 426609"/>
                <a:gd name="connsiteX10" fmla="*/ 59368 w 389074"/>
                <a:gd name="connsiteY10" fmla="*/ 327440 h 426609"/>
                <a:gd name="connsiteX11" fmla="*/ 70435 w 389074"/>
                <a:gd name="connsiteY11" fmla="*/ 379241 h 426609"/>
                <a:gd name="connsiteX12" fmla="*/ 102969 w 389074"/>
                <a:gd name="connsiteY12" fmla="*/ 414275 h 426609"/>
                <a:gd name="connsiteX13" fmla="*/ 156003 w 389074"/>
                <a:gd name="connsiteY13" fmla="*/ 426609 h 426609"/>
                <a:gd name="connsiteX14" fmla="*/ 195804 w 389074"/>
                <a:gd name="connsiteY14" fmla="*/ 426609 h 426609"/>
                <a:gd name="connsiteX15" fmla="*/ 195804 w 389074"/>
                <a:gd name="connsiteY15" fmla="*/ 372275 h 426609"/>
                <a:gd name="connsiteX16" fmla="*/ 162970 w 389074"/>
                <a:gd name="connsiteY16" fmla="*/ 372275 h 426609"/>
                <a:gd name="connsiteX17" fmla="*/ 131703 w 389074"/>
                <a:gd name="connsiteY17" fmla="*/ 359641 h 426609"/>
                <a:gd name="connsiteX18" fmla="*/ 121903 w 389074"/>
                <a:gd name="connsiteY18" fmla="*/ 322974 h 426609"/>
                <a:gd name="connsiteX19" fmla="*/ 121903 w 389074"/>
                <a:gd name="connsiteY19" fmla="*/ 157270 h 426609"/>
                <a:gd name="connsiteX20" fmla="*/ 252639 w 389074"/>
                <a:gd name="connsiteY20" fmla="*/ 157270 h 426609"/>
                <a:gd name="connsiteX21" fmla="*/ 252639 w 389074"/>
                <a:gd name="connsiteY21" fmla="*/ 327274 h 426609"/>
                <a:gd name="connsiteX22" fmla="*/ 263706 w 389074"/>
                <a:gd name="connsiteY22" fmla="*/ 379075 h 426609"/>
                <a:gd name="connsiteX23" fmla="*/ 296240 w 389074"/>
                <a:gd name="connsiteY23" fmla="*/ 414109 h 426609"/>
                <a:gd name="connsiteX24" fmla="*/ 349274 w 389074"/>
                <a:gd name="connsiteY24" fmla="*/ 426442 h 426609"/>
                <a:gd name="connsiteX25" fmla="*/ 389075 w 389074"/>
                <a:gd name="connsiteY25" fmla="*/ 426442 h 426609"/>
                <a:gd name="connsiteX26" fmla="*/ 389075 w 389074"/>
                <a:gd name="connsiteY26" fmla="*/ 372108 h 426609"/>
                <a:gd name="connsiteX27" fmla="*/ 356241 w 389074"/>
                <a:gd name="connsiteY27" fmla="*/ 372108 h 426609"/>
                <a:gd name="connsiteX28" fmla="*/ 324974 w 389074"/>
                <a:gd name="connsiteY28" fmla="*/ 359474 h 426609"/>
                <a:gd name="connsiteX29" fmla="*/ 315173 w 389074"/>
                <a:gd name="connsiteY29" fmla="*/ 322807 h 426609"/>
                <a:gd name="connsiteX30" fmla="*/ 315173 w 389074"/>
                <a:gd name="connsiteY30" fmla="*/ 157270 h 426609"/>
                <a:gd name="connsiteX31" fmla="*/ 389075 w 389074"/>
                <a:gd name="connsiteY31" fmla="*/ 157270 h 426609"/>
                <a:gd name="connsiteX32" fmla="*/ 389075 w 389074"/>
                <a:gd name="connsiteY32" fmla="*/ 105469 h 426609"/>
                <a:gd name="connsiteX33" fmla="*/ 315140 w 389074"/>
                <a:gd name="connsiteY33" fmla="*/ 105469 h 426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89074" h="426609">
                  <a:moveTo>
                    <a:pt x="315140" y="0"/>
                  </a:moveTo>
                  <a:lnTo>
                    <a:pt x="252639" y="38067"/>
                  </a:lnTo>
                  <a:lnTo>
                    <a:pt x="252639" y="105636"/>
                  </a:lnTo>
                  <a:lnTo>
                    <a:pt x="121803" y="105636"/>
                  </a:lnTo>
                  <a:lnTo>
                    <a:pt x="121803" y="0"/>
                  </a:lnTo>
                  <a:lnTo>
                    <a:pt x="59368" y="38067"/>
                  </a:lnTo>
                  <a:lnTo>
                    <a:pt x="59368" y="105636"/>
                  </a:lnTo>
                  <a:lnTo>
                    <a:pt x="0" y="105636"/>
                  </a:lnTo>
                  <a:lnTo>
                    <a:pt x="0" y="157437"/>
                  </a:lnTo>
                  <a:lnTo>
                    <a:pt x="59368" y="157437"/>
                  </a:lnTo>
                  <a:lnTo>
                    <a:pt x="59368" y="327440"/>
                  </a:lnTo>
                  <a:cubicBezTo>
                    <a:pt x="59051" y="345327"/>
                    <a:pt x="62838" y="363048"/>
                    <a:pt x="70435" y="379241"/>
                  </a:cubicBezTo>
                  <a:cubicBezTo>
                    <a:pt x="77421" y="393985"/>
                    <a:pt x="88782" y="406219"/>
                    <a:pt x="102969" y="414275"/>
                  </a:cubicBezTo>
                  <a:cubicBezTo>
                    <a:pt x="117259" y="422519"/>
                    <a:pt x="134936" y="426632"/>
                    <a:pt x="156003" y="426609"/>
                  </a:cubicBezTo>
                  <a:lnTo>
                    <a:pt x="195804" y="426609"/>
                  </a:lnTo>
                  <a:lnTo>
                    <a:pt x="195804" y="372275"/>
                  </a:lnTo>
                  <a:lnTo>
                    <a:pt x="162970" y="372275"/>
                  </a:lnTo>
                  <a:cubicBezTo>
                    <a:pt x="148636" y="372275"/>
                    <a:pt x="138213" y="368064"/>
                    <a:pt x="131703" y="359641"/>
                  </a:cubicBezTo>
                  <a:cubicBezTo>
                    <a:pt x="125193" y="351217"/>
                    <a:pt x="121926" y="338997"/>
                    <a:pt x="121903" y="322974"/>
                  </a:cubicBezTo>
                  <a:lnTo>
                    <a:pt x="121903" y="157270"/>
                  </a:lnTo>
                  <a:lnTo>
                    <a:pt x="252639" y="157270"/>
                  </a:lnTo>
                  <a:lnTo>
                    <a:pt x="252639" y="327274"/>
                  </a:lnTo>
                  <a:cubicBezTo>
                    <a:pt x="252322" y="345161"/>
                    <a:pt x="256109" y="362881"/>
                    <a:pt x="263706" y="379075"/>
                  </a:cubicBezTo>
                  <a:cubicBezTo>
                    <a:pt x="270692" y="393818"/>
                    <a:pt x="282052" y="406052"/>
                    <a:pt x="296240" y="414109"/>
                  </a:cubicBezTo>
                  <a:cubicBezTo>
                    <a:pt x="310530" y="422352"/>
                    <a:pt x="328207" y="426466"/>
                    <a:pt x="349274" y="426442"/>
                  </a:cubicBezTo>
                  <a:lnTo>
                    <a:pt x="389075" y="426442"/>
                  </a:lnTo>
                  <a:lnTo>
                    <a:pt x="389075" y="372108"/>
                  </a:lnTo>
                  <a:lnTo>
                    <a:pt x="356241" y="372108"/>
                  </a:lnTo>
                  <a:cubicBezTo>
                    <a:pt x="341907" y="372108"/>
                    <a:pt x="331484" y="367898"/>
                    <a:pt x="324974" y="359474"/>
                  </a:cubicBezTo>
                  <a:cubicBezTo>
                    <a:pt x="318463" y="351051"/>
                    <a:pt x="315197" y="338831"/>
                    <a:pt x="315173" y="322807"/>
                  </a:cubicBezTo>
                  <a:lnTo>
                    <a:pt x="315173" y="157270"/>
                  </a:lnTo>
                  <a:lnTo>
                    <a:pt x="389075" y="157270"/>
                  </a:lnTo>
                  <a:lnTo>
                    <a:pt x="389075" y="105469"/>
                  </a:lnTo>
                  <a:lnTo>
                    <a:pt x="315140" y="105469"/>
                  </a:lnTo>
                  <a:close/>
                </a:path>
              </a:pathLst>
            </a:custGeom>
            <a:grpFill/>
            <a:ln w="3333" cap="flat">
              <a:noFill/>
              <a:prstDash val="solid"/>
              <a:miter/>
            </a:ln>
          </p:spPr>
          <p:txBody>
            <a:bodyPr rtlCol="0" anchor="ctr"/>
            <a:lstStyle/>
            <a:p>
              <a:endParaRPr lang="es-ES" sz="675"/>
            </a:p>
          </p:txBody>
        </p:sp>
        <p:sp>
          <p:nvSpPr>
            <p:cNvPr id="10" name="Forma libre: forma 9">
              <a:extLst>
                <a:ext uri="{FF2B5EF4-FFF2-40B4-BE49-F238E27FC236}">
                  <a16:creationId xmlns:a16="http://schemas.microsoft.com/office/drawing/2014/main" id="{6450FA2F-D9D8-1D11-FA1E-A0003A1EE89D}"/>
                </a:ext>
              </a:extLst>
            </p:cNvPr>
            <p:cNvSpPr/>
            <p:nvPr/>
          </p:nvSpPr>
          <p:spPr>
            <a:xfrm>
              <a:off x="3363766" y="3487762"/>
              <a:ext cx="61901" cy="320840"/>
            </a:xfrm>
            <a:custGeom>
              <a:avLst/>
              <a:gdLst>
                <a:gd name="connsiteX0" fmla="*/ 0 w 61901"/>
                <a:gd name="connsiteY0" fmla="*/ 0 h 320840"/>
                <a:gd name="connsiteX1" fmla="*/ 61901 w 61901"/>
                <a:gd name="connsiteY1" fmla="*/ 0 h 320840"/>
                <a:gd name="connsiteX2" fmla="*/ 61901 w 61901"/>
                <a:gd name="connsiteY2" fmla="*/ 320840 h 320840"/>
                <a:gd name="connsiteX3" fmla="*/ 0 w 61901"/>
                <a:gd name="connsiteY3" fmla="*/ 320840 h 320840"/>
              </a:gdLst>
              <a:ahLst/>
              <a:cxnLst>
                <a:cxn ang="0">
                  <a:pos x="connsiteX0" y="connsiteY0"/>
                </a:cxn>
                <a:cxn ang="0">
                  <a:pos x="connsiteX1" y="connsiteY1"/>
                </a:cxn>
                <a:cxn ang="0">
                  <a:pos x="connsiteX2" y="connsiteY2"/>
                </a:cxn>
                <a:cxn ang="0">
                  <a:pos x="connsiteX3" y="connsiteY3"/>
                </a:cxn>
              </a:cxnLst>
              <a:rect l="l" t="t" r="r" b="b"/>
              <a:pathLst>
                <a:path w="61901" h="320840">
                  <a:moveTo>
                    <a:pt x="0" y="0"/>
                  </a:moveTo>
                  <a:lnTo>
                    <a:pt x="61901" y="0"/>
                  </a:lnTo>
                  <a:lnTo>
                    <a:pt x="61901" y="320840"/>
                  </a:lnTo>
                  <a:lnTo>
                    <a:pt x="0" y="320840"/>
                  </a:lnTo>
                  <a:close/>
                </a:path>
              </a:pathLst>
            </a:custGeom>
            <a:grpFill/>
            <a:ln w="3333" cap="flat">
              <a:noFill/>
              <a:prstDash val="solid"/>
              <a:miter/>
            </a:ln>
          </p:spPr>
          <p:txBody>
            <a:bodyPr rtlCol="0" anchor="ctr"/>
            <a:lstStyle/>
            <a:p>
              <a:endParaRPr lang="es-ES" sz="675"/>
            </a:p>
          </p:txBody>
        </p:sp>
        <p:sp>
          <p:nvSpPr>
            <p:cNvPr id="11" name="Forma libre: forma 10">
              <a:extLst>
                <a:ext uri="{FF2B5EF4-FFF2-40B4-BE49-F238E27FC236}">
                  <a16:creationId xmlns:a16="http://schemas.microsoft.com/office/drawing/2014/main" id="{8FD2E28B-6E7E-8C42-D285-64B70E063992}"/>
                </a:ext>
              </a:extLst>
            </p:cNvPr>
            <p:cNvSpPr/>
            <p:nvPr/>
          </p:nvSpPr>
          <p:spPr>
            <a:xfrm>
              <a:off x="3352355" y="3351978"/>
              <a:ext cx="85223" cy="81495"/>
            </a:xfrm>
            <a:custGeom>
              <a:avLst/>
              <a:gdLst>
                <a:gd name="connsiteX0" fmla="*/ 72679 w 85223"/>
                <a:gd name="connsiteY0" fmla="*/ 11048 h 81495"/>
                <a:gd name="connsiteX1" fmla="*/ 42345 w 85223"/>
                <a:gd name="connsiteY1" fmla="*/ 14 h 81495"/>
                <a:gd name="connsiteX2" fmla="*/ 12344 w 85223"/>
                <a:gd name="connsiteY2" fmla="*/ 11048 h 81495"/>
                <a:gd name="connsiteX3" fmla="*/ 44 w 85223"/>
                <a:gd name="connsiteY3" fmla="*/ 41048 h 81495"/>
                <a:gd name="connsiteX4" fmla="*/ 12344 w 85223"/>
                <a:gd name="connsiteY4" fmla="*/ 70415 h 81495"/>
                <a:gd name="connsiteX5" fmla="*/ 42345 w 85223"/>
                <a:gd name="connsiteY5" fmla="*/ 81482 h 81495"/>
                <a:gd name="connsiteX6" fmla="*/ 72679 w 85223"/>
                <a:gd name="connsiteY6" fmla="*/ 70415 h 81495"/>
                <a:gd name="connsiteX7" fmla="*/ 85179 w 85223"/>
                <a:gd name="connsiteY7" fmla="*/ 41048 h 81495"/>
                <a:gd name="connsiteX8" fmla="*/ 72679 w 85223"/>
                <a:gd name="connsiteY8" fmla="*/ 11048 h 81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223" h="81495">
                  <a:moveTo>
                    <a:pt x="72679" y="11048"/>
                  </a:moveTo>
                  <a:cubicBezTo>
                    <a:pt x="64302" y="3707"/>
                    <a:pt x="53482" y="-229"/>
                    <a:pt x="42345" y="14"/>
                  </a:cubicBezTo>
                  <a:cubicBezTo>
                    <a:pt x="31305" y="-266"/>
                    <a:pt x="20574" y="3681"/>
                    <a:pt x="12344" y="11048"/>
                  </a:cubicBezTo>
                  <a:cubicBezTo>
                    <a:pt x="4004" y="18734"/>
                    <a:pt x="-499" y="29721"/>
                    <a:pt x="44" y="41048"/>
                  </a:cubicBezTo>
                  <a:cubicBezTo>
                    <a:pt x="-416" y="52178"/>
                    <a:pt x="4091" y="62935"/>
                    <a:pt x="12344" y="70415"/>
                  </a:cubicBezTo>
                  <a:cubicBezTo>
                    <a:pt x="20568" y="77796"/>
                    <a:pt x="31298" y="81752"/>
                    <a:pt x="42345" y="81482"/>
                  </a:cubicBezTo>
                  <a:cubicBezTo>
                    <a:pt x="53485" y="81719"/>
                    <a:pt x="64309" y="77769"/>
                    <a:pt x="72679" y="70415"/>
                  </a:cubicBezTo>
                  <a:cubicBezTo>
                    <a:pt x="81056" y="63009"/>
                    <a:pt x="85646" y="52218"/>
                    <a:pt x="85179" y="41048"/>
                  </a:cubicBezTo>
                  <a:cubicBezTo>
                    <a:pt x="85729" y="29678"/>
                    <a:pt x="81139" y="18664"/>
                    <a:pt x="72679" y="11048"/>
                  </a:cubicBezTo>
                  <a:close/>
                </a:path>
              </a:pathLst>
            </a:custGeom>
            <a:grpFill/>
            <a:ln w="3333" cap="flat">
              <a:noFill/>
              <a:prstDash val="solid"/>
              <a:miter/>
            </a:ln>
          </p:spPr>
          <p:txBody>
            <a:bodyPr rtlCol="0" anchor="ctr"/>
            <a:lstStyle/>
            <a:p>
              <a:endParaRPr lang="es-ES" sz="675"/>
            </a:p>
          </p:txBody>
        </p:sp>
        <p:sp>
          <p:nvSpPr>
            <p:cNvPr id="12" name="Forma libre: forma 11">
              <a:extLst>
                <a:ext uri="{FF2B5EF4-FFF2-40B4-BE49-F238E27FC236}">
                  <a16:creationId xmlns:a16="http://schemas.microsoft.com/office/drawing/2014/main" id="{79B57A7D-E913-73D4-7F3D-A4D171218904}"/>
                </a:ext>
              </a:extLst>
            </p:cNvPr>
            <p:cNvSpPr/>
            <p:nvPr/>
          </p:nvSpPr>
          <p:spPr>
            <a:xfrm>
              <a:off x="3467535" y="3481533"/>
              <a:ext cx="269009" cy="333907"/>
            </a:xfrm>
            <a:custGeom>
              <a:avLst/>
              <a:gdLst>
                <a:gd name="connsiteX0" fmla="*/ 244672 w 269009"/>
                <a:gd name="connsiteY0" fmla="*/ 179599 h 333907"/>
                <a:gd name="connsiteX1" fmla="*/ 169837 w 269009"/>
                <a:gd name="connsiteY1" fmla="*/ 143931 h 333907"/>
                <a:gd name="connsiteX2" fmla="*/ 138270 w 269009"/>
                <a:gd name="connsiteY2" fmla="*/ 136365 h 333907"/>
                <a:gd name="connsiteX3" fmla="*/ 104769 w 269009"/>
                <a:gd name="connsiteY3" fmla="*/ 125498 h 333907"/>
                <a:gd name="connsiteX4" fmla="*/ 81435 w 269009"/>
                <a:gd name="connsiteY4" fmla="*/ 111597 h 333907"/>
                <a:gd name="connsiteX5" fmla="*/ 72602 w 269009"/>
                <a:gd name="connsiteY5" fmla="*/ 90130 h 333907"/>
                <a:gd name="connsiteX6" fmla="*/ 89269 w 269009"/>
                <a:gd name="connsiteY6" fmla="*/ 63263 h 333907"/>
                <a:gd name="connsiteX7" fmla="*/ 133336 w 269009"/>
                <a:gd name="connsiteY7" fmla="*/ 52963 h 333907"/>
                <a:gd name="connsiteX8" fmla="*/ 182904 w 269009"/>
                <a:gd name="connsiteY8" fmla="*/ 65296 h 333907"/>
                <a:gd name="connsiteX9" fmla="*/ 213538 w 269009"/>
                <a:gd name="connsiteY9" fmla="*/ 107297 h 333907"/>
                <a:gd name="connsiteX10" fmla="*/ 265339 w 269009"/>
                <a:gd name="connsiteY10" fmla="*/ 88364 h 333907"/>
                <a:gd name="connsiteX11" fmla="*/ 238172 w 269009"/>
                <a:gd name="connsiteY11" fmla="*/ 39729 h 333907"/>
                <a:gd name="connsiteX12" fmla="*/ 192371 w 269009"/>
                <a:gd name="connsiteY12" fmla="*/ 10029 h 333907"/>
                <a:gd name="connsiteX13" fmla="*/ 133336 w 269009"/>
                <a:gd name="connsiteY13" fmla="*/ 28 h 333907"/>
                <a:gd name="connsiteX14" fmla="*/ 70001 w 269009"/>
                <a:gd name="connsiteY14" fmla="*/ 11695 h 333907"/>
                <a:gd name="connsiteX15" fmla="*/ 26667 w 269009"/>
                <a:gd name="connsiteY15" fmla="*/ 43829 h 333907"/>
                <a:gd name="connsiteX16" fmla="*/ 11200 w 269009"/>
                <a:gd name="connsiteY16" fmla="*/ 90864 h 333907"/>
                <a:gd name="connsiteX17" fmla="*/ 34534 w 269009"/>
                <a:gd name="connsiteY17" fmla="*/ 150565 h 333907"/>
                <a:gd name="connsiteX18" fmla="*/ 109702 w 269009"/>
                <a:gd name="connsiteY18" fmla="*/ 187532 h 333907"/>
                <a:gd name="connsiteX19" fmla="*/ 141903 w 269009"/>
                <a:gd name="connsiteY19" fmla="*/ 195733 h 333907"/>
                <a:gd name="connsiteX20" fmla="*/ 192104 w 269009"/>
                <a:gd name="connsiteY20" fmla="*/ 213100 h 333907"/>
                <a:gd name="connsiteX21" fmla="*/ 208238 w 269009"/>
                <a:gd name="connsiteY21" fmla="*/ 240567 h 333907"/>
                <a:gd name="connsiteX22" fmla="*/ 189271 w 269009"/>
                <a:gd name="connsiteY22" fmla="*/ 269934 h 333907"/>
                <a:gd name="connsiteX23" fmla="*/ 136870 w 269009"/>
                <a:gd name="connsiteY23" fmla="*/ 281634 h 333907"/>
                <a:gd name="connsiteX24" fmla="*/ 100202 w 269009"/>
                <a:gd name="connsiteY24" fmla="*/ 275301 h 333907"/>
                <a:gd name="connsiteX25" fmla="*/ 69568 w 269009"/>
                <a:gd name="connsiteY25" fmla="*/ 256034 h 333907"/>
                <a:gd name="connsiteX26" fmla="*/ 50301 w 269009"/>
                <a:gd name="connsiteY26" fmla="*/ 223500 h 333907"/>
                <a:gd name="connsiteX27" fmla="*/ 0 w 269009"/>
                <a:gd name="connsiteY27" fmla="*/ 245500 h 333907"/>
                <a:gd name="connsiteX28" fmla="*/ 78935 w 269009"/>
                <a:gd name="connsiteY28" fmla="*/ 324435 h 333907"/>
                <a:gd name="connsiteX29" fmla="*/ 137070 w 269009"/>
                <a:gd name="connsiteY29" fmla="*/ 333902 h 333907"/>
                <a:gd name="connsiteX30" fmla="*/ 207071 w 269009"/>
                <a:gd name="connsiteY30" fmla="*/ 321602 h 333907"/>
                <a:gd name="connsiteX31" fmla="*/ 252872 w 269009"/>
                <a:gd name="connsiteY31" fmla="*/ 287801 h 333907"/>
                <a:gd name="connsiteX32" fmla="*/ 269006 w 269009"/>
                <a:gd name="connsiteY32" fmla="*/ 238833 h 333907"/>
                <a:gd name="connsiteX33" fmla="*/ 244672 w 269009"/>
                <a:gd name="connsiteY33" fmla="*/ 179599 h 333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69009" h="333907">
                  <a:moveTo>
                    <a:pt x="244672" y="179599"/>
                  </a:moveTo>
                  <a:cubicBezTo>
                    <a:pt x="228471" y="164265"/>
                    <a:pt x="203528" y="152375"/>
                    <a:pt x="169837" y="143931"/>
                  </a:cubicBezTo>
                  <a:lnTo>
                    <a:pt x="138270" y="136365"/>
                  </a:lnTo>
                  <a:cubicBezTo>
                    <a:pt x="126913" y="133355"/>
                    <a:pt x="115729" y="129728"/>
                    <a:pt x="104769" y="125498"/>
                  </a:cubicBezTo>
                  <a:cubicBezTo>
                    <a:pt x="96195" y="122351"/>
                    <a:pt x="88285" y="117638"/>
                    <a:pt x="81435" y="111597"/>
                  </a:cubicBezTo>
                  <a:cubicBezTo>
                    <a:pt x="75512" y="106064"/>
                    <a:pt x="72288" y="98230"/>
                    <a:pt x="72602" y="90130"/>
                  </a:cubicBezTo>
                  <a:cubicBezTo>
                    <a:pt x="72602" y="79153"/>
                    <a:pt x="78158" y="70197"/>
                    <a:pt x="89269" y="63263"/>
                  </a:cubicBezTo>
                  <a:cubicBezTo>
                    <a:pt x="100379" y="56330"/>
                    <a:pt x="115069" y="52896"/>
                    <a:pt x="133336" y="52963"/>
                  </a:cubicBezTo>
                  <a:cubicBezTo>
                    <a:pt x="150653" y="52666"/>
                    <a:pt x="167744" y="56920"/>
                    <a:pt x="182904" y="65296"/>
                  </a:cubicBezTo>
                  <a:cubicBezTo>
                    <a:pt x="197437" y="73497"/>
                    <a:pt x="207648" y="87497"/>
                    <a:pt x="213538" y="107297"/>
                  </a:cubicBezTo>
                  <a:lnTo>
                    <a:pt x="265339" y="88364"/>
                  </a:lnTo>
                  <a:cubicBezTo>
                    <a:pt x="260509" y="70130"/>
                    <a:pt x="251165" y="53403"/>
                    <a:pt x="238172" y="39729"/>
                  </a:cubicBezTo>
                  <a:cubicBezTo>
                    <a:pt x="225325" y="26522"/>
                    <a:pt x="209671" y="16372"/>
                    <a:pt x="192371" y="10029"/>
                  </a:cubicBezTo>
                  <a:cubicBezTo>
                    <a:pt x="173460" y="3152"/>
                    <a:pt x="153457" y="-238"/>
                    <a:pt x="133336" y="28"/>
                  </a:cubicBezTo>
                  <a:cubicBezTo>
                    <a:pt x="111656" y="-378"/>
                    <a:pt x="90115" y="3592"/>
                    <a:pt x="70001" y="11695"/>
                  </a:cubicBezTo>
                  <a:cubicBezTo>
                    <a:pt x="52951" y="18352"/>
                    <a:pt x="37987" y="29446"/>
                    <a:pt x="26667" y="43829"/>
                  </a:cubicBezTo>
                  <a:cubicBezTo>
                    <a:pt x="16414" y="57346"/>
                    <a:pt x="10970" y="73900"/>
                    <a:pt x="11200" y="90864"/>
                  </a:cubicBezTo>
                  <a:cubicBezTo>
                    <a:pt x="10660" y="113087"/>
                    <a:pt x="19067" y="134598"/>
                    <a:pt x="34534" y="150565"/>
                  </a:cubicBezTo>
                  <a:cubicBezTo>
                    <a:pt x="50091" y="166765"/>
                    <a:pt x="75145" y="179089"/>
                    <a:pt x="109702" y="187532"/>
                  </a:cubicBezTo>
                  <a:lnTo>
                    <a:pt x="141903" y="195733"/>
                  </a:lnTo>
                  <a:cubicBezTo>
                    <a:pt x="164637" y="200776"/>
                    <a:pt x="181370" y="206566"/>
                    <a:pt x="192104" y="213100"/>
                  </a:cubicBezTo>
                  <a:cubicBezTo>
                    <a:pt x="202204" y="218510"/>
                    <a:pt x="208431" y="229110"/>
                    <a:pt x="208238" y="240567"/>
                  </a:cubicBezTo>
                  <a:cubicBezTo>
                    <a:pt x="208238" y="252367"/>
                    <a:pt x="201914" y="262157"/>
                    <a:pt x="189271" y="269934"/>
                  </a:cubicBezTo>
                  <a:cubicBezTo>
                    <a:pt x="176627" y="277711"/>
                    <a:pt x="159160" y="281611"/>
                    <a:pt x="136870" y="281634"/>
                  </a:cubicBezTo>
                  <a:cubicBezTo>
                    <a:pt x="124373" y="281671"/>
                    <a:pt x="111962" y="279528"/>
                    <a:pt x="100202" y="275301"/>
                  </a:cubicBezTo>
                  <a:cubicBezTo>
                    <a:pt x="88672" y="271264"/>
                    <a:pt x="78202" y="264677"/>
                    <a:pt x="69568" y="256034"/>
                  </a:cubicBezTo>
                  <a:cubicBezTo>
                    <a:pt x="60625" y="246897"/>
                    <a:pt x="54014" y="235737"/>
                    <a:pt x="50301" y="223500"/>
                  </a:cubicBezTo>
                  <a:lnTo>
                    <a:pt x="0" y="245500"/>
                  </a:lnTo>
                  <a:cubicBezTo>
                    <a:pt x="12404" y="282781"/>
                    <a:pt x="41654" y="312032"/>
                    <a:pt x="78935" y="324435"/>
                  </a:cubicBezTo>
                  <a:cubicBezTo>
                    <a:pt x="97639" y="330855"/>
                    <a:pt x="117296" y="334055"/>
                    <a:pt x="137070" y="333902"/>
                  </a:cubicBezTo>
                  <a:cubicBezTo>
                    <a:pt x="164004" y="333902"/>
                    <a:pt x="187337" y="329802"/>
                    <a:pt x="207071" y="321602"/>
                  </a:cubicBezTo>
                  <a:cubicBezTo>
                    <a:pt x="225125" y="314705"/>
                    <a:pt x="240958" y="303018"/>
                    <a:pt x="252872" y="287801"/>
                  </a:cubicBezTo>
                  <a:cubicBezTo>
                    <a:pt x="263506" y="273708"/>
                    <a:pt x="269179" y="256490"/>
                    <a:pt x="269006" y="238833"/>
                  </a:cubicBezTo>
                  <a:cubicBezTo>
                    <a:pt x="269006" y="214723"/>
                    <a:pt x="260896" y="194976"/>
                    <a:pt x="244672" y="179599"/>
                  </a:cubicBezTo>
                  <a:close/>
                </a:path>
              </a:pathLst>
            </a:custGeom>
            <a:grpFill/>
            <a:ln w="3333" cap="flat">
              <a:noFill/>
              <a:prstDash val="solid"/>
              <a:miter/>
            </a:ln>
          </p:spPr>
          <p:txBody>
            <a:bodyPr rtlCol="0" anchor="ctr"/>
            <a:lstStyle/>
            <a:p>
              <a:endParaRPr lang="es-ES" sz="675"/>
            </a:p>
          </p:txBody>
        </p:sp>
        <p:sp>
          <p:nvSpPr>
            <p:cNvPr id="17" name="Forma libre: forma 16">
              <a:extLst>
                <a:ext uri="{FF2B5EF4-FFF2-40B4-BE49-F238E27FC236}">
                  <a16:creationId xmlns:a16="http://schemas.microsoft.com/office/drawing/2014/main" id="{274BF173-5972-47A8-126D-DD3AAA8A03A9}"/>
                </a:ext>
              </a:extLst>
            </p:cNvPr>
            <p:cNvSpPr/>
            <p:nvPr/>
          </p:nvSpPr>
          <p:spPr>
            <a:xfrm>
              <a:off x="3777708" y="3366492"/>
              <a:ext cx="275409" cy="442275"/>
            </a:xfrm>
            <a:custGeom>
              <a:avLst/>
              <a:gdLst>
                <a:gd name="connsiteX0" fmla="*/ 217905 w 275409"/>
                <a:gd name="connsiteY0" fmla="*/ 130136 h 442275"/>
                <a:gd name="connsiteX1" fmla="*/ 156637 w 275409"/>
                <a:gd name="connsiteY1" fmla="*/ 114969 h 442275"/>
                <a:gd name="connsiteX2" fmla="*/ 95035 w 275409"/>
                <a:gd name="connsiteY2" fmla="*/ 132336 h 442275"/>
                <a:gd name="connsiteX3" fmla="*/ 61901 w 275409"/>
                <a:gd name="connsiteY3" fmla="*/ 168737 h 442275"/>
                <a:gd name="connsiteX4" fmla="*/ 61901 w 275409"/>
                <a:gd name="connsiteY4" fmla="*/ 0 h 442275"/>
                <a:gd name="connsiteX5" fmla="*/ 0 w 275409"/>
                <a:gd name="connsiteY5" fmla="*/ 0 h 442275"/>
                <a:gd name="connsiteX6" fmla="*/ 0 w 275409"/>
                <a:gd name="connsiteY6" fmla="*/ 442143 h 442275"/>
                <a:gd name="connsiteX7" fmla="*/ 61901 w 275409"/>
                <a:gd name="connsiteY7" fmla="*/ 442143 h 442275"/>
                <a:gd name="connsiteX8" fmla="*/ 61901 w 275409"/>
                <a:gd name="connsiteY8" fmla="*/ 252139 h 442275"/>
                <a:gd name="connsiteX9" fmla="*/ 84302 w 275409"/>
                <a:gd name="connsiteY9" fmla="*/ 191837 h 442275"/>
                <a:gd name="connsiteX10" fmla="*/ 142103 w 275409"/>
                <a:gd name="connsiteY10" fmla="*/ 170037 h 442275"/>
                <a:gd name="connsiteX11" fmla="*/ 193271 w 275409"/>
                <a:gd name="connsiteY11" fmla="*/ 191537 h 442275"/>
                <a:gd name="connsiteX12" fmla="*/ 212838 w 275409"/>
                <a:gd name="connsiteY12" fmla="*/ 249639 h 442275"/>
                <a:gd name="connsiteX13" fmla="*/ 212838 w 275409"/>
                <a:gd name="connsiteY13" fmla="*/ 442276 h 442275"/>
                <a:gd name="connsiteX14" fmla="*/ 275373 w 275409"/>
                <a:gd name="connsiteY14" fmla="*/ 442276 h 442275"/>
                <a:gd name="connsiteX15" fmla="*/ 275373 w 275409"/>
                <a:gd name="connsiteY15" fmla="*/ 239405 h 442275"/>
                <a:gd name="connsiteX16" fmla="*/ 259906 w 275409"/>
                <a:gd name="connsiteY16" fmla="*/ 173404 h 442275"/>
                <a:gd name="connsiteX17" fmla="*/ 217905 w 275409"/>
                <a:gd name="connsiteY17" fmla="*/ 130136 h 44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5409" h="442275">
                  <a:moveTo>
                    <a:pt x="217905" y="130136"/>
                  </a:moveTo>
                  <a:cubicBezTo>
                    <a:pt x="199171" y="119756"/>
                    <a:pt x="178037" y="114522"/>
                    <a:pt x="156637" y="114969"/>
                  </a:cubicBezTo>
                  <a:cubicBezTo>
                    <a:pt x="134890" y="114932"/>
                    <a:pt x="113559" y="120943"/>
                    <a:pt x="95035" y="132336"/>
                  </a:cubicBezTo>
                  <a:cubicBezTo>
                    <a:pt x="80848" y="141186"/>
                    <a:pt x="69382" y="153783"/>
                    <a:pt x="61901" y="168737"/>
                  </a:cubicBezTo>
                  <a:lnTo>
                    <a:pt x="61901" y="0"/>
                  </a:lnTo>
                  <a:lnTo>
                    <a:pt x="0" y="0"/>
                  </a:lnTo>
                  <a:lnTo>
                    <a:pt x="0" y="442143"/>
                  </a:lnTo>
                  <a:lnTo>
                    <a:pt x="61901" y="442143"/>
                  </a:lnTo>
                  <a:lnTo>
                    <a:pt x="61901" y="252139"/>
                  </a:lnTo>
                  <a:cubicBezTo>
                    <a:pt x="61901" y="226471"/>
                    <a:pt x="69368" y="206371"/>
                    <a:pt x="84302" y="191837"/>
                  </a:cubicBezTo>
                  <a:cubicBezTo>
                    <a:pt x="99236" y="177304"/>
                    <a:pt x="118502" y="170037"/>
                    <a:pt x="142103" y="170037"/>
                  </a:cubicBezTo>
                  <a:cubicBezTo>
                    <a:pt x="163137" y="170037"/>
                    <a:pt x="180204" y="177204"/>
                    <a:pt x="193271" y="191537"/>
                  </a:cubicBezTo>
                  <a:cubicBezTo>
                    <a:pt x="206338" y="205871"/>
                    <a:pt x="212871" y="225238"/>
                    <a:pt x="212838" y="249639"/>
                  </a:cubicBezTo>
                  <a:lnTo>
                    <a:pt x="212838" y="442276"/>
                  </a:lnTo>
                  <a:lnTo>
                    <a:pt x="275373" y="442276"/>
                  </a:lnTo>
                  <a:lnTo>
                    <a:pt x="275373" y="239405"/>
                  </a:lnTo>
                  <a:cubicBezTo>
                    <a:pt x="275906" y="216448"/>
                    <a:pt x="270606" y="193727"/>
                    <a:pt x="259906" y="173404"/>
                  </a:cubicBezTo>
                  <a:cubicBezTo>
                    <a:pt x="250239" y="155337"/>
                    <a:pt x="235672" y="140346"/>
                    <a:pt x="217905" y="130136"/>
                  </a:cubicBezTo>
                  <a:close/>
                </a:path>
              </a:pathLst>
            </a:custGeom>
            <a:grpFill/>
            <a:ln w="3333" cap="flat">
              <a:noFill/>
              <a:prstDash val="solid"/>
              <a:miter/>
            </a:ln>
          </p:spPr>
          <p:txBody>
            <a:bodyPr rtlCol="0" anchor="ctr"/>
            <a:lstStyle/>
            <a:p>
              <a:endParaRPr lang="es-ES" sz="675"/>
            </a:p>
          </p:txBody>
        </p:sp>
        <p:sp>
          <p:nvSpPr>
            <p:cNvPr id="29" name="Forma libre: forma 28">
              <a:extLst>
                <a:ext uri="{FF2B5EF4-FFF2-40B4-BE49-F238E27FC236}">
                  <a16:creationId xmlns:a16="http://schemas.microsoft.com/office/drawing/2014/main" id="{54F258A8-ABA7-74E8-BED1-0419EDB9574B}"/>
                </a:ext>
              </a:extLst>
            </p:cNvPr>
            <p:cNvSpPr/>
            <p:nvPr/>
          </p:nvSpPr>
          <p:spPr>
            <a:xfrm>
              <a:off x="4111282" y="3366492"/>
              <a:ext cx="326640" cy="442142"/>
            </a:xfrm>
            <a:custGeom>
              <a:avLst/>
              <a:gdLst>
                <a:gd name="connsiteX0" fmla="*/ 282939 w 326640"/>
                <a:gd name="connsiteY0" fmla="*/ 38234 h 442142"/>
                <a:gd name="connsiteX1" fmla="*/ 162937 w 326640"/>
                <a:gd name="connsiteY1" fmla="*/ 0 h 442142"/>
                <a:gd name="connsiteX2" fmla="*/ 0 w 326640"/>
                <a:gd name="connsiteY2" fmla="*/ 0 h 442142"/>
                <a:gd name="connsiteX3" fmla="*/ 0 w 326640"/>
                <a:gd name="connsiteY3" fmla="*/ 442143 h 442142"/>
                <a:gd name="connsiteX4" fmla="*/ 65035 w 326640"/>
                <a:gd name="connsiteY4" fmla="*/ 442143 h 442142"/>
                <a:gd name="connsiteX5" fmla="*/ 65035 w 326640"/>
                <a:gd name="connsiteY5" fmla="*/ 285473 h 442142"/>
                <a:gd name="connsiteX6" fmla="*/ 163570 w 326640"/>
                <a:gd name="connsiteY6" fmla="*/ 285473 h 442142"/>
                <a:gd name="connsiteX7" fmla="*/ 250439 w 326640"/>
                <a:gd name="connsiteY7" fmla="*/ 268406 h 442142"/>
                <a:gd name="connsiteX8" fmla="*/ 306640 w 326640"/>
                <a:gd name="connsiteY8" fmla="*/ 219138 h 442142"/>
                <a:gd name="connsiteX9" fmla="*/ 326640 w 326640"/>
                <a:gd name="connsiteY9" fmla="*/ 143370 h 442142"/>
                <a:gd name="connsiteX10" fmla="*/ 282939 w 326640"/>
                <a:gd name="connsiteY10" fmla="*/ 38234 h 442142"/>
                <a:gd name="connsiteX11" fmla="*/ 231805 w 326640"/>
                <a:gd name="connsiteY11" fmla="*/ 206538 h 442142"/>
                <a:gd name="connsiteX12" fmla="*/ 157903 w 326640"/>
                <a:gd name="connsiteY12" fmla="*/ 228038 h 442142"/>
                <a:gd name="connsiteX13" fmla="*/ 64935 w 326640"/>
                <a:gd name="connsiteY13" fmla="*/ 228038 h 442142"/>
                <a:gd name="connsiteX14" fmla="*/ 64935 w 326640"/>
                <a:gd name="connsiteY14" fmla="*/ 58768 h 442142"/>
                <a:gd name="connsiteX15" fmla="*/ 157803 w 326640"/>
                <a:gd name="connsiteY15" fmla="*/ 58768 h 442142"/>
                <a:gd name="connsiteX16" fmla="*/ 231705 w 326640"/>
                <a:gd name="connsiteY16" fmla="*/ 79902 h 442142"/>
                <a:gd name="connsiteX17" fmla="*/ 258205 w 326640"/>
                <a:gd name="connsiteY17" fmla="*/ 143403 h 442142"/>
                <a:gd name="connsiteX18" fmla="*/ 231705 w 326640"/>
                <a:gd name="connsiteY18" fmla="*/ 206538 h 44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6640" h="442142">
                  <a:moveTo>
                    <a:pt x="282939" y="38234"/>
                  </a:moveTo>
                  <a:cubicBezTo>
                    <a:pt x="253906" y="12767"/>
                    <a:pt x="213905" y="23"/>
                    <a:pt x="162937" y="0"/>
                  </a:cubicBezTo>
                  <a:lnTo>
                    <a:pt x="0" y="0"/>
                  </a:lnTo>
                  <a:lnTo>
                    <a:pt x="0" y="442143"/>
                  </a:lnTo>
                  <a:lnTo>
                    <a:pt x="65035" y="442143"/>
                  </a:lnTo>
                  <a:lnTo>
                    <a:pt x="65035" y="285473"/>
                  </a:lnTo>
                  <a:lnTo>
                    <a:pt x="163570" y="285473"/>
                  </a:lnTo>
                  <a:cubicBezTo>
                    <a:pt x="197271" y="285473"/>
                    <a:pt x="226205" y="279783"/>
                    <a:pt x="250439" y="268406"/>
                  </a:cubicBezTo>
                  <a:cubicBezTo>
                    <a:pt x="273639" y="257922"/>
                    <a:pt x="293206" y="240772"/>
                    <a:pt x="306640" y="219138"/>
                  </a:cubicBezTo>
                  <a:cubicBezTo>
                    <a:pt x="319973" y="197671"/>
                    <a:pt x="326640" y="172414"/>
                    <a:pt x="326640" y="143370"/>
                  </a:cubicBezTo>
                  <a:cubicBezTo>
                    <a:pt x="326507" y="98745"/>
                    <a:pt x="311940" y="63701"/>
                    <a:pt x="282939" y="38234"/>
                  </a:cubicBezTo>
                  <a:close/>
                  <a:moveTo>
                    <a:pt x="231805" y="206538"/>
                  </a:moveTo>
                  <a:cubicBezTo>
                    <a:pt x="214038" y="220871"/>
                    <a:pt x="189404" y="228038"/>
                    <a:pt x="157903" y="228038"/>
                  </a:cubicBezTo>
                  <a:lnTo>
                    <a:pt x="64935" y="228038"/>
                  </a:lnTo>
                  <a:lnTo>
                    <a:pt x="64935" y="58768"/>
                  </a:lnTo>
                  <a:lnTo>
                    <a:pt x="157803" y="58768"/>
                  </a:lnTo>
                  <a:cubicBezTo>
                    <a:pt x="189371" y="58768"/>
                    <a:pt x="214004" y="65811"/>
                    <a:pt x="231705" y="79902"/>
                  </a:cubicBezTo>
                  <a:cubicBezTo>
                    <a:pt x="249405" y="93992"/>
                    <a:pt x="258239" y="115159"/>
                    <a:pt x="258205" y="143403"/>
                  </a:cubicBezTo>
                  <a:cubicBezTo>
                    <a:pt x="258205" y="171180"/>
                    <a:pt x="249372" y="192227"/>
                    <a:pt x="231705" y="206538"/>
                  </a:cubicBezTo>
                  <a:close/>
                </a:path>
              </a:pathLst>
            </a:custGeom>
            <a:grpFill/>
            <a:ln w="3333" cap="flat">
              <a:noFill/>
              <a:prstDash val="solid"/>
              <a:miter/>
            </a:ln>
          </p:spPr>
          <p:txBody>
            <a:bodyPr rtlCol="0" anchor="ctr"/>
            <a:lstStyle/>
            <a:p>
              <a:endParaRPr lang="es-ES" sz="675"/>
            </a:p>
          </p:txBody>
        </p:sp>
        <p:sp>
          <p:nvSpPr>
            <p:cNvPr id="30" name="Forma libre: forma 29">
              <a:extLst>
                <a:ext uri="{FF2B5EF4-FFF2-40B4-BE49-F238E27FC236}">
                  <a16:creationId xmlns:a16="http://schemas.microsoft.com/office/drawing/2014/main" id="{B51432C2-D44B-477C-D8EC-7F239B588F86}"/>
                </a:ext>
              </a:extLst>
            </p:cNvPr>
            <p:cNvSpPr/>
            <p:nvPr/>
          </p:nvSpPr>
          <p:spPr>
            <a:xfrm>
              <a:off x="4443077" y="3481431"/>
              <a:ext cx="325301" cy="334137"/>
            </a:xfrm>
            <a:custGeom>
              <a:avLst/>
              <a:gdLst>
                <a:gd name="connsiteX0" fmla="*/ 246351 w 325301"/>
                <a:gd name="connsiteY0" fmla="*/ 20865 h 334137"/>
                <a:gd name="connsiteX1" fmla="*/ 162349 w 325301"/>
                <a:gd name="connsiteY1" fmla="*/ 31 h 334137"/>
                <a:gd name="connsiteX2" fmla="*/ 97914 w 325301"/>
                <a:gd name="connsiteY2" fmla="*/ 12031 h 334137"/>
                <a:gd name="connsiteX3" fmla="*/ 46113 w 325301"/>
                <a:gd name="connsiteY3" fmla="*/ 46465 h 334137"/>
                <a:gd name="connsiteX4" fmla="*/ 12013 w 325301"/>
                <a:gd name="connsiteY4" fmla="*/ 99500 h 334137"/>
                <a:gd name="connsiteX5" fmla="*/ 12 w 325301"/>
                <a:gd name="connsiteY5" fmla="*/ 166768 h 334137"/>
                <a:gd name="connsiteX6" fmla="*/ 21179 w 325301"/>
                <a:gd name="connsiteY6" fmla="*/ 253936 h 334137"/>
                <a:gd name="connsiteX7" fmla="*/ 79280 w 325301"/>
                <a:gd name="connsiteY7" fmla="*/ 313004 h 334137"/>
                <a:gd name="connsiteX8" fmla="*/ 227384 w 325301"/>
                <a:gd name="connsiteY8" fmla="*/ 321838 h 334137"/>
                <a:gd name="connsiteX9" fmla="*/ 279185 w 325301"/>
                <a:gd name="connsiteY9" fmla="*/ 287404 h 334137"/>
                <a:gd name="connsiteX10" fmla="*/ 313286 w 325301"/>
                <a:gd name="connsiteY10" fmla="*/ 234669 h 334137"/>
                <a:gd name="connsiteX11" fmla="*/ 325286 w 325301"/>
                <a:gd name="connsiteY11" fmla="*/ 166768 h 334137"/>
                <a:gd name="connsiteX12" fmla="*/ 304152 w 325301"/>
                <a:gd name="connsiteY12" fmla="*/ 79299 h 334137"/>
                <a:gd name="connsiteX13" fmla="*/ 246351 w 325301"/>
                <a:gd name="connsiteY13" fmla="*/ 20865 h 334137"/>
                <a:gd name="connsiteX14" fmla="*/ 254551 w 325301"/>
                <a:gd name="connsiteY14" fmla="*/ 213502 h 334137"/>
                <a:gd name="connsiteX15" fmla="*/ 233717 w 325301"/>
                <a:gd name="connsiteY15" fmla="*/ 248569 h 334137"/>
                <a:gd name="connsiteX16" fmla="*/ 202117 w 325301"/>
                <a:gd name="connsiteY16" fmla="*/ 270337 h 334137"/>
                <a:gd name="connsiteX17" fmla="*/ 162349 w 325301"/>
                <a:gd name="connsiteY17" fmla="*/ 277937 h 334137"/>
                <a:gd name="connsiteX18" fmla="*/ 112115 w 325301"/>
                <a:gd name="connsiteY18" fmla="*/ 264603 h 334137"/>
                <a:gd name="connsiteX19" fmla="*/ 76747 w 325301"/>
                <a:gd name="connsiteY19" fmla="*/ 226402 h 334137"/>
                <a:gd name="connsiteX20" fmla="*/ 63814 w 325301"/>
                <a:gd name="connsiteY20" fmla="*/ 166701 h 334137"/>
                <a:gd name="connsiteX21" fmla="*/ 71080 w 325301"/>
                <a:gd name="connsiteY21" fmla="*/ 120033 h 334137"/>
                <a:gd name="connsiteX22" fmla="*/ 91614 w 325301"/>
                <a:gd name="connsiteY22" fmla="*/ 85299 h 334137"/>
                <a:gd name="connsiteX23" fmla="*/ 123181 w 325301"/>
                <a:gd name="connsiteY23" fmla="*/ 63499 h 334137"/>
                <a:gd name="connsiteX24" fmla="*/ 162349 w 325301"/>
                <a:gd name="connsiteY24" fmla="*/ 56232 h 334137"/>
                <a:gd name="connsiteX25" fmla="*/ 213817 w 325301"/>
                <a:gd name="connsiteY25" fmla="*/ 69566 h 334137"/>
                <a:gd name="connsiteX26" fmla="*/ 249184 w 325301"/>
                <a:gd name="connsiteY26" fmla="*/ 107466 h 334137"/>
                <a:gd name="connsiteX27" fmla="*/ 262118 w 325301"/>
                <a:gd name="connsiteY27" fmla="*/ 166834 h 334137"/>
                <a:gd name="connsiteX28" fmla="*/ 254484 w 325301"/>
                <a:gd name="connsiteY28" fmla="*/ 213502 h 334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25301" h="334137">
                  <a:moveTo>
                    <a:pt x="246351" y="20865"/>
                  </a:moveTo>
                  <a:cubicBezTo>
                    <a:pt x="220684" y="6654"/>
                    <a:pt x="191683" y="-533"/>
                    <a:pt x="162349" y="31"/>
                  </a:cubicBezTo>
                  <a:cubicBezTo>
                    <a:pt x="140282" y="-179"/>
                    <a:pt x="118415" y="3894"/>
                    <a:pt x="97914" y="12031"/>
                  </a:cubicBezTo>
                  <a:cubicBezTo>
                    <a:pt x="78447" y="19801"/>
                    <a:pt x="60814" y="31528"/>
                    <a:pt x="46113" y="46465"/>
                  </a:cubicBezTo>
                  <a:cubicBezTo>
                    <a:pt x="31246" y="61625"/>
                    <a:pt x="19646" y="79676"/>
                    <a:pt x="12013" y="99500"/>
                  </a:cubicBezTo>
                  <a:cubicBezTo>
                    <a:pt x="3812" y="120970"/>
                    <a:pt x="-255" y="143790"/>
                    <a:pt x="12" y="166768"/>
                  </a:cubicBezTo>
                  <a:cubicBezTo>
                    <a:pt x="12" y="199612"/>
                    <a:pt x="7079" y="228669"/>
                    <a:pt x="21179" y="253936"/>
                  </a:cubicBezTo>
                  <a:cubicBezTo>
                    <a:pt x="34713" y="278617"/>
                    <a:pt x="54813" y="299064"/>
                    <a:pt x="79280" y="313004"/>
                  </a:cubicBezTo>
                  <a:cubicBezTo>
                    <a:pt x="124915" y="337678"/>
                    <a:pt x="179149" y="340911"/>
                    <a:pt x="227384" y="321838"/>
                  </a:cubicBezTo>
                  <a:cubicBezTo>
                    <a:pt x="246784" y="313917"/>
                    <a:pt x="264384" y="302214"/>
                    <a:pt x="279185" y="287404"/>
                  </a:cubicBezTo>
                  <a:cubicBezTo>
                    <a:pt x="294119" y="272393"/>
                    <a:pt x="305719" y="254429"/>
                    <a:pt x="313286" y="234669"/>
                  </a:cubicBezTo>
                  <a:cubicBezTo>
                    <a:pt x="321519" y="212989"/>
                    <a:pt x="325586" y="189955"/>
                    <a:pt x="325286" y="166768"/>
                  </a:cubicBezTo>
                  <a:cubicBezTo>
                    <a:pt x="325286" y="133434"/>
                    <a:pt x="318252" y="104276"/>
                    <a:pt x="304152" y="79299"/>
                  </a:cubicBezTo>
                  <a:cubicBezTo>
                    <a:pt x="290618" y="54872"/>
                    <a:pt x="270618" y="34651"/>
                    <a:pt x="246351" y="20865"/>
                  </a:cubicBezTo>
                  <a:close/>
                  <a:moveTo>
                    <a:pt x="254551" y="213502"/>
                  </a:moveTo>
                  <a:cubicBezTo>
                    <a:pt x="250051" y="226479"/>
                    <a:pt x="242951" y="238406"/>
                    <a:pt x="233717" y="248569"/>
                  </a:cubicBezTo>
                  <a:cubicBezTo>
                    <a:pt x="224884" y="258030"/>
                    <a:pt x="214117" y="265456"/>
                    <a:pt x="202117" y="270337"/>
                  </a:cubicBezTo>
                  <a:cubicBezTo>
                    <a:pt x="189483" y="275483"/>
                    <a:pt x="175982" y="278067"/>
                    <a:pt x="162349" y="277937"/>
                  </a:cubicBezTo>
                  <a:cubicBezTo>
                    <a:pt x="144715" y="278150"/>
                    <a:pt x="127348" y="273540"/>
                    <a:pt x="112115" y="264603"/>
                  </a:cubicBezTo>
                  <a:cubicBezTo>
                    <a:pt x="96914" y="255503"/>
                    <a:pt x="84648" y="242246"/>
                    <a:pt x="76747" y="226402"/>
                  </a:cubicBezTo>
                  <a:cubicBezTo>
                    <a:pt x="68114" y="209779"/>
                    <a:pt x="63780" y="189878"/>
                    <a:pt x="63814" y="166701"/>
                  </a:cubicBezTo>
                  <a:cubicBezTo>
                    <a:pt x="63513" y="150841"/>
                    <a:pt x="65980" y="135054"/>
                    <a:pt x="71080" y="120033"/>
                  </a:cubicBezTo>
                  <a:cubicBezTo>
                    <a:pt x="75547" y="107200"/>
                    <a:pt x="82514" y="95389"/>
                    <a:pt x="91614" y="85299"/>
                  </a:cubicBezTo>
                  <a:cubicBezTo>
                    <a:pt x="100314" y="75689"/>
                    <a:pt x="111115" y="68226"/>
                    <a:pt x="123181" y="63499"/>
                  </a:cubicBezTo>
                  <a:cubicBezTo>
                    <a:pt x="135648" y="58609"/>
                    <a:pt x="148949" y="56142"/>
                    <a:pt x="162349" y="56232"/>
                  </a:cubicBezTo>
                  <a:cubicBezTo>
                    <a:pt x="180383" y="55919"/>
                    <a:pt x="198183" y="60529"/>
                    <a:pt x="213817" y="69566"/>
                  </a:cubicBezTo>
                  <a:cubicBezTo>
                    <a:pt x="228950" y="78606"/>
                    <a:pt x="241217" y="91746"/>
                    <a:pt x="249184" y="107466"/>
                  </a:cubicBezTo>
                  <a:cubicBezTo>
                    <a:pt x="257818" y="123910"/>
                    <a:pt x="262118" y="143700"/>
                    <a:pt x="262118" y="166834"/>
                  </a:cubicBezTo>
                  <a:cubicBezTo>
                    <a:pt x="262318" y="182718"/>
                    <a:pt x="259751" y="198512"/>
                    <a:pt x="254484" y="213502"/>
                  </a:cubicBezTo>
                  <a:close/>
                </a:path>
              </a:pathLst>
            </a:custGeom>
            <a:grpFill/>
            <a:ln w="3333" cap="flat">
              <a:noFill/>
              <a:prstDash val="solid"/>
              <a:miter/>
            </a:ln>
          </p:spPr>
          <p:txBody>
            <a:bodyPr rtlCol="0" anchor="ctr"/>
            <a:lstStyle/>
            <a:p>
              <a:endParaRPr lang="es-ES" sz="675"/>
            </a:p>
          </p:txBody>
        </p:sp>
        <p:sp>
          <p:nvSpPr>
            <p:cNvPr id="31" name="Forma libre: forma 30">
              <a:extLst>
                <a:ext uri="{FF2B5EF4-FFF2-40B4-BE49-F238E27FC236}">
                  <a16:creationId xmlns:a16="http://schemas.microsoft.com/office/drawing/2014/main" id="{63C366F0-5A08-59F7-E0FF-E9DB51CAAF04}"/>
                </a:ext>
              </a:extLst>
            </p:cNvPr>
            <p:cNvSpPr/>
            <p:nvPr/>
          </p:nvSpPr>
          <p:spPr>
            <a:xfrm>
              <a:off x="4768096" y="3487762"/>
              <a:ext cx="464876" cy="321040"/>
            </a:xfrm>
            <a:custGeom>
              <a:avLst/>
              <a:gdLst>
                <a:gd name="connsiteX0" fmla="*/ 349274 w 464876"/>
                <a:gd name="connsiteY0" fmla="*/ 172604 h 321040"/>
                <a:gd name="connsiteX1" fmla="*/ 341074 w 464876"/>
                <a:gd name="connsiteY1" fmla="*/ 200071 h 321040"/>
                <a:gd name="connsiteX2" fmla="*/ 332874 w 464876"/>
                <a:gd name="connsiteY2" fmla="*/ 230072 h 321040"/>
                <a:gd name="connsiteX3" fmla="*/ 314540 w 464876"/>
                <a:gd name="connsiteY3" fmla="*/ 173204 h 321040"/>
                <a:gd name="connsiteX4" fmla="*/ 259472 w 464876"/>
                <a:gd name="connsiteY4" fmla="*/ 0 h 321040"/>
                <a:gd name="connsiteX5" fmla="*/ 205771 w 464876"/>
                <a:gd name="connsiteY5" fmla="*/ 0 h 321040"/>
                <a:gd name="connsiteX6" fmla="*/ 151603 w 464876"/>
                <a:gd name="connsiteY6" fmla="*/ 172604 h 321040"/>
                <a:gd name="connsiteX7" fmla="*/ 143069 w 464876"/>
                <a:gd name="connsiteY7" fmla="*/ 200704 h 321040"/>
                <a:gd name="connsiteX8" fmla="*/ 133903 w 464876"/>
                <a:gd name="connsiteY8" fmla="*/ 230705 h 321040"/>
                <a:gd name="connsiteX9" fmla="*/ 125069 w 464876"/>
                <a:gd name="connsiteY9" fmla="*/ 200704 h 321040"/>
                <a:gd name="connsiteX10" fmla="*/ 116836 w 464876"/>
                <a:gd name="connsiteY10" fmla="*/ 172604 h 321040"/>
                <a:gd name="connsiteX11" fmla="*/ 65701 w 464876"/>
                <a:gd name="connsiteY11" fmla="*/ 167 h 321040"/>
                <a:gd name="connsiteX12" fmla="*/ 0 w 464876"/>
                <a:gd name="connsiteY12" fmla="*/ 167 h 321040"/>
                <a:gd name="connsiteX13" fmla="*/ 101702 w 464876"/>
                <a:gd name="connsiteY13" fmla="*/ 321040 h 321040"/>
                <a:gd name="connsiteX14" fmla="*/ 160437 w 464876"/>
                <a:gd name="connsiteY14" fmla="*/ 321040 h 321040"/>
                <a:gd name="connsiteX15" fmla="*/ 214738 w 464876"/>
                <a:gd name="connsiteY15" fmla="*/ 148603 h 321040"/>
                <a:gd name="connsiteX16" fmla="*/ 231805 w 464876"/>
                <a:gd name="connsiteY16" fmla="*/ 92402 h 321040"/>
                <a:gd name="connsiteX17" fmla="*/ 250105 w 464876"/>
                <a:gd name="connsiteY17" fmla="*/ 148603 h 321040"/>
                <a:gd name="connsiteX18" fmla="*/ 304440 w 464876"/>
                <a:gd name="connsiteY18" fmla="*/ 321040 h 321040"/>
                <a:gd name="connsiteX19" fmla="*/ 363808 w 464876"/>
                <a:gd name="connsiteY19" fmla="*/ 321040 h 321040"/>
                <a:gd name="connsiteX20" fmla="*/ 464876 w 464876"/>
                <a:gd name="connsiteY20" fmla="*/ 167 h 321040"/>
                <a:gd name="connsiteX21" fmla="*/ 400442 w 464876"/>
                <a:gd name="connsiteY21" fmla="*/ 167 h 32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4876" h="321040">
                  <a:moveTo>
                    <a:pt x="349274" y="172604"/>
                  </a:moveTo>
                  <a:cubicBezTo>
                    <a:pt x="346341" y="181871"/>
                    <a:pt x="343607" y="191027"/>
                    <a:pt x="341074" y="200071"/>
                  </a:cubicBezTo>
                  <a:cubicBezTo>
                    <a:pt x="338540" y="209114"/>
                    <a:pt x="335807" y="219115"/>
                    <a:pt x="332874" y="230072"/>
                  </a:cubicBezTo>
                  <a:cubicBezTo>
                    <a:pt x="325273" y="206471"/>
                    <a:pt x="319173" y="187514"/>
                    <a:pt x="314540" y="173204"/>
                  </a:cubicBezTo>
                  <a:lnTo>
                    <a:pt x="259472" y="0"/>
                  </a:lnTo>
                  <a:lnTo>
                    <a:pt x="205771" y="0"/>
                  </a:lnTo>
                  <a:lnTo>
                    <a:pt x="151603" y="172604"/>
                  </a:lnTo>
                  <a:cubicBezTo>
                    <a:pt x="148636" y="182314"/>
                    <a:pt x="145770" y="191681"/>
                    <a:pt x="143069" y="200704"/>
                  </a:cubicBezTo>
                  <a:cubicBezTo>
                    <a:pt x="140303" y="209771"/>
                    <a:pt x="137269" y="219771"/>
                    <a:pt x="133903" y="230705"/>
                  </a:cubicBezTo>
                  <a:cubicBezTo>
                    <a:pt x="130569" y="219771"/>
                    <a:pt x="127569" y="209771"/>
                    <a:pt x="125069" y="200704"/>
                  </a:cubicBezTo>
                  <a:cubicBezTo>
                    <a:pt x="122569" y="191637"/>
                    <a:pt x="119802" y="182304"/>
                    <a:pt x="116836" y="172604"/>
                  </a:cubicBezTo>
                  <a:lnTo>
                    <a:pt x="65701" y="167"/>
                  </a:lnTo>
                  <a:lnTo>
                    <a:pt x="0" y="167"/>
                  </a:lnTo>
                  <a:lnTo>
                    <a:pt x="101702" y="321040"/>
                  </a:lnTo>
                  <a:lnTo>
                    <a:pt x="160437" y="321040"/>
                  </a:lnTo>
                  <a:lnTo>
                    <a:pt x="214738" y="148603"/>
                  </a:lnTo>
                  <a:cubicBezTo>
                    <a:pt x="219371" y="134713"/>
                    <a:pt x="225071" y="115979"/>
                    <a:pt x="231805" y="92402"/>
                  </a:cubicBezTo>
                  <a:cubicBezTo>
                    <a:pt x="239805" y="115979"/>
                    <a:pt x="245905" y="134713"/>
                    <a:pt x="250105" y="148603"/>
                  </a:cubicBezTo>
                  <a:lnTo>
                    <a:pt x="304440" y="321040"/>
                  </a:lnTo>
                  <a:lnTo>
                    <a:pt x="363808" y="321040"/>
                  </a:lnTo>
                  <a:lnTo>
                    <a:pt x="464876" y="167"/>
                  </a:lnTo>
                  <a:lnTo>
                    <a:pt x="400442" y="167"/>
                  </a:lnTo>
                  <a:close/>
                </a:path>
              </a:pathLst>
            </a:custGeom>
            <a:grpFill/>
            <a:ln w="3333" cap="flat">
              <a:noFill/>
              <a:prstDash val="solid"/>
              <a:miter/>
            </a:ln>
          </p:spPr>
          <p:txBody>
            <a:bodyPr rtlCol="0" anchor="ctr"/>
            <a:lstStyle/>
            <a:p>
              <a:endParaRPr lang="es-ES" sz="675"/>
            </a:p>
          </p:txBody>
        </p:sp>
        <p:sp>
          <p:nvSpPr>
            <p:cNvPr id="32" name="Forma libre: forma 31">
              <a:extLst>
                <a:ext uri="{FF2B5EF4-FFF2-40B4-BE49-F238E27FC236}">
                  <a16:creationId xmlns:a16="http://schemas.microsoft.com/office/drawing/2014/main" id="{D3CEACE0-42BF-1072-4080-926D29C4D0EC}"/>
                </a:ext>
              </a:extLst>
            </p:cNvPr>
            <p:cNvSpPr/>
            <p:nvPr/>
          </p:nvSpPr>
          <p:spPr>
            <a:xfrm>
              <a:off x="5232952" y="3481440"/>
              <a:ext cx="302526" cy="334259"/>
            </a:xfrm>
            <a:custGeom>
              <a:avLst/>
              <a:gdLst>
                <a:gd name="connsiteX0" fmla="*/ 230559 w 302526"/>
                <a:gd name="connsiteY0" fmla="*/ 20555 h 334259"/>
                <a:gd name="connsiteX1" fmla="*/ 154124 w 302526"/>
                <a:gd name="connsiteY1" fmla="*/ 21 h 334259"/>
                <a:gd name="connsiteX2" fmla="*/ 91889 w 302526"/>
                <a:gd name="connsiteY2" fmla="*/ 11688 h 334259"/>
                <a:gd name="connsiteX3" fmla="*/ 42955 w 302526"/>
                <a:gd name="connsiteY3" fmla="*/ 45589 h 334259"/>
                <a:gd name="connsiteX4" fmla="*/ 11054 w 302526"/>
                <a:gd name="connsiteY4" fmla="*/ 98323 h 334259"/>
                <a:gd name="connsiteX5" fmla="*/ 20 w 302526"/>
                <a:gd name="connsiteY5" fmla="*/ 166858 h 334259"/>
                <a:gd name="connsiteX6" fmla="*/ 20221 w 302526"/>
                <a:gd name="connsiteY6" fmla="*/ 254327 h 334259"/>
                <a:gd name="connsiteX7" fmla="*/ 75789 w 302526"/>
                <a:gd name="connsiteY7" fmla="*/ 313095 h 334259"/>
                <a:gd name="connsiteX8" fmla="*/ 157291 w 302526"/>
                <a:gd name="connsiteY8" fmla="*/ 334228 h 334259"/>
                <a:gd name="connsiteX9" fmla="*/ 211258 w 302526"/>
                <a:gd name="connsiteY9" fmla="*/ 326328 h 334259"/>
                <a:gd name="connsiteX10" fmla="*/ 259293 w 302526"/>
                <a:gd name="connsiteY10" fmla="*/ 300461 h 334259"/>
                <a:gd name="connsiteX11" fmla="*/ 296860 w 302526"/>
                <a:gd name="connsiteY11" fmla="*/ 254027 h 334259"/>
                <a:gd name="connsiteX12" fmla="*/ 248859 w 302526"/>
                <a:gd name="connsiteY12" fmla="*/ 224326 h 334259"/>
                <a:gd name="connsiteX13" fmla="*/ 224858 w 302526"/>
                <a:gd name="connsiteY13" fmla="*/ 256227 h 334259"/>
                <a:gd name="connsiteX14" fmla="*/ 193891 w 302526"/>
                <a:gd name="connsiteY14" fmla="*/ 273927 h 334259"/>
                <a:gd name="connsiteX15" fmla="*/ 157224 w 302526"/>
                <a:gd name="connsiteY15" fmla="*/ 279294 h 334259"/>
                <a:gd name="connsiteX16" fmla="*/ 108589 w 302526"/>
                <a:gd name="connsiteY16" fmla="*/ 266660 h 334259"/>
                <a:gd name="connsiteX17" fmla="*/ 74855 w 302526"/>
                <a:gd name="connsiteY17" fmla="*/ 228926 h 334259"/>
                <a:gd name="connsiteX18" fmla="*/ 63089 w 302526"/>
                <a:gd name="connsiteY18" fmla="*/ 181258 h 334259"/>
                <a:gd name="connsiteX19" fmla="*/ 301927 w 302526"/>
                <a:gd name="connsiteY19" fmla="*/ 181258 h 334259"/>
                <a:gd name="connsiteX20" fmla="*/ 302527 w 302526"/>
                <a:gd name="connsiteY20" fmla="*/ 172425 h 334259"/>
                <a:gd name="connsiteX21" fmla="*/ 302527 w 302526"/>
                <a:gd name="connsiteY21" fmla="*/ 164191 h 334259"/>
                <a:gd name="connsiteX22" fmla="*/ 283293 w 302526"/>
                <a:gd name="connsiteY22" fmla="*/ 77990 h 334259"/>
                <a:gd name="connsiteX23" fmla="*/ 230559 w 302526"/>
                <a:gd name="connsiteY23" fmla="*/ 20555 h 334259"/>
                <a:gd name="connsiteX24" fmla="*/ 86856 w 302526"/>
                <a:gd name="connsiteY24" fmla="*/ 81823 h 334259"/>
                <a:gd name="connsiteX25" fmla="*/ 115590 w 302526"/>
                <a:gd name="connsiteY25" fmla="*/ 59723 h 334259"/>
                <a:gd name="connsiteX26" fmla="*/ 153491 w 302526"/>
                <a:gd name="connsiteY26" fmla="*/ 52456 h 334259"/>
                <a:gd name="connsiteX27" fmla="*/ 215692 w 302526"/>
                <a:gd name="connsiteY27" fmla="*/ 80223 h 334259"/>
                <a:gd name="connsiteX28" fmla="*/ 238026 w 302526"/>
                <a:gd name="connsiteY28" fmla="*/ 135191 h 334259"/>
                <a:gd name="connsiteX29" fmla="*/ 64922 w 302526"/>
                <a:gd name="connsiteY29" fmla="*/ 135191 h 334259"/>
                <a:gd name="connsiteX30" fmla="*/ 68855 w 302526"/>
                <a:gd name="connsiteY30" fmla="*/ 117824 h 334259"/>
                <a:gd name="connsiteX31" fmla="*/ 86856 w 302526"/>
                <a:gd name="connsiteY31" fmla="*/ 81823 h 33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02526" h="334259">
                  <a:moveTo>
                    <a:pt x="230559" y="20555"/>
                  </a:moveTo>
                  <a:cubicBezTo>
                    <a:pt x="207525" y="6671"/>
                    <a:pt x="181024" y="-442"/>
                    <a:pt x="154124" y="21"/>
                  </a:cubicBezTo>
                  <a:cubicBezTo>
                    <a:pt x="132823" y="-245"/>
                    <a:pt x="111656" y="3721"/>
                    <a:pt x="91889" y="11688"/>
                  </a:cubicBezTo>
                  <a:cubicBezTo>
                    <a:pt x="73355" y="19378"/>
                    <a:pt x="56655" y="30935"/>
                    <a:pt x="42955" y="45589"/>
                  </a:cubicBezTo>
                  <a:cubicBezTo>
                    <a:pt x="28788" y="60769"/>
                    <a:pt x="17921" y="78726"/>
                    <a:pt x="11054" y="98323"/>
                  </a:cubicBezTo>
                  <a:cubicBezTo>
                    <a:pt x="3421" y="120354"/>
                    <a:pt x="-313" y="143548"/>
                    <a:pt x="20" y="166858"/>
                  </a:cubicBezTo>
                  <a:cubicBezTo>
                    <a:pt x="20" y="200192"/>
                    <a:pt x="6754" y="229349"/>
                    <a:pt x="20221" y="254327"/>
                  </a:cubicBezTo>
                  <a:cubicBezTo>
                    <a:pt x="32988" y="278647"/>
                    <a:pt x="52222" y="298978"/>
                    <a:pt x="75789" y="313095"/>
                  </a:cubicBezTo>
                  <a:cubicBezTo>
                    <a:pt x="100489" y="327488"/>
                    <a:pt x="128690" y="334802"/>
                    <a:pt x="157291" y="334228"/>
                  </a:cubicBezTo>
                  <a:cubicBezTo>
                    <a:pt x="175558" y="334262"/>
                    <a:pt x="193758" y="331598"/>
                    <a:pt x="211258" y="326328"/>
                  </a:cubicBezTo>
                  <a:cubicBezTo>
                    <a:pt x="228859" y="321021"/>
                    <a:pt x="245193" y="312225"/>
                    <a:pt x="259293" y="300461"/>
                  </a:cubicBezTo>
                  <a:cubicBezTo>
                    <a:pt x="274593" y="287454"/>
                    <a:pt x="287327" y="271707"/>
                    <a:pt x="296860" y="254027"/>
                  </a:cubicBezTo>
                  <a:lnTo>
                    <a:pt x="248859" y="224326"/>
                  </a:lnTo>
                  <a:cubicBezTo>
                    <a:pt x="242926" y="236360"/>
                    <a:pt x="234759" y="247177"/>
                    <a:pt x="224858" y="256227"/>
                  </a:cubicBezTo>
                  <a:cubicBezTo>
                    <a:pt x="215925" y="264277"/>
                    <a:pt x="205358" y="270314"/>
                    <a:pt x="193891" y="273927"/>
                  </a:cubicBezTo>
                  <a:cubicBezTo>
                    <a:pt x="182024" y="277577"/>
                    <a:pt x="169657" y="279387"/>
                    <a:pt x="157224" y="279294"/>
                  </a:cubicBezTo>
                  <a:cubicBezTo>
                    <a:pt x="140157" y="279581"/>
                    <a:pt x="123356" y="275214"/>
                    <a:pt x="108589" y="266660"/>
                  </a:cubicBezTo>
                  <a:cubicBezTo>
                    <a:pt x="93823" y="257730"/>
                    <a:pt x="82089" y="244586"/>
                    <a:pt x="74855" y="228926"/>
                  </a:cubicBezTo>
                  <a:cubicBezTo>
                    <a:pt x="67889" y="213949"/>
                    <a:pt x="63889" y="197759"/>
                    <a:pt x="63089" y="181258"/>
                  </a:cubicBezTo>
                  <a:lnTo>
                    <a:pt x="301927" y="181258"/>
                  </a:lnTo>
                  <a:cubicBezTo>
                    <a:pt x="302327" y="178332"/>
                    <a:pt x="302527" y="175378"/>
                    <a:pt x="302527" y="172425"/>
                  </a:cubicBezTo>
                  <a:lnTo>
                    <a:pt x="302527" y="164191"/>
                  </a:lnTo>
                  <a:cubicBezTo>
                    <a:pt x="302527" y="131347"/>
                    <a:pt x="296127" y="102613"/>
                    <a:pt x="283293" y="77990"/>
                  </a:cubicBezTo>
                  <a:cubicBezTo>
                    <a:pt x="271326" y="54352"/>
                    <a:pt x="253093" y="34479"/>
                    <a:pt x="230559" y="20555"/>
                  </a:cubicBezTo>
                  <a:close/>
                  <a:moveTo>
                    <a:pt x="86856" y="81823"/>
                  </a:moveTo>
                  <a:cubicBezTo>
                    <a:pt x="94389" y="72116"/>
                    <a:pt x="104289" y="64506"/>
                    <a:pt x="115590" y="59723"/>
                  </a:cubicBezTo>
                  <a:cubicBezTo>
                    <a:pt x="127590" y="54742"/>
                    <a:pt x="140490" y="52269"/>
                    <a:pt x="153491" y="52456"/>
                  </a:cubicBezTo>
                  <a:cubicBezTo>
                    <a:pt x="177357" y="51832"/>
                    <a:pt x="200225" y="62039"/>
                    <a:pt x="215692" y="80223"/>
                  </a:cubicBezTo>
                  <a:cubicBezTo>
                    <a:pt x="227292" y="93557"/>
                    <a:pt x="234726" y="111880"/>
                    <a:pt x="238026" y="135191"/>
                  </a:cubicBezTo>
                  <a:lnTo>
                    <a:pt x="64922" y="135191"/>
                  </a:lnTo>
                  <a:cubicBezTo>
                    <a:pt x="65855" y="129324"/>
                    <a:pt x="67155" y="123521"/>
                    <a:pt x="68855" y="117824"/>
                  </a:cubicBezTo>
                  <a:cubicBezTo>
                    <a:pt x="72522" y="104787"/>
                    <a:pt x="78622" y="92570"/>
                    <a:pt x="86856" y="81823"/>
                  </a:cubicBezTo>
                  <a:close/>
                </a:path>
              </a:pathLst>
            </a:custGeom>
            <a:grpFill/>
            <a:ln w="3333" cap="flat">
              <a:noFill/>
              <a:prstDash val="solid"/>
              <a:miter/>
            </a:ln>
          </p:spPr>
          <p:txBody>
            <a:bodyPr rtlCol="0" anchor="ctr"/>
            <a:lstStyle/>
            <a:p>
              <a:endParaRPr lang="es-ES" sz="675"/>
            </a:p>
          </p:txBody>
        </p:sp>
        <p:sp>
          <p:nvSpPr>
            <p:cNvPr id="33" name="Forma libre: forma 32">
              <a:extLst>
                <a:ext uri="{FF2B5EF4-FFF2-40B4-BE49-F238E27FC236}">
                  <a16:creationId xmlns:a16="http://schemas.microsoft.com/office/drawing/2014/main" id="{7484FBCD-56FE-082A-6A9A-749998F3C699}"/>
                </a:ext>
              </a:extLst>
            </p:cNvPr>
            <p:cNvSpPr/>
            <p:nvPr/>
          </p:nvSpPr>
          <p:spPr>
            <a:xfrm>
              <a:off x="5575180" y="3481451"/>
              <a:ext cx="167370" cy="327184"/>
            </a:xfrm>
            <a:custGeom>
              <a:avLst/>
              <a:gdLst>
                <a:gd name="connsiteX0" fmla="*/ 149070 w 167370"/>
                <a:gd name="connsiteY0" fmla="*/ 11 h 327184"/>
                <a:gd name="connsiteX1" fmla="*/ 98202 w 167370"/>
                <a:gd name="connsiteY1" fmla="*/ 14545 h 327184"/>
                <a:gd name="connsiteX2" fmla="*/ 61901 w 167370"/>
                <a:gd name="connsiteY2" fmla="*/ 58746 h 327184"/>
                <a:gd name="connsiteX3" fmla="*/ 61901 w 167370"/>
                <a:gd name="connsiteY3" fmla="*/ 6311 h 327184"/>
                <a:gd name="connsiteX4" fmla="*/ 0 w 167370"/>
                <a:gd name="connsiteY4" fmla="*/ 6311 h 327184"/>
                <a:gd name="connsiteX5" fmla="*/ 0 w 167370"/>
                <a:gd name="connsiteY5" fmla="*/ 327185 h 327184"/>
                <a:gd name="connsiteX6" fmla="*/ 61901 w 167370"/>
                <a:gd name="connsiteY6" fmla="*/ 327185 h 327184"/>
                <a:gd name="connsiteX7" fmla="*/ 61901 w 167370"/>
                <a:gd name="connsiteY7" fmla="*/ 156014 h 327184"/>
                <a:gd name="connsiteX8" fmla="*/ 82735 w 167370"/>
                <a:gd name="connsiteY8" fmla="*/ 90346 h 327184"/>
                <a:gd name="connsiteX9" fmla="*/ 135803 w 167370"/>
                <a:gd name="connsiteY9" fmla="*/ 65712 h 327184"/>
                <a:gd name="connsiteX10" fmla="*/ 167370 w 167370"/>
                <a:gd name="connsiteY10" fmla="*/ 65712 h 327184"/>
                <a:gd name="connsiteX11" fmla="*/ 167370 w 167370"/>
                <a:gd name="connsiteY11" fmla="*/ 11 h 32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370" h="327184">
                  <a:moveTo>
                    <a:pt x="149070" y="11"/>
                  </a:moveTo>
                  <a:cubicBezTo>
                    <a:pt x="131036" y="-269"/>
                    <a:pt x="113369" y="4788"/>
                    <a:pt x="98202" y="14545"/>
                  </a:cubicBezTo>
                  <a:cubicBezTo>
                    <a:pt x="83268" y="24212"/>
                    <a:pt x="71168" y="38945"/>
                    <a:pt x="61901" y="58746"/>
                  </a:cubicBezTo>
                  <a:lnTo>
                    <a:pt x="61901" y="6311"/>
                  </a:lnTo>
                  <a:lnTo>
                    <a:pt x="0" y="6311"/>
                  </a:lnTo>
                  <a:lnTo>
                    <a:pt x="0" y="327185"/>
                  </a:lnTo>
                  <a:lnTo>
                    <a:pt x="61901" y="327185"/>
                  </a:lnTo>
                  <a:lnTo>
                    <a:pt x="61901" y="156014"/>
                  </a:lnTo>
                  <a:cubicBezTo>
                    <a:pt x="61901" y="128657"/>
                    <a:pt x="68835" y="106770"/>
                    <a:pt x="82735" y="90346"/>
                  </a:cubicBezTo>
                  <a:cubicBezTo>
                    <a:pt x="95669" y="74366"/>
                    <a:pt x="115269" y="65269"/>
                    <a:pt x="135803" y="65712"/>
                  </a:cubicBezTo>
                  <a:lnTo>
                    <a:pt x="167370" y="65712"/>
                  </a:lnTo>
                  <a:lnTo>
                    <a:pt x="167370" y="11"/>
                  </a:lnTo>
                  <a:close/>
                </a:path>
              </a:pathLst>
            </a:custGeom>
            <a:grpFill/>
            <a:ln w="3333" cap="flat">
              <a:noFill/>
              <a:prstDash val="solid"/>
              <a:miter/>
            </a:ln>
          </p:spPr>
          <p:txBody>
            <a:bodyPr rtlCol="0" anchor="ctr"/>
            <a:lstStyle/>
            <a:p>
              <a:endParaRPr lang="es-ES" sz="675"/>
            </a:p>
          </p:txBody>
        </p:sp>
        <p:sp>
          <p:nvSpPr>
            <p:cNvPr id="34" name="Forma libre: forma 33">
              <a:extLst>
                <a:ext uri="{FF2B5EF4-FFF2-40B4-BE49-F238E27FC236}">
                  <a16:creationId xmlns:a16="http://schemas.microsoft.com/office/drawing/2014/main" id="{3389CADF-BB19-C80B-C3BA-9319A88AF45C}"/>
                </a:ext>
              </a:extLst>
            </p:cNvPr>
            <p:cNvSpPr/>
            <p:nvPr/>
          </p:nvSpPr>
          <p:spPr>
            <a:xfrm>
              <a:off x="1347857" y="3171155"/>
              <a:ext cx="420230" cy="673769"/>
            </a:xfrm>
            <a:custGeom>
              <a:avLst/>
              <a:gdLst>
                <a:gd name="connsiteX0" fmla="*/ 0 w 420230"/>
                <a:gd name="connsiteY0" fmla="*/ 480344 h 673769"/>
                <a:gd name="connsiteX1" fmla="*/ 55768 w 420230"/>
                <a:gd name="connsiteY1" fmla="*/ 616213 h 673769"/>
                <a:gd name="connsiteX2" fmla="*/ 278373 w 420230"/>
                <a:gd name="connsiteY2" fmla="*/ 652681 h 673769"/>
                <a:gd name="connsiteX3" fmla="*/ 345241 w 420230"/>
                <a:gd name="connsiteY3" fmla="*/ 0 h 673769"/>
                <a:gd name="connsiteX4" fmla="*/ 0 w 420230"/>
                <a:gd name="connsiteY4" fmla="*/ 480344 h 673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230" h="673769">
                  <a:moveTo>
                    <a:pt x="0" y="480344"/>
                  </a:moveTo>
                  <a:cubicBezTo>
                    <a:pt x="-76" y="531218"/>
                    <a:pt x="19971" y="580059"/>
                    <a:pt x="55768" y="616213"/>
                  </a:cubicBezTo>
                  <a:cubicBezTo>
                    <a:pt x="124836" y="685281"/>
                    <a:pt x="218605" y="685148"/>
                    <a:pt x="278373" y="652681"/>
                  </a:cubicBezTo>
                  <a:cubicBezTo>
                    <a:pt x="351541" y="612980"/>
                    <a:pt x="516145" y="493910"/>
                    <a:pt x="345241" y="0"/>
                  </a:cubicBezTo>
                  <a:cubicBezTo>
                    <a:pt x="345241" y="233138"/>
                    <a:pt x="0" y="256839"/>
                    <a:pt x="0" y="480344"/>
                  </a:cubicBezTo>
                  <a:close/>
                </a:path>
              </a:pathLst>
            </a:custGeom>
            <a:grpFill/>
            <a:ln w="3333" cap="flat">
              <a:noFill/>
              <a:prstDash val="solid"/>
              <a:miter/>
            </a:ln>
          </p:spPr>
          <p:txBody>
            <a:bodyPr rtlCol="0" anchor="ctr"/>
            <a:lstStyle/>
            <a:p>
              <a:endParaRPr lang="es-ES" sz="675"/>
            </a:p>
          </p:txBody>
        </p:sp>
        <p:sp>
          <p:nvSpPr>
            <p:cNvPr id="35" name="Forma libre: forma 34">
              <a:extLst>
                <a:ext uri="{FF2B5EF4-FFF2-40B4-BE49-F238E27FC236}">
                  <a16:creationId xmlns:a16="http://schemas.microsoft.com/office/drawing/2014/main" id="{4D89A4E5-BDC4-D889-3678-C9EC7B8724D6}"/>
                </a:ext>
              </a:extLst>
            </p:cNvPr>
            <p:cNvSpPr/>
            <p:nvPr/>
          </p:nvSpPr>
          <p:spPr>
            <a:xfrm>
              <a:off x="1103118" y="3171155"/>
              <a:ext cx="401942" cy="673740"/>
            </a:xfrm>
            <a:custGeom>
              <a:avLst/>
              <a:gdLst>
                <a:gd name="connsiteX0" fmla="*/ 401942 w 401942"/>
                <a:gd name="connsiteY0" fmla="*/ 204104 h 673740"/>
                <a:gd name="connsiteX1" fmla="*/ 345274 w 401942"/>
                <a:gd name="connsiteY1" fmla="*/ 0 h 673740"/>
                <a:gd name="connsiteX2" fmla="*/ 0 w 401942"/>
                <a:gd name="connsiteY2" fmla="*/ 480344 h 673740"/>
                <a:gd name="connsiteX3" fmla="*/ 55701 w 401942"/>
                <a:gd name="connsiteY3" fmla="*/ 616213 h 673740"/>
                <a:gd name="connsiteX4" fmla="*/ 278306 w 401942"/>
                <a:gd name="connsiteY4" fmla="*/ 652681 h 673740"/>
                <a:gd name="connsiteX5" fmla="*/ 401942 w 401942"/>
                <a:gd name="connsiteY5" fmla="*/ 204104 h 67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942" h="673740">
                  <a:moveTo>
                    <a:pt x="401942" y="204104"/>
                  </a:moveTo>
                  <a:cubicBezTo>
                    <a:pt x="390608" y="143003"/>
                    <a:pt x="372441" y="80435"/>
                    <a:pt x="345274" y="0"/>
                  </a:cubicBezTo>
                  <a:cubicBezTo>
                    <a:pt x="345274" y="233138"/>
                    <a:pt x="0" y="256839"/>
                    <a:pt x="0" y="480344"/>
                  </a:cubicBezTo>
                  <a:cubicBezTo>
                    <a:pt x="-76" y="531208"/>
                    <a:pt x="19941" y="580042"/>
                    <a:pt x="55701" y="616213"/>
                  </a:cubicBezTo>
                  <a:cubicBezTo>
                    <a:pt x="124770" y="685281"/>
                    <a:pt x="219272" y="685081"/>
                    <a:pt x="278306" y="652681"/>
                  </a:cubicBezTo>
                  <a:cubicBezTo>
                    <a:pt x="141037" y="506311"/>
                    <a:pt x="189371" y="336874"/>
                    <a:pt x="401942" y="204104"/>
                  </a:cubicBezTo>
                  <a:close/>
                </a:path>
              </a:pathLst>
            </a:custGeom>
            <a:grpFill/>
            <a:ln w="3333" cap="flat">
              <a:noFill/>
              <a:prstDash val="solid"/>
              <a:miter/>
            </a:ln>
          </p:spPr>
          <p:txBody>
            <a:bodyPr rtlCol="0" anchor="ctr"/>
            <a:lstStyle/>
            <a:p>
              <a:endParaRPr lang="es-ES" sz="675"/>
            </a:p>
          </p:txBody>
        </p:sp>
        <p:sp>
          <p:nvSpPr>
            <p:cNvPr id="36" name="Forma libre: forma 35">
              <a:extLst>
                <a:ext uri="{FF2B5EF4-FFF2-40B4-BE49-F238E27FC236}">
                  <a16:creationId xmlns:a16="http://schemas.microsoft.com/office/drawing/2014/main" id="{AC2D272B-42DD-E5D4-1558-8871DDBCD9A3}"/>
                </a:ext>
              </a:extLst>
            </p:cNvPr>
            <p:cNvSpPr/>
            <p:nvPr/>
          </p:nvSpPr>
          <p:spPr>
            <a:xfrm>
              <a:off x="858380" y="3171155"/>
              <a:ext cx="401941" cy="832550"/>
            </a:xfrm>
            <a:custGeom>
              <a:avLst/>
              <a:gdLst>
                <a:gd name="connsiteX0" fmla="*/ 401942 w 401941"/>
                <a:gd name="connsiteY0" fmla="*/ 204104 h 832550"/>
                <a:gd name="connsiteX1" fmla="*/ 345274 w 401941"/>
                <a:gd name="connsiteY1" fmla="*/ 0 h 832550"/>
                <a:gd name="connsiteX2" fmla="*/ 0 w 401941"/>
                <a:gd name="connsiteY2" fmla="*/ 480344 h 832550"/>
                <a:gd name="connsiteX3" fmla="*/ 92869 w 401941"/>
                <a:gd name="connsiteY3" fmla="*/ 645447 h 832550"/>
                <a:gd name="connsiteX4" fmla="*/ 83968 w 401941"/>
                <a:gd name="connsiteY4" fmla="*/ 832551 h 832550"/>
                <a:gd name="connsiteX5" fmla="*/ 128269 w 401941"/>
                <a:gd name="connsiteY5" fmla="*/ 825184 h 832550"/>
                <a:gd name="connsiteX6" fmla="*/ 121269 w 401941"/>
                <a:gd name="connsiteY6" fmla="*/ 659781 h 832550"/>
                <a:gd name="connsiteX7" fmla="*/ 278306 w 401941"/>
                <a:gd name="connsiteY7" fmla="*/ 652747 h 832550"/>
                <a:gd name="connsiteX8" fmla="*/ 401942 w 401941"/>
                <a:gd name="connsiteY8" fmla="*/ 204104 h 83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1941" h="832550">
                  <a:moveTo>
                    <a:pt x="401942" y="204104"/>
                  </a:moveTo>
                  <a:cubicBezTo>
                    <a:pt x="390608" y="143003"/>
                    <a:pt x="372408" y="80435"/>
                    <a:pt x="345274" y="0"/>
                  </a:cubicBezTo>
                  <a:cubicBezTo>
                    <a:pt x="345274" y="233138"/>
                    <a:pt x="0" y="256839"/>
                    <a:pt x="0" y="480344"/>
                  </a:cubicBezTo>
                  <a:cubicBezTo>
                    <a:pt x="0" y="594979"/>
                    <a:pt x="92869" y="645447"/>
                    <a:pt x="92869" y="645447"/>
                  </a:cubicBezTo>
                  <a:cubicBezTo>
                    <a:pt x="78438" y="706738"/>
                    <a:pt x="75422" y="770166"/>
                    <a:pt x="83968" y="832551"/>
                  </a:cubicBezTo>
                  <a:lnTo>
                    <a:pt x="128269" y="825184"/>
                  </a:lnTo>
                  <a:cubicBezTo>
                    <a:pt x="106602" y="749849"/>
                    <a:pt x="119903" y="667814"/>
                    <a:pt x="121269" y="659781"/>
                  </a:cubicBezTo>
                  <a:cubicBezTo>
                    <a:pt x="177937" y="682481"/>
                    <a:pt x="236372" y="675748"/>
                    <a:pt x="278306" y="652747"/>
                  </a:cubicBezTo>
                  <a:cubicBezTo>
                    <a:pt x="140836" y="506311"/>
                    <a:pt x="189371" y="336907"/>
                    <a:pt x="401942" y="204104"/>
                  </a:cubicBezTo>
                  <a:close/>
                </a:path>
              </a:pathLst>
            </a:custGeom>
            <a:grpFill/>
            <a:ln w="3333" cap="flat">
              <a:noFill/>
              <a:prstDash val="solid"/>
              <a:miter/>
            </a:ln>
          </p:spPr>
          <p:txBody>
            <a:bodyPr rtlCol="0" anchor="ctr"/>
            <a:lstStyle/>
            <a:p>
              <a:endParaRPr lang="es-ES" sz="675"/>
            </a:p>
          </p:txBody>
        </p:sp>
      </p:grpSp>
    </p:spTree>
    <p:extLst>
      <p:ext uri="{BB962C8B-B14F-4D97-AF65-F5344CB8AC3E}">
        <p14:creationId xmlns:p14="http://schemas.microsoft.com/office/powerpoint/2010/main" val="3200553237"/>
      </p:ext>
    </p:extLst>
  </p:cSld>
  <p:clrMapOvr>
    <a:overrideClrMapping bg1="lt1" tx1="dk1" bg2="lt2" tx2="dk2" accent1="accent1" accent2="accent2" accent3="accent3" accent4="accent4" accent5="accent5" accent6="accent6" hlink="hlink" folHlink="folHlink"/>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Cover">
    <p:bg>
      <p:bgRef idx="1001">
        <a:schemeClr val="bg1"/>
      </p:bgRef>
    </p:bg>
    <p:spTree>
      <p:nvGrpSpPr>
        <p:cNvPr id="1" name=""/>
        <p:cNvGrpSpPr/>
        <p:nvPr/>
      </p:nvGrpSpPr>
      <p:grpSpPr>
        <a:xfrm>
          <a:off x="0" y="0"/>
          <a:ext cx="0" cy="0"/>
          <a:chOff x="0" y="0"/>
          <a:chExt cx="0" cy="0"/>
        </a:xfrm>
      </p:grpSpPr>
      <p:sp>
        <p:nvSpPr>
          <p:cNvPr id="4" name="Marcador de texto 12">
            <a:extLst>
              <a:ext uri="{FF2B5EF4-FFF2-40B4-BE49-F238E27FC236}">
                <a16:creationId xmlns:a16="http://schemas.microsoft.com/office/drawing/2014/main" id="{02C6E78E-94C2-B86A-43B0-C98F58009059}"/>
              </a:ext>
            </a:extLst>
          </p:cNvPr>
          <p:cNvSpPr>
            <a:spLocks noGrp="1"/>
          </p:cNvSpPr>
          <p:nvPr>
            <p:ph type="body" sz="quarter" idx="10" hasCustomPrompt="1"/>
          </p:nvPr>
        </p:nvSpPr>
        <p:spPr>
          <a:xfrm>
            <a:off x="2789634" y="1145351"/>
            <a:ext cx="6049566" cy="332496"/>
          </a:xfrm>
          <a:prstGeom prst="rect">
            <a:avLst/>
          </a:prstGeom>
        </p:spPr>
        <p:txBody>
          <a:bodyPr lIns="0" anchor="b" anchorCtr="0"/>
          <a:lstStyle>
            <a:lvl1pPr marL="0" indent="0">
              <a:lnSpc>
                <a:spcPct val="100000"/>
              </a:lnSpc>
              <a:spcBef>
                <a:spcPts val="0"/>
              </a:spcBef>
              <a:buNone/>
              <a:defRPr sz="1500" b="0" i="0">
                <a:solidFill>
                  <a:schemeClr val="tx1">
                    <a:lumMod val="60000"/>
                    <a:lumOff val="40000"/>
                  </a:schemeClr>
                </a:solidFill>
                <a:latin typeface="+mn-lt"/>
                <a:ea typeface="IberPangea Text Light" panose="020B0404000000000000" pitchFamily="34" charset="0"/>
                <a:cs typeface="IberPangea Text Light" panose="020B0404000000000000" pitchFamily="34" charset="0"/>
              </a:defRPr>
            </a:lvl1pPr>
            <a:lvl2pPr marL="340659" indent="0">
              <a:buNone/>
              <a:defRPr b="0" i="0">
                <a:latin typeface="IberPangea Text Light" panose="020B0404000000000000" pitchFamily="34" charset="0"/>
                <a:ea typeface="IberPangea Text Light" panose="020B0404000000000000" pitchFamily="34" charset="0"/>
                <a:cs typeface="IberPangea Text Light" panose="020B0404000000000000" pitchFamily="34" charset="0"/>
              </a:defRPr>
            </a:lvl2pPr>
            <a:lvl3pPr marL="681317" indent="0">
              <a:buNone/>
              <a:defRPr b="0" i="0">
                <a:latin typeface="IberPangea Text Light" panose="020B0404000000000000" pitchFamily="34" charset="0"/>
                <a:ea typeface="IberPangea Text Light" panose="020B0404000000000000" pitchFamily="34" charset="0"/>
                <a:cs typeface="IberPangea Text Light" panose="020B0404000000000000" pitchFamily="34" charset="0"/>
              </a:defRPr>
            </a:lvl3pPr>
            <a:lvl4pPr marL="1021977" indent="0">
              <a:buNone/>
              <a:defRPr b="0" i="0">
                <a:latin typeface="IberPangea Text Light" panose="020B0404000000000000" pitchFamily="34" charset="0"/>
                <a:ea typeface="IberPangea Text Light" panose="020B0404000000000000" pitchFamily="34" charset="0"/>
                <a:cs typeface="IberPangea Text Light" panose="020B0404000000000000" pitchFamily="34" charset="0"/>
              </a:defRPr>
            </a:lvl4pPr>
            <a:lvl5pPr marL="1362635" indent="0">
              <a:buNone/>
              <a:defRPr b="0" i="0">
                <a:latin typeface="IberPangea Text Light" panose="020B0404000000000000" pitchFamily="34" charset="0"/>
                <a:ea typeface="IberPangea Text Light" panose="020B0404000000000000" pitchFamily="34" charset="0"/>
                <a:cs typeface="IberPangea Text Light" panose="020B0404000000000000" pitchFamily="34" charset="0"/>
              </a:defRPr>
            </a:lvl5pPr>
          </a:lstStyle>
          <a:p>
            <a:pPr lvl="0"/>
            <a:r>
              <a:rPr lang="es-ES"/>
              <a:t>Presentation subtitle</a:t>
            </a:r>
          </a:p>
        </p:txBody>
      </p:sp>
      <p:sp>
        <p:nvSpPr>
          <p:cNvPr id="2" name="Título 14">
            <a:extLst>
              <a:ext uri="{FF2B5EF4-FFF2-40B4-BE49-F238E27FC236}">
                <a16:creationId xmlns:a16="http://schemas.microsoft.com/office/drawing/2014/main" id="{EE43D0D4-53D9-E48B-97B4-161635A2CFA7}"/>
              </a:ext>
            </a:extLst>
          </p:cNvPr>
          <p:cNvSpPr>
            <a:spLocks noGrp="1"/>
          </p:cNvSpPr>
          <p:nvPr>
            <p:ph type="title" hasCustomPrompt="1"/>
          </p:nvPr>
        </p:nvSpPr>
        <p:spPr>
          <a:xfrm>
            <a:off x="2789635" y="2047929"/>
            <a:ext cx="6049565" cy="682381"/>
          </a:xfrm>
          <a:prstGeom prst="rect">
            <a:avLst/>
          </a:prstGeom>
        </p:spPr>
        <p:txBody>
          <a:bodyPr lIns="0" anchor="t">
            <a:noAutofit/>
          </a:bodyPr>
          <a:lstStyle>
            <a:lvl1pPr>
              <a:lnSpc>
                <a:spcPct val="80000"/>
              </a:lnSpc>
              <a:defRPr sz="3300" b="1" i="0" spc="-113">
                <a:solidFill>
                  <a:schemeClr val="accent1"/>
                </a:solidFill>
                <a:latin typeface="+mj-lt"/>
                <a:ea typeface="IberPangea Text" panose="020B0404000000000000" pitchFamily="34" charset="0"/>
                <a:cs typeface="IberPangea Text" panose="020B0404000000000000" pitchFamily="34" charset="0"/>
              </a:defRPr>
            </a:lvl1pPr>
          </a:lstStyle>
          <a:p>
            <a:r>
              <a:rPr lang="es-ES"/>
              <a:t>Presentation </a:t>
            </a:r>
            <a:r>
              <a:rPr lang="es-ES" err="1"/>
              <a:t>Title</a:t>
            </a:r>
            <a:endParaRPr lang="es-ES"/>
          </a:p>
        </p:txBody>
      </p:sp>
      <p:cxnSp>
        <p:nvCxnSpPr>
          <p:cNvPr id="22" name="Conector recto 17">
            <a:extLst>
              <a:ext uri="{FF2B5EF4-FFF2-40B4-BE49-F238E27FC236}">
                <a16:creationId xmlns:a16="http://schemas.microsoft.com/office/drawing/2014/main" id="{E6BFB2A2-D551-503C-6002-FDD2DD5E20A0}"/>
              </a:ext>
            </a:extLst>
          </p:cNvPr>
          <p:cNvCxnSpPr>
            <a:cxnSpLocks/>
          </p:cNvCxnSpPr>
          <p:nvPr userDrawn="1"/>
        </p:nvCxnSpPr>
        <p:spPr>
          <a:xfrm>
            <a:off x="296885" y="1734428"/>
            <a:ext cx="8541701"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3" name="Grupo 2">
            <a:extLst>
              <a:ext uri="{FF2B5EF4-FFF2-40B4-BE49-F238E27FC236}">
                <a16:creationId xmlns:a16="http://schemas.microsoft.com/office/drawing/2014/main" id="{8445CF7A-E89D-D458-D8BC-C214900692B3}"/>
              </a:ext>
            </a:extLst>
          </p:cNvPr>
          <p:cNvGrpSpPr/>
          <p:nvPr userDrawn="1"/>
        </p:nvGrpSpPr>
        <p:grpSpPr>
          <a:xfrm>
            <a:off x="304801" y="1166184"/>
            <a:ext cx="1974476" cy="336567"/>
            <a:chOff x="858380" y="3171155"/>
            <a:chExt cx="4884170" cy="832550"/>
          </a:xfrm>
        </p:grpSpPr>
        <p:sp>
          <p:nvSpPr>
            <p:cNvPr id="5" name="Forma libre: forma 4">
              <a:extLst>
                <a:ext uri="{FF2B5EF4-FFF2-40B4-BE49-F238E27FC236}">
                  <a16:creationId xmlns:a16="http://schemas.microsoft.com/office/drawing/2014/main" id="{43B89028-B73A-DA47-A1C1-96B9D9110790}"/>
                </a:ext>
              </a:extLst>
            </p:cNvPr>
            <p:cNvSpPr/>
            <p:nvPr/>
          </p:nvSpPr>
          <p:spPr>
            <a:xfrm>
              <a:off x="1915669" y="3359536"/>
              <a:ext cx="348035" cy="455921"/>
            </a:xfrm>
            <a:custGeom>
              <a:avLst/>
              <a:gdLst>
                <a:gd name="connsiteX0" fmla="*/ 289273 w 348035"/>
                <a:gd name="connsiteY0" fmla="*/ 231495 h 455921"/>
                <a:gd name="connsiteX1" fmla="*/ 215038 w 348035"/>
                <a:gd name="connsiteY1" fmla="*/ 201494 h 455921"/>
                <a:gd name="connsiteX2" fmla="*/ 160737 w 348035"/>
                <a:gd name="connsiteY2" fmla="*/ 186961 h 455921"/>
                <a:gd name="connsiteX3" fmla="*/ 102602 w 348035"/>
                <a:gd name="connsiteY3" fmla="*/ 162027 h 455921"/>
                <a:gd name="connsiteX4" fmla="*/ 82402 w 348035"/>
                <a:gd name="connsiteY4" fmla="*/ 119393 h 455921"/>
                <a:gd name="connsiteX5" fmla="*/ 107369 w 348035"/>
                <a:gd name="connsiteY5" fmla="*/ 75825 h 455921"/>
                <a:gd name="connsiteX6" fmla="*/ 174037 w 348035"/>
                <a:gd name="connsiteY6" fmla="*/ 59391 h 455921"/>
                <a:gd name="connsiteX7" fmla="*/ 242538 w 348035"/>
                <a:gd name="connsiteY7" fmla="*/ 77392 h 455921"/>
                <a:gd name="connsiteX8" fmla="*/ 282539 w 348035"/>
                <a:gd name="connsiteY8" fmla="*/ 133293 h 455921"/>
                <a:gd name="connsiteX9" fmla="*/ 340007 w 348035"/>
                <a:gd name="connsiteY9" fmla="*/ 111826 h 455921"/>
                <a:gd name="connsiteX10" fmla="*/ 305906 w 348035"/>
                <a:gd name="connsiteY10" fmla="*/ 50225 h 455921"/>
                <a:gd name="connsiteX11" fmla="*/ 249239 w 348035"/>
                <a:gd name="connsiteY11" fmla="*/ 12990 h 455921"/>
                <a:gd name="connsiteX12" fmla="*/ 173137 w 348035"/>
                <a:gd name="connsiteY12" fmla="*/ 23 h 455921"/>
                <a:gd name="connsiteX13" fmla="*/ 90069 w 348035"/>
                <a:gd name="connsiteY13" fmla="*/ 15824 h 455921"/>
                <a:gd name="connsiteX14" fmla="*/ 34501 w 348035"/>
                <a:gd name="connsiteY14" fmla="*/ 59725 h 455921"/>
                <a:gd name="connsiteX15" fmla="*/ 14500 w 348035"/>
                <a:gd name="connsiteY15" fmla="*/ 124459 h 455921"/>
                <a:gd name="connsiteX16" fmla="*/ 66901 w 348035"/>
                <a:gd name="connsiteY16" fmla="*/ 219828 h 455921"/>
                <a:gd name="connsiteX17" fmla="*/ 131836 w 348035"/>
                <a:gd name="connsiteY17" fmla="*/ 247495 h 455921"/>
                <a:gd name="connsiteX18" fmla="*/ 186171 w 348035"/>
                <a:gd name="connsiteY18" fmla="*/ 261996 h 455921"/>
                <a:gd name="connsiteX19" fmla="*/ 241105 w 348035"/>
                <a:gd name="connsiteY19" fmla="*/ 280963 h 455921"/>
                <a:gd name="connsiteX20" fmla="*/ 271739 w 348035"/>
                <a:gd name="connsiteY20" fmla="*/ 303997 h 455921"/>
                <a:gd name="connsiteX21" fmla="*/ 281539 w 348035"/>
                <a:gd name="connsiteY21" fmla="*/ 333997 h 455921"/>
                <a:gd name="connsiteX22" fmla="*/ 253739 w 348035"/>
                <a:gd name="connsiteY22" fmla="*/ 379498 h 455921"/>
                <a:gd name="connsiteX23" fmla="*/ 179204 w 348035"/>
                <a:gd name="connsiteY23" fmla="*/ 396532 h 455921"/>
                <a:gd name="connsiteX24" fmla="*/ 100569 w 348035"/>
                <a:gd name="connsiteY24" fmla="*/ 372865 h 455921"/>
                <a:gd name="connsiteX25" fmla="*/ 56668 w 348035"/>
                <a:gd name="connsiteY25" fmla="*/ 311897 h 455921"/>
                <a:gd name="connsiteX26" fmla="*/ 0 w 348035"/>
                <a:gd name="connsiteY26" fmla="*/ 335897 h 455921"/>
                <a:gd name="connsiteX27" fmla="*/ 36934 w 348035"/>
                <a:gd name="connsiteY27" fmla="*/ 399699 h 455921"/>
                <a:gd name="connsiteX28" fmla="*/ 98202 w 348035"/>
                <a:gd name="connsiteY28" fmla="*/ 441366 h 455921"/>
                <a:gd name="connsiteX29" fmla="*/ 179370 w 348035"/>
                <a:gd name="connsiteY29" fmla="*/ 455900 h 455921"/>
                <a:gd name="connsiteX30" fmla="*/ 269072 w 348035"/>
                <a:gd name="connsiteY30" fmla="*/ 439799 h 455921"/>
                <a:gd name="connsiteX31" fmla="*/ 327507 w 348035"/>
                <a:gd name="connsiteY31" fmla="*/ 395265 h 455921"/>
                <a:gd name="connsiteX32" fmla="*/ 348007 w 348035"/>
                <a:gd name="connsiteY32" fmla="*/ 328330 h 455921"/>
                <a:gd name="connsiteX33" fmla="*/ 333474 w 348035"/>
                <a:gd name="connsiteY33" fmla="*/ 273363 h 455921"/>
                <a:gd name="connsiteX34" fmla="*/ 289273 w 348035"/>
                <a:gd name="connsiteY34" fmla="*/ 231495 h 455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8035" h="455921">
                  <a:moveTo>
                    <a:pt x="289273" y="231495"/>
                  </a:moveTo>
                  <a:cubicBezTo>
                    <a:pt x="269672" y="219495"/>
                    <a:pt x="244928" y="209495"/>
                    <a:pt x="215038" y="201494"/>
                  </a:cubicBezTo>
                  <a:lnTo>
                    <a:pt x="160737" y="186961"/>
                  </a:lnTo>
                  <a:cubicBezTo>
                    <a:pt x="135469" y="179827"/>
                    <a:pt x="116092" y="171517"/>
                    <a:pt x="102602" y="162027"/>
                  </a:cubicBezTo>
                  <a:cubicBezTo>
                    <a:pt x="89112" y="152537"/>
                    <a:pt x="82378" y="138326"/>
                    <a:pt x="82402" y="119393"/>
                  </a:cubicBezTo>
                  <a:cubicBezTo>
                    <a:pt x="82402" y="101282"/>
                    <a:pt x="90725" y="86759"/>
                    <a:pt x="107369" y="75825"/>
                  </a:cubicBezTo>
                  <a:cubicBezTo>
                    <a:pt x="124013" y="64892"/>
                    <a:pt x="146236" y="59415"/>
                    <a:pt x="174037" y="59391"/>
                  </a:cubicBezTo>
                  <a:cubicBezTo>
                    <a:pt x="200548" y="59391"/>
                    <a:pt x="223381" y="65392"/>
                    <a:pt x="242538" y="77392"/>
                  </a:cubicBezTo>
                  <a:cubicBezTo>
                    <a:pt x="261696" y="89392"/>
                    <a:pt x="275029" y="108026"/>
                    <a:pt x="282539" y="133293"/>
                  </a:cubicBezTo>
                  <a:lnTo>
                    <a:pt x="340007" y="111826"/>
                  </a:lnTo>
                  <a:cubicBezTo>
                    <a:pt x="333510" y="88952"/>
                    <a:pt x="321843" y="67875"/>
                    <a:pt x="305906" y="50225"/>
                  </a:cubicBezTo>
                  <a:cubicBezTo>
                    <a:pt x="290129" y="33624"/>
                    <a:pt x="270739" y="20884"/>
                    <a:pt x="249239" y="12990"/>
                  </a:cubicBezTo>
                  <a:cubicBezTo>
                    <a:pt x="224881" y="4034"/>
                    <a:pt x="199084" y="-363"/>
                    <a:pt x="173137" y="23"/>
                  </a:cubicBezTo>
                  <a:cubicBezTo>
                    <a:pt x="141536" y="23"/>
                    <a:pt x="113846" y="5290"/>
                    <a:pt x="90069" y="15824"/>
                  </a:cubicBezTo>
                  <a:cubicBezTo>
                    <a:pt x="67871" y="25087"/>
                    <a:pt x="48651" y="40274"/>
                    <a:pt x="34501" y="59725"/>
                  </a:cubicBezTo>
                  <a:cubicBezTo>
                    <a:pt x="21137" y="78635"/>
                    <a:pt x="14134" y="101306"/>
                    <a:pt x="14500" y="124459"/>
                  </a:cubicBezTo>
                  <a:cubicBezTo>
                    <a:pt x="13357" y="163404"/>
                    <a:pt x="33414" y="199911"/>
                    <a:pt x="66901" y="219828"/>
                  </a:cubicBezTo>
                  <a:cubicBezTo>
                    <a:pt x="87065" y="232202"/>
                    <a:pt x="108946" y="241522"/>
                    <a:pt x="131836" y="247495"/>
                  </a:cubicBezTo>
                  <a:lnTo>
                    <a:pt x="186171" y="261996"/>
                  </a:lnTo>
                  <a:cubicBezTo>
                    <a:pt x="205044" y="266549"/>
                    <a:pt x="223441" y="272903"/>
                    <a:pt x="241105" y="280963"/>
                  </a:cubicBezTo>
                  <a:cubicBezTo>
                    <a:pt x="252972" y="286150"/>
                    <a:pt x="263462" y="294036"/>
                    <a:pt x="271739" y="303997"/>
                  </a:cubicBezTo>
                  <a:cubicBezTo>
                    <a:pt x="278269" y="312620"/>
                    <a:pt x="281723" y="323184"/>
                    <a:pt x="281539" y="333997"/>
                  </a:cubicBezTo>
                  <a:cubicBezTo>
                    <a:pt x="281539" y="352954"/>
                    <a:pt x="272272" y="368121"/>
                    <a:pt x="253739" y="379498"/>
                  </a:cubicBezTo>
                  <a:cubicBezTo>
                    <a:pt x="235205" y="390875"/>
                    <a:pt x="210361" y="396555"/>
                    <a:pt x="179204" y="396532"/>
                  </a:cubicBezTo>
                  <a:cubicBezTo>
                    <a:pt x="147626" y="396532"/>
                    <a:pt x="121412" y="388642"/>
                    <a:pt x="100569" y="372865"/>
                  </a:cubicBezTo>
                  <a:cubicBezTo>
                    <a:pt x="80048" y="357508"/>
                    <a:pt x="64725" y="336231"/>
                    <a:pt x="56668" y="311897"/>
                  </a:cubicBezTo>
                  <a:lnTo>
                    <a:pt x="0" y="335897"/>
                  </a:lnTo>
                  <a:cubicBezTo>
                    <a:pt x="7560" y="359581"/>
                    <a:pt x="20160" y="381348"/>
                    <a:pt x="36934" y="399699"/>
                  </a:cubicBezTo>
                  <a:cubicBezTo>
                    <a:pt x="53934" y="418052"/>
                    <a:pt x="74885" y="432299"/>
                    <a:pt x="98202" y="441366"/>
                  </a:cubicBezTo>
                  <a:cubicBezTo>
                    <a:pt x="124079" y="451363"/>
                    <a:pt x="151633" y="456297"/>
                    <a:pt x="179370" y="455900"/>
                  </a:cubicBezTo>
                  <a:cubicBezTo>
                    <a:pt x="213904" y="455900"/>
                    <a:pt x="243805" y="450533"/>
                    <a:pt x="269072" y="439799"/>
                  </a:cubicBezTo>
                  <a:cubicBezTo>
                    <a:pt x="294340" y="429066"/>
                    <a:pt x="313817" y="414222"/>
                    <a:pt x="327507" y="395265"/>
                  </a:cubicBezTo>
                  <a:cubicBezTo>
                    <a:pt x="341357" y="375738"/>
                    <a:pt x="348547" y="352264"/>
                    <a:pt x="348007" y="328330"/>
                  </a:cubicBezTo>
                  <a:cubicBezTo>
                    <a:pt x="348367" y="309013"/>
                    <a:pt x="343334" y="289980"/>
                    <a:pt x="333474" y="273363"/>
                  </a:cubicBezTo>
                  <a:cubicBezTo>
                    <a:pt x="322330" y="256049"/>
                    <a:pt x="307166" y="241685"/>
                    <a:pt x="289273" y="231495"/>
                  </a:cubicBezTo>
                  <a:close/>
                </a:path>
              </a:pathLst>
            </a:custGeom>
            <a:solidFill>
              <a:srgbClr val="00A443"/>
            </a:solidFill>
            <a:ln w="3333" cap="flat">
              <a:noFill/>
              <a:prstDash val="solid"/>
              <a:miter/>
            </a:ln>
          </p:spPr>
          <p:txBody>
            <a:bodyPr rtlCol="0" anchor="ctr"/>
            <a:lstStyle/>
            <a:p>
              <a:endParaRPr lang="es-ES" sz="1350"/>
            </a:p>
          </p:txBody>
        </p:sp>
        <p:sp>
          <p:nvSpPr>
            <p:cNvPr id="6" name="Forma libre: forma 5">
              <a:extLst>
                <a:ext uri="{FF2B5EF4-FFF2-40B4-BE49-F238E27FC236}">
                  <a16:creationId xmlns:a16="http://schemas.microsoft.com/office/drawing/2014/main" id="{264AE3E1-E66D-E1EE-6C30-CDF322E4F974}"/>
                </a:ext>
              </a:extLst>
            </p:cNvPr>
            <p:cNvSpPr/>
            <p:nvPr/>
          </p:nvSpPr>
          <p:spPr>
            <a:xfrm>
              <a:off x="2287261" y="3481452"/>
              <a:ext cx="304555" cy="333403"/>
            </a:xfrm>
            <a:custGeom>
              <a:avLst/>
              <a:gdLst>
                <a:gd name="connsiteX0" fmla="*/ 91585 w 304555"/>
                <a:gd name="connsiteY0" fmla="*/ 84011 h 333403"/>
                <a:gd name="connsiteX1" fmla="*/ 122219 w 304555"/>
                <a:gd name="connsiteY1" fmla="*/ 62844 h 333403"/>
                <a:gd name="connsiteX2" fmla="*/ 158553 w 304555"/>
                <a:gd name="connsiteY2" fmla="*/ 55577 h 333403"/>
                <a:gd name="connsiteX3" fmla="*/ 213587 w 304555"/>
                <a:gd name="connsiteY3" fmla="*/ 70444 h 333403"/>
                <a:gd name="connsiteX4" fmla="*/ 251488 w 304555"/>
                <a:gd name="connsiteY4" fmla="*/ 121278 h 333403"/>
                <a:gd name="connsiteX5" fmla="*/ 304556 w 304555"/>
                <a:gd name="connsiteY5" fmla="*/ 96011 h 333403"/>
                <a:gd name="connsiteX6" fmla="*/ 268855 w 304555"/>
                <a:gd name="connsiteY6" fmla="*/ 40110 h 333403"/>
                <a:gd name="connsiteX7" fmla="*/ 217687 w 304555"/>
                <a:gd name="connsiteY7" fmla="*/ 9476 h 333403"/>
                <a:gd name="connsiteX8" fmla="*/ 158653 w 304555"/>
                <a:gd name="connsiteY8" fmla="*/ 9 h 333403"/>
                <a:gd name="connsiteX9" fmla="*/ 95785 w 304555"/>
                <a:gd name="connsiteY9" fmla="*/ 12009 h 333403"/>
                <a:gd name="connsiteX10" fmla="*/ 45284 w 304555"/>
                <a:gd name="connsiteY10" fmla="*/ 46110 h 333403"/>
                <a:gd name="connsiteX11" fmla="*/ 11683 w 304555"/>
                <a:gd name="connsiteY11" fmla="*/ 98911 h 333403"/>
                <a:gd name="connsiteX12" fmla="*/ 16 w 304555"/>
                <a:gd name="connsiteY12" fmla="*/ 166813 h 333403"/>
                <a:gd name="connsiteX13" fmla="*/ 20550 w 304555"/>
                <a:gd name="connsiteY13" fmla="*/ 253681 h 333403"/>
                <a:gd name="connsiteX14" fmla="*/ 76918 w 304555"/>
                <a:gd name="connsiteY14" fmla="*/ 312249 h 333403"/>
                <a:gd name="connsiteX15" fmla="*/ 158420 w 304555"/>
                <a:gd name="connsiteY15" fmla="*/ 333383 h 333403"/>
                <a:gd name="connsiteX16" fmla="*/ 217454 w 304555"/>
                <a:gd name="connsiteY16" fmla="*/ 323916 h 333403"/>
                <a:gd name="connsiteX17" fmla="*/ 268622 w 304555"/>
                <a:gd name="connsiteY17" fmla="*/ 292982 h 333403"/>
                <a:gd name="connsiteX18" fmla="*/ 304323 w 304555"/>
                <a:gd name="connsiteY18" fmla="*/ 237381 h 333403"/>
                <a:gd name="connsiteX19" fmla="*/ 251388 w 304555"/>
                <a:gd name="connsiteY19" fmla="*/ 212247 h 333403"/>
                <a:gd name="connsiteX20" fmla="*/ 213487 w 304555"/>
                <a:gd name="connsiteY20" fmla="*/ 262781 h 333403"/>
                <a:gd name="connsiteX21" fmla="*/ 158553 w 304555"/>
                <a:gd name="connsiteY21" fmla="*/ 277948 h 333403"/>
                <a:gd name="connsiteX22" fmla="*/ 110852 w 304555"/>
                <a:gd name="connsiteY22" fmla="*/ 265315 h 333403"/>
                <a:gd name="connsiteX23" fmla="*/ 76118 w 304555"/>
                <a:gd name="connsiteY23" fmla="*/ 227747 h 333403"/>
                <a:gd name="connsiteX24" fmla="*/ 63184 w 304555"/>
                <a:gd name="connsiteY24" fmla="*/ 166779 h 333403"/>
                <a:gd name="connsiteX25" fmla="*/ 70751 w 304555"/>
                <a:gd name="connsiteY25" fmla="*/ 118778 h 333403"/>
                <a:gd name="connsiteX26" fmla="*/ 91585 w 304555"/>
                <a:gd name="connsiteY26" fmla="*/ 84011 h 33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04555" h="333403">
                  <a:moveTo>
                    <a:pt x="91585" y="84011"/>
                  </a:moveTo>
                  <a:cubicBezTo>
                    <a:pt x="100215" y="74904"/>
                    <a:pt x="110649" y="67694"/>
                    <a:pt x="122219" y="62844"/>
                  </a:cubicBezTo>
                  <a:cubicBezTo>
                    <a:pt x="133722" y="58017"/>
                    <a:pt x="146076" y="55547"/>
                    <a:pt x="158553" y="55577"/>
                  </a:cubicBezTo>
                  <a:cubicBezTo>
                    <a:pt x="177937" y="55217"/>
                    <a:pt x="197021" y="60374"/>
                    <a:pt x="213587" y="70444"/>
                  </a:cubicBezTo>
                  <a:cubicBezTo>
                    <a:pt x="229588" y="80354"/>
                    <a:pt x="242221" y="97301"/>
                    <a:pt x="251488" y="121278"/>
                  </a:cubicBezTo>
                  <a:lnTo>
                    <a:pt x="304556" y="96011"/>
                  </a:lnTo>
                  <a:cubicBezTo>
                    <a:pt x="297349" y="74764"/>
                    <a:pt x="285099" y="55584"/>
                    <a:pt x="268855" y="40110"/>
                  </a:cubicBezTo>
                  <a:cubicBezTo>
                    <a:pt x="254145" y="26410"/>
                    <a:pt x="236708" y="15973"/>
                    <a:pt x="217687" y="9476"/>
                  </a:cubicBezTo>
                  <a:cubicBezTo>
                    <a:pt x="198657" y="3126"/>
                    <a:pt x="178717" y="-74"/>
                    <a:pt x="158653" y="9"/>
                  </a:cubicBezTo>
                  <a:cubicBezTo>
                    <a:pt x="137106" y="-221"/>
                    <a:pt x="115732" y="3859"/>
                    <a:pt x="95785" y="12009"/>
                  </a:cubicBezTo>
                  <a:cubicBezTo>
                    <a:pt x="76831" y="19866"/>
                    <a:pt x="59654" y="31463"/>
                    <a:pt x="45284" y="46110"/>
                  </a:cubicBezTo>
                  <a:cubicBezTo>
                    <a:pt x="30513" y="61167"/>
                    <a:pt x="19067" y="79154"/>
                    <a:pt x="11683" y="98911"/>
                  </a:cubicBezTo>
                  <a:cubicBezTo>
                    <a:pt x="3666" y="120638"/>
                    <a:pt x="-287" y="143656"/>
                    <a:pt x="16" y="166813"/>
                  </a:cubicBezTo>
                  <a:cubicBezTo>
                    <a:pt x="16" y="199657"/>
                    <a:pt x="6860" y="228614"/>
                    <a:pt x="20550" y="253681"/>
                  </a:cubicBezTo>
                  <a:cubicBezTo>
                    <a:pt x="33607" y="278008"/>
                    <a:pt x="53107" y="298272"/>
                    <a:pt x="76918" y="312249"/>
                  </a:cubicBezTo>
                  <a:cubicBezTo>
                    <a:pt x="101672" y="326539"/>
                    <a:pt x="129839" y="333843"/>
                    <a:pt x="158420" y="333383"/>
                  </a:cubicBezTo>
                  <a:cubicBezTo>
                    <a:pt x="178483" y="333483"/>
                    <a:pt x="198427" y="330283"/>
                    <a:pt x="217454" y="323916"/>
                  </a:cubicBezTo>
                  <a:cubicBezTo>
                    <a:pt x="236534" y="317399"/>
                    <a:pt x="253985" y="306849"/>
                    <a:pt x="268622" y="292982"/>
                  </a:cubicBezTo>
                  <a:cubicBezTo>
                    <a:pt x="284729" y="277512"/>
                    <a:pt x="296959" y="258465"/>
                    <a:pt x="304323" y="237381"/>
                  </a:cubicBezTo>
                  <a:lnTo>
                    <a:pt x="251388" y="212247"/>
                  </a:lnTo>
                  <a:cubicBezTo>
                    <a:pt x="242121" y="235848"/>
                    <a:pt x="229488" y="252691"/>
                    <a:pt x="213487" y="262781"/>
                  </a:cubicBezTo>
                  <a:cubicBezTo>
                    <a:pt x="197017" y="273018"/>
                    <a:pt x="177943" y="278285"/>
                    <a:pt x="158553" y="277948"/>
                  </a:cubicBezTo>
                  <a:cubicBezTo>
                    <a:pt x="141806" y="278092"/>
                    <a:pt x="125332" y="273728"/>
                    <a:pt x="110852" y="265315"/>
                  </a:cubicBezTo>
                  <a:cubicBezTo>
                    <a:pt x="95885" y="256415"/>
                    <a:pt x="83818" y="243368"/>
                    <a:pt x="76118" y="227747"/>
                  </a:cubicBezTo>
                  <a:cubicBezTo>
                    <a:pt x="67494" y="211124"/>
                    <a:pt x="63184" y="190803"/>
                    <a:pt x="63184" y="166779"/>
                  </a:cubicBezTo>
                  <a:cubicBezTo>
                    <a:pt x="62884" y="150459"/>
                    <a:pt x="65444" y="134215"/>
                    <a:pt x="70751" y="118778"/>
                  </a:cubicBezTo>
                  <a:cubicBezTo>
                    <a:pt x="75191" y="105861"/>
                    <a:pt x="82288" y="94018"/>
                    <a:pt x="91585" y="84011"/>
                  </a:cubicBezTo>
                  <a:close/>
                </a:path>
              </a:pathLst>
            </a:custGeom>
            <a:solidFill>
              <a:srgbClr val="00A443"/>
            </a:solidFill>
            <a:ln w="3333" cap="flat">
              <a:noFill/>
              <a:prstDash val="solid"/>
              <a:miter/>
            </a:ln>
          </p:spPr>
          <p:txBody>
            <a:bodyPr rtlCol="0" anchor="ctr"/>
            <a:lstStyle/>
            <a:p>
              <a:endParaRPr lang="es-ES" sz="1350"/>
            </a:p>
          </p:txBody>
        </p:sp>
        <p:sp>
          <p:nvSpPr>
            <p:cNvPr id="7" name="Forma libre: forma 6">
              <a:extLst>
                <a:ext uri="{FF2B5EF4-FFF2-40B4-BE49-F238E27FC236}">
                  <a16:creationId xmlns:a16="http://schemas.microsoft.com/office/drawing/2014/main" id="{5AD0855B-608E-2235-FDD9-1B719B895950}"/>
                </a:ext>
              </a:extLst>
            </p:cNvPr>
            <p:cNvSpPr/>
            <p:nvPr/>
          </p:nvSpPr>
          <p:spPr>
            <a:xfrm>
              <a:off x="2608072" y="3481431"/>
              <a:ext cx="325300" cy="334137"/>
            </a:xfrm>
            <a:custGeom>
              <a:avLst/>
              <a:gdLst>
                <a:gd name="connsiteX0" fmla="*/ 246283 w 325300"/>
                <a:gd name="connsiteY0" fmla="*/ 20865 h 334137"/>
                <a:gd name="connsiteX1" fmla="*/ 162281 w 325300"/>
                <a:gd name="connsiteY1" fmla="*/ 31 h 334137"/>
                <a:gd name="connsiteX2" fmla="*/ 97847 w 325300"/>
                <a:gd name="connsiteY2" fmla="*/ 12031 h 334137"/>
                <a:gd name="connsiteX3" fmla="*/ 46112 w 325300"/>
                <a:gd name="connsiteY3" fmla="*/ 46465 h 334137"/>
                <a:gd name="connsiteX4" fmla="*/ 12012 w 325300"/>
                <a:gd name="connsiteY4" fmla="*/ 99500 h 334137"/>
                <a:gd name="connsiteX5" fmla="*/ 11 w 325300"/>
                <a:gd name="connsiteY5" fmla="*/ 166768 h 334137"/>
                <a:gd name="connsiteX6" fmla="*/ 21179 w 325300"/>
                <a:gd name="connsiteY6" fmla="*/ 253936 h 334137"/>
                <a:gd name="connsiteX7" fmla="*/ 79280 w 325300"/>
                <a:gd name="connsiteY7" fmla="*/ 313004 h 334137"/>
                <a:gd name="connsiteX8" fmla="*/ 227383 w 325300"/>
                <a:gd name="connsiteY8" fmla="*/ 321838 h 334137"/>
                <a:gd name="connsiteX9" fmla="*/ 279184 w 325300"/>
                <a:gd name="connsiteY9" fmla="*/ 287404 h 334137"/>
                <a:gd name="connsiteX10" fmla="*/ 313285 w 325300"/>
                <a:gd name="connsiteY10" fmla="*/ 234669 h 334137"/>
                <a:gd name="connsiteX11" fmla="*/ 325285 w 325300"/>
                <a:gd name="connsiteY11" fmla="*/ 166768 h 334137"/>
                <a:gd name="connsiteX12" fmla="*/ 304151 w 325300"/>
                <a:gd name="connsiteY12" fmla="*/ 79299 h 334137"/>
                <a:gd name="connsiteX13" fmla="*/ 246283 w 325300"/>
                <a:gd name="connsiteY13" fmla="*/ 20865 h 334137"/>
                <a:gd name="connsiteX14" fmla="*/ 254484 w 325300"/>
                <a:gd name="connsiteY14" fmla="*/ 213502 h 334137"/>
                <a:gd name="connsiteX15" fmla="*/ 233650 w 325300"/>
                <a:gd name="connsiteY15" fmla="*/ 248569 h 334137"/>
                <a:gd name="connsiteX16" fmla="*/ 202082 w 325300"/>
                <a:gd name="connsiteY16" fmla="*/ 270337 h 334137"/>
                <a:gd name="connsiteX17" fmla="*/ 162281 w 325300"/>
                <a:gd name="connsiteY17" fmla="*/ 277937 h 334137"/>
                <a:gd name="connsiteX18" fmla="*/ 112047 w 325300"/>
                <a:gd name="connsiteY18" fmla="*/ 264603 h 334137"/>
                <a:gd name="connsiteX19" fmla="*/ 76680 w 325300"/>
                <a:gd name="connsiteY19" fmla="*/ 226402 h 334137"/>
                <a:gd name="connsiteX20" fmla="*/ 63746 w 325300"/>
                <a:gd name="connsiteY20" fmla="*/ 166701 h 334137"/>
                <a:gd name="connsiteX21" fmla="*/ 71013 w 325300"/>
                <a:gd name="connsiteY21" fmla="*/ 120033 h 334137"/>
                <a:gd name="connsiteX22" fmla="*/ 91547 w 325300"/>
                <a:gd name="connsiteY22" fmla="*/ 85299 h 334137"/>
                <a:gd name="connsiteX23" fmla="*/ 123114 w 325300"/>
                <a:gd name="connsiteY23" fmla="*/ 63499 h 334137"/>
                <a:gd name="connsiteX24" fmla="*/ 162281 w 325300"/>
                <a:gd name="connsiteY24" fmla="*/ 56232 h 334137"/>
                <a:gd name="connsiteX25" fmla="*/ 213749 w 325300"/>
                <a:gd name="connsiteY25" fmla="*/ 69566 h 334137"/>
                <a:gd name="connsiteX26" fmla="*/ 249117 w 325300"/>
                <a:gd name="connsiteY26" fmla="*/ 107466 h 334137"/>
                <a:gd name="connsiteX27" fmla="*/ 262050 w 325300"/>
                <a:gd name="connsiteY27" fmla="*/ 166834 h 334137"/>
                <a:gd name="connsiteX28" fmla="*/ 254484 w 325300"/>
                <a:gd name="connsiteY28" fmla="*/ 213502 h 334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25300" h="334137">
                  <a:moveTo>
                    <a:pt x="246283" y="20865"/>
                  </a:moveTo>
                  <a:cubicBezTo>
                    <a:pt x="220603" y="6654"/>
                    <a:pt x="191626" y="-533"/>
                    <a:pt x="162281" y="31"/>
                  </a:cubicBezTo>
                  <a:cubicBezTo>
                    <a:pt x="140228" y="-179"/>
                    <a:pt x="118344" y="3898"/>
                    <a:pt x="97847" y="12031"/>
                  </a:cubicBezTo>
                  <a:cubicBezTo>
                    <a:pt x="78406" y="19811"/>
                    <a:pt x="60793" y="31535"/>
                    <a:pt x="46112" y="46465"/>
                  </a:cubicBezTo>
                  <a:cubicBezTo>
                    <a:pt x="31239" y="61625"/>
                    <a:pt x="19632" y="79676"/>
                    <a:pt x="12012" y="99500"/>
                  </a:cubicBezTo>
                  <a:cubicBezTo>
                    <a:pt x="3825" y="120970"/>
                    <a:pt x="-245" y="143790"/>
                    <a:pt x="11" y="166768"/>
                  </a:cubicBezTo>
                  <a:cubicBezTo>
                    <a:pt x="11" y="199612"/>
                    <a:pt x="7068" y="228669"/>
                    <a:pt x="21179" y="253936"/>
                  </a:cubicBezTo>
                  <a:cubicBezTo>
                    <a:pt x="34712" y="278617"/>
                    <a:pt x="54826" y="299064"/>
                    <a:pt x="79280" y="313004"/>
                  </a:cubicBezTo>
                  <a:cubicBezTo>
                    <a:pt x="124921" y="337678"/>
                    <a:pt x="179135" y="340911"/>
                    <a:pt x="227383" y="321838"/>
                  </a:cubicBezTo>
                  <a:cubicBezTo>
                    <a:pt x="246767" y="313917"/>
                    <a:pt x="264380" y="302214"/>
                    <a:pt x="279184" y="287404"/>
                  </a:cubicBezTo>
                  <a:cubicBezTo>
                    <a:pt x="294101" y="272393"/>
                    <a:pt x="305715" y="254429"/>
                    <a:pt x="313285" y="234669"/>
                  </a:cubicBezTo>
                  <a:cubicBezTo>
                    <a:pt x="321512" y="212989"/>
                    <a:pt x="325582" y="189955"/>
                    <a:pt x="325285" y="166768"/>
                  </a:cubicBezTo>
                  <a:cubicBezTo>
                    <a:pt x="325285" y="133434"/>
                    <a:pt x="318242" y="104276"/>
                    <a:pt x="304151" y="79299"/>
                  </a:cubicBezTo>
                  <a:cubicBezTo>
                    <a:pt x="290611" y="54862"/>
                    <a:pt x="270587" y="34641"/>
                    <a:pt x="246283" y="20865"/>
                  </a:cubicBezTo>
                  <a:close/>
                  <a:moveTo>
                    <a:pt x="254484" y="213502"/>
                  </a:moveTo>
                  <a:cubicBezTo>
                    <a:pt x="249977" y="226479"/>
                    <a:pt x="242890" y="238406"/>
                    <a:pt x="233650" y="248569"/>
                  </a:cubicBezTo>
                  <a:cubicBezTo>
                    <a:pt x="224823" y="258020"/>
                    <a:pt x="214056" y="265446"/>
                    <a:pt x="202082" y="270337"/>
                  </a:cubicBezTo>
                  <a:cubicBezTo>
                    <a:pt x="189449" y="275480"/>
                    <a:pt x="175922" y="278063"/>
                    <a:pt x="162281" y="277937"/>
                  </a:cubicBezTo>
                  <a:cubicBezTo>
                    <a:pt x="144635" y="278147"/>
                    <a:pt x="127268" y="273537"/>
                    <a:pt x="112047" y="264603"/>
                  </a:cubicBezTo>
                  <a:cubicBezTo>
                    <a:pt x="96857" y="255503"/>
                    <a:pt x="84587" y="242246"/>
                    <a:pt x="76680" y="226402"/>
                  </a:cubicBezTo>
                  <a:cubicBezTo>
                    <a:pt x="68056" y="209779"/>
                    <a:pt x="63746" y="189878"/>
                    <a:pt x="63746" y="166701"/>
                  </a:cubicBezTo>
                  <a:cubicBezTo>
                    <a:pt x="63456" y="150841"/>
                    <a:pt x="65913" y="135054"/>
                    <a:pt x="71013" y="120033"/>
                  </a:cubicBezTo>
                  <a:cubicBezTo>
                    <a:pt x="75470" y="107200"/>
                    <a:pt x="82450" y="95389"/>
                    <a:pt x="91547" y="85299"/>
                  </a:cubicBezTo>
                  <a:cubicBezTo>
                    <a:pt x="100240" y="75689"/>
                    <a:pt x="111047" y="68226"/>
                    <a:pt x="123114" y="63499"/>
                  </a:cubicBezTo>
                  <a:cubicBezTo>
                    <a:pt x="135588" y="58609"/>
                    <a:pt x="148881" y="56142"/>
                    <a:pt x="162281" y="56232"/>
                  </a:cubicBezTo>
                  <a:cubicBezTo>
                    <a:pt x="180329" y="55915"/>
                    <a:pt x="198122" y="60525"/>
                    <a:pt x="213749" y="69566"/>
                  </a:cubicBezTo>
                  <a:cubicBezTo>
                    <a:pt x="228880" y="78606"/>
                    <a:pt x="241143" y="91746"/>
                    <a:pt x="249117" y="107466"/>
                  </a:cubicBezTo>
                  <a:cubicBezTo>
                    <a:pt x="257760" y="123910"/>
                    <a:pt x="262074" y="143700"/>
                    <a:pt x="262050" y="166834"/>
                  </a:cubicBezTo>
                  <a:cubicBezTo>
                    <a:pt x="262277" y="182715"/>
                    <a:pt x="259717" y="198508"/>
                    <a:pt x="254484" y="213502"/>
                  </a:cubicBezTo>
                  <a:close/>
                </a:path>
              </a:pathLst>
            </a:custGeom>
            <a:solidFill>
              <a:srgbClr val="00A443"/>
            </a:solidFill>
            <a:ln w="3333" cap="flat">
              <a:noFill/>
              <a:prstDash val="solid"/>
              <a:miter/>
            </a:ln>
          </p:spPr>
          <p:txBody>
            <a:bodyPr rtlCol="0" anchor="ctr"/>
            <a:lstStyle/>
            <a:p>
              <a:endParaRPr lang="es-ES" sz="1350"/>
            </a:p>
          </p:txBody>
        </p:sp>
        <p:sp>
          <p:nvSpPr>
            <p:cNvPr id="8" name="Forma libre: forma 7">
              <a:extLst>
                <a:ext uri="{FF2B5EF4-FFF2-40B4-BE49-F238E27FC236}">
                  <a16:creationId xmlns:a16="http://schemas.microsoft.com/office/drawing/2014/main" id="{9F43D9C9-48A1-5E76-31B3-6FDC540C6079}"/>
                </a:ext>
              </a:extLst>
            </p:cNvPr>
            <p:cNvSpPr/>
            <p:nvPr/>
          </p:nvSpPr>
          <p:spPr>
            <a:xfrm>
              <a:off x="2932391" y="3382293"/>
              <a:ext cx="389074" cy="426609"/>
            </a:xfrm>
            <a:custGeom>
              <a:avLst/>
              <a:gdLst>
                <a:gd name="connsiteX0" fmla="*/ 315140 w 389074"/>
                <a:gd name="connsiteY0" fmla="*/ 0 h 426609"/>
                <a:gd name="connsiteX1" fmla="*/ 252639 w 389074"/>
                <a:gd name="connsiteY1" fmla="*/ 38067 h 426609"/>
                <a:gd name="connsiteX2" fmla="*/ 252639 w 389074"/>
                <a:gd name="connsiteY2" fmla="*/ 105636 h 426609"/>
                <a:gd name="connsiteX3" fmla="*/ 121803 w 389074"/>
                <a:gd name="connsiteY3" fmla="*/ 105636 h 426609"/>
                <a:gd name="connsiteX4" fmla="*/ 121803 w 389074"/>
                <a:gd name="connsiteY4" fmla="*/ 0 h 426609"/>
                <a:gd name="connsiteX5" fmla="*/ 59368 w 389074"/>
                <a:gd name="connsiteY5" fmla="*/ 38067 h 426609"/>
                <a:gd name="connsiteX6" fmla="*/ 59368 w 389074"/>
                <a:gd name="connsiteY6" fmla="*/ 105636 h 426609"/>
                <a:gd name="connsiteX7" fmla="*/ 0 w 389074"/>
                <a:gd name="connsiteY7" fmla="*/ 105636 h 426609"/>
                <a:gd name="connsiteX8" fmla="*/ 0 w 389074"/>
                <a:gd name="connsiteY8" fmla="*/ 157437 h 426609"/>
                <a:gd name="connsiteX9" fmla="*/ 59368 w 389074"/>
                <a:gd name="connsiteY9" fmla="*/ 157437 h 426609"/>
                <a:gd name="connsiteX10" fmla="*/ 59368 w 389074"/>
                <a:gd name="connsiteY10" fmla="*/ 327440 h 426609"/>
                <a:gd name="connsiteX11" fmla="*/ 70435 w 389074"/>
                <a:gd name="connsiteY11" fmla="*/ 379241 h 426609"/>
                <a:gd name="connsiteX12" fmla="*/ 102969 w 389074"/>
                <a:gd name="connsiteY12" fmla="*/ 414275 h 426609"/>
                <a:gd name="connsiteX13" fmla="*/ 156003 w 389074"/>
                <a:gd name="connsiteY13" fmla="*/ 426609 h 426609"/>
                <a:gd name="connsiteX14" fmla="*/ 195804 w 389074"/>
                <a:gd name="connsiteY14" fmla="*/ 426609 h 426609"/>
                <a:gd name="connsiteX15" fmla="*/ 195804 w 389074"/>
                <a:gd name="connsiteY15" fmla="*/ 372275 h 426609"/>
                <a:gd name="connsiteX16" fmla="*/ 162970 w 389074"/>
                <a:gd name="connsiteY16" fmla="*/ 372275 h 426609"/>
                <a:gd name="connsiteX17" fmla="*/ 131703 w 389074"/>
                <a:gd name="connsiteY17" fmla="*/ 359641 h 426609"/>
                <a:gd name="connsiteX18" fmla="*/ 121903 w 389074"/>
                <a:gd name="connsiteY18" fmla="*/ 322974 h 426609"/>
                <a:gd name="connsiteX19" fmla="*/ 121903 w 389074"/>
                <a:gd name="connsiteY19" fmla="*/ 157270 h 426609"/>
                <a:gd name="connsiteX20" fmla="*/ 252639 w 389074"/>
                <a:gd name="connsiteY20" fmla="*/ 157270 h 426609"/>
                <a:gd name="connsiteX21" fmla="*/ 252639 w 389074"/>
                <a:gd name="connsiteY21" fmla="*/ 327274 h 426609"/>
                <a:gd name="connsiteX22" fmla="*/ 263706 w 389074"/>
                <a:gd name="connsiteY22" fmla="*/ 379075 h 426609"/>
                <a:gd name="connsiteX23" fmla="*/ 296240 w 389074"/>
                <a:gd name="connsiteY23" fmla="*/ 414109 h 426609"/>
                <a:gd name="connsiteX24" fmla="*/ 349274 w 389074"/>
                <a:gd name="connsiteY24" fmla="*/ 426442 h 426609"/>
                <a:gd name="connsiteX25" fmla="*/ 389075 w 389074"/>
                <a:gd name="connsiteY25" fmla="*/ 426442 h 426609"/>
                <a:gd name="connsiteX26" fmla="*/ 389075 w 389074"/>
                <a:gd name="connsiteY26" fmla="*/ 372108 h 426609"/>
                <a:gd name="connsiteX27" fmla="*/ 356241 w 389074"/>
                <a:gd name="connsiteY27" fmla="*/ 372108 h 426609"/>
                <a:gd name="connsiteX28" fmla="*/ 324974 w 389074"/>
                <a:gd name="connsiteY28" fmla="*/ 359474 h 426609"/>
                <a:gd name="connsiteX29" fmla="*/ 315173 w 389074"/>
                <a:gd name="connsiteY29" fmla="*/ 322807 h 426609"/>
                <a:gd name="connsiteX30" fmla="*/ 315173 w 389074"/>
                <a:gd name="connsiteY30" fmla="*/ 157270 h 426609"/>
                <a:gd name="connsiteX31" fmla="*/ 389075 w 389074"/>
                <a:gd name="connsiteY31" fmla="*/ 157270 h 426609"/>
                <a:gd name="connsiteX32" fmla="*/ 389075 w 389074"/>
                <a:gd name="connsiteY32" fmla="*/ 105469 h 426609"/>
                <a:gd name="connsiteX33" fmla="*/ 315140 w 389074"/>
                <a:gd name="connsiteY33" fmla="*/ 105469 h 426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89074" h="426609">
                  <a:moveTo>
                    <a:pt x="315140" y="0"/>
                  </a:moveTo>
                  <a:lnTo>
                    <a:pt x="252639" y="38067"/>
                  </a:lnTo>
                  <a:lnTo>
                    <a:pt x="252639" y="105636"/>
                  </a:lnTo>
                  <a:lnTo>
                    <a:pt x="121803" y="105636"/>
                  </a:lnTo>
                  <a:lnTo>
                    <a:pt x="121803" y="0"/>
                  </a:lnTo>
                  <a:lnTo>
                    <a:pt x="59368" y="38067"/>
                  </a:lnTo>
                  <a:lnTo>
                    <a:pt x="59368" y="105636"/>
                  </a:lnTo>
                  <a:lnTo>
                    <a:pt x="0" y="105636"/>
                  </a:lnTo>
                  <a:lnTo>
                    <a:pt x="0" y="157437"/>
                  </a:lnTo>
                  <a:lnTo>
                    <a:pt x="59368" y="157437"/>
                  </a:lnTo>
                  <a:lnTo>
                    <a:pt x="59368" y="327440"/>
                  </a:lnTo>
                  <a:cubicBezTo>
                    <a:pt x="59051" y="345327"/>
                    <a:pt x="62838" y="363048"/>
                    <a:pt x="70435" y="379241"/>
                  </a:cubicBezTo>
                  <a:cubicBezTo>
                    <a:pt x="77421" y="393985"/>
                    <a:pt x="88782" y="406219"/>
                    <a:pt x="102969" y="414275"/>
                  </a:cubicBezTo>
                  <a:cubicBezTo>
                    <a:pt x="117259" y="422519"/>
                    <a:pt x="134936" y="426632"/>
                    <a:pt x="156003" y="426609"/>
                  </a:cubicBezTo>
                  <a:lnTo>
                    <a:pt x="195804" y="426609"/>
                  </a:lnTo>
                  <a:lnTo>
                    <a:pt x="195804" y="372275"/>
                  </a:lnTo>
                  <a:lnTo>
                    <a:pt x="162970" y="372275"/>
                  </a:lnTo>
                  <a:cubicBezTo>
                    <a:pt x="148636" y="372275"/>
                    <a:pt x="138213" y="368064"/>
                    <a:pt x="131703" y="359641"/>
                  </a:cubicBezTo>
                  <a:cubicBezTo>
                    <a:pt x="125193" y="351217"/>
                    <a:pt x="121926" y="338997"/>
                    <a:pt x="121903" y="322974"/>
                  </a:cubicBezTo>
                  <a:lnTo>
                    <a:pt x="121903" y="157270"/>
                  </a:lnTo>
                  <a:lnTo>
                    <a:pt x="252639" y="157270"/>
                  </a:lnTo>
                  <a:lnTo>
                    <a:pt x="252639" y="327274"/>
                  </a:lnTo>
                  <a:cubicBezTo>
                    <a:pt x="252322" y="345161"/>
                    <a:pt x="256109" y="362881"/>
                    <a:pt x="263706" y="379075"/>
                  </a:cubicBezTo>
                  <a:cubicBezTo>
                    <a:pt x="270692" y="393818"/>
                    <a:pt x="282052" y="406052"/>
                    <a:pt x="296240" y="414109"/>
                  </a:cubicBezTo>
                  <a:cubicBezTo>
                    <a:pt x="310530" y="422352"/>
                    <a:pt x="328207" y="426466"/>
                    <a:pt x="349274" y="426442"/>
                  </a:cubicBezTo>
                  <a:lnTo>
                    <a:pt x="389075" y="426442"/>
                  </a:lnTo>
                  <a:lnTo>
                    <a:pt x="389075" y="372108"/>
                  </a:lnTo>
                  <a:lnTo>
                    <a:pt x="356241" y="372108"/>
                  </a:lnTo>
                  <a:cubicBezTo>
                    <a:pt x="341907" y="372108"/>
                    <a:pt x="331484" y="367898"/>
                    <a:pt x="324974" y="359474"/>
                  </a:cubicBezTo>
                  <a:cubicBezTo>
                    <a:pt x="318463" y="351051"/>
                    <a:pt x="315197" y="338831"/>
                    <a:pt x="315173" y="322807"/>
                  </a:cubicBezTo>
                  <a:lnTo>
                    <a:pt x="315173" y="157270"/>
                  </a:lnTo>
                  <a:lnTo>
                    <a:pt x="389075" y="157270"/>
                  </a:lnTo>
                  <a:lnTo>
                    <a:pt x="389075" y="105469"/>
                  </a:lnTo>
                  <a:lnTo>
                    <a:pt x="315140" y="105469"/>
                  </a:lnTo>
                  <a:close/>
                </a:path>
              </a:pathLst>
            </a:custGeom>
            <a:solidFill>
              <a:srgbClr val="00A443"/>
            </a:solidFill>
            <a:ln w="3333" cap="flat">
              <a:noFill/>
              <a:prstDash val="solid"/>
              <a:miter/>
            </a:ln>
          </p:spPr>
          <p:txBody>
            <a:bodyPr rtlCol="0" anchor="ctr"/>
            <a:lstStyle/>
            <a:p>
              <a:endParaRPr lang="es-ES" sz="1350"/>
            </a:p>
          </p:txBody>
        </p:sp>
        <p:sp>
          <p:nvSpPr>
            <p:cNvPr id="9" name="Forma libre: forma 8">
              <a:extLst>
                <a:ext uri="{FF2B5EF4-FFF2-40B4-BE49-F238E27FC236}">
                  <a16:creationId xmlns:a16="http://schemas.microsoft.com/office/drawing/2014/main" id="{BBA3B85F-BE34-8BAE-E185-1916AE0F64FF}"/>
                </a:ext>
              </a:extLst>
            </p:cNvPr>
            <p:cNvSpPr/>
            <p:nvPr/>
          </p:nvSpPr>
          <p:spPr>
            <a:xfrm>
              <a:off x="3363766" y="3487762"/>
              <a:ext cx="61901" cy="320840"/>
            </a:xfrm>
            <a:custGeom>
              <a:avLst/>
              <a:gdLst>
                <a:gd name="connsiteX0" fmla="*/ 0 w 61901"/>
                <a:gd name="connsiteY0" fmla="*/ 0 h 320840"/>
                <a:gd name="connsiteX1" fmla="*/ 61901 w 61901"/>
                <a:gd name="connsiteY1" fmla="*/ 0 h 320840"/>
                <a:gd name="connsiteX2" fmla="*/ 61901 w 61901"/>
                <a:gd name="connsiteY2" fmla="*/ 320840 h 320840"/>
                <a:gd name="connsiteX3" fmla="*/ 0 w 61901"/>
                <a:gd name="connsiteY3" fmla="*/ 320840 h 320840"/>
              </a:gdLst>
              <a:ahLst/>
              <a:cxnLst>
                <a:cxn ang="0">
                  <a:pos x="connsiteX0" y="connsiteY0"/>
                </a:cxn>
                <a:cxn ang="0">
                  <a:pos x="connsiteX1" y="connsiteY1"/>
                </a:cxn>
                <a:cxn ang="0">
                  <a:pos x="connsiteX2" y="connsiteY2"/>
                </a:cxn>
                <a:cxn ang="0">
                  <a:pos x="connsiteX3" y="connsiteY3"/>
                </a:cxn>
              </a:cxnLst>
              <a:rect l="l" t="t" r="r" b="b"/>
              <a:pathLst>
                <a:path w="61901" h="320840">
                  <a:moveTo>
                    <a:pt x="0" y="0"/>
                  </a:moveTo>
                  <a:lnTo>
                    <a:pt x="61901" y="0"/>
                  </a:lnTo>
                  <a:lnTo>
                    <a:pt x="61901" y="320840"/>
                  </a:lnTo>
                  <a:lnTo>
                    <a:pt x="0" y="320840"/>
                  </a:lnTo>
                  <a:close/>
                </a:path>
              </a:pathLst>
            </a:custGeom>
            <a:solidFill>
              <a:srgbClr val="00A443"/>
            </a:solidFill>
            <a:ln w="3333" cap="flat">
              <a:noFill/>
              <a:prstDash val="solid"/>
              <a:miter/>
            </a:ln>
          </p:spPr>
          <p:txBody>
            <a:bodyPr rtlCol="0" anchor="ctr"/>
            <a:lstStyle/>
            <a:p>
              <a:endParaRPr lang="es-ES" sz="1350"/>
            </a:p>
          </p:txBody>
        </p:sp>
        <p:sp>
          <p:nvSpPr>
            <p:cNvPr id="10" name="Forma libre: forma 9">
              <a:extLst>
                <a:ext uri="{FF2B5EF4-FFF2-40B4-BE49-F238E27FC236}">
                  <a16:creationId xmlns:a16="http://schemas.microsoft.com/office/drawing/2014/main" id="{5D94F613-F362-82DB-CFE8-348F3B89A1ED}"/>
                </a:ext>
              </a:extLst>
            </p:cNvPr>
            <p:cNvSpPr/>
            <p:nvPr/>
          </p:nvSpPr>
          <p:spPr>
            <a:xfrm>
              <a:off x="3352355" y="3351978"/>
              <a:ext cx="85223" cy="81495"/>
            </a:xfrm>
            <a:custGeom>
              <a:avLst/>
              <a:gdLst>
                <a:gd name="connsiteX0" fmla="*/ 72679 w 85223"/>
                <a:gd name="connsiteY0" fmla="*/ 11048 h 81495"/>
                <a:gd name="connsiteX1" fmla="*/ 42345 w 85223"/>
                <a:gd name="connsiteY1" fmla="*/ 14 h 81495"/>
                <a:gd name="connsiteX2" fmla="*/ 12344 w 85223"/>
                <a:gd name="connsiteY2" fmla="*/ 11048 h 81495"/>
                <a:gd name="connsiteX3" fmla="*/ 44 w 85223"/>
                <a:gd name="connsiteY3" fmla="*/ 41048 h 81495"/>
                <a:gd name="connsiteX4" fmla="*/ 12344 w 85223"/>
                <a:gd name="connsiteY4" fmla="*/ 70415 h 81495"/>
                <a:gd name="connsiteX5" fmla="*/ 42345 w 85223"/>
                <a:gd name="connsiteY5" fmla="*/ 81482 h 81495"/>
                <a:gd name="connsiteX6" fmla="*/ 72679 w 85223"/>
                <a:gd name="connsiteY6" fmla="*/ 70415 h 81495"/>
                <a:gd name="connsiteX7" fmla="*/ 85179 w 85223"/>
                <a:gd name="connsiteY7" fmla="*/ 41048 h 81495"/>
                <a:gd name="connsiteX8" fmla="*/ 72679 w 85223"/>
                <a:gd name="connsiteY8" fmla="*/ 11048 h 81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223" h="81495">
                  <a:moveTo>
                    <a:pt x="72679" y="11048"/>
                  </a:moveTo>
                  <a:cubicBezTo>
                    <a:pt x="64302" y="3707"/>
                    <a:pt x="53482" y="-229"/>
                    <a:pt x="42345" y="14"/>
                  </a:cubicBezTo>
                  <a:cubicBezTo>
                    <a:pt x="31305" y="-266"/>
                    <a:pt x="20574" y="3681"/>
                    <a:pt x="12344" y="11048"/>
                  </a:cubicBezTo>
                  <a:cubicBezTo>
                    <a:pt x="4004" y="18734"/>
                    <a:pt x="-499" y="29721"/>
                    <a:pt x="44" y="41048"/>
                  </a:cubicBezTo>
                  <a:cubicBezTo>
                    <a:pt x="-416" y="52178"/>
                    <a:pt x="4091" y="62935"/>
                    <a:pt x="12344" y="70415"/>
                  </a:cubicBezTo>
                  <a:cubicBezTo>
                    <a:pt x="20568" y="77796"/>
                    <a:pt x="31298" y="81752"/>
                    <a:pt x="42345" y="81482"/>
                  </a:cubicBezTo>
                  <a:cubicBezTo>
                    <a:pt x="53485" y="81719"/>
                    <a:pt x="64309" y="77769"/>
                    <a:pt x="72679" y="70415"/>
                  </a:cubicBezTo>
                  <a:cubicBezTo>
                    <a:pt x="81056" y="63009"/>
                    <a:pt x="85646" y="52218"/>
                    <a:pt x="85179" y="41048"/>
                  </a:cubicBezTo>
                  <a:cubicBezTo>
                    <a:pt x="85729" y="29678"/>
                    <a:pt x="81139" y="18664"/>
                    <a:pt x="72679" y="11048"/>
                  </a:cubicBezTo>
                  <a:close/>
                </a:path>
              </a:pathLst>
            </a:custGeom>
            <a:solidFill>
              <a:srgbClr val="00A443"/>
            </a:solidFill>
            <a:ln w="3333" cap="flat">
              <a:noFill/>
              <a:prstDash val="solid"/>
              <a:miter/>
            </a:ln>
          </p:spPr>
          <p:txBody>
            <a:bodyPr rtlCol="0" anchor="ctr"/>
            <a:lstStyle/>
            <a:p>
              <a:endParaRPr lang="es-ES" sz="1350"/>
            </a:p>
          </p:txBody>
        </p:sp>
        <p:sp>
          <p:nvSpPr>
            <p:cNvPr id="11" name="Forma libre: forma 10">
              <a:extLst>
                <a:ext uri="{FF2B5EF4-FFF2-40B4-BE49-F238E27FC236}">
                  <a16:creationId xmlns:a16="http://schemas.microsoft.com/office/drawing/2014/main" id="{67588F2D-3BC0-754A-CC96-684B60C89573}"/>
                </a:ext>
              </a:extLst>
            </p:cNvPr>
            <p:cNvSpPr/>
            <p:nvPr/>
          </p:nvSpPr>
          <p:spPr>
            <a:xfrm>
              <a:off x="3467535" y="3481533"/>
              <a:ext cx="269009" cy="333907"/>
            </a:xfrm>
            <a:custGeom>
              <a:avLst/>
              <a:gdLst>
                <a:gd name="connsiteX0" fmla="*/ 244672 w 269009"/>
                <a:gd name="connsiteY0" fmla="*/ 179599 h 333907"/>
                <a:gd name="connsiteX1" fmla="*/ 169837 w 269009"/>
                <a:gd name="connsiteY1" fmla="*/ 143931 h 333907"/>
                <a:gd name="connsiteX2" fmla="*/ 138270 w 269009"/>
                <a:gd name="connsiteY2" fmla="*/ 136365 h 333907"/>
                <a:gd name="connsiteX3" fmla="*/ 104769 w 269009"/>
                <a:gd name="connsiteY3" fmla="*/ 125498 h 333907"/>
                <a:gd name="connsiteX4" fmla="*/ 81435 w 269009"/>
                <a:gd name="connsiteY4" fmla="*/ 111597 h 333907"/>
                <a:gd name="connsiteX5" fmla="*/ 72602 w 269009"/>
                <a:gd name="connsiteY5" fmla="*/ 90130 h 333907"/>
                <a:gd name="connsiteX6" fmla="*/ 89269 w 269009"/>
                <a:gd name="connsiteY6" fmla="*/ 63263 h 333907"/>
                <a:gd name="connsiteX7" fmla="*/ 133336 w 269009"/>
                <a:gd name="connsiteY7" fmla="*/ 52963 h 333907"/>
                <a:gd name="connsiteX8" fmla="*/ 182904 w 269009"/>
                <a:gd name="connsiteY8" fmla="*/ 65296 h 333907"/>
                <a:gd name="connsiteX9" fmla="*/ 213538 w 269009"/>
                <a:gd name="connsiteY9" fmla="*/ 107297 h 333907"/>
                <a:gd name="connsiteX10" fmla="*/ 265339 w 269009"/>
                <a:gd name="connsiteY10" fmla="*/ 88364 h 333907"/>
                <a:gd name="connsiteX11" fmla="*/ 238172 w 269009"/>
                <a:gd name="connsiteY11" fmla="*/ 39729 h 333907"/>
                <a:gd name="connsiteX12" fmla="*/ 192371 w 269009"/>
                <a:gd name="connsiteY12" fmla="*/ 10029 h 333907"/>
                <a:gd name="connsiteX13" fmla="*/ 133336 w 269009"/>
                <a:gd name="connsiteY13" fmla="*/ 28 h 333907"/>
                <a:gd name="connsiteX14" fmla="*/ 70001 w 269009"/>
                <a:gd name="connsiteY14" fmla="*/ 11695 h 333907"/>
                <a:gd name="connsiteX15" fmla="*/ 26667 w 269009"/>
                <a:gd name="connsiteY15" fmla="*/ 43829 h 333907"/>
                <a:gd name="connsiteX16" fmla="*/ 11200 w 269009"/>
                <a:gd name="connsiteY16" fmla="*/ 90864 h 333907"/>
                <a:gd name="connsiteX17" fmla="*/ 34534 w 269009"/>
                <a:gd name="connsiteY17" fmla="*/ 150565 h 333907"/>
                <a:gd name="connsiteX18" fmla="*/ 109702 w 269009"/>
                <a:gd name="connsiteY18" fmla="*/ 187532 h 333907"/>
                <a:gd name="connsiteX19" fmla="*/ 141903 w 269009"/>
                <a:gd name="connsiteY19" fmla="*/ 195733 h 333907"/>
                <a:gd name="connsiteX20" fmla="*/ 192104 w 269009"/>
                <a:gd name="connsiteY20" fmla="*/ 213100 h 333907"/>
                <a:gd name="connsiteX21" fmla="*/ 208238 w 269009"/>
                <a:gd name="connsiteY21" fmla="*/ 240567 h 333907"/>
                <a:gd name="connsiteX22" fmla="*/ 189271 w 269009"/>
                <a:gd name="connsiteY22" fmla="*/ 269934 h 333907"/>
                <a:gd name="connsiteX23" fmla="*/ 136870 w 269009"/>
                <a:gd name="connsiteY23" fmla="*/ 281634 h 333907"/>
                <a:gd name="connsiteX24" fmla="*/ 100202 w 269009"/>
                <a:gd name="connsiteY24" fmla="*/ 275301 h 333907"/>
                <a:gd name="connsiteX25" fmla="*/ 69568 w 269009"/>
                <a:gd name="connsiteY25" fmla="*/ 256034 h 333907"/>
                <a:gd name="connsiteX26" fmla="*/ 50301 w 269009"/>
                <a:gd name="connsiteY26" fmla="*/ 223500 h 333907"/>
                <a:gd name="connsiteX27" fmla="*/ 0 w 269009"/>
                <a:gd name="connsiteY27" fmla="*/ 245500 h 333907"/>
                <a:gd name="connsiteX28" fmla="*/ 78935 w 269009"/>
                <a:gd name="connsiteY28" fmla="*/ 324435 h 333907"/>
                <a:gd name="connsiteX29" fmla="*/ 137070 w 269009"/>
                <a:gd name="connsiteY29" fmla="*/ 333902 h 333907"/>
                <a:gd name="connsiteX30" fmla="*/ 207071 w 269009"/>
                <a:gd name="connsiteY30" fmla="*/ 321602 h 333907"/>
                <a:gd name="connsiteX31" fmla="*/ 252872 w 269009"/>
                <a:gd name="connsiteY31" fmla="*/ 287801 h 333907"/>
                <a:gd name="connsiteX32" fmla="*/ 269006 w 269009"/>
                <a:gd name="connsiteY32" fmla="*/ 238833 h 333907"/>
                <a:gd name="connsiteX33" fmla="*/ 244672 w 269009"/>
                <a:gd name="connsiteY33" fmla="*/ 179599 h 333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69009" h="333907">
                  <a:moveTo>
                    <a:pt x="244672" y="179599"/>
                  </a:moveTo>
                  <a:cubicBezTo>
                    <a:pt x="228471" y="164265"/>
                    <a:pt x="203528" y="152375"/>
                    <a:pt x="169837" y="143931"/>
                  </a:cubicBezTo>
                  <a:lnTo>
                    <a:pt x="138270" y="136365"/>
                  </a:lnTo>
                  <a:cubicBezTo>
                    <a:pt x="126913" y="133355"/>
                    <a:pt x="115729" y="129728"/>
                    <a:pt x="104769" y="125498"/>
                  </a:cubicBezTo>
                  <a:cubicBezTo>
                    <a:pt x="96195" y="122351"/>
                    <a:pt x="88285" y="117638"/>
                    <a:pt x="81435" y="111597"/>
                  </a:cubicBezTo>
                  <a:cubicBezTo>
                    <a:pt x="75512" y="106064"/>
                    <a:pt x="72288" y="98230"/>
                    <a:pt x="72602" y="90130"/>
                  </a:cubicBezTo>
                  <a:cubicBezTo>
                    <a:pt x="72602" y="79153"/>
                    <a:pt x="78158" y="70197"/>
                    <a:pt x="89269" y="63263"/>
                  </a:cubicBezTo>
                  <a:cubicBezTo>
                    <a:pt x="100379" y="56330"/>
                    <a:pt x="115069" y="52896"/>
                    <a:pt x="133336" y="52963"/>
                  </a:cubicBezTo>
                  <a:cubicBezTo>
                    <a:pt x="150653" y="52666"/>
                    <a:pt x="167744" y="56920"/>
                    <a:pt x="182904" y="65296"/>
                  </a:cubicBezTo>
                  <a:cubicBezTo>
                    <a:pt x="197437" y="73497"/>
                    <a:pt x="207648" y="87497"/>
                    <a:pt x="213538" y="107297"/>
                  </a:cubicBezTo>
                  <a:lnTo>
                    <a:pt x="265339" y="88364"/>
                  </a:lnTo>
                  <a:cubicBezTo>
                    <a:pt x="260509" y="70130"/>
                    <a:pt x="251165" y="53403"/>
                    <a:pt x="238172" y="39729"/>
                  </a:cubicBezTo>
                  <a:cubicBezTo>
                    <a:pt x="225325" y="26522"/>
                    <a:pt x="209671" y="16372"/>
                    <a:pt x="192371" y="10029"/>
                  </a:cubicBezTo>
                  <a:cubicBezTo>
                    <a:pt x="173460" y="3152"/>
                    <a:pt x="153457" y="-238"/>
                    <a:pt x="133336" y="28"/>
                  </a:cubicBezTo>
                  <a:cubicBezTo>
                    <a:pt x="111656" y="-378"/>
                    <a:pt x="90115" y="3592"/>
                    <a:pt x="70001" y="11695"/>
                  </a:cubicBezTo>
                  <a:cubicBezTo>
                    <a:pt x="52951" y="18352"/>
                    <a:pt x="37987" y="29446"/>
                    <a:pt x="26667" y="43829"/>
                  </a:cubicBezTo>
                  <a:cubicBezTo>
                    <a:pt x="16414" y="57346"/>
                    <a:pt x="10970" y="73900"/>
                    <a:pt x="11200" y="90864"/>
                  </a:cubicBezTo>
                  <a:cubicBezTo>
                    <a:pt x="10660" y="113087"/>
                    <a:pt x="19067" y="134598"/>
                    <a:pt x="34534" y="150565"/>
                  </a:cubicBezTo>
                  <a:cubicBezTo>
                    <a:pt x="50091" y="166765"/>
                    <a:pt x="75145" y="179089"/>
                    <a:pt x="109702" y="187532"/>
                  </a:cubicBezTo>
                  <a:lnTo>
                    <a:pt x="141903" y="195733"/>
                  </a:lnTo>
                  <a:cubicBezTo>
                    <a:pt x="164637" y="200776"/>
                    <a:pt x="181370" y="206566"/>
                    <a:pt x="192104" y="213100"/>
                  </a:cubicBezTo>
                  <a:cubicBezTo>
                    <a:pt x="202204" y="218510"/>
                    <a:pt x="208431" y="229110"/>
                    <a:pt x="208238" y="240567"/>
                  </a:cubicBezTo>
                  <a:cubicBezTo>
                    <a:pt x="208238" y="252367"/>
                    <a:pt x="201914" y="262157"/>
                    <a:pt x="189271" y="269934"/>
                  </a:cubicBezTo>
                  <a:cubicBezTo>
                    <a:pt x="176627" y="277711"/>
                    <a:pt x="159160" y="281611"/>
                    <a:pt x="136870" y="281634"/>
                  </a:cubicBezTo>
                  <a:cubicBezTo>
                    <a:pt x="124373" y="281671"/>
                    <a:pt x="111962" y="279528"/>
                    <a:pt x="100202" y="275301"/>
                  </a:cubicBezTo>
                  <a:cubicBezTo>
                    <a:pt x="88672" y="271264"/>
                    <a:pt x="78202" y="264677"/>
                    <a:pt x="69568" y="256034"/>
                  </a:cubicBezTo>
                  <a:cubicBezTo>
                    <a:pt x="60625" y="246897"/>
                    <a:pt x="54014" y="235737"/>
                    <a:pt x="50301" y="223500"/>
                  </a:cubicBezTo>
                  <a:lnTo>
                    <a:pt x="0" y="245500"/>
                  </a:lnTo>
                  <a:cubicBezTo>
                    <a:pt x="12404" y="282781"/>
                    <a:pt x="41654" y="312032"/>
                    <a:pt x="78935" y="324435"/>
                  </a:cubicBezTo>
                  <a:cubicBezTo>
                    <a:pt x="97639" y="330855"/>
                    <a:pt x="117296" y="334055"/>
                    <a:pt x="137070" y="333902"/>
                  </a:cubicBezTo>
                  <a:cubicBezTo>
                    <a:pt x="164004" y="333902"/>
                    <a:pt x="187337" y="329802"/>
                    <a:pt x="207071" y="321602"/>
                  </a:cubicBezTo>
                  <a:cubicBezTo>
                    <a:pt x="225125" y="314705"/>
                    <a:pt x="240958" y="303018"/>
                    <a:pt x="252872" y="287801"/>
                  </a:cubicBezTo>
                  <a:cubicBezTo>
                    <a:pt x="263506" y="273708"/>
                    <a:pt x="269179" y="256490"/>
                    <a:pt x="269006" y="238833"/>
                  </a:cubicBezTo>
                  <a:cubicBezTo>
                    <a:pt x="269006" y="214723"/>
                    <a:pt x="260896" y="194976"/>
                    <a:pt x="244672" y="179599"/>
                  </a:cubicBezTo>
                  <a:close/>
                </a:path>
              </a:pathLst>
            </a:custGeom>
            <a:solidFill>
              <a:srgbClr val="00A443"/>
            </a:solidFill>
            <a:ln w="3333" cap="flat">
              <a:noFill/>
              <a:prstDash val="solid"/>
              <a:miter/>
            </a:ln>
          </p:spPr>
          <p:txBody>
            <a:bodyPr rtlCol="0" anchor="ctr"/>
            <a:lstStyle/>
            <a:p>
              <a:endParaRPr lang="es-ES" sz="1350"/>
            </a:p>
          </p:txBody>
        </p:sp>
        <p:sp>
          <p:nvSpPr>
            <p:cNvPr id="12" name="Forma libre: forma 11">
              <a:extLst>
                <a:ext uri="{FF2B5EF4-FFF2-40B4-BE49-F238E27FC236}">
                  <a16:creationId xmlns:a16="http://schemas.microsoft.com/office/drawing/2014/main" id="{59EF3A61-DB90-9DC7-79F4-A1EE89B06189}"/>
                </a:ext>
              </a:extLst>
            </p:cNvPr>
            <p:cNvSpPr/>
            <p:nvPr/>
          </p:nvSpPr>
          <p:spPr>
            <a:xfrm>
              <a:off x="3777708" y="3366492"/>
              <a:ext cx="275409" cy="442275"/>
            </a:xfrm>
            <a:custGeom>
              <a:avLst/>
              <a:gdLst>
                <a:gd name="connsiteX0" fmla="*/ 217905 w 275409"/>
                <a:gd name="connsiteY0" fmla="*/ 130136 h 442275"/>
                <a:gd name="connsiteX1" fmla="*/ 156637 w 275409"/>
                <a:gd name="connsiteY1" fmla="*/ 114969 h 442275"/>
                <a:gd name="connsiteX2" fmla="*/ 95035 w 275409"/>
                <a:gd name="connsiteY2" fmla="*/ 132336 h 442275"/>
                <a:gd name="connsiteX3" fmla="*/ 61901 w 275409"/>
                <a:gd name="connsiteY3" fmla="*/ 168737 h 442275"/>
                <a:gd name="connsiteX4" fmla="*/ 61901 w 275409"/>
                <a:gd name="connsiteY4" fmla="*/ 0 h 442275"/>
                <a:gd name="connsiteX5" fmla="*/ 0 w 275409"/>
                <a:gd name="connsiteY5" fmla="*/ 0 h 442275"/>
                <a:gd name="connsiteX6" fmla="*/ 0 w 275409"/>
                <a:gd name="connsiteY6" fmla="*/ 442143 h 442275"/>
                <a:gd name="connsiteX7" fmla="*/ 61901 w 275409"/>
                <a:gd name="connsiteY7" fmla="*/ 442143 h 442275"/>
                <a:gd name="connsiteX8" fmla="*/ 61901 w 275409"/>
                <a:gd name="connsiteY8" fmla="*/ 252139 h 442275"/>
                <a:gd name="connsiteX9" fmla="*/ 84302 w 275409"/>
                <a:gd name="connsiteY9" fmla="*/ 191837 h 442275"/>
                <a:gd name="connsiteX10" fmla="*/ 142103 w 275409"/>
                <a:gd name="connsiteY10" fmla="*/ 170037 h 442275"/>
                <a:gd name="connsiteX11" fmla="*/ 193271 w 275409"/>
                <a:gd name="connsiteY11" fmla="*/ 191537 h 442275"/>
                <a:gd name="connsiteX12" fmla="*/ 212838 w 275409"/>
                <a:gd name="connsiteY12" fmla="*/ 249639 h 442275"/>
                <a:gd name="connsiteX13" fmla="*/ 212838 w 275409"/>
                <a:gd name="connsiteY13" fmla="*/ 442276 h 442275"/>
                <a:gd name="connsiteX14" fmla="*/ 275373 w 275409"/>
                <a:gd name="connsiteY14" fmla="*/ 442276 h 442275"/>
                <a:gd name="connsiteX15" fmla="*/ 275373 w 275409"/>
                <a:gd name="connsiteY15" fmla="*/ 239405 h 442275"/>
                <a:gd name="connsiteX16" fmla="*/ 259906 w 275409"/>
                <a:gd name="connsiteY16" fmla="*/ 173404 h 442275"/>
                <a:gd name="connsiteX17" fmla="*/ 217905 w 275409"/>
                <a:gd name="connsiteY17" fmla="*/ 130136 h 44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5409" h="442275">
                  <a:moveTo>
                    <a:pt x="217905" y="130136"/>
                  </a:moveTo>
                  <a:cubicBezTo>
                    <a:pt x="199171" y="119756"/>
                    <a:pt x="178037" y="114522"/>
                    <a:pt x="156637" y="114969"/>
                  </a:cubicBezTo>
                  <a:cubicBezTo>
                    <a:pt x="134890" y="114932"/>
                    <a:pt x="113559" y="120943"/>
                    <a:pt x="95035" y="132336"/>
                  </a:cubicBezTo>
                  <a:cubicBezTo>
                    <a:pt x="80848" y="141186"/>
                    <a:pt x="69382" y="153783"/>
                    <a:pt x="61901" y="168737"/>
                  </a:cubicBezTo>
                  <a:lnTo>
                    <a:pt x="61901" y="0"/>
                  </a:lnTo>
                  <a:lnTo>
                    <a:pt x="0" y="0"/>
                  </a:lnTo>
                  <a:lnTo>
                    <a:pt x="0" y="442143"/>
                  </a:lnTo>
                  <a:lnTo>
                    <a:pt x="61901" y="442143"/>
                  </a:lnTo>
                  <a:lnTo>
                    <a:pt x="61901" y="252139"/>
                  </a:lnTo>
                  <a:cubicBezTo>
                    <a:pt x="61901" y="226471"/>
                    <a:pt x="69368" y="206371"/>
                    <a:pt x="84302" y="191837"/>
                  </a:cubicBezTo>
                  <a:cubicBezTo>
                    <a:pt x="99236" y="177304"/>
                    <a:pt x="118502" y="170037"/>
                    <a:pt x="142103" y="170037"/>
                  </a:cubicBezTo>
                  <a:cubicBezTo>
                    <a:pt x="163137" y="170037"/>
                    <a:pt x="180204" y="177204"/>
                    <a:pt x="193271" y="191537"/>
                  </a:cubicBezTo>
                  <a:cubicBezTo>
                    <a:pt x="206338" y="205871"/>
                    <a:pt x="212871" y="225238"/>
                    <a:pt x="212838" y="249639"/>
                  </a:cubicBezTo>
                  <a:lnTo>
                    <a:pt x="212838" y="442276"/>
                  </a:lnTo>
                  <a:lnTo>
                    <a:pt x="275373" y="442276"/>
                  </a:lnTo>
                  <a:lnTo>
                    <a:pt x="275373" y="239405"/>
                  </a:lnTo>
                  <a:cubicBezTo>
                    <a:pt x="275906" y="216448"/>
                    <a:pt x="270606" y="193727"/>
                    <a:pt x="259906" y="173404"/>
                  </a:cubicBezTo>
                  <a:cubicBezTo>
                    <a:pt x="250239" y="155337"/>
                    <a:pt x="235672" y="140346"/>
                    <a:pt x="217905" y="130136"/>
                  </a:cubicBezTo>
                  <a:close/>
                </a:path>
              </a:pathLst>
            </a:custGeom>
            <a:solidFill>
              <a:srgbClr val="00A443"/>
            </a:solidFill>
            <a:ln w="3333" cap="flat">
              <a:noFill/>
              <a:prstDash val="solid"/>
              <a:miter/>
            </a:ln>
          </p:spPr>
          <p:txBody>
            <a:bodyPr rtlCol="0" anchor="ctr"/>
            <a:lstStyle/>
            <a:p>
              <a:endParaRPr lang="es-ES" sz="1350"/>
            </a:p>
          </p:txBody>
        </p:sp>
        <p:sp>
          <p:nvSpPr>
            <p:cNvPr id="13" name="Forma libre: forma 12">
              <a:extLst>
                <a:ext uri="{FF2B5EF4-FFF2-40B4-BE49-F238E27FC236}">
                  <a16:creationId xmlns:a16="http://schemas.microsoft.com/office/drawing/2014/main" id="{F4828E3E-2637-57C4-BD87-675744D9A77E}"/>
                </a:ext>
              </a:extLst>
            </p:cNvPr>
            <p:cNvSpPr/>
            <p:nvPr/>
          </p:nvSpPr>
          <p:spPr>
            <a:xfrm>
              <a:off x="4111282" y="3366492"/>
              <a:ext cx="326640" cy="442142"/>
            </a:xfrm>
            <a:custGeom>
              <a:avLst/>
              <a:gdLst>
                <a:gd name="connsiteX0" fmla="*/ 282939 w 326640"/>
                <a:gd name="connsiteY0" fmla="*/ 38234 h 442142"/>
                <a:gd name="connsiteX1" fmla="*/ 162937 w 326640"/>
                <a:gd name="connsiteY1" fmla="*/ 0 h 442142"/>
                <a:gd name="connsiteX2" fmla="*/ 0 w 326640"/>
                <a:gd name="connsiteY2" fmla="*/ 0 h 442142"/>
                <a:gd name="connsiteX3" fmla="*/ 0 w 326640"/>
                <a:gd name="connsiteY3" fmla="*/ 442143 h 442142"/>
                <a:gd name="connsiteX4" fmla="*/ 65035 w 326640"/>
                <a:gd name="connsiteY4" fmla="*/ 442143 h 442142"/>
                <a:gd name="connsiteX5" fmla="*/ 65035 w 326640"/>
                <a:gd name="connsiteY5" fmla="*/ 285473 h 442142"/>
                <a:gd name="connsiteX6" fmla="*/ 163570 w 326640"/>
                <a:gd name="connsiteY6" fmla="*/ 285473 h 442142"/>
                <a:gd name="connsiteX7" fmla="*/ 250439 w 326640"/>
                <a:gd name="connsiteY7" fmla="*/ 268406 h 442142"/>
                <a:gd name="connsiteX8" fmla="*/ 306640 w 326640"/>
                <a:gd name="connsiteY8" fmla="*/ 219138 h 442142"/>
                <a:gd name="connsiteX9" fmla="*/ 326640 w 326640"/>
                <a:gd name="connsiteY9" fmla="*/ 143370 h 442142"/>
                <a:gd name="connsiteX10" fmla="*/ 282939 w 326640"/>
                <a:gd name="connsiteY10" fmla="*/ 38234 h 442142"/>
                <a:gd name="connsiteX11" fmla="*/ 231805 w 326640"/>
                <a:gd name="connsiteY11" fmla="*/ 206538 h 442142"/>
                <a:gd name="connsiteX12" fmla="*/ 157903 w 326640"/>
                <a:gd name="connsiteY12" fmla="*/ 228038 h 442142"/>
                <a:gd name="connsiteX13" fmla="*/ 64935 w 326640"/>
                <a:gd name="connsiteY13" fmla="*/ 228038 h 442142"/>
                <a:gd name="connsiteX14" fmla="*/ 64935 w 326640"/>
                <a:gd name="connsiteY14" fmla="*/ 58768 h 442142"/>
                <a:gd name="connsiteX15" fmla="*/ 157803 w 326640"/>
                <a:gd name="connsiteY15" fmla="*/ 58768 h 442142"/>
                <a:gd name="connsiteX16" fmla="*/ 231705 w 326640"/>
                <a:gd name="connsiteY16" fmla="*/ 79902 h 442142"/>
                <a:gd name="connsiteX17" fmla="*/ 258205 w 326640"/>
                <a:gd name="connsiteY17" fmla="*/ 143403 h 442142"/>
                <a:gd name="connsiteX18" fmla="*/ 231705 w 326640"/>
                <a:gd name="connsiteY18" fmla="*/ 206538 h 44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6640" h="442142">
                  <a:moveTo>
                    <a:pt x="282939" y="38234"/>
                  </a:moveTo>
                  <a:cubicBezTo>
                    <a:pt x="253906" y="12767"/>
                    <a:pt x="213905" y="23"/>
                    <a:pt x="162937" y="0"/>
                  </a:cubicBezTo>
                  <a:lnTo>
                    <a:pt x="0" y="0"/>
                  </a:lnTo>
                  <a:lnTo>
                    <a:pt x="0" y="442143"/>
                  </a:lnTo>
                  <a:lnTo>
                    <a:pt x="65035" y="442143"/>
                  </a:lnTo>
                  <a:lnTo>
                    <a:pt x="65035" y="285473"/>
                  </a:lnTo>
                  <a:lnTo>
                    <a:pt x="163570" y="285473"/>
                  </a:lnTo>
                  <a:cubicBezTo>
                    <a:pt x="197271" y="285473"/>
                    <a:pt x="226205" y="279783"/>
                    <a:pt x="250439" y="268406"/>
                  </a:cubicBezTo>
                  <a:cubicBezTo>
                    <a:pt x="273639" y="257922"/>
                    <a:pt x="293206" y="240772"/>
                    <a:pt x="306640" y="219138"/>
                  </a:cubicBezTo>
                  <a:cubicBezTo>
                    <a:pt x="319973" y="197671"/>
                    <a:pt x="326640" y="172414"/>
                    <a:pt x="326640" y="143370"/>
                  </a:cubicBezTo>
                  <a:cubicBezTo>
                    <a:pt x="326507" y="98745"/>
                    <a:pt x="311940" y="63701"/>
                    <a:pt x="282939" y="38234"/>
                  </a:cubicBezTo>
                  <a:close/>
                  <a:moveTo>
                    <a:pt x="231805" y="206538"/>
                  </a:moveTo>
                  <a:cubicBezTo>
                    <a:pt x="214038" y="220871"/>
                    <a:pt x="189404" y="228038"/>
                    <a:pt x="157903" y="228038"/>
                  </a:cubicBezTo>
                  <a:lnTo>
                    <a:pt x="64935" y="228038"/>
                  </a:lnTo>
                  <a:lnTo>
                    <a:pt x="64935" y="58768"/>
                  </a:lnTo>
                  <a:lnTo>
                    <a:pt x="157803" y="58768"/>
                  </a:lnTo>
                  <a:cubicBezTo>
                    <a:pt x="189371" y="58768"/>
                    <a:pt x="214004" y="65811"/>
                    <a:pt x="231705" y="79902"/>
                  </a:cubicBezTo>
                  <a:cubicBezTo>
                    <a:pt x="249405" y="93992"/>
                    <a:pt x="258239" y="115159"/>
                    <a:pt x="258205" y="143403"/>
                  </a:cubicBezTo>
                  <a:cubicBezTo>
                    <a:pt x="258205" y="171180"/>
                    <a:pt x="249372" y="192227"/>
                    <a:pt x="231705" y="206538"/>
                  </a:cubicBezTo>
                  <a:close/>
                </a:path>
              </a:pathLst>
            </a:custGeom>
            <a:solidFill>
              <a:srgbClr val="00A443"/>
            </a:solidFill>
            <a:ln w="3333" cap="flat">
              <a:noFill/>
              <a:prstDash val="solid"/>
              <a:miter/>
            </a:ln>
          </p:spPr>
          <p:txBody>
            <a:bodyPr rtlCol="0" anchor="ctr"/>
            <a:lstStyle/>
            <a:p>
              <a:endParaRPr lang="es-ES" sz="1350"/>
            </a:p>
          </p:txBody>
        </p:sp>
        <p:sp>
          <p:nvSpPr>
            <p:cNvPr id="14" name="Forma libre: forma 13">
              <a:extLst>
                <a:ext uri="{FF2B5EF4-FFF2-40B4-BE49-F238E27FC236}">
                  <a16:creationId xmlns:a16="http://schemas.microsoft.com/office/drawing/2014/main" id="{AEA84731-3EEF-C884-989D-1D1207C70C44}"/>
                </a:ext>
              </a:extLst>
            </p:cNvPr>
            <p:cNvSpPr/>
            <p:nvPr/>
          </p:nvSpPr>
          <p:spPr>
            <a:xfrm>
              <a:off x="4443077" y="3481431"/>
              <a:ext cx="325301" cy="334137"/>
            </a:xfrm>
            <a:custGeom>
              <a:avLst/>
              <a:gdLst>
                <a:gd name="connsiteX0" fmla="*/ 246351 w 325301"/>
                <a:gd name="connsiteY0" fmla="*/ 20865 h 334137"/>
                <a:gd name="connsiteX1" fmla="*/ 162349 w 325301"/>
                <a:gd name="connsiteY1" fmla="*/ 31 h 334137"/>
                <a:gd name="connsiteX2" fmla="*/ 97914 w 325301"/>
                <a:gd name="connsiteY2" fmla="*/ 12031 h 334137"/>
                <a:gd name="connsiteX3" fmla="*/ 46113 w 325301"/>
                <a:gd name="connsiteY3" fmla="*/ 46465 h 334137"/>
                <a:gd name="connsiteX4" fmla="*/ 12013 w 325301"/>
                <a:gd name="connsiteY4" fmla="*/ 99500 h 334137"/>
                <a:gd name="connsiteX5" fmla="*/ 12 w 325301"/>
                <a:gd name="connsiteY5" fmla="*/ 166768 h 334137"/>
                <a:gd name="connsiteX6" fmla="*/ 21179 w 325301"/>
                <a:gd name="connsiteY6" fmla="*/ 253936 h 334137"/>
                <a:gd name="connsiteX7" fmla="*/ 79280 w 325301"/>
                <a:gd name="connsiteY7" fmla="*/ 313004 h 334137"/>
                <a:gd name="connsiteX8" fmla="*/ 227384 w 325301"/>
                <a:gd name="connsiteY8" fmla="*/ 321838 h 334137"/>
                <a:gd name="connsiteX9" fmla="*/ 279185 w 325301"/>
                <a:gd name="connsiteY9" fmla="*/ 287404 h 334137"/>
                <a:gd name="connsiteX10" fmla="*/ 313286 w 325301"/>
                <a:gd name="connsiteY10" fmla="*/ 234669 h 334137"/>
                <a:gd name="connsiteX11" fmla="*/ 325286 w 325301"/>
                <a:gd name="connsiteY11" fmla="*/ 166768 h 334137"/>
                <a:gd name="connsiteX12" fmla="*/ 304152 w 325301"/>
                <a:gd name="connsiteY12" fmla="*/ 79299 h 334137"/>
                <a:gd name="connsiteX13" fmla="*/ 246351 w 325301"/>
                <a:gd name="connsiteY13" fmla="*/ 20865 h 334137"/>
                <a:gd name="connsiteX14" fmla="*/ 254551 w 325301"/>
                <a:gd name="connsiteY14" fmla="*/ 213502 h 334137"/>
                <a:gd name="connsiteX15" fmla="*/ 233717 w 325301"/>
                <a:gd name="connsiteY15" fmla="*/ 248569 h 334137"/>
                <a:gd name="connsiteX16" fmla="*/ 202117 w 325301"/>
                <a:gd name="connsiteY16" fmla="*/ 270337 h 334137"/>
                <a:gd name="connsiteX17" fmla="*/ 162349 w 325301"/>
                <a:gd name="connsiteY17" fmla="*/ 277937 h 334137"/>
                <a:gd name="connsiteX18" fmla="*/ 112115 w 325301"/>
                <a:gd name="connsiteY18" fmla="*/ 264603 h 334137"/>
                <a:gd name="connsiteX19" fmla="*/ 76747 w 325301"/>
                <a:gd name="connsiteY19" fmla="*/ 226402 h 334137"/>
                <a:gd name="connsiteX20" fmla="*/ 63814 w 325301"/>
                <a:gd name="connsiteY20" fmla="*/ 166701 h 334137"/>
                <a:gd name="connsiteX21" fmla="*/ 71080 w 325301"/>
                <a:gd name="connsiteY21" fmla="*/ 120033 h 334137"/>
                <a:gd name="connsiteX22" fmla="*/ 91614 w 325301"/>
                <a:gd name="connsiteY22" fmla="*/ 85299 h 334137"/>
                <a:gd name="connsiteX23" fmla="*/ 123181 w 325301"/>
                <a:gd name="connsiteY23" fmla="*/ 63499 h 334137"/>
                <a:gd name="connsiteX24" fmla="*/ 162349 w 325301"/>
                <a:gd name="connsiteY24" fmla="*/ 56232 h 334137"/>
                <a:gd name="connsiteX25" fmla="*/ 213817 w 325301"/>
                <a:gd name="connsiteY25" fmla="*/ 69566 h 334137"/>
                <a:gd name="connsiteX26" fmla="*/ 249184 w 325301"/>
                <a:gd name="connsiteY26" fmla="*/ 107466 h 334137"/>
                <a:gd name="connsiteX27" fmla="*/ 262118 w 325301"/>
                <a:gd name="connsiteY27" fmla="*/ 166834 h 334137"/>
                <a:gd name="connsiteX28" fmla="*/ 254484 w 325301"/>
                <a:gd name="connsiteY28" fmla="*/ 213502 h 334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25301" h="334137">
                  <a:moveTo>
                    <a:pt x="246351" y="20865"/>
                  </a:moveTo>
                  <a:cubicBezTo>
                    <a:pt x="220684" y="6654"/>
                    <a:pt x="191683" y="-533"/>
                    <a:pt x="162349" y="31"/>
                  </a:cubicBezTo>
                  <a:cubicBezTo>
                    <a:pt x="140282" y="-179"/>
                    <a:pt x="118415" y="3894"/>
                    <a:pt x="97914" y="12031"/>
                  </a:cubicBezTo>
                  <a:cubicBezTo>
                    <a:pt x="78447" y="19801"/>
                    <a:pt x="60814" y="31528"/>
                    <a:pt x="46113" y="46465"/>
                  </a:cubicBezTo>
                  <a:cubicBezTo>
                    <a:pt x="31246" y="61625"/>
                    <a:pt x="19646" y="79676"/>
                    <a:pt x="12013" y="99500"/>
                  </a:cubicBezTo>
                  <a:cubicBezTo>
                    <a:pt x="3812" y="120970"/>
                    <a:pt x="-255" y="143790"/>
                    <a:pt x="12" y="166768"/>
                  </a:cubicBezTo>
                  <a:cubicBezTo>
                    <a:pt x="12" y="199612"/>
                    <a:pt x="7079" y="228669"/>
                    <a:pt x="21179" y="253936"/>
                  </a:cubicBezTo>
                  <a:cubicBezTo>
                    <a:pt x="34713" y="278617"/>
                    <a:pt x="54813" y="299064"/>
                    <a:pt x="79280" y="313004"/>
                  </a:cubicBezTo>
                  <a:cubicBezTo>
                    <a:pt x="124915" y="337678"/>
                    <a:pt x="179149" y="340911"/>
                    <a:pt x="227384" y="321838"/>
                  </a:cubicBezTo>
                  <a:cubicBezTo>
                    <a:pt x="246784" y="313917"/>
                    <a:pt x="264384" y="302214"/>
                    <a:pt x="279185" y="287404"/>
                  </a:cubicBezTo>
                  <a:cubicBezTo>
                    <a:pt x="294119" y="272393"/>
                    <a:pt x="305719" y="254429"/>
                    <a:pt x="313286" y="234669"/>
                  </a:cubicBezTo>
                  <a:cubicBezTo>
                    <a:pt x="321519" y="212989"/>
                    <a:pt x="325586" y="189955"/>
                    <a:pt x="325286" y="166768"/>
                  </a:cubicBezTo>
                  <a:cubicBezTo>
                    <a:pt x="325286" y="133434"/>
                    <a:pt x="318252" y="104276"/>
                    <a:pt x="304152" y="79299"/>
                  </a:cubicBezTo>
                  <a:cubicBezTo>
                    <a:pt x="290618" y="54872"/>
                    <a:pt x="270618" y="34651"/>
                    <a:pt x="246351" y="20865"/>
                  </a:cubicBezTo>
                  <a:close/>
                  <a:moveTo>
                    <a:pt x="254551" y="213502"/>
                  </a:moveTo>
                  <a:cubicBezTo>
                    <a:pt x="250051" y="226479"/>
                    <a:pt x="242951" y="238406"/>
                    <a:pt x="233717" y="248569"/>
                  </a:cubicBezTo>
                  <a:cubicBezTo>
                    <a:pt x="224884" y="258030"/>
                    <a:pt x="214117" y="265456"/>
                    <a:pt x="202117" y="270337"/>
                  </a:cubicBezTo>
                  <a:cubicBezTo>
                    <a:pt x="189483" y="275483"/>
                    <a:pt x="175982" y="278067"/>
                    <a:pt x="162349" y="277937"/>
                  </a:cubicBezTo>
                  <a:cubicBezTo>
                    <a:pt x="144715" y="278150"/>
                    <a:pt x="127348" y="273540"/>
                    <a:pt x="112115" y="264603"/>
                  </a:cubicBezTo>
                  <a:cubicBezTo>
                    <a:pt x="96914" y="255503"/>
                    <a:pt x="84648" y="242246"/>
                    <a:pt x="76747" y="226402"/>
                  </a:cubicBezTo>
                  <a:cubicBezTo>
                    <a:pt x="68114" y="209779"/>
                    <a:pt x="63780" y="189878"/>
                    <a:pt x="63814" y="166701"/>
                  </a:cubicBezTo>
                  <a:cubicBezTo>
                    <a:pt x="63513" y="150841"/>
                    <a:pt x="65980" y="135054"/>
                    <a:pt x="71080" y="120033"/>
                  </a:cubicBezTo>
                  <a:cubicBezTo>
                    <a:pt x="75547" y="107200"/>
                    <a:pt x="82514" y="95389"/>
                    <a:pt x="91614" y="85299"/>
                  </a:cubicBezTo>
                  <a:cubicBezTo>
                    <a:pt x="100314" y="75689"/>
                    <a:pt x="111115" y="68226"/>
                    <a:pt x="123181" y="63499"/>
                  </a:cubicBezTo>
                  <a:cubicBezTo>
                    <a:pt x="135648" y="58609"/>
                    <a:pt x="148949" y="56142"/>
                    <a:pt x="162349" y="56232"/>
                  </a:cubicBezTo>
                  <a:cubicBezTo>
                    <a:pt x="180383" y="55919"/>
                    <a:pt x="198183" y="60529"/>
                    <a:pt x="213817" y="69566"/>
                  </a:cubicBezTo>
                  <a:cubicBezTo>
                    <a:pt x="228950" y="78606"/>
                    <a:pt x="241217" y="91746"/>
                    <a:pt x="249184" y="107466"/>
                  </a:cubicBezTo>
                  <a:cubicBezTo>
                    <a:pt x="257818" y="123910"/>
                    <a:pt x="262118" y="143700"/>
                    <a:pt x="262118" y="166834"/>
                  </a:cubicBezTo>
                  <a:cubicBezTo>
                    <a:pt x="262318" y="182718"/>
                    <a:pt x="259751" y="198512"/>
                    <a:pt x="254484" y="213502"/>
                  </a:cubicBezTo>
                  <a:close/>
                </a:path>
              </a:pathLst>
            </a:custGeom>
            <a:solidFill>
              <a:srgbClr val="00A443"/>
            </a:solidFill>
            <a:ln w="3333" cap="flat">
              <a:noFill/>
              <a:prstDash val="solid"/>
              <a:miter/>
            </a:ln>
          </p:spPr>
          <p:txBody>
            <a:bodyPr rtlCol="0" anchor="ctr"/>
            <a:lstStyle/>
            <a:p>
              <a:endParaRPr lang="es-ES" sz="1350"/>
            </a:p>
          </p:txBody>
        </p:sp>
        <p:sp>
          <p:nvSpPr>
            <p:cNvPr id="15" name="Forma libre: forma 14">
              <a:extLst>
                <a:ext uri="{FF2B5EF4-FFF2-40B4-BE49-F238E27FC236}">
                  <a16:creationId xmlns:a16="http://schemas.microsoft.com/office/drawing/2014/main" id="{D6B2AE06-410B-1775-103D-D5DD4D4A66CB}"/>
                </a:ext>
              </a:extLst>
            </p:cNvPr>
            <p:cNvSpPr/>
            <p:nvPr/>
          </p:nvSpPr>
          <p:spPr>
            <a:xfrm>
              <a:off x="4768096" y="3487762"/>
              <a:ext cx="464876" cy="321040"/>
            </a:xfrm>
            <a:custGeom>
              <a:avLst/>
              <a:gdLst>
                <a:gd name="connsiteX0" fmla="*/ 349274 w 464876"/>
                <a:gd name="connsiteY0" fmla="*/ 172604 h 321040"/>
                <a:gd name="connsiteX1" fmla="*/ 341074 w 464876"/>
                <a:gd name="connsiteY1" fmla="*/ 200071 h 321040"/>
                <a:gd name="connsiteX2" fmla="*/ 332874 w 464876"/>
                <a:gd name="connsiteY2" fmla="*/ 230072 h 321040"/>
                <a:gd name="connsiteX3" fmla="*/ 314540 w 464876"/>
                <a:gd name="connsiteY3" fmla="*/ 173204 h 321040"/>
                <a:gd name="connsiteX4" fmla="*/ 259472 w 464876"/>
                <a:gd name="connsiteY4" fmla="*/ 0 h 321040"/>
                <a:gd name="connsiteX5" fmla="*/ 205771 w 464876"/>
                <a:gd name="connsiteY5" fmla="*/ 0 h 321040"/>
                <a:gd name="connsiteX6" fmla="*/ 151603 w 464876"/>
                <a:gd name="connsiteY6" fmla="*/ 172604 h 321040"/>
                <a:gd name="connsiteX7" fmla="*/ 143069 w 464876"/>
                <a:gd name="connsiteY7" fmla="*/ 200704 h 321040"/>
                <a:gd name="connsiteX8" fmla="*/ 133903 w 464876"/>
                <a:gd name="connsiteY8" fmla="*/ 230705 h 321040"/>
                <a:gd name="connsiteX9" fmla="*/ 125069 w 464876"/>
                <a:gd name="connsiteY9" fmla="*/ 200704 h 321040"/>
                <a:gd name="connsiteX10" fmla="*/ 116836 w 464876"/>
                <a:gd name="connsiteY10" fmla="*/ 172604 h 321040"/>
                <a:gd name="connsiteX11" fmla="*/ 65701 w 464876"/>
                <a:gd name="connsiteY11" fmla="*/ 167 h 321040"/>
                <a:gd name="connsiteX12" fmla="*/ 0 w 464876"/>
                <a:gd name="connsiteY12" fmla="*/ 167 h 321040"/>
                <a:gd name="connsiteX13" fmla="*/ 101702 w 464876"/>
                <a:gd name="connsiteY13" fmla="*/ 321040 h 321040"/>
                <a:gd name="connsiteX14" fmla="*/ 160437 w 464876"/>
                <a:gd name="connsiteY14" fmla="*/ 321040 h 321040"/>
                <a:gd name="connsiteX15" fmla="*/ 214738 w 464876"/>
                <a:gd name="connsiteY15" fmla="*/ 148603 h 321040"/>
                <a:gd name="connsiteX16" fmla="*/ 231805 w 464876"/>
                <a:gd name="connsiteY16" fmla="*/ 92402 h 321040"/>
                <a:gd name="connsiteX17" fmla="*/ 250105 w 464876"/>
                <a:gd name="connsiteY17" fmla="*/ 148603 h 321040"/>
                <a:gd name="connsiteX18" fmla="*/ 304440 w 464876"/>
                <a:gd name="connsiteY18" fmla="*/ 321040 h 321040"/>
                <a:gd name="connsiteX19" fmla="*/ 363808 w 464876"/>
                <a:gd name="connsiteY19" fmla="*/ 321040 h 321040"/>
                <a:gd name="connsiteX20" fmla="*/ 464876 w 464876"/>
                <a:gd name="connsiteY20" fmla="*/ 167 h 321040"/>
                <a:gd name="connsiteX21" fmla="*/ 400442 w 464876"/>
                <a:gd name="connsiteY21" fmla="*/ 167 h 32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4876" h="321040">
                  <a:moveTo>
                    <a:pt x="349274" y="172604"/>
                  </a:moveTo>
                  <a:cubicBezTo>
                    <a:pt x="346341" y="181871"/>
                    <a:pt x="343607" y="191027"/>
                    <a:pt x="341074" y="200071"/>
                  </a:cubicBezTo>
                  <a:cubicBezTo>
                    <a:pt x="338540" y="209114"/>
                    <a:pt x="335807" y="219115"/>
                    <a:pt x="332874" y="230072"/>
                  </a:cubicBezTo>
                  <a:cubicBezTo>
                    <a:pt x="325273" y="206471"/>
                    <a:pt x="319173" y="187514"/>
                    <a:pt x="314540" y="173204"/>
                  </a:cubicBezTo>
                  <a:lnTo>
                    <a:pt x="259472" y="0"/>
                  </a:lnTo>
                  <a:lnTo>
                    <a:pt x="205771" y="0"/>
                  </a:lnTo>
                  <a:lnTo>
                    <a:pt x="151603" y="172604"/>
                  </a:lnTo>
                  <a:cubicBezTo>
                    <a:pt x="148636" y="182314"/>
                    <a:pt x="145770" y="191681"/>
                    <a:pt x="143069" y="200704"/>
                  </a:cubicBezTo>
                  <a:cubicBezTo>
                    <a:pt x="140303" y="209771"/>
                    <a:pt x="137269" y="219771"/>
                    <a:pt x="133903" y="230705"/>
                  </a:cubicBezTo>
                  <a:cubicBezTo>
                    <a:pt x="130569" y="219771"/>
                    <a:pt x="127569" y="209771"/>
                    <a:pt x="125069" y="200704"/>
                  </a:cubicBezTo>
                  <a:cubicBezTo>
                    <a:pt x="122569" y="191637"/>
                    <a:pt x="119802" y="182304"/>
                    <a:pt x="116836" y="172604"/>
                  </a:cubicBezTo>
                  <a:lnTo>
                    <a:pt x="65701" y="167"/>
                  </a:lnTo>
                  <a:lnTo>
                    <a:pt x="0" y="167"/>
                  </a:lnTo>
                  <a:lnTo>
                    <a:pt x="101702" y="321040"/>
                  </a:lnTo>
                  <a:lnTo>
                    <a:pt x="160437" y="321040"/>
                  </a:lnTo>
                  <a:lnTo>
                    <a:pt x="214738" y="148603"/>
                  </a:lnTo>
                  <a:cubicBezTo>
                    <a:pt x="219371" y="134713"/>
                    <a:pt x="225071" y="115979"/>
                    <a:pt x="231805" y="92402"/>
                  </a:cubicBezTo>
                  <a:cubicBezTo>
                    <a:pt x="239805" y="115979"/>
                    <a:pt x="245905" y="134713"/>
                    <a:pt x="250105" y="148603"/>
                  </a:cubicBezTo>
                  <a:lnTo>
                    <a:pt x="304440" y="321040"/>
                  </a:lnTo>
                  <a:lnTo>
                    <a:pt x="363808" y="321040"/>
                  </a:lnTo>
                  <a:lnTo>
                    <a:pt x="464876" y="167"/>
                  </a:lnTo>
                  <a:lnTo>
                    <a:pt x="400442" y="167"/>
                  </a:lnTo>
                  <a:close/>
                </a:path>
              </a:pathLst>
            </a:custGeom>
            <a:solidFill>
              <a:srgbClr val="00A443"/>
            </a:solidFill>
            <a:ln w="3333" cap="flat">
              <a:noFill/>
              <a:prstDash val="solid"/>
              <a:miter/>
            </a:ln>
          </p:spPr>
          <p:txBody>
            <a:bodyPr rtlCol="0" anchor="ctr"/>
            <a:lstStyle/>
            <a:p>
              <a:endParaRPr lang="es-ES" sz="1350"/>
            </a:p>
          </p:txBody>
        </p:sp>
        <p:sp>
          <p:nvSpPr>
            <p:cNvPr id="16" name="Forma libre: forma 15">
              <a:extLst>
                <a:ext uri="{FF2B5EF4-FFF2-40B4-BE49-F238E27FC236}">
                  <a16:creationId xmlns:a16="http://schemas.microsoft.com/office/drawing/2014/main" id="{D8683A23-A958-A718-BFDA-A26A1F446F43}"/>
                </a:ext>
              </a:extLst>
            </p:cNvPr>
            <p:cNvSpPr/>
            <p:nvPr/>
          </p:nvSpPr>
          <p:spPr>
            <a:xfrm>
              <a:off x="5232952" y="3481440"/>
              <a:ext cx="302526" cy="334259"/>
            </a:xfrm>
            <a:custGeom>
              <a:avLst/>
              <a:gdLst>
                <a:gd name="connsiteX0" fmla="*/ 230559 w 302526"/>
                <a:gd name="connsiteY0" fmla="*/ 20555 h 334259"/>
                <a:gd name="connsiteX1" fmla="*/ 154124 w 302526"/>
                <a:gd name="connsiteY1" fmla="*/ 21 h 334259"/>
                <a:gd name="connsiteX2" fmla="*/ 91889 w 302526"/>
                <a:gd name="connsiteY2" fmla="*/ 11688 h 334259"/>
                <a:gd name="connsiteX3" fmla="*/ 42955 w 302526"/>
                <a:gd name="connsiteY3" fmla="*/ 45589 h 334259"/>
                <a:gd name="connsiteX4" fmla="*/ 11054 w 302526"/>
                <a:gd name="connsiteY4" fmla="*/ 98323 h 334259"/>
                <a:gd name="connsiteX5" fmla="*/ 20 w 302526"/>
                <a:gd name="connsiteY5" fmla="*/ 166858 h 334259"/>
                <a:gd name="connsiteX6" fmla="*/ 20221 w 302526"/>
                <a:gd name="connsiteY6" fmla="*/ 254327 h 334259"/>
                <a:gd name="connsiteX7" fmla="*/ 75789 w 302526"/>
                <a:gd name="connsiteY7" fmla="*/ 313095 h 334259"/>
                <a:gd name="connsiteX8" fmla="*/ 157291 w 302526"/>
                <a:gd name="connsiteY8" fmla="*/ 334228 h 334259"/>
                <a:gd name="connsiteX9" fmla="*/ 211258 w 302526"/>
                <a:gd name="connsiteY9" fmla="*/ 326328 h 334259"/>
                <a:gd name="connsiteX10" fmla="*/ 259293 w 302526"/>
                <a:gd name="connsiteY10" fmla="*/ 300461 h 334259"/>
                <a:gd name="connsiteX11" fmla="*/ 296860 w 302526"/>
                <a:gd name="connsiteY11" fmla="*/ 254027 h 334259"/>
                <a:gd name="connsiteX12" fmla="*/ 248859 w 302526"/>
                <a:gd name="connsiteY12" fmla="*/ 224326 h 334259"/>
                <a:gd name="connsiteX13" fmla="*/ 224858 w 302526"/>
                <a:gd name="connsiteY13" fmla="*/ 256227 h 334259"/>
                <a:gd name="connsiteX14" fmla="*/ 193891 w 302526"/>
                <a:gd name="connsiteY14" fmla="*/ 273927 h 334259"/>
                <a:gd name="connsiteX15" fmla="*/ 157224 w 302526"/>
                <a:gd name="connsiteY15" fmla="*/ 279294 h 334259"/>
                <a:gd name="connsiteX16" fmla="*/ 108589 w 302526"/>
                <a:gd name="connsiteY16" fmla="*/ 266660 h 334259"/>
                <a:gd name="connsiteX17" fmla="*/ 74855 w 302526"/>
                <a:gd name="connsiteY17" fmla="*/ 228926 h 334259"/>
                <a:gd name="connsiteX18" fmla="*/ 63089 w 302526"/>
                <a:gd name="connsiteY18" fmla="*/ 181258 h 334259"/>
                <a:gd name="connsiteX19" fmla="*/ 301927 w 302526"/>
                <a:gd name="connsiteY19" fmla="*/ 181258 h 334259"/>
                <a:gd name="connsiteX20" fmla="*/ 302527 w 302526"/>
                <a:gd name="connsiteY20" fmla="*/ 172425 h 334259"/>
                <a:gd name="connsiteX21" fmla="*/ 302527 w 302526"/>
                <a:gd name="connsiteY21" fmla="*/ 164191 h 334259"/>
                <a:gd name="connsiteX22" fmla="*/ 283293 w 302526"/>
                <a:gd name="connsiteY22" fmla="*/ 77990 h 334259"/>
                <a:gd name="connsiteX23" fmla="*/ 230559 w 302526"/>
                <a:gd name="connsiteY23" fmla="*/ 20555 h 334259"/>
                <a:gd name="connsiteX24" fmla="*/ 86856 w 302526"/>
                <a:gd name="connsiteY24" fmla="*/ 81823 h 334259"/>
                <a:gd name="connsiteX25" fmla="*/ 115590 w 302526"/>
                <a:gd name="connsiteY25" fmla="*/ 59723 h 334259"/>
                <a:gd name="connsiteX26" fmla="*/ 153491 w 302526"/>
                <a:gd name="connsiteY26" fmla="*/ 52456 h 334259"/>
                <a:gd name="connsiteX27" fmla="*/ 215692 w 302526"/>
                <a:gd name="connsiteY27" fmla="*/ 80223 h 334259"/>
                <a:gd name="connsiteX28" fmla="*/ 238026 w 302526"/>
                <a:gd name="connsiteY28" fmla="*/ 135191 h 334259"/>
                <a:gd name="connsiteX29" fmla="*/ 64922 w 302526"/>
                <a:gd name="connsiteY29" fmla="*/ 135191 h 334259"/>
                <a:gd name="connsiteX30" fmla="*/ 68855 w 302526"/>
                <a:gd name="connsiteY30" fmla="*/ 117824 h 334259"/>
                <a:gd name="connsiteX31" fmla="*/ 86856 w 302526"/>
                <a:gd name="connsiteY31" fmla="*/ 81823 h 33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02526" h="334259">
                  <a:moveTo>
                    <a:pt x="230559" y="20555"/>
                  </a:moveTo>
                  <a:cubicBezTo>
                    <a:pt x="207525" y="6671"/>
                    <a:pt x="181024" y="-442"/>
                    <a:pt x="154124" y="21"/>
                  </a:cubicBezTo>
                  <a:cubicBezTo>
                    <a:pt x="132823" y="-245"/>
                    <a:pt x="111656" y="3721"/>
                    <a:pt x="91889" y="11688"/>
                  </a:cubicBezTo>
                  <a:cubicBezTo>
                    <a:pt x="73355" y="19378"/>
                    <a:pt x="56655" y="30935"/>
                    <a:pt x="42955" y="45589"/>
                  </a:cubicBezTo>
                  <a:cubicBezTo>
                    <a:pt x="28788" y="60769"/>
                    <a:pt x="17921" y="78726"/>
                    <a:pt x="11054" y="98323"/>
                  </a:cubicBezTo>
                  <a:cubicBezTo>
                    <a:pt x="3421" y="120354"/>
                    <a:pt x="-313" y="143548"/>
                    <a:pt x="20" y="166858"/>
                  </a:cubicBezTo>
                  <a:cubicBezTo>
                    <a:pt x="20" y="200192"/>
                    <a:pt x="6754" y="229349"/>
                    <a:pt x="20221" y="254327"/>
                  </a:cubicBezTo>
                  <a:cubicBezTo>
                    <a:pt x="32988" y="278647"/>
                    <a:pt x="52222" y="298978"/>
                    <a:pt x="75789" y="313095"/>
                  </a:cubicBezTo>
                  <a:cubicBezTo>
                    <a:pt x="100489" y="327488"/>
                    <a:pt x="128690" y="334802"/>
                    <a:pt x="157291" y="334228"/>
                  </a:cubicBezTo>
                  <a:cubicBezTo>
                    <a:pt x="175558" y="334262"/>
                    <a:pt x="193758" y="331598"/>
                    <a:pt x="211258" y="326328"/>
                  </a:cubicBezTo>
                  <a:cubicBezTo>
                    <a:pt x="228859" y="321021"/>
                    <a:pt x="245193" y="312225"/>
                    <a:pt x="259293" y="300461"/>
                  </a:cubicBezTo>
                  <a:cubicBezTo>
                    <a:pt x="274593" y="287454"/>
                    <a:pt x="287327" y="271707"/>
                    <a:pt x="296860" y="254027"/>
                  </a:cubicBezTo>
                  <a:lnTo>
                    <a:pt x="248859" y="224326"/>
                  </a:lnTo>
                  <a:cubicBezTo>
                    <a:pt x="242926" y="236360"/>
                    <a:pt x="234759" y="247177"/>
                    <a:pt x="224858" y="256227"/>
                  </a:cubicBezTo>
                  <a:cubicBezTo>
                    <a:pt x="215925" y="264277"/>
                    <a:pt x="205358" y="270314"/>
                    <a:pt x="193891" y="273927"/>
                  </a:cubicBezTo>
                  <a:cubicBezTo>
                    <a:pt x="182024" y="277577"/>
                    <a:pt x="169657" y="279387"/>
                    <a:pt x="157224" y="279294"/>
                  </a:cubicBezTo>
                  <a:cubicBezTo>
                    <a:pt x="140157" y="279581"/>
                    <a:pt x="123356" y="275214"/>
                    <a:pt x="108589" y="266660"/>
                  </a:cubicBezTo>
                  <a:cubicBezTo>
                    <a:pt x="93823" y="257730"/>
                    <a:pt x="82089" y="244586"/>
                    <a:pt x="74855" y="228926"/>
                  </a:cubicBezTo>
                  <a:cubicBezTo>
                    <a:pt x="67889" y="213949"/>
                    <a:pt x="63889" y="197759"/>
                    <a:pt x="63089" y="181258"/>
                  </a:cubicBezTo>
                  <a:lnTo>
                    <a:pt x="301927" y="181258"/>
                  </a:lnTo>
                  <a:cubicBezTo>
                    <a:pt x="302327" y="178332"/>
                    <a:pt x="302527" y="175378"/>
                    <a:pt x="302527" y="172425"/>
                  </a:cubicBezTo>
                  <a:lnTo>
                    <a:pt x="302527" y="164191"/>
                  </a:lnTo>
                  <a:cubicBezTo>
                    <a:pt x="302527" y="131347"/>
                    <a:pt x="296127" y="102613"/>
                    <a:pt x="283293" y="77990"/>
                  </a:cubicBezTo>
                  <a:cubicBezTo>
                    <a:pt x="271326" y="54352"/>
                    <a:pt x="253093" y="34479"/>
                    <a:pt x="230559" y="20555"/>
                  </a:cubicBezTo>
                  <a:close/>
                  <a:moveTo>
                    <a:pt x="86856" y="81823"/>
                  </a:moveTo>
                  <a:cubicBezTo>
                    <a:pt x="94389" y="72116"/>
                    <a:pt x="104289" y="64506"/>
                    <a:pt x="115590" y="59723"/>
                  </a:cubicBezTo>
                  <a:cubicBezTo>
                    <a:pt x="127590" y="54742"/>
                    <a:pt x="140490" y="52269"/>
                    <a:pt x="153491" y="52456"/>
                  </a:cubicBezTo>
                  <a:cubicBezTo>
                    <a:pt x="177357" y="51832"/>
                    <a:pt x="200225" y="62039"/>
                    <a:pt x="215692" y="80223"/>
                  </a:cubicBezTo>
                  <a:cubicBezTo>
                    <a:pt x="227292" y="93557"/>
                    <a:pt x="234726" y="111880"/>
                    <a:pt x="238026" y="135191"/>
                  </a:cubicBezTo>
                  <a:lnTo>
                    <a:pt x="64922" y="135191"/>
                  </a:lnTo>
                  <a:cubicBezTo>
                    <a:pt x="65855" y="129324"/>
                    <a:pt x="67155" y="123521"/>
                    <a:pt x="68855" y="117824"/>
                  </a:cubicBezTo>
                  <a:cubicBezTo>
                    <a:pt x="72522" y="104787"/>
                    <a:pt x="78622" y="92570"/>
                    <a:pt x="86856" y="81823"/>
                  </a:cubicBezTo>
                  <a:close/>
                </a:path>
              </a:pathLst>
            </a:custGeom>
            <a:solidFill>
              <a:srgbClr val="00A443"/>
            </a:solidFill>
            <a:ln w="3333" cap="flat">
              <a:noFill/>
              <a:prstDash val="solid"/>
              <a:miter/>
            </a:ln>
          </p:spPr>
          <p:txBody>
            <a:bodyPr rtlCol="0" anchor="ctr"/>
            <a:lstStyle/>
            <a:p>
              <a:endParaRPr lang="es-ES" sz="1350"/>
            </a:p>
          </p:txBody>
        </p:sp>
        <p:sp>
          <p:nvSpPr>
            <p:cNvPr id="17" name="Forma libre: forma 16">
              <a:extLst>
                <a:ext uri="{FF2B5EF4-FFF2-40B4-BE49-F238E27FC236}">
                  <a16:creationId xmlns:a16="http://schemas.microsoft.com/office/drawing/2014/main" id="{F4A29D3E-4EFE-3431-1C73-6F1EBD60A2DF}"/>
                </a:ext>
              </a:extLst>
            </p:cNvPr>
            <p:cNvSpPr/>
            <p:nvPr/>
          </p:nvSpPr>
          <p:spPr>
            <a:xfrm>
              <a:off x="5575180" y="3481451"/>
              <a:ext cx="167370" cy="327184"/>
            </a:xfrm>
            <a:custGeom>
              <a:avLst/>
              <a:gdLst>
                <a:gd name="connsiteX0" fmla="*/ 149070 w 167370"/>
                <a:gd name="connsiteY0" fmla="*/ 11 h 327184"/>
                <a:gd name="connsiteX1" fmla="*/ 98202 w 167370"/>
                <a:gd name="connsiteY1" fmla="*/ 14545 h 327184"/>
                <a:gd name="connsiteX2" fmla="*/ 61901 w 167370"/>
                <a:gd name="connsiteY2" fmla="*/ 58746 h 327184"/>
                <a:gd name="connsiteX3" fmla="*/ 61901 w 167370"/>
                <a:gd name="connsiteY3" fmla="*/ 6311 h 327184"/>
                <a:gd name="connsiteX4" fmla="*/ 0 w 167370"/>
                <a:gd name="connsiteY4" fmla="*/ 6311 h 327184"/>
                <a:gd name="connsiteX5" fmla="*/ 0 w 167370"/>
                <a:gd name="connsiteY5" fmla="*/ 327185 h 327184"/>
                <a:gd name="connsiteX6" fmla="*/ 61901 w 167370"/>
                <a:gd name="connsiteY6" fmla="*/ 327185 h 327184"/>
                <a:gd name="connsiteX7" fmla="*/ 61901 w 167370"/>
                <a:gd name="connsiteY7" fmla="*/ 156014 h 327184"/>
                <a:gd name="connsiteX8" fmla="*/ 82735 w 167370"/>
                <a:gd name="connsiteY8" fmla="*/ 90346 h 327184"/>
                <a:gd name="connsiteX9" fmla="*/ 135803 w 167370"/>
                <a:gd name="connsiteY9" fmla="*/ 65712 h 327184"/>
                <a:gd name="connsiteX10" fmla="*/ 167370 w 167370"/>
                <a:gd name="connsiteY10" fmla="*/ 65712 h 327184"/>
                <a:gd name="connsiteX11" fmla="*/ 167370 w 167370"/>
                <a:gd name="connsiteY11" fmla="*/ 11 h 32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370" h="327184">
                  <a:moveTo>
                    <a:pt x="149070" y="11"/>
                  </a:moveTo>
                  <a:cubicBezTo>
                    <a:pt x="131036" y="-269"/>
                    <a:pt x="113369" y="4788"/>
                    <a:pt x="98202" y="14545"/>
                  </a:cubicBezTo>
                  <a:cubicBezTo>
                    <a:pt x="83268" y="24212"/>
                    <a:pt x="71168" y="38945"/>
                    <a:pt x="61901" y="58746"/>
                  </a:cubicBezTo>
                  <a:lnTo>
                    <a:pt x="61901" y="6311"/>
                  </a:lnTo>
                  <a:lnTo>
                    <a:pt x="0" y="6311"/>
                  </a:lnTo>
                  <a:lnTo>
                    <a:pt x="0" y="327185"/>
                  </a:lnTo>
                  <a:lnTo>
                    <a:pt x="61901" y="327185"/>
                  </a:lnTo>
                  <a:lnTo>
                    <a:pt x="61901" y="156014"/>
                  </a:lnTo>
                  <a:cubicBezTo>
                    <a:pt x="61901" y="128657"/>
                    <a:pt x="68835" y="106770"/>
                    <a:pt x="82735" y="90346"/>
                  </a:cubicBezTo>
                  <a:cubicBezTo>
                    <a:pt x="95669" y="74366"/>
                    <a:pt x="115269" y="65269"/>
                    <a:pt x="135803" y="65712"/>
                  </a:cubicBezTo>
                  <a:lnTo>
                    <a:pt x="167370" y="65712"/>
                  </a:lnTo>
                  <a:lnTo>
                    <a:pt x="167370" y="11"/>
                  </a:lnTo>
                  <a:close/>
                </a:path>
              </a:pathLst>
            </a:custGeom>
            <a:solidFill>
              <a:srgbClr val="00A443"/>
            </a:solidFill>
            <a:ln w="3333" cap="flat">
              <a:noFill/>
              <a:prstDash val="solid"/>
              <a:miter/>
            </a:ln>
          </p:spPr>
          <p:txBody>
            <a:bodyPr rtlCol="0" anchor="ctr"/>
            <a:lstStyle/>
            <a:p>
              <a:endParaRPr lang="es-ES" sz="1350"/>
            </a:p>
          </p:txBody>
        </p:sp>
        <p:sp>
          <p:nvSpPr>
            <p:cNvPr id="18" name="Forma libre: forma 17">
              <a:extLst>
                <a:ext uri="{FF2B5EF4-FFF2-40B4-BE49-F238E27FC236}">
                  <a16:creationId xmlns:a16="http://schemas.microsoft.com/office/drawing/2014/main" id="{981B1471-764B-12EB-506C-1EDED7B2B225}"/>
                </a:ext>
              </a:extLst>
            </p:cNvPr>
            <p:cNvSpPr/>
            <p:nvPr/>
          </p:nvSpPr>
          <p:spPr>
            <a:xfrm>
              <a:off x="1347857" y="3171155"/>
              <a:ext cx="420230" cy="673769"/>
            </a:xfrm>
            <a:custGeom>
              <a:avLst/>
              <a:gdLst>
                <a:gd name="connsiteX0" fmla="*/ 0 w 420230"/>
                <a:gd name="connsiteY0" fmla="*/ 480344 h 673769"/>
                <a:gd name="connsiteX1" fmla="*/ 55768 w 420230"/>
                <a:gd name="connsiteY1" fmla="*/ 616213 h 673769"/>
                <a:gd name="connsiteX2" fmla="*/ 278373 w 420230"/>
                <a:gd name="connsiteY2" fmla="*/ 652681 h 673769"/>
                <a:gd name="connsiteX3" fmla="*/ 345241 w 420230"/>
                <a:gd name="connsiteY3" fmla="*/ 0 h 673769"/>
                <a:gd name="connsiteX4" fmla="*/ 0 w 420230"/>
                <a:gd name="connsiteY4" fmla="*/ 480344 h 673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230" h="673769">
                  <a:moveTo>
                    <a:pt x="0" y="480344"/>
                  </a:moveTo>
                  <a:cubicBezTo>
                    <a:pt x="-76" y="531218"/>
                    <a:pt x="19971" y="580059"/>
                    <a:pt x="55768" y="616213"/>
                  </a:cubicBezTo>
                  <a:cubicBezTo>
                    <a:pt x="124836" y="685281"/>
                    <a:pt x="218605" y="685148"/>
                    <a:pt x="278373" y="652681"/>
                  </a:cubicBezTo>
                  <a:cubicBezTo>
                    <a:pt x="351541" y="612980"/>
                    <a:pt x="516145" y="493910"/>
                    <a:pt x="345241" y="0"/>
                  </a:cubicBezTo>
                  <a:cubicBezTo>
                    <a:pt x="345241" y="233138"/>
                    <a:pt x="0" y="256839"/>
                    <a:pt x="0" y="480344"/>
                  </a:cubicBezTo>
                  <a:close/>
                </a:path>
              </a:pathLst>
            </a:custGeom>
            <a:solidFill>
              <a:srgbClr val="FF9C1A"/>
            </a:solidFill>
            <a:ln w="3333" cap="flat">
              <a:noFill/>
              <a:prstDash val="solid"/>
              <a:miter/>
            </a:ln>
          </p:spPr>
          <p:txBody>
            <a:bodyPr rtlCol="0" anchor="ctr"/>
            <a:lstStyle/>
            <a:p>
              <a:endParaRPr lang="es-ES" sz="1350"/>
            </a:p>
          </p:txBody>
        </p:sp>
        <p:sp>
          <p:nvSpPr>
            <p:cNvPr id="19" name="Forma libre: forma 18">
              <a:extLst>
                <a:ext uri="{FF2B5EF4-FFF2-40B4-BE49-F238E27FC236}">
                  <a16:creationId xmlns:a16="http://schemas.microsoft.com/office/drawing/2014/main" id="{BF6CB671-EA84-B542-C22F-F2CC3F035A9A}"/>
                </a:ext>
              </a:extLst>
            </p:cNvPr>
            <p:cNvSpPr/>
            <p:nvPr/>
          </p:nvSpPr>
          <p:spPr>
            <a:xfrm>
              <a:off x="1103118" y="3171155"/>
              <a:ext cx="401942" cy="673740"/>
            </a:xfrm>
            <a:custGeom>
              <a:avLst/>
              <a:gdLst>
                <a:gd name="connsiteX0" fmla="*/ 401942 w 401942"/>
                <a:gd name="connsiteY0" fmla="*/ 204104 h 673740"/>
                <a:gd name="connsiteX1" fmla="*/ 345274 w 401942"/>
                <a:gd name="connsiteY1" fmla="*/ 0 h 673740"/>
                <a:gd name="connsiteX2" fmla="*/ 0 w 401942"/>
                <a:gd name="connsiteY2" fmla="*/ 480344 h 673740"/>
                <a:gd name="connsiteX3" fmla="*/ 55701 w 401942"/>
                <a:gd name="connsiteY3" fmla="*/ 616213 h 673740"/>
                <a:gd name="connsiteX4" fmla="*/ 278306 w 401942"/>
                <a:gd name="connsiteY4" fmla="*/ 652681 h 673740"/>
                <a:gd name="connsiteX5" fmla="*/ 401942 w 401942"/>
                <a:gd name="connsiteY5" fmla="*/ 204104 h 67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942" h="673740">
                  <a:moveTo>
                    <a:pt x="401942" y="204104"/>
                  </a:moveTo>
                  <a:cubicBezTo>
                    <a:pt x="390608" y="143003"/>
                    <a:pt x="372441" y="80435"/>
                    <a:pt x="345274" y="0"/>
                  </a:cubicBezTo>
                  <a:cubicBezTo>
                    <a:pt x="345274" y="233138"/>
                    <a:pt x="0" y="256839"/>
                    <a:pt x="0" y="480344"/>
                  </a:cubicBezTo>
                  <a:cubicBezTo>
                    <a:pt x="-76" y="531208"/>
                    <a:pt x="19941" y="580042"/>
                    <a:pt x="55701" y="616213"/>
                  </a:cubicBezTo>
                  <a:cubicBezTo>
                    <a:pt x="124770" y="685281"/>
                    <a:pt x="219272" y="685081"/>
                    <a:pt x="278306" y="652681"/>
                  </a:cubicBezTo>
                  <a:cubicBezTo>
                    <a:pt x="141037" y="506311"/>
                    <a:pt x="189371" y="336874"/>
                    <a:pt x="401942" y="204104"/>
                  </a:cubicBezTo>
                  <a:close/>
                </a:path>
              </a:pathLst>
            </a:custGeom>
            <a:solidFill>
              <a:srgbClr val="0DA9FF"/>
            </a:solidFill>
            <a:ln w="3333" cap="flat">
              <a:noFill/>
              <a:prstDash val="solid"/>
              <a:miter/>
            </a:ln>
          </p:spPr>
          <p:txBody>
            <a:bodyPr rtlCol="0" anchor="ctr"/>
            <a:lstStyle/>
            <a:p>
              <a:endParaRPr lang="es-ES" sz="1350"/>
            </a:p>
          </p:txBody>
        </p:sp>
        <p:sp>
          <p:nvSpPr>
            <p:cNvPr id="20" name="Forma libre: forma 19">
              <a:extLst>
                <a:ext uri="{FF2B5EF4-FFF2-40B4-BE49-F238E27FC236}">
                  <a16:creationId xmlns:a16="http://schemas.microsoft.com/office/drawing/2014/main" id="{FE50F118-E6F1-F92E-1B61-56BCD7D198F1}"/>
                </a:ext>
              </a:extLst>
            </p:cNvPr>
            <p:cNvSpPr/>
            <p:nvPr/>
          </p:nvSpPr>
          <p:spPr>
            <a:xfrm>
              <a:off x="858380" y="3171155"/>
              <a:ext cx="401941" cy="832550"/>
            </a:xfrm>
            <a:custGeom>
              <a:avLst/>
              <a:gdLst>
                <a:gd name="connsiteX0" fmla="*/ 401942 w 401941"/>
                <a:gd name="connsiteY0" fmla="*/ 204104 h 832550"/>
                <a:gd name="connsiteX1" fmla="*/ 345274 w 401941"/>
                <a:gd name="connsiteY1" fmla="*/ 0 h 832550"/>
                <a:gd name="connsiteX2" fmla="*/ 0 w 401941"/>
                <a:gd name="connsiteY2" fmla="*/ 480344 h 832550"/>
                <a:gd name="connsiteX3" fmla="*/ 92869 w 401941"/>
                <a:gd name="connsiteY3" fmla="*/ 645447 h 832550"/>
                <a:gd name="connsiteX4" fmla="*/ 83968 w 401941"/>
                <a:gd name="connsiteY4" fmla="*/ 832551 h 832550"/>
                <a:gd name="connsiteX5" fmla="*/ 128269 w 401941"/>
                <a:gd name="connsiteY5" fmla="*/ 825184 h 832550"/>
                <a:gd name="connsiteX6" fmla="*/ 121269 w 401941"/>
                <a:gd name="connsiteY6" fmla="*/ 659781 h 832550"/>
                <a:gd name="connsiteX7" fmla="*/ 278306 w 401941"/>
                <a:gd name="connsiteY7" fmla="*/ 652747 h 832550"/>
                <a:gd name="connsiteX8" fmla="*/ 401942 w 401941"/>
                <a:gd name="connsiteY8" fmla="*/ 204104 h 83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1941" h="832550">
                  <a:moveTo>
                    <a:pt x="401942" y="204104"/>
                  </a:moveTo>
                  <a:cubicBezTo>
                    <a:pt x="390608" y="143003"/>
                    <a:pt x="372408" y="80435"/>
                    <a:pt x="345274" y="0"/>
                  </a:cubicBezTo>
                  <a:cubicBezTo>
                    <a:pt x="345274" y="233138"/>
                    <a:pt x="0" y="256839"/>
                    <a:pt x="0" y="480344"/>
                  </a:cubicBezTo>
                  <a:cubicBezTo>
                    <a:pt x="0" y="594979"/>
                    <a:pt x="92869" y="645447"/>
                    <a:pt x="92869" y="645447"/>
                  </a:cubicBezTo>
                  <a:cubicBezTo>
                    <a:pt x="78438" y="706738"/>
                    <a:pt x="75422" y="770166"/>
                    <a:pt x="83968" y="832551"/>
                  </a:cubicBezTo>
                  <a:lnTo>
                    <a:pt x="128269" y="825184"/>
                  </a:lnTo>
                  <a:cubicBezTo>
                    <a:pt x="106602" y="749849"/>
                    <a:pt x="119903" y="667814"/>
                    <a:pt x="121269" y="659781"/>
                  </a:cubicBezTo>
                  <a:cubicBezTo>
                    <a:pt x="177937" y="682481"/>
                    <a:pt x="236372" y="675748"/>
                    <a:pt x="278306" y="652747"/>
                  </a:cubicBezTo>
                  <a:cubicBezTo>
                    <a:pt x="140836" y="506311"/>
                    <a:pt x="189371" y="336907"/>
                    <a:pt x="401942" y="204104"/>
                  </a:cubicBezTo>
                  <a:close/>
                </a:path>
              </a:pathLst>
            </a:custGeom>
            <a:solidFill>
              <a:srgbClr val="00A443"/>
            </a:solidFill>
            <a:ln w="3333" cap="flat">
              <a:noFill/>
              <a:prstDash val="solid"/>
              <a:miter/>
            </a:ln>
          </p:spPr>
          <p:txBody>
            <a:bodyPr rtlCol="0" anchor="ctr"/>
            <a:lstStyle/>
            <a:p>
              <a:endParaRPr lang="es-ES" sz="1350"/>
            </a:p>
          </p:txBody>
        </p:sp>
      </p:grpSp>
    </p:spTree>
    <p:extLst>
      <p:ext uri="{BB962C8B-B14F-4D97-AF65-F5344CB8AC3E}">
        <p14:creationId xmlns:p14="http://schemas.microsoft.com/office/powerpoint/2010/main" val="1263164061"/>
      </p:ext>
    </p:extLst>
  </p:cSld>
  <p:clrMapOvr>
    <a:overrideClrMapping bg1="lt1" tx1="dk1" bg2="lt2" tx2="dk2" accent1="accent1" accent2="accent2" accent3="accent3" accent4="accent4" accent5="accent5" accent6="accent6" hlink="hlink" folHlink="folHlink"/>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Cov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30F6BA58-506E-438E-6C2B-545913116CCF}"/>
              </a:ext>
            </a:extLst>
          </p:cNvPr>
          <p:cNvSpPr>
            <a:spLocks noGrp="1"/>
          </p:cNvSpPr>
          <p:nvPr>
            <p:ph type="pic" sz="quarter" idx="13" hasCustomPrompt="1"/>
          </p:nvPr>
        </p:nvSpPr>
        <p:spPr>
          <a:xfrm>
            <a:off x="1" y="0"/>
            <a:ext cx="9144000" cy="5143500"/>
          </a:xfrm>
          <a:prstGeom prst="roundRect">
            <a:avLst>
              <a:gd name="adj" fmla="val 0"/>
            </a:avLst>
          </a:prstGeom>
        </p:spPr>
        <p:txBody>
          <a:bodyPr/>
          <a:lstStyle/>
          <a:p>
            <a:r>
              <a:rPr lang="en-US" noProof="0"/>
              <a:t>Click on the icon to add an image</a:t>
            </a:r>
          </a:p>
        </p:txBody>
      </p:sp>
      <p:sp>
        <p:nvSpPr>
          <p:cNvPr id="14" name="Marcador de texto 12">
            <a:extLst>
              <a:ext uri="{FF2B5EF4-FFF2-40B4-BE49-F238E27FC236}">
                <a16:creationId xmlns:a16="http://schemas.microsoft.com/office/drawing/2014/main" id="{3E0B9FA4-106C-E699-7911-B99C1308D599}"/>
              </a:ext>
            </a:extLst>
          </p:cNvPr>
          <p:cNvSpPr>
            <a:spLocks noGrp="1"/>
          </p:cNvSpPr>
          <p:nvPr>
            <p:ph type="body" sz="quarter" idx="10" hasCustomPrompt="1"/>
          </p:nvPr>
        </p:nvSpPr>
        <p:spPr>
          <a:xfrm>
            <a:off x="302626" y="2106038"/>
            <a:ext cx="8250590" cy="265016"/>
          </a:xfrm>
          <a:prstGeom prst="rect">
            <a:avLst/>
          </a:prstGeom>
        </p:spPr>
        <p:txBody>
          <a:bodyPr lIns="0" anchor="b" anchorCtr="0"/>
          <a:lstStyle>
            <a:lvl1pPr marL="0" indent="0">
              <a:lnSpc>
                <a:spcPct val="100000"/>
              </a:lnSpc>
              <a:spcBef>
                <a:spcPts val="0"/>
              </a:spcBef>
              <a:buNone/>
              <a:defRPr sz="1500" b="0" i="0">
                <a:solidFill>
                  <a:schemeClr val="bg1"/>
                </a:solidFill>
                <a:latin typeface="IberPangea Text Light" panose="020B0404000000000000" pitchFamily="34" charset="0"/>
                <a:ea typeface="IberPangea Text Light" panose="020B0404000000000000" pitchFamily="34" charset="0"/>
                <a:cs typeface="IberPangea Text Light" panose="020B0404000000000000" pitchFamily="34" charset="0"/>
              </a:defRPr>
            </a:lvl1pPr>
            <a:lvl2pPr marL="340659" indent="0">
              <a:buNone/>
              <a:defRPr b="0" i="0">
                <a:latin typeface="IberPangea Text Light" panose="020B0404000000000000" pitchFamily="34" charset="0"/>
                <a:ea typeface="IberPangea Text Light" panose="020B0404000000000000" pitchFamily="34" charset="0"/>
                <a:cs typeface="IberPangea Text Light" panose="020B0404000000000000" pitchFamily="34" charset="0"/>
              </a:defRPr>
            </a:lvl2pPr>
            <a:lvl3pPr marL="681317" indent="0">
              <a:buNone/>
              <a:defRPr b="0" i="0">
                <a:latin typeface="IberPangea Text Light" panose="020B0404000000000000" pitchFamily="34" charset="0"/>
                <a:ea typeface="IberPangea Text Light" panose="020B0404000000000000" pitchFamily="34" charset="0"/>
                <a:cs typeface="IberPangea Text Light" panose="020B0404000000000000" pitchFamily="34" charset="0"/>
              </a:defRPr>
            </a:lvl3pPr>
            <a:lvl4pPr marL="1021977" indent="0">
              <a:buNone/>
              <a:defRPr b="0" i="0">
                <a:latin typeface="IberPangea Text Light" panose="020B0404000000000000" pitchFamily="34" charset="0"/>
                <a:ea typeface="IberPangea Text Light" panose="020B0404000000000000" pitchFamily="34" charset="0"/>
                <a:cs typeface="IberPangea Text Light" panose="020B0404000000000000" pitchFamily="34" charset="0"/>
              </a:defRPr>
            </a:lvl4pPr>
            <a:lvl5pPr marL="1362635" indent="0">
              <a:buNone/>
              <a:defRPr b="0" i="0">
                <a:latin typeface="IberPangea Text Light" panose="020B0404000000000000" pitchFamily="34" charset="0"/>
                <a:ea typeface="IberPangea Text Light" panose="020B0404000000000000" pitchFamily="34" charset="0"/>
                <a:cs typeface="IberPangea Text Light" panose="020B0404000000000000" pitchFamily="34" charset="0"/>
              </a:defRPr>
            </a:lvl5pPr>
          </a:lstStyle>
          <a:p>
            <a:pPr lvl="0"/>
            <a:r>
              <a:rPr lang="en-US" noProof="0"/>
              <a:t>Cover Subtitle</a:t>
            </a:r>
          </a:p>
        </p:txBody>
      </p:sp>
      <p:sp>
        <p:nvSpPr>
          <p:cNvPr id="15" name="Título 14">
            <a:extLst>
              <a:ext uri="{FF2B5EF4-FFF2-40B4-BE49-F238E27FC236}">
                <a16:creationId xmlns:a16="http://schemas.microsoft.com/office/drawing/2014/main" id="{287BB230-0D91-CDCE-3890-640DA6A98A18}"/>
              </a:ext>
            </a:extLst>
          </p:cNvPr>
          <p:cNvSpPr>
            <a:spLocks noGrp="1"/>
          </p:cNvSpPr>
          <p:nvPr>
            <p:ph type="title" hasCustomPrompt="1"/>
          </p:nvPr>
        </p:nvSpPr>
        <p:spPr>
          <a:xfrm>
            <a:off x="290147" y="2463738"/>
            <a:ext cx="4116484" cy="2268997"/>
          </a:xfrm>
          <a:prstGeom prst="rect">
            <a:avLst/>
          </a:prstGeom>
        </p:spPr>
        <p:txBody>
          <a:bodyPr lIns="0" anchor="t">
            <a:noAutofit/>
          </a:bodyPr>
          <a:lstStyle>
            <a:lvl1pPr>
              <a:lnSpc>
                <a:spcPct val="80000"/>
              </a:lnSpc>
              <a:defRPr sz="4500" b="1" i="0" spc="-113">
                <a:solidFill>
                  <a:schemeClr val="bg1"/>
                </a:solidFill>
                <a:latin typeface="IberPangea Text" panose="020B0404000000000000" pitchFamily="34" charset="0"/>
                <a:ea typeface="IberPangea Text" panose="020B0404000000000000" pitchFamily="34" charset="0"/>
                <a:cs typeface="IberPangea Text" panose="020B0404000000000000" pitchFamily="34" charset="0"/>
              </a:defRPr>
            </a:lvl1pPr>
          </a:lstStyle>
          <a:p>
            <a:r>
              <a:rPr lang="en-US" noProof="0"/>
              <a:t>Small PPT Title</a:t>
            </a:r>
          </a:p>
        </p:txBody>
      </p:sp>
      <p:sp>
        <p:nvSpPr>
          <p:cNvPr id="2" name="Marcador de texto 12">
            <a:extLst>
              <a:ext uri="{FF2B5EF4-FFF2-40B4-BE49-F238E27FC236}">
                <a16:creationId xmlns:a16="http://schemas.microsoft.com/office/drawing/2014/main" id="{394C8709-5400-E9AB-2B49-4AD77847F947}"/>
              </a:ext>
            </a:extLst>
          </p:cNvPr>
          <p:cNvSpPr>
            <a:spLocks noGrp="1"/>
          </p:cNvSpPr>
          <p:nvPr>
            <p:ph type="body" sz="quarter" idx="14" hasCustomPrompt="1"/>
          </p:nvPr>
        </p:nvSpPr>
        <p:spPr>
          <a:xfrm>
            <a:off x="305416" y="4841081"/>
            <a:ext cx="3056525" cy="179369"/>
          </a:xfrm>
          <a:prstGeom prst="rect">
            <a:avLst/>
          </a:prstGeom>
        </p:spPr>
        <p:txBody>
          <a:bodyPr lIns="0"/>
          <a:lstStyle>
            <a:lvl1pPr marL="0" indent="0" algn="l">
              <a:lnSpc>
                <a:spcPct val="100000"/>
              </a:lnSpc>
              <a:spcBef>
                <a:spcPts val="0"/>
              </a:spcBef>
              <a:buNone/>
              <a:defRPr sz="1125" b="0" i="0">
                <a:solidFill>
                  <a:schemeClr val="bg1"/>
                </a:solidFill>
                <a:latin typeface="+mn-lt"/>
                <a:ea typeface="IberPangea Text Light" panose="020B0404000000000000" pitchFamily="34" charset="0"/>
                <a:cs typeface="IberPangea Text Light" panose="020B0404000000000000" pitchFamily="34" charset="0"/>
              </a:defRPr>
            </a:lvl1pPr>
            <a:lvl2pPr marL="340659" indent="0">
              <a:buNone/>
              <a:defRPr b="0" i="0">
                <a:latin typeface="IberPangea Text Light" panose="020B0404000000000000" pitchFamily="34" charset="0"/>
                <a:ea typeface="IberPangea Text Light" panose="020B0404000000000000" pitchFamily="34" charset="0"/>
                <a:cs typeface="IberPangea Text Light" panose="020B0404000000000000" pitchFamily="34" charset="0"/>
              </a:defRPr>
            </a:lvl2pPr>
            <a:lvl3pPr marL="681317" indent="0">
              <a:buNone/>
              <a:defRPr b="0" i="0">
                <a:latin typeface="IberPangea Text Light" panose="020B0404000000000000" pitchFamily="34" charset="0"/>
                <a:ea typeface="IberPangea Text Light" panose="020B0404000000000000" pitchFamily="34" charset="0"/>
                <a:cs typeface="IberPangea Text Light" panose="020B0404000000000000" pitchFamily="34" charset="0"/>
              </a:defRPr>
            </a:lvl3pPr>
            <a:lvl4pPr marL="1021977" indent="0">
              <a:buNone/>
              <a:defRPr b="0" i="0">
                <a:latin typeface="IberPangea Text Light" panose="020B0404000000000000" pitchFamily="34" charset="0"/>
                <a:ea typeface="IberPangea Text Light" panose="020B0404000000000000" pitchFamily="34" charset="0"/>
                <a:cs typeface="IberPangea Text Light" panose="020B0404000000000000" pitchFamily="34" charset="0"/>
              </a:defRPr>
            </a:lvl4pPr>
            <a:lvl5pPr marL="1362635" indent="0">
              <a:buNone/>
              <a:defRPr b="0" i="0">
                <a:latin typeface="IberPangea Text Light" panose="020B0404000000000000" pitchFamily="34" charset="0"/>
                <a:ea typeface="IberPangea Text Light" panose="020B0404000000000000" pitchFamily="34" charset="0"/>
                <a:cs typeface="IberPangea Text Light" panose="020B0404000000000000" pitchFamily="34" charset="0"/>
              </a:defRPr>
            </a:lvl5pPr>
          </a:lstStyle>
          <a:p>
            <a:r>
              <a:rPr lang="en-US" noProof="0"/>
              <a:t>Business Division</a:t>
            </a:r>
          </a:p>
        </p:txBody>
      </p:sp>
      <p:sp>
        <p:nvSpPr>
          <p:cNvPr id="3" name="TextBox 2">
            <a:extLst>
              <a:ext uri="{FF2B5EF4-FFF2-40B4-BE49-F238E27FC236}">
                <a16:creationId xmlns:a16="http://schemas.microsoft.com/office/drawing/2014/main" id="{4CB74C3D-5AB0-6A17-C266-0C6A890DAC54}"/>
              </a:ext>
            </a:extLst>
          </p:cNvPr>
          <p:cNvSpPr txBox="1"/>
          <p:nvPr userDrawn="1"/>
        </p:nvSpPr>
        <p:spPr>
          <a:xfrm>
            <a:off x="7132321" y="4841082"/>
            <a:ext cx="1705005" cy="179369"/>
          </a:xfrm>
          <a:prstGeom prst="rect">
            <a:avLst/>
          </a:prstGeom>
          <a:noFill/>
        </p:spPr>
        <p:txBody>
          <a:bodyPr wrap="square" lIns="0" tIns="0" rIns="0" bIns="0" rtlCol="0">
            <a:noAutofit/>
          </a:bodyPr>
          <a:lstStyle/>
          <a:p>
            <a:pPr algn="r"/>
            <a:fld id="{6318FB6F-139D-E242-9895-EB6663796CDE}" type="datetime1">
              <a:rPr lang="en-GB" sz="1125" smtClean="0">
                <a:solidFill>
                  <a:schemeClr val="bg1"/>
                </a:solidFill>
                <a:latin typeface="+mn-lt"/>
                <a:ea typeface="IberPangea Text Light" panose="020B0404000000000000" pitchFamily="34" charset="0"/>
                <a:cs typeface="IberPangea Text Light" panose="020B0404000000000000" pitchFamily="34" charset="0"/>
              </a:rPr>
              <a:t>22/11/2023</a:t>
            </a:fld>
            <a:endParaRPr lang="en-US" sz="1125">
              <a:solidFill>
                <a:schemeClr val="bg1"/>
              </a:solidFill>
              <a:latin typeface="+mn-lt"/>
              <a:ea typeface="IberPangea Text Light" panose="020B0404000000000000" pitchFamily="34" charset="0"/>
              <a:cs typeface="IberPangea Text Light" panose="020B0404000000000000" pitchFamily="34" charset="0"/>
            </a:endParaRPr>
          </a:p>
        </p:txBody>
      </p:sp>
      <p:grpSp>
        <p:nvGrpSpPr>
          <p:cNvPr id="5" name="Grupo 4">
            <a:extLst>
              <a:ext uri="{FF2B5EF4-FFF2-40B4-BE49-F238E27FC236}">
                <a16:creationId xmlns:a16="http://schemas.microsoft.com/office/drawing/2014/main" id="{5275DEB6-BE8F-3A77-189A-0D42554E31DF}"/>
              </a:ext>
            </a:extLst>
          </p:cNvPr>
          <p:cNvGrpSpPr/>
          <p:nvPr userDrawn="1"/>
        </p:nvGrpSpPr>
        <p:grpSpPr>
          <a:xfrm>
            <a:off x="7681532" y="293069"/>
            <a:ext cx="1156221" cy="197088"/>
            <a:chOff x="858380" y="3171155"/>
            <a:chExt cx="4884170" cy="832550"/>
          </a:xfrm>
          <a:solidFill>
            <a:schemeClr val="bg1"/>
          </a:solidFill>
        </p:grpSpPr>
        <p:sp>
          <p:nvSpPr>
            <p:cNvPr id="6" name="Forma libre: forma 5">
              <a:extLst>
                <a:ext uri="{FF2B5EF4-FFF2-40B4-BE49-F238E27FC236}">
                  <a16:creationId xmlns:a16="http://schemas.microsoft.com/office/drawing/2014/main" id="{5EC2C39D-E754-FF69-E7D1-1E2AF3CF610E}"/>
                </a:ext>
              </a:extLst>
            </p:cNvPr>
            <p:cNvSpPr/>
            <p:nvPr/>
          </p:nvSpPr>
          <p:spPr>
            <a:xfrm>
              <a:off x="1915669" y="3359536"/>
              <a:ext cx="348035" cy="455921"/>
            </a:xfrm>
            <a:custGeom>
              <a:avLst/>
              <a:gdLst>
                <a:gd name="connsiteX0" fmla="*/ 289273 w 348035"/>
                <a:gd name="connsiteY0" fmla="*/ 231495 h 455921"/>
                <a:gd name="connsiteX1" fmla="*/ 215038 w 348035"/>
                <a:gd name="connsiteY1" fmla="*/ 201494 h 455921"/>
                <a:gd name="connsiteX2" fmla="*/ 160737 w 348035"/>
                <a:gd name="connsiteY2" fmla="*/ 186961 h 455921"/>
                <a:gd name="connsiteX3" fmla="*/ 102602 w 348035"/>
                <a:gd name="connsiteY3" fmla="*/ 162027 h 455921"/>
                <a:gd name="connsiteX4" fmla="*/ 82402 w 348035"/>
                <a:gd name="connsiteY4" fmla="*/ 119393 h 455921"/>
                <a:gd name="connsiteX5" fmla="*/ 107369 w 348035"/>
                <a:gd name="connsiteY5" fmla="*/ 75825 h 455921"/>
                <a:gd name="connsiteX6" fmla="*/ 174037 w 348035"/>
                <a:gd name="connsiteY6" fmla="*/ 59391 h 455921"/>
                <a:gd name="connsiteX7" fmla="*/ 242538 w 348035"/>
                <a:gd name="connsiteY7" fmla="*/ 77392 h 455921"/>
                <a:gd name="connsiteX8" fmla="*/ 282539 w 348035"/>
                <a:gd name="connsiteY8" fmla="*/ 133293 h 455921"/>
                <a:gd name="connsiteX9" fmla="*/ 340007 w 348035"/>
                <a:gd name="connsiteY9" fmla="*/ 111826 h 455921"/>
                <a:gd name="connsiteX10" fmla="*/ 305906 w 348035"/>
                <a:gd name="connsiteY10" fmla="*/ 50225 h 455921"/>
                <a:gd name="connsiteX11" fmla="*/ 249239 w 348035"/>
                <a:gd name="connsiteY11" fmla="*/ 12990 h 455921"/>
                <a:gd name="connsiteX12" fmla="*/ 173137 w 348035"/>
                <a:gd name="connsiteY12" fmla="*/ 23 h 455921"/>
                <a:gd name="connsiteX13" fmla="*/ 90069 w 348035"/>
                <a:gd name="connsiteY13" fmla="*/ 15824 h 455921"/>
                <a:gd name="connsiteX14" fmla="*/ 34501 w 348035"/>
                <a:gd name="connsiteY14" fmla="*/ 59725 h 455921"/>
                <a:gd name="connsiteX15" fmla="*/ 14500 w 348035"/>
                <a:gd name="connsiteY15" fmla="*/ 124459 h 455921"/>
                <a:gd name="connsiteX16" fmla="*/ 66901 w 348035"/>
                <a:gd name="connsiteY16" fmla="*/ 219828 h 455921"/>
                <a:gd name="connsiteX17" fmla="*/ 131836 w 348035"/>
                <a:gd name="connsiteY17" fmla="*/ 247495 h 455921"/>
                <a:gd name="connsiteX18" fmla="*/ 186171 w 348035"/>
                <a:gd name="connsiteY18" fmla="*/ 261996 h 455921"/>
                <a:gd name="connsiteX19" fmla="*/ 241105 w 348035"/>
                <a:gd name="connsiteY19" fmla="*/ 280963 h 455921"/>
                <a:gd name="connsiteX20" fmla="*/ 271739 w 348035"/>
                <a:gd name="connsiteY20" fmla="*/ 303997 h 455921"/>
                <a:gd name="connsiteX21" fmla="*/ 281539 w 348035"/>
                <a:gd name="connsiteY21" fmla="*/ 333997 h 455921"/>
                <a:gd name="connsiteX22" fmla="*/ 253739 w 348035"/>
                <a:gd name="connsiteY22" fmla="*/ 379498 h 455921"/>
                <a:gd name="connsiteX23" fmla="*/ 179204 w 348035"/>
                <a:gd name="connsiteY23" fmla="*/ 396532 h 455921"/>
                <a:gd name="connsiteX24" fmla="*/ 100569 w 348035"/>
                <a:gd name="connsiteY24" fmla="*/ 372865 h 455921"/>
                <a:gd name="connsiteX25" fmla="*/ 56668 w 348035"/>
                <a:gd name="connsiteY25" fmla="*/ 311897 h 455921"/>
                <a:gd name="connsiteX26" fmla="*/ 0 w 348035"/>
                <a:gd name="connsiteY26" fmla="*/ 335897 h 455921"/>
                <a:gd name="connsiteX27" fmla="*/ 36934 w 348035"/>
                <a:gd name="connsiteY27" fmla="*/ 399699 h 455921"/>
                <a:gd name="connsiteX28" fmla="*/ 98202 w 348035"/>
                <a:gd name="connsiteY28" fmla="*/ 441366 h 455921"/>
                <a:gd name="connsiteX29" fmla="*/ 179370 w 348035"/>
                <a:gd name="connsiteY29" fmla="*/ 455900 h 455921"/>
                <a:gd name="connsiteX30" fmla="*/ 269072 w 348035"/>
                <a:gd name="connsiteY30" fmla="*/ 439799 h 455921"/>
                <a:gd name="connsiteX31" fmla="*/ 327507 w 348035"/>
                <a:gd name="connsiteY31" fmla="*/ 395265 h 455921"/>
                <a:gd name="connsiteX32" fmla="*/ 348007 w 348035"/>
                <a:gd name="connsiteY32" fmla="*/ 328330 h 455921"/>
                <a:gd name="connsiteX33" fmla="*/ 333474 w 348035"/>
                <a:gd name="connsiteY33" fmla="*/ 273363 h 455921"/>
                <a:gd name="connsiteX34" fmla="*/ 289273 w 348035"/>
                <a:gd name="connsiteY34" fmla="*/ 231495 h 455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8035" h="455921">
                  <a:moveTo>
                    <a:pt x="289273" y="231495"/>
                  </a:moveTo>
                  <a:cubicBezTo>
                    <a:pt x="269672" y="219495"/>
                    <a:pt x="244928" y="209495"/>
                    <a:pt x="215038" y="201494"/>
                  </a:cubicBezTo>
                  <a:lnTo>
                    <a:pt x="160737" y="186961"/>
                  </a:lnTo>
                  <a:cubicBezTo>
                    <a:pt x="135469" y="179827"/>
                    <a:pt x="116092" y="171517"/>
                    <a:pt x="102602" y="162027"/>
                  </a:cubicBezTo>
                  <a:cubicBezTo>
                    <a:pt x="89112" y="152537"/>
                    <a:pt x="82378" y="138326"/>
                    <a:pt x="82402" y="119393"/>
                  </a:cubicBezTo>
                  <a:cubicBezTo>
                    <a:pt x="82402" y="101282"/>
                    <a:pt x="90725" y="86759"/>
                    <a:pt x="107369" y="75825"/>
                  </a:cubicBezTo>
                  <a:cubicBezTo>
                    <a:pt x="124013" y="64892"/>
                    <a:pt x="146236" y="59415"/>
                    <a:pt x="174037" y="59391"/>
                  </a:cubicBezTo>
                  <a:cubicBezTo>
                    <a:pt x="200548" y="59391"/>
                    <a:pt x="223381" y="65392"/>
                    <a:pt x="242538" y="77392"/>
                  </a:cubicBezTo>
                  <a:cubicBezTo>
                    <a:pt x="261696" y="89392"/>
                    <a:pt x="275029" y="108026"/>
                    <a:pt x="282539" y="133293"/>
                  </a:cubicBezTo>
                  <a:lnTo>
                    <a:pt x="340007" y="111826"/>
                  </a:lnTo>
                  <a:cubicBezTo>
                    <a:pt x="333510" y="88952"/>
                    <a:pt x="321843" y="67875"/>
                    <a:pt x="305906" y="50225"/>
                  </a:cubicBezTo>
                  <a:cubicBezTo>
                    <a:pt x="290129" y="33624"/>
                    <a:pt x="270739" y="20884"/>
                    <a:pt x="249239" y="12990"/>
                  </a:cubicBezTo>
                  <a:cubicBezTo>
                    <a:pt x="224881" y="4034"/>
                    <a:pt x="199084" y="-363"/>
                    <a:pt x="173137" y="23"/>
                  </a:cubicBezTo>
                  <a:cubicBezTo>
                    <a:pt x="141536" y="23"/>
                    <a:pt x="113846" y="5290"/>
                    <a:pt x="90069" y="15824"/>
                  </a:cubicBezTo>
                  <a:cubicBezTo>
                    <a:pt x="67871" y="25087"/>
                    <a:pt x="48651" y="40274"/>
                    <a:pt x="34501" y="59725"/>
                  </a:cubicBezTo>
                  <a:cubicBezTo>
                    <a:pt x="21137" y="78635"/>
                    <a:pt x="14134" y="101306"/>
                    <a:pt x="14500" y="124459"/>
                  </a:cubicBezTo>
                  <a:cubicBezTo>
                    <a:pt x="13357" y="163404"/>
                    <a:pt x="33414" y="199911"/>
                    <a:pt x="66901" y="219828"/>
                  </a:cubicBezTo>
                  <a:cubicBezTo>
                    <a:pt x="87065" y="232202"/>
                    <a:pt x="108946" y="241522"/>
                    <a:pt x="131836" y="247495"/>
                  </a:cubicBezTo>
                  <a:lnTo>
                    <a:pt x="186171" y="261996"/>
                  </a:lnTo>
                  <a:cubicBezTo>
                    <a:pt x="205044" y="266549"/>
                    <a:pt x="223441" y="272903"/>
                    <a:pt x="241105" y="280963"/>
                  </a:cubicBezTo>
                  <a:cubicBezTo>
                    <a:pt x="252972" y="286150"/>
                    <a:pt x="263462" y="294036"/>
                    <a:pt x="271739" y="303997"/>
                  </a:cubicBezTo>
                  <a:cubicBezTo>
                    <a:pt x="278269" y="312620"/>
                    <a:pt x="281723" y="323184"/>
                    <a:pt x="281539" y="333997"/>
                  </a:cubicBezTo>
                  <a:cubicBezTo>
                    <a:pt x="281539" y="352954"/>
                    <a:pt x="272272" y="368121"/>
                    <a:pt x="253739" y="379498"/>
                  </a:cubicBezTo>
                  <a:cubicBezTo>
                    <a:pt x="235205" y="390875"/>
                    <a:pt x="210361" y="396555"/>
                    <a:pt x="179204" y="396532"/>
                  </a:cubicBezTo>
                  <a:cubicBezTo>
                    <a:pt x="147626" y="396532"/>
                    <a:pt x="121412" y="388642"/>
                    <a:pt x="100569" y="372865"/>
                  </a:cubicBezTo>
                  <a:cubicBezTo>
                    <a:pt x="80048" y="357508"/>
                    <a:pt x="64725" y="336231"/>
                    <a:pt x="56668" y="311897"/>
                  </a:cubicBezTo>
                  <a:lnTo>
                    <a:pt x="0" y="335897"/>
                  </a:lnTo>
                  <a:cubicBezTo>
                    <a:pt x="7560" y="359581"/>
                    <a:pt x="20160" y="381348"/>
                    <a:pt x="36934" y="399699"/>
                  </a:cubicBezTo>
                  <a:cubicBezTo>
                    <a:pt x="53934" y="418052"/>
                    <a:pt x="74885" y="432299"/>
                    <a:pt x="98202" y="441366"/>
                  </a:cubicBezTo>
                  <a:cubicBezTo>
                    <a:pt x="124079" y="451363"/>
                    <a:pt x="151633" y="456297"/>
                    <a:pt x="179370" y="455900"/>
                  </a:cubicBezTo>
                  <a:cubicBezTo>
                    <a:pt x="213904" y="455900"/>
                    <a:pt x="243805" y="450533"/>
                    <a:pt x="269072" y="439799"/>
                  </a:cubicBezTo>
                  <a:cubicBezTo>
                    <a:pt x="294340" y="429066"/>
                    <a:pt x="313817" y="414222"/>
                    <a:pt x="327507" y="395265"/>
                  </a:cubicBezTo>
                  <a:cubicBezTo>
                    <a:pt x="341357" y="375738"/>
                    <a:pt x="348547" y="352264"/>
                    <a:pt x="348007" y="328330"/>
                  </a:cubicBezTo>
                  <a:cubicBezTo>
                    <a:pt x="348367" y="309013"/>
                    <a:pt x="343334" y="289980"/>
                    <a:pt x="333474" y="273363"/>
                  </a:cubicBezTo>
                  <a:cubicBezTo>
                    <a:pt x="322330" y="256049"/>
                    <a:pt x="307166" y="241685"/>
                    <a:pt x="289273" y="231495"/>
                  </a:cubicBezTo>
                  <a:close/>
                </a:path>
              </a:pathLst>
            </a:custGeom>
            <a:grpFill/>
            <a:ln w="3333" cap="flat">
              <a:noFill/>
              <a:prstDash val="solid"/>
              <a:miter/>
            </a:ln>
          </p:spPr>
          <p:txBody>
            <a:bodyPr rtlCol="0" anchor="ctr"/>
            <a:lstStyle/>
            <a:p>
              <a:endParaRPr lang="es-ES" sz="1350"/>
            </a:p>
          </p:txBody>
        </p:sp>
        <p:sp>
          <p:nvSpPr>
            <p:cNvPr id="7" name="Forma libre: forma 6">
              <a:extLst>
                <a:ext uri="{FF2B5EF4-FFF2-40B4-BE49-F238E27FC236}">
                  <a16:creationId xmlns:a16="http://schemas.microsoft.com/office/drawing/2014/main" id="{82BE47A7-8EBF-7ADE-71CE-0B37AC0DD59E}"/>
                </a:ext>
              </a:extLst>
            </p:cNvPr>
            <p:cNvSpPr/>
            <p:nvPr/>
          </p:nvSpPr>
          <p:spPr>
            <a:xfrm>
              <a:off x="2287261" y="3481452"/>
              <a:ext cx="304555" cy="333403"/>
            </a:xfrm>
            <a:custGeom>
              <a:avLst/>
              <a:gdLst>
                <a:gd name="connsiteX0" fmla="*/ 91585 w 304555"/>
                <a:gd name="connsiteY0" fmla="*/ 84011 h 333403"/>
                <a:gd name="connsiteX1" fmla="*/ 122219 w 304555"/>
                <a:gd name="connsiteY1" fmla="*/ 62844 h 333403"/>
                <a:gd name="connsiteX2" fmla="*/ 158553 w 304555"/>
                <a:gd name="connsiteY2" fmla="*/ 55577 h 333403"/>
                <a:gd name="connsiteX3" fmla="*/ 213587 w 304555"/>
                <a:gd name="connsiteY3" fmla="*/ 70444 h 333403"/>
                <a:gd name="connsiteX4" fmla="*/ 251488 w 304555"/>
                <a:gd name="connsiteY4" fmla="*/ 121278 h 333403"/>
                <a:gd name="connsiteX5" fmla="*/ 304556 w 304555"/>
                <a:gd name="connsiteY5" fmla="*/ 96011 h 333403"/>
                <a:gd name="connsiteX6" fmla="*/ 268855 w 304555"/>
                <a:gd name="connsiteY6" fmla="*/ 40110 h 333403"/>
                <a:gd name="connsiteX7" fmla="*/ 217687 w 304555"/>
                <a:gd name="connsiteY7" fmla="*/ 9476 h 333403"/>
                <a:gd name="connsiteX8" fmla="*/ 158653 w 304555"/>
                <a:gd name="connsiteY8" fmla="*/ 9 h 333403"/>
                <a:gd name="connsiteX9" fmla="*/ 95785 w 304555"/>
                <a:gd name="connsiteY9" fmla="*/ 12009 h 333403"/>
                <a:gd name="connsiteX10" fmla="*/ 45284 w 304555"/>
                <a:gd name="connsiteY10" fmla="*/ 46110 h 333403"/>
                <a:gd name="connsiteX11" fmla="*/ 11683 w 304555"/>
                <a:gd name="connsiteY11" fmla="*/ 98911 h 333403"/>
                <a:gd name="connsiteX12" fmla="*/ 16 w 304555"/>
                <a:gd name="connsiteY12" fmla="*/ 166813 h 333403"/>
                <a:gd name="connsiteX13" fmla="*/ 20550 w 304555"/>
                <a:gd name="connsiteY13" fmla="*/ 253681 h 333403"/>
                <a:gd name="connsiteX14" fmla="*/ 76918 w 304555"/>
                <a:gd name="connsiteY14" fmla="*/ 312249 h 333403"/>
                <a:gd name="connsiteX15" fmla="*/ 158420 w 304555"/>
                <a:gd name="connsiteY15" fmla="*/ 333383 h 333403"/>
                <a:gd name="connsiteX16" fmla="*/ 217454 w 304555"/>
                <a:gd name="connsiteY16" fmla="*/ 323916 h 333403"/>
                <a:gd name="connsiteX17" fmla="*/ 268622 w 304555"/>
                <a:gd name="connsiteY17" fmla="*/ 292982 h 333403"/>
                <a:gd name="connsiteX18" fmla="*/ 304323 w 304555"/>
                <a:gd name="connsiteY18" fmla="*/ 237381 h 333403"/>
                <a:gd name="connsiteX19" fmla="*/ 251388 w 304555"/>
                <a:gd name="connsiteY19" fmla="*/ 212247 h 333403"/>
                <a:gd name="connsiteX20" fmla="*/ 213487 w 304555"/>
                <a:gd name="connsiteY20" fmla="*/ 262781 h 333403"/>
                <a:gd name="connsiteX21" fmla="*/ 158553 w 304555"/>
                <a:gd name="connsiteY21" fmla="*/ 277948 h 333403"/>
                <a:gd name="connsiteX22" fmla="*/ 110852 w 304555"/>
                <a:gd name="connsiteY22" fmla="*/ 265315 h 333403"/>
                <a:gd name="connsiteX23" fmla="*/ 76118 w 304555"/>
                <a:gd name="connsiteY23" fmla="*/ 227747 h 333403"/>
                <a:gd name="connsiteX24" fmla="*/ 63184 w 304555"/>
                <a:gd name="connsiteY24" fmla="*/ 166779 h 333403"/>
                <a:gd name="connsiteX25" fmla="*/ 70751 w 304555"/>
                <a:gd name="connsiteY25" fmla="*/ 118778 h 333403"/>
                <a:gd name="connsiteX26" fmla="*/ 91585 w 304555"/>
                <a:gd name="connsiteY26" fmla="*/ 84011 h 33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04555" h="333403">
                  <a:moveTo>
                    <a:pt x="91585" y="84011"/>
                  </a:moveTo>
                  <a:cubicBezTo>
                    <a:pt x="100215" y="74904"/>
                    <a:pt x="110649" y="67694"/>
                    <a:pt x="122219" y="62844"/>
                  </a:cubicBezTo>
                  <a:cubicBezTo>
                    <a:pt x="133722" y="58017"/>
                    <a:pt x="146076" y="55547"/>
                    <a:pt x="158553" y="55577"/>
                  </a:cubicBezTo>
                  <a:cubicBezTo>
                    <a:pt x="177937" y="55217"/>
                    <a:pt x="197021" y="60374"/>
                    <a:pt x="213587" y="70444"/>
                  </a:cubicBezTo>
                  <a:cubicBezTo>
                    <a:pt x="229588" y="80354"/>
                    <a:pt x="242221" y="97301"/>
                    <a:pt x="251488" y="121278"/>
                  </a:cubicBezTo>
                  <a:lnTo>
                    <a:pt x="304556" y="96011"/>
                  </a:lnTo>
                  <a:cubicBezTo>
                    <a:pt x="297349" y="74764"/>
                    <a:pt x="285099" y="55584"/>
                    <a:pt x="268855" y="40110"/>
                  </a:cubicBezTo>
                  <a:cubicBezTo>
                    <a:pt x="254145" y="26410"/>
                    <a:pt x="236708" y="15973"/>
                    <a:pt x="217687" y="9476"/>
                  </a:cubicBezTo>
                  <a:cubicBezTo>
                    <a:pt x="198657" y="3126"/>
                    <a:pt x="178717" y="-74"/>
                    <a:pt x="158653" y="9"/>
                  </a:cubicBezTo>
                  <a:cubicBezTo>
                    <a:pt x="137106" y="-221"/>
                    <a:pt x="115732" y="3859"/>
                    <a:pt x="95785" y="12009"/>
                  </a:cubicBezTo>
                  <a:cubicBezTo>
                    <a:pt x="76831" y="19866"/>
                    <a:pt x="59654" y="31463"/>
                    <a:pt x="45284" y="46110"/>
                  </a:cubicBezTo>
                  <a:cubicBezTo>
                    <a:pt x="30513" y="61167"/>
                    <a:pt x="19067" y="79154"/>
                    <a:pt x="11683" y="98911"/>
                  </a:cubicBezTo>
                  <a:cubicBezTo>
                    <a:pt x="3666" y="120638"/>
                    <a:pt x="-287" y="143656"/>
                    <a:pt x="16" y="166813"/>
                  </a:cubicBezTo>
                  <a:cubicBezTo>
                    <a:pt x="16" y="199657"/>
                    <a:pt x="6860" y="228614"/>
                    <a:pt x="20550" y="253681"/>
                  </a:cubicBezTo>
                  <a:cubicBezTo>
                    <a:pt x="33607" y="278008"/>
                    <a:pt x="53107" y="298272"/>
                    <a:pt x="76918" y="312249"/>
                  </a:cubicBezTo>
                  <a:cubicBezTo>
                    <a:pt x="101672" y="326539"/>
                    <a:pt x="129839" y="333843"/>
                    <a:pt x="158420" y="333383"/>
                  </a:cubicBezTo>
                  <a:cubicBezTo>
                    <a:pt x="178483" y="333483"/>
                    <a:pt x="198427" y="330283"/>
                    <a:pt x="217454" y="323916"/>
                  </a:cubicBezTo>
                  <a:cubicBezTo>
                    <a:pt x="236534" y="317399"/>
                    <a:pt x="253985" y="306849"/>
                    <a:pt x="268622" y="292982"/>
                  </a:cubicBezTo>
                  <a:cubicBezTo>
                    <a:pt x="284729" y="277512"/>
                    <a:pt x="296959" y="258465"/>
                    <a:pt x="304323" y="237381"/>
                  </a:cubicBezTo>
                  <a:lnTo>
                    <a:pt x="251388" y="212247"/>
                  </a:lnTo>
                  <a:cubicBezTo>
                    <a:pt x="242121" y="235848"/>
                    <a:pt x="229488" y="252691"/>
                    <a:pt x="213487" y="262781"/>
                  </a:cubicBezTo>
                  <a:cubicBezTo>
                    <a:pt x="197017" y="273018"/>
                    <a:pt x="177943" y="278285"/>
                    <a:pt x="158553" y="277948"/>
                  </a:cubicBezTo>
                  <a:cubicBezTo>
                    <a:pt x="141806" y="278092"/>
                    <a:pt x="125332" y="273728"/>
                    <a:pt x="110852" y="265315"/>
                  </a:cubicBezTo>
                  <a:cubicBezTo>
                    <a:pt x="95885" y="256415"/>
                    <a:pt x="83818" y="243368"/>
                    <a:pt x="76118" y="227747"/>
                  </a:cubicBezTo>
                  <a:cubicBezTo>
                    <a:pt x="67494" y="211124"/>
                    <a:pt x="63184" y="190803"/>
                    <a:pt x="63184" y="166779"/>
                  </a:cubicBezTo>
                  <a:cubicBezTo>
                    <a:pt x="62884" y="150459"/>
                    <a:pt x="65444" y="134215"/>
                    <a:pt x="70751" y="118778"/>
                  </a:cubicBezTo>
                  <a:cubicBezTo>
                    <a:pt x="75191" y="105861"/>
                    <a:pt x="82288" y="94018"/>
                    <a:pt x="91585" y="84011"/>
                  </a:cubicBezTo>
                  <a:close/>
                </a:path>
              </a:pathLst>
            </a:custGeom>
            <a:grpFill/>
            <a:ln w="3333" cap="flat">
              <a:noFill/>
              <a:prstDash val="solid"/>
              <a:miter/>
            </a:ln>
          </p:spPr>
          <p:txBody>
            <a:bodyPr rtlCol="0" anchor="ctr"/>
            <a:lstStyle/>
            <a:p>
              <a:endParaRPr lang="es-ES" sz="1350"/>
            </a:p>
          </p:txBody>
        </p:sp>
        <p:sp>
          <p:nvSpPr>
            <p:cNvPr id="8" name="Forma libre: forma 7">
              <a:extLst>
                <a:ext uri="{FF2B5EF4-FFF2-40B4-BE49-F238E27FC236}">
                  <a16:creationId xmlns:a16="http://schemas.microsoft.com/office/drawing/2014/main" id="{BB195ED6-C75A-87AD-F26E-1E0B54C0AC70}"/>
                </a:ext>
              </a:extLst>
            </p:cNvPr>
            <p:cNvSpPr/>
            <p:nvPr/>
          </p:nvSpPr>
          <p:spPr>
            <a:xfrm>
              <a:off x="2608072" y="3481431"/>
              <a:ext cx="325300" cy="334137"/>
            </a:xfrm>
            <a:custGeom>
              <a:avLst/>
              <a:gdLst>
                <a:gd name="connsiteX0" fmla="*/ 246283 w 325300"/>
                <a:gd name="connsiteY0" fmla="*/ 20865 h 334137"/>
                <a:gd name="connsiteX1" fmla="*/ 162281 w 325300"/>
                <a:gd name="connsiteY1" fmla="*/ 31 h 334137"/>
                <a:gd name="connsiteX2" fmla="*/ 97847 w 325300"/>
                <a:gd name="connsiteY2" fmla="*/ 12031 h 334137"/>
                <a:gd name="connsiteX3" fmla="*/ 46112 w 325300"/>
                <a:gd name="connsiteY3" fmla="*/ 46465 h 334137"/>
                <a:gd name="connsiteX4" fmla="*/ 12012 w 325300"/>
                <a:gd name="connsiteY4" fmla="*/ 99500 h 334137"/>
                <a:gd name="connsiteX5" fmla="*/ 11 w 325300"/>
                <a:gd name="connsiteY5" fmla="*/ 166768 h 334137"/>
                <a:gd name="connsiteX6" fmla="*/ 21179 w 325300"/>
                <a:gd name="connsiteY6" fmla="*/ 253936 h 334137"/>
                <a:gd name="connsiteX7" fmla="*/ 79280 w 325300"/>
                <a:gd name="connsiteY7" fmla="*/ 313004 h 334137"/>
                <a:gd name="connsiteX8" fmla="*/ 227383 w 325300"/>
                <a:gd name="connsiteY8" fmla="*/ 321838 h 334137"/>
                <a:gd name="connsiteX9" fmla="*/ 279184 w 325300"/>
                <a:gd name="connsiteY9" fmla="*/ 287404 h 334137"/>
                <a:gd name="connsiteX10" fmla="*/ 313285 w 325300"/>
                <a:gd name="connsiteY10" fmla="*/ 234669 h 334137"/>
                <a:gd name="connsiteX11" fmla="*/ 325285 w 325300"/>
                <a:gd name="connsiteY11" fmla="*/ 166768 h 334137"/>
                <a:gd name="connsiteX12" fmla="*/ 304151 w 325300"/>
                <a:gd name="connsiteY12" fmla="*/ 79299 h 334137"/>
                <a:gd name="connsiteX13" fmla="*/ 246283 w 325300"/>
                <a:gd name="connsiteY13" fmla="*/ 20865 h 334137"/>
                <a:gd name="connsiteX14" fmla="*/ 254484 w 325300"/>
                <a:gd name="connsiteY14" fmla="*/ 213502 h 334137"/>
                <a:gd name="connsiteX15" fmla="*/ 233650 w 325300"/>
                <a:gd name="connsiteY15" fmla="*/ 248569 h 334137"/>
                <a:gd name="connsiteX16" fmla="*/ 202082 w 325300"/>
                <a:gd name="connsiteY16" fmla="*/ 270337 h 334137"/>
                <a:gd name="connsiteX17" fmla="*/ 162281 w 325300"/>
                <a:gd name="connsiteY17" fmla="*/ 277937 h 334137"/>
                <a:gd name="connsiteX18" fmla="*/ 112047 w 325300"/>
                <a:gd name="connsiteY18" fmla="*/ 264603 h 334137"/>
                <a:gd name="connsiteX19" fmla="*/ 76680 w 325300"/>
                <a:gd name="connsiteY19" fmla="*/ 226402 h 334137"/>
                <a:gd name="connsiteX20" fmla="*/ 63746 w 325300"/>
                <a:gd name="connsiteY20" fmla="*/ 166701 h 334137"/>
                <a:gd name="connsiteX21" fmla="*/ 71013 w 325300"/>
                <a:gd name="connsiteY21" fmla="*/ 120033 h 334137"/>
                <a:gd name="connsiteX22" fmla="*/ 91547 w 325300"/>
                <a:gd name="connsiteY22" fmla="*/ 85299 h 334137"/>
                <a:gd name="connsiteX23" fmla="*/ 123114 w 325300"/>
                <a:gd name="connsiteY23" fmla="*/ 63499 h 334137"/>
                <a:gd name="connsiteX24" fmla="*/ 162281 w 325300"/>
                <a:gd name="connsiteY24" fmla="*/ 56232 h 334137"/>
                <a:gd name="connsiteX25" fmla="*/ 213749 w 325300"/>
                <a:gd name="connsiteY25" fmla="*/ 69566 h 334137"/>
                <a:gd name="connsiteX26" fmla="*/ 249117 w 325300"/>
                <a:gd name="connsiteY26" fmla="*/ 107466 h 334137"/>
                <a:gd name="connsiteX27" fmla="*/ 262050 w 325300"/>
                <a:gd name="connsiteY27" fmla="*/ 166834 h 334137"/>
                <a:gd name="connsiteX28" fmla="*/ 254484 w 325300"/>
                <a:gd name="connsiteY28" fmla="*/ 213502 h 334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25300" h="334137">
                  <a:moveTo>
                    <a:pt x="246283" y="20865"/>
                  </a:moveTo>
                  <a:cubicBezTo>
                    <a:pt x="220603" y="6654"/>
                    <a:pt x="191626" y="-533"/>
                    <a:pt x="162281" y="31"/>
                  </a:cubicBezTo>
                  <a:cubicBezTo>
                    <a:pt x="140228" y="-179"/>
                    <a:pt x="118344" y="3898"/>
                    <a:pt x="97847" y="12031"/>
                  </a:cubicBezTo>
                  <a:cubicBezTo>
                    <a:pt x="78406" y="19811"/>
                    <a:pt x="60793" y="31535"/>
                    <a:pt x="46112" y="46465"/>
                  </a:cubicBezTo>
                  <a:cubicBezTo>
                    <a:pt x="31239" y="61625"/>
                    <a:pt x="19632" y="79676"/>
                    <a:pt x="12012" y="99500"/>
                  </a:cubicBezTo>
                  <a:cubicBezTo>
                    <a:pt x="3825" y="120970"/>
                    <a:pt x="-245" y="143790"/>
                    <a:pt x="11" y="166768"/>
                  </a:cubicBezTo>
                  <a:cubicBezTo>
                    <a:pt x="11" y="199612"/>
                    <a:pt x="7068" y="228669"/>
                    <a:pt x="21179" y="253936"/>
                  </a:cubicBezTo>
                  <a:cubicBezTo>
                    <a:pt x="34712" y="278617"/>
                    <a:pt x="54826" y="299064"/>
                    <a:pt x="79280" y="313004"/>
                  </a:cubicBezTo>
                  <a:cubicBezTo>
                    <a:pt x="124921" y="337678"/>
                    <a:pt x="179135" y="340911"/>
                    <a:pt x="227383" y="321838"/>
                  </a:cubicBezTo>
                  <a:cubicBezTo>
                    <a:pt x="246767" y="313917"/>
                    <a:pt x="264380" y="302214"/>
                    <a:pt x="279184" y="287404"/>
                  </a:cubicBezTo>
                  <a:cubicBezTo>
                    <a:pt x="294101" y="272393"/>
                    <a:pt x="305715" y="254429"/>
                    <a:pt x="313285" y="234669"/>
                  </a:cubicBezTo>
                  <a:cubicBezTo>
                    <a:pt x="321512" y="212989"/>
                    <a:pt x="325582" y="189955"/>
                    <a:pt x="325285" y="166768"/>
                  </a:cubicBezTo>
                  <a:cubicBezTo>
                    <a:pt x="325285" y="133434"/>
                    <a:pt x="318242" y="104276"/>
                    <a:pt x="304151" y="79299"/>
                  </a:cubicBezTo>
                  <a:cubicBezTo>
                    <a:pt x="290611" y="54862"/>
                    <a:pt x="270587" y="34641"/>
                    <a:pt x="246283" y="20865"/>
                  </a:cubicBezTo>
                  <a:close/>
                  <a:moveTo>
                    <a:pt x="254484" y="213502"/>
                  </a:moveTo>
                  <a:cubicBezTo>
                    <a:pt x="249977" y="226479"/>
                    <a:pt x="242890" y="238406"/>
                    <a:pt x="233650" y="248569"/>
                  </a:cubicBezTo>
                  <a:cubicBezTo>
                    <a:pt x="224823" y="258020"/>
                    <a:pt x="214056" y="265446"/>
                    <a:pt x="202082" y="270337"/>
                  </a:cubicBezTo>
                  <a:cubicBezTo>
                    <a:pt x="189449" y="275480"/>
                    <a:pt x="175922" y="278063"/>
                    <a:pt x="162281" y="277937"/>
                  </a:cubicBezTo>
                  <a:cubicBezTo>
                    <a:pt x="144635" y="278147"/>
                    <a:pt x="127268" y="273537"/>
                    <a:pt x="112047" y="264603"/>
                  </a:cubicBezTo>
                  <a:cubicBezTo>
                    <a:pt x="96857" y="255503"/>
                    <a:pt x="84587" y="242246"/>
                    <a:pt x="76680" y="226402"/>
                  </a:cubicBezTo>
                  <a:cubicBezTo>
                    <a:pt x="68056" y="209779"/>
                    <a:pt x="63746" y="189878"/>
                    <a:pt x="63746" y="166701"/>
                  </a:cubicBezTo>
                  <a:cubicBezTo>
                    <a:pt x="63456" y="150841"/>
                    <a:pt x="65913" y="135054"/>
                    <a:pt x="71013" y="120033"/>
                  </a:cubicBezTo>
                  <a:cubicBezTo>
                    <a:pt x="75470" y="107200"/>
                    <a:pt x="82450" y="95389"/>
                    <a:pt x="91547" y="85299"/>
                  </a:cubicBezTo>
                  <a:cubicBezTo>
                    <a:pt x="100240" y="75689"/>
                    <a:pt x="111047" y="68226"/>
                    <a:pt x="123114" y="63499"/>
                  </a:cubicBezTo>
                  <a:cubicBezTo>
                    <a:pt x="135588" y="58609"/>
                    <a:pt x="148881" y="56142"/>
                    <a:pt x="162281" y="56232"/>
                  </a:cubicBezTo>
                  <a:cubicBezTo>
                    <a:pt x="180329" y="55915"/>
                    <a:pt x="198122" y="60525"/>
                    <a:pt x="213749" y="69566"/>
                  </a:cubicBezTo>
                  <a:cubicBezTo>
                    <a:pt x="228880" y="78606"/>
                    <a:pt x="241143" y="91746"/>
                    <a:pt x="249117" y="107466"/>
                  </a:cubicBezTo>
                  <a:cubicBezTo>
                    <a:pt x="257760" y="123910"/>
                    <a:pt x="262074" y="143700"/>
                    <a:pt x="262050" y="166834"/>
                  </a:cubicBezTo>
                  <a:cubicBezTo>
                    <a:pt x="262277" y="182715"/>
                    <a:pt x="259717" y="198508"/>
                    <a:pt x="254484" y="213502"/>
                  </a:cubicBezTo>
                  <a:close/>
                </a:path>
              </a:pathLst>
            </a:custGeom>
            <a:grpFill/>
            <a:ln w="3333" cap="flat">
              <a:noFill/>
              <a:prstDash val="solid"/>
              <a:miter/>
            </a:ln>
          </p:spPr>
          <p:txBody>
            <a:bodyPr rtlCol="0" anchor="ctr"/>
            <a:lstStyle/>
            <a:p>
              <a:endParaRPr lang="es-ES" sz="1350"/>
            </a:p>
          </p:txBody>
        </p:sp>
        <p:sp>
          <p:nvSpPr>
            <p:cNvPr id="9" name="Forma libre: forma 8">
              <a:extLst>
                <a:ext uri="{FF2B5EF4-FFF2-40B4-BE49-F238E27FC236}">
                  <a16:creationId xmlns:a16="http://schemas.microsoft.com/office/drawing/2014/main" id="{352060C7-7825-08A2-810A-ACC59FB5DEE3}"/>
                </a:ext>
              </a:extLst>
            </p:cNvPr>
            <p:cNvSpPr/>
            <p:nvPr/>
          </p:nvSpPr>
          <p:spPr>
            <a:xfrm>
              <a:off x="2932391" y="3382293"/>
              <a:ext cx="389074" cy="426609"/>
            </a:xfrm>
            <a:custGeom>
              <a:avLst/>
              <a:gdLst>
                <a:gd name="connsiteX0" fmla="*/ 315140 w 389074"/>
                <a:gd name="connsiteY0" fmla="*/ 0 h 426609"/>
                <a:gd name="connsiteX1" fmla="*/ 252639 w 389074"/>
                <a:gd name="connsiteY1" fmla="*/ 38067 h 426609"/>
                <a:gd name="connsiteX2" fmla="*/ 252639 w 389074"/>
                <a:gd name="connsiteY2" fmla="*/ 105636 h 426609"/>
                <a:gd name="connsiteX3" fmla="*/ 121803 w 389074"/>
                <a:gd name="connsiteY3" fmla="*/ 105636 h 426609"/>
                <a:gd name="connsiteX4" fmla="*/ 121803 w 389074"/>
                <a:gd name="connsiteY4" fmla="*/ 0 h 426609"/>
                <a:gd name="connsiteX5" fmla="*/ 59368 w 389074"/>
                <a:gd name="connsiteY5" fmla="*/ 38067 h 426609"/>
                <a:gd name="connsiteX6" fmla="*/ 59368 w 389074"/>
                <a:gd name="connsiteY6" fmla="*/ 105636 h 426609"/>
                <a:gd name="connsiteX7" fmla="*/ 0 w 389074"/>
                <a:gd name="connsiteY7" fmla="*/ 105636 h 426609"/>
                <a:gd name="connsiteX8" fmla="*/ 0 w 389074"/>
                <a:gd name="connsiteY8" fmla="*/ 157437 h 426609"/>
                <a:gd name="connsiteX9" fmla="*/ 59368 w 389074"/>
                <a:gd name="connsiteY9" fmla="*/ 157437 h 426609"/>
                <a:gd name="connsiteX10" fmla="*/ 59368 w 389074"/>
                <a:gd name="connsiteY10" fmla="*/ 327440 h 426609"/>
                <a:gd name="connsiteX11" fmla="*/ 70435 w 389074"/>
                <a:gd name="connsiteY11" fmla="*/ 379241 h 426609"/>
                <a:gd name="connsiteX12" fmla="*/ 102969 w 389074"/>
                <a:gd name="connsiteY12" fmla="*/ 414275 h 426609"/>
                <a:gd name="connsiteX13" fmla="*/ 156003 w 389074"/>
                <a:gd name="connsiteY13" fmla="*/ 426609 h 426609"/>
                <a:gd name="connsiteX14" fmla="*/ 195804 w 389074"/>
                <a:gd name="connsiteY14" fmla="*/ 426609 h 426609"/>
                <a:gd name="connsiteX15" fmla="*/ 195804 w 389074"/>
                <a:gd name="connsiteY15" fmla="*/ 372275 h 426609"/>
                <a:gd name="connsiteX16" fmla="*/ 162970 w 389074"/>
                <a:gd name="connsiteY16" fmla="*/ 372275 h 426609"/>
                <a:gd name="connsiteX17" fmla="*/ 131703 w 389074"/>
                <a:gd name="connsiteY17" fmla="*/ 359641 h 426609"/>
                <a:gd name="connsiteX18" fmla="*/ 121903 w 389074"/>
                <a:gd name="connsiteY18" fmla="*/ 322974 h 426609"/>
                <a:gd name="connsiteX19" fmla="*/ 121903 w 389074"/>
                <a:gd name="connsiteY19" fmla="*/ 157270 h 426609"/>
                <a:gd name="connsiteX20" fmla="*/ 252639 w 389074"/>
                <a:gd name="connsiteY20" fmla="*/ 157270 h 426609"/>
                <a:gd name="connsiteX21" fmla="*/ 252639 w 389074"/>
                <a:gd name="connsiteY21" fmla="*/ 327274 h 426609"/>
                <a:gd name="connsiteX22" fmla="*/ 263706 w 389074"/>
                <a:gd name="connsiteY22" fmla="*/ 379075 h 426609"/>
                <a:gd name="connsiteX23" fmla="*/ 296240 w 389074"/>
                <a:gd name="connsiteY23" fmla="*/ 414109 h 426609"/>
                <a:gd name="connsiteX24" fmla="*/ 349274 w 389074"/>
                <a:gd name="connsiteY24" fmla="*/ 426442 h 426609"/>
                <a:gd name="connsiteX25" fmla="*/ 389075 w 389074"/>
                <a:gd name="connsiteY25" fmla="*/ 426442 h 426609"/>
                <a:gd name="connsiteX26" fmla="*/ 389075 w 389074"/>
                <a:gd name="connsiteY26" fmla="*/ 372108 h 426609"/>
                <a:gd name="connsiteX27" fmla="*/ 356241 w 389074"/>
                <a:gd name="connsiteY27" fmla="*/ 372108 h 426609"/>
                <a:gd name="connsiteX28" fmla="*/ 324974 w 389074"/>
                <a:gd name="connsiteY28" fmla="*/ 359474 h 426609"/>
                <a:gd name="connsiteX29" fmla="*/ 315173 w 389074"/>
                <a:gd name="connsiteY29" fmla="*/ 322807 h 426609"/>
                <a:gd name="connsiteX30" fmla="*/ 315173 w 389074"/>
                <a:gd name="connsiteY30" fmla="*/ 157270 h 426609"/>
                <a:gd name="connsiteX31" fmla="*/ 389075 w 389074"/>
                <a:gd name="connsiteY31" fmla="*/ 157270 h 426609"/>
                <a:gd name="connsiteX32" fmla="*/ 389075 w 389074"/>
                <a:gd name="connsiteY32" fmla="*/ 105469 h 426609"/>
                <a:gd name="connsiteX33" fmla="*/ 315140 w 389074"/>
                <a:gd name="connsiteY33" fmla="*/ 105469 h 426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89074" h="426609">
                  <a:moveTo>
                    <a:pt x="315140" y="0"/>
                  </a:moveTo>
                  <a:lnTo>
                    <a:pt x="252639" y="38067"/>
                  </a:lnTo>
                  <a:lnTo>
                    <a:pt x="252639" y="105636"/>
                  </a:lnTo>
                  <a:lnTo>
                    <a:pt x="121803" y="105636"/>
                  </a:lnTo>
                  <a:lnTo>
                    <a:pt x="121803" y="0"/>
                  </a:lnTo>
                  <a:lnTo>
                    <a:pt x="59368" y="38067"/>
                  </a:lnTo>
                  <a:lnTo>
                    <a:pt x="59368" y="105636"/>
                  </a:lnTo>
                  <a:lnTo>
                    <a:pt x="0" y="105636"/>
                  </a:lnTo>
                  <a:lnTo>
                    <a:pt x="0" y="157437"/>
                  </a:lnTo>
                  <a:lnTo>
                    <a:pt x="59368" y="157437"/>
                  </a:lnTo>
                  <a:lnTo>
                    <a:pt x="59368" y="327440"/>
                  </a:lnTo>
                  <a:cubicBezTo>
                    <a:pt x="59051" y="345327"/>
                    <a:pt x="62838" y="363048"/>
                    <a:pt x="70435" y="379241"/>
                  </a:cubicBezTo>
                  <a:cubicBezTo>
                    <a:pt x="77421" y="393985"/>
                    <a:pt x="88782" y="406219"/>
                    <a:pt x="102969" y="414275"/>
                  </a:cubicBezTo>
                  <a:cubicBezTo>
                    <a:pt x="117259" y="422519"/>
                    <a:pt x="134936" y="426632"/>
                    <a:pt x="156003" y="426609"/>
                  </a:cubicBezTo>
                  <a:lnTo>
                    <a:pt x="195804" y="426609"/>
                  </a:lnTo>
                  <a:lnTo>
                    <a:pt x="195804" y="372275"/>
                  </a:lnTo>
                  <a:lnTo>
                    <a:pt x="162970" y="372275"/>
                  </a:lnTo>
                  <a:cubicBezTo>
                    <a:pt x="148636" y="372275"/>
                    <a:pt x="138213" y="368064"/>
                    <a:pt x="131703" y="359641"/>
                  </a:cubicBezTo>
                  <a:cubicBezTo>
                    <a:pt x="125193" y="351217"/>
                    <a:pt x="121926" y="338997"/>
                    <a:pt x="121903" y="322974"/>
                  </a:cubicBezTo>
                  <a:lnTo>
                    <a:pt x="121903" y="157270"/>
                  </a:lnTo>
                  <a:lnTo>
                    <a:pt x="252639" y="157270"/>
                  </a:lnTo>
                  <a:lnTo>
                    <a:pt x="252639" y="327274"/>
                  </a:lnTo>
                  <a:cubicBezTo>
                    <a:pt x="252322" y="345161"/>
                    <a:pt x="256109" y="362881"/>
                    <a:pt x="263706" y="379075"/>
                  </a:cubicBezTo>
                  <a:cubicBezTo>
                    <a:pt x="270692" y="393818"/>
                    <a:pt x="282052" y="406052"/>
                    <a:pt x="296240" y="414109"/>
                  </a:cubicBezTo>
                  <a:cubicBezTo>
                    <a:pt x="310530" y="422352"/>
                    <a:pt x="328207" y="426466"/>
                    <a:pt x="349274" y="426442"/>
                  </a:cubicBezTo>
                  <a:lnTo>
                    <a:pt x="389075" y="426442"/>
                  </a:lnTo>
                  <a:lnTo>
                    <a:pt x="389075" y="372108"/>
                  </a:lnTo>
                  <a:lnTo>
                    <a:pt x="356241" y="372108"/>
                  </a:lnTo>
                  <a:cubicBezTo>
                    <a:pt x="341907" y="372108"/>
                    <a:pt x="331484" y="367898"/>
                    <a:pt x="324974" y="359474"/>
                  </a:cubicBezTo>
                  <a:cubicBezTo>
                    <a:pt x="318463" y="351051"/>
                    <a:pt x="315197" y="338831"/>
                    <a:pt x="315173" y="322807"/>
                  </a:cubicBezTo>
                  <a:lnTo>
                    <a:pt x="315173" y="157270"/>
                  </a:lnTo>
                  <a:lnTo>
                    <a:pt x="389075" y="157270"/>
                  </a:lnTo>
                  <a:lnTo>
                    <a:pt x="389075" y="105469"/>
                  </a:lnTo>
                  <a:lnTo>
                    <a:pt x="315140" y="105469"/>
                  </a:lnTo>
                  <a:close/>
                </a:path>
              </a:pathLst>
            </a:custGeom>
            <a:grpFill/>
            <a:ln w="3333" cap="flat">
              <a:noFill/>
              <a:prstDash val="solid"/>
              <a:miter/>
            </a:ln>
          </p:spPr>
          <p:txBody>
            <a:bodyPr rtlCol="0" anchor="ctr"/>
            <a:lstStyle/>
            <a:p>
              <a:endParaRPr lang="es-ES" sz="1350"/>
            </a:p>
          </p:txBody>
        </p:sp>
        <p:sp>
          <p:nvSpPr>
            <p:cNvPr id="10" name="Forma libre: forma 9">
              <a:extLst>
                <a:ext uri="{FF2B5EF4-FFF2-40B4-BE49-F238E27FC236}">
                  <a16:creationId xmlns:a16="http://schemas.microsoft.com/office/drawing/2014/main" id="{6450FA2F-D9D8-1D11-FA1E-A0003A1EE89D}"/>
                </a:ext>
              </a:extLst>
            </p:cNvPr>
            <p:cNvSpPr/>
            <p:nvPr/>
          </p:nvSpPr>
          <p:spPr>
            <a:xfrm>
              <a:off x="3363766" y="3487762"/>
              <a:ext cx="61901" cy="320840"/>
            </a:xfrm>
            <a:custGeom>
              <a:avLst/>
              <a:gdLst>
                <a:gd name="connsiteX0" fmla="*/ 0 w 61901"/>
                <a:gd name="connsiteY0" fmla="*/ 0 h 320840"/>
                <a:gd name="connsiteX1" fmla="*/ 61901 w 61901"/>
                <a:gd name="connsiteY1" fmla="*/ 0 h 320840"/>
                <a:gd name="connsiteX2" fmla="*/ 61901 w 61901"/>
                <a:gd name="connsiteY2" fmla="*/ 320840 h 320840"/>
                <a:gd name="connsiteX3" fmla="*/ 0 w 61901"/>
                <a:gd name="connsiteY3" fmla="*/ 320840 h 320840"/>
              </a:gdLst>
              <a:ahLst/>
              <a:cxnLst>
                <a:cxn ang="0">
                  <a:pos x="connsiteX0" y="connsiteY0"/>
                </a:cxn>
                <a:cxn ang="0">
                  <a:pos x="connsiteX1" y="connsiteY1"/>
                </a:cxn>
                <a:cxn ang="0">
                  <a:pos x="connsiteX2" y="connsiteY2"/>
                </a:cxn>
                <a:cxn ang="0">
                  <a:pos x="connsiteX3" y="connsiteY3"/>
                </a:cxn>
              </a:cxnLst>
              <a:rect l="l" t="t" r="r" b="b"/>
              <a:pathLst>
                <a:path w="61901" h="320840">
                  <a:moveTo>
                    <a:pt x="0" y="0"/>
                  </a:moveTo>
                  <a:lnTo>
                    <a:pt x="61901" y="0"/>
                  </a:lnTo>
                  <a:lnTo>
                    <a:pt x="61901" y="320840"/>
                  </a:lnTo>
                  <a:lnTo>
                    <a:pt x="0" y="320840"/>
                  </a:lnTo>
                  <a:close/>
                </a:path>
              </a:pathLst>
            </a:custGeom>
            <a:grpFill/>
            <a:ln w="3333" cap="flat">
              <a:noFill/>
              <a:prstDash val="solid"/>
              <a:miter/>
            </a:ln>
          </p:spPr>
          <p:txBody>
            <a:bodyPr rtlCol="0" anchor="ctr"/>
            <a:lstStyle/>
            <a:p>
              <a:endParaRPr lang="es-ES" sz="1350"/>
            </a:p>
          </p:txBody>
        </p:sp>
        <p:sp>
          <p:nvSpPr>
            <p:cNvPr id="11" name="Forma libre: forma 10">
              <a:extLst>
                <a:ext uri="{FF2B5EF4-FFF2-40B4-BE49-F238E27FC236}">
                  <a16:creationId xmlns:a16="http://schemas.microsoft.com/office/drawing/2014/main" id="{8FD2E28B-6E7E-8C42-D285-64B70E063992}"/>
                </a:ext>
              </a:extLst>
            </p:cNvPr>
            <p:cNvSpPr/>
            <p:nvPr/>
          </p:nvSpPr>
          <p:spPr>
            <a:xfrm>
              <a:off x="3352355" y="3351978"/>
              <a:ext cx="85223" cy="81495"/>
            </a:xfrm>
            <a:custGeom>
              <a:avLst/>
              <a:gdLst>
                <a:gd name="connsiteX0" fmla="*/ 72679 w 85223"/>
                <a:gd name="connsiteY0" fmla="*/ 11048 h 81495"/>
                <a:gd name="connsiteX1" fmla="*/ 42345 w 85223"/>
                <a:gd name="connsiteY1" fmla="*/ 14 h 81495"/>
                <a:gd name="connsiteX2" fmla="*/ 12344 w 85223"/>
                <a:gd name="connsiteY2" fmla="*/ 11048 h 81495"/>
                <a:gd name="connsiteX3" fmla="*/ 44 w 85223"/>
                <a:gd name="connsiteY3" fmla="*/ 41048 h 81495"/>
                <a:gd name="connsiteX4" fmla="*/ 12344 w 85223"/>
                <a:gd name="connsiteY4" fmla="*/ 70415 h 81495"/>
                <a:gd name="connsiteX5" fmla="*/ 42345 w 85223"/>
                <a:gd name="connsiteY5" fmla="*/ 81482 h 81495"/>
                <a:gd name="connsiteX6" fmla="*/ 72679 w 85223"/>
                <a:gd name="connsiteY6" fmla="*/ 70415 h 81495"/>
                <a:gd name="connsiteX7" fmla="*/ 85179 w 85223"/>
                <a:gd name="connsiteY7" fmla="*/ 41048 h 81495"/>
                <a:gd name="connsiteX8" fmla="*/ 72679 w 85223"/>
                <a:gd name="connsiteY8" fmla="*/ 11048 h 81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223" h="81495">
                  <a:moveTo>
                    <a:pt x="72679" y="11048"/>
                  </a:moveTo>
                  <a:cubicBezTo>
                    <a:pt x="64302" y="3707"/>
                    <a:pt x="53482" y="-229"/>
                    <a:pt x="42345" y="14"/>
                  </a:cubicBezTo>
                  <a:cubicBezTo>
                    <a:pt x="31305" y="-266"/>
                    <a:pt x="20574" y="3681"/>
                    <a:pt x="12344" y="11048"/>
                  </a:cubicBezTo>
                  <a:cubicBezTo>
                    <a:pt x="4004" y="18734"/>
                    <a:pt x="-499" y="29721"/>
                    <a:pt x="44" y="41048"/>
                  </a:cubicBezTo>
                  <a:cubicBezTo>
                    <a:pt x="-416" y="52178"/>
                    <a:pt x="4091" y="62935"/>
                    <a:pt x="12344" y="70415"/>
                  </a:cubicBezTo>
                  <a:cubicBezTo>
                    <a:pt x="20568" y="77796"/>
                    <a:pt x="31298" y="81752"/>
                    <a:pt x="42345" y="81482"/>
                  </a:cubicBezTo>
                  <a:cubicBezTo>
                    <a:pt x="53485" y="81719"/>
                    <a:pt x="64309" y="77769"/>
                    <a:pt x="72679" y="70415"/>
                  </a:cubicBezTo>
                  <a:cubicBezTo>
                    <a:pt x="81056" y="63009"/>
                    <a:pt x="85646" y="52218"/>
                    <a:pt x="85179" y="41048"/>
                  </a:cubicBezTo>
                  <a:cubicBezTo>
                    <a:pt x="85729" y="29678"/>
                    <a:pt x="81139" y="18664"/>
                    <a:pt x="72679" y="11048"/>
                  </a:cubicBezTo>
                  <a:close/>
                </a:path>
              </a:pathLst>
            </a:custGeom>
            <a:grpFill/>
            <a:ln w="3333" cap="flat">
              <a:noFill/>
              <a:prstDash val="solid"/>
              <a:miter/>
            </a:ln>
          </p:spPr>
          <p:txBody>
            <a:bodyPr rtlCol="0" anchor="ctr"/>
            <a:lstStyle/>
            <a:p>
              <a:endParaRPr lang="es-ES" sz="1350"/>
            </a:p>
          </p:txBody>
        </p:sp>
        <p:sp>
          <p:nvSpPr>
            <p:cNvPr id="12" name="Forma libre: forma 11">
              <a:extLst>
                <a:ext uri="{FF2B5EF4-FFF2-40B4-BE49-F238E27FC236}">
                  <a16:creationId xmlns:a16="http://schemas.microsoft.com/office/drawing/2014/main" id="{79B57A7D-E913-73D4-7F3D-A4D171218904}"/>
                </a:ext>
              </a:extLst>
            </p:cNvPr>
            <p:cNvSpPr/>
            <p:nvPr/>
          </p:nvSpPr>
          <p:spPr>
            <a:xfrm>
              <a:off x="3467535" y="3481533"/>
              <a:ext cx="269009" cy="333907"/>
            </a:xfrm>
            <a:custGeom>
              <a:avLst/>
              <a:gdLst>
                <a:gd name="connsiteX0" fmla="*/ 244672 w 269009"/>
                <a:gd name="connsiteY0" fmla="*/ 179599 h 333907"/>
                <a:gd name="connsiteX1" fmla="*/ 169837 w 269009"/>
                <a:gd name="connsiteY1" fmla="*/ 143931 h 333907"/>
                <a:gd name="connsiteX2" fmla="*/ 138270 w 269009"/>
                <a:gd name="connsiteY2" fmla="*/ 136365 h 333907"/>
                <a:gd name="connsiteX3" fmla="*/ 104769 w 269009"/>
                <a:gd name="connsiteY3" fmla="*/ 125498 h 333907"/>
                <a:gd name="connsiteX4" fmla="*/ 81435 w 269009"/>
                <a:gd name="connsiteY4" fmla="*/ 111597 h 333907"/>
                <a:gd name="connsiteX5" fmla="*/ 72602 w 269009"/>
                <a:gd name="connsiteY5" fmla="*/ 90130 h 333907"/>
                <a:gd name="connsiteX6" fmla="*/ 89269 w 269009"/>
                <a:gd name="connsiteY6" fmla="*/ 63263 h 333907"/>
                <a:gd name="connsiteX7" fmla="*/ 133336 w 269009"/>
                <a:gd name="connsiteY7" fmla="*/ 52963 h 333907"/>
                <a:gd name="connsiteX8" fmla="*/ 182904 w 269009"/>
                <a:gd name="connsiteY8" fmla="*/ 65296 h 333907"/>
                <a:gd name="connsiteX9" fmla="*/ 213538 w 269009"/>
                <a:gd name="connsiteY9" fmla="*/ 107297 h 333907"/>
                <a:gd name="connsiteX10" fmla="*/ 265339 w 269009"/>
                <a:gd name="connsiteY10" fmla="*/ 88364 h 333907"/>
                <a:gd name="connsiteX11" fmla="*/ 238172 w 269009"/>
                <a:gd name="connsiteY11" fmla="*/ 39729 h 333907"/>
                <a:gd name="connsiteX12" fmla="*/ 192371 w 269009"/>
                <a:gd name="connsiteY12" fmla="*/ 10029 h 333907"/>
                <a:gd name="connsiteX13" fmla="*/ 133336 w 269009"/>
                <a:gd name="connsiteY13" fmla="*/ 28 h 333907"/>
                <a:gd name="connsiteX14" fmla="*/ 70001 w 269009"/>
                <a:gd name="connsiteY14" fmla="*/ 11695 h 333907"/>
                <a:gd name="connsiteX15" fmla="*/ 26667 w 269009"/>
                <a:gd name="connsiteY15" fmla="*/ 43829 h 333907"/>
                <a:gd name="connsiteX16" fmla="*/ 11200 w 269009"/>
                <a:gd name="connsiteY16" fmla="*/ 90864 h 333907"/>
                <a:gd name="connsiteX17" fmla="*/ 34534 w 269009"/>
                <a:gd name="connsiteY17" fmla="*/ 150565 h 333907"/>
                <a:gd name="connsiteX18" fmla="*/ 109702 w 269009"/>
                <a:gd name="connsiteY18" fmla="*/ 187532 h 333907"/>
                <a:gd name="connsiteX19" fmla="*/ 141903 w 269009"/>
                <a:gd name="connsiteY19" fmla="*/ 195733 h 333907"/>
                <a:gd name="connsiteX20" fmla="*/ 192104 w 269009"/>
                <a:gd name="connsiteY20" fmla="*/ 213100 h 333907"/>
                <a:gd name="connsiteX21" fmla="*/ 208238 w 269009"/>
                <a:gd name="connsiteY21" fmla="*/ 240567 h 333907"/>
                <a:gd name="connsiteX22" fmla="*/ 189271 w 269009"/>
                <a:gd name="connsiteY22" fmla="*/ 269934 h 333907"/>
                <a:gd name="connsiteX23" fmla="*/ 136870 w 269009"/>
                <a:gd name="connsiteY23" fmla="*/ 281634 h 333907"/>
                <a:gd name="connsiteX24" fmla="*/ 100202 w 269009"/>
                <a:gd name="connsiteY24" fmla="*/ 275301 h 333907"/>
                <a:gd name="connsiteX25" fmla="*/ 69568 w 269009"/>
                <a:gd name="connsiteY25" fmla="*/ 256034 h 333907"/>
                <a:gd name="connsiteX26" fmla="*/ 50301 w 269009"/>
                <a:gd name="connsiteY26" fmla="*/ 223500 h 333907"/>
                <a:gd name="connsiteX27" fmla="*/ 0 w 269009"/>
                <a:gd name="connsiteY27" fmla="*/ 245500 h 333907"/>
                <a:gd name="connsiteX28" fmla="*/ 78935 w 269009"/>
                <a:gd name="connsiteY28" fmla="*/ 324435 h 333907"/>
                <a:gd name="connsiteX29" fmla="*/ 137070 w 269009"/>
                <a:gd name="connsiteY29" fmla="*/ 333902 h 333907"/>
                <a:gd name="connsiteX30" fmla="*/ 207071 w 269009"/>
                <a:gd name="connsiteY30" fmla="*/ 321602 h 333907"/>
                <a:gd name="connsiteX31" fmla="*/ 252872 w 269009"/>
                <a:gd name="connsiteY31" fmla="*/ 287801 h 333907"/>
                <a:gd name="connsiteX32" fmla="*/ 269006 w 269009"/>
                <a:gd name="connsiteY32" fmla="*/ 238833 h 333907"/>
                <a:gd name="connsiteX33" fmla="*/ 244672 w 269009"/>
                <a:gd name="connsiteY33" fmla="*/ 179599 h 333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69009" h="333907">
                  <a:moveTo>
                    <a:pt x="244672" y="179599"/>
                  </a:moveTo>
                  <a:cubicBezTo>
                    <a:pt x="228471" y="164265"/>
                    <a:pt x="203528" y="152375"/>
                    <a:pt x="169837" y="143931"/>
                  </a:cubicBezTo>
                  <a:lnTo>
                    <a:pt x="138270" y="136365"/>
                  </a:lnTo>
                  <a:cubicBezTo>
                    <a:pt x="126913" y="133355"/>
                    <a:pt x="115729" y="129728"/>
                    <a:pt x="104769" y="125498"/>
                  </a:cubicBezTo>
                  <a:cubicBezTo>
                    <a:pt x="96195" y="122351"/>
                    <a:pt x="88285" y="117638"/>
                    <a:pt x="81435" y="111597"/>
                  </a:cubicBezTo>
                  <a:cubicBezTo>
                    <a:pt x="75512" y="106064"/>
                    <a:pt x="72288" y="98230"/>
                    <a:pt x="72602" y="90130"/>
                  </a:cubicBezTo>
                  <a:cubicBezTo>
                    <a:pt x="72602" y="79153"/>
                    <a:pt x="78158" y="70197"/>
                    <a:pt x="89269" y="63263"/>
                  </a:cubicBezTo>
                  <a:cubicBezTo>
                    <a:pt x="100379" y="56330"/>
                    <a:pt x="115069" y="52896"/>
                    <a:pt x="133336" y="52963"/>
                  </a:cubicBezTo>
                  <a:cubicBezTo>
                    <a:pt x="150653" y="52666"/>
                    <a:pt x="167744" y="56920"/>
                    <a:pt x="182904" y="65296"/>
                  </a:cubicBezTo>
                  <a:cubicBezTo>
                    <a:pt x="197437" y="73497"/>
                    <a:pt x="207648" y="87497"/>
                    <a:pt x="213538" y="107297"/>
                  </a:cubicBezTo>
                  <a:lnTo>
                    <a:pt x="265339" y="88364"/>
                  </a:lnTo>
                  <a:cubicBezTo>
                    <a:pt x="260509" y="70130"/>
                    <a:pt x="251165" y="53403"/>
                    <a:pt x="238172" y="39729"/>
                  </a:cubicBezTo>
                  <a:cubicBezTo>
                    <a:pt x="225325" y="26522"/>
                    <a:pt x="209671" y="16372"/>
                    <a:pt x="192371" y="10029"/>
                  </a:cubicBezTo>
                  <a:cubicBezTo>
                    <a:pt x="173460" y="3152"/>
                    <a:pt x="153457" y="-238"/>
                    <a:pt x="133336" y="28"/>
                  </a:cubicBezTo>
                  <a:cubicBezTo>
                    <a:pt x="111656" y="-378"/>
                    <a:pt x="90115" y="3592"/>
                    <a:pt x="70001" y="11695"/>
                  </a:cubicBezTo>
                  <a:cubicBezTo>
                    <a:pt x="52951" y="18352"/>
                    <a:pt x="37987" y="29446"/>
                    <a:pt x="26667" y="43829"/>
                  </a:cubicBezTo>
                  <a:cubicBezTo>
                    <a:pt x="16414" y="57346"/>
                    <a:pt x="10970" y="73900"/>
                    <a:pt x="11200" y="90864"/>
                  </a:cubicBezTo>
                  <a:cubicBezTo>
                    <a:pt x="10660" y="113087"/>
                    <a:pt x="19067" y="134598"/>
                    <a:pt x="34534" y="150565"/>
                  </a:cubicBezTo>
                  <a:cubicBezTo>
                    <a:pt x="50091" y="166765"/>
                    <a:pt x="75145" y="179089"/>
                    <a:pt x="109702" y="187532"/>
                  </a:cubicBezTo>
                  <a:lnTo>
                    <a:pt x="141903" y="195733"/>
                  </a:lnTo>
                  <a:cubicBezTo>
                    <a:pt x="164637" y="200776"/>
                    <a:pt x="181370" y="206566"/>
                    <a:pt x="192104" y="213100"/>
                  </a:cubicBezTo>
                  <a:cubicBezTo>
                    <a:pt x="202204" y="218510"/>
                    <a:pt x="208431" y="229110"/>
                    <a:pt x="208238" y="240567"/>
                  </a:cubicBezTo>
                  <a:cubicBezTo>
                    <a:pt x="208238" y="252367"/>
                    <a:pt x="201914" y="262157"/>
                    <a:pt x="189271" y="269934"/>
                  </a:cubicBezTo>
                  <a:cubicBezTo>
                    <a:pt x="176627" y="277711"/>
                    <a:pt x="159160" y="281611"/>
                    <a:pt x="136870" y="281634"/>
                  </a:cubicBezTo>
                  <a:cubicBezTo>
                    <a:pt x="124373" y="281671"/>
                    <a:pt x="111962" y="279528"/>
                    <a:pt x="100202" y="275301"/>
                  </a:cubicBezTo>
                  <a:cubicBezTo>
                    <a:pt x="88672" y="271264"/>
                    <a:pt x="78202" y="264677"/>
                    <a:pt x="69568" y="256034"/>
                  </a:cubicBezTo>
                  <a:cubicBezTo>
                    <a:pt x="60625" y="246897"/>
                    <a:pt x="54014" y="235737"/>
                    <a:pt x="50301" y="223500"/>
                  </a:cubicBezTo>
                  <a:lnTo>
                    <a:pt x="0" y="245500"/>
                  </a:lnTo>
                  <a:cubicBezTo>
                    <a:pt x="12404" y="282781"/>
                    <a:pt x="41654" y="312032"/>
                    <a:pt x="78935" y="324435"/>
                  </a:cubicBezTo>
                  <a:cubicBezTo>
                    <a:pt x="97639" y="330855"/>
                    <a:pt x="117296" y="334055"/>
                    <a:pt x="137070" y="333902"/>
                  </a:cubicBezTo>
                  <a:cubicBezTo>
                    <a:pt x="164004" y="333902"/>
                    <a:pt x="187337" y="329802"/>
                    <a:pt x="207071" y="321602"/>
                  </a:cubicBezTo>
                  <a:cubicBezTo>
                    <a:pt x="225125" y="314705"/>
                    <a:pt x="240958" y="303018"/>
                    <a:pt x="252872" y="287801"/>
                  </a:cubicBezTo>
                  <a:cubicBezTo>
                    <a:pt x="263506" y="273708"/>
                    <a:pt x="269179" y="256490"/>
                    <a:pt x="269006" y="238833"/>
                  </a:cubicBezTo>
                  <a:cubicBezTo>
                    <a:pt x="269006" y="214723"/>
                    <a:pt x="260896" y="194976"/>
                    <a:pt x="244672" y="179599"/>
                  </a:cubicBezTo>
                  <a:close/>
                </a:path>
              </a:pathLst>
            </a:custGeom>
            <a:grpFill/>
            <a:ln w="3333" cap="flat">
              <a:noFill/>
              <a:prstDash val="solid"/>
              <a:miter/>
            </a:ln>
          </p:spPr>
          <p:txBody>
            <a:bodyPr rtlCol="0" anchor="ctr"/>
            <a:lstStyle/>
            <a:p>
              <a:endParaRPr lang="es-ES" sz="1350"/>
            </a:p>
          </p:txBody>
        </p:sp>
        <p:sp>
          <p:nvSpPr>
            <p:cNvPr id="17" name="Forma libre: forma 16">
              <a:extLst>
                <a:ext uri="{FF2B5EF4-FFF2-40B4-BE49-F238E27FC236}">
                  <a16:creationId xmlns:a16="http://schemas.microsoft.com/office/drawing/2014/main" id="{274BF173-5972-47A8-126D-DD3AAA8A03A9}"/>
                </a:ext>
              </a:extLst>
            </p:cNvPr>
            <p:cNvSpPr/>
            <p:nvPr/>
          </p:nvSpPr>
          <p:spPr>
            <a:xfrm>
              <a:off x="3777708" y="3366492"/>
              <a:ext cx="275409" cy="442275"/>
            </a:xfrm>
            <a:custGeom>
              <a:avLst/>
              <a:gdLst>
                <a:gd name="connsiteX0" fmla="*/ 217905 w 275409"/>
                <a:gd name="connsiteY0" fmla="*/ 130136 h 442275"/>
                <a:gd name="connsiteX1" fmla="*/ 156637 w 275409"/>
                <a:gd name="connsiteY1" fmla="*/ 114969 h 442275"/>
                <a:gd name="connsiteX2" fmla="*/ 95035 w 275409"/>
                <a:gd name="connsiteY2" fmla="*/ 132336 h 442275"/>
                <a:gd name="connsiteX3" fmla="*/ 61901 w 275409"/>
                <a:gd name="connsiteY3" fmla="*/ 168737 h 442275"/>
                <a:gd name="connsiteX4" fmla="*/ 61901 w 275409"/>
                <a:gd name="connsiteY4" fmla="*/ 0 h 442275"/>
                <a:gd name="connsiteX5" fmla="*/ 0 w 275409"/>
                <a:gd name="connsiteY5" fmla="*/ 0 h 442275"/>
                <a:gd name="connsiteX6" fmla="*/ 0 w 275409"/>
                <a:gd name="connsiteY6" fmla="*/ 442143 h 442275"/>
                <a:gd name="connsiteX7" fmla="*/ 61901 w 275409"/>
                <a:gd name="connsiteY7" fmla="*/ 442143 h 442275"/>
                <a:gd name="connsiteX8" fmla="*/ 61901 w 275409"/>
                <a:gd name="connsiteY8" fmla="*/ 252139 h 442275"/>
                <a:gd name="connsiteX9" fmla="*/ 84302 w 275409"/>
                <a:gd name="connsiteY9" fmla="*/ 191837 h 442275"/>
                <a:gd name="connsiteX10" fmla="*/ 142103 w 275409"/>
                <a:gd name="connsiteY10" fmla="*/ 170037 h 442275"/>
                <a:gd name="connsiteX11" fmla="*/ 193271 w 275409"/>
                <a:gd name="connsiteY11" fmla="*/ 191537 h 442275"/>
                <a:gd name="connsiteX12" fmla="*/ 212838 w 275409"/>
                <a:gd name="connsiteY12" fmla="*/ 249639 h 442275"/>
                <a:gd name="connsiteX13" fmla="*/ 212838 w 275409"/>
                <a:gd name="connsiteY13" fmla="*/ 442276 h 442275"/>
                <a:gd name="connsiteX14" fmla="*/ 275373 w 275409"/>
                <a:gd name="connsiteY14" fmla="*/ 442276 h 442275"/>
                <a:gd name="connsiteX15" fmla="*/ 275373 w 275409"/>
                <a:gd name="connsiteY15" fmla="*/ 239405 h 442275"/>
                <a:gd name="connsiteX16" fmla="*/ 259906 w 275409"/>
                <a:gd name="connsiteY16" fmla="*/ 173404 h 442275"/>
                <a:gd name="connsiteX17" fmla="*/ 217905 w 275409"/>
                <a:gd name="connsiteY17" fmla="*/ 130136 h 44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5409" h="442275">
                  <a:moveTo>
                    <a:pt x="217905" y="130136"/>
                  </a:moveTo>
                  <a:cubicBezTo>
                    <a:pt x="199171" y="119756"/>
                    <a:pt x="178037" y="114522"/>
                    <a:pt x="156637" y="114969"/>
                  </a:cubicBezTo>
                  <a:cubicBezTo>
                    <a:pt x="134890" y="114932"/>
                    <a:pt x="113559" y="120943"/>
                    <a:pt x="95035" y="132336"/>
                  </a:cubicBezTo>
                  <a:cubicBezTo>
                    <a:pt x="80848" y="141186"/>
                    <a:pt x="69382" y="153783"/>
                    <a:pt x="61901" y="168737"/>
                  </a:cubicBezTo>
                  <a:lnTo>
                    <a:pt x="61901" y="0"/>
                  </a:lnTo>
                  <a:lnTo>
                    <a:pt x="0" y="0"/>
                  </a:lnTo>
                  <a:lnTo>
                    <a:pt x="0" y="442143"/>
                  </a:lnTo>
                  <a:lnTo>
                    <a:pt x="61901" y="442143"/>
                  </a:lnTo>
                  <a:lnTo>
                    <a:pt x="61901" y="252139"/>
                  </a:lnTo>
                  <a:cubicBezTo>
                    <a:pt x="61901" y="226471"/>
                    <a:pt x="69368" y="206371"/>
                    <a:pt x="84302" y="191837"/>
                  </a:cubicBezTo>
                  <a:cubicBezTo>
                    <a:pt x="99236" y="177304"/>
                    <a:pt x="118502" y="170037"/>
                    <a:pt x="142103" y="170037"/>
                  </a:cubicBezTo>
                  <a:cubicBezTo>
                    <a:pt x="163137" y="170037"/>
                    <a:pt x="180204" y="177204"/>
                    <a:pt x="193271" y="191537"/>
                  </a:cubicBezTo>
                  <a:cubicBezTo>
                    <a:pt x="206338" y="205871"/>
                    <a:pt x="212871" y="225238"/>
                    <a:pt x="212838" y="249639"/>
                  </a:cubicBezTo>
                  <a:lnTo>
                    <a:pt x="212838" y="442276"/>
                  </a:lnTo>
                  <a:lnTo>
                    <a:pt x="275373" y="442276"/>
                  </a:lnTo>
                  <a:lnTo>
                    <a:pt x="275373" y="239405"/>
                  </a:lnTo>
                  <a:cubicBezTo>
                    <a:pt x="275906" y="216448"/>
                    <a:pt x="270606" y="193727"/>
                    <a:pt x="259906" y="173404"/>
                  </a:cubicBezTo>
                  <a:cubicBezTo>
                    <a:pt x="250239" y="155337"/>
                    <a:pt x="235672" y="140346"/>
                    <a:pt x="217905" y="130136"/>
                  </a:cubicBezTo>
                  <a:close/>
                </a:path>
              </a:pathLst>
            </a:custGeom>
            <a:grpFill/>
            <a:ln w="3333" cap="flat">
              <a:noFill/>
              <a:prstDash val="solid"/>
              <a:miter/>
            </a:ln>
          </p:spPr>
          <p:txBody>
            <a:bodyPr rtlCol="0" anchor="ctr"/>
            <a:lstStyle/>
            <a:p>
              <a:endParaRPr lang="es-ES" sz="1350"/>
            </a:p>
          </p:txBody>
        </p:sp>
        <p:sp>
          <p:nvSpPr>
            <p:cNvPr id="29" name="Forma libre: forma 28">
              <a:extLst>
                <a:ext uri="{FF2B5EF4-FFF2-40B4-BE49-F238E27FC236}">
                  <a16:creationId xmlns:a16="http://schemas.microsoft.com/office/drawing/2014/main" id="{54F258A8-ABA7-74E8-BED1-0419EDB9574B}"/>
                </a:ext>
              </a:extLst>
            </p:cNvPr>
            <p:cNvSpPr/>
            <p:nvPr/>
          </p:nvSpPr>
          <p:spPr>
            <a:xfrm>
              <a:off x="4111282" y="3366492"/>
              <a:ext cx="326640" cy="442142"/>
            </a:xfrm>
            <a:custGeom>
              <a:avLst/>
              <a:gdLst>
                <a:gd name="connsiteX0" fmla="*/ 282939 w 326640"/>
                <a:gd name="connsiteY0" fmla="*/ 38234 h 442142"/>
                <a:gd name="connsiteX1" fmla="*/ 162937 w 326640"/>
                <a:gd name="connsiteY1" fmla="*/ 0 h 442142"/>
                <a:gd name="connsiteX2" fmla="*/ 0 w 326640"/>
                <a:gd name="connsiteY2" fmla="*/ 0 h 442142"/>
                <a:gd name="connsiteX3" fmla="*/ 0 w 326640"/>
                <a:gd name="connsiteY3" fmla="*/ 442143 h 442142"/>
                <a:gd name="connsiteX4" fmla="*/ 65035 w 326640"/>
                <a:gd name="connsiteY4" fmla="*/ 442143 h 442142"/>
                <a:gd name="connsiteX5" fmla="*/ 65035 w 326640"/>
                <a:gd name="connsiteY5" fmla="*/ 285473 h 442142"/>
                <a:gd name="connsiteX6" fmla="*/ 163570 w 326640"/>
                <a:gd name="connsiteY6" fmla="*/ 285473 h 442142"/>
                <a:gd name="connsiteX7" fmla="*/ 250439 w 326640"/>
                <a:gd name="connsiteY7" fmla="*/ 268406 h 442142"/>
                <a:gd name="connsiteX8" fmla="*/ 306640 w 326640"/>
                <a:gd name="connsiteY8" fmla="*/ 219138 h 442142"/>
                <a:gd name="connsiteX9" fmla="*/ 326640 w 326640"/>
                <a:gd name="connsiteY9" fmla="*/ 143370 h 442142"/>
                <a:gd name="connsiteX10" fmla="*/ 282939 w 326640"/>
                <a:gd name="connsiteY10" fmla="*/ 38234 h 442142"/>
                <a:gd name="connsiteX11" fmla="*/ 231805 w 326640"/>
                <a:gd name="connsiteY11" fmla="*/ 206538 h 442142"/>
                <a:gd name="connsiteX12" fmla="*/ 157903 w 326640"/>
                <a:gd name="connsiteY12" fmla="*/ 228038 h 442142"/>
                <a:gd name="connsiteX13" fmla="*/ 64935 w 326640"/>
                <a:gd name="connsiteY13" fmla="*/ 228038 h 442142"/>
                <a:gd name="connsiteX14" fmla="*/ 64935 w 326640"/>
                <a:gd name="connsiteY14" fmla="*/ 58768 h 442142"/>
                <a:gd name="connsiteX15" fmla="*/ 157803 w 326640"/>
                <a:gd name="connsiteY15" fmla="*/ 58768 h 442142"/>
                <a:gd name="connsiteX16" fmla="*/ 231705 w 326640"/>
                <a:gd name="connsiteY16" fmla="*/ 79902 h 442142"/>
                <a:gd name="connsiteX17" fmla="*/ 258205 w 326640"/>
                <a:gd name="connsiteY17" fmla="*/ 143403 h 442142"/>
                <a:gd name="connsiteX18" fmla="*/ 231705 w 326640"/>
                <a:gd name="connsiteY18" fmla="*/ 206538 h 44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6640" h="442142">
                  <a:moveTo>
                    <a:pt x="282939" y="38234"/>
                  </a:moveTo>
                  <a:cubicBezTo>
                    <a:pt x="253906" y="12767"/>
                    <a:pt x="213905" y="23"/>
                    <a:pt x="162937" y="0"/>
                  </a:cubicBezTo>
                  <a:lnTo>
                    <a:pt x="0" y="0"/>
                  </a:lnTo>
                  <a:lnTo>
                    <a:pt x="0" y="442143"/>
                  </a:lnTo>
                  <a:lnTo>
                    <a:pt x="65035" y="442143"/>
                  </a:lnTo>
                  <a:lnTo>
                    <a:pt x="65035" y="285473"/>
                  </a:lnTo>
                  <a:lnTo>
                    <a:pt x="163570" y="285473"/>
                  </a:lnTo>
                  <a:cubicBezTo>
                    <a:pt x="197271" y="285473"/>
                    <a:pt x="226205" y="279783"/>
                    <a:pt x="250439" y="268406"/>
                  </a:cubicBezTo>
                  <a:cubicBezTo>
                    <a:pt x="273639" y="257922"/>
                    <a:pt x="293206" y="240772"/>
                    <a:pt x="306640" y="219138"/>
                  </a:cubicBezTo>
                  <a:cubicBezTo>
                    <a:pt x="319973" y="197671"/>
                    <a:pt x="326640" y="172414"/>
                    <a:pt x="326640" y="143370"/>
                  </a:cubicBezTo>
                  <a:cubicBezTo>
                    <a:pt x="326507" y="98745"/>
                    <a:pt x="311940" y="63701"/>
                    <a:pt x="282939" y="38234"/>
                  </a:cubicBezTo>
                  <a:close/>
                  <a:moveTo>
                    <a:pt x="231805" y="206538"/>
                  </a:moveTo>
                  <a:cubicBezTo>
                    <a:pt x="214038" y="220871"/>
                    <a:pt x="189404" y="228038"/>
                    <a:pt x="157903" y="228038"/>
                  </a:cubicBezTo>
                  <a:lnTo>
                    <a:pt x="64935" y="228038"/>
                  </a:lnTo>
                  <a:lnTo>
                    <a:pt x="64935" y="58768"/>
                  </a:lnTo>
                  <a:lnTo>
                    <a:pt x="157803" y="58768"/>
                  </a:lnTo>
                  <a:cubicBezTo>
                    <a:pt x="189371" y="58768"/>
                    <a:pt x="214004" y="65811"/>
                    <a:pt x="231705" y="79902"/>
                  </a:cubicBezTo>
                  <a:cubicBezTo>
                    <a:pt x="249405" y="93992"/>
                    <a:pt x="258239" y="115159"/>
                    <a:pt x="258205" y="143403"/>
                  </a:cubicBezTo>
                  <a:cubicBezTo>
                    <a:pt x="258205" y="171180"/>
                    <a:pt x="249372" y="192227"/>
                    <a:pt x="231705" y="206538"/>
                  </a:cubicBezTo>
                  <a:close/>
                </a:path>
              </a:pathLst>
            </a:custGeom>
            <a:grpFill/>
            <a:ln w="3333" cap="flat">
              <a:noFill/>
              <a:prstDash val="solid"/>
              <a:miter/>
            </a:ln>
          </p:spPr>
          <p:txBody>
            <a:bodyPr rtlCol="0" anchor="ctr"/>
            <a:lstStyle/>
            <a:p>
              <a:endParaRPr lang="es-ES" sz="1350"/>
            </a:p>
          </p:txBody>
        </p:sp>
        <p:sp>
          <p:nvSpPr>
            <p:cNvPr id="30" name="Forma libre: forma 29">
              <a:extLst>
                <a:ext uri="{FF2B5EF4-FFF2-40B4-BE49-F238E27FC236}">
                  <a16:creationId xmlns:a16="http://schemas.microsoft.com/office/drawing/2014/main" id="{B51432C2-D44B-477C-D8EC-7F239B588F86}"/>
                </a:ext>
              </a:extLst>
            </p:cNvPr>
            <p:cNvSpPr/>
            <p:nvPr/>
          </p:nvSpPr>
          <p:spPr>
            <a:xfrm>
              <a:off x="4443077" y="3481431"/>
              <a:ext cx="325301" cy="334137"/>
            </a:xfrm>
            <a:custGeom>
              <a:avLst/>
              <a:gdLst>
                <a:gd name="connsiteX0" fmla="*/ 246351 w 325301"/>
                <a:gd name="connsiteY0" fmla="*/ 20865 h 334137"/>
                <a:gd name="connsiteX1" fmla="*/ 162349 w 325301"/>
                <a:gd name="connsiteY1" fmla="*/ 31 h 334137"/>
                <a:gd name="connsiteX2" fmla="*/ 97914 w 325301"/>
                <a:gd name="connsiteY2" fmla="*/ 12031 h 334137"/>
                <a:gd name="connsiteX3" fmla="*/ 46113 w 325301"/>
                <a:gd name="connsiteY3" fmla="*/ 46465 h 334137"/>
                <a:gd name="connsiteX4" fmla="*/ 12013 w 325301"/>
                <a:gd name="connsiteY4" fmla="*/ 99500 h 334137"/>
                <a:gd name="connsiteX5" fmla="*/ 12 w 325301"/>
                <a:gd name="connsiteY5" fmla="*/ 166768 h 334137"/>
                <a:gd name="connsiteX6" fmla="*/ 21179 w 325301"/>
                <a:gd name="connsiteY6" fmla="*/ 253936 h 334137"/>
                <a:gd name="connsiteX7" fmla="*/ 79280 w 325301"/>
                <a:gd name="connsiteY7" fmla="*/ 313004 h 334137"/>
                <a:gd name="connsiteX8" fmla="*/ 227384 w 325301"/>
                <a:gd name="connsiteY8" fmla="*/ 321838 h 334137"/>
                <a:gd name="connsiteX9" fmla="*/ 279185 w 325301"/>
                <a:gd name="connsiteY9" fmla="*/ 287404 h 334137"/>
                <a:gd name="connsiteX10" fmla="*/ 313286 w 325301"/>
                <a:gd name="connsiteY10" fmla="*/ 234669 h 334137"/>
                <a:gd name="connsiteX11" fmla="*/ 325286 w 325301"/>
                <a:gd name="connsiteY11" fmla="*/ 166768 h 334137"/>
                <a:gd name="connsiteX12" fmla="*/ 304152 w 325301"/>
                <a:gd name="connsiteY12" fmla="*/ 79299 h 334137"/>
                <a:gd name="connsiteX13" fmla="*/ 246351 w 325301"/>
                <a:gd name="connsiteY13" fmla="*/ 20865 h 334137"/>
                <a:gd name="connsiteX14" fmla="*/ 254551 w 325301"/>
                <a:gd name="connsiteY14" fmla="*/ 213502 h 334137"/>
                <a:gd name="connsiteX15" fmla="*/ 233717 w 325301"/>
                <a:gd name="connsiteY15" fmla="*/ 248569 h 334137"/>
                <a:gd name="connsiteX16" fmla="*/ 202117 w 325301"/>
                <a:gd name="connsiteY16" fmla="*/ 270337 h 334137"/>
                <a:gd name="connsiteX17" fmla="*/ 162349 w 325301"/>
                <a:gd name="connsiteY17" fmla="*/ 277937 h 334137"/>
                <a:gd name="connsiteX18" fmla="*/ 112115 w 325301"/>
                <a:gd name="connsiteY18" fmla="*/ 264603 h 334137"/>
                <a:gd name="connsiteX19" fmla="*/ 76747 w 325301"/>
                <a:gd name="connsiteY19" fmla="*/ 226402 h 334137"/>
                <a:gd name="connsiteX20" fmla="*/ 63814 w 325301"/>
                <a:gd name="connsiteY20" fmla="*/ 166701 h 334137"/>
                <a:gd name="connsiteX21" fmla="*/ 71080 w 325301"/>
                <a:gd name="connsiteY21" fmla="*/ 120033 h 334137"/>
                <a:gd name="connsiteX22" fmla="*/ 91614 w 325301"/>
                <a:gd name="connsiteY22" fmla="*/ 85299 h 334137"/>
                <a:gd name="connsiteX23" fmla="*/ 123181 w 325301"/>
                <a:gd name="connsiteY23" fmla="*/ 63499 h 334137"/>
                <a:gd name="connsiteX24" fmla="*/ 162349 w 325301"/>
                <a:gd name="connsiteY24" fmla="*/ 56232 h 334137"/>
                <a:gd name="connsiteX25" fmla="*/ 213817 w 325301"/>
                <a:gd name="connsiteY25" fmla="*/ 69566 h 334137"/>
                <a:gd name="connsiteX26" fmla="*/ 249184 w 325301"/>
                <a:gd name="connsiteY26" fmla="*/ 107466 h 334137"/>
                <a:gd name="connsiteX27" fmla="*/ 262118 w 325301"/>
                <a:gd name="connsiteY27" fmla="*/ 166834 h 334137"/>
                <a:gd name="connsiteX28" fmla="*/ 254484 w 325301"/>
                <a:gd name="connsiteY28" fmla="*/ 213502 h 334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25301" h="334137">
                  <a:moveTo>
                    <a:pt x="246351" y="20865"/>
                  </a:moveTo>
                  <a:cubicBezTo>
                    <a:pt x="220684" y="6654"/>
                    <a:pt x="191683" y="-533"/>
                    <a:pt x="162349" y="31"/>
                  </a:cubicBezTo>
                  <a:cubicBezTo>
                    <a:pt x="140282" y="-179"/>
                    <a:pt x="118415" y="3894"/>
                    <a:pt x="97914" y="12031"/>
                  </a:cubicBezTo>
                  <a:cubicBezTo>
                    <a:pt x="78447" y="19801"/>
                    <a:pt x="60814" y="31528"/>
                    <a:pt x="46113" y="46465"/>
                  </a:cubicBezTo>
                  <a:cubicBezTo>
                    <a:pt x="31246" y="61625"/>
                    <a:pt x="19646" y="79676"/>
                    <a:pt x="12013" y="99500"/>
                  </a:cubicBezTo>
                  <a:cubicBezTo>
                    <a:pt x="3812" y="120970"/>
                    <a:pt x="-255" y="143790"/>
                    <a:pt x="12" y="166768"/>
                  </a:cubicBezTo>
                  <a:cubicBezTo>
                    <a:pt x="12" y="199612"/>
                    <a:pt x="7079" y="228669"/>
                    <a:pt x="21179" y="253936"/>
                  </a:cubicBezTo>
                  <a:cubicBezTo>
                    <a:pt x="34713" y="278617"/>
                    <a:pt x="54813" y="299064"/>
                    <a:pt x="79280" y="313004"/>
                  </a:cubicBezTo>
                  <a:cubicBezTo>
                    <a:pt x="124915" y="337678"/>
                    <a:pt x="179149" y="340911"/>
                    <a:pt x="227384" y="321838"/>
                  </a:cubicBezTo>
                  <a:cubicBezTo>
                    <a:pt x="246784" y="313917"/>
                    <a:pt x="264384" y="302214"/>
                    <a:pt x="279185" y="287404"/>
                  </a:cubicBezTo>
                  <a:cubicBezTo>
                    <a:pt x="294119" y="272393"/>
                    <a:pt x="305719" y="254429"/>
                    <a:pt x="313286" y="234669"/>
                  </a:cubicBezTo>
                  <a:cubicBezTo>
                    <a:pt x="321519" y="212989"/>
                    <a:pt x="325586" y="189955"/>
                    <a:pt x="325286" y="166768"/>
                  </a:cubicBezTo>
                  <a:cubicBezTo>
                    <a:pt x="325286" y="133434"/>
                    <a:pt x="318252" y="104276"/>
                    <a:pt x="304152" y="79299"/>
                  </a:cubicBezTo>
                  <a:cubicBezTo>
                    <a:pt x="290618" y="54872"/>
                    <a:pt x="270618" y="34651"/>
                    <a:pt x="246351" y="20865"/>
                  </a:cubicBezTo>
                  <a:close/>
                  <a:moveTo>
                    <a:pt x="254551" y="213502"/>
                  </a:moveTo>
                  <a:cubicBezTo>
                    <a:pt x="250051" y="226479"/>
                    <a:pt x="242951" y="238406"/>
                    <a:pt x="233717" y="248569"/>
                  </a:cubicBezTo>
                  <a:cubicBezTo>
                    <a:pt x="224884" y="258030"/>
                    <a:pt x="214117" y="265456"/>
                    <a:pt x="202117" y="270337"/>
                  </a:cubicBezTo>
                  <a:cubicBezTo>
                    <a:pt x="189483" y="275483"/>
                    <a:pt x="175982" y="278067"/>
                    <a:pt x="162349" y="277937"/>
                  </a:cubicBezTo>
                  <a:cubicBezTo>
                    <a:pt x="144715" y="278150"/>
                    <a:pt x="127348" y="273540"/>
                    <a:pt x="112115" y="264603"/>
                  </a:cubicBezTo>
                  <a:cubicBezTo>
                    <a:pt x="96914" y="255503"/>
                    <a:pt x="84648" y="242246"/>
                    <a:pt x="76747" y="226402"/>
                  </a:cubicBezTo>
                  <a:cubicBezTo>
                    <a:pt x="68114" y="209779"/>
                    <a:pt x="63780" y="189878"/>
                    <a:pt x="63814" y="166701"/>
                  </a:cubicBezTo>
                  <a:cubicBezTo>
                    <a:pt x="63513" y="150841"/>
                    <a:pt x="65980" y="135054"/>
                    <a:pt x="71080" y="120033"/>
                  </a:cubicBezTo>
                  <a:cubicBezTo>
                    <a:pt x="75547" y="107200"/>
                    <a:pt x="82514" y="95389"/>
                    <a:pt x="91614" y="85299"/>
                  </a:cubicBezTo>
                  <a:cubicBezTo>
                    <a:pt x="100314" y="75689"/>
                    <a:pt x="111115" y="68226"/>
                    <a:pt x="123181" y="63499"/>
                  </a:cubicBezTo>
                  <a:cubicBezTo>
                    <a:pt x="135648" y="58609"/>
                    <a:pt x="148949" y="56142"/>
                    <a:pt x="162349" y="56232"/>
                  </a:cubicBezTo>
                  <a:cubicBezTo>
                    <a:pt x="180383" y="55919"/>
                    <a:pt x="198183" y="60529"/>
                    <a:pt x="213817" y="69566"/>
                  </a:cubicBezTo>
                  <a:cubicBezTo>
                    <a:pt x="228950" y="78606"/>
                    <a:pt x="241217" y="91746"/>
                    <a:pt x="249184" y="107466"/>
                  </a:cubicBezTo>
                  <a:cubicBezTo>
                    <a:pt x="257818" y="123910"/>
                    <a:pt x="262118" y="143700"/>
                    <a:pt x="262118" y="166834"/>
                  </a:cubicBezTo>
                  <a:cubicBezTo>
                    <a:pt x="262318" y="182718"/>
                    <a:pt x="259751" y="198512"/>
                    <a:pt x="254484" y="213502"/>
                  </a:cubicBezTo>
                  <a:close/>
                </a:path>
              </a:pathLst>
            </a:custGeom>
            <a:grpFill/>
            <a:ln w="3333" cap="flat">
              <a:noFill/>
              <a:prstDash val="solid"/>
              <a:miter/>
            </a:ln>
          </p:spPr>
          <p:txBody>
            <a:bodyPr rtlCol="0" anchor="ctr"/>
            <a:lstStyle/>
            <a:p>
              <a:endParaRPr lang="es-ES" sz="1350"/>
            </a:p>
          </p:txBody>
        </p:sp>
        <p:sp>
          <p:nvSpPr>
            <p:cNvPr id="31" name="Forma libre: forma 30">
              <a:extLst>
                <a:ext uri="{FF2B5EF4-FFF2-40B4-BE49-F238E27FC236}">
                  <a16:creationId xmlns:a16="http://schemas.microsoft.com/office/drawing/2014/main" id="{63C366F0-5A08-59F7-E0FF-E9DB51CAAF04}"/>
                </a:ext>
              </a:extLst>
            </p:cNvPr>
            <p:cNvSpPr/>
            <p:nvPr/>
          </p:nvSpPr>
          <p:spPr>
            <a:xfrm>
              <a:off x="4768096" y="3487762"/>
              <a:ext cx="464876" cy="321040"/>
            </a:xfrm>
            <a:custGeom>
              <a:avLst/>
              <a:gdLst>
                <a:gd name="connsiteX0" fmla="*/ 349274 w 464876"/>
                <a:gd name="connsiteY0" fmla="*/ 172604 h 321040"/>
                <a:gd name="connsiteX1" fmla="*/ 341074 w 464876"/>
                <a:gd name="connsiteY1" fmla="*/ 200071 h 321040"/>
                <a:gd name="connsiteX2" fmla="*/ 332874 w 464876"/>
                <a:gd name="connsiteY2" fmla="*/ 230072 h 321040"/>
                <a:gd name="connsiteX3" fmla="*/ 314540 w 464876"/>
                <a:gd name="connsiteY3" fmla="*/ 173204 h 321040"/>
                <a:gd name="connsiteX4" fmla="*/ 259472 w 464876"/>
                <a:gd name="connsiteY4" fmla="*/ 0 h 321040"/>
                <a:gd name="connsiteX5" fmla="*/ 205771 w 464876"/>
                <a:gd name="connsiteY5" fmla="*/ 0 h 321040"/>
                <a:gd name="connsiteX6" fmla="*/ 151603 w 464876"/>
                <a:gd name="connsiteY6" fmla="*/ 172604 h 321040"/>
                <a:gd name="connsiteX7" fmla="*/ 143069 w 464876"/>
                <a:gd name="connsiteY7" fmla="*/ 200704 h 321040"/>
                <a:gd name="connsiteX8" fmla="*/ 133903 w 464876"/>
                <a:gd name="connsiteY8" fmla="*/ 230705 h 321040"/>
                <a:gd name="connsiteX9" fmla="*/ 125069 w 464876"/>
                <a:gd name="connsiteY9" fmla="*/ 200704 h 321040"/>
                <a:gd name="connsiteX10" fmla="*/ 116836 w 464876"/>
                <a:gd name="connsiteY10" fmla="*/ 172604 h 321040"/>
                <a:gd name="connsiteX11" fmla="*/ 65701 w 464876"/>
                <a:gd name="connsiteY11" fmla="*/ 167 h 321040"/>
                <a:gd name="connsiteX12" fmla="*/ 0 w 464876"/>
                <a:gd name="connsiteY12" fmla="*/ 167 h 321040"/>
                <a:gd name="connsiteX13" fmla="*/ 101702 w 464876"/>
                <a:gd name="connsiteY13" fmla="*/ 321040 h 321040"/>
                <a:gd name="connsiteX14" fmla="*/ 160437 w 464876"/>
                <a:gd name="connsiteY14" fmla="*/ 321040 h 321040"/>
                <a:gd name="connsiteX15" fmla="*/ 214738 w 464876"/>
                <a:gd name="connsiteY15" fmla="*/ 148603 h 321040"/>
                <a:gd name="connsiteX16" fmla="*/ 231805 w 464876"/>
                <a:gd name="connsiteY16" fmla="*/ 92402 h 321040"/>
                <a:gd name="connsiteX17" fmla="*/ 250105 w 464876"/>
                <a:gd name="connsiteY17" fmla="*/ 148603 h 321040"/>
                <a:gd name="connsiteX18" fmla="*/ 304440 w 464876"/>
                <a:gd name="connsiteY18" fmla="*/ 321040 h 321040"/>
                <a:gd name="connsiteX19" fmla="*/ 363808 w 464876"/>
                <a:gd name="connsiteY19" fmla="*/ 321040 h 321040"/>
                <a:gd name="connsiteX20" fmla="*/ 464876 w 464876"/>
                <a:gd name="connsiteY20" fmla="*/ 167 h 321040"/>
                <a:gd name="connsiteX21" fmla="*/ 400442 w 464876"/>
                <a:gd name="connsiteY21" fmla="*/ 167 h 32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4876" h="321040">
                  <a:moveTo>
                    <a:pt x="349274" y="172604"/>
                  </a:moveTo>
                  <a:cubicBezTo>
                    <a:pt x="346341" y="181871"/>
                    <a:pt x="343607" y="191027"/>
                    <a:pt x="341074" y="200071"/>
                  </a:cubicBezTo>
                  <a:cubicBezTo>
                    <a:pt x="338540" y="209114"/>
                    <a:pt x="335807" y="219115"/>
                    <a:pt x="332874" y="230072"/>
                  </a:cubicBezTo>
                  <a:cubicBezTo>
                    <a:pt x="325273" y="206471"/>
                    <a:pt x="319173" y="187514"/>
                    <a:pt x="314540" y="173204"/>
                  </a:cubicBezTo>
                  <a:lnTo>
                    <a:pt x="259472" y="0"/>
                  </a:lnTo>
                  <a:lnTo>
                    <a:pt x="205771" y="0"/>
                  </a:lnTo>
                  <a:lnTo>
                    <a:pt x="151603" y="172604"/>
                  </a:lnTo>
                  <a:cubicBezTo>
                    <a:pt x="148636" y="182314"/>
                    <a:pt x="145770" y="191681"/>
                    <a:pt x="143069" y="200704"/>
                  </a:cubicBezTo>
                  <a:cubicBezTo>
                    <a:pt x="140303" y="209771"/>
                    <a:pt x="137269" y="219771"/>
                    <a:pt x="133903" y="230705"/>
                  </a:cubicBezTo>
                  <a:cubicBezTo>
                    <a:pt x="130569" y="219771"/>
                    <a:pt x="127569" y="209771"/>
                    <a:pt x="125069" y="200704"/>
                  </a:cubicBezTo>
                  <a:cubicBezTo>
                    <a:pt x="122569" y="191637"/>
                    <a:pt x="119802" y="182304"/>
                    <a:pt x="116836" y="172604"/>
                  </a:cubicBezTo>
                  <a:lnTo>
                    <a:pt x="65701" y="167"/>
                  </a:lnTo>
                  <a:lnTo>
                    <a:pt x="0" y="167"/>
                  </a:lnTo>
                  <a:lnTo>
                    <a:pt x="101702" y="321040"/>
                  </a:lnTo>
                  <a:lnTo>
                    <a:pt x="160437" y="321040"/>
                  </a:lnTo>
                  <a:lnTo>
                    <a:pt x="214738" y="148603"/>
                  </a:lnTo>
                  <a:cubicBezTo>
                    <a:pt x="219371" y="134713"/>
                    <a:pt x="225071" y="115979"/>
                    <a:pt x="231805" y="92402"/>
                  </a:cubicBezTo>
                  <a:cubicBezTo>
                    <a:pt x="239805" y="115979"/>
                    <a:pt x="245905" y="134713"/>
                    <a:pt x="250105" y="148603"/>
                  </a:cubicBezTo>
                  <a:lnTo>
                    <a:pt x="304440" y="321040"/>
                  </a:lnTo>
                  <a:lnTo>
                    <a:pt x="363808" y="321040"/>
                  </a:lnTo>
                  <a:lnTo>
                    <a:pt x="464876" y="167"/>
                  </a:lnTo>
                  <a:lnTo>
                    <a:pt x="400442" y="167"/>
                  </a:lnTo>
                  <a:close/>
                </a:path>
              </a:pathLst>
            </a:custGeom>
            <a:grpFill/>
            <a:ln w="3333" cap="flat">
              <a:noFill/>
              <a:prstDash val="solid"/>
              <a:miter/>
            </a:ln>
          </p:spPr>
          <p:txBody>
            <a:bodyPr rtlCol="0" anchor="ctr"/>
            <a:lstStyle/>
            <a:p>
              <a:endParaRPr lang="es-ES" sz="1350"/>
            </a:p>
          </p:txBody>
        </p:sp>
        <p:sp>
          <p:nvSpPr>
            <p:cNvPr id="32" name="Forma libre: forma 31">
              <a:extLst>
                <a:ext uri="{FF2B5EF4-FFF2-40B4-BE49-F238E27FC236}">
                  <a16:creationId xmlns:a16="http://schemas.microsoft.com/office/drawing/2014/main" id="{D3CEACE0-42BF-1072-4080-926D29C4D0EC}"/>
                </a:ext>
              </a:extLst>
            </p:cNvPr>
            <p:cNvSpPr/>
            <p:nvPr/>
          </p:nvSpPr>
          <p:spPr>
            <a:xfrm>
              <a:off x="5232952" y="3481440"/>
              <a:ext cx="302526" cy="334259"/>
            </a:xfrm>
            <a:custGeom>
              <a:avLst/>
              <a:gdLst>
                <a:gd name="connsiteX0" fmla="*/ 230559 w 302526"/>
                <a:gd name="connsiteY0" fmla="*/ 20555 h 334259"/>
                <a:gd name="connsiteX1" fmla="*/ 154124 w 302526"/>
                <a:gd name="connsiteY1" fmla="*/ 21 h 334259"/>
                <a:gd name="connsiteX2" fmla="*/ 91889 w 302526"/>
                <a:gd name="connsiteY2" fmla="*/ 11688 h 334259"/>
                <a:gd name="connsiteX3" fmla="*/ 42955 w 302526"/>
                <a:gd name="connsiteY3" fmla="*/ 45589 h 334259"/>
                <a:gd name="connsiteX4" fmla="*/ 11054 w 302526"/>
                <a:gd name="connsiteY4" fmla="*/ 98323 h 334259"/>
                <a:gd name="connsiteX5" fmla="*/ 20 w 302526"/>
                <a:gd name="connsiteY5" fmla="*/ 166858 h 334259"/>
                <a:gd name="connsiteX6" fmla="*/ 20221 w 302526"/>
                <a:gd name="connsiteY6" fmla="*/ 254327 h 334259"/>
                <a:gd name="connsiteX7" fmla="*/ 75789 w 302526"/>
                <a:gd name="connsiteY7" fmla="*/ 313095 h 334259"/>
                <a:gd name="connsiteX8" fmla="*/ 157291 w 302526"/>
                <a:gd name="connsiteY8" fmla="*/ 334228 h 334259"/>
                <a:gd name="connsiteX9" fmla="*/ 211258 w 302526"/>
                <a:gd name="connsiteY9" fmla="*/ 326328 h 334259"/>
                <a:gd name="connsiteX10" fmla="*/ 259293 w 302526"/>
                <a:gd name="connsiteY10" fmla="*/ 300461 h 334259"/>
                <a:gd name="connsiteX11" fmla="*/ 296860 w 302526"/>
                <a:gd name="connsiteY11" fmla="*/ 254027 h 334259"/>
                <a:gd name="connsiteX12" fmla="*/ 248859 w 302526"/>
                <a:gd name="connsiteY12" fmla="*/ 224326 h 334259"/>
                <a:gd name="connsiteX13" fmla="*/ 224858 w 302526"/>
                <a:gd name="connsiteY13" fmla="*/ 256227 h 334259"/>
                <a:gd name="connsiteX14" fmla="*/ 193891 w 302526"/>
                <a:gd name="connsiteY14" fmla="*/ 273927 h 334259"/>
                <a:gd name="connsiteX15" fmla="*/ 157224 w 302526"/>
                <a:gd name="connsiteY15" fmla="*/ 279294 h 334259"/>
                <a:gd name="connsiteX16" fmla="*/ 108589 w 302526"/>
                <a:gd name="connsiteY16" fmla="*/ 266660 h 334259"/>
                <a:gd name="connsiteX17" fmla="*/ 74855 w 302526"/>
                <a:gd name="connsiteY17" fmla="*/ 228926 h 334259"/>
                <a:gd name="connsiteX18" fmla="*/ 63089 w 302526"/>
                <a:gd name="connsiteY18" fmla="*/ 181258 h 334259"/>
                <a:gd name="connsiteX19" fmla="*/ 301927 w 302526"/>
                <a:gd name="connsiteY19" fmla="*/ 181258 h 334259"/>
                <a:gd name="connsiteX20" fmla="*/ 302527 w 302526"/>
                <a:gd name="connsiteY20" fmla="*/ 172425 h 334259"/>
                <a:gd name="connsiteX21" fmla="*/ 302527 w 302526"/>
                <a:gd name="connsiteY21" fmla="*/ 164191 h 334259"/>
                <a:gd name="connsiteX22" fmla="*/ 283293 w 302526"/>
                <a:gd name="connsiteY22" fmla="*/ 77990 h 334259"/>
                <a:gd name="connsiteX23" fmla="*/ 230559 w 302526"/>
                <a:gd name="connsiteY23" fmla="*/ 20555 h 334259"/>
                <a:gd name="connsiteX24" fmla="*/ 86856 w 302526"/>
                <a:gd name="connsiteY24" fmla="*/ 81823 h 334259"/>
                <a:gd name="connsiteX25" fmla="*/ 115590 w 302526"/>
                <a:gd name="connsiteY25" fmla="*/ 59723 h 334259"/>
                <a:gd name="connsiteX26" fmla="*/ 153491 w 302526"/>
                <a:gd name="connsiteY26" fmla="*/ 52456 h 334259"/>
                <a:gd name="connsiteX27" fmla="*/ 215692 w 302526"/>
                <a:gd name="connsiteY27" fmla="*/ 80223 h 334259"/>
                <a:gd name="connsiteX28" fmla="*/ 238026 w 302526"/>
                <a:gd name="connsiteY28" fmla="*/ 135191 h 334259"/>
                <a:gd name="connsiteX29" fmla="*/ 64922 w 302526"/>
                <a:gd name="connsiteY29" fmla="*/ 135191 h 334259"/>
                <a:gd name="connsiteX30" fmla="*/ 68855 w 302526"/>
                <a:gd name="connsiteY30" fmla="*/ 117824 h 334259"/>
                <a:gd name="connsiteX31" fmla="*/ 86856 w 302526"/>
                <a:gd name="connsiteY31" fmla="*/ 81823 h 33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02526" h="334259">
                  <a:moveTo>
                    <a:pt x="230559" y="20555"/>
                  </a:moveTo>
                  <a:cubicBezTo>
                    <a:pt x="207525" y="6671"/>
                    <a:pt x="181024" y="-442"/>
                    <a:pt x="154124" y="21"/>
                  </a:cubicBezTo>
                  <a:cubicBezTo>
                    <a:pt x="132823" y="-245"/>
                    <a:pt x="111656" y="3721"/>
                    <a:pt x="91889" y="11688"/>
                  </a:cubicBezTo>
                  <a:cubicBezTo>
                    <a:pt x="73355" y="19378"/>
                    <a:pt x="56655" y="30935"/>
                    <a:pt x="42955" y="45589"/>
                  </a:cubicBezTo>
                  <a:cubicBezTo>
                    <a:pt x="28788" y="60769"/>
                    <a:pt x="17921" y="78726"/>
                    <a:pt x="11054" y="98323"/>
                  </a:cubicBezTo>
                  <a:cubicBezTo>
                    <a:pt x="3421" y="120354"/>
                    <a:pt x="-313" y="143548"/>
                    <a:pt x="20" y="166858"/>
                  </a:cubicBezTo>
                  <a:cubicBezTo>
                    <a:pt x="20" y="200192"/>
                    <a:pt x="6754" y="229349"/>
                    <a:pt x="20221" y="254327"/>
                  </a:cubicBezTo>
                  <a:cubicBezTo>
                    <a:pt x="32988" y="278647"/>
                    <a:pt x="52222" y="298978"/>
                    <a:pt x="75789" y="313095"/>
                  </a:cubicBezTo>
                  <a:cubicBezTo>
                    <a:pt x="100489" y="327488"/>
                    <a:pt x="128690" y="334802"/>
                    <a:pt x="157291" y="334228"/>
                  </a:cubicBezTo>
                  <a:cubicBezTo>
                    <a:pt x="175558" y="334262"/>
                    <a:pt x="193758" y="331598"/>
                    <a:pt x="211258" y="326328"/>
                  </a:cubicBezTo>
                  <a:cubicBezTo>
                    <a:pt x="228859" y="321021"/>
                    <a:pt x="245193" y="312225"/>
                    <a:pt x="259293" y="300461"/>
                  </a:cubicBezTo>
                  <a:cubicBezTo>
                    <a:pt x="274593" y="287454"/>
                    <a:pt x="287327" y="271707"/>
                    <a:pt x="296860" y="254027"/>
                  </a:cubicBezTo>
                  <a:lnTo>
                    <a:pt x="248859" y="224326"/>
                  </a:lnTo>
                  <a:cubicBezTo>
                    <a:pt x="242926" y="236360"/>
                    <a:pt x="234759" y="247177"/>
                    <a:pt x="224858" y="256227"/>
                  </a:cubicBezTo>
                  <a:cubicBezTo>
                    <a:pt x="215925" y="264277"/>
                    <a:pt x="205358" y="270314"/>
                    <a:pt x="193891" y="273927"/>
                  </a:cubicBezTo>
                  <a:cubicBezTo>
                    <a:pt x="182024" y="277577"/>
                    <a:pt x="169657" y="279387"/>
                    <a:pt x="157224" y="279294"/>
                  </a:cubicBezTo>
                  <a:cubicBezTo>
                    <a:pt x="140157" y="279581"/>
                    <a:pt x="123356" y="275214"/>
                    <a:pt x="108589" y="266660"/>
                  </a:cubicBezTo>
                  <a:cubicBezTo>
                    <a:pt x="93823" y="257730"/>
                    <a:pt x="82089" y="244586"/>
                    <a:pt x="74855" y="228926"/>
                  </a:cubicBezTo>
                  <a:cubicBezTo>
                    <a:pt x="67889" y="213949"/>
                    <a:pt x="63889" y="197759"/>
                    <a:pt x="63089" y="181258"/>
                  </a:cubicBezTo>
                  <a:lnTo>
                    <a:pt x="301927" y="181258"/>
                  </a:lnTo>
                  <a:cubicBezTo>
                    <a:pt x="302327" y="178332"/>
                    <a:pt x="302527" y="175378"/>
                    <a:pt x="302527" y="172425"/>
                  </a:cubicBezTo>
                  <a:lnTo>
                    <a:pt x="302527" y="164191"/>
                  </a:lnTo>
                  <a:cubicBezTo>
                    <a:pt x="302527" y="131347"/>
                    <a:pt x="296127" y="102613"/>
                    <a:pt x="283293" y="77990"/>
                  </a:cubicBezTo>
                  <a:cubicBezTo>
                    <a:pt x="271326" y="54352"/>
                    <a:pt x="253093" y="34479"/>
                    <a:pt x="230559" y="20555"/>
                  </a:cubicBezTo>
                  <a:close/>
                  <a:moveTo>
                    <a:pt x="86856" y="81823"/>
                  </a:moveTo>
                  <a:cubicBezTo>
                    <a:pt x="94389" y="72116"/>
                    <a:pt x="104289" y="64506"/>
                    <a:pt x="115590" y="59723"/>
                  </a:cubicBezTo>
                  <a:cubicBezTo>
                    <a:pt x="127590" y="54742"/>
                    <a:pt x="140490" y="52269"/>
                    <a:pt x="153491" y="52456"/>
                  </a:cubicBezTo>
                  <a:cubicBezTo>
                    <a:pt x="177357" y="51832"/>
                    <a:pt x="200225" y="62039"/>
                    <a:pt x="215692" y="80223"/>
                  </a:cubicBezTo>
                  <a:cubicBezTo>
                    <a:pt x="227292" y="93557"/>
                    <a:pt x="234726" y="111880"/>
                    <a:pt x="238026" y="135191"/>
                  </a:cubicBezTo>
                  <a:lnTo>
                    <a:pt x="64922" y="135191"/>
                  </a:lnTo>
                  <a:cubicBezTo>
                    <a:pt x="65855" y="129324"/>
                    <a:pt x="67155" y="123521"/>
                    <a:pt x="68855" y="117824"/>
                  </a:cubicBezTo>
                  <a:cubicBezTo>
                    <a:pt x="72522" y="104787"/>
                    <a:pt x="78622" y="92570"/>
                    <a:pt x="86856" y="81823"/>
                  </a:cubicBezTo>
                  <a:close/>
                </a:path>
              </a:pathLst>
            </a:custGeom>
            <a:grpFill/>
            <a:ln w="3333" cap="flat">
              <a:noFill/>
              <a:prstDash val="solid"/>
              <a:miter/>
            </a:ln>
          </p:spPr>
          <p:txBody>
            <a:bodyPr rtlCol="0" anchor="ctr"/>
            <a:lstStyle/>
            <a:p>
              <a:endParaRPr lang="es-ES" sz="1350"/>
            </a:p>
          </p:txBody>
        </p:sp>
        <p:sp>
          <p:nvSpPr>
            <p:cNvPr id="33" name="Forma libre: forma 32">
              <a:extLst>
                <a:ext uri="{FF2B5EF4-FFF2-40B4-BE49-F238E27FC236}">
                  <a16:creationId xmlns:a16="http://schemas.microsoft.com/office/drawing/2014/main" id="{7484FBCD-56FE-082A-6A9A-749998F3C699}"/>
                </a:ext>
              </a:extLst>
            </p:cNvPr>
            <p:cNvSpPr/>
            <p:nvPr/>
          </p:nvSpPr>
          <p:spPr>
            <a:xfrm>
              <a:off x="5575180" y="3481451"/>
              <a:ext cx="167370" cy="327184"/>
            </a:xfrm>
            <a:custGeom>
              <a:avLst/>
              <a:gdLst>
                <a:gd name="connsiteX0" fmla="*/ 149070 w 167370"/>
                <a:gd name="connsiteY0" fmla="*/ 11 h 327184"/>
                <a:gd name="connsiteX1" fmla="*/ 98202 w 167370"/>
                <a:gd name="connsiteY1" fmla="*/ 14545 h 327184"/>
                <a:gd name="connsiteX2" fmla="*/ 61901 w 167370"/>
                <a:gd name="connsiteY2" fmla="*/ 58746 h 327184"/>
                <a:gd name="connsiteX3" fmla="*/ 61901 w 167370"/>
                <a:gd name="connsiteY3" fmla="*/ 6311 h 327184"/>
                <a:gd name="connsiteX4" fmla="*/ 0 w 167370"/>
                <a:gd name="connsiteY4" fmla="*/ 6311 h 327184"/>
                <a:gd name="connsiteX5" fmla="*/ 0 w 167370"/>
                <a:gd name="connsiteY5" fmla="*/ 327185 h 327184"/>
                <a:gd name="connsiteX6" fmla="*/ 61901 w 167370"/>
                <a:gd name="connsiteY6" fmla="*/ 327185 h 327184"/>
                <a:gd name="connsiteX7" fmla="*/ 61901 w 167370"/>
                <a:gd name="connsiteY7" fmla="*/ 156014 h 327184"/>
                <a:gd name="connsiteX8" fmla="*/ 82735 w 167370"/>
                <a:gd name="connsiteY8" fmla="*/ 90346 h 327184"/>
                <a:gd name="connsiteX9" fmla="*/ 135803 w 167370"/>
                <a:gd name="connsiteY9" fmla="*/ 65712 h 327184"/>
                <a:gd name="connsiteX10" fmla="*/ 167370 w 167370"/>
                <a:gd name="connsiteY10" fmla="*/ 65712 h 327184"/>
                <a:gd name="connsiteX11" fmla="*/ 167370 w 167370"/>
                <a:gd name="connsiteY11" fmla="*/ 11 h 32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370" h="327184">
                  <a:moveTo>
                    <a:pt x="149070" y="11"/>
                  </a:moveTo>
                  <a:cubicBezTo>
                    <a:pt x="131036" y="-269"/>
                    <a:pt x="113369" y="4788"/>
                    <a:pt x="98202" y="14545"/>
                  </a:cubicBezTo>
                  <a:cubicBezTo>
                    <a:pt x="83268" y="24212"/>
                    <a:pt x="71168" y="38945"/>
                    <a:pt x="61901" y="58746"/>
                  </a:cubicBezTo>
                  <a:lnTo>
                    <a:pt x="61901" y="6311"/>
                  </a:lnTo>
                  <a:lnTo>
                    <a:pt x="0" y="6311"/>
                  </a:lnTo>
                  <a:lnTo>
                    <a:pt x="0" y="327185"/>
                  </a:lnTo>
                  <a:lnTo>
                    <a:pt x="61901" y="327185"/>
                  </a:lnTo>
                  <a:lnTo>
                    <a:pt x="61901" y="156014"/>
                  </a:lnTo>
                  <a:cubicBezTo>
                    <a:pt x="61901" y="128657"/>
                    <a:pt x="68835" y="106770"/>
                    <a:pt x="82735" y="90346"/>
                  </a:cubicBezTo>
                  <a:cubicBezTo>
                    <a:pt x="95669" y="74366"/>
                    <a:pt x="115269" y="65269"/>
                    <a:pt x="135803" y="65712"/>
                  </a:cubicBezTo>
                  <a:lnTo>
                    <a:pt x="167370" y="65712"/>
                  </a:lnTo>
                  <a:lnTo>
                    <a:pt x="167370" y="11"/>
                  </a:lnTo>
                  <a:close/>
                </a:path>
              </a:pathLst>
            </a:custGeom>
            <a:grpFill/>
            <a:ln w="3333" cap="flat">
              <a:noFill/>
              <a:prstDash val="solid"/>
              <a:miter/>
            </a:ln>
          </p:spPr>
          <p:txBody>
            <a:bodyPr rtlCol="0" anchor="ctr"/>
            <a:lstStyle/>
            <a:p>
              <a:endParaRPr lang="es-ES" sz="1350"/>
            </a:p>
          </p:txBody>
        </p:sp>
        <p:sp>
          <p:nvSpPr>
            <p:cNvPr id="34" name="Forma libre: forma 33">
              <a:extLst>
                <a:ext uri="{FF2B5EF4-FFF2-40B4-BE49-F238E27FC236}">
                  <a16:creationId xmlns:a16="http://schemas.microsoft.com/office/drawing/2014/main" id="{3389CADF-BB19-C80B-C3BA-9319A88AF45C}"/>
                </a:ext>
              </a:extLst>
            </p:cNvPr>
            <p:cNvSpPr/>
            <p:nvPr/>
          </p:nvSpPr>
          <p:spPr>
            <a:xfrm>
              <a:off x="1347857" y="3171155"/>
              <a:ext cx="420230" cy="673769"/>
            </a:xfrm>
            <a:custGeom>
              <a:avLst/>
              <a:gdLst>
                <a:gd name="connsiteX0" fmla="*/ 0 w 420230"/>
                <a:gd name="connsiteY0" fmla="*/ 480344 h 673769"/>
                <a:gd name="connsiteX1" fmla="*/ 55768 w 420230"/>
                <a:gd name="connsiteY1" fmla="*/ 616213 h 673769"/>
                <a:gd name="connsiteX2" fmla="*/ 278373 w 420230"/>
                <a:gd name="connsiteY2" fmla="*/ 652681 h 673769"/>
                <a:gd name="connsiteX3" fmla="*/ 345241 w 420230"/>
                <a:gd name="connsiteY3" fmla="*/ 0 h 673769"/>
                <a:gd name="connsiteX4" fmla="*/ 0 w 420230"/>
                <a:gd name="connsiteY4" fmla="*/ 480344 h 673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230" h="673769">
                  <a:moveTo>
                    <a:pt x="0" y="480344"/>
                  </a:moveTo>
                  <a:cubicBezTo>
                    <a:pt x="-76" y="531218"/>
                    <a:pt x="19971" y="580059"/>
                    <a:pt x="55768" y="616213"/>
                  </a:cubicBezTo>
                  <a:cubicBezTo>
                    <a:pt x="124836" y="685281"/>
                    <a:pt x="218605" y="685148"/>
                    <a:pt x="278373" y="652681"/>
                  </a:cubicBezTo>
                  <a:cubicBezTo>
                    <a:pt x="351541" y="612980"/>
                    <a:pt x="516145" y="493910"/>
                    <a:pt x="345241" y="0"/>
                  </a:cubicBezTo>
                  <a:cubicBezTo>
                    <a:pt x="345241" y="233138"/>
                    <a:pt x="0" y="256839"/>
                    <a:pt x="0" y="480344"/>
                  </a:cubicBezTo>
                  <a:close/>
                </a:path>
              </a:pathLst>
            </a:custGeom>
            <a:grpFill/>
            <a:ln w="3333" cap="flat">
              <a:noFill/>
              <a:prstDash val="solid"/>
              <a:miter/>
            </a:ln>
          </p:spPr>
          <p:txBody>
            <a:bodyPr rtlCol="0" anchor="ctr"/>
            <a:lstStyle/>
            <a:p>
              <a:endParaRPr lang="es-ES" sz="1350"/>
            </a:p>
          </p:txBody>
        </p:sp>
        <p:sp>
          <p:nvSpPr>
            <p:cNvPr id="35" name="Forma libre: forma 34">
              <a:extLst>
                <a:ext uri="{FF2B5EF4-FFF2-40B4-BE49-F238E27FC236}">
                  <a16:creationId xmlns:a16="http://schemas.microsoft.com/office/drawing/2014/main" id="{4D89A4E5-BDC4-D889-3678-C9EC7B8724D6}"/>
                </a:ext>
              </a:extLst>
            </p:cNvPr>
            <p:cNvSpPr/>
            <p:nvPr/>
          </p:nvSpPr>
          <p:spPr>
            <a:xfrm>
              <a:off x="1103118" y="3171155"/>
              <a:ext cx="401942" cy="673740"/>
            </a:xfrm>
            <a:custGeom>
              <a:avLst/>
              <a:gdLst>
                <a:gd name="connsiteX0" fmla="*/ 401942 w 401942"/>
                <a:gd name="connsiteY0" fmla="*/ 204104 h 673740"/>
                <a:gd name="connsiteX1" fmla="*/ 345274 w 401942"/>
                <a:gd name="connsiteY1" fmla="*/ 0 h 673740"/>
                <a:gd name="connsiteX2" fmla="*/ 0 w 401942"/>
                <a:gd name="connsiteY2" fmla="*/ 480344 h 673740"/>
                <a:gd name="connsiteX3" fmla="*/ 55701 w 401942"/>
                <a:gd name="connsiteY3" fmla="*/ 616213 h 673740"/>
                <a:gd name="connsiteX4" fmla="*/ 278306 w 401942"/>
                <a:gd name="connsiteY4" fmla="*/ 652681 h 673740"/>
                <a:gd name="connsiteX5" fmla="*/ 401942 w 401942"/>
                <a:gd name="connsiteY5" fmla="*/ 204104 h 67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942" h="673740">
                  <a:moveTo>
                    <a:pt x="401942" y="204104"/>
                  </a:moveTo>
                  <a:cubicBezTo>
                    <a:pt x="390608" y="143003"/>
                    <a:pt x="372441" y="80435"/>
                    <a:pt x="345274" y="0"/>
                  </a:cubicBezTo>
                  <a:cubicBezTo>
                    <a:pt x="345274" y="233138"/>
                    <a:pt x="0" y="256839"/>
                    <a:pt x="0" y="480344"/>
                  </a:cubicBezTo>
                  <a:cubicBezTo>
                    <a:pt x="-76" y="531208"/>
                    <a:pt x="19941" y="580042"/>
                    <a:pt x="55701" y="616213"/>
                  </a:cubicBezTo>
                  <a:cubicBezTo>
                    <a:pt x="124770" y="685281"/>
                    <a:pt x="219272" y="685081"/>
                    <a:pt x="278306" y="652681"/>
                  </a:cubicBezTo>
                  <a:cubicBezTo>
                    <a:pt x="141037" y="506311"/>
                    <a:pt x="189371" y="336874"/>
                    <a:pt x="401942" y="204104"/>
                  </a:cubicBezTo>
                  <a:close/>
                </a:path>
              </a:pathLst>
            </a:custGeom>
            <a:grpFill/>
            <a:ln w="3333" cap="flat">
              <a:noFill/>
              <a:prstDash val="solid"/>
              <a:miter/>
            </a:ln>
          </p:spPr>
          <p:txBody>
            <a:bodyPr rtlCol="0" anchor="ctr"/>
            <a:lstStyle/>
            <a:p>
              <a:endParaRPr lang="es-ES" sz="1350"/>
            </a:p>
          </p:txBody>
        </p:sp>
        <p:sp>
          <p:nvSpPr>
            <p:cNvPr id="36" name="Forma libre: forma 35">
              <a:extLst>
                <a:ext uri="{FF2B5EF4-FFF2-40B4-BE49-F238E27FC236}">
                  <a16:creationId xmlns:a16="http://schemas.microsoft.com/office/drawing/2014/main" id="{AC2D272B-42DD-E5D4-1558-8871DDBCD9A3}"/>
                </a:ext>
              </a:extLst>
            </p:cNvPr>
            <p:cNvSpPr/>
            <p:nvPr/>
          </p:nvSpPr>
          <p:spPr>
            <a:xfrm>
              <a:off x="858380" y="3171155"/>
              <a:ext cx="401941" cy="832550"/>
            </a:xfrm>
            <a:custGeom>
              <a:avLst/>
              <a:gdLst>
                <a:gd name="connsiteX0" fmla="*/ 401942 w 401941"/>
                <a:gd name="connsiteY0" fmla="*/ 204104 h 832550"/>
                <a:gd name="connsiteX1" fmla="*/ 345274 w 401941"/>
                <a:gd name="connsiteY1" fmla="*/ 0 h 832550"/>
                <a:gd name="connsiteX2" fmla="*/ 0 w 401941"/>
                <a:gd name="connsiteY2" fmla="*/ 480344 h 832550"/>
                <a:gd name="connsiteX3" fmla="*/ 92869 w 401941"/>
                <a:gd name="connsiteY3" fmla="*/ 645447 h 832550"/>
                <a:gd name="connsiteX4" fmla="*/ 83968 w 401941"/>
                <a:gd name="connsiteY4" fmla="*/ 832551 h 832550"/>
                <a:gd name="connsiteX5" fmla="*/ 128269 w 401941"/>
                <a:gd name="connsiteY5" fmla="*/ 825184 h 832550"/>
                <a:gd name="connsiteX6" fmla="*/ 121269 w 401941"/>
                <a:gd name="connsiteY6" fmla="*/ 659781 h 832550"/>
                <a:gd name="connsiteX7" fmla="*/ 278306 w 401941"/>
                <a:gd name="connsiteY7" fmla="*/ 652747 h 832550"/>
                <a:gd name="connsiteX8" fmla="*/ 401942 w 401941"/>
                <a:gd name="connsiteY8" fmla="*/ 204104 h 83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1941" h="832550">
                  <a:moveTo>
                    <a:pt x="401942" y="204104"/>
                  </a:moveTo>
                  <a:cubicBezTo>
                    <a:pt x="390608" y="143003"/>
                    <a:pt x="372408" y="80435"/>
                    <a:pt x="345274" y="0"/>
                  </a:cubicBezTo>
                  <a:cubicBezTo>
                    <a:pt x="345274" y="233138"/>
                    <a:pt x="0" y="256839"/>
                    <a:pt x="0" y="480344"/>
                  </a:cubicBezTo>
                  <a:cubicBezTo>
                    <a:pt x="0" y="594979"/>
                    <a:pt x="92869" y="645447"/>
                    <a:pt x="92869" y="645447"/>
                  </a:cubicBezTo>
                  <a:cubicBezTo>
                    <a:pt x="78438" y="706738"/>
                    <a:pt x="75422" y="770166"/>
                    <a:pt x="83968" y="832551"/>
                  </a:cubicBezTo>
                  <a:lnTo>
                    <a:pt x="128269" y="825184"/>
                  </a:lnTo>
                  <a:cubicBezTo>
                    <a:pt x="106602" y="749849"/>
                    <a:pt x="119903" y="667814"/>
                    <a:pt x="121269" y="659781"/>
                  </a:cubicBezTo>
                  <a:cubicBezTo>
                    <a:pt x="177937" y="682481"/>
                    <a:pt x="236372" y="675748"/>
                    <a:pt x="278306" y="652747"/>
                  </a:cubicBezTo>
                  <a:cubicBezTo>
                    <a:pt x="140836" y="506311"/>
                    <a:pt x="189371" y="336907"/>
                    <a:pt x="401942" y="204104"/>
                  </a:cubicBezTo>
                  <a:close/>
                </a:path>
              </a:pathLst>
            </a:custGeom>
            <a:grpFill/>
            <a:ln w="3333" cap="flat">
              <a:noFill/>
              <a:prstDash val="solid"/>
              <a:miter/>
            </a:ln>
          </p:spPr>
          <p:txBody>
            <a:bodyPr rtlCol="0" anchor="ctr"/>
            <a:lstStyle/>
            <a:p>
              <a:endParaRPr lang="es-ES" sz="1350"/>
            </a:p>
          </p:txBody>
        </p:sp>
      </p:grpSp>
    </p:spTree>
    <p:extLst>
      <p:ext uri="{BB962C8B-B14F-4D97-AF65-F5344CB8AC3E}">
        <p14:creationId xmlns:p14="http://schemas.microsoft.com/office/powerpoint/2010/main" val="806442253"/>
      </p:ext>
    </p:extLst>
  </p:cSld>
  <p:clrMapOvr>
    <a:overrideClrMapping bg1="lt1" tx1="dk1" bg2="lt2" tx2="dk2" accent1="accent1" accent2="accent2" accent3="accent3" accent4="accent4" accent5="accent5" accent6="accent6" hlink="hlink" folHlink="folHlink"/>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Divider Green">
    <p:bg>
      <p:bgPr>
        <a:solidFill>
          <a:schemeClr val="accent1"/>
        </a:solidFill>
        <a:effectLst/>
      </p:bgPr>
    </p:bg>
    <p:spTree>
      <p:nvGrpSpPr>
        <p:cNvPr id="1" name=""/>
        <p:cNvGrpSpPr/>
        <p:nvPr/>
      </p:nvGrpSpPr>
      <p:grpSpPr>
        <a:xfrm>
          <a:off x="0" y="0"/>
          <a:ext cx="0" cy="0"/>
          <a:chOff x="0" y="0"/>
          <a:chExt cx="0" cy="0"/>
        </a:xfrm>
      </p:grpSpPr>
      <p:sp>
        <p:nvSpPr>
          <p:cNvPr id="2" name="Text Placeholder 6">
            <a:extLst>
              <a:ext uri="{FF2B5EF4-FFF2-40B4-BE49-F238E27FC236}">
                <a16:creationId xmlns:a16="http://schemas.microsoft.com/office/drawing/2014/main" id="{9C25132B-49EB-2005-F0C7-1B94ECBC50E6}"/>
              </a:ext>
            </a:extLst>
          </p:cNvPr>
          <p:cNvSpPr>
            <a:spLocks noGrp="1"/>
          </p:cNvSpPr>
          <p:nvPr>
            <p:ph type="body" sz="quarter" idx="20" hasCustomPrompt="1"/>
          </p:nvPr>
        </p:nvSpPr>
        <p:spPr>
          <a:xfrm>
            <a:off x="266506" y="329149"/>
            <a:ext cx="6967060" cy="2262056"/>
          </a:xfrm>
          <a:prstGeom prst="rect">
            <a:avLst/>
          </a:prstGeom>
        </p:spPr>
        <p:txBody>
          <a:bodyPr lIns="0" anchor="t">
            <a:normAutofit/>
          </a:bodyPr>
          <a:lstStyle>
            <a:lvl1pPr>
              <a:lnSpc>
                <a:spcPct val="80000"/>
              </a:lnSpc>
              <a:defRPr sz="5250" b="1" i="0" spc="-113">
                <a:solidFill>
                  <a:schemeClr val="bg1"/>
                </a:solidFill>
                <a:latin typeface="+mj-lt"/>
                <a:ea typeface="IberPangea Text" panose="020B0404000000000000" pitchFamily="34" charset="0"/>
                <a:cs typeface="IberPangea Text" panose="020B0404000000000000" pitchFamily="34" charset="0"/>
              </a:defRPr>
            </a:lvl1pPr>
          </a:lstStyle>
          <a:p>
            <a:pPr lvl="0"/>
            <a:r>
              <a:rPr lang="en-US" noProof="0"/>
              <a:t>Divider title</a:t>
            </a:r>
          </a:p>
        </p:txBody>
      </p:sp>
      <p:sp>
        <p:nvSpPr>
          <p:cNvPr id="3" name="TextBox 2">
            <a:extLst>
              <a:ext uri="{FF2B5EF4-FFF2-40B4-BE49-F238E27FC236}">
                <a16:creationId xmlns:a16="http://schemas.microsoft.com/office/drawing/2014/main" id="{10BB7A11-3EF6-0DC2-8445-70CAD5E94FC7}"/>
              </a:ext>
            </a:extLst>
          </p:cNvPr>
          <p:cNvSpPr txBox="1"/>
          <p:nvPr userDrawn="1"/>
        </p:nvSpPr>
        <p:spPr>
          <a:xfrm>
            <a:off x="8476138" y="4841082"/>
            <a:ext cx="363062" cy="156686"/>
          </a:xfrm>
          <a:prstGeom prst="rect">
            <a:avLst/>
          </a:prstGeom>
          <a:noFill/>
        </p:spPr>
        <p:txBody>
          <a:bodyPr wrap="square" lIns="0" tIns="0" rIns="0" bIns="0" rtlCol="0">
            <a:noAutofit/>
          </a:bodyPr>
          <a:lstStyle/>
          <a:p>
            <a:pPr algn="r"/>
            <a:fld id="{D5E78EB0-DDD2-2F40-8AB8-446A90E58D7D}" type="slidenum">
              <a:rPr lang="en-US" sz="675" smtClean="0">
                <a:solidFill>
                  <a:schemeClr val="bg1"/>
                </a:solidFill>
                <a:latin typeface="+mn-lt"/>
                <a:ea typeface="IberPangea Text Light" panose="020B0404000000000000" pitchFamily="34" charset="0"/>
                <a:cs typeface="IberPangea Text Light" panose="020B0404000000000000" pitchFamily="34" charset="0"/>
              </a:rPr>
              <a:pPr algn="r"/>
              <a:t>‹#›</a:t>
            </a:fld>
            <a:endParaRPr lang="en-US" sz="675">
              <a:solidFill>
                <a:schemeClr val="bg1"/>
              </a:solidFill>
              <a:latin typeface="+mn-lt"/>
              <a:ea typeface="IberPangea Text Light" panose="020B0404000000000000" pitchFamily="34" charset="0"/>
              <a:cs typeface="IberPangea Text Light" panose="020B0404000000000000" pitchFamily="34" charset="0"/>
            </a:endParaRPr>
          </a:p>
        </p:txBody>
      </p:sp>
      <p:grpSp>
        <p:nvGrpSpPr>
          <p:cNvPr id="4" name="Grupo 3">
            <a:extLst>
              <a:ext uri="{FF2B5EF4-FFF2-40B4-BE49-F238E27FC236}">
                <a16:creationId xmlns:a16="http://schemas.microsoft.com/office/drawing/2014/main" id="{76A67BFE-42D1-BFF8-863D-294948BA6F71}"/>
              </a:ext>
            </a:extLst>
          </p:cNvPr>
          <p:cNvGrpSpPr/>
          <p:nvPr userDrawn="1"/>
        </p:nvGrpSpPr>
        <p:grpSpPr>
          <a:xfrm>
            <a:off x="7681532" y="293069"/>
            <a:ext cx="1156221" cy="197088"/>
            <a:chOff x="858380" y="3171155"/>
            <a:chExt cx="4884170" cy="832550"/>
          </a:xfrm>
          <a:solidFill>
            <a:schemeClr val="bg1"/>
          </a:solidFill>
        </p:grpSpPr>
        <p:sp>
          <p:nvSpPr>
            <p:cNvPr id="6" name="Forma libre: forma 5">
              <a:extLst>
                <a:ext uri="{FF2B5EF4-FFF2-40B4-BE49-F238E27FC236}">
                  <a16:creationId xmlns:a16="http://schemas.microsoft.com/office/drawing/2014/main" id="{EA92F438-F49D-9D8A-676B-EFB0FDE1CAFB}"/>
                </a:ext>
              </a:extLst>
            </p:cNvPr>
            <p:cNvSpPr/>
            <p:nvPr/>
          </p:nvSpPr>
          <p:spPr>
            <a:xfrm>
              <a:off x="1915669" y="3359536"/>
              <a:ext cx="348035" cy="455921"/>
            </a:xfrm>
            <a:custGeom>
              <a:avLst/>
              <a:gdLst>
                <a:gd name="connsiteX0" fmla="*/ 289273 w 348035"/>
                <a:gd name="connsiteY0" fmla="*/ 231495 h 455921"/>
                <a:gd name="connsiteX1" fmla="*/ 215038 w 348035"/>
                <a:gd name="connsiteY1" fmla="*/ 201494 h 455921"/>
                <a:gd name="connsiteX2" fmla="*/ 160737 w 348035"/>
                <a:gd name="connsiteY2" fmla="*/ 186961 h 455921"/>
                <a:gd name="connsiteX3" fmla="*/ 102602 w 348035"/>
                <a:gd name="connsiteY3" fmla="*/ 162027 h 455921"/>
                <a:gd name="connsiteX4" fmla="*/ 82402 w 348035"/>
                <a:gd name="connsiteY4" fmla="*/ 119393 h 455921"/>
                <a:gd name="connsiteX5" fmla="*/ 107369 w 348035"/>
                <a:gd name="connsiteY5" fmla="*/ 75825 h 455921"/>
                <a:gd name="connsiteX6" fmla="*/ 174037 w 348035"/>
                <a:gd name="connsiteY6" fmla="*/ 59391 h 455921"/>
                <a:gd name="connsiteX7" fmla="*/ 242538 w 348035"/>
                <a:gd name="connsiteY7" fmla="*/ 77392 h 455921"/>
                <a:gd name="connsiteX8" fmla="*/ 282539 w 348035"/>
                <a:gd name="connsiteY8" fmla="*/ 133293 h 455921"/>
                <a:gd name="connsiteX9" fmla="*/ 340007 w 348035"/>
                <a:gd name="connsiteY9" fmla="*/ 111826 h 455921"/>
                <a:gd name="connsiteX10" fmla="*/ 305906 w 348035"/>
                <a:gd name="connsiteY10" fmla="*/ 50225 h 455921"/>
                <a:gd name="connsiteX11" fmla="*/ 249239 w 348035"/>
                <a:gd name="connsiteY11" fmla="*/ 12990 h 455921"/>
                <a:gd name="connsiteX12" fmla="*/ 173137 w 348035"/>
                <a:gd name="connsiteY12" fmla="*/ 23 h 455921"/>
                <a:gd name="connsiteX13" fmla="*/ 90069 w 348035"/>
                <a:gd name="connsiteY13" fmla="*/ 15824 h 455921"/>
                <a:gd name="connsiteX14" fmla="*/ 34501 w 348035"/>
                <a:gd name="connsiteY14" fmla="*/ 59725 h 455921"/>
                <a:gd name="connsiteX15" fmla="*/ 14500 w 348035"/>
                <a:gd name="connsiteY15" fmla="*/ 124459 h 455921"/>
                <a:gd name="connsiteX16" fmla="*/ 66901 w 348035"/>
                <a:gd name="connsiteY16" fmla="*/ 219828 h 455921"/>
                <a:gd name="connsiteX17" fmla="*/ 131836 w 348035"/>
                <a:gd name="connsiteY17" fmla="*/ 247495 h 455921"/>
                <a:gd name="connsiteX18" fmla="*/ 186171 w 348035"/>
                <a:gd name="connsiteY18" fmla="*/ 261996 h 455921"/>
                <a:gd name="connsiteX19" fmla="*/ 241105 w 348035"/>
                <a:gd name="connsiteY19" fmla="*/ 280963 h 455921"/>
                <a:gd name="connsiteX20" fmla="*/ 271739 w 348035"/>
                <a:gd name="connsiteY20" fmla="*/ 303997 h 455921"/>
                <a:gd name="connsiteX21" fmla="*/ 281539 w 348035"/>
                <a:gd name="connsiteY21" fmla="*/ 333997 h 455921"/>
                <a:gd name="connsiteX22" fmla="*/ 253739 w 348035"/>
                <a:gd name="connsiteY22" fmla="*/ 379498 h 455921"/>
                <a:gd name="connsiteX23" fmla="*/ 179204 w 348035"/>
                <a:gd name="connsiteY23" fmla="*/ 396532 h 455921"/>
                <a:gd name="connsiteX24" fmla="*/ 100569 w 348035"/>
                <a:gd name="connsiteY24" fmla="*/ 372865 h 455921"/>
                <a:gd name="connsiteX25" fmla="*/ 56668 w 348035"/>
                <a:gd name="connsiteY25" fmla="*/ 311897 h 455921"/>
                <a:gd name="connsiteX26" fmla="*/ 0 w 348035"/>
                <a:gd name="connsiteY26" fmla="*/ 335897 h 455921"/>
                <a:gd name="connsiteX27" fmla="*/ 36934 w 348035"/>
                <a:gd name="connsiteY27" fmla="*/ 399699 h 455921"/>
                <a:gd name="connsiteX28" fmla="*/ 98202 w 348035"/>
                <a:gd name="connsiteY28" fmla="*/ 441366 h 455921"/>
                <a:gd name="connsiteX29" fmla="*/ 179370 w 348035"/>
                <a:gd name="connsiteY29" fmla="*/ 455900 h 455921"/>
                <a:gd name="connsiteX30" fmla="*/ 269072 w 348035"/>
                <a:gd name="connsiteY30" fmla="*/ 439799 h 455921"/>
                <a:gd name="connsiteX31" fmla="*/ 327507 w 348035"/>
                <a:gd name="connsiteY31" fmla="*/ 395265 h 455921"/>
                <a:gd name="connsiteX32" fmla="*/ 348007 w 348035"/>
                <a:gd name="connsiteY32" fmla="*/ 328330 h 455921"/>
                <a:gd name="connsiteX33" fmla="*/ 333474 w 348035"/>
                <a:gd name="connsiteY33" fmla="*/ 273363 h 455921"/>
                <a:gd name="connsiteX34" fmla="*/ 289273 w 348035"/>
                <a:gd name="connsiteY34" fmla="*/ 231495 h 455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8035" h="455921">
                  <a:moveTo>
                    <a:pt x="289273" y="231495"/>
                  </a:moveTo>
                  <a:cubicBezTo>
                    <a:pt x="269672" y="219495"/>
                    <a:pt x="244928" y="209495"/>
                    <a:pt x="215038" y="201494"/>
                  </a:cubicBezTo>
                  <a:lnTo>
                    <a:pt x="160737" y="186961"/>
                  </a:lnTo>
                  <a:cubicBezTo>
                    <a:pt x="135469" y="179827"/>
                    <a:pt x="116092" y="171517"/>
                    <a:pt x="102602" y="162027"/>
                  </a:cubicBezTo>
                  <a:cubicBezTo>
                    <a:pt x="89112" y="152537"/>
                    <a:pt x="82378" y="138326"/>
                    <a:pt x="82402" y="119393"/>
                  </a:cubicBezTo>
                  <a:cubicBezTo>
                    <a:pt x="82402" y="101282"/>
                    <a:pt x="90725" y="86759"/>
                    <a:pt x="107369" y="75825"/>
                  </a:cubicBezTo>
                  <a:cubicBezTo>
                    <a:pt x="124013" y="64892"/>
                    <a:pt x="146236" y="59415"/>
                    <a:pt x="174037" y="59391"/>
                  </a:cubicBezTo>
                  <a:cubicBezTo>
                    <a:pt x="200548" y="59391"/>
                    <a:pt x="223381" y="65392"/>
                    <a:pt x="242538" y="77392"/>
                  </a:cubicBezTo>
                  <a:cubicBezTo>
                    <a:pt x="261696" y="89392"/>
                    <a:pt x="275029" y="108026"/>
                    <a:pt x="282539" y="133293"/>
                  </a:cubicBezTo>
                  <a:lnTo>
                    <a:pt x="340007" y="111826"/>
                  </a:lnTo>
                  <a:cubicBezTo>
                    <a:pt x="333510" y="88952"/>
                    <a:pt x="321843" y="67875"/>
                    <a:pt x="305906" y="50225"/>
                  </a:cubicBezTo>
                  <a:cubicBezTo>
                    <a:pt x="290129" y="33624"/>
                    <a:pt x="270739" y="20884"/>
                    <a:pt x="249239" y="12990"/>
                  </a:cubicBezTo>
                  <a:cubicBezTo>
                    <a:pt x="224881" y="4034"/>
                    <a:pt x="199084" y="-363"/>
                    <a:pt x="173137" y="23"/>
                  </a:cubicBezTo>
                  <a:cubicBezTo>
                    <a:pt x="141536" y="23"/>
                    <a:pt x="113846" y="5290"/>
                    <a:pt x="90069" y="15824"/>
                  </a:cubicBezTo>
                  <a:cubicBezTo>
                    <a:pt x="67871" y="25087"/>
                    <a:pt x="48651" y="40274"/>
                    <a:pt x="34501" y="59725"/>
                  </a:cubicBezTo>
                  <a:cubicBezTo>
                    <a:pt x="21137" y="78635"/>
                    <a:pt x="14134" y="101306"/>
                    <a:pt x="14500" y="124459"/>
                  </a:cubicBezTo>
                  <a:cubicBezTo>
                    <a:pt x="13357" y="163404"/>
                    <a:pt x="33414" y="199911"/>
                    <a:pt x="66901" y="219828"/>
                  </a:cubicBezTo>
                  <a:cubicBezTo>
                    <a:pt x="87065" y="232202"/>
                    <a:pt x="108946" y="241522"/>
                    <a:pt x="131836" y="247495"/>
                  </a:cubicBezTo>
                  <a:lnTo>
                    <a:pt x="186171" y="261996"/>
                  </a:lnTo>
                  <a:cubicBezTo>
                    <a:pt x="205044" y="266549"/>
                    <a:pt x="223441" y="272903"/>
                    <a:pt x="241105" y="280963"/>
                  </a:cubicBezTo>
                  <a:cubicBezTo>
                    <a:pt x="252972" y="286150"/>
                    <a:pt x="263462" y="294036"/>
                    <a:pt x="271739" y="303997"/>
                  </a:cubicBezTo>
                  <a:cubicBezTo>
                    <a:pt x="278269" y="312620"/>
                    <a:pt x="281723" y="323184"/>
                    <a:pt x="281539" y="333997"/>
                  </a:cubicBezTo>
                  <a:cubicBezTo>
                    <a:pt x="281539" y="352954"/>
                    <a:pt x="272272" y="368121"/>
                    <a:pt x="253739" y="379498"/>
                  </a:cubicBezTo>
                  <a:cubicBezTo>
                    <a:pt x="235205" y="390875"/>
                    <a:pt x="210361" y="396555"/>
                    <a:pt x="179204" y="396532"/>
                  </a:cubicBezTo>
                  <a:cubicBezTo>
                    <a:pt x="147626" y="396532"/>
                    <a:pt x="121412" y="388642"/>
                    <a:pt x="100569" y="372865"/>
                  </a:cubicBezTo>
                  <a:cubicBezTo>
                    <a:pt x="80048" y="357508"/>
                    <a:pt x="64725" y="336231"/>
                    <a:pt x="56668" y="311897"/>
                  </a:cubicBezTo>
                  <a:lnTo>
                    <a:pt x="0" y="335897"/>
                  </a:lnTo>
                  <a:cubicBezTo>
                    <a:pt x="7560" y="359581"/>
                    <a:pt x="20160" y="381348"/>
                    <a:pt x="36934" y="399699"/>
                  </a:cubicBezTo>
                  <a:cubicBezTo>
                    <a:pt x="53934" y="418052"/>
                    <a:pt x="74885" y="432299"/>
                    <a:pt x="98202" y="441366"/>
                  </a:cubicBezTo>
                  <a:cubicBezTo>
                    <a:pt x="124079" y="451363"/>
                    <a:pt x="151633" y="456297"/>
                    <a:pt x="179370" y="455900"/>
                  </a:cubicBezTo>
                  <a:cubicBezTo>
                    <a:pt x="213904" y="455900"/>
                    <a:pt x="243805" y="450533"/>
                    <a:pt x="269072" y="439799"/>
                  </a:cubicBezTo>
                  <a:cubicBezTo>
                    <a:pt x="294340" y="429066"/>
                    <a:pt x="313817" y="414222"/>
                    <a:pt x="327507" y="395265"/>
                  </a:cubicBezTo>
                  <a:cubicBezTo>
                    <a:pt x="341357" y="375738"/>
                    <a:pt x="348547" y="352264"/>
                    <a:pt x="348007" y="328330"/>
                  </a:cubicBezTo>
                  <a:cubicBezTo>
                    <a:pt x="348367" y="309013"/>
                    <a:pt x="343334" y="289980"/>
                    <a:pt x="333474" y="273363"/>
                  </a:cubicBezTo>
                  <a:cubicBezTo>
                    <a:pt x="322330" y="256049"/>
                    <a:pt x="307166" y="241685"/>
                    <a:pt x="289273" y="231495"/>
                  </a:cubicBezTo>
                  <a:close/>
                </a:path>
              </a:pathLst>
            </a:custGeom>
            <a:grpFill/>
            <a:ln w="3333" cap="flat">
              <a:noFill/>
              <a:prstDash val="solid"/>
              <a:miter/>
            </a:ln>
          </p:spPr>
          <p:txBody>
            <a:bodyPr rtlCol="0" anchor="ctr"/>
            <a:lstStyle/>
            <a:p>
              <a:endParaRPr lang="es-ES" sz="1350"/>
            </a:p>
          </p:txBody>
        </p:sp>
        <p:sp>
          <p:nvSpPr>
            <p:cNvPr id="9" name="Forma libre: forma 8">
              <a:extLst>
                <a:ext uri="{FF2B5EF4-FFF2-40B4-BE49-F238E27FC236}">
                  <a16:creationId xmlns:a16="http://schemas.microsoft.com/office/drawing/2014/main" id="{F0BC7E46-D038-76EE-AF4F-7F9123224275}"/>
                </a:ext>
              </a:extLst>
            </p:cNvPr>
            <p:cNvSpPr/>
            <p:nvPr/>
          </p:nvSpPr>
          <p:spPr>
            <a:xfrm>
              <a:off x="2287261" y="3481452"/>
              <a:ext cx="304555" cy="333403"/>
            </a:xfrm>
            <a:custGeom>
              <a:avLst/>
              <a:gdLst>
                <a:gd name="connsiteX0" fmla="*/ 91585 w 304555"/>
                <a:gd name="connsiteY0" fmla="*/ 84011 h 333403"/>
                <a:gd name="connsiteX1" fmla="*/ 122219 w 304555"/>
                <a:gd name="connsiteY1" fmla="*/ 62844 h 333403"/>
                <a:gd name="connsiteX2" fmla="*/ 158553 w 304555"/>
                <a:gd name="connsiteY2" fmla="*/ 55577 h 333403"/>
                <a:gd name="connsiteX3" fmla="*/ 213587 w 304555"/>
                <a:gd name="connsiteY3" fmla="*/ 70444 h 333403"/>
                <a:gd name="connsiteX4" fmla="*/ 251488 w 304555"/>
                <a:gd name="connsiteY4" fmla="*/ 121278 h 333403"/>
                <a:gd name="connsiteX5" fmla="*/ 304556 w 304555"/>
                <a:gd name="connsiteY5" fmla="*/ 96011 h 333403"/>
                <a:gd name="connsiteX6" fmla="*/ 268855 w 304555"/>
                <a:gd name="connsiteY6" fmla="*/ 40110 h 333403"/>
                <a:gd name="connsiteX7" fmla="*/ 217687 w 304555"/>
                <a:gd name="connsiteY7" fmla="*/ 9476 h 333403"/>
                <a:gd name="connsiteX8" fmla="*/ 158653 w 304555"/>
                <a:gd name="connsiteY8" fmla="*/ 9 h 333403"/>
                <a:gd name="connsiteX9" fmla="*/ 95785 w 304555"/>
                <a:gd name="connsiteY9" fmla="*/ 12009 h 333403"/>
                <a:gd name="connsiteX10" fmla="*/ 45284 w 304555"/>
                <a:gd name="connsiteY10" fmla="*/ 46110 h 333403"/>
                <a:gd name="connsiteX11" fmla="*/ 11683 w 304555"/>
                <a:gd name="connsiteY11" fmla="*/ 98911 h 333403"/>
                <a:gd name="connsiteX12" fmla="*/ 16 w 304555"/>
                <a:gd name="connsiteY12" fmla="*/ 166813 h 333403"/>
                <a:gd name="connsiteX13" fmla="*/ 20550 w 304555"/>
                <a:gd name="connsiteY13" fmla="*/ 253681 h 333403"/>
                <a:gd name="connsiteX14" fmla="*/ 76918 w 304555"/>
                <a:gd name="connsiteY14" fmla="*/ 312249 h 333403"/>
                <a:gd name="connsiteX15" fmla="*/ 158420 w 304555"/>
                <a:gd name="connsiteY15" fmla="*/ 333383 h 333403"/>
                <a:gd name="connsiteX16" fmla="*/ 217454 w 304555"/>
                <a:gd name="connsiteY16" fmla="*/ 323916 h 333403"/>
                <a:gd name="connsiteX17" fmla="*/ 268622 w 304555"/>
                <a:gd name="connsiteY17" fmla="*/ 292982 h 333403"/>
                <a:gd name="connsiteX18" fmla="*/ 304323 w 304555"/>
                <a:gd name="connsiteY18" fmla="*/ 237381 h 333403"/>
                <a:gd name="connsiteX19" fmla="*/ 251388 w 304555"/>
                <a:gd name="connsiteY19" fmla="*/ 212247 h 333403"/>
                <a:gd name="connsiteX20" fmla="*/ 213487 w 304555"/>
                <a:gd name="connsiteY20" fmla="*/ 262781 h 333403"/>
                <a:gd name="connsiteX21" fmla="*/ 158553 w 304555"/>
                <a:gd name="connsiteY21" fmla="*/ 277948 h 333403"/>
                <a:gd name="connsiteX22" fmla="*/ 110852 w 304555"/>
                <a:gd name="connsiteY22" fmla="*/ 265315 h 333403"/>
                <a:gd name="connsiteX23" fmla="*/ 76118 w 304555"/>
                <a:gd name="connsiteY23" fmla="*/ 227747 h 333403"/>
                <a:gd name="connsiteX24" fmla="*/ 63184 w 304555"/>
                <a:gd name="connsiteY24" fmla="*/ 166779 h 333403"/>
                <a:gd name="connsiteX25" fmla="*/ 70751 w 304555"/>
                <a:gd name="connsiteY25" fmla="*/ 118778 h 333403"/>
                <a:gd name="connsiteX26" fmla="*/ 91585 w 304555"/>
                <a:gd name="connsiteY26" fmla="*/ 84011 h 33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04555" h="333403">
                  <a:moveTo>
                    <a:pt x="91585" y="84011"/>
                  </a:moveTo>
                  <a:cubicBezTo>
                    <a:pt x="100215" y="74904"/>
                    <a:pt x="110649" y="67694"/>
                    <a:pt x="122219" y="62844"/>
                  </a:cubicBezTo>
                  <a:cubicBezTo>
                    <a:pt x="133722" y="58017"/>
                    <a:pt x="146076" y="55547"/>
                    <a:pt x="158553" y="55577"/>
                  </a:cubicBezTo>
                  <a:cubicBezTo>
                    <a:pt x="177937" y="55217"/>
                    <a:pt x="197021" y="60374"/>
                    <a:pt x="213587" y="70444"/>
                  </a:cubicBezTo>
                  <a:cubicBezTo>
                    <a:pt x="229588" y="80354"/>
                    <a:pt x="242221" y="97301"/>
                    <a:pt x="251488" y="121278"/>
                  </a:cubicBezTo>
                  <a:lnTo>
                    <a:pt x="304556" y="96011"/>
                  </a:lnTo>
                  <a:cubicBezTo>
                    <a:pt x="297349" y="74764"/>
                    <a:pt x="285099" y="55584"/>
                    <a:pt x="268855" y="40110"/>
                  </a:cubicBezTo>
                  <a:cubicBezTo>
                    <a:pt x="254145" y="26410"/>
                    <a:pt x="236708" y="15973"/>
                    <a:pt x="217687" y="9476"/>
                  </a:cubicBezTo>
                  <a:cubicBezTo>
                    <a:pt x="198657" y="3126"/>
                    <a:pt x="178717" y="-74"/>
                    <a:pt x="158653" y="9"/>
                  </a:cubicBezTo>
                  <a:cubicBezTo>
                    <a:pt x="137106" y="-221"/>
                    <a:pt x="115732" y="3859"/>
                    <a:pt x="95785" y="12009"/>
                  </a:cubicBezTo>
                  <a:cubicBezTo>
                    <a:pt x="76831" y="19866"/>
                    <a:pt x="59654" y="31463"/>
                    <a:pt x="45284" y="46110"/>
                  </a:cubicBezTo>
                  <a:cubicBezTo>
                    <a:pt x="30513" y="61167"/>
                    <a:pt x="19067" y="79154"/>
                    <a:pt x="11683" y="98911"/>
                  </a:cubicBezTo>
                  <a:cubicBezTo>
                    <a:pt x="3666" y="120638"/>
                    <a:pt x="-287" y="143656"/>
                    <a:pt x="16" y="166813"/>
                  </a:cubicBezTo>
                  <a:cubicBezTo>
                    <a:pt x="16" y="199657"/>
                    <a:pt x="6860" y="228614"/>
                    <a:pt x="20550" y="253681"/>
                  </a:cubicBezTo>
                  <a:cubicBezTo>
                    <a:pt x="33607" y="278008"/>
                    <a:pt x="53107" y="298272"/>
                    <a:pt x="76918" y="312249"/>
                  </a:cubicBezTo>
                  <a:cubicBezTo>
                    <a:pt x="101672" y="326539"/>
                    <a:pt x="129839" y="333843"/>
                    <a:pt x="158420" y="333383"/>
                  </a:cubicBezTo>
                  <a:cubicBezTo>
                    <a:pt x="178483" y="333483"/>
                    <a:pt x="198427" y="330283"/>
                    <a:pt x="217454" y="323916"/>
                  </a:cubicBezTo>
                  <a:cubicBezTo>
                    <a:pt x="236534" y="317399"/>
                    <a:pt x="253985" y="306849"/>
                    <a:pt x="268622" y="292982"/>
                  </a:cubicBezTo>
                  <a:cubicBezTo>
                    <a:pt x="284729" y="277512"/>
                    <a:pt x="296959" y="258465"/>
                    <a:pt x="304323" y="237381"/>
                  </a:cubicBezTo>
                  <a:lnTo>
                    <a:pt x="251388" y="212247"/>
                  </a:lnTo>
                  <a:cubicBezTo>
                    <a:pt x="242121" y="235848"/>
                    <a:pt x="229488" y="252691"/>
                    <a:pt x="213487" y="262781"/>
                  </a:cubicBezTo>
                  <a:cubicBezTo>
                    <a:pt x="197017" y="273018"/>
                    <a:pt x="177943" y="278285"/>
                    <a:pt x="158553" y="277948"/>
                  </a:cubicBezTo>
                  <a:cubicBezTo>
                    <a:pt x="141806" y="278092"/>
                    <a:pt x="125332" y="273728"/>
                    <a:pt x="110852" y="265315"/>
                  </a:cubicBezTo>
                  <a:cubicBezTo>
                    <a:pt x="95885" y="256415"/>
                    <a:pt x="83818" y="243368"/>
                    <a:pt x="76118" y="227747"/>
                  </a:cubicBezTo>
                  <a:cubicBezTo>
                    <a:pt x="67494" y="211124"/>
                    <a:pt x="63184" y="190803"/>
                    <a:pt x="63184" y="166779"/>
                  </a:cubicBezTo>
                  <a:cubicBezTo>
                    <a:pt x="62884" y="150459"/>
                    <a:pt x="65444" y="134215"/>
                    <a:pt x="70751" y="118778"/>
                  </a:cubicBezTo>
                  <a:cubicBezTo>
                    <a:pt x="75191" y="105861"/>
                    <a:pt x="82288" y="94018"/>
                    <a:pt x="91585" y="84011"/>
                  </a:cubicBezTo>
                  <a:close/>
                </a:path>
              </a:pathLst>
            </a:custGeom>
            <a:grpFill/>
            <a:ln w="3333" cap="flat">
              <a:noFill/>
              <a:prstDash val="solid"/>
              <a:miter/>
            </a:ln>
          </p:spPr>
          <p:txBody>
            <a:bodyPr rtlCol="0" anchor="ctr"/>
            <a:lstStyle/>
            <a:p>
              <a:endParaRPr lang="es-ES" sz="1350"/>
            </a:p>
          </p:txBody>
        </p:sp>
        <p:sp>
          <p:nvSpPr>
            <p:cNvPr id="10" name="Forma libre: forma 9">
              <a:extLst>
                <a:ext uri="{FF2B5EF4-FFF2-40B4-BE49-F238E27FC236}">
                  <a16:creationId xmlns:a16="http://schemas.microsoft.com/office/drawing/2014/main" id="{FB082855-92C4-95C7-4FF8-F300874A0B62}"/>
                </a:ext>
              </a:extLst>
            </p:cNvPr>
            <p:cNvSpPr/>
            <p:nvPr/>
          </p:nvSpPr>
          <p:spPr>
            <a:xfrm>
              <a:off x="2608072" y="3481431"/>
              <a:ext cx="325300" cy="334137"/>
            </a:xfrm>
            <a:custGeom>
              <a:avLst/>
              <a:gdLst>
                <a:gd name="connsiteX0" fmla="*/ 246283 w 325300"/>
                <a:gd name="connsiteY0" fmla="*/ 20865 h 334137"/>
                <a:gd name="connsiteX1" fmla="*/ 162281 w 325300"/>
                <a:gd name="connsiteY1" fmla="*/ 31 h 334137"/>
                <a:gd name="connsiteX2" fmla="*/ 97847 w 325300"/>
                <a:gd name="connsiteY2" fmla="*/ 12031 h 334137"/>
                <a:gd name="connsiteX3" fmla="*/ 46112 w 325300"/>
                <a:gd name="connsiteY3" fmla="*/ 46465 h 334137"/>
                <a:gd name="connsiteX4" fmla="*/ 12012 w 325300"/>
                <a:gd name="connsiteY4" fmla="*/ 99500 h 334137"/>
                <a:gd name="connsiteX5" fmla="*/ 11 w 325300"/>
                <a:gd name="connsiteY5" fmla="*/ 166768 h 334137"/>
                <a:gd name="connsiteX6" fmla="*/ 21179 w 325300"/>
                <a:gd name="connsiteY6" fmla="*/ 253936 h 334137"/>
                <a:gd name="connsiteX7" fmla="*/ 79280 w 325300"/>
                <a:gd name="connsiteY7" fmla="*/ 313004 h 334137"/>
                <a:gd name="connsiteX8" fmla="*/ 227383 w 325300"/>
                <a:gd name="connsiteY8" fmla="*/ 321838 h 334137"/>
                <a:gd name="connsiteX9" fmla="*/ 279184 w 325300"/>
                <a:gd name="connsiteY9" fmla="*/ 287404 h 334137"/>
                <a:gd name="connsiteX10" fmla="*/ 313285 w 325300"/>
                <a:gd name="connsiteY10" fmla="*/ 234669 h 334137"/>
                <a:gd name="connsiteX11" fmla="*/ 325285 w 325300"/>
                <a:gd name="connsiteY11" fmla="*/ 166768 h 334137"/>
                <a:gd name="connsiteX12" fmla="*/ 304151 w 325300"/>
                <a:gd name="connsiteY12" fmla="*/ 79299 h 334137"/>
                <a:gd name="connsiteX13" fmla="*/ 246283 w 325300"/>
                <a:gd name="connsiteY13" fmla="*/ 20865 h 334137"/>
                <a:gd name="connsiteX14" fmla="*/ 254484 w 325300"/>
                <a:gd name="connsiteY14" fmla="*/ 213502 h 334137"/>
                <a:gd name="connsiteX15" fmla="*/ 233650 w 325300"/>
                <a:gd name="connsiteY15" fmla="*/ 248569 h 334137"/>
                <a:gd name="connsiteX16" fmla="*/ 202082 w 325300"/>
                <a:gd name="connsiteY16" fmla="*/ 270337 h 334137"/>
                <a:gd name="connsiteX17" fmla="*/ 162281 w 325300"/>
                <a:gd name="connsiteY17" fmla="*/ 277937 h 334137"/>
                <a:gd name="connsiteX18" fmla="*/ 112047 w 325300"/>
                <a:gd name="connsiteY18" fmla="*/ 264603 h 334137"/>
                <a:gd name="connsiteX19" fmla="*/ 76680 w 325300"/>
                <a:gd name="connsiteY19" fmla="*/ 226402 h 334137"/>
                <a:gd name="connsiteX20" fmla="*/ 63746 w 325300"/>
                <a:gd name="connsiteY20" fmla="*/ 166701 h 334137"/>
                <a:gd name="connsiteX21" fmla="*/ 71013 w 325300"/>
                <a:gd name="connsiteY21" fmla="*/ 120033 h 334137"/>
                <a:gd name="connsiteX22" fmla="*/ 91547 w 325300"/>
                <a:gd name="connsiteY22" fmla="*/ 85299 h 334137"/>
                <a:gd name="connsiteX23" fmla="*/ 123114 w 325300"/>
                <a:gd name="connsiteY23" fmla="*/ 63499 h 334137"/>
                <a:gd name="connsiteX24" fmla="*/ 162281 w 325300"/>
                <a:gd name="connsiteY24" fmla="*/ 56232 h 334137"/>
                <a:gd name="connsiteX25" fmla="*/ 213749 w 325300"/>
                <a:gd name="connsiteY25" fmla="*/ 69566 h 334137"/>
                <a:gd name="connsiteX26" fmla="*/ 249117 w 325300"/>
                <a:gd name="connsiteY26" fmla="*/ 107466 h 334137"/>
                <a:gd name="connsiteX27" fmla="*/ 262050 w 325300"/>
                <a:gd name="connsiteY27" fmla="*/ 166834 h 334137"/>
                <a:gd name="connsiteX28" fmla="*/ 254484 w 325300"/>
                <a:gd name="connsiteY28" fmla="*/ 213502 h 334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25300" h="334137">
                  <a:moveTo>
                    <a:pt x="246283" y="20865"/>
                  </a:moveTo>
                  <a:cubicBezTo>
                    <a:pt x="220603" y="6654"/>
                    <a:pt x="191626" y="-533"/>
                    <a:pt x="162281" y="31"/>
                  </a:cubicBezTo>
                  <a:cubicBezTo>
                    <a:pt x="140228" y="-179"/>
                    <a:pt x="118344" y="3898"/>
                    <a:pt x="97847" y="12031"/>
                  </a:cubicBezTo>
                  <a:cubicBezTo>
                    <a:pt x="78406" y="19811"/>
                    <a:pt x="60793" y="31535"/>
                    <a:pt x="46112" y="46465"/>
                  </a:cubicBezTo>
                  <a:cubicBezTo>
                    <a:pt x="31239" y="61625"/>
                    <a:pt x="19632" y="79676"/>
                    <a:pt x="12012" y="99500"/>
                  </a:cubicBezTo>
                  <a:cubicBezTo>
                    <a:pt x="3825" y="120970"/>
                    <a:pt x="-245" y="143790"/>
                    <a:pt x="11" y="166768"/>
                  </a:cubicBezTo>
                  <a:cubicBezTo>
                    <a:pt x="11" y="199612"/>
                    <a:pt x="7068" y="228669"/>
                    <a:pt x="21179" y="253936"/>
                  </a:cubicBezTo>
                  <a:cubicBezTo>
                    <a:pt x="34712" y="278617"/>
                    <a:pt x="54826" y="299064"/>
                    <a:pt x="79280" y="313004"/>
                  </a:cubicBezTo>
                  <a:cubicBezTo>
                    <a:pt x="124921" y="337678"/>
                    <a:pt x="179135" y="340911"/>
                    <a:pt x="227383" y="321838"/>
                  </a:cubicBezTo>
                  <a:cubicBezTo>
                    <a:pt x="246767" y="313917"/>
                    <a:pt x="264380" y="302214"/>
                    <a:pt x="279184" y="287404"/>
                  </a:cubicBezTo>
                  <a:cubicBezTo>
                    <a:pt x="294101" y="272393"/>
                    <a:pt x="305715" y="254429"/>
                    <a:pt x="313285" y="234669"/>
                  </a:cubicBezTo>
                  <a:cubicBezTo>
                    <a:pt x="321512" y="212989"/>
                    <a:pt x="325582" y="189955"/>
                    <a:pt x="325285" y="166768"/>
                  </a:cubicBezTo>
                  <a:cubicBezTo>
                    <a:pt x="325285" y="133434"/>
                    <a:pt x="318242" y="104276"/>
                    <a:pt x="304151" y="79299"/>
                  </a:cubicBezTo>
                  <a:cubicBezTo>
                    <a:pt x="290611" y="54862"/>
                    <a:pt x="270587" y="34641"/>
                    <a:pt x="246283" y="20865"/>
                  </a:cubicBezTo>
                  <a:close/>
                  <a:moveTo>
                    <a:pt x="254484" y="213502"/>
                  </a:moveTo>
                  <a:cubicBezTo>
                    <a:pt x="249977" y="226479"/>
                    <a:pt x="242890" y="238406"/>
                    <a:pt x="233650" y="248569"/>
                  </a:cubicBezTo>
                  <a:cubicBezTo>
                    <a:pt x="224823" y="258020"/>
                    <a:pt x="214056" y="265446"/>
                    <a:pt x="202082" y="270337"/>
                  </a:cubicBezTo>
                  <a:cubicBezTo>
                    <a:pt x="189449" y="275480"/>
                    <a:pt x="175922" y="278063"/>
                    <a:pt x="162281" y="277937"/>
                  </a:cubicBezTo>
                  <a:cubicBezTo>
                    <a:pt x="144635" y="278147"/>
                    <a:pt x="127268" y="273537"/>
                    <a:pt x="112047" y="264603"/>
                  </a:cubicBezTo>
                  <a:cubicBezTo>
                    <a:pt x="96857" y="255503"/>
                    <a:pt x="84587" y="242246"/>
                    <a:pt x="76680" y="226402"/>
                  </a:cubicBezTo>
                  <a:cubicBezTo>
                    <a:pt x="68056" y="209779"/>
                    <a:pt x="63746" y="189878"/>
                    <a:pt x="63746" y="166701"/>
                  </a:cubicBezTo>
                  <a:cubicBezTo>
                    <a:pt x="63456" y="150841"/>
                    <a:pt x="65913" y="135054"/>
                    <a:pt x="71013" y="120033"/>
                  </a:cubicBezTo>
                  <a:cubicBezTo>
                    <a:pt x="75470" y="107200"/>
                    <a:pt x="82450" y="95389"/>
                    <a:pt x="91547" y="85299"/>
                  </a:cubicBezTo>
                  <a:cubicBezTo>
                    <a:pt x="100240" y="75689"/>
                    <a:pt x="111047" y="68226"/>
                    <a:pt x="123114" y="63499"/>
                  </a:cubicBezTo>
                  <a:cubicBezTo>
                    <a:pt x="135588" y="58609"/>
                    <a:pt x="148881" y="56142"/>
                    <a:pt x="162281" y="56232"/>
                  </a:cubicBezTo>
                  <a:cubicBezTo>
                    <a:pt x="180329" y="55915"/>
                    <a:pt x="198122" y="60525"/>
                    <a:pt x="213749" y="69566"/>
                  </a:cubicBezTo>
                  <a:cubicBezTo>
                    <a:pt x="228880" y="78606"/>
                    <a:pt x="241143" y="91746"/>
                    <a:pt x="249117" y="107466"/>
                  </a:cubicBezTo>
                  <a:cubicBezTo>
                    <a:pt x="257760" y="123910"/>
                    <a:pt x="262074" y="143700"/>
                    <a:pt x="262050" y="166834"/>
                  </a:cubicBezTo>
                  <a:cubicBezTo>
                    <a:pt x="262277" y="182715"/>
                    <a:pt x="259717" y="198508"/>
                    <a:pt x="254484" y="213502"/>
                  </a:cubicBezTo>
                  <a:close/>
                </a:path>
              </a:pathLst>
            </a:custGeom>
            <a:grpFill/>
            <a:ln w="3333" cap="flat">
              <a:noFill/>
              <a:prstDash val="solid"/>
              <a:miter/>
            </a:ln>
          </p:spPr>
          <p:txBody>
            <a:bodyPr rtlCol="0" anchor="ctr"/>
            <a:lstStyle/>
            <a:p>
              <a:endParaRPr lang="es-ES" sz="1350"/>
            </a:p>
          </p:txBody>
        </p:sp>
        <p:sp>
          <p:nvSpPr>
            <p:cNvPr id="11" name="Forma libre: forma 10">
              <a:extLst>
                <a:ext uri="{FF2B5EF4-FFF2-40B4-BE49-F238E27FC236}">
                  <a16:creationId xmlns:a16="http://schemas.microsoft.com/office/drawing/2014/main" id="{3A84BEB4-629E-48A6-0E16-FD38E57C0D60}"/>
                </a:ext>
              </a:extLst>
            </p:cNvPr>
            <p:cNvSpPr/>
            <p:nvPr/>
          </p:nvSpPr>
          <p:spPr>
            <a:xfrm>
              <a:off x="2932391" y="3382293"/>
              <a:ext cx="389074" cy="426609"/>
            </a:xfrm>
            <a:custGeom>
              <a:avLst/>
              <a:gdLst>
                <a:gd name="connsiteX0" fmla="*/ 315140 w 389074"/>
                <a:gd name="connsiteY0" fmla="*/ 0 h 426609"/>
                <a:gd name="connsiteX1" fmla="*/ 252639 w 389074"/>
                <a:gd name="connsiteY1" fmla="*/ 38067 h 426609"/>
                <a:gd name="connsiteX2" fmla="*/ 252639 w 389074"/>
                <a:gd name="connsiteY2" fmla="*/ 105636 h 426609"/>
                <a:gd name="connsiteX3" fmla="*/ 121803 w 389074"/>
                <a:gd name="connsiteY3" fmla="*/ 105636 h 426609"/>
                <a:gd name="connsiteX4" fmla="*/ 121803 w 389074"/>
                <a:gd name="connsiteY4" fmla="*/ 0 h 426609"/>
                <a:gd name="connsiteX5" fmla="*/ 59368 w 389074"/>
                <a:gd name="connsiteY5" fmla="*/ 38067 h 426609"/>
                <a:gd name="connsiteX6" fmla="*/ 59368 w 389074"/>
                <a:gd name="connsiteY6" fmla="*/ 105636 h 426609"/>
                <a:gd name="connsiteX7" fmla="*/ 0 w 389074"/>
                <a:gd name="connsiteY7" fmla="*/ 105636 h 426609"/>
                <a:gd name="connsiteX8" fmla="*/ 0 w 389074"/>
                <a:gd name="connsiteY8" fmla="*/ 157437 h 426609"/>
                <a:gd name="connsiteX9" fmla="*/ 59368 w 389074"/>
                <a:gd name="connsiteY9" fmla="*/ 157437 h 426609"/>
                <a:gd name="connsiteX10" fmla="*/ 59368 w 389074"/>
                <a:gd name="connsiteY10" fmla="*/ 327440 h 426609"/>
                <a:gd name="connsiteX11" fmla="*/ 70435 w 389074"/>
                <a:gd name="connsiteY11" fmla="*/ 379241 h 426609"/>
                <a:gd name="connsiteX12" fmla="*/ 102969 w 389074"/>
                <a:gd name="connsiteY12" fmla="*/ 414275 h 426609"/>
                <a:gd name="connsiteX13" fmla="*/ 156003 w 389074"/>
                <a:gd name="connsiteY13" fmla="*/ 426609 h 426609"/>
                <a:gd name="connsiteX14" fmla="*/ 195804 w 389074"/>
                <a:gd name="connsiteY14" fmla="*/ 426609 h 426609"/>
                <a:gd name="connsiteX15" fmla="*/ 195804 w 389074"/>
                <a:gd name="connsiteY15" fmla="*/ 372275 h 426609"/>
                <a:gd name="connsiteX16" fmla="*/ 162970 w 389074"/>
                <a:gd name="connsiteY16" fmla="*/ 372275 h 426609"/>
                <a:gd name="connsiteX17" fmla="*/ 131703 w 389074"/>
                <a:gd name="connsiteY17" fmla="*/ 359641 h 426609"/>
                <a:gd name="connsiteX18" fmla="*/ 121903 w 389074"/>
                <a:gd name="connsiteY18" fmla="*/ 322974 h 426609"/>
                <a:gd name="connsiteX19" fmla="*/ 121903 w 389074"/>
                <a:gd name="connsiteY19" fmla="*/ 157270 h 426609"/>
                <a:gd name="connsiteX20" fmla="*/ 252639 w 389074"/>
                <a:gd name="connsiteY20" fmla="*/ 157270 h 426609"/>
                <a:gd name="connsiteX21" fmla="*/ 252639 w 389074"/>
                <a:gd name="connsiteY21" fmla="*/ 327274 h 426609"/>
                <a:gd name="connsiteX22" fmla="*/ 263706 w 389074"/>
                <a:gd name="connsiteY22" fmla="*/ 379075 h 426609"/>
                <a:gd name="connsiteX23" fmla="*/ 296240 w 389074"/>
                <a:gd name="connsiteY23" fmla="*/ 414109 h 426609"/>
                <a:gd name="connsiteX24" fmla="*/ 349274 w 389074"/>
                <a:gd name="connsiteY24" fmla="*/ 426442 h 426609"/>
                <a:gd name="connsiteX25" fmla="*/ 389075 w 389074"/>
                <a:gd name="connsiteY25" fmla="*/ 426442 h 426609"/>
                <a:gd name="connsiteX26" fmla="*/ 389075 w 389074"/>
                <a:gd name="connsiteY26" fmla="*/ 372108 h 426609"/>
                <a:gd name="connsiteX27" fmla="*/ 356241 w 389074"/>
                <a:gd name="connsiteY27" fmla="*/ 372108 h 426609"/>
                <a:gd name="connsiteX28" fmla="*/ 324974 w 389074"/>
                <a:gd name="connsiteY28" fmla="*/ 359474 h 426609"/>
                <a:gd name="connsiteX29" fmla="*/ 315173 w 389074"/>
                <a:gd name="connsiteY29" fmla="*/ 322807 h 426609"/>
                <a:gd name="connsiteX30" fmla="*/ 315173 w 389074"/>
                <a:gd name="connsiteY30" fmla="*/ 157270 h 426609"/>
                <a:gd name="connsiteX31" fmla="*/ 389075 w 389074"/>
                <a:gd name="connsiteY31" fmla="*/ 157270 h 426609"/>
                <a:gd name="connsiteX32" fmla="*/ 389075 w 389074"/>
                <a:gd name="connsiteY32" fmla="*/ 105469 h 426609"/>
                <a:gd name="connsiteX33" fmla="*/ 315140 w 389074"/>
                <a:gd name="connsiteY33" fmla="*/ 105469 h 426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89074" h="426609">
                  <a:moveTo>
                    <a:pt x="315140" y="0"/>
                  </a:moveTo>
                  <a:lnTo>
                    <a:pt x="252639" y="38067"/>
                  </a:lnTo>
                  <a:lnTo>
                    <a:pt x="252639" y="105636"/>
                  </a:lnTo>
                  <a:lnTo>
                    <a:pt x="121803" y="105636"/>
                  </a:lnTo>
                  <a:lnTo>
                    <a:pt x="121803" y="0"/>
                  </a:lnTo>
                  <a:lnTo>
                    <a:pt x="59368" y="38067"/>
                  </a:lnTo>
                  <a:lnTo>
                    <a:pt x="59368" y="105636"/>
                  </a:lnTo>
                  <a:lnTo>
                    <a:pt x="0" y="105636"/>
                  </a:lnTo>
                  <a:lnTo>
                    <a:pt x="0" y="157437"/>
                  </a:lnTo>
                  <a:lnTo>
                    <a:pt x="59368" y="157437"/>
                  </a:lnTo>
                  <a:lnTo>
                    <a:pt x="59368" y="327440"/>
                  </a:lnTo>
                  <a:cubicBezTo>
                    <a:pt x="59051" y="345327"/>
                    <a:pt x="62838" y="363048"/>
                    <a:pt x="70435" y="379241"/>
                  </a:cubicBezTo>
                  <a:cubicBezTo>
                    <a:pt x="77421" y="393985"/>
                    <a:pt x="88782" y="406219"/>
                    <a:pt x="102969" y="414275"/>
                  </a:cubicBezTo>
                  <a:cubicBezTo>
                    <a:pt x="117259" y="422519"/>
                    <a:pt x="134936" y="426632"/>
                    <a:pt x="156003" y="426609"/>
                  </a:cubicBezTo>
                  <a:lnTo>
                    <a:pt x="195804" y="426609"/>
                  </a:lnTo>
                  <a:lnTo>
                    <a:pt x="195804" y="372275"/>
                  </a:lnTo>
                  <a:lnTo>
                    <a:pt x="162970" y="372275"/>
                  </a:lnTo>
                  <a:cubicBezTo>
                    <a:pt x="148636" y="372275"/>
                    <a:pt x="138213" y="368064"/>
                    <a:pt x="131703" y="359641"/>
                  </a:cubicBezTo>
                  <a:cubicBezTo>
                    <a:pt x="125193" y="351217"/>
                    <a:pt x="121926" y="338997"/>
                    <a:pt x="121903" y="322974"/>
                  </a:cubicBezTo>
                  <a:lnTo>
                    <a:pt x="121903" y="157270"/>
                  </a:lnTo>
                  <a:lnTo>
                    <a:pt x="252639" y="157270"/>
                  </a:lnTo>
                  <a:lnTo>
                    <a:pt x="252639" y="327274"/>
                  </a:lnTo>
                  <a:cubicBezTo>
                    <a:pt x="252322" y="345161"/>
                    <a:pt x="256109" y="362881"/>
                    <a:pt x="263706" y="379075"/>
                  </a:cubicBezTo>
                  <a:cubicBezTo>
                    <a:pt x="270692" y="393818"/>
                    <a:pt x="282052" y="406052"/>
                    <a:pt x="296240" y="414109"/>
                  </a:cubicBezTo>
                  <a:cubicBezTo>
                    <a:pt x="310530" y="422352"/>
                    <a:pt x="328207" y="426466"/>
                    <a:pt x="349274" y="426442"/>
                  </a:cubicBezTo>
                  <a:lnTo>
                    <a:pt x="389075" y="426442"/>
                  </a:lnTo>
                  <a:lnTo>
                    <a:pt x="389075" y="372108"/>
                  </a:lnTo>
                  <a:lnTo>
                    <a:pt x="356241" y="372108"/>
                  </a:lnTo>
                  <a:cubicBezTo>
                    <a:pt x="341907" y="372108"/>
                    <a:pt x="331484" y="367898"/>
                    <a:pt x="324974" y="359474"/>
                  </a:cubicBezTo>
                  <a:cubicBezTo>
                    <a:pt x="318463" y="351051"/>
                    <a:pt x="315197" y="338831"/>
                    <a:pt x="315173" y="322807"/>
                  </a:cubicBezTo>
                  <a:lnTo>
                    <a:pt x="315173" y="157270"/>
                  </a:lnTo>
                  <a:lnTo>
                    <a:pt x="389075" y="157270"/>
                  </a:lnTo>
                  <a:lnTo>
                    <a:pt x="389075" y="105469"/>
                  </a:lnTo>
                  <a:lnTo>
                    <a:pt x="315140" y="105469"/>
                  </a:lnTo>
                  <a:close/>
                </a:path>
              </a:pathLst>
            </a:custGeom>
            <a:grpFill/>
            <a:ln w="3333" cap="flat">
              <a:noFill/>
              <a:prstDash val="solid"/>
              <a:miter/>
            </a:ln>
          </p:spPr>
          <p:txBody>
            <a:bodyPr rtlCol="0" anchor="ctr"/>
            <a:lstStyle/>
            <a:p>
              <a:endParaRPr lang="es-ES" sz="1350"/>
            </a:p>
          </p:txBody>
        </p:sp>
        <p:sp>
          <p:nvSpPr>
            <p:cNvPr id="12" name="Forma libre: forma 11">
              <a:extLst>
                <a:ext uri="{FF2B5EF4-FFF2-40B4-BE49-F238E27FC236}">
                  <a16:creationId xmlns:a16="http://schemas.microsoft.com/office/drawing/2014/main" id="{B34362C4-6F65-C769-B854-A565EF9AB940}"/>
                </a:ext>
              </a:extLst>
            </p:cNvPr>
            <p:cNvSpPr/>
            <p:nvPr/>
          </p:nvSpPr>
          <p:spPr>
            <a:xfrm>
              <a:off x="3363766" y="3487762"/>
              <a:ext cx="61901" cy="320840"/>
            </a:xfrm>
            <a:custGeom>
              <a:avLst/>
              <a:gdLst>
                <a:gd name="connsiteX0" fmla="*/ 0 w 61901"/>
                <a:gd name="connsiteY0" fmla="*/ 0 h 320840"/>
                <a:gd name="connsiteX1" fmla="*/ 61901 w 61901"/>
                <a:gd name="connsiteY1" fmla="*/ 0 h 320840"/>
                <a:gd name="connsiteX2" fmla="*/ 61901 w 61901"/>
                <a:gd name="connsiteY2" fmla="*/ 320840 h 320840"/>
                <a:gd name="connsiteX3" fmla="*/ 0 w 61901"/>
                <a:gd name="connsiteY3" fmla="*/ 320840 h 320840"/>
              </a:gdLst>
              <a:ahLst/>
              <a:cxnLst>
                <a:cxn ang="0">
                  <a:pos x="connsiteX0" y="connsiteY0"/>
                </a:cxn>
                <a:cxn ang="0">
                  <a:pos x="connsiteX1" y="connsiteY1"/>
                </a:cxn>
                <a:cxn ang="0">
                  <a:pos x="connsiteX2" y="connsiteY2"/>
                </a:cxn>
                <a:cxn ang="0">
                  <a:pos x="connsiteX3" y="connsiteY3"/>
                </a:cxn>
              </a:cxnLst>
              <a:rect l="l" t="t" r="r" b="b"/>
              <a:pathLst>
                <a:path w="61901" h="320840">
                  <a:moveTo>
                    <a:pt x="0" y="0"/>
                  </a:moveTo>
                  <a:lnTo>
                    <a:pt x="61901" y="0"/>
                  </a:lnTo>
                  <a:lnTo>
                    <a:pt x="61901" y="320840"/>
                  </a:lnTo>
                  <a:lnTo>
                    <a:pt x="0" y="320840"/>
                  </a:lnTo>
                  <a:close/>
                </a:path>
              </a:pathLst>
            </a:custGeom>
            <a:grpFill/>
            <a:ln w="3333" cap="flat">
              <a:noFill/>
              <a:prstDash val="solid"/>
              <a:miter/>
            </a:ln>
          </p:spPr>
          <p:txBody>
            <a:bodyPr rtlCol="0" anchor="ctr"/>
            <a:lstStyle/>
            <a:p>
              <a:endParaRPr lang="es-ES" sz="1350"/>
            </a:p>
          </p:txBody>
        </p:sp>
        <p:sp>
          <p:nvSpPr>
            <p:cNvPr id="13" name="Forma libre: forma 12">
              <a:extLst>
                <a:ext uri="{FF2B5EF4-FFF2-40B4-BE49-F238E27FC236}">
                  <a16:creationId xmlns:a16="http://schemas.microsoft.com/office/drawing/2014/main" id="{5F1A9E83-7994-2C7D-9E2F-1596C4D5A5E8}"/>
                </a:ext>
              </a:extLst>
            </p:cNvPr>
            <p:cNvSpPr/>
            <p:nvPr/>
          </p:nvSpPr>
          <p:spPr>
            <a:xfrm>
              <a:off x="3352355" y="3351978"/>
              <a:ext cx="85223" cy="81495"/>
            </a:xfrm>
            <a:custGeom>
              <a:avLst/>
              <a:gdLst>
                <a:gd name="connsiteX0" fmla="*/ 72679 w 85223"/>
                <a:gd name="connsiteY0" fmla="*/ 11048 h 81495"/>
                <a:gd name="connsiteX1" fmla="*/ 42345 w 85223"/>
                <a:gd name="connsiteY1" fmla="*/ 14 h 81495"/>
                <a:gd name="connsiteX2" fmla="*/ 12344 w 85223"/>
                <a:gd name="connsiteY2" fmla="*/ 11048 h 81495"/>
                <a:gd name="connsiteX3" fmla="*/ 44 w 85223"/>
                <a:gd name="connsiteY3" fmla="*/ 41048 h 81495"/>
                <a:gd name="connsiteX4" fmla="*/ 12344 w 85223"/>
                <a:gd name="connsiteY4" fmla="*/ 70415 h 81495"/>
                <a:gd name="connsiteX5" fmla="*/ 42345 w 85223"/>
                <a:gd name="connsiteY5" fmla="*/ 81482 h 81495"/>
                <a:gd name="connsiteX6" fmla="*/ 72679 w 85223"/>
                <a:gd name="connsiteY6" fmla="*/ 70415 h 81495"/>
                <a:gd name="connsiteX7" fmla="*/ 85179 w 85223"/>
                <a:gd name="connsiteY7" fmla="*/ 41048 h 81495"/>
                <a:gd name="connsiteX8" fmla="*/ 72679 w 85223"/>
                <a:gd name="connsiteY8" fmla="*/ 11048 h 81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223" h="81495">
                  <a:moveTo>
                    <a:pt x="72679" y="11048"/>
                  </a:moveTo>
                  <a:cubicBezTo>
                    <a:pt x="64302" y="3707"/>
                    <a:pt x="53482" y="-229"/>
                    <a:pt x="42345" y="14"/>
                  </a:cubicBezTo>
                  <a:cubicBezTo>
                    <a:pt x="31305" y="-266"/>
                    <a:pt x="20574" y="3681"/>
                    <a:pt x="12344" y="11048"/>
                  </a:cubicBezTo>
                  <a:cubicBezTo>
                    <a:pt x="4004" y="18734"/>
                    <a:pt x="-499" y="29721"/>
                    <a:pt x="44" y="41048"/>
                  </a:cubicBezTo>
                  <a:cubicBezTo>
                    <a:pt x="-416" y="52178"/>
                    <a:pt x="4091" y="62935"/>
                    <a:pt x="12344" y="70415"/>
                  </a:cubicBezTo>
                  <a:cubicBezTo>
                    <a:pt x="20568" y="77796"/>
                    <a:pt x="31298" y="81752"/>
                    <a:pt x="42345" y="81482"/>
                  </a:cubicBezTo>
                  <a:cubicBezTo>
                    <a:pt x="53485" y="81719"/>
                    <a:pt x="64309" y="77769"/>
                    <a:pt x="72679" y="70415"/>
                  </a:cubicBezTo>
                  <a:cubicBezTo>
                    <a:pt x="81056" y="63009"/>
                    <a:pt x="85646" y="52218"/>
                    <a:pt x="85179" y="41048"/>
                  </a:cubicBezTo>
                  <a:cubicBezTo>
                    <a:pt x="85729" y="29678"/>
                    <a:pt x="81139" y="18664"/>
                    <a:pt x="72679" y="11048"/>
                  </a:cubicBezTo>
                  <a:close/>
                </a:path>
              </a:pathLst>
            </a:custGeom>
            <a:grpFill/>
            <a:ln w="3333" cap="flat">
              <a:noFill/>
              <a:prstDash val="solid"/>
              <a:miter/>
            </a:ln>
          </p:spPr>
          <p:txBody>
            <a:bodyPr rtlCol="0" anchor="ctr"/>
            <a:lstStyle/>
            <a:p>
              <a:endParaRPr lang="es-ES" sz="1350"/>
            </a:p>
          </p:txBody>
        </p:sp>
        <p:sp>
          <p:nvSpPr>
            <p:cNvPr id="14" name="Forma libre: forma 13">
              <a:extLst>
                <a:ext uri="{FF2B5EF4-FFF2-40B4-BE49-F238E27FC236}">
                  <a16:creationId xmlns:a16="http://schemas.microsoft.com/office/drawing/2014/main" id="{C1F9F188-5EA9-DBF1-9FA8-883F0095DBFC}"/>
                </a:ext>
              </a:extLst>
            </p:cNvPr>
            <p:cNvSpPr/>
            <p:nvPr/>
          </p:nvSpPr>
          <p:spPr>
            <a:xfrm>
              <a:off x="3467535" y="3481533"/>
              <a:ext cx="269009" cy="333907"/>
            </a:xfrm>
            <a:custGeom>
              <a:avLst/>
              <a:gdLst>
                <a:gd name="connsiteX0" fmla="*/ 244672 w 269009"/>
                <a:gd name="connsiteY0" fmla="*/ 179599 h 333907"/>
                <a:gd name="connsiteX1" fmla="*/ 169837 w 269009"/>
                <a:gd name="connsiteY1" fmla="*/ 143931 h 333907"/>
                <a:gd name="connsiteX2" fmla="*/ 138270 w 269009"/>
                <a:gd name="connsiteY2" fmla="*/ 136365 h 333907"/>
                <a:gd name="connsiteX3" fmla="*/ 104769 w 269009"/>
                <a:gd name="connsiteY3" fmla="*/ 125498 h 333907"/>
                <a:gd name="connsiteX4" fmla="*/ 81435 w 269009"/>
                <a:gd name="connsiteY4" fmla="*/ 111597 h 333907"/>
                <a:gd name="connsiteX5" fmla="*/ 72602 w 269009"/>
                <a:gd name="connsiteY5" fmla="*/ 90130 h 333907"/>
                <a:gd name="connsiteX6" fmla="*/ 89269 w 269009"/>
                <a:gd name="connsiteY6" fmla="*/ 63263 h 333907"/>
                <a:gd name="connsiteX7" fmla="*/ 133336 w 269009"/>
                <a:gd name="connsiteY7" fmla="*/ 52963 h 333907"/>
                <a:gd name="connsiteX8" fmla="*/ 182904 w 269009"/>
                <a:gd name="connsiteY8" fmla="*/ 65296 h 333907"/>
                <a:gd name="connsiteX9" fmla="*/ 213538 w 269009"/>
                <a:gd name="connsiteY9" fmla="*/ 107297 h 333907"/>
                <a:gd name="connsiteX10" fmla="*/ 265339 w 269009"/>
                <a:gd name="connsiteY10" fmla="*/ 88364 h 333907"/>
                <a:gd name="connsiteX11" fmla="*/ 238172 w 269009"/>
                <a:gd name="connsiteY11" fmla="*/ 39729 h 333907"/>
                <a:gd name="connsiteX12" fmla="*/ 192371 w 269009"/>
                <a:gd name="connsiteY12" fmla="*/ 10029 h 333907"/>
                <a:gd name="connsiteX13" fmla="*/ 133336 w 269009"/>
                <a:gd name="connsiteY13" fmla="*/ 28 h 333907"/>
                <a:gd name="connsiteX14" fmla="*/ 70001 w 269009"/>
                <a:gd name="connsiteY14" fmla="*/ 11695 h 333907"/>
                <a:gd name="connsiteX15" fmla="*/ 26667 w 269009"/>
                <a:gd name="connsiteY15" fmla="*/ 43829 h 333907"/>
                <a:gd name="connsiteX16" fmla="*/ 11200 w 269009"/>
                <a:gd name="connsiteY16" fmla="*/ 90864 h 333907"/>
                <a:gd name="connsiteX17" fmla="*/ 34534 w 269009"/>
                <a:gd name="connsiteY17" fmla="*/ 150565 h 333907"/>
                <a:gd name="connsiteX18" fmla="*/ 109702 w 269009"/>
                <a:gd name="connsiteY18" fmla="*/ 187532 h 333907"/>
                <a:gd name="connsiteX19" fmla="*/ 141903 w 269009"/>
                <a:gd name="connsiteY19" fmla="*/ 195733 h 333907"/>
                <a:gd name="connsiteX20" fmla="*/ 192104 w 269009"/>
                <a:gd name="connsiteY20" fmla="*/ 213100 h 333907"/>
                <a:gd name="connsiteX21" fmla="*/ 208238 w 269009"/>
                <a:gd name="connsiteY21" fmla="*/ 240567 h 333907"/>
                <a:gd name="connsiteX22" fmla="*/ 189271 w 269009"/>
                <a:gd name="connsiteY22" fmla="*/ 269934 h 333907"/>
                <a:gd name="connsiteX23" fmla="*/ 136870 w 269009"/>
                <a:gd name="connsiteY23" fmla="*/ 281634 h 333907"/>
                <a:gd name="connsiteX24" fmla="*/ 100202 w 269009"/>
                <a:gd name="connsiteY24" fmla="*/ 275301 h 333907"/>
                <a:gd name="connsiteX25" fmla="*/ 69568 w 269009"/>
                <a:gd name="connsiteY25" fmla="*/ 256034 h 333907"/>
                <a:gd name="connsiteX26" fmla="*/ 50301 w 269009"/>
                <a:gd name="connsiteY26" fmla="*/ 223500 h 333907"/>
                <a:gd name="connsiteX27" fmla="*/ 0 w 269009"/>
                <a:gd name="connsiteY27" fmla="*/ 245500 h 333907"/>
                <a:gd name="connsiteX28" fmla="*/ 78935 w 269009"/>
                <a:gd name="connsiteY28" fmla="*/ 324435 h 333907"/>
                <a:gd name="connsiteX29" fmla="*/ 137070 w 269009"/>
                <a:gd name="connsiteY29" fmla="*/ 333902 h 333907"/>
                <a:gd name="connsiteX30" fmla="*/ 207071 w 269009"/>
                <a:gd name="connsiteY30" fmla="*/ 321602 h 333907"/>
                <a:gd name="connsiteX31" fmla="*/ 252872 w 269009"/>
                <a:gd name="connsiteY31" fmla="*/ 287801 h 333907"/>
                <a:gd name="connsiteX32" fmla="*/ 269006 w 269009"/>
                <a:gd name="connsiteY32" fmla="*/ 238833 h 333907"/>
                <a:gd name="connsiteX33" fmla="*/ 244672 w 269009"/>
                <a:gd name="connsiteY33" fmla="*/ 179599 h 333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69009" h="333907">
                  <a:moveTo>
                    <a:pt x="244672" y="179599"/>
                  </a:moveTo>
                  <a:cubicBezTo>
                    <a:pt x="228471" y="164265"/>
                    <a:pt x="203528" y="152375"/>
                    <a:pt x="169837" y="143931"/>
                  </a:cubicBezTo>
                  <a:lnTo>
                    <a:pt x="138270" y="136365"/>
                  </a:lnTo>
                  <a:cubicBezTo>
                    <a:pt x="126913" y="133355"/>
                    <a:pt x="115729" y="129728"/>
                    <a:pt x="104769" y="125498"/>
                  </a:cubicBezTo>
                  <a:cubicBezTo>
                    <a:pt x="96195" y="122351"/>
                    <a:pt x="88285" y="117638"/>
                    <a:pt x="81435" y="111597"/>
                  </a:cubicBezTo>
                  <a:cubicBezTo>
                    <a:pt x="75512" y="106064"/>
                    <a:pt x="72288" y="98230"/>
                    <a:pt x="72602" y="90130"/>
                  </a:cubicBezTo>
                  <a:cubicBezTo>
                    <a:pt x="72602" y="79153"/>
                    <a:pt x="78158" y="70197"/>
                    <a:pt x="89269" y="63263"/>
                  </a:cubicBezTo>
                  <a:cubicBezTo>
                    <a:pt x="100379" y="56330"/>
                    <a:pt x="115069" y="52896"/>
                    <a:pt x="133336" y="52963"/>
                  </a:cubicBezTo>
                  <a:cubicBezTo>
                    <a:pt x="150653" y="52666"/>
                    <a:pt x="167744" y="56920"/>
                    <a:pt x="182904" y="65296"/>
                  </a:cubicBezTo>
                  <a:cubicBezTo>
                    <a:pt x="197437" y="73497"/>
                    <a:pt x="207648" y="87497"/>
                    <a:pt x="213538" y="107297"/>
                  </a:cubicBezTo>
                  <a:lnTo>
                    <a:pt x="265339" y="88364"/>
                  </a:lnTo>
                  <a:cubicBezTo>
                    <a:pt x="260509" y="70130"/>
                    <a:pt x="251165" y="53403"/>
                    <a:pt x="238172" y="39729"/>
                  </a:cubicBezTo>
                  <a:cubicBezTo>
                    <a:pt x="225325" y="26522"/>
                    <a:pt x="209671" y="16372"/>
                    <a:pt x="192371" y="10029"/>
                  </a:cubicBezTo>
                  <a:cubicBezTo>
                    <a:pt x="173460" y="3152"/>
                    <a:pt x="153457" y="-238"/>
                    <a:pt x="133336" y="28"/>
                  </a:cubicBezTo>
                  <a:cubicBezTo>
                    <a:pt x="111656" y="-378"/>
                    <a:pt x="90115" y="3592"/>
                    <a:pt x="70001" y="11695"/>
                  </a:cubicBezTo>
                  <a:cubicBezTo>
                    <a:pt x="52951" y="18352"/>
                    <a:pt x="37987" y="29446"/>
                    <a:pt x="26667" y="43829"/>
                  </a:cubicBezTo>
                  <a:cubicBezTo>
                    <a:pt x="16414" y="57346"/>
                    <a:pt x="10970" y="73900"/>
                    <a:pt x="11200" y="90864"/>
                  </a:cubicBezTo>
                  <a:cubicBezTo>
                    <a:pt x="10660" y="113087"/>
                    <a:pt x="19067" y="134598"/>
                    <a:pt x="34534" y="150565"/>
                  </a:cubicBezTo>
                  <a:cubicBezTo>
                    <a:pt x="50091" y="166765"/>
                    <a:pt x="75145" y="179089"/>
                    <a:pt x="109702" y="187532"/>
                  </a:cubicBezTo>
                  <a:lnTo>
                    <a:pt x="141903" y="195733"/>
                  </a:lnTo>
                  <a:cubicBezTo>
                    <a:pt x="164637" y="200776"/>
                    <a:pt x="181370" y="206566"/>
                    <a:pt x="192104" y="213100"/>
                  </a:cubicBezTo>
                  <a:cubicBezTo>
                    <a:pt x="202204" y="218510"/>
                    <a:pt x="208431" y="229110"/>
                    <a:pt x="208238" y="240567"/>
                  </a:cubicBezTo>
                  <a:cubicBezTo>
                    <a:pt x="208238" y="252367"/>
                    <a:pt x="201914" y="262157"/>
                    <a:pt x="189271" y="269934"/>
                  </a:cubicBezTo>
                  <a:cubicBezTo>
                    <a:pt x="176627" y="277711"/>
                    <a:pt x="159160" y="281611"/>
                    <a:pt x="136870" y="281634"/>
                  </a:cubicBezTo>
                  <a:cubicBezTo>
                    <a:pt x="124373" y="281671"/>
                    <a:pt x="111962" y="279528"/>
                    <a:pt x="100202" y="275301"/>
                  </a:cubicBezTo>
                  <a:cubicBezTo>
                    <a:pt x="88672" y="271264"/>
                    <a:pt x="78202" y="264677"/>
                    <a:pt x="69568" y="256034"/>
                  </a:cubicBezTo>
                  <a:cubicBezTo>
                    <a:pt x="60625" y="246897"/>
                    <a:pt x="54014" y="235737"/>
                    <a:pt x="50301" y="223500"/>
                  </a:cubicBezTo>
                  <a:lnTo>
                    <a:pt x="0" y="245500"/>
                  </a:lnTo>
                  <a:cubicBezTo>
                    <a:pt x="12404" y="282781"/>
                    <a:pt x="41654" y="312032"/>
                    <a:pt x="78935" y="324435"/>
                  </a:cubicBezTo>
                  <a:cubicBezTo>
                    <a:pt x="97639" y="330855"/>
                    <a:pt x="117296" y="334055"/>
                    <a:pt x="137070" y="333902"/>
                  </a:cubicBezTo>
                  <a:cubicBezTo>
                    <a:pt x="164004" y="333902"/>
                    <a:pt x="187337" y="329802"/>
                    <a:pt x="207071" y="321602"/>
                  </a:cubicBezTo>
                  <a:cubicBezTo>
                    <a:pt x="225125" y="314705"/>
                    <a:pt x="240958" y="303018"/>
                    <a:pt x="252872" y="287801"/>
                  </a:cubicBezTo>
                  <a:cubicBezTo>
                    <a:pt x="263506" y="273708"/>
                    <a:pt x="269179" y="256490"/>
                    <a:pt x="269006" y="238833"/>
                  </a:cubicBezTo>
                  <a:cubicBezTo>
                    <a:pt x="269006" y="214723"/>
                    <a:pt x="260896" y="194976"/>
                    <a:pt x="244672" y="179599"/>
                  </a:cubicBezTo>
                  <a:close/>
                </a:path>
              </a:pathLst>
            </a:custGeom>
            <a:grpFill/>
            <a:ln w="3333" cap="flat">
              <a:noFill/>
              <a:prstDash val="solid"/>
              <a:miter/>
            </a:ln>
          </p:spPr>
          <p:txBody>
            <a:bodyPr rtlCol="0" anchor="ctr"/>
            <a:lstStyle/>
            <a:p>
              <a:endParaRPr lang="es-ES" sz="1350"/>
            </a:p>
          </p:txBody>
        </p:sp>
        <p:sp>
          <p:nvSpPr>
            <p:cNvPr id="15" name="Forma libre: forma 14">
              <a:extLst>
                <a:ext uri="{FF2B5EF4-FFF2-40B4-BE49-F238E27FC236}">
                  <a16:creationId xmlns:a16="http://schemas.microsoft.com/office/drawing/2014/main" id="{9BF2B576-F60B-46D5-9122-09E660FE6C01}"/>
                </a:ext>
              </a:extLst>
            </p:cNvPr>
            <p:cNvSpPr/>
            <p:nvPr/>
          </p:nvSpPr>
          <p:spPr>
            <a:xfrm>
              <a:off x="3777708" y="3366492"/>
              <a:ext cx="275409" cy="442275"/>
            </a:xfrm>
            <a:custGeom>
              <a:avLst/>
              <a:gdLst>
                <a:gd name="connsiteX0" fmla="*/ 217905 w 275409"/>
                <a:gd name="connsiteY0" fmla="*/ 130136 h 442275"/>
                <a:gd name="connsiteX1" fmla="*/ 156637 w 275409"/>
                <a:gd name="connsiteY1" fmla="*/ 114969 h 442275"/>
                <a:gd name="connsiteX2" fmla="*/ 95035 w 275409"/>
                <a:gd name="connsiteY2" fmla="*/ 132336 h 442275"/>
                <a:gd name="connsiteX3" fmla="*/ 61901 w 275409"/>
                <a:gd name="connsiteY3" fmla="*/ 168737 h 442275"/>
                <a:gd name="connsiteX4" fmla="*/ 61901 w 275409"/>
                <a:gd name="connsiteY4" fmla="*/ 0 h 442275"/>
                <a:gd name="connsiteX5" fmla="*/ 0 w 275409"/>
                <a:gd name="connsiteY5" fmla="*/ 0 h 442275"/>
                <a:gd name="connsiteX6" fmla="*/ 0 w 275409"/>
                <a:gd name="connsiteY6" fmla="*/ 442143 h 442275"/>
                <a:gd name="connsiteX7" fmla="*/ 61901 w 275409"/>
                <a:gd name="connsiteY7" fmla="*/ 442143 h 442275"/>
                <a:gd name="connsiteX8" fmla="*/ 61901 w 275409"/>
                <a:gd name="connsiteY8" fmla="*/ 252139 h 442275"/>
                <a:gd name="connsiteX9" fmla="*/ 84302 w 275409"/>
                <a:gd name="connsiteY9" fmla="*/ 191837 h 442275"/>
                <a:gd name="connsiteX10" fmla="*/ 142103 w 275409"/>
                <a:gd name="connsiteY10" fmla="*/ 170037 h 442275"/>
                <a:gd name="connsiteX11" fmla="*/ 193271 w 275409"/>
                <a:gd name="connsiteY11" fmla="*/ 191537 h 442275"/>
                <a:gd name="connsiteX12" fmla="*/ 212838 w 275409"/>
                <a:gd name="connsiteY12" fmla="*/ 249639 h 442275"/>
                <a:gd name="connsiteX13" fmla="*/ 212838 w 275409"/>
                <a:gd name="connsiteY13" fmla="*/ 442276 h 442275"/>
                <a:gd name="connsiteX14" fmla="*/ 275373 w 275409"/>
                <a:gd name="connsiteY14" fmla="*/ 442276 h 442275"/>
                <a:gd name="connsiteX15" fmla="*/ 275373 w 275409"/>
                <a:gd name="connsiteY15" fmla="*/ 239405 h 442275"/>
                <a:gd name="connsiteX16" fmla="*/ 259906 w 275409"/>
                <a:gd name="connsiteY16" fmla="*/ 173404 h 442275"/>
                <a:gd name="connsiteX17" fmla="*/ 217905 w 275409"/>
                <a:gd name="connsiteY17" fmla="*/ 130136 h 44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5409" h="442275">
                  <a:moveTo>
                    <a:pt x="217905" y="130136"/>
                  </a:moveTo>
                  <a:cubicBezTo>
                    <a:pt x="199171" y="119756"/>
                    <a:pt x="178037" y="114522"/>
                    <a:pt x="156637" y="114969"/>
                  </a:cubicBezTo>
                  <a:cubicBezTo>
                    <a:pt x="134890" y="114932"/>
                    <a:pt x="113559" y="120943"/>
                    <a:pt x="95035" y="132336"/>
                  </a:cubicBezTo>
                  <a:cubicBezTo>
                    <a:pt x="80848" y="141186"/>
                    <a:pt x="69382" y="153783"/>
                    <a:pt x="61901" y="168737"/>
                  </a:cubicBezTo>
                  <a:lnTo>
                    <a:pt x="61901" y="0"/>
                  </a:lnTo>
                  <a:lnTo>
                    <a:pt x="0" y="0"/>
                  </a:lnTo>
                  <a:lnTo>
                    <a:pt x="0" y="442143"/>
                  </a:lnTo>
                  <a:lnTo>
                    <a:pt x="61901" y="442143"/>
                  </a:lnTo>
                  <a:lnTo>
                    <a:pt x="61901" y="252139"/>
                  </a:lnTo>
                  <a:cubicBezTo>
                    <a:pt x="61901" y="226471"/>
                    <a:pt x="69368" y="206371"/>
                    <a:pt x="84302" y="191837"/>
                  </a:cubicBezTo>
                  <a:cubicBezTo>
                    <a:pt x="99236" y="177304"/>
                    <a:pt x="118502" y="170037"/>
                    <a:pt x="142103" y="170037"/>
                  </a:cubicBezTo>
                  <a:cubicBezTo>
                    <a:pt x="163137" y="170037"/>
                    <a:pt x="180204" y="177204"/>
                    <a:pt x="193271" y="191537"/>
                  </a:cubicBezTo>
                  <a:cubicBezTo>
                    <a:pt x="206338" y="205871"/>
                    <a:pt x="212871" y="225238"/>
                    <a:pt x="212838" y="249639"/>
                  </a:cubicBezTo>
                  <a:lnTo>
                    <a:pt x="212838" y="442276"/>
                  </a:lnTo>
                  <a:lnTo>
                    <a:pt x="275373" y="442276"/>
                  </a:lnTo>
                  <a:lnTo>
                    <a:pt x="275373" y="239405"/>
                  </a:lnTo>
                  <a:cubicBezTo>
                    <a:pt x="275906" y="216448"/>
                    <a:pt x="270606" y="193727"/>
                    <a:pt x="259906" y="173404"/>
                  </a:cubicBezTo>
                  <a:cubicBezTo>
                    <a:pt x="250239" y="155337"/>
                    <a:pt x="235672" y="140346"/>
                    <a:pt x="217905" y="130136"/>
                  </a:cubicBezTo>
                  <a:close/>
                </a:path>
              </a:pathLst>
            </a:custGeom>
            <a:grpFill/>
            <a:ln w="3333" cap="flat">
              <a:noFill/>
              <a:prstDash val="solid"/>
              <a:miter/>
            </a:ln>
          </p:spPr>
          <p:txBody>
            <a:bodyPr rtlCol="0" anchor="ctr"/>
            <a:lstStyle/>
            <a:p>
              <a:endParaRPr lang="es-ES" sz="1350"/>
            </a:p>
          </p:txBody>
        </p:sp>
        <p:sp>
          <p:nvSpPr>
            <p:cNvPr id="16" name="Forma libre: forma 15">
              <a:extLst>
                <a:ext uri="{FF2B5EF4-FFF2-40B4-BE49-F238E27FC236}">
                  <a16:creationId xmlns:a16="http://schemas.microsoft.com/office/drawing/2014/main" id="{54519170-316B-21B5-CC4A-F0A179C9FA6A}"/>
                </a:ext>
              </a:extLst>
            </p:cNvPr>
            <p:cNvSpPr/>
            <p:nvPr/>
          </p:nvSpPr>
          <p:spPr>
            <a:xfrm>
              <a:off x="4111282" y="3366492"/>
              <a:ext cx="326640" cy="442142"/>
            </a:xfrm>
            <a:custGeom>
              <a:avLst/>
              <a:gdLst>
                <a:gd name="connsiteX0" fmla="*/ 282939 w 326640"/>
                <a:gd name="connsiteY0" fmla="*/ 38234 h 442142"/>
                <a:gd name="connsiteX1" fmla="*/ 162937 w 326640"/>
                <a:gd name="connsiteY1" fmla="*/ 0 h 442142"/>
                <a:gd name="connsiteX2" fmla="*/ 0 w 326640"/>
                <a:gd name="connsiteY2" fmla="*/ 0 h 442142"/>
                <a:gd name="connsiteX3" fmla="*/ 0 w 326640"/>
                <a:gd name="connsiteY3" fmla="*/ 442143 h 442142"/>
                <a:gd name="connsiteX4" fmla="*/ 65035 w 326640"/>
                <a:gd name="connsiteY4" fmla="*/ 442143 h 442142"/>
                <a:gd name="connsiteX5" fmla="*/ 65035 w 326640"/>
                <a:gd name="connsiteY5" fmla="*/ 285473 h 442142"/>
                <a:gd name="connsiteX6" fmla="*/ 163570 w 326640"/>
                <a:gd name="connsiteY6" fmla="*/ 285473 h 442142"/>
                <a:gd name="connsiteX7" fmla="*/ 250439 w 326640"/>
                <a:gd name="connsiteY7" fmla="*/ 268406 h 442142"/>
                <a:gd name="connsiteX8" fmla="*/ 306640 w 326640"/>
                <a:gd name="connsiteY8" fmla="*/ 219138 h 442142"/>
                <a:gd name="connsiteX9" fmla="*/ 326640 w 326640"/>
                <a:gd name="connsiteY9" fmla="*/ 143370 h 442142"/>
                <a:gd name="connsiteX10" fmla="*/ 282939 w 326640"/>
                <a:gd name="connsiteY10" fmla="*/ 38234 h 442142"/>
                <a:gd name="connsiteX11" fmla="*/ 231805 w 326640"/>
                <a:gd name="connsiteY11" fmla="*/ 206538 h 442142"/>
                <a:gd name="connsiteX12" fmla="*/ 157903 w 326640"/>
                <a:gd name="connsiteY12" fmla="*/ 228038 h 442142"/>
                <a:gd name="connsiteX13" fmla="*/ 64935 w 326640"/>
                <a:gd name="connsiteY13" fmla="*/ 228038 h 442142"/>
                <a:gd name="connsiteX14" fmla="*/ 64935 w 326640"/>
                <a:gd name="connsiteY14" fmla="*/ 58768 h 442142"/>
                <a:gd name="connsiteX15" fmla="*/ 157803 w 326640"/>
                <a:gd name="connsiteY15" fmla="*/ 58768 h 442142"/>
                <a:gd name="connsiteX16" fmla="*/ 231705 w 326640"/>
                <a:gd name="connsiteY16" fmla="*/ 79902 h 442142"/>
                <a:gd name="connsiteX17" fmla="*/ 258205 w 326640"/>
                <a:gd name="connsiteY17" fmla="*/ 143403 h 442142"/>
                <a:gd name="connsiteX18" fmla="*/ 231705 w 326640"/>
                <a:gd name="connsiteY18" fmla="*/ 206538 h 44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6640" h="442142">
                  <a:moveTo>
                    <a:pt x="282939" y="38234"/>
                  </a:moveTo>
                  <a:cubicBezTo>
                    <a:pt x="253906" y="12767"/>
                    <a:pt x="213905" y="23"/>
                    <a:pt x="162937" y="0"/>
                  </a:cubicBezTo>
                  <a:lnTo>
                    <a:pt x="0" y="0"/>
                  </a:lnTo>
                  <a:lnTo>
                    <a:pt x="0" y="442143"/>
                  </a:lnTo>
                  <a:lnTo>
                    <a:pt x="65035" y="442143"/>
                  </a:lnTo>
                  <a:lnTo>
                    <a:pt x="65035" y="285473"/>
                  </a:lnTo>
                  <a:lnTo>
                    <a:pt x="163570" y="285473"/>
                  </a:lnTo>
                  <a:cubicBezTo>
                    <a:pt x="197271" y="285473"/>
                    <a:pt x="226205" y="279783"/>
                    <a:pt x="250439" y="268406"/>
                  </a:cubicBezTo>
                  <a:cubicBezTo>
                    <a:pt x="273639" y="257922"/>
                    <a:pt x="293206" y="240772"/>
                    <a:pt x="306640" y="219138"/>
                  </a:cubicBezTo>
                  <a:cubicBezTo>
                    <a:pt x="319973" y="197671"/>
                    <a:pt x="326640" y="172414"/>
                    <a:pt x="326640" y="143370"/>
                  </a:cubicBezTo>
                  <a:cubicBezTo>
                    <a:pt x="326507" y="98745"/>
                    <a:pt x="311940" y="63701"/>
                    <a:pt x="282939" y="38234"/>
                  </a:cubicBezTo>
                  <a:close/>
                  <a:moveTo>
                    <a:pt x="231805" y="206538"/>
                  </a:moveTo>
                  <a:cubicBezTo>
                    <a:pt x="214038" y="220871"/>
                    <a:pt x="189404" y="228038"/>
                    <a:pt x="157903" y="228038"/>
                  </a:cubicBezTo>
                  <a:lnTo>
                    <a:pt x="64935" y="228038"/>
                  </a:lnTo>
                  <a:lnTo>
                    <a:pt x="64935" y="58768"/>
                  </a:lnTo>
                  <a:lnTo>
                    <a:pt x="157803" y="58768"/>
                  </a:lnTo>
                  <a:cubicBezTo>
                    <a:pt x="189371" y="58768"/>
                    <a:pt x="214004" y="65811"/>
                    <a:pt x="231705" y="79902"/>
                  </a:cubicBezTo>
                  <a:cubicBezTo>
                    <a:pt x="249405" y="93992"/>
                    <a:pt x="258239" y="115159"/>
                    <a:pt x="258205" y="143403"/>
                  </a:cubicBezTo>
                  <a:cubicBezTo>
                    <a:pt x="258205" y="171180"/>
                    <a:pt x="249372" y="192227"/>
                    <a:pt x="231705" y="206538"/>
                  </a:cubicBezTo>
                  <a:close/>
                </a:path>
              </a:pathLst>
            </a:custGeom>
            <a:grpFill/>
            <a:ln w="3333" cap="flat">
              <a:noFill/>
              <a:prstDash val="solid"/>
              <a:miter/>
            </a:ln>
          </p:spPr>
          <p:txBody>
            <a:bodyPr rtlCol="0" anchor="ctr"/>
            <a:lstStyle/>
            <a:p>
              <a:endParaRPr lang="es-ES" sz="1350"/>
            </a:p>
          </p:txBody>
        </p:sp>
        <p:sp>
          <p:nvSpPr>
            <p:cNvPr id="17" name="Forma libre: forma 16">
              <a:extLst>
                <a:ext uri="{FF2B5EF4-FFF2-40B4-BE49-F238E27FC236}">
                  <a16:creationId xmlns:a16="http://schemas.microsoft.com/office/drawing/2014/main" id="{E5FE22FA-E0EC-EF86-8D49-CBE15B87FA8D}"/>
                </a:ext>
              </a:extLst>
            </p:cNvPr>
            <p:cNvSpPr/>
            <p:nvPr/>
          </p:nvSpPr>
          <p:spPr>
            <a:xfrm>
              <a:off x="4443077" y="3481431"/>
              <a:ext cx="325301" cy="334137"/>
            </a:xfrm>
            <a:custGeom>
              <a:avLst/>
              <a:gdLst>
                <a:gd name="connsiteX0" fmla="*/ 246351 w 325301"/>
                <a:gd name="connsiteY0" fmla="*/ 20865 h 334137"/>
                <a:gd name="connsiteX1" fmla="*/ 162349 w 325301"/>
                <a:gd name="connsiteY1" fmla="*/ 31 h 334137"/>
                <a:gd name="connsiteX2" fmla="*/ 97914 w 325301"/>
                <a:gd name="connsiteY2" fmla="*/ 12031 h 334137"/>
                <a:gd name="connsiteX3" fmla="*/ 46113 w 325301"/>
                <a:gd name="connsiteY3" fmla="*/ 46465 h 334137"/>
                <a:gd name="connsiteX4" fmla="*/ 12013 w 325301"/>
                <a:gd name="connsiteY4" fmla="*/ 99500 h 334137"/>
                <a:gd name="connsiteX5" fmla="*/ 12 w 325301"/>
                <a:gd name="connsiteY5" fmla="*/ 166768 h 334137"/>
                <a:gd name="connsiteX6" fmla="*/ 21179 w 325301"/>
                <a:gd name="connsiteY6" fmla="*/ 253936 h 334137"/>
                <a:gd name="connsiteX7" fmla="*/ 79280 w 325301"/>
                <a:gd name="connsiteY7" fmla="*/ 313004 h 334137"/>
                <a:gd name="connsiteX8" fmla="*/ 227384 w 325301"/>
                <a:gd name="connsiteY8" fmla="*/ 321838 h 334137"/>
                <a:gd name="connsiteX9" fmla="*/ 279185 w 325301"/>
                <a:gd name="connsiteY9" fmla="*/ 287404 h 334137"/>
                <a:gd name="connsiteX10" fmla="*/ 313286 w 325301"/>
                <a:gd name="connsiteY10" fmla="*/ 234669 h 334137"/>
                <a:gd name="connsiteX11" fmla="*/ 325286 w 325301"/>
                <a:gd name="connsiteY11" fmla="*/ 166768 h 334137"/>
                <a:gd name="connsiteX12" fmla="*/ 304152 w 325301"/>
                <a:gd name="connsiteY12" fmla="*/ 79299 h 334137"/>
                <a:gd name="connsiteX13" fmla="*/ 246351 w 325301"/>
                <a:gd name="connsiteY13" fmla="*/ 20865 h 334137"/>
                <a:gd name="connsiteX14" fmla="*/ 254551 w 325301"/>
                <a:gd name="connsiteY14" fmla="*/ 213502 h 334137"/>
                <a:gd name="connsiteX15" fmla="*/ 233717 w 325301"/>
                <a:gd name="connsiteY15" fmla="*/ 248569 h 334137"/>
                <a:gd name="connsiteX16" fmla="*/ 202117 w 325301"/>
                <a:gd name="connsiteY16" fmla="*/ 270337 h 334137"/>
                <a:gd name="connsiteX17" fmla="*/ 162349 w 325301"/>
                <a:gd name="connsiteY17" fmla="*/ 277937 h 334137"/>
                <a:gd name="connsiteX18" fmla="*/ 112115 w 325301"/>
                <a:gd name="connsiteY18" fmla="*/ 264603 h 334137"/>
                <a:gd name="connsiteX19" fmla="*/ 76747 w 325301"/>
                <a:gd name="connsiteY19" fmla="*/ 226402 h 334137"/>
                <a:gd name="connsiteX20" fmla="*/ 63814 w 325301"/>
                <a:gd name="connsiteY20" fmla="*/ 166701 h 334137"/>
                <a:gd name="connsiteX21" fmla="*/ 71080 w 325301"/>
                <a:gd name="connsiteY21" fmla="*/ 120033 h 334137"/>
                <a:gd name="connsiteX22" fmla="*/ 91614 w 325301"/>
                <a:gd name="connsiteY22" fmla="*/ 85299 h 334137"/>
                <a:gd name="connsiteX23" fmla="*/ 123181 w 325301"/>
                <a:gd name="connsiteY23" fmla="*/ 63499 h 334137"/>
                <a:gd name="connsiteX24" fmla="*/ 162349 w 325301"/>
                <a:gd name="connsiteY24" fmla="*/ 56232 h 334137"/>
                <a:gd name="connsiteX25" fmla="*/ 213817 w 325301"/>
                <a:gd name="connsiteY25" fmla="*/ 69566 h 334137"/>
                <a:gd name="connsiteX26" fmla="*/ 249184 w 325301"/>
                <a:gd name="connsiteY26" fmla="*/ 107466 h 334137"/>
                <a:gd name="connsiteX27" fmla="*/ 262118 w 325301"/>
                <a:gd name="connsiteY27" fmla="*/ 166834 h 334137"/>
                <a:gd name="connsiteX28" fmla="*/ 254484 w 325301"/>
                <a:gd name="connsiteY28" fmla="*/ 213502 h 334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25301" h="334137">
                  <a:moveTo>
                    <a:pt x="246351" y="20865"/>
                  </a:moveTo>
                  <a:cubicBezTo>
                    <a:pt x="220684" y="6654"/>
                    <a:pt x="191683" y="-533"/>
                    <a:pt x="162349" y="31"/>
                  </a:cubicBezTo>
                  <a:cubicBezTo>
                    <a:pt x="140282" y="-179"/>
                    <a:pt x="118415" y="3894"/>
                    <a:pt x="97914" y="12031"/>
                  </a:cubicBezTo>
                  <a:cubicBezTo>
                    <a:pt x="78447" y="19801"/>
                    <a:pt x="60814" y="31528"/>
                    <a:pt x="46113" y="46465"/>
                  </a:cubicBezTo>
                  <a:cubicBezTo>
                    <a:pt x="31246" y="61625"/>
                    <a:pt x="19646" y="79676"/>
                    <a:pt x="12013" y="99500"/>
                  </a:cubicBezTo>
                  <a:cubicBezTo>
                    <a:pt x="3812" y="120970"/>
                    <a:pt x="-255" y="143790"/>
                    <a:pt x="12" y="166768"/>
                  </a:cubicBezTo>
                  <a:cubicBezTo>
                    <a:pt x="12" y="199612"/>
                    <a:pt x="7079" y="228669"/>
                    <a:pt x="21179" y="253936"/>
                  </a:cubicBezTo>
                  <a:cubicBezTo>
                    <a:pt x="34713" y="278617"/>
                    <a:pt x="54813" y="299064"/>
                    <a:pt x="79280" y="313004"/>
                  </a:cubicBezTo>
                  <a:cubicBezTo>
                    <a:pt x="124915" y="337678"/>
                    <a:pt x="179149" y="340911"/>
                    <a:pt x="227384" y="321838"/>
                  </a:cubicBezTo>
                  <a:cubicBezTo>
                    <a:pt x="246784" y="313917"/>
                    <a:pt x="264384" y="302214"/>
                    <a:pt x="279185" y="287404"/>
                  </a:cubicBezTo>
                  <a:cubicBezTo>
                    <a:pt x="294119" y="272393"/>
                    <a:pt x="305719" y="254429"/>
                    <a:pt x="313286" y="234669"/>
                  </a:cubicBezTo>
                  <a:cubicBezTo>
                    <a:pt x="321519" y="212989"/>
                    <a:pt x="325586" y="189955"/>
                    <a:pt x="325286" y="166768"/>
                  </a:cubicBezTo>
                  <a:cubicBezTo>
                    <a:pt x="325286" y="133434"/>
                    <a:pt x="318252" y="104276"/>
                    <a:pt x="304152" y="79299"/>
                  </a:cubicBezTo>
                  <a:cubicBezTo>
                    <a:pt x="290618" y="54872"/>
                    <a:pt x="270618" y="34651"/>
                    <a:pt x="246351" y="20865"/>
                  </a:cubicBezTo>
                  <a:close/>
                  <a:moveTo>
                    <a:pt x="254551" y="213502"/>
                  </a:moveTo>
                  <a:cubicBezTo>
                    <a:pt x="250051" y="226479"/>
                    <a:pt x="242951" y="238406"/>
                    <a:pt x="233717" y="248569"/>
                  </a:cubicBezTo>
                  <a:cubicBezTo>
                    <a:pt x="224884" y="258030"/>
                    <a:pt x="214117" y="265456"/>
                    <a:pt x="202117" y="270337"/>
                  </a:cubicBezTo>
                  <a:cubicBezTo>
                    <a:pt x="189483" y="275483"/>
                    <a:pt x="175982" y="278067"/>
                    <a:pt x="162349" y="277937"/>
                  </a:cubicBezTo>
                  <a:cubicBezTo>
                    <a:pt x="144715" y="278150"/>
                    <a:pt x="127348" y="273540"/>
                    <a:pt x="112115" y="264603"/>
                  </a:cubicBezTo>
                  <a:cubicBezTo>
                    <a:pt x="96914" y="255503"/>
                    <a:pt x="84648" y="242246"/>
                    <a:pt x="76747" y="226402"/>
                  </a:cubicBezTo>
                  <a:cubicBezTo>
                    <a:pt x="68114" y="209779"/>
                    <a:pt x="63780" y="189878"/>
                    <a:pt x="63814" y="166701"/>
                  </a:cubicBezTo>
                  <a:cubicBezTo>
                    <a:pt x="63513" y="150841"/>
                    <a:pt x="65980" y="135054"/>
                    <a:pt x="71080" y="120033"/>
                  </a:cubicBezTo>
                  <a:cubicBezTo>
                    <a:pt x="75547" y="107200"/>
                    <a:pt x="82514" y="95389"/>
                    <a:pt x="91614" y="85299"/>
                  </a:cubicBezTo>
                  <a:cubicBezTo>
                    <a:pt x="100314" y="75689"/>
                    <a:pt x="111115" y="68226"/>
                    <a:pt x="123181" y="63499"/>
                  </a:cubicBezTo>
                  <a:cubicBezTo>
                    <a:pt x="135648" y="58609"/>
                    <a:pt x="148949" y="56142"/>
                    <a:pt x="162349" y="56232"/>
                  </a:cubicBezTo>
                  <a:cubicBezTo>
                    <a:pt x="180383" y="55919"/>
                    <a:pt x="198183" y="60529"/>
                    <a:pt x="213817" y="69566"/>
                  </a:cubicBezTo>
                  <a:cubicBezTo>
                    <a:pt x="228950" y="78606"/>
                    <a:pt x="241217" y="91746"/>
                    <a:pt x="249184" y="107466"/>
                  </a:cubicBezTo>
                  <a:cubicBezTo>
                    <a:pt x="257818" y="123910"/>
                    <a:pt x="262118" y="143700"/>
                    <a:pt x="262118" y="166834"/>
                  </a:cubicBezTo>
                  <a:cubicBezTo>
                    <a:pt x="262318" y="182718"/>
                    <a:pt x="259751" y="198512"/>
                    <a:pt x="254484" y="213502"/>
                  </a:cubicBezTo>
                  <a:close/>
                </a:path>
              </a:pathLst>
            </a:custGeom>
            <a:grpFill/>
            <a:ln w="3333" cap="flat">
              <a:noFill/>
              <a:prstDash val="solid"/>
              <a:miter/>
            </a:ln>
          </p:spPr>
          <p:txBody>
            <a:bodyPr rtlCol="0" anchor="ctr"/>
            <a:lstStyle/>
            <a:p>
              <a:endParaRPr lang="es-ES" sz="1350"/>
            </a:p>
          </p:txBody>
        </p:sp>
        <p:sp>
          <p:nvSpPr>
            <p:cNvPr id="18" name="Forma libre: forma 17">
              <a:extLst>
                <a:ext uri="{FF2B5EF4-FFF2-40B4-BE49-F238E27FC236}">
                  <a16:creationId xmlns:a16="http://schemas.microsoft.com/office/drawing/2014/main" id="{07C53AC7-9D90-F81F-6E7F-8F214F293D03}"/>
                </a:ext>
              </a:extLst>
            </p:cNvPr>
            <p:cNvSpPr/>
            <p:nvPr/>
          </p:nvSpPr>
          <p:spPr>
            <a:xfrm>
              <a:off x="4768096" y="3487762"/>
              <a:ext cx="464876" cy="321040"/>
            </a:xfrm>
            <a:custGeom>
              <a:avLst/>
              <a:gdLst>
                <a:gd name="connsiteX0" fmla="*/ 349274 w 464876"/>
                <a:gd name="connsiteY0" fmla="*/ 172604 h 321040"/>
                <a:gd name="connsiteX1" fmla="*/ 341074 w 464876"/>
                <a:gd name="connsiteY1" fmla="*/ 200071 h 321040"/>
                <a:gd name="connsiteX2" fmla="*/ 332874 w 464876"/>
                <a:gd name="connsiteY2" fmla="*/ 230072 h 321040"/>
                <a:gd name="connsiteX3" fmla="*/ 314540 w 464876"/>
                <a:gd name="connsiteY3" fmla="*/ 173204 h 321040"/>
                <a:gd name="connsiteX4" fmla="*/ 259472 w 464876"/>
                <a:gd name="connsiteY4" fmla="*/ 0 h 321040"/>
                <a:gd name="connsiteX5" fmla="*/ 205771 w 464876"/>
                <a:gd name="connsiteY5" fmla="*/ 0 h 321040"/>
                <a:gd name="connsiteX6" fmla="*/ 151603 w 464876"/>
                <a:gd name="connsiteY6" fmla="*/ 172604 h 321040"/>
                <a:gd name="connsiteX7" fmla="*/ 143069 w 464876"/>
                <a:gd name="connsiteY7" fmla="*/ 200704 h 321040"/>
                <a:gd name="connsiteX8" fmla="*/ 133903 w 464876"/>
                <a:gd name="connsiteY8" fmla="*/ 230705 h 321040"/>
                <a:gd name="connsiteX9" fmla="*/ 125069 w 464876"/>
                <a:gd name="connsiteY9" fmla="*/ 200704 h 321040"/>
                <a:gd name="connsiteX10" fmla="*/ 116836 w 464876"/>
                <a:gd name="connsiteY10" fmla="*/ 172604 h 321040"/>
                <a:gd name="connsiteX11" fmla="*/ 65701 w 464876"/>
                <a:gd name="connsiteY11" fmla="*/ 167 h 321040"/>
                <a:gd name="connsiteX12" fmla="*/ 0 w 464876"/>
                <a:gd name="connsiteY12" fmla="*/ 167 h 321040"/>
                <a:gd name="connsiteX13" fmla="*/ 101702 w 464876"/>
                <a:gd name="connsiteY13" fmla="*/ 321040 h 321040"/>
                <a:gd name="connsiteX14" fmla="*/ 160437 w 464876"/>
                <a:gd name="connsiteY14" fmla="*/ 321040 h 321040"/>
                <a:gd name="connsiteX15" fmla="*/ 214738 w 464876"/>
                <a:gd name="connsiteY15" fmla="*/ 148603 h 321040"/>
                <a:gd name="connsiteX16" fmla="*/ 231805 w 464876"/>
                <a:gd name="connsiteY16" fmla="*/ 92402 h 321040"/>
                <a:gd name="connsiteX17" fmla="*/ 250105 w 464876"/>
                <a:gd name="connsiteY17" fmla="*/ 148603 h 321040"/>
                <a:gd name="connsiteX18" fmla="*/ 304440 w 464876"/>
                <a:gd name="connsiteY18" fmla="*/ 321040 h 321040"/>
                <a:gd name="connsiteX19" fmla="*/ 363808 w 464876"/>
                <a:gd name="connsiteY19" fmla="*/ 321040 h 321040"/>
                <a:gd name="connsiteX20" fmla="*/ 464876 w 464876"/>
                <a:gd name="connsiteY20" fmla="*/ 167 h 321040"/>
                <a:gd name="connsiteX21" fmla="*/ 400442 w 464876"/>
                <a:gd name="connsiteY21" fmla="*/ 167 h 32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4876" h="321040">
                  <a:moveTo>
                    <a:pt x="349274" y="172604"/>
                  </a:moveTo>
                  <a:cubicBezTo>
                    <a:pt x="346341" y="181871"/>
                    <a:pt x="343607" y="191027"/>
                    <a:pt x="341074" y="200071"/>
                  </a:cubicBezTo>
                  <a:cubicBezTo>
                    <a:pt x="338540" y="209114"/>
                    <a:pt x="335807" y="219115"/>
                    <a:pt x="332874" y="230072"/>
                  </a:cubicBezTo>
                  <a:cubicBezTo>
                    <a:pt x="325273" y="206471"/>
                    <a:pt x="319173" y="187514"/>
                    <a:pt x="314540" y="173204"/>
                  </a:cubicBezTo>
                  <a:lnTo>
                    <a:pt x="259472" y="0"/>
                  </a:lnTo>
                  <a:lnTo>
                    <a:pt x="205771" y="0"/>
                  </a:lnTo>
                  <a:lnTo>
                    <a:pt x="151603" y="172604"/>
                  </a:lnTo>
                  <a:cubicBezTo>
                    <a:pt x="148636" y="182314"/>
                    <a:pt x="145770" y="191681"/>
                    <a:pt x="143069" y="200704"/>
                  </a:cubicBezTo>
                  <a:cubicBezTo>
                    <a:pt x="140303" y="209771"/>
                    <a:pt x="137269" y="219771"/>
                    <a:pt x="133903" y="230705"/>
                  </a:cubicBezTo>
                  <a:cubicBezTo>
                    <a:pt x="130569" y="219771"/>
                    <a:pt x="127569" y="209771"/>
                    <a:pt x="125069" y="200704"/>
                  </a:cubicBezTo>
                  <a:cubicBezTo>
                    <a:pt x="122569" y="191637"/>
                    <a:pt x="119802" y="182304"/>
                    <a:pt x="116836" y="172604"/>
                  </a:cubicBezTo>
                  <a:lnTo>
                    <a:pt x="65701" y="167"/>
                  </a:lnTo>
                  <a:lnTo>
                    <a:pt x="0" y="167"/>
                  </a:lnTo>
                  <a:lnTo>
                    <a:pt x="101702" y="321040"/>
                  </a:lnTo>
                  <a:lnTo>
                    <a:pt x="160437" y="321040"/>
                  </a:lnTo>
                  <a:lnTo>
                    <a:pt x="214738" y="148603"/>
                  </a:lnTo>
                  <a:cubicBezTo>
                    <a:pt x="219371" y="134713"/>
                    <a:pt x="225071" y="115979"/>
                    <a:pt x="231805" y="92402"/>
                  </a:cubicBezTo>
                  <a:cubicBezTo>
                    <a:pt x="239805" y="115979"/>
                    <a:pt x="245905" y="134713"/>
                    <a:pt x="250105" y="148603"/>
                  </a:cubicBezTo>
                  <a:lnTo>
                    <a:pt x="304440" y="321040"/>
                  </a:lnTo>
                  <a:lnTo>
                    <a:pt x="363808" y="321040"/>
                  </a:lnTo>
                  <a:lnTo>
                    <a:pt x="464876" y="167"/>
                  </a:lnTo>
                  <a:lnTo>
                    <a:pt x="400442" y="167"/>
                  </a:lnTo>
                  <a:close/>
                </a:path>
              </a:pathLst>
            </a:custGeom>
            <a:grpFill/>
            <a:ln w="3333" cap="flat">
              <a:noFill/>
              <a:prstDash val="solid"/>
              <a:miter/>
            </a:ln>
          </p:spPr>
          <p:txBody>
            <a:bodyPr rtlCol="0" anchor="ctr"/>
            <a:lstStyle/>
            <a:p>
              <a:endParaRPr lang="es-ES" sz="1350"/>
            </a:p>
          </p:txBody>
        </p:sp>
        <p:sp>
          <p:nvSpPr>
            <p:cNvPr id="19" name="Forma libre: forma 18">
              <a:extLst>
                <a:ext uri="{FF2B5EF4-FFF2-40B4-BE49-F238E27FC236}">
                  <a16:creationId xmlns:a16="http://schemas.microsoft.com/office/drawing/2014/main" id="{936E9DBA-39FC-04D8-21A3-9485D27FB7A2}"/>
                </a:ext>
              </a:extLst>
            </p:cNvPr>
            <p:cNvSpPr/>
            <p:nvPr/>
          </p:nvSpPr>
          <p:spPr>
            <a:xfrm>
              <a:off x="5232952" y="3481440"/>
              <a:ext cx="302526" cy="334259"/>
            </a:xfrm>
            <a:custGeom>
              <a:avLst/>
              <a:gdLst>
                <a:gd name="connsiteX0" fmla="*/ 230559 w 302526"/>
                <a:gd name="connsiteY0" fmla="*/ 20555 h 334259"/>
                <a:gd name="connsiteX1" fmla="*/ 154124 w 302526"/>
                <a:gd name="connsiteY1" fmla="*/ 21 h 334259"/>
                <a:gd name="connsiteX2" fmla="*/ 91889 w 302526"/>
                <a:gd name="connsiteY2" fmla="*/ 11688 h 334259"/>
                <a:gd name="connsiteX3" fmla="*/ 42955 w 302526"/>
                <a:gd name="connsiteY3" fmla="*/ 45589 h 334259"/>
                <a:gd name="connsiteX4" fmla="*/ 11054 w 302526"/>
                <a:gd name="connsiteY4" fmla="*/ 98323 h 334259"/>
                <a:gd name="connsiteX5" fmla="*/ 20 w 302526"/>
                <a:gd name="connsiteY5" fmla="*/ 166858 h 334259"/>
                <a:gd name="connsiteX6" fmla="*/ 20221 w 302526"/>
                <a:gd name="connsiteY6" fmla="*/ 254327 h 334259"/>
                <a:gd name="connsiteX7" fmla="*/ 75789 w 302526"/>
                <a:gd name="connsiteY7" fmla="*/ 313095 h 334259"/>
                <a:gd name="connsiteX8" fmla="*/ 157291 w 302526"/>
                <a:gd name="connsiteY8" fmla="*/ 334228 h 334259"/>
                <a:gd name="connsiteX9" fmla="*/ 211258 w 302526"/>
                <a:gd name="connsiteY9" fmla="*/ 326328 h 334259"/>
                <a:gd name="connsiteX10" fmla="*/ 259293 w 302526"/>
                <a:gd name="connsiteY10" fmla="*/ 300461 h 334259"/>
                <a:gd name="connsiteX11" fmla="*/ 296860 w 302526"/>
                <a:gd name="connsiteY11" fmla="*/ 254027 h 334259"/>
                <a:gd name="connsiteX12" fmla="*/ 248859 w 302526"/>
                <a:gd name="connsiteY12" fmla="*/ 224326 h 334259"/>
                <a:gd name="connsiteX13" fmla="*/ 224858 w 302526"/>
                <a:gd name="connsiteY13" fmla="*/ 256227 h 334259"/>
                <a:gd name="connsiteX14" fmla="*/ 193891 w 302526"/>
                <a:gd name="connsiteY14" fmla="*/ 273927 h 334259"/>
                <a:gd name="connsiteX15" fmla="*/ 157224 w 302526"/>
                <a:gd name="connsiteY15" fmla="*/ 279294 h 334259"/>
                <a:gd name="connsiteX16" fmla="*/ 108589 w 302526"/>
                <a:gd name="connsiteY16" fmla="*/ 266660 h 334259"/>
                <a:gd name="connsiteX17" fmla="*/ 74855 w 302526"/>
                <a:gd name="connsiteY17" fmla="*/ 228926 h 334259"/>
                <a:gd name="connsiteX18" fmla="*/ 63089 w 302526"/>
                <a:gd name="connsiteY18" fmla="*/ 181258 h 334259"/>
                <a:gd name="connsiteX19" fmla="*/ 301927 w 302526"/>
                <a:gd name="connsiteY19" fmla="*/ 181258 h 334259"/>
                <a:gd name="connsiteX20" fmla="*/ 302527 w 302526"/>
                <a:gd name="connsiteY20" fmla="*/ 172425 h 334259"/>
                <a:gd name="connsiteX21" fmla="*/ 302527 w 302526"/>
                <a:gd name="connsiteY21" fmla="*/ 164191 h 334259"/>
                <a:gd name="connsiteX22" fmla="*/ 283293 w 302526"/>
                <a:gd name="connsiteY22" fmla="*/ 77990 h 334259"/>
                <a:gd name="connsiteX23" fmla="*/ 230559 w 302526"/>
                <a:gd name="connsiteY23" fmla="*/ 20555 h 334259"/>
                <a:gd name="connsiteX24" fmla="*/ 86856 w 302526"/>
                <a:gd name="connsiteY24" fmla="*/ 81823 h 334259"/>
                <a:gd name="connsiteX25" fmla="*/ 115590 w 302526"/>
                <a:gd name="connsiteY25" fmla="*/ 59723 h 334259"/>
                <a:gd name="connsiteX26" fmla="*/ 153491 w 302526"/>
                <a:gd name="connsiteY26" fmla="*/ 52456 h 334259"/>
                <a:gd name="connsiteX27" fmla="*/ 215692 w 302526"/>
                <a:gd name="connsiteY27" fmla="*/ 80223 h 334259"/>
                <a:gd name="connsiteX28" fmla="*/ 238026 w 302526"/>
                <a:gd name="connsiteY28" fmla="*/ 135191 h 334259"/>
                <a:gd name="connsiteX29" fmla="*/ 64922 w 302526"/>
                <a:gd name="connsiteY29" fmla="*/ 135191 h 334259"/>
                <a:gd name="connsiteX30" fmla="*/ 68855 w 302526"/>
                <a:gd name="connsiteY30" fmla="*/ 117824 h 334259"/>
                <a:gd name="connsiteX31" fmla="*/ 86856 w 302526"/>
                <a:gd name="connsiteY31" fmla="*/ 81823 h 33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02526" h="334259">
                  <a:moveTo>
                    <a:pt x="230559" y="20555"/>
                  </a:moveTo>
                  <a:cubicBezTo>
                    <a:pt x="207525" y="6671"/>
                    <a:pt x="181024" y="-442"/>
                    <a:pt x="154124" y="21"/>
                  </a:cubicBezTo>
                  <a:cubicBezTo>
                    <a:pt x="132823" y="-245"/>
                    <a:pt x="111656" y="3721"/>
                    <a:pt x="91889" y="11688"/>
                  </a:cubicBezTo>
                  <a:cubicBezTo>
                    <a:pt x="73355" y="19378"/>
                    <a:pt x="56655" y="30935"/>
                    <a:pt x="42955" y="45589"/>
                  </a:cubicBezTo>
                  <a:cubicBezTo>
                    <a:pt x="28788" y="60769"/>
                    <a:pt x="17921" y="78726"/>
                    <a:pt x="11054" y="98323"/>
                  </a:cubicBezTo>
                  <a:cubicBezTo>
                    <a:pt x="3421" y="120354"/>
                    <a:pt x="-313" y="143548"/>
                    <a:pt x="20" y="166858"/>
                  </a:cubicBezTo>
                  <a:cubicBezTo>
                    <a:pt x="20" y="200192"/>
                    <a:pt x="6754" y="229349"/>
                    <a:pt x="20221" y="254327"/>
                  </a:cubicBezTo>
                  <a:cubicBezTo>
                    <a:pt x="32988" y="278647"/>
                    <a:pt x="52222" y="298978"/>
                    <a:pt x="75789" y="313095"/>
                  </a:cubicBezTo>
                  <a:cubicBezTo>
                    <a:pt x="100489" y="327488"/>
                    <a:pt x="128690" y="334802"/>
                    <a:pt x="157291" y="334228"/>
                  </a:cubicBezTo>
                  <a:cubicBezTo>
                    <a:pt x="175558" y="334262"/>
                    <a:pt x="193758" y="331598"/>
                    <a:pt x="211258" y="326328"/>
                  </a:cubicBezTo>
                  <a:cubicBezTo>
                    <a:pt x="228859" y="321021"/>
                    <a:pt x="245193" y="312225"/>
                    <a:pt x="259293" y="300461"/>
                  </a:cubicBezTo>
                  <a:cubicBezTo>
                    <a:pt x="274593" y="287454"/>
                    <a:pt x="287327" y="271707"/>
                    <a:pt x="296860" y="254027"/>
                  </a:cubicBezTo>
                  <a:lnTo>
                    <a:pt x="248859" y="224326"/>
                  </a:lnTo>
                  <a:cubicBezTo>
                    <a:pt x="242926" y="236360"/>
                    <a:pt x="234759" y="247177"/>
                    <a:pt x="224858" y="256227"/>
                  </a:cubicBezTo>
                  <a:cubicBezTo>
                    <a:pt x="215925" y="264277"/>
                    <a:pt x="205358" y="270314"/>
                    <a:pt x="193891" y="273927"/>
                  </a:cubicBezTo>
                  <a:cubicBezTo>
                    <a:pt x="182024" y="277577"/>
                    <a:pt x="169657" y="279387"/>
                    <a:pt x="157224" y="279294"/>
                  </a:cubicBezTo>
                  <a:cubicBezTo>
                    <a:pt x="140157" y="279581"/>
                    <a:pt x="123356" y="275214"/>
                    <a:pt x="108589" y="266660"/>
                  </a:cubicBezTo>
                  <a:cubicBezTo>
                    <a:pt x="93823" y="257730"/>
                    <a:pt x="82089" y="244586"/>
                    <a:pt x="74855" y="228926"/>
                  </a:cubicBezTo>
                  <a:cubicBezTo>
                    <a:pt x="67889" y="213949"/>
                    <a:pt x="63889" y="197759"/>
                    <a:pt x="63089" y="181258"/>
                  </a:cubicBezTo>
                  <a:lnTo>
                    <a:pt x="301927" y="181258"/>
                  </a:lnTo>
                  <a:cubicBezTo>
                    <a:pt x="302327" y="178332"/>
                    <a:pt x="302527" y="175378"/>
                    <a:pt x="302527" y="172425"/>
                  </a:cubicBezTo>
                  <a:lnTo>
                    <a:pt x="302527" y="164191"/>
                  </a:lnTo>
                  <a:cubicBezTo>
                    <a:pt x="302527" y="131347"/>
                    <a:pt x="296127" y="102613"/>
                    <a:pt x="283293" y="77990"/>
                  </a:cubicBezTo>
                  <a:cubicBezTo>
                    <a:pt x="271326" y="54352"/>
                    <a:pt x="253093" y="34479"/>
                    <a:pt x="230559" y="20555"/>
                  </a:cubicBezTo>
                  <a:close/>
                  <a:moveTo>
                    <a:pt x="86856" y="81823"/>
                  </a:moveTo>
                  <a:cubicBezTo>
                    <a:pt x="94389" y="72116"/>
                    <a:pt x="104289" y="64506"/>
                    <a:pt x="115590" y="59723"/>
                  </a:cubicBezTo>
                  <a:cubicBezTo>
                    <a:pt x="127590" y="54742"/>
                    <a:pt x="140490" y="52269"/>
                    <a:pt x="153491" y="52456"/>
                  </a:cubicBezTo>
                  <a:cubicBezTo>
                    <a:pt x="177357" y="51832"/>
                    <a:pt x="200225" y="62039"/>
                    <a:pt x="215692" y="80223"/>
                  </a:cubicBezTo>
                  <a:cubicBezTo>
                    <a:pt x="227292" y="93557"/>
                    <a:pt x="234726" y="111880"/>
                    <a:pt x="238026" y="135191"/>
                  </a:cubicBezTo>
                  <a:lnTo>
                    <a:pt x="64922" y="135191"/>
                  </a:lnTo>
                  <a:cubicBezTo>
                    <a:pt x="65855" y="129324"/>
                    <a:pt x="67155" y="123521"/>
                    <a:pt x="68855" y="117824"/>
                  </a:cubicBezTo>
                  <a:cubicBezTo>
                    <a:pt x="72522" y="104787"/>
                    <a:pt x="78622" y="92570"/>
                    <a:pt x="86856" y="81823"/>
                  </a:cubicBezTo>
                  <a:close/>
                </a:path>
              </a:pathLst>
            </a:custGeom>
            <a:grpFill/>
            <a:ln w="3333" cap="flat">
              <a:noFill/>
              <a:prstDash val="solid"/>
              <a:miter/>
            </a:ln>
          </p:spPr>
          <p:txBody>
            <a:bodyPr rtlCol="0" anchor="ctr"/>
            <a:lstStyle/>
            <a:p>
              <a:endParaRPr lang="es-ES" sz="1350"/>
            </a:p>
          </p:txBody>
        </p:sp>
        <p:sp>
          <p:nvSpPr>
            <p:cNvPr id="30" name="Forma libre: forma 29">
              <a:extLst>
                <a:ext uri="{FF2B5EF4-FFF2-40B4-BE49-F238E27FC236}">
                  <a16:creationId xmlns:a16="http://schemas.microsoft.com/office/drawing/2014/main" id="{443B9862-8E6F-61FA-250C-5A8C24784243}"/>
                </a:ext>
              </a:extLst>
            </p:cNvPr>
            <p:cNvSpPr/>
            <p:nvPr/>
          </p:nvSpPr>
          <p:spPr>
            <a:xfrm>
              <a:off x="5575180" y="3481451"/>
              <a:ext cx="167370" cy="327184"/>
            </a:xfrm>
            <a:custGeom>
              <a:avLst/>
              <a:gdLst>
                <a:gd name="connsiteX0" fmla="*/ 149070 w 167370"/>
                <a:gd name="connsiteY0" fmla="*/ 11 h 327184"/>
                <a:gd name="connsiteX1" fmla="*/ 98202 w 167370"/>
                <a:gd name="connsiteY1" fmla="*/ 14545 h 327184"/>
                <a:gd name="connsiteX2" fmla="*/ 61901 w 167370"/>
                <a:gd name="connsiteY2" fmla="*/ 58746 h 327184"/>
                <a:gd name="connsiteX3" fmla="*/ 61901 w 167370"/>
                <a:gd name="connsiteY3" fmla="*/ 6311 h 327184"/>
                <a:gd name="connsiteX4" fmla="*/ 0 w 167370"/>
                <a:gd name="connsiteY4" fmla="*/ 6311 h 327184"/>
                <a:gd name="connsiteX5" fmla="*/ 0 w 167370"/>
                <a:gd name="connsiteY5" fmla="*/ 327185 h 327184"/>
                <a:gd name="connsiteX6" fmla="*/ 61901 w 167370"/>
                <a:gd name="connsiteY6" fmla="*/ 327185 h 327184"/>
                <a:gd name="connsiteX7" fmla="*/ 61901 w 167370"/>
                <a:gd name="connsiteY7" fmla="*/ 156014 h 327184"/>
                <a:gd name="connsiteX8" fmla="*/ 82735 w 167370"/>
                <a:gd name="connsiteY8" fmla="*/ 90346 h 327184"/>
                <a:gd name="connsiteX9" fmla="*/ 135803 w 167370"/>
                <a:gd name="connsiteY9" fmla="*/ 65712 h 327184"/>
                <a:gd name="connsiteX10" fmla="*/ 167370 w 167370"/>
                <a:gd name="connsiteY10" fmla="*/ 65712 h 327184"/>
                <a:gd name="connsiteX11" fmla="*/ 167370 w 167370"/>
                <a:gd name="connsiteY11" fmla="*/ 11 h 32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370" h="327184">
                  <a:moveTo>
                    <a:pt x="149070" y="11"/>
                  </a:moveTo>
                  <a:cubicBezTo>
                    <a:pt x="131036" y="-269"/>
                    <a:pt x="113369" y="4788"/>
                    <a:pt x="98202" y="14545"/>
                  </a:cubicBezTo>
                  <a:cubicBezTo>
                    <a:pt x="83268" y="24212"/>
                    <a:pt x="71168" y="38945"/>
                    <a:pt x="61901" y="58746"/>
                  </a:cubicBezTo>
                  <a:lnTo>
                    <a:pt x="61901" y="6311"/>
                  </a:lnTo>
                  <a:lnTo>
                    <a:pt x="0" y="6311"/>
                  </a:lnTo>
                  <a:lnTo>
                    <a:pt x="0" y="327185"/>
                  </a:lnTo>
                  <a:lnTo>
                    <a:pt x="61901" y="327185"/>
                  </a:lnTo>
                  <a:lnTo>
                    <a:pt x="61901" y="156014"/>
                  </a:lnTo>
                  <a:cubicBezTo>
                    <a:pt x="61901" y="128657"/>
                    <a:pt x="68835" y="106770"/>
                    <a:pt x="82735" y="90346"/>
                  </a:cubicBezTo>
                  <a:cubicBezTo>
                    <a:pt x="95669" y="74366"/>
                    <a:pt x="115269" y="65269"/>
                    <a:pt x="135803" y="65712"/>
                  </a:cubicBezTo>
                  <a:lnTo>
                    <a:pt x="167370" y="65712"/>
                  </a:lnTo>
                  <a:lnTo>
                    <a:pt x="167370" y="11"/>
                  </a:lnTo>
                  <a:close/>
                </a:path>
              </a:pathLst>
            </a:custGeom>
            <a:grpFill/>
            <a:ln w="3333" cap="flat">
              <a:noFill/>
              <a:prstDash val="solid"/>
              <a:miter/>
            </a:ln>
          </p:spPr>
          <p:txBody>
            <a:bodyPr rtlCol="0" anchor="ctr"/>
            <a:lstStyle/>
            <a:p>
              <a:endParaRPr lang="es-ES" sz="1350"/>
            </a:p>
          </p:txBody>
        </p:sp>
        <p:sp>
          <p:nvSpPr>
            <p:cNvPr id="31" name="Forma libre: forma 30">
              <a:extLst>
                <a:ext uri="{FF2B5EF4-FFF2-40B4-BE49-F238E27FC236}">
                  <a16:creationId xmlns:a16="http://schemas.microsoft.com/office/drawing/2014/main" id="{350DAD79-991E-F314-DE5C-C14AF08512D8}"/>
                </a:ext>
              </a:extLst>
            </p:cNvPr>
            <p:cNvSpPr/>
            <p:nvPr/>
          </p:nvSpPr>
          <p:spPr>
            <a:xfrm>
              <a:off x="1347857" y="3171155"/>
              <a:ext cx="420230" cy="673769"/>
            </a:xfrm>
            <a:custGeom>
              <a:avLst/>
              <a:gdLst>
                <a:gd name="connsiteX0" fmla="*/ 0 w 420230"/>
                <a:gd name="connsiteY0" fmla="*/ 480344 h 673769"/>
                <a:gd name="connsiteX1" fmla="*/ 55768 w 420230"/>
                <a:gd name="connsiteY1" fmla="*/ 616213 h 673769"/>
                <a:gd name="connsiteX2" fmla="*/ 278373 w 420230"/>
                <a:gd name="connsiteY2" fmla="*/ 652681 h 673769"/>
                <a:gd name="connsiteX3" fmla="*/ 345241 w 420230"/>
                <a:gd name="connsiteY3" fmla="*/ 0 h 673769"/>
                <a:gd name="connsiteX4" fmla="*/ 0 w 420230"/>
                <a:gd name="connsiteY4" fmla="*/ 480344 h 673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230" h="673769">
                  <a:moveTo>
                    <a:pt x="0" y="480344"/>
                  </a:moveTo>
                  <a:cubicBezTo>
                    <a:pt x="-76" y="531218"/>
                    <a:pt x="19971" y="580059"/>
                    <a:pt x="55768" y="616213"/>
                  </a:cubicBezTo>
                  <a:cubicBezTo>
                    <a:pt x="124836" y="685281"/>
                    <a:pt x="218605" y="685148"/>
                    <a:pt x="278373" y="652681"/>
                  </a:cubicBezTo>
                  <a:cubicBezTo>
                    <a:pt x="351541" y="612980"/>
                    <a:pt x="516145" y="493910"/>
                    <a:pt x="345241" y="0"/>
                  </a:cubicBezTo>
                  <a:cubicBezTo>
                    <a:pt x="345241" y="233138"/>
                    <a:pt x="0" y="256839"/>
                    <a:pt x="0" y="480344"/>
                  </a:cubicBezTo>
                  <a:close/>
                </a:path>
              </a:pathLst>
            </a:custGeom>
            <a:grpFill/>
            <a:ln w="3333" cap="flat">
              <a:noFill/>
              <a:prstDash val="solid"/>
              <a:miter/>
            </a:ln>
          </p:spPr>
          <p:txBody>
            <a:bodyPr rtlCol="0" anchor="ctr"/>
            <a:lstStyle/>
            <a:p>
              <a:endParaRPr lang="es-ES" sz="1350"/>
            </a:p>
          </p:txBody>
        </p:sp>
        <p:sp>
          <p:nvSpPr>
            <p:cNvPr id="32" name="Forma libre: forma 31">
              <a:extLst>
                <a:ext uri="{FF2B5EF4-FFF2-40B4-BE49-F238E27FC236}">
                  <a16:creationId xmlns:a16="http://schemas.microsoft.com/office/drawing/2014/main" id="{79DDE695-37B2-BBBB-7133-CC0262B0A598}"/>
                </a:ext>
              </a:extLst>
            </p:cNvPr>
            <p:cNvSpPr/>
            <p:nvPr/>
          </p:nvSpPr>
          <p:spPr>
            <a:xfrm>
              <a:off x="1103118" y="3171155"/>
              <a:ext cx="401942" cy="673740"/>
            </a:xfrm>
            <a:custGeom>
              <a:avLst/>
              <a:gdLst>
                <a:gd name="connsiteX0" fmla="*/ 401942 w 401942"/>
                <a:gd name="connsiteY0" fmla="*/ 204104 h 673740"/>
                <a:gd name="connsiteX1" fmla="*/ 345274 w 401942"/>
                <a:gd name="connsiteY1" fmla="*/ 0 h 673740"/>
                <a:gd name="connsiteX2" fmla="*/ 0 w 401942"/>
                <a:gd name="connsiteY2" fmla="*/ 480344 h 673740"/>
                <a:gd name="connsiteX3" fmla="*/ 55701 w 401942"/>
                <a:gd name="connsiteY3" fmla="*/ 616213 h 673740"/>
                <a:gd name="connsiteX4" fmla="*/ 278306 w 401942"/>
                <a:gd name="connsiteY4" fmla="*/ 652681 h 673740"/>
                <a:gd name="connsiteX5" fmla="*/ 401942 w 401942"/>
                <a:gd name="connsiteY5" fmla="*/ 204104 h 67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942" h="673740">
                  <a:moveTo>
                    <a:pt x="401942" y="204104"/>
                  </a:moveTo>
                  <a:cubicBezTo>
                    <a:pt x="390608" y="143003"/>
                    <a:pt x="372441" y="80435"/>
                    <a:pt x="345274" y="0"/>
                  </a:cubicBezTo>
                  <a:cubicBezTo>
                    <a:pt x="345274" y="233138"/>
                    <a:pt x="0" y="256839"/>
                    <a:pt x="0" y="480344"/>
                  </a:cubicBezTo>
                  <a:cubicBezTo>
                    <a:pt x="-76" y="531208"/>
                    <a:pt x="19941" y="580042"/>
                    <a:pt x="55701" y="616213"/>
                  </a:cubicBezTo>
                  <a:cubicBezTo>
                    <a:pt x="124770" y="685281"/>
                    <a:pt x="219272" y="685081"/>
                    <a:pt x="278306" y="652681"/>
                  </a:cubicBezTo>
                  <a:cubicBezTo>
                    <a:pt x="141037" y="506311"/>
                    <a:pt x="189371" y="336874"/>
                    <a:pt x="401942" y="204104"/>
                  </a:cubicBezTo>
                  <a:close/>
                </a:path>
              </a:pathLst>
            </a:custGeom>
            <a:grpFill/>
            <a:ln w="3333" cap="flat">
              <a:noFill/>
              <a:prstDash val="solid"/>
              <a:miter/>
            </a:ln>
          </p:spPr>
          <p:txBody>
            <a:bodyPr rtlCol="0" anchor="ctr"/>
            <a:lstStyle/>
            <a:p>
              <a:endParaRPr lang="es-ES" sz="1350"/>
            </a:p>
          </p:txBody>
        </p:sp>
        <p:sp>
          <p:nvSpPr>
            <p:cNvPr id="33" name="Forma libre: forma 32">
              <a:extLst>
                <a:ext uri="{FF2B5EF4-FFF2-40B4-BE49-F238E27FC236}">
                  <a16:creationId xmlns:a16="http://schemas.microsoft.com/office/drawing/2014/main" id="{E8663BF6-90F3-7FA3-1CF8-12A0E4CFABC5}"/>
                </a:ext>
              </a:extLst>
            </p:cNvPr>
            <p:cNvSpPr/>
            <p:nvPr/>
          </p:nvSpPr>
          <p:spPr>
            <a:xfrm>
              <a:off x="858380" y="3171155"/>
              <a:ext cx="401941" cy="832550"/>
            </a:xfrm>
            <a:custGeom>
              <a:avLst/>
              <a:gdLst>
                <a:gd name="connsiteX0" fmla="*/ 401942 w 401941"/>
                <a:gd name="connsiteY0" fmla="*/ 204104 h 832550"/>
                <a:gd name="connsiteX1" fmla="*/ 345274 w 401941"/>
                <a:gd name="connsiteY1" fmla="*/ 0 h 832550"/>
                <a:gd name="connsiteX2" fmla="*/ 0 w 401941"/>
                <a:gd name="connsiteY2" fmla="*/ 480344 h 832550"/>
                <a:gd name="connsiteX3" fmla="*/ 92869 w 401941"/>
                <a:gd name="connsiteY3" fmla="*/ 645447 h 832550"/>
                <a:gd name="connsiteX4" fmla="*/ 83968 w 401941"/>
                <a:gd name="connsiteY4" fmla="*/ 832551 h 832550"/>
                <a:gd name="connsiteX5" fmla="*/ 128269 w 401941"/>
                <a:gd name="connsiteY5" fmla="*/ 825184 h 832550"/>
                <a:gd name="connsiteX6" fmla="*/ 121269 w 401941"/>
                <a:gd name="connsiteY6" fmla="*/ 659781 h 832550"/>
                <a:gd name="connsiteX7" fmla="*/ 278306 w 401941"/>
                <a:gd name="connsiteY7" fmla="*/ 652747 h 832550"/>
                <a:gd name="connsiteX8" fmla="*/ 401942 w 401941"/>
                <a:gd name="connsiteY8" fmla="*/ 204104 h 83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1941" h="832550">
                  <a:moveTo>
                    <a:pt x="401942" y="204104"/>
                  </a:moveTo>
                  <a:cubicBezTo>
                    <a:pt x="390608" y="143003"/>
                    <a:pt x="372408" y="80435"/>
                    <a:pt x="345274" y="0"/>
                  </a:cubicBezTo>
                  <a:cubicBezTo>
                    <a:pt x="345274" y="233138"/>
                    <a:pt x="0" y="256839"/>
                    <a:pt x="0" y="480344"/>
                  </a:cubicBezTo>
                  <a:cubicBezTo>
                    <a:pt x="0" y="594979"/>
                    <a:pt x="92869" y="645447"/>
                    <a:pt x="92869" y="645447"/>
                  </a:cubicBezTo>
                  <a:cubicBezTo>
                    <a:pt x="78438" y="706738"/>
                    <a:pt x="75422" y="770166"/>
                    <a:pt x="83968" y="832551"/>
                  </a:cubicBezTo>
                  <a:lnTo>
                    <a:pt x="128269" y="825184"/>
                  </a:lnTo>
                  <a:cubicBezTo>
                    <a:pt x="106602" y="749849"/>
                    <a:pt x="119903" y="667814"/>
                    <a:pt x="121269" y="659781"/>
                  </a:cubicBezTo>
                  <a:cubicBezTo>
                    <a:pt x="177937" y="682481"/>
                    <a:pt x="236372" y="675748"/>
                    <a:pt x="278306" y="652747"/>
                  </a:cubicBezTo>
                  <a:cubicBezTo>
                    <a:pt x="140836" y="506311"/>
                    <a:pt x="189371" y="336907"/>
                    <a:pt x="401942" y="204104"/>
                  </a:cubicBezTo>
                  <a:close/>
                </a:path>
              </a:pathLst>
            </a:custGeom>
            <a:grpFill/>
            <a:ln w="3333" cap="flat">
              <a:noFill/>
              <a:prstDash val="solid"/>
              <a:miter/>
            </a:ln>
          </p:spPr>
          <p:txBody>
            <a:bodyPr rtlCol="0" anchor="ctr"/>
            <a:lstStyle/>
            <a:p>
              <a:endParaRPr lang="es-ES" sz="1350"/>
            </a:p>
          </p:txBody>
        </p:sp>
      </p:grpSp>
    </p:spTree>
    <p:extLst>
      <p:ext uri="{BB962C8B-B14F-4D97-AF65-F5344CB8AC3E}">
        <p14:creationId xmlns:p14="http://schemas.microsoft.com/office/powerpoint/2010/main" val="337374383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1_Divider Green">
    <p:bg>
      <p:bgPr>
        <a:solidFill>
          <a:schemeClr val="accent5"/>
        </a:solidFill>
        <a:effectLst/>
      </p:bgPr>
    </p:bg>
    <p:spTree>
      <p:nvGrpSpPr>
        <p:cNvPr id="1" name=""/>
        <p:cNvGrpSpPr/>
        <p:nvPr/>
      </p:nvGrpSpPr>
      <p:grpSpPr>
        <a:xfrm>
          <a:off x="0" y="0"/>
          <a:ext cx="0" cy="0"/>
          <a:chOff x="0" y="0"/>
          <a:chExt cx="0" cy="0"/>
        </a:xfrm>
      </p:grpSpPr>
      <p:sp>
        <p:nvSpPr>
          <p:cNvPr id="2" name="Text Placeholder 6">
            <a:extLst>
              <a:ext uri="{FF2B5EF4-FFF2-40B4-BE49-F238E27FC236}">
                <a16:creationId xmlns:a16="http://schemas.microsoft.com/office/drawing/2014/main" id="{9C25132B-49EB-2005-F0C7-1B94ECBC50E6}"/>
              </a:ext>
            </a:extLst>
          </p:cNvPr>
          <p:cNvSpPr>
            <a:spLocks noGrp="1"/>
          </p:cNvSpPr>
          <p:nvPr>
            <p:ph type="body" sz="quarter" idx="20" hasCustomPrompt="1"/>
          </p:nvPr>
        </p:nvSpPr>
        <p:spPr>
          <a:xfrm>
            <a:off x="266506" y="329149"/>
            <a:ext cx="6967060" cy="2262056"/>
          </a:xfrm>
          <a:prstGeom prst="rect">
            <a:avLst/>
          </a:prstGeom>
        </p:spPr>
        <p:txBody>
          <a:bodyPr lIns="0" anchor="t">
            <a:normAutofit/>
          </a:bodyPr>
          <a:lstStyle>
            <a:lvl1pPr>
              <a:lnSpc>
                <a:spcPct val="80000"/>
              </a:lnSpc>
              <a:defRPr sz="5250" b="1" i="0" spc="-113">
                <a:solidFill>
                  <a:schemeClr val="bg1"/>
                </a:solidFill>
                <a:latin typeface="+mj-lt"/>
                <a:ea typeface="IberPangea Text" panose="020B0404000000000000" pitchFamily="34" charset="0"/>
                <a:cs typeface="IberPangea Text" panose="020B0404000000000000" pitchFamily="34" charset="0"/>
              </a:defRPr>
            </a:lvl1pPr>
          </a:lstStyle>
          <a:p>
            <a:pPr lvl="0"/>
            <a:r>
              <a:rPr lang="en-US" noProof="0"/>
              <a:t>Divider title</a:t>
            </a:r>
          </a:p>
        </p:txBody>
      </p:sp>
      <p:sp>
        <p:nvSpPr>
          <p:cNvPr id="3" name="TextBox 2">
            <a:extLst>
              <a:ext uri="{FF2B5EF4-FFF2-40B4-BE49-F238E27FC236}">
                <a16:creationId xmlns:a16="http://schemas.microsoft.com/office/drawing/2014/main" id="{10BB7A11-3EF6-0DC2-8445-70CAD5E94FC7}"/>
              </a:ext>
            </a:extLst>
          </p:cNvPr>
          <p:cNvSpPr txBox="1"/>
          <p:nvPr userDrawn="1"/>
        </p:nvSpPr>
        <p:spPr>
          <a:xfrm>
            <a:off x="8476138" y="4841082"/>
            <a:ext cx="363062" cy="156686"/>
          </a:xfrm>
          <a:prstGeom prst="rect">
            <a:avLst/>
          </a:prstGeom>
          <a:noFill/>
        </p:spPr>
        <p:txBody>
          <a:bodyPr wrap="square" lIns="0" tIns="0" rIns="0" bIns="0" rtlCol="0">
            <a:noAutofit/>
          </a:bodyPr>
          <a:lstStyle/>
          <a:p>
            <a:pPr algn="r"/>
            <a:fld id="{D5E78EB0-DDD2-2F40-8AB8-446A90E58D7D}" type="slidenum">
              <a:rPr lang="en-US" sz="675" smtClean="0">
                <a:solidFill>
                  <a:schemeClr val="bg1"/>
                </a:solidFill>
                <a:latin typeface="+mn-lt"/>
                <a:ea typeface="IberPangea Text Light" panose="020B0404000000000000" pitchFamily="34" charset="0"/>
                <a:cs typeface="IberPangea Text Light" panose="020B0404000000000000" pitchFamily="34" charset="0"/>
              </a:rPr>
              <a:pPr algn="r"/>
              <a:t>‹#›</a:t>
            </a:fld>
            <a:endParaRPr lang="en-US" sz="675">
              <a:solidFill>
                <a:schemeClr val="bg1"/>
              </a:solidFill>
              <a:latin typeface="+mn-lt"/>
              <a:ea typeface="IberPangea Text Light" panose="020B0404000000000000" pitchFamily="34" charset="0"/>
              <a:cs typeface="IberPangea Text Light" panose="020B0404000000000000" pitchFamily="34" charset="0"/>
            </a:endParaRPr>
          </a:p>
        </p:txBody>
      </p:sp>
      <p:grpSp>
        <p:nvGrpSpPr>
          <p:cNvPr id="4" name="Grupo 3">
            <a:extLst>
              <a:ext uri="{FF2B5EF4-FFF2-40B4-BE49-F238E27FC236}">
                <a16:creationId xmlns:a16="http://schemas.microsoft.com/office/drawing/2014/main" id="{D2AF9B72-4441-7B80-31F6-E902AF4F264B}"/>
              </a:ext>
            </a:extLst>
          </p:cNvPr>
          <p:cNvGrpSpPr/>
          <p:nvPr userDrawn="1"/>
        </p:nvGrpSpPr>
        <p:grpSpPr>
          <a:xfrm>
            <a:off x="7681532" y="293069"/>
            <a:ext cx="1156221" cy="197088"/>
            <a:chOff x="858380" y="3171155"/>
            <a:chExt cx="4884170" cy="832550"/>
          </a:xfrm>
          <a:solidFill>
            <a:schemeClr val="bg1"/>
          </a:solidFill>
        </p:grpSpPr>
        <p:sp>
          <p:nvSpPr>
            <p:cNvPr id="6" name="Forma libre: forma 5">
              <a:extLst>
                <a:ext uri="{FF2B5EF4-FFF2-40B4-BE49-F238E27FC236}">
                  <a16:creationId xmlns:a16="http://schemas.microsoft.com/office/drawing/2014/main" id="{64472F6D-9F07-FEAF-1310-4BC1DE17261C}"/>
                </a:ext>
              </a:extLst>
            </p:cNvPr>
            <p:cNvSpPr/>
            <p:nvPr/>
          </p:nvSpPr>
          <p:spPr>
            <a:xfrm>
              <a:off x="1915669" y="3359536"/>
              <a:ext cx="348035" cy="455921"/>
            </a:xfrm>
            <a:custGeom>
              <a:avLst/>
              <a:gdLst>
                <a:gd name="connsiteX0" fmla="*/ 289273 w 348035"/>
                <a:gd name="connsiteY0" fmla="*/ 231495 h 455921"/>
                <a:gd name="connsiteX1" fmla="*/ 215038 w 348035"/>
                <a:gd name="connsiteY1" fmla="*/ 201494 h 455921"/>
                <a:gd name="connsiteX2" fmla="*/ 160737 w 348035"/>
                <a:gd name="connsiteY2" fmla="*/ 186961 h 455921"/>
                <a:gd name="connsiteX3" fmla="*/ 102602 w 348035"/>
                <a:gd name="connsiteY3" fmla="*/ 162027 h 455921"/>
                <a:gd name="connsiteX4" fmla="*/ 82402 w 348035"/>
                <a:gd name="connsiteY4" fmla="*/ 119393 h 455921"/>
                <a:gd name="connsiteX5" fmla="*/ 107369 w 348035"/>
                <a:gd name="connsiteY5" fmla="*/ 75825 h 455921"/>
                <a:gd name="connsiteX6" fmla="*/ 174037 w 348035"/>
                <a:gd name="connsiteY6" fmla="*/ 59391 h 455921"/>
                <a:gd name="connsiteX7" fmla="*/ 242538 w 348035"/>
                <a:gd name="connsiteY7" fmla="*/ 77392 h 455921"/>
                <a:gd name="connsiteX8" fmla="*/ 282539 w 348035"/>
                <a:gd name="connsiteY8" fmla="*/ 133293 h 455921"/>
                <a:gd name="connsiteX9" fmla="*/ 340007 w 348035"/>
                <a:gd name="connsiteY9" fmla="*/ 111826 h 455921"/>
                <a:gd name="connsiteX10" fmla="*/ 305906 w 348035"/>
                <a:gd name="connsiteY10" fmla="*/ 50225 h 455921"/>
                <a:gd name="connsiteX11" fmla="*/ 249239 w 348035"/>
                <a:gd name="connsiteY11" fmla="*/ 12990 h 455921"/>
                <a:gd name="connsiteX12" fmla="*/ 173137 w 348035"/>
                <a:gd name="connsiteY12" fmla="*/ 23 h 455921"/>
                <a:gd name="connsiteX13" fmla="*/ 90069 w 348035"/>
                <a:gd name="connsiteY13" fmla="*/ 15824 h 455921"/>
                <a:gd name="connsiteX14" fmla="*/ 34501 w 348035"/>
                <a:gd name="connsiteY14" fmla="*/ 59725 h 455921"/>
                <a:gd name="connsiteX15" fmla="*/ 14500 w 348035"/>
                <a:gd name="connsiteY15" fmla="*/ 124459 h 455921"/>
                <a:gd name="connsiteX16" fmla="*/ 66901 w 348035"/>
                <a:gd name="connsiteY16" fmla="*/ 219828 h 455921"/>
                <a:gd name="connsiteX17" fmla="*/ 131836 w 348035"/>
                <a:gd name="connsiteY17" fmla="*/ 247495 h 455921"/>
                <a:gd name="connsiteX18" fmla="*/ 186171 w 348035"/>
                <a:gd name="connsiteY18" fmla="*/ 261996 h 455921"/>
                <a:gd name="connsiteX19" fmla="*/ 241105 w 348035"/>
                <a:gd name="connsiteY19" fmla="*/ 280963 h 455921"/>
                <a:gd name="connsiteX20" fmla="*/ 271739 w 348035"/>
                <a:gd name="connsiteY20" fmla="*/ 303997 h 455921"/>
                <a:gd name="connsiteX21" fmla="*/ 281539 w 348035"/>
                <a:gd name="connsiteY21" fmla="*/ 333997 h 455921"/>
                <a:gd name="connsiteX22" fmla="*/ 253739 w 348035"/>
                <a:gd name="connsiteY22" fmla="*/ 379498 h 455921"/>
                <a:gd name="connsiteX23" fmla="*/ 179204 w 348035"/>
                <a:gd name="connsiteY23" fmla="*/ 396532 h 455921"/>
                <a:gd name="connsiteX24" fmla="*/ 100569 w 348035"/>
                <a:gd name="connsiteY24" fmla="*/ 372865 h 455921"/>
                <a:gd name="connsiteX25" fmla="*/ 56668 w 348035"/>
                <a:gd name="connsiteY25" fmla="*/ 311897 h 455921"/>
                <a:gd name="connsiteX26" fmla="*/ 0 w 348035"/>
                <a:gd name="connsiteY26" fmla="*/ 335897 h 455921"/>
                <a:gd name="connsiteX27" fmla="*/ 36934 w 348035"/>
                <a:gd name="connsiteY27" fmla="*/ 399699 h 455921"/>
                <a:gd name="connsiteX28" fmla="*/ 98202 w 348035"/>
                <a:gd name="connsiteY28" fmla="*/ 441366 h 455921"/>
                <a:gd name="connsiteX29" fmla="*/ 179370 w 348035"/>
                <a:gd name="connsiteY29" fmla="*/ 455900 h 455921"/>
                <a:gd name="connsiteX30" fmla="*/ 269072 w 348035"/>
                <a:gd name="connsiteY30" fmla="*/ 439799 h 455921"/>
                <a:gd name="connsiteX31" fmla="*/ 327507 w 348035"/>
                <a:gd name="connsiteY31" fmla="*/ 395265 h 455921"/>
                <a:gd name="connsiteX32" fmla="*/ 348007 w 348035"/>
                <a:gd name="connsiteY32" fmla="*/ 328330 h 455921"/>
                <a:gd name="connsiteX33" fmla="*/ 333474 w 348035"/>
                <a:gd name="connsiteY33" fmla="*/ 273363 h 455921"/>
                <a:gd name="connsiteX34" fmla="*/ 289273 w 348035"/>
                <a:gd name="connsiteY34" fmla="*/ 231495 h 455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8035" h="455921">
                  <a:moveTo>
                    <a:pt x="289273" y="231495"/>
                  </a:moveTo>
                  <a:cubicBezTo>
                    <a:pt x="269672" y="219495"/>
                    <a:pt x="244928" y="209495"/>
                    <a:pt x="215038" y="201494"/>
                  </a:cubicBezTo>
                  <a:lnTo>
                    <a:pt x="160737" y="186961"/>
                  </a:lnTo>
                  <a:cubicBezTo>
                    <a:pt x="135469" y="179827"/>
                    <a:pt x="116092" y="171517"/>
                    <a:pt x="102602" y="162027"/>
                  </a:cubicBezTo>
                  <a:cubicBezTo>
                    <a:pt x="89112" y="152537"/>
                    <a:pt x="82378" y="138326"/>
                    <a:pt x="82402" y="119393"/>
                  </a:cubicBezTo>
                  <a:cubicBezTo>
                    <a:pt x="82402" y="101282"/>
                    <a:pt x="90725" y="86759"/>
                    <a:pt x="107369" y="75825"/>
                  </a:cubicBezTo>
                  <a:cubicBezTo>
                    <a:pt x="124013" y="64892"/>
                    <a:pt x="146236" y="59415"/>
                    <a:pt x="174037" y="59391"/>
                  </a:cubicBezTo>
                  <a:cubicBezTo>
                    <a:pt x="200548" y="59391"/>
                    <a:pt x="223381" y="65392"/>
                    <a:pt x="242538" y="77392"/>
                  </a:cubicBezTo>
                  <a:cubicBezTo>
                    <a:pt x="261696" y="89392"/>
                    <a:pt x="275029" y="108026"/>
                    <a:pt x="282539" y="133293"/>
                  </a:cubicBezTo>
                  <a:lnTo>
                    <a:pt x="340007" y="111826"/>
                  </a:lnTo>
                  <a:cubicBezTo>
                    <a:pt x="333510" y="88952"/>
                    <a:pt x="321843" y="67875"/>
                    <a:pt x="305906" y="50225"/>
                  </a:cubicBezTo>
                  <a:cubicBezTo>
                    <a:pt x="290129" y="33624"/>
                    <a:pt x="270739" y="20884"/>
                    <a:pt x="249239" y="12990"/>
                  </a:cubicBezTo>
                  <a:cubicBezTo>
                    <a:pt x="224881" y="4034"/>
                    <a:pt x="199084" y="-363"/>
                    <a:pt x="173137" y="23"/>
                  </a:cubicBezTo>
                  <a:cubicBezTo>
                    <a:pt x="141536" y="23"/>
                    <a:pt x="113846" y="5290"/>
                    <a:pt x="90069" y="15824"/>
                  </a:cubicBezTo>
                  <a:cubicBezTo>
                    <a:pt x="67871" y="25087"/>
                    <a:pt x="48651" y="40274"/>
                    <a:pt x="34501" y="59725"/>
                  </a:cubicBezTo>
                  <a:cubicBezTo>
                    <a:pt x="21137" y="78635"/>
                    <a:pt x="14134" y="101306"/>
                    <a:pt x="14500" y="124459"/>
                  </a:cubicBezTo>
                  <a:cubicBezTo>
                    <a:pt x="13357" y="163404"/>
                    <a:pt x="33414" y="199911"/>
                    <a:pt x="66901" y="219828"/>
                  </a:cubicBezTo>
                  <a:cubicBezTo>
                    <a:pt x="87065" y="232202"/>
                    <a:pt x="108946" y="241522"/>
                    <a:pt x="131836" y="247495"/>
                  </a:cubicBezTo>
                  <a:lnTo>
                    <a:pt x="186171" y="261996"/>
                  </a:lnTo>
                  <a:cubicBezTo>
                    <a:pt x="205044" y="266549"/>
                    <a:pt x="223441" y="272903"/>
                    <a:pt x="241105" y="280963"/>
                  </a:cubicBezTo>
                  <a:cubicBezTo>
                    <a:pt x="252972" y="286150"/>
                    <a:pt x="263462" y="294036"/>
                    <a:pt x="271739" y="303997"/>
                  </a:cubicBezTo>
                  <a:cubicBezTo>
                    <a:pt x="278269" y="312620"/>
                    <a:pt x="281723" y="323184"/>
                    <a:pt x="281539" y="333997"/>
                  </a:cubicBezTo>
                  <a:cubicBezTo>
                    <a:pt x="281539" y="352954"/>
                    <a:pt x="272272" y="368121"/>
                    <a:pt x="253739" y="379498"/>
                  </a:cubicBezTo>
                  <a:cubicBezTo>
                    <a:pt x="235205" y="390875"/>
                    <a:pt x="210361" y="396555"/>
                    <a:pt x="179204" y="396532"/>
                  </a:cubicBezTo>
                  <a:cubicBezTo>
                    <a:pt x="147626" y="396532"/>
                    <a:pt x="121412" y="388642"/>
                    <a:pt x="100569" y="372865"/>
                  </a:cubicBezTo>
                  <a:cubicBezTo>
                    <a:pt x="80048" y="357508"/>
                    <a:pt x="64725" y="336231"/>
                    <a:pt x="56668" y="311897"/>
                  </a:cubicBezTo>
                  <a:lnTo>
                    <a:pt x="0" y="335897"/>
                  </a:lnTo>
                  <a:cubicBezTo>
                    <a:pt x="7560" y="359581"/>
                    <a:pt x="20160" y="381348"/>
                    <a:pt x="36934" y="399699"/>
                  </a:cubicBezTo>
                  <a:cubicBezTo>
                    <a:pt x="53934" y="418052"/>
                    <a:pt x="74885" y="432299"/>
                    <a:pt x="98202" y="441366"/>
                  </a:cubicBezTo>
                  <a:cubicBezTo>
                    <a:pt x="124079" y="451363"/>
                    <a:pt x="151633" y="456297"/>
                    <a:pt x="179370" y="455900"/>
                  </a:cubicBezTo>
                  <a:cubicBezTo>
                    <a:pt x="213904" y="455900"/>
                    <a:pt x="243805" y="450533"/>
                    <a:pt x="269072" y="439799"/>
                  </a:cubicBezTo>
                  <a:cubicBezTo>
                    <a:pt x="294340" y="429066"/>
                    <a:pt x="313817" y="414222"/>
                    <a:pt x="327507" y="395265"/>
                  </a:cubicBezTo>
                  <a:cubicBezTo>
                    <a:pt x="341357" y="375738"/>
                    <a:pt x="348547" y="352264"/>
                    <a:pt x="348007" y="328330"/>
                  </a:cubicBezTo>
                  <a:cubicBezTo>
                    <a:pt x="348367" y="309013"/>
                    <a:pt x="343334" y="289980"/>
                    <a:pt x="333474" y="273363"/>
                  </a:cubicBezTo>
                  <a:cubicBezTo>
                    <a:pt x="322330" y="256049"/>
                    <a:pt x="307166" y="241685"/>
                    <a:pt x="289273" y="231495"/>
                  </a:cubicBezTo>
                  <a:close/>
                </a:path>
              </a:pathLst>
            </a:custGeom>
            <a:grpFill/>
            <a:ln w="3333" cap="flat">
              <a:noFill/>
              <a:prstDash val="solid"/>
              <a:miter/>
            </a:ln>
          </p:spPr>
          <p:txBody>
            <a:bodyPr rtlCol="0" anchor="ctr"/>
            <a:lstStyle/>
            <a:p>
              <a:endParaRPr lang="es-ES" sz="1350"/>
            </a:p>
          </p:txBody>
        </p:sp>
        <p:sp>
          <p:nvSpPr>
            <p:cNvPr id="9" name="Forma libre: forma 8">
              <a:extLst>
                <a:ext uri="{FF2B5EF4-FFF2-40B4-BE49-F238E27FC236}">
                  <a16:creationId xmlns:a16="http://schemas.microsoft.com/office/drawing/2014/main" id="{95936E28-5DDD-75E9-2E82-1C2DDCD02629}"/>
                </a:ext>
              </a:extLst>
            </p:cNvPr>
            <p:cNvSpPr/>
            <p:nvPr/>
          </p:nvSpPr>
          <p:spPr>
            <a:xfrm>
              <a:off x="2287261" y="3481452"/>
              <a:ext cx="304555" cy="333403"/>
            </a:xfrm>
            <a:custGeom>
              <a:avLst/>
              <a:gdLst>
                <a:gd name="connsiteX0" fmla="*/ 91585 w 304555"/>
                <a:gd name="connsiteY0" fmla="*/ 84011 h 333403"/>
                <a:gd name="connsiteX1" fmla="*/ 122219 w 304555"/>
                <a:gd name="connsiteY1" fmla="*/ 62844 h 333403"/>
                <a:gd name="connsiteX2" fmla="*/ 158553 w 304555"/>
                <a:gd name="connsiteY2" fmla="*/ 55577 h 333403"/>
                <a:gd name="connsiteX3" fmla="*/ 213587 w 304555"/>
                <a:gd name="connsiteY3" fmla="*/ 70444 h 333403"/>
                <a:gd name="connsiteX4" fmla="*/ 251488 w 304555"/>
                <a:gd name="connsiteY4" fmla="*/ 121278 h 333403"/>
                <a:gd name="connsiteX5" fmla="*/ 304556 w 304555"/>
                <a:gd name="connsiteY5" fmla="*/ 96011 h 333403"/>
                <a:gd name="connsiteX6" fmla="*/ 268855 w 304555"/>
                <a:gd name="connsiteY6" fmla="*/ 40110 h 333403"/>
                <a:gd name="connsiteX7" fmla="*/ 217687 w 304555"/>
                <a:gd name="connsiteY7" fmla="*/ 9476 h 333403"/>
                <a:gd name="connsiteX8" fmla="*/ 158653 w 304555"/>
                <a:gd name="connsiteY8" fmla="*/ 9 h 333403"/>
                <a:gd name="connsiteX9" fmla="*/ 95785 w 304555"/>
                <a:gd name="connsiteY9" fmla="*/ 12009 h 333403"/>
                <a:gd name="connsiteX10" fmla="*/ 45284 w 304555"/>
                <a:gd name="connsiteY10" fmla="*/ 46110 h 333403"/>
                <a:gd name="connsiteX11" fmla="*/ 11683 w 304555"/>
                <a:gd name="connsiteY11" fmla="*/ 98911 h 333403"/>
                <a:gd name="connsiteX12" fmla="*/ 16 w 304555"/>
                <a:gd name="connsiteY12" fmla="*/ 166813 h 333403"/>
                <a:gd name="connsiteX13" fmla="*/ 20550 w 304555"/>
                <a:gd name="connsiteY13" fmla="*/ 253681 h 333403"/>
                <a:gd name="connsiteX14" fmla="*/ 76918 w 304555"/>
                <a:gd name="connsiteY14" fmla="*/ 312249 h 333403"/>
                <a:gd name="connsiteX15" fmla="*/ 158420 w 304555"/>
                <a:gd name="connsiteY15" fmla="*/ 333383 h 333403"/>
                <a:gd name="connsiteX16" fmla="*/ 217454 w 304555"/>
                <a:gd name="connsiteY16" fmla="*/ 323916 h 333403"/>
                <a:gd name="connsiteX17" fmla="*/ 268622 w 304555"/>
                <a:gd name="connsiteY17" fmla="*/ 292982 h 333403"/>
                <a:gd name="connsiteX18" fmla="*/ 304323 w 304555"/>
                <a:gd name="connsiteY18" fmla="*/ 237381 h 333403"/>
                <a:gd name="connsiteX19" fmla="*/ 251388 w 304555"/>
                <a:gd name="connsiteY19" fmla="*/ 212247 h 333403"/>
                <a:gd name="connsiteX20" fmla="*/ 213487 w 304555"/>
                <a:gd name="connsiteY20" fmla="*/ 262781 h 333403"/>
                <a:gd name="connsiteX21" fmla="*/ 158553 w 304555"/>
                <a:gd name="connsiteY21" fmla="*/ 277948 h 333403"/>
                <a:gd name="connsiteX22" fmla="*/ 110852 w 304555"/>
                <a:gd name="connsiteY22" fmla="*/ 265315 h 333403"/>
                <a:gd name="connsiteX23" fmla="*/ 76118 w 304555"/>
                <a:gd name="connsiteY23" fmla="*/ 227747 h 333403"/>
                <a:gd name="connsiteX24" fmla="*/ 63184 w 304555"/>
                <a:gd name="connsiteY24" fmla="*/ 166779 h 333403"/>
                <a:gd name="connsiteX25" fmla="*/ 70751 w 304555"/>
                <a:gd name="connsiteY25" fmla="*/ 118778 h 333403"/>
                <a:gd name="connsiteX26" fmla="*/ 91585 w 304555"/>
                <a:gd name="connsiteY26" fmla="*/ 84011 h 33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04555" h="333403">
                  <a:moveTo>
                    <a:pt x="91585" y="84011"/>
                  </a:moveTo>
                  <a:cubicBezTo>
                    <a:pt x="100215" y="74904"/>
                    <a:pt x="110649" y="67694"/>
                    <a:pt x="122219" y="62844"/>
                  </a:cubicBezTo>
                  <a:cubicBezTo>
                    <a:pt x="133722" y="58017"/>
                    <a:pt x="146076" y="55547"/>
                    <a:pt x="158553" y="55577"/>
                  </a:cubicBezTo>
                  <a:cubicBezTo>
                    <a:pt x="177937" y="55217"/>
                    <a:pt x="197021" y="60374"/>
                    <a:pt x="213587" y="70444"/>
                  </a:cubicBezTo>
                  <a:cubicBezTo>
                    <a:pt x="229588" y="80354"/>
                    <a:pt x="242221" y="97301"/>
                    <a:pt x="251488" y="121278"/>
                  </a:cubicBezTo>
                  <a:lnTo>
                    <a:pt x="304556" y="96011"/>
                  </a:lnTo>
                  <a:cubicBezTo>
                    <a:pt x="297349" y="74764"/>
                    <a:pt x="285099" y="55584"/>
                    <a:pt x="268855" y="40110"/>
                  </a:cubicBezTo>
                  <a:cubicBezTo>
                    <a:pt x="254145" y="26410"/>
                    <a:pt x="236708" y="15973"/>
                    <a:pt x="217687" y="9476"/>
                  </a:cubicBezTo>
                  <a:cubicBezTo>
                    <a:pt x="198657" y="3126"/>
                    <a:pt x="178717" y="-74"/>
                    <a:pt x="158653" y="9"/>
                  </a:cubicBezTo>
                  <a:cubicBezTo>
                    <a:pt x="137106" y="-221"/>
                    <a:pt x="115732" y="3859"/>
                    <a:pt x="95785" y="12009"/>
                  </a:cubicBezTo>
                  <a:cubicBezTo>
                    <a:pt x="76831" y="19866"/>
                    <a:pt x="59654" y="31463"/>
                    <a:pt x="45284" y="46110"/>
                  </a:cubicBezTo>
                  <a:cubicBezTo>
                    <a:pt x="30513" y="61167"/>
                    <a:pt x="19067" y="79154"/>
                    <a:pt x="11683" y="98911"/>
                  </a:cubicBezTo>
                  <a:cubicBezTo>
                    <a:pt x="3666" y="120638"/>
                    <a:pt x="-287" y="143656"/>
                    <a:pt x="16" y="166813"/>
                  </a:cubicBezTo>
                  <a:cubicBezTo>
                    <a:pt x="16" y="199657"/>
                    <a:pt x="6860" y="228614"/>
                    <a:pt x="20550" y="253681"/>
                  </a:cubicBezTo>
                  <a:cubicBezTo>
                    <a:pt x="33607" y="278008"/>
                    <a:pt x="53107" y="298272"/>
                    <a:pt x="76918" y="312249"/>
                  </a:cubicBezTo>
                  <a:cubicBezTo>
                    <a:pt x="101672" y="326539"/>
                    <a:pt x="129839" y="333843"/>
                    <a:pt x="158420" y="333383"/>
                  </a:cubicBezTo>
                  <a:cubicBezTo>
                    <a:pt x="178483" y="333483"/>
                    <a:pt x="198427" y="330283"/>
                    <a:pt x="217454" y="323916"/>
                  </a:cubicBezTo>
                  <a:cubicBezTo>
                    <a:pt x="236534" y="317399"/>
                    <a:pt x="253985" y="306849"/>
                    <a:pt x="268622" y="292982"/>
                  </a:cubicBezTo>
                  <a:cubicBezTo>
                    <a:pt x="284729" y="277512"/>
                    <a:pt x="296959" y="258465"/>
                    <a:pt x="304323" y="237381"/>
                  </a:cubicBezTo>
                  <a:lnTo>
                    <a:pt x="251388" y="212247"/>
                  </a:lnTo>
                  <a:cubicBezTo>
                    <a:pt x="242121" y="235848"/>
                    <a:pt x="229488" y="252691"/>
                    <a:pt x="213487" y="262781"/>
                  </a:cubicBezTo>
                  <a:cubicBezTo>
                    <a:pt x="197017" y="273018"/>
                    <a:pt x="177943" y="278285"/>
                    <a:pt x="158553" y="277948"/>
                  </a:cubicBezTo>
                  <a:cubicBezTo>
                    <a:pt x="141806" y="278092"/>
                    <a:pt x="125332" y="273728"/>
                    <a:pt x="110852" y="265315"/>
                  </a:cubicBezTo>
                  <a:cubicBezTo>
                    <a:pt x="95885" y="256415"/>
                    <a:pt x="83818" y="243368"/>
                    <a:pt x="76118" y="227747"/>
                  </a:cubicBezTo>
                  <a:cubicBezTo>
                    <a:pt x="67494" y="211124"/>
                    <a:pt x="63184" y="190803"/>
                    <a:pt x="63184" y="166779"/>
                  </a:cubicBezTo>
                  <a:cubicBezTo>
                    <a:pt x="62884" y="150459"/>
                    <a:pt x="65444" y="134215"/>
                    <a:pt x="70751" y="118778"/>
                  </a:cubicBezTo>
                  <a:cubicBezTo>
                    <a:pt x="75191" y="105861"/>
                    <a:pt x="82288" y="94018"/>
                    <a:pt x="91585" y="84011"/>
                  </a:cubicBezTo>
                  <a:close/>
                </a:path>
              </a:pathLst>
            </a:custGeom>
            <a:grpFill/>
            <a:ln w="3333" cap="flat">
              <a:noFill/>
              <a:prstDash val="solid"/>
              <a:miter/>
            </a:ln>
          </p:spPr>
          <p:txBody>
            <a:bodyPr rtlCol="0" anchor="ctr"/>
            <a:lstStyle/>
            <a:p>
              <a:endParaRPr lang="es-ES" sz="1350"/>
            </a:p>
          </p:txBody>
        </p:sp>
        <p:sp>
          <p:nvSpPr>
            <p:cNvPr id="10" name="Forma libre: forma 9">
              <a:extLst>
                <a:ext uri="{FF2B5EF4-FFF2-40B4-BE49-F238E27FC236}">
                  <a16:creationId xmlns:a16="http://schemas.microsoft.com/office/drawing/2014/main" id="{7E834066-8D30-652C-6B33-1580A5E9E7B2}"/>
                </a:ext>
              </a:extLst>
            </p:cNvPr>
            <p:cNvSpPr/>
            <p:nvPr/>
          </p:nvSpPr>
          <p:spPr>
            <a:xfrm>
              <a:off x="2608072" y="3481431"/>
              <a:ext cx="325300" cy="334137"/>
            </a:xfrm>
            <a:custGeom>
              <a:avLst/>
              <a:gdLst>
                <a:gd name="connsiteX0" fmla="*/ 246283 w 325300"/>
                <a:gd name="connsiteY0" fmla="*/ 20865 h 334137"/>
                <a:gd name="connsiteX1" fmla="*/ 162281 w 325300"/>
                <a:gd name="connsiteY1" fmla="*/ 31 h 334137"/>
                <a:gd name="connsiteX2" fmla="*/ 97847 w 325300"/>
                <a:gd name="connsiteY2" fmla="*/ 12031 h 334137"/>
                <a:gd name="connsiteX3" fmla="*/ 46112 w 325300"/>
                <a:gd name="connsiteY3" fmla="*/ 46465 h 334137"/>
                <a:gd name="connsiteX4" fmla="*/ 12012 w 325300"/>
                <a:gd name="connsiteY4" fmla="*/ 99500 h 334137"/>
                <a:gd name="connsiteX5" fmla="*/ 11 w 325300"/>
                <a:gd name="connsiteY5" fmla="*/ 166768 h 334137"/>
                <a:gd name="connsiteX6" fmla="*/ 21179 w 325300"/>
                <a:gd name="connsiteY6" fmla="*/ 253936 h 334137"/>
                <a:gd name="connsiteX7" fmla="*/ 79280 w 325300"/>
                <a:gd name="connsiteY7" fmla="*/ 313004 h 334137"/>
                <a:gd name="connsiteX8" fmla="*/ 227383 w 325300"/>
                <a:gd name="connsiteY8" fmla="*/ 321838 h 334137"/>
                <a:gd name="connsiteX9" fmla="*/ 279184 w 325300"/>
                <a:gd name="connsiteY9" fmla="*/ 287404 h 334137"/>
                <a:gd name="connsiteX10" fmla="*/ 313285 w 325300"/>
                <a:gd name="connsiteY10" fmla="*/ 234669 h 334137"/>
                <a:gd name="connsiteX11" fmla="*/ 325285 w 325300"/>
                <a:gd name="connsiteY11" fmla="*/ 166768 h 334137"/>
                <a:gd name="connsiteX12" fmla="*/ 304151 w 325300"/>
                <a:gd name="connsiteY12" fmla="*/ 79299 h 334137"/>
                <a:gd name="connsiteX13" fmla="*/ 246283 w 325300"/>
                <a:gd name="connsiteY13" fmla="*/ 20865 h 334137"/>
                <a:gd name="connsiteX14" fmla="*/ 254484 w 325300"/>
                <a:gd name="connsiteY14" fmla="*/ 213502 h 334137"/>
                <a:gd name="connsiteX15" fmla="*/ 233650 w 325300"/>
                <a:gd name="connsiteY15" fmla="*/ 248569 h 334137"/>
                <a:gd name="connsiteX16" fmla="*/ 202082 w 325300"/>
                <a:gd name="connsiteY16" fmla="*/ 270337 h 334137"/>
                <a:gd name="connsiteX17" fmla="*/ 162281 w 325300"/>
                <a:gd name="connsiteY17" fmla="*/ 277937 h 334137"/>
                <a:gd name="connsiteX18" fmla="*/ 112047 w 325300"/>
                <a:gd name="connsiteY18" fmla="*/ 264603 h 334137"/>
                <a:gd name="connsiteX19" fmla="*/ 76680 w 325300"/>
                <a:gd name="connsiteY19" fmla="*/ 226402 h 334137"/>
                <a:gd name="connsiteX20" fmla="*/ 63746 w 325300"/>
                <a:gd name="connsiteY20" fmla="*/ 166701 h 334137"/>
                <a:gd name="connsiteX21" fmla="*/ 71013 w 325300"/>
                <a:gd name="connsiteY21" fmla="*/ 120033 h 334137"/>
                <a:gd name="connsiteX22" fmla="*/ 91547 w 325300"/>
                <a:gd name="connsiteY22" fmla="*/ 85299 h 334137"/>
                <a:gd name="connsiteX23" fmla="*/ 123114 w 325300"/>
                <a:gd name="connsiteY23" fmla="*/ 63499 h 334137"/>
                <a:gd name="connsiteX24" fmla="*/ 162281 w 325300"/>
                <a:gd name="connsiteY24" fmla="*/ 56232 h 334137"/>
                <a:gd name="connsiteX25" fmla="*/ 213749 w 325300"/>
                <a:gd name="connsiteY25" fmla="*/ 69566 h 334137"/>
                <a:gd name="connsiteX26" fmla="*/ 249117 w 325300"/>
                <a:gd name="connsiteY26" fmla="*/ 107466 h 334137"/>
                <a:gd name="connsiteX27" fmla="*/ 262050 w 325300"/>
                <a:gd name="connsiteY27" fmla="*/ 166834 h 334137"/>
                <a:gd name="connsiteX28" fmla="*/ 254484 w 325300"/>
                <a:gd name="connsiteY28" fmla="*/ 213502 h 334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25300" h="334137">
                  <a:moveTo>
                    <a:pt x="246283" y="20865"/>
                  </a:moveTo>
                  <a:cubicBezTo>
                    <a:pt x="220603" y="6654"/>
                    <a:pt x="191626" y="-533"/>
                    <a:pt x="162281" y="31"/>
                  </a:cubicBezTo>
                  <a:cubicBezTo>
                    <a:pt x="140228" y="-179"/>
                    <a:pt x="118344" y="3898"/>
                    <a:pt x="97847" y="12031"/>
                  </a:cubicBezTo>
                  <a:cubicBezTo>
                    <a:pt x="78406" y="19811"/>
                    <a:pt x="60793" y="31535"/>
                    <a:pt x="46112" y="46465"/>
                  </a:cubicBezTo>
                  <a:cubicBezTo>
                    <a:pt x="31239" y="61625"/>
                    <a:pt x="19632" y="79676"/>
                    <a:pt x="12012" y="99500"/>
                  </a:cubicBezTo>
                  <a:cubicBezTo>
                    <a:pt x="3825" y="120970"/>
                    <a:pt x="-245" y="143790"/>
                    <a:pt x="11" y="166768"/>
                  </a:cubicBezTo>
                  <a:cubicBezTo>
                    <a:pt x="11" y="199612"/>
                    <a:pt x="7068" y="228669"/>
                    <a:pt x="21179" y="253936"/>
                  </a:cubicBezTo>
                  <a:cubicBezTo>
                    <a:pt x="34712" y="278617"/>
                    <a:pt x="54826" y="299064"/>
                    <a:pt x="79280" y="313004"/>
                  </a:cubicBezTo>
                  <a:cubicBezTo>
                    <a:pt x="124921" y="337678"/>
                    <a:pt x="179135" y="340911"/>
                    <a:pt x="227383" y="321838"/>
                  </a:cubicBezTo>
                  <a:cubicBezTo>
                    <a:pt x="246767" y="313917"/>
                    <a:pt x="264380" y="302214"/>
                    <a:pt x="279184" y="287404"/>
                  </a:cubicBezTo>
                  <a:cubicBezTo>
                    <a:pt x="294101" y="272393"/>
                    <a:pt x="305715" y="254429"/>
                    <a:pt x="313285" y="234669"/>
                  </a:cubicBezTo>
                  <a:cubicBezTo>
                    <a:pt x="321512" y="212989"/>
                    <a:pt x="325582" y="189955"/>
                    <a:pt x="325285" y="166768"/>
                  </a:cubicBezTo>
                  <a:cubicBezTo>
                    <a:pt x="325285" y="133434"/>
                    <a:pt x="318242" y="104276"/>
                    <a:pt x="304151" y="79299"/>
                  </a:cubicBezTo>
                  <a:cubicBezTo>
                    <a:pt x="290611" y="54862"/>
                    <a:pt x="270587" y="34641"/>
                    <a:pt x="246283" y="20865"/>
                  </a:cubicBezTo>
                  <a:close/>
                  <a:moveTo>
                    <a:pt x="254484" y="213502"/>
                  </a:moveTo>
                  <a:cubicBezTo>
                    <a:pt x="249977" y="226479"/>
                    <a:pt x="242890" y="238406"/>
                    <a:pt x="233650" y="248569"/>
                  </a:cubicBezTo>
                  <a:cubicBezTo>
                    <a:pt x="224823" y="258020"/>
                    <a:pt x="214056" y="265446"/>
                    <a:pt x="202082" y="270337"/>
                  </a:cubicBezTo>
                  <a:cubicBezTo>
                    <a:pt x="189449" y="275480"/>
                    <a:pt x="175922" y="278063"/>
                    <a:pt x="162281" y="277937"/>
                  </a:cubicBezTo>
                  <a:cubicBezTo>
                    <a:pt x="144635" y="278147"/>
                    <a:pt x="127268" y="273537"/>
                    <a:pt x="112047" y="264603"/>
                  </a:cubicBezTo>
                  <a:cubicBezTo>
                    <a:pt x="96857" y="255503"/>
                    <a:pt x="84587" y="242246"/>
                    <a:pt x="76680" y="226402"/>
                  </a:cubicBezTo>
                  <a:cubicBezTo>
                    <a:pt x="68056" y="209779"/>
                    <a:pt x="63746" y="189878"/>
                    <a:pt x="63746" y="166701"/>
                  </a:cubicBezTo>
                  <a:cubicBezTo>
                    <a:pt x="63456" y="150841"/>
                    <a:pt x="65913" y="135054"/>
                    <a:pt x="71013" y="120033"/>
                  </a:cubicBezTo>
                  <a:cubicBezTo>
                    <a:pt x="75470" y="107200"/>
                    <a:pt x="82450" y="95389"/>
                    <a:pt x="91547" y="85299"/>
                  </a:cubicBezTo>
                  <a:cubicBezTo>
                    <a:pt x="100240" y="75689"/>
                    <a:pt x="111047" y="68226"/>
                    <a:pt x="123114" y="63499"/>
                  </a:cubicBezTo>
                  <a:cubicBezTo>
                    <a:pt x="135588" y="58609"/>
                    <a:pt x="148881" y="56142"/>
                    <a:pt x="162281" y="56232"/>
                  </a:cubicBezTo>
                  <a:cubicBezTo>
                    <a:pt x="180329" y="55915"/>
                    <a:pt x="198122" y="60525"/>
                    <a:pt x="213749" y="69566"/>
                  </a:cubicBezTo>
                  <a:cubicBezTo>
                    <a:pt x="228880" y="78606"/>
                    <a:pt x="241143" y="91746"/>
                    <a:pt x="249117" y="107466"/>
                  </a:cubicBezTo>
                  <a:cubicBezTo>
                    <a:pt x="257760" y="123910"/>
                    <a:pt x="262074" y="143700"/>
                    <a:pt x="262050" y="166834"/>
                  </a:cubicBezTo>
                  <a:cubicBezTo>
                    <a:pt x="262277" y="182715"/>
                    <a:pt x="259717" y="198508"/>
                    <a:pt x="254484" y="213502"/>
                  </a:cubicBezTo>
                  <a:close/>
                </a:path>
              </a:pathLst>
            </a:custGeom>
            <a:grpFill/>
            <a:ln w="3333" cap="flat">
              <a:noFill/>
              <a:prstDash val="solid"/>
              <a:miter/>
            </a:ln>
          </p:spPr>
          <p:txBody>
            <a:bodyPr rtlCol="0" anchor="ctr"/>
            <a:lstStyle/>
            <a:p>
              <a:endParaRPr lang="es-ES" sz="1350"/>
            </a:p>
          </p:txBody>
        </p:sp>
        <p:sp>
          <p:nvSpPr>
            <p:cNvPr id="11" name="Forma libre: forma 10">
              <a:extLst>
                <a:ext uri="{FF2B5EF4-FFF2-40B4-BE49-F238E27FC236}">
                  <a16:creationId xmlns:a16="http://schemas.microsoft.com/office/drawing/2014/main" id="{25DFDDD5-34A5-300B-B2B8-724A090C2AA3}"/>
                </a:ext>
              </a:extLst>
            </p:cNvPr>
            <p:cNvSpPr/>
            <p:nvPr/>
          </p:nvSpPr>
          <p:spPr>
            <a:xfrm>
              <a:off x="2932391" y="3382293"/>
              <a:ext cx="389074" cy="426609"/>
            </a:xfrm>
            <a:custGeom>
              <a:avLst/>
              <a:gdLst>
                <a:gd name="connsiteX0" fmla="*/ 315140 w 389074"/>
                <a:gd name="connsiteY0" fmla="*/ 0 h 426609"/>
                <a:gd name="connsiteX1" fmla="*/ 252639 w 389074"/>
                <a:gd name="connsiteY1" fmla="*/ 38067 h 426609"/>
                <a:gd name="connsiteX2" fmla="*/ 252639 w 389074"/>
                <a:gd name="connsiteY2" fmla="*/ 105636 h 426609"/>
                <a:gd name="connsiteX3" fmla="*/ 121803 w 389074"/>
                <a:gd name="connsiteY3" fmla="*/ 105636 h 426609"/>
                <a:gd name="connsiteX4" fmla="*/ 121803 w 389074"/>
                <a:gd name="connsiteY4" fmla="*/ 0 h 426609"/>
                <a:gd name="connsiteX5" fmla="*/ 59368 w 389074"/>
                <a:gd name="connsiteY5" fmla="*/ 38067 h 426609"/>
                <a:gd name="connsiteX6" fmla="*/ 59368 w 389074"/>
                <a:gd name="connsiteY6" fmla="*/ 105636 h 426609"/>
                <a:gd name="connsiteX7" fmla="*/ 0 w 389074"/>
                <a:gd name="connsiteY7" fmla="*/ 105636 h 426609"/>
                <a:gd name="connsiteX8" fmla="*/ 0 w 389074"/>
                <a:gd name="connsiteY8" fmla="*/ 157437 h 426609"/>
                <a:gd name="connsiteX9" fmla="*/ 59368 w 389074"/>
                <a:gd name="connsiteY9" fmla="*/ 157437 h 426609"/>
                <a:gd name="connsiteX10" fmla="*/ 59368 w 389074"/>
                <a:gd name="connsiteY10" fmla="*/ 327440 h 426609"/>
                <a:gd name="connsiteX11" fmla="*/ 70435 w 389074"/>
                <a:gd name="connsiteY11" fmla="*/ 379241 h 426609"/>
                <a:gd name="connsiteX12" fmla="*/ 102969 w 389074"/>
                <a:gd name="connsiteY12" fmla="*/ 414275 h 426609"/>
                <a:gd name="connsiteX13" fmla="*/ 156003 w 389074"/>
                <a:gd name="connsiteY13" fmla="*/ 426609 h 426609"/>
                <a:gd name="connsiteX14" fmla="*/ 195804 w 389074"/>
                <a:gd name="connsiteY14" fmla="*/ 426609 h 426609"/>
                <a:gd name="connsiteX15" fmla="*/ 195804 w 389074"/>
                <a:gd name="connsiteY15" fmla="*/ 372275 h 426609"/>
                <a:gd name="connsiteX16" fmla="*/ 162970 w 389074"/>
                <a:gd name="connsiteY16" fmla="*/ 372275 h 426609"/>
                <a:gd name="connsiteX17" fmla="*/ 131703 w 389074"/>
                <a:gd name="connsiteY17" fmla="*/ 359641 h 426609"/>
                <a:gd name="connsiteX18" fmla="*/ 121903 w 389074"/>
                <a:gd name="connsiteY18" fmla="*/ 322974 h 426609"/>
                <a:gd name="connsiteX19" fmla="*/ 121903 w 389074"/>
                <a:gd name="connsiteY19" fmla="*/ 157270 h 426609"/>
                <a:gd name="connsiteX20" fmla="*/ 252639 w 389074"/>
                <a:gd name="connsiteY20" fmla="*/ 157270 h 426609"/>
                <a:gd name="connsiteX21" fmla="*/ 252639 w 389074"/>
                <a:gd name="connsiteY21" fmla="*/ 327274 h 426609"/>
                <a:gd name="connsiteX22" fmla="*/ 263706 w 389074"/>
                <a:gd name="connsiteY22" fmla="*/ 379075 h 426609"/>
                <a:gd name="connsiteX23" fmla="*/ 296240 w 389074"/>
                <a:gd name="connsiteY23" fmla="*/ 414109 h 426609"/>
                <a:gd name="connsiteX24" fmla="*/ 349274 w 389074"/>
                <a:gd name="connsiteY24" fmla="*/ 426442 h 426609"/>
                <a:gd name="connsiteX25" fmla="*/ 389075 w 389074"/>
                <a:gd name="connsiteY25" fmla="*/ 426442 h 426609"/>
                <a:gd name="connsiteX26" fmla="*/ 389075 w 389074"/>
                <a:gd name="connsiteY26" fmla="*/ 372108 h 426609"/>
                <a:gd name="connsiteX27" fmla="*/ 356241 w 389074"/>
                <a:gd name="connsiteY27" fmla="*/ 372108 h 426609"/>
                <a:gd name="connsiteX28" fmla="*/ 324974 w 389074"/>
                <a:gd name="connsiteY28" fmla="*/ 359474 h 426609"/>
                <a:gd name="connsiteX29" fmla="*/ 315173 w 389074"/>
                <a:gd name="connsiteY29" fmla="*/ 322807 h 426609"/>
                <a:gd name="connsiteX30" fmla="*/ 315173 w 389074"/>
                <a:gd name="connsiteY30" fmla="*/ 157270 h 426609"/>
                <a:gd name="connsiteX31" fmla="*/ 389075 w 389074"/>
                <a:gd name="connsiteY31" fmla="*/ 157270 h 426609"/>
                <a:gd name="connsiteX32" fmla="*/ 389075 w 389074"/>
                <a:gd name="connsiteY32" fmla="*/ 105469 h 426609"/>
                <a:gd name="connsiteX33" fmla="*/ 315140 w 389074"/>
                <a:gd name="connsiteY33" fmla="*/ 105469 h 426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89074" h="426609">
                  <a:moveTo>
                    <a:pt x="315140" y="0"/>
                  </a:moveTo>
                  <a:lnTo>
                    <a:pt x="252639" y="38067"/>
                  </a:lnTo>
                  <a:lnTo>
                    <a:pt x="252639" y="105636"/>
                  </a:lnTo>
                  <a:lnTo>
                    <a:pt x="121803" y="105636"/>
                  </a:lnTo>
                  <a:lnTo>
                    <a:pt x="121803" y="0"/>
                  </a:lnTo>
                  <a:lnTo>
                    <a:pt x="59368" y="38067"/>
                  </a:lnTo>
                  <a:lnTo>
                    <a:pt x="59368" y="105636"/>
                  </a:lnTo>
                  <a:lnTo>
                    <a:pt x="0" y="105636"/>
                  </a:lnTo>
                  <a:lnTo>
                    <a:pt x="0" y="157437"/>
                  </a:lnTo>
                  <a:lnTo>
                    <a:pt x="59368" y="157437"/>
                  </a:lnTo>
                  <a:lnTo>
                    <a:pt x="59368" y="327440"/>
                  </a:lnTo>
                  <a:cubicBezTo>
                    <a:pt x="59051" y="345327"/>
                    <a:pt x="62838" y="363048"/>
                    <a:pt x="70435" y="379241"/>
                  </a:cubicBezTo>
                  <a:cubicBezTo>
                    <a:pt x="77421" y="393985"/>
                    <a:pt x="88782" y="406219"/>
                    <a:pt x="102969" y="414275"/>
                  </a:cubicBezTo>
                  <a:cubicBezTo>
                    <a:pt x="117259" y="422519"/>
                    <a:pt x="134936" y="426632"/>
                    <a:pt x="156003" y="426609"/>
                  </a:cubicBezTo>
                  <a:lnTo>
                    <a:pt x="195804" y="426609"/>
                  </a:lnTo>
                  <a:lnTo>
                    <a:pt x="195804" y="372275"/>
                  </a:lnTo>
                  <a:lnTo>
                    <a:pt x="162970" y="372275"/>
                  </a:lnTo>
                  <a:cubicBezTo>
                    <a:pt x="148636" y="372275"/>
                    <a:pt x="138213" y="368064"/>
                    <a:pt x="131703" y="359641"/>
                  </a:cubicBezTo>
                  <a:cubicBezTo>
                    <a:pt x="125193" y="351217"/>
                    <a:pt x="121926" y="338997"/>
                    <a:pt x="121903" y="322974"/>
                  </a:cubicBezTo>
                  <a:lnTo>
                    <a:pt x="121903" y="157270"/>
                  </a:lnTo>
                  <a:lnTo>
                    <a:pt x="252639" y="157270"/>
                  </a:lnTo>
                  <a:lnTo>
                    <a:pt x="252639" y="327274"/>
                  </a:lnTo>
                  <a:cubicBezTo>
                    <a:pt x="252322" y="345161"/>
                    <a:pt x="256109" y="362881"/>
                    <a:pt x="263706" y="379075"/>
                  </a:cubicBezTo>
                  <a:cubicBezTo>
                    <a:pt x="270692" y="393818"/>
                    <a:pt x="282052" y="406052"/>
                    <a:pt x="296240" y="414109"/>
                  </a:cubicBezTo>
                  <a:cubicBezTo>
                    <a:pt x="310530" y="422352"/>
                    <a:pt x="328207" y="426466"/>
                    <a:pt x="349274" y="426442"/>
                  </a:cubicBezTo>
                  <a:lnTo>
                    <a:pt x="389075" y="426442"/>
                  </a:lnTo>
                  <a:lnTo>
                    <a:pt x="389075" y="372108"/>
                  </a:lnTo>
                  <a:lnTo>
                    <a:pt x="356241" y="372108"/>
                  </a:lnTo>
                  <a:cubicBezTo>
                    <a:pt x="341907" y="372108"/>
                    <a:pt x="331484" y="367898"/>
                    <a:pt x="324974" y="359474"/>
                  </a:cubicBezTo>
                  <a:cubicBezTo>
                    <a:pt x="318463" y="351051"/>
                    <a:pt x="315197" y="338831"/>
                    <a:pt x="315173" y="322807"/>
                  </a:cubicBezTo>
                  <a:lnTo>
                    <a:pt x="315173" y="157270"/>
                  </a:lnTo>
                  <a:lnTo>
                    <a:pt x="389075" y="157270"/>
                  </a:lnTo>
                  <a:lnTo>
                    <a:pt x="389075" y="105469"/>
                  </a:lnTo>
                  <a:lnTo>
                    <a:pt x="315140" y="105469"/>
                  </a:lnTo>
                  <a:close/>
                </a:path>
              </a:pathLst>
            </a:custGeom>
            <a:grpFill/>
            <a:ln w="3333" cap="flat">
              <a:noFill/>
              <a:prstDash val="solid"/>
              <a:miter/>
            </a:ln>
          </p:spPr>
          <p:txBody>
            <a:bodyPr rtlCol="0" anchor="ctr"/>
            <a:lstStyle/>
            <a:p>
              <a:endParaRPr lang="es-ES" sz="1350"/>
            </a:p>
          </p:txBody>
        </p:sp>
        <p:sp>
          <p:nvSpPr>
            <p:cNvPr id="12" name="Forma libre: forma 11">
              <a:extLst>
                <a:ext uri="{FF2B5EF4-FFF2-40B4-BE49-F238E27FC236}">
                  <a16:creationId xmlns:a16="http://schemas.microsoft.com/office/drawing/2014/main" id="{04067C1F-1841-938B-2A19-174DC0C52E1F}"/>
                </a:ext>
              </a:extLst>
            </p:cNvPr>
            <p:cNvSpPr/>
            <p:nvPr/>
          </p:nvSpPr>
          <p:spPr>
            <a:xfrm>
              <a:off x="3363766" y="3487762"/>
              <a:ext cx="61901" cy="320840"/>
            </a:xfrm>
            <a:custGeom>
              <a:avLst/>
              <a:gdLst>
                <a:gd name="connsiteX0" fmla="*/ 0 w 61901"/>
                <a:gd name="connsiteY0" fmla="*/ 0 h 320840"/>
                <a:gd name="connsiteX1" fmla="*/ 61901 w 61901"/>
                <a:gd name="connsiteY1" fmla="*/ 0 h 320840"/>
                <a:gd name="connsiteX2" fmla="*/ 61901 w 61901"/>
                <a:gd name="connsiteY2" fmla="*/ 320840 h 320840"/>
                <a:gd name="connsiteX3" fmla="*/ 0 w 61901"/>
                <a:gd name="connsiteY3" fmla="*/ 320840 h 320840"/>
              </a:gdLst>
              <a:ahLst/>
              <a:cxnLst>
                <a:cxn ang="0">
                  <a:pos x="connsiteX0" y="connsiteY0"/>
                </a:cxn>
                <a:cxn ang="0">
                  <a:pos x="connsiteX1" y="connsiteY1"/>
                </a:cxn>
                <a:cxn ang="0">
                  <a:pos x="connsiteX2" y="connsiteY2"/>
                </a:cxn>
                <a:cxn ang="0">
                  <a:pos x="connsiteX3" y="connsiteY3"/>
                </a:cxn>
              </a:cxnLst>
              <a:rect l="l" t="t" r="r" b="b"/>
              <a:pathLst>
                <a:path w="61901" h="320840">
                  <a:moveTo>
                    <a:pt x="0" y="0"/>
                  </a:moveTo>
                  <a:lnTo>
                    <a:pt x="61901" y="0"/>
                  </a:lnTo>
                  <a:lnTo>
                    <a:pt x="61901" y="320840"/>
                  </a:lnTo>
                  <a:lnTo>
                    <a:pt x="0" y="320840"/>
                  </a:lnTo>
                  <a:close/>
                </a:path>
              </a:pathLst>
            </a:custGeom>
            <a:grpFill/>
            <a:ln w="3333" cap="flat">
              <a:noFill/>
              <a:prstDash val="solid"/>
              <a:miter/>
            </a:ln>
          </p:spPr>
          <p:txBody>
            <a:bodyPr rtlCol="0" anchor="ctr"/>
            <a:lstStyle/>
            <a:p>
              <a:endParaRPr lang="es-ES" sz="1350"/>
            </a:p>
          </p:txBody>
        </p:sp>
        <p:sp>
          <p:nvSpPr>
            <p:cNvPr id="13" name="Forma libre: forma 12">
              <a:extLst>
                <a:ext uri="{FF2B5EF4-FFF2-40B4-BE49-F238E27FC236}">
                  <a16:creationId xmlns:a16="http://schemas.microsoft.com/office/drawing/2014/main" id="{D14CA8B9-504A-5595-158A-33AADC724E63}"/>
                </a:ext>
              </a:extLst>
            </p:cNvPr>
            <p:cNvSpPr/>
            <p:nvPr/>
          </p:nvSpPr>
          <p:spPr>
            <a:xfrm>
              <a:off x="3352355" y="3351978"/>
              <a:ext cx="85223" cy="81495"/>
            </a:xfrm>
            <a:custGeom>
              <a:avLst/>
              <a:gdLst>
                <a:gd name="connsiteX0" fmla="*/ 72679 w 85223"/>
                <a:gd name="connsiteY0" fmla="*/ 11048 h 81495"/>
                <a:gd name="connsiteX1" fmla="*/ 42345 w 85223"/>
                <a:gd name="connsiteY1" fmla="*/ 14 h 81495"/>
                <a:gd name="connsiteX2" fmla="*/ 12344 w 85223"/>
                <a:gd name="connsiteY2" fmla="*/ 11048 h 81495"/>
                <a:gd name="connsiteX3" fmla="*/ 44 w 85223"/>
                <a:gd name="connsiteY3" fmla="*/ 41048 h 81495"/>
                <a:gd name="connsiteX4" fmla="*/ 12344 w 85223"/>
                <a:gd name="connsiteY4" fmla="*/ 70415 h 81495"/>
                <a:gd name="connsiteX5" fmla="*/ 42345 w 85223"/>
                <a:gd name="connsiteY5" fmla="*/ 81482 h 81495"/>
                <a:gd name="connsiteX6" fmla="*/ 72679 w 85223"/>
                <a:gd name="connsiteY6" fmla="*/ 70415 h 81495"/>
                <a:gd name="connsiteX7" fmla="*/ 85179 w 85223"/>
                <a:gd name="connsiteY7" fmla="*/ 41048 h 81495"/>
                <a:gd name="connsiteX8" fmla="*/ 72679 w 85223"/>
                <a:gd name="connsiteY8" fmla="*/ 11048 h 81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223" h="81495">
                  <a:moveTo>
                    <a:pt x="72679" y="11048"/>
                  </a:moveTo>
                  <a:cubicBezTo>
                    <a:pt x="64302" y="3707"/>
                    <a:pt x="53482" y="-229"/>
                    <a:pt x="42345" y="14"/>
                  </a:cubicBezTo>
                  <a:cubicBezTo>
                    <a:pt x="31305" y="-266"/>
                    <a:pt x="20574" y="3681"/>
                    <a:pt x="12344" y="11048"/>
                  </a:cubicBezTo>
                  <a:cubicBezTo>
                    <a:pt x="4004" y="18734"/>
                    <a:pt x="-499" y="29721"/>
                    <a:pt x="44" y="41048"/>
                  </a:cubicBezTo>
                  <a:cubicBezTo>
                    <a:pt x="-416" y="52178"/>
                    <a:pt x="4091" y="62935"/>
                    <a:pt x="12344" y="70415"/>
                  </a:cubicBezTo>
                  <a:cubicBezTo>
                    <a:pt x="20568" y="77796"/>
                    <a:pt x="31298" y="81752"/>
                    <a:pt x="42345" y="81482"/>
                  </a:cubicBezTo>
                  <a:cubicBezTo>
                    <a:pt x="53485" y="81719"/>
                    <a:pt x="64309" y="77769"/>
                    <a:pt x="72679" y="70415"/>
                  </a:cubicBezTo>
                  <a:cubicBezTo>
                    <a:pt x="81056" y="63009"/>
                    <a:pt x="85646" y="52218"/>
                    <a:pt x="85179" y="41048"/>
                  </a:cubicBezTo>
                  <a:cubicBezTo>
                    <a:pt x="85729" y="29678"/>
                    <a:pt x="81139" y="18664"/>
                    <a:pt x="72679" y="11048"/>
                  </a:cubicBezTo>
                  <a:close/>
                </a:path>
              </a:pathLst>
            </a:custGeom>
            <a:grpFill/>
            <a:ln w="3333" cap="flat">
              <a:noFill/>
              <a:prstDash val="solid"/>
              <a:miter/>
            </a:ln>
          </p:spPr>
          <p:txBody>
            <a:bodyPr rtlCol="0" anchor="ctr"/>
            <a:lstStyle/>
            <a:p>
              <a:endParaRPr lang="es-ES" sz="1350"/>
            </a:p>
          </p:txBody>
        </p:sp>
        <p:sp>
          <p:nvSpPr>
            <p:cNvPr id="14" name="Forma libre: forma 13">
              <a:extLst>
                <a:ext uri="{FF2B5EF4-FFF2-40B4-BE49-F238E27FC236}">
                  <a16:creationId xmlns:a16="http://schemas.microsoft.com/office/drawing/2014/main" id="{6D0D8819-7FF6-F17F-D6B4-BFE3A803947B}"/>
                </a:ext>
              </a:extLst>
            </p:cNvPr>
            <p:cNvSpPr/>
            <p:nvPr/>
          </p:nvSpPr>
          <p:spPr>
            <a:xfrm>
              <a:off x="3467535" y="3481533"/>
              <a:ext cx="269009" cy="333907"/>
            </a:xfrm>
            <a:custGeom>
              <a:avLst/>
              <a:gdLst>
                <a:gd name="connsiteX0" fmla="*/ 244672 w 269009"/>
                <a:gd name="connsiteY0" fmla="*/ 179599 h 333907"/>
                <a:gd name="connsiteX1" fmla="*/ 169837 w 269009"/>
                <a:gd name="connsiteY1" fmla="*/ 143931 h 333907"/>
                <a:gd name="connsiteX2" fmla="*/ 138270 w 269009"/>
                <a:gd name="connsiteY2" fmla="*/ 136365 h 333907"/>
                <a:gd name="connsiteX3" fmla="*/ 104769 w 269009"/>
                <a:gd name="connsiteY3" fmla="*/ 125498 h 333907"/>
                <a:gd name="connsiteX4" fmla="*/ 81435 w 269009"/>
                <a:gd name="connsiteY4" fmla="*/ 111597 h 333907"/>
                <a:gd name="connsiteX5" fmla="*/ 72602 w 269009"/>
                <a:gd name="connsiteY5" fmla="*/ 90130 h 333907"/>
                <a:gd name="connsiteX6" fmla="*/ 89269 w 269009"/>
                <a:gd name="connsiteY6" fmla="*/ 63263 h 333907"/>
                <a:gd name="connsiteX7" fmla="*/ 133336 w 269009"/>
                <a:gd name="connsiteY7" fmla="*/ 52963 h 333907"/>
                <a:gd name="connsiteX8" fmla="*/ 182904 w 269009"/>
                <a:gd name="connsiteY8" fmla="*/ 65296 h 333907"/>
                <a:gd name="connsiteX9" fmla="*/ 213538 w 269009"/>
                <a:gd name="connsiteY9" fmla="*/ 107297 h 333907"/>
                <a:gd name="connsiteX10" fmla="*/ 265339 w 269009"/>
                <a:gd name="connsiteY10" fmla="*/ 88364 h 333907"/>
                <a:gd name="connsiteX11" fmla="*/ 238172 w 269009"/>
                <a:gd name="connsiteY11" fmla="*/ 39729 h 333907"/>
                <a:gd name="connsiteX12" fmla="*/ 192371 w 269009"/>
                <a:gd name="connsiteY12" fmla="*/ 10029 h 333907"/>
                <a:gd name="connsiteX13" fmla="*/ 133336 w 269009"/>
                <a:gd name="connsiteY13" fmla="*/ 28 h 333907"/>
                <a:gd name="connsiteX14" fmla="*/ 70001 w 269009"/>
                <a:gd name="connsiteY14" fmla="*/ 11695 h 333907"/>
                <a:gd name="connsiteX15" fmla="*/ 26667 w 269009"/>
                <a:gd name="connsiteY15" fmla="*/ 43829 h 333907"/>
                <a:gd name="connsiteX16" fmla="*/ 11200 w 269009"/>
                <a:gd name="connsiteY16" fmla="*/ 90864 h 333907"/>
                <a:gd name="connsiteX17" fmla="*/ 34534 w 269009"/>
                <a:gd name="connsiteY17" fmla="*/ 150565 h 333907"/>
                <a:gd name="connsiteX18" fmla="*/ 109702 w 269009"/>
                <a:gd name="connsiteY18" fmla="*/ 187532 h 333907"/>
                <a:gd name="connsiteX19" fmla="*/ 141903 w 269009"/>
                <a:gd name="connsiteY19" fmla="*/ 195733 h 333907"/>
                <a:gd name="connsiteX20" fmla="*/ 192104 w 269009"/>
                <a:gd name="connsiteY20" fmla="*/ 213100 h 333907"/>
                <a:gd name="connsiteX21" fmla="*/ 208238 w 269009"/>
                <a:gd name="connsiteY21" fmla="*/ 240567 h 333907"/>
                <a:gd name="connsiteX22" fmla="*/ 189271 w 269009"/>
                <a:gd name="connsiteY22" fmla="*/ 269934 h 333907"/>
                <a:gd name="connsiteX23" fmla="*/ 136870 w 269009"/>
                <a:gd name="connsiteY23" fmla="*/ 281634 h 333907"/>
                <a:gd name="connsiteX24" fmla="*/ 100202 w 269009"/>
                <a:gd name="connsiteY24" fmla="*/ 275301 h 333907"/>
                <a:gd name="connsiteX25" fmla="*/ 69568 w 269009"/>
                <a:gd name="connsiteY25" fmla="*/ 256034 h 333907"/>
                <a:gd name="connsiteX26" fmla="*/ 50301 w 269009"/>
                <a:gd name="connsiteY26" fmla="*/ 223500 h 333907"/>
                <a:gd name="connsiteX27" fmla="*/ 0 w 269009"/>
                <a:gd name="connsiteY27" fmla="*/ 245500 h 333907"/>
                <a:gd name="connsiteX28" fmla="*/ 78935 w 269009"/>
                <a:gd name="connsiteY28" fmla="*/ 324435 h 333907"/>
                <a:gd name="connsiteX29" fmla="*/ 137070 w 269009"/>
                <a:gd name="connsiteY29" fmla="*/ 333902 h 333907"/>
                <a:gd name="connsiteX30" fmla="*/ 207071 w 269009"/>
                <a:gd name="connsiteY30" fmla="*/ 321602 h 333907"/>
                <a:gd name="connsiteX31" fmla="*/ 252872 w 269009"/>
                <a:gd name="connsiteY31" fmla="*/ 287801 h 333907"/>
                <a:gd name="connsiteX32" fmla="*/ 269006 w 269009"/>
                <a:gd name="connsiteY32" fmla="*/ 238833 h 333907"/>
                <a:gd name="connsiteX33" fmla="*/ 244672 w 269009"/>
                <a:gd name="connsiteY33" fmla="*/ 179599 h 333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69009" h="333907">
                  <a:moveTo>
                    <a:pt x="244672" y="179599"/>
                  </a:moveTo>
                  <a:cubicBezTo>
                    <a:pt x="228471" y="164265"/>
                    <a:pt x="203528" y="152375"/>
                    <a:pt x="169837" y="143931"/>
                  </a:cubicBezTo>
                  <a:lnTo>
                    <a:pt x="138270" y="136365"/>
                  </a:lnTo>
                  <a:cubicBezTo>
                    <a:pt x="126913" y="133355"/>
                    <a:pt x="115729" y="129728"/>
                    <a:pt x="104769" y="125498"/>
                  </a:cubicBezTo>
                  <a:cubicBezTo>
                    <a:pt x="96195" y="122351"/>
                    <a:pt x="88285" y="117638"/>
                    <a:pt x="81435" y="111597"/>
                  </a:cubicBezTo>
                  <a:cubicBezTo>
                    <a:pt x="75512" y="106064"/>
                    <a:pt x="72288" y="98230"/>
                    <a:pt x="72602" y="90130"/>
                  </a:cubicBezTo>
                  <a:cubicBezTo>
                    <a:pt x="72602" y="79153"/>
                    <a:pt x="78158" y="70197"/>
                    <a:pt x="89269" y="63263"/>
                  </a:cubicBezTo>
                  <a:cubicBezTo>
                    <a:pt x="100379" y="56330"/>
                    <a:pt x="115069" y="52896"/>
                    <a:pt x="133336" y="52963"/>
                  </a:cubicBezTo>
                  <a:cubicBezTo>
                    <a:pt x="150653" y="52666"/>
                    <a:pt x="167744" y="56920"/>
                    <a:pt x="182904" y="65296"/>
                  </a:cubicBezTo>
                  <a:cubicBezTo>
                    <a:pt x="197437" y="73497"/>
                    <a:pt x="207648" y="87497"/>
                    <a:pt x="213538" y="107297"/>
                  </a:cubicBezTo>
                  <a:lnTo>
                    <a:pt x="265339" y="88364"/>
                  </a:lnTo>
                  <a:cubicBezTo>
                    <a:pt x="260509" y="70130"/>
                    <a:pt x="251165" y="53403"/>
                    <a:pt x="238172" y="39729"/>
                  </a:cubicBezTo>
                  <a:cubicBezTo>
                    <a:pt x="225325" y="26522"/>
                    <a:pt x="209671" y="16372"/>
                    <a:pt x="192371" y="10029"/>
                  </a:cubicBezTo>
                  <a:cubicBezTo>
                    <a:pt x="173460" y="3152"/>
                    <a:pt x="153457" y="-238"/>
                    <a:pt x="133336" y="28"/>
                  </a:cubicBezTo>
                  <a:cubicBezTo>
                    <a:pt x="111656" y="-378"/>
                    <a:pt x="90115" y="3592"/>
                    <a:pt x="70001" y="11695"/>
                  </a:cubicBezTo>
                  <a:cubicBezTo>
                    <a:pt x="52951" y="18352"/>
                    <a:pt x="37987" y="29446"/>
                    <a:pt x="26667" y="43829"/>
                  </a:cubicBezTo>
                  <a:cubicBezTo>
                    <a:pt x="16414" y="57346"/>
                    <a:pt x="10970" y="73900"/>
                    <a:pt x="11200" y="90864"/>
                  </a:cubicBezTo>
                  <a:cubicBezTo>
                    <a:pt x="10660" y="113087"/>
                    <a:pt x="19067" y="134598"/>
                    <a:pt x="34534" y="150565"/>
                  </a:cubicBezTo>
                  <a:cubicBezTo>
                    <a:pt x="50091" y="166765"/>
                    <a:pt x="75145" y="179089"/>
                    <a:pt x="109702" y="187532"/>
                  </a:cubicBezTo>
                  <a:lnTo>
                    <a:pt x="141903" y="195733"/>
                  </a:lnTo>
                  <a:cubicBezTo>
                    <a:pt x="164637" y="200776"/>
                    <a:pt x="181370" y="206566"/>
                    <a:pt x="192104" y="213100"/>
                  </a:cubicBezTo>
                  <a:cubicBezTo>
                    <a:pt x="202204" y="218510"/>
                    <a:pt x="208431" y="229110"/>
                    <a:pt x="208238" y="240567"/>
                  </a:cubicBezTo>
                  <a:cubicBezTo>
                    <a:pt x="208238" y="252367"/>
                    <a:pt x="201914" y="262157"/>
                    <a:pt x="189271" y="269934"/>
                  </a:cubicBezTo>
                  <a:cubicBezTo>
                    <a:pt x="176627" y="277711"/>
                    <a:pt x="159160" y="281611"/>
                    <a:pt x="136870" y="281634"/>
                  </a:cubicBezTo>
                  <a:cubicBezTo>
                    <a:pt x="124373" y="281671"/>
                    <a:pt x="111962" y="279528"/>
                    <a:pt x="100202" y="275301"/>
                  </a:cubicBezTo>
                  <a:cubicBezTo>
                    <a:pt x="88672" y="271264"/>
                    <a:pt x="78202" y="264677"/>
                    <a:pt x="69568" y="256034"/>
                  </a:cubicBezTo>
                  <a:cubicBezTo>
                    <a:pt x="60625" y="246897"/>
                    <a:pt x="54014" y="235737"/>
                    <a:pt x="50301" y="223500"/>
                  </a:cubicBezTo>
                  <a:lnTo>
                    <a:pt x="0" y="245500"/>
                  </a:lnTo>
                  <a:cubicBezTo>
                    <a:pt x="12404" y="282781"/>
                    <a:pt x="41654" y="312032"/>
                    <a:pt x="78935" y="324435"/>
                  </a:cubicBezTo>
                  <a:cubicBezTo>
                    <a:pt x="97639" y="330855"/>
                    <a:pt x="117296" y="334055"/>
                    <a:pt x="137070" y="333902"/>
                  </a:cubicBezTo>
                  <a:cubicBezTo>
                    <a:pt x="164004" y="333902"/>
                    <a:pt x="187337" y="329802"/>
                    <a:pt x="207071" y="321602"/>
                  </a:cubicBezTo>
                  <a:cubicBezTo>
                    <a:pt x="225125" y="314705"/>
                    <a:pt x="240958" y="303018"/>
                    <a:pt x="252872" y="287801"/>
                  </a:cubicBezTo>
                  <a:cubicBezTo>
                    <a:pt x="263506" y="273708"/>
                    <a:pt x="269179" y="256490"/>
                    <a:pt x="269006" y="238833"/>
                  </a:cubicBezTo>
                  <a:cubicBezTo>
                    <a:pt x="269006" y="214723"/>
                    <a:pt x="260896" y="194976"/>
                    <a:pt x="244672" y="179599"/>
                  </a:cubicBezTo>
                  <a:close/>
                </a:path>
              </a:pathLst>
            </a:custGeom>
            <a:grpFill/>
            <a:ln w="3333" cap="flat">
              <a:noFill/>
              <a:prstDash val="solid"/>
              <a:miter/>
            </a:ln>
          </p:spPr>
          <p:txBody>
            <a:bodyPr rtlCol="0" anchor="ctr"/>
            <a:lstStyle/>
            <a:p>
              <a:endParaRPr lang="es-ES" sz="1350"/>
            </a:p>
          </p:txBody>
        </p:sp>
        <p:sp>
          <p:nvSpPr>
            <p:cNvPr id="15" name="Forma libre: forma 14">
              <a:extLst>
                <a:ext uri="{FF2B5EF4-FFF2-40B4-BE49-F238E27FC236}">
                  <a16:creationId xmlns:a16="http://schemas.microsoft.com/office/drawing/2014/main" id="{9D8A113A-FE5C-355D-3D6A-D76F01E4DCAF}"/>
                </a:ext>
              </a:extLst>
            </p:cNvPr>
            <p:cNvSpPr/>
            <p:nvPr/>
          </p:nvSpPr>
          <p:spPr>
            <a:xfrm>
              <a:off x="3777708" y="3366492"/>
              <a:ext cx="275409" cy="442275"/>
            </a:xfrm>
            <a:custGeom>
              <a:avLst/>
              <a:gdLst>
                <a:gd name="connsiteX0" fmla="*/ 217905 w 275409"/>
                <a:gd name="connsiteY0" fmla="*/ 130136 h 442275"/>
                <a:gd name="connsiteX1" fmla="*/ 156637 w 275409"/>
                <a:gd name="connsiteY1" fmla="*/ 114969 h 442275"/>
                <a:gd name="connsiteX2" fmla="*/ 95035 w 275409"/>
                <a:gd name="connsiteY2" fmla="*/ 132336 h 442275"/>
                <a:gd name="connsiteX3" fmla="*/ 61901 w 275409"/>
                <a:gd name="connsiteY3" fmla="*/ 168737 h 442275"/>
                <a:gd name="connsiteX4" fmla="*/ 61901 w 275409"/>
                <a:gd name="connsiteY4" fmla="*/ 0 h 442275"/>
                <a:gd name="connsiteX5" fmla="*/ 0 w 275409"/>
                <a:gd name="connsiteY5" fmla="*/ 0 h 442275"/>
                <a:gd name="connsiteX6" fmla="*/ 0 w 275409"/>
                <a:gd name="connsiteY6" fmla="*/ 442143 h 442275"/>
                <a:gd name="connsiteX7" fmla="*/ 61901 w 275409"/>
                <a:gd name="connsiteY7" fmla="*/ 442143 h 442275"/>
                <a:gd name="connsiteX8" fmla="*/ 61901 w 275409"/>
                <a:gd name="connsiteY8" fmla="*/ 252139 h 442275"/>
                <a:gd name="connsiteX9" fmla="*/ 84302 w 275409"/>
                <a:gd name="connsiteY9" fmla="*/ 191837 h 442275"/>
                <a:gd name="connsiteX10" fmla="*/ 142103 w 275409"/>
                <a:gd name="connsiteY10" fmla="*/ 170037 h 442275"/>
                <a:gd name="connsiteX11" fmla="*/ 193271 w 275409"/>
                <a:gd name="connsiteY11" fmla="*/ 191537 h 442275"/>
                <a:gd name="connsiteX12" fmla="*/ 212838 w 275409"/>
                <a:gd name="connsiteY12" fmla="*/ 249639 h 442275"/>
                <a:gd name="connsiteX13" fmla="*/ 212838 w 275409"/>
                <a:gd name="connsiteY13" fmla="*/ 442276 h 442275"/>
                <a:gd name="connsiteX14" fmla="*/ 275373 w 275409"/>
                <a:gd name="connsiteY14" fmla="*/ 442276 h 442275"/>
                <a:gd name="connsiteX15" fmla="*/ 275373 w 275409"/>
                <a:gd name="connsiteY15" fmla="*/ 239405 h 442275"/>
                <a:gd name="connsiteX16" fmla="*/ 259906 w 275409"/>
                <a:gd name="connsiteY16" fmla="*/ 173404 h 442275"/>
                <a:gd name="connsiteX17" fmla="*/ 217905 w 275409"/>
                <a:gd name="connsiteY17" fmla="*/ 130136 h 44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5409" h="442275">
                  <a:moveTo>
                    <a:pt x="217905" y="130136"/>
                  </a:moveTo>
                  <a:cubicBezTo>
                    <a:pt x="199171" y="119756"/>
                    <a:pt x="178037" y="114522"/>
                    <a:pt x="156637" y="114969"/>
                  </a:cubicBezTo>
                  <a:cubicBezTo>
                    <a:pt x="134890" y="114932"/>
                    <a:pt x="113559" y="120943"/>
                    <a:pt x="95035" y="132336"/>
                  </a:cubicBezTo>
                  <a:cubicBezTo>
                    <a:pt x="80848" y="141186"/>
                    <a:pt x="69382" y="153783"/>
                    <a:pt x="61901" y="168737"/>
                  </a:cubicBezTo>
                  <a:lnTo>
                    <a:pt x="61901" y="0"/>
                  </a:lnTo>
                  <a:lnTo>
                    <a:pt x="0" y="0"/>
                  </a:lnTo>
                  <a:lnTo>
                    <a:pt x="0" y="442143"/>
                  </a:lnTo>
                  <a:lnTo>
                    <a:pt x="61901" y="442143"/>
                  </a:lnTo>
                  <a:lnTo>
                    <a:pt x="61901" y="252139"/>
                  </a:lnTo>
                  <a:cubicBezTo>
                    <a:pt x="61901" y="226471"/>
                    <a:pt x="69368" y="206371"/>
                    <a:pt x="84302" y="191837"/>
                  </a:cubicBezTo>
                  <a:cubicBezTo>
                    <a:pt x="99236" y="177304"/>
                    <a:pt x="118502" y="170037"/>
                    <a:pt x="142103" y="170037"/>
                  </a:cubicBezTo>
                  <a:cubicBezTo>
                    <a:pt x="163137" y="170037"/>
                    <a:pt x="180204" y="177204"/>
                    <a:pt x="193271" y="191537"/>
                  </a:cubicBezTo>
                  <a:cubicBezTo>
                    <a:pt x="206338" y="205871"/>
                    <a:pt x="212871" y="225238"/>
                    <a:pt x="212838" y="249639"/>
                  </a:cubicBezTo>
                  <a:lnTo>
                    <a:pt x="212838" y="442276"/>
                  </a:lnTo>
                  <a:lnTo>
                    <a:pt x="275373" y="442276"/>
                  </a:lnTo>
                  <a:lnTo>
                    <a:pt x="275373" y="239405"/>
                  </a:lnTo>
                  <a:cubicBezTo>
                    <a:pt x="275906" y="216448"/>
                    <a:pt x="270606" y="193727"/>
                    <a:pt x="259906" y="173404"/>
                  </a:cubicBezTo>
                  <a:cubicBezTo>
                    <a:pt x="250239" y="155337"/>
                    <a:pt x="235672" y="140346"/>
                    <a:pt x="217905" y="130136"/>
                  </a:cubicBezTo>
                  <a:close/>
                </a:path>
              </a:pathLst>
            </a:custGeom>
            <a:grpFill/>
            <a:ln w="3333" cap="flat">
              <a:noFill/>
              <a:prstDash val="solid"/>
              <a:miter/>
            </a:ln>
          </p:spPr>
          <p:txBody>
            <a:bodyPr rtlCol="0" anchor="ctr"/>
            <a:lstStyle/>
            <a:p>
              <a:endParaRPr lang="es-ES" sz="1350"/>
            </a:p>
          </p:txBody>
        </p:sp>
        <p:sp>
          <p:nvSpPr>
            <p:cNvPr id="16" name="Forma libre: forma 15">
              <a:extLst>
                <a:ext uri="{FF2B5EF4-FFF2-40B4-BE49-F238E27FC236}">
                  <a16:creationId xmlns:a16="http://schemas.microsoft.com/office/drawing/2014/main" id="{47417707-A9E1-6018-CDD7-F2082EF13293}"/>
                </a:ext>
              </a:extLst>
            </p:cNvPr>
            <p:cNvSpPr/>
            <p:nvPr/>
          </p:nvSpPr>
          <p:spPr>
            <a:xfrm>
              <a:off x="4111282" y="3366492"/>
              <a:ext cx="326640" cy="442142"/>
            </a:xfrm>
            <a:custGeom>
              <a:avLst/>
              <a:gdLst>
                <a:gd name="connsiteX0" fmla="*/ 282939 w 326640"/>
                <a:gd name="connsiteY0" fmla="*/ 38234 h 442142"/>
                <a:gd name="connsiteX1" fmla="*/ 162937 w 326640"/>
                <a:gd name="connsiteY1" fmla="*/ 0 h 442142"/>
                <a:gd name="connsiteX2" fmla="*/ 0 w 326640"/>
                <a:gd name="connsiteY2" fmla="*/ 0 h 442142"/>
                <a:gd name="connsiteX3" fmla="*/ 0 w 326640"/>
                <a:gd name="connsiteY3" fmla="*/ 442143 h 442142"/>
                <a:gd name="connsiteX4" fmla="*/ 65035 w 326640"/>
                <a:gd name="connsiteY4" fmla="*/ 442143 h 442142"/>
                <a:gd name="connsiteX5" fmla="*/ 65035 w 326640"/>
                <a:gd name="connsiteY5" fmla="*/ 285473 h 442142"/>
                <a:gd name="connsiteX6" fmla="*/ 163570 w 326640"/>
                <a:gd name="connsiteY6" fmla="*/ 285473 h 442142"/>
                <a:gd name="connsiteX7" fmla="*/ 250439 w 326640"/>
                <a:gd name="connsiteY7" fmla="*/ 268406 h 442142"/>
                <a:gd name="connsiteX8" fmla="*/ 306640 w 326640"/>
                <a:gd name="connsiteY8" fmla="*/ 219138 h 442142"/>
                <a:gd name="connsiteX9" fmla="*/ 326640 w 326640"/>
                <a:gd name="connsiteY9" fmla="*/ 143370 h 442142"/>
                <a:gd name="connsiteX10" fmla="*/ 282939 w 326640"/>
                <a:gd name="connsiteY10" fmla="*/ 38234 h 442142"/>
                <a:gd name="connsiteX11" fmla="*/ 231805 w 326640"/>
                <a:gd name="connsiteY11" fmla="*/ 206538 h 442142"/>
                <a:gd name="connsiteX12" fmla="*/ 157903 w 326640"/>
                <a:gd name="connsiteY12" fmla="*/ 228038 h 442142"/>
                <a:gd name="connsiteX13" fmla="*/ 64935 w 326640"/>
                <a:gd name="connsiteY13" fmla="*/ 228038 h 442142"/>
                <a:gd name="connsiteX14" fmla="*/ 64935 w 326640"/>
                <a:gd name="connsiteY14" fmla="*/ 58768 h 442142"/>
                <a:gd name="connsiteX15" fmla="*/ 157803 w 326640"/>
                <a:gd name="connsiteY15" fmla="*/ 58768 h 442142"/>
                <a:gd name="connsiteX16" fmla="*/ 231705 w 326640"/>
                <a:gd name="connsiteY16" fmla="*/ 79902 h 442142"/>
                <a:gd name="connsiteX17" fmla="*/ 258205 w 326640"/>
                <a:gd name="connsiteY17" fmla="*/ 143403 h 442142"/>
                <a:gd name="connsiteX18" fmla="*/ 231705 w 326640"/>
                <a:gd name="connsiteY18" fmla="*/ 206538 h 44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6640" h="442142">
                  <a:moveTo>
                    <a:pt x="282939" y="38234"/>
                  </a:moveTo>
                  <a:cubicBezTo>
                    <a:pt x="253906" y="12767"/>
                    <a:pt x="213905" y="23"/>
                    <a:pt x="162937" y="0"/>
                  </a:cubicBezTo>
                  <a:lnTo>
                    <a:pt x="0" y="0"/>
                  </a:lnTo>
                  <a:lnTo>
                    <a:pt x="0" y="442143"/>
                  </a:lnTo>
                  <a:lnTo>
                    <a:pt x="65035" y="442143"/>
                  </a:lnTo>
                  <a:lnTo>
                    <a:pt x="65035" y="285473"/>
                  </a:lnTo>
                  <a:lnTo>
                    <a:pt x="163570" y="285473"/>
                  </a:lnTo>
                  <a:cubicBezTo>
                    <a:pt x="197271" y="285473"/>
                    <a:pt x="226205" y="279783"/>
                    <a:pt x="250439" y="268406"/>
                  </a:cubicBezTo>
                  <a:cubicBezTo>
                    <a:pt x="273639" y="257922"/>
                    <a:pt x="293206" y="240772"/>
                    <a:pt x="306640" y="219138"/>
                  </a:cubicBezTo>
                  <a:cubicBezTo>
                    <a:pt x="319973" y="197671"/>
                    <a:pt x="326640" y="172414"/>
                    <a:pt x="326640" y="143370"/>
                  </a:cubicBezTo>
                  <a:cubicBezTo>
                    <a:pt x="326507" y="98745"/>
                    <a:pt x="311940" y="63701"/>
                    <a:pt x="282939" y="38234"/>
                  </a:cubicBezTo>
                  <a:close/>
                  <a:moveTo>
                    <a:pt x="231805" y="206538"/>
                  </a:moveTo>
                  <a:cubicBezTo>
                    <a:pt x="214038" y="220871"/>
                    <a:pt x="189404" y="228038"/>
                    <a:pt x="157903" y="228038"/>
                  </a:cubicBezTo>
                  <a:lnTo>
                    <a:pt x="64935" y="228038"/>
                  </a:lnTo>
                  <a:lnTo>
                    <a:pt x="64935" y="58768"/>
                  </a:lnTo>
                  <a:lnTo>
                    <a:pt x="157803" y="58768"/>
                  </a:lnTo>
                  <a:cubicBezTo>
                    <a:pt x="189371" y="58768"/>
                    <a:pt x="214004" y="65811"/>
                    <a:pt x="231705" y="79902"/>
                  </a:cubicBezTo>
                  <a:cubicBezTo>
                    <a:pt x="249405" y="93992"/>
                    <a:pt x="258239" y="115159"/>
                    <a:pt x="258205" y="143403"/>
                  </a:cubicBezTo>
                  <a:cubicBezTo>
                    <a:pt x="258205" y="171180"/>
                    <a:pt x="249372" y="192227"/>
                    <a:pt x="231705" y="206538"/>
                  </a:cubicBezTo>
                  <a:close/>
                </a:path>
              </a:pathLst>
            </a:custGeom>
            <a:grpFill/>
            <a:ln w="3333" cap="flat">
              <a:noFill/>
              <a:prstDash val="solid"/>
              <a:miter/>
            </a:ln>
          </p:spPr>
          <p:txBody>
            <a:bodyPr rtlCol="0" anchor="ctr"/>
            <a:lstStyle/>
            <a:p>
              <a:endParaRPr lang="es-ES" sz="1350"/>
            </a:p>
          </p:txBody>
        </p:sp>
        <p:sp>
          <p:nvSpPr>
            <p:cNvPr id="17" name="Forma libre: forma 16">
              <a:extLst>
                <a:ext uri="{FF2B5EF4-FFF2-40B4-BE49-F238E27FC236}">
                  <a16:creationId xmlns:a16="http://schemas.microsoft.com/office/drawing/2014/main" id="{D244A471-C2CA-D03F-7756-40150B422CFD}"/>
                </a:ext>
              </a:extLst>
            </p:cNvPr>
            <p:cNvSpPr/>
            <p:nvPr/>
          </p:nvSpPr>
          <p:spPr>
            <a:xfrm>
              <a:off x="4443077" y="3481431"/>
              <a:ext cx="325301" cy="334137"/>
            </a:xfrm>
            <a:custGeom>
              <a:avLst/>
              <a:gdLst>
                <a:gd name="connsiteX0" fmla="*/ 246351 w 325301"/>
                <a:gd name="connsiteY0" fmla="*/ 20865 h 334137"/>
                <a:gd name="connsiteX1" fmla="*/ 162349 w 325301"/>
                <a:gd name="connsiteY1" fmla="*/ 31 h 334137"/>
                <a:gd name="connsiteX2" fmla="*/ 97914 w 325301"/>
                <a:gd name="connsiteY2" fmla="*/ 12031 h 334137"/>
                <a:gd name="connsiteX3" fmla="*/ 46113 w 325301"/>
                <a:gd name="connsiteY3" fmla="*/ 46465 h 334137"/>
                <a:gd name="connsiteX4" fmla="*/ 12013 w 325301"/>
                <a:gd name="connsiteY4" fmla="*/ 99500 h 334137"/>
                <a:gd name="connsiteX5" fmla="*/ 12 w 325301"/>
                <a:gd name="connsiteY5" fmla="*/ 166768 h 334137"/>
                <a:gd name="connsiteX6" fmla="*/ 21179 w 325301"/>
                <a:gd name="connsiteY6" fmla="*/ 253936 h 334137"/>
                <a:gd name="connsiteX7" fmla="*/ 79280 w 325301"/>
                <a:gd name="connsiteY7" fmla="*/ 313004 h 334137"/>
                <a:gd name="connsiteX8" fmla="*/ 227384 w 325301"/>
                <a:gd name="connsiteY8" fmla="*/ 321838 h 334137"/>
                <a:gd name="connsiteX9" fmla="*/ 279185 w 325301"/>
                <a:gd name="connsiteY9" fmla="*/ 287404 h 334137"/>
                <a:gd name="connsiteX10" fmla="*/ 313286 w 325301"/>
                <a:gd name="connsiteY10" fmla="*/ 234669 h 334137"/>
                <a:gd name="connsiteX11" fmla="*/ 325286 w 325301"/>
                <a:gd name="connsiteY11" fmla="*/ 166768 h 334137"/>
                <a:gd name="connsiteX12" fmla="*/ 304152 w 325301"/>
                <a:gd name="connsiteY12" fmla="*/ 79299 h 334137"/>
                <a:gd name="connsiteX13" fmla="*/ 246351 w 325301"/>
                <a:gd name="connsiteY13" fmla="*/ 20865 h 334137"/>
                <a:gd name="connsiteX14" fmla="*/ 254551 w 325301"/>
                <a:gd name="connsiteY14" fmla="*/ 213502 h 334137"/>
                <a:gd name="connsiteX15" fmla="*/ 233717 w 325301"/>
                <a:gd name="connsiteY15" fmla="*/ 248569 h 334137"/>
                <a:gd name="connsiteX16" fmla="*/ 202117 w 325301"/>
                <a:gd name="connsiteY16" fmla="*/ 270337 h 334137"/>
                <a:gd name="connsiteX17" fmla="*/ 162349 w 325301"/>
                <a:gd name="connsiteY17" fmla="*/ 277937 h 334137"/>
                <a:gd name="connsiteX18" fmla="*/ 112115 w 325301"/>
                <a:gd name="connsiteY18" fmla="*/ 264603 h 334137"/>
                <a:gd name="connsiteX19" fmla="*/ 76747 w 325301"/>
                <a:gd name="connsiteY19" fmla="*/ 226402 h 334137"/>
                <a:gd name="connsiteX20" fmla="*/ 63814 w 325301"/>
                <a:gd name="connsiteY20" fmla="*/ 166701 h 334137"/>
                <a:gd name="connsiteX21" fmla="*/ 71080 w 325301"/>
                <a:gd name="connsiteY21" fmla="*/ 120033 h 334137"/>
                <a:gd name="connsiteX22" fmla="*/ 91614 w 325301"/>
                <a:gd name="connsiteY22" fmla="*/ 85299 h 334137"/>
                <a:gd name="connsiteX23" fmla="*/ 123181 w 325301"/>
                <a:gd name="connsiteY23" fmla="*/ 63499 h 334137"/>
                <a:gd name="connsiteX24" fmla="*/ 162349 w 325301"/>
                <a:gd name="connsiteY24" fmla="*/ 56232 h 334137"/>
                <a:gd name="connsiteX25" fmla="*/ 213817 w 325301"/>
                <a:gd name="connsiteY25" fmla="*/ 69566 h 334137"/>
                <a:gd name="connsiteX26" fmla="*/ 249184 w 325301"/>
                <a:gd name="connsiteY26" fmla="*/ 107466 h 334137"/>
                <a:gd name="connsiteX27" fmla="*/ 262118 w 325301"/>
                <a:gd name="connsiteY27" fmla="*/ 166834 h 334137"/>
                <a:gd name="connsiteX28" fmla="*/ 254484 w 325301"/>
                <a:gd name="connsiteY28" fmla="*/ 213502 h 334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25301" h="334137">
                  <a:moveTo>
                    <a:pt x="246351" y="20865"/>
                  </a:moveTo>
                  <a:cubicBezTo>
                    <a:pt x="220684" y="6654"/>
                    <a:pt x="191683" y="-533"/>
                    <a:pt x="162349" y="31"/>
                  </a:cubicBezTo>
                  <a:cubicBezTo>
                    <a:pt x="140282" y="-179"/>
                    <a:pt x="118415" y="3894"/>
                    <a:pt x="97914" y="12031"/>
                  </a:cubicBezTo>
                  <a:cubicBezTo>
                    <a:pt x="78447" y="19801"/>
                    <a:pt x="60814" y="31528"/>
                    <a:pt x="46113" y="46465"/>
                  </a:cubicBezTo>
                  <a:cubicBezTo>
                    <a:pt x="31246" y="61625"/>
                    <a:pt x="19646" y="79676"/>
                    <a:pt x="12013" y="99500"/>
                  </a:cubicBezTo>
                  <a:cubicBezTo>
                    <a:pt x="3812" y="120970"/>
                    <a:pt x="-255" y="143790"/>
                    <a:pt x="12" y="166768"/>
                  </a:cubicBezTo>
                  <a:cubicBezTo>
                    <a:pt x="12" y="199612"/>
                    <a:pt x="7079" y="228669"/>
                    <a:pt x="21179" y="253936"/>
                  </a:cubicBezTo>
                  <a:cubicBezTo>
                    <a:pt x="34713" y="278617"/>
                    <a:pt x="54813" y="299064"/>
                    <a:pt x="79280" y="313004"/>
                  </a:cubicBezTo>
                  <a:cubicBezTo>
                    <a:pt x="124915" y="337678"/>
                    <a:pt x="179149" y="340911"/>
                    <a:pt x="227384" y="321838"/>
                  </a:cubicBezTo>
                  <a:cubicBezTo>
                    <a:pt x="246784" y="313917"/>
                    <a:pt x="264384" y="302214"/>
                    <a:pt x="279185" y="287404"/>
                  </a:cubicBezTo>
                  <a:cubicBezTo>
                    <a:pt x="294119" y="272393"/>
                    <a:pt x="305719" y="254429"/>
                    <a:pt x="313286" y="234669"/>
                  </a:cubicBezTo>
                  <a:cubicBezTo>
                    <a:pt x="321519" y="212989"/>
                    <a:pt x="325586" y="189955"/>
                    <a:pt x="325286" y="166768"/>
                  </a:cubicBezTo>
                  <a:cubicBezTo>
                    <a:pt x="325286" y="133434"/>
                    <a:pt x="318252" y="104276"/>
                    <a:pt x="304152" y="79299"/>
                  </a:cubicBezTo>
                  <a:cubicBezTo>
                    <a:pt x="290618" y="54872"/>
                    <a:pt x="270618" y="34651"/>
                    <a:pt x="246351" y="20865"/>
                  </a:cubicBezTo>
                  <a:close/>
                  <a:moveTo>
                    <a:pt x="254551" y="213502"/>
                  </a:moveTo>
                  <a:cubicBezTo>
                    <a:pt x="250051" y="226479"/>
                    <a:pt x="242951" y="238406"/>
                    <a:pt x="233717" y="248569"/>
                  </a:cubicBezTo>
                  <a:cubicBezTo>
                    <a:pt x="224884" y="258030"/>
                    <a:pt x="214117" y="265456"/>
                    <a:pt x="202117" y="270337"/>
                  </a:cubicBezTo>
                  <a:cubicBezTo>
                    <a:pt x="189483" y="275483"/>
                    <a:pt x="175982" y="278067"/>
                    <a:pt x="162349" y="277937"/>
                  </a:cubicBezTo>
                  <a:cubicBezTo>
                    <a:pt x="144715" y="278150"/>
                    <a:pt x="127348" y="273540"/>
                    <a:pt x="112115" y="264603"/>
                  </a:cubicBezTo>
                  <a:cubicBezTo>
                    <a:pt x="96914" y="255503"/>
                    <a:pt x="84648" y="242246"/>
                    <a:pt x="76747" y="226402"/>
                  </a:cubicBezTo>
                  <a:cubicBezTo>
                    <a:pt x="68114" y="209779"/>
                    <a:pt x="63780" y="189878"/>
                    <a:pt x="63814" y="166701"/>
                  </a:cubicBezTo>
                  <a:cubicBezTo>
                    <a:pt x="63513" y="150841"/>
                    <a:pt x="65980" y="135054"/>
                    <a:pt x="71080" y="120033"/>
                  </a:cubicBezTo>
                  <a:cubicBezTo>
                    <a:pt x="75547" y="107200"/>
                    <a:pt x="82514" y="95389"/>
                    <a:pt x="91614" y="85299"/>
                  </a:cubicBezTo>
                  <a:cubicBezTo>
                    <a:pt x="100314" y="75689"/>
                    <a:pt x="111115" y="68226"/>
                    <a:pt x="123181" y="63499"/>
                  </a:cubicBezTo>
                  <a:cubicBezTo>
                    <a:pt x="135648" y="58609"/>
                    <a:pt x="148949" y="56142"/>
                    <a:pt x="162349" y="56232"/>
                  </a:cubicBezTo>
                  <a:cubicBezTo>
                    <a:pt x="180383" y="55919"/>
                    <a:pt x="198183" y="60529"/>
                    <a:pt x="213817" y="69566"/>
                  </a:cubicBezTo>
                  <a:cubicBezTo>
                    <a:pt x="228950" y="78606"/>
                    <a:pt x="241217" y="91746"/>
                    <a:pt x="249184" y="107466"/>
                  </a:cubicBezTo>
                  <a:cubicBezTo>
                    <a:pt x="257818" y="123910"/>
                    <a:pt x="262118" y="143700"/>
                    <a:pt x="262118" y="166834"/>
                  </a:cubicBezTo>
                  <a:cubicBezTo>
                    <a:pt x="262318" y="182718"/>
                    <a:pt x="259751" y="198512"/>
                    <a:pt x="254484" y="213502"/>
                  </a:cubicBezTo>
                  <a:close/>
                </a:path>
              </a:pathLst>
            </a:custGeom>
            <a:grpFill/>
            <a:ln w="3333" cap="flat">
              <a:noFill/>
              <a:prstDash val="solid"/>
              <a:miter/>
            </a:ln>
          </p:spPr>
          <p:txBody>
            <a:bodyPr rtlCol="0" anchor="ctr"/>
            <a:lstStyle/>
            <a:p>
              <a:endParaRPr lang="es-ES" sz="1350"/>
            </a:p>
          </p:txBody>
        </p:sp>
        <p:sp>
          <p:nvSpPr>
            <p:cNvPr id="18" name="Forma libre: forma 17">
              <a:extLst>
                <a:ext uri="{FF2B5EF4-FFF2-40B4-BE49-F238E27FC236}">
                  <a16:creationId xmlns:a16="http://schemas.microsoft.com/office/drawing/2014/main" id="{1D73A18B-D15F-09E3-D8F7-0CBACFA4618C}"/>
                </a:ext>
              </a:extLst>
            </p:cNvPr>
            <p:cNvSpPr/>
            <p:nvPr/>
          </p:nvSpPr>
          <p:spPr>
            <a:xfrm>
              <a:off x="4768096" y="3487762"/>
              <a:ext cx="464876" cy="321040"/>
            </a:xfrm>
            <a:custGeom>
              <a:avLst/>
              <a:gdLst>
                <a:gd name="connsiteX0" fmla="*/ 349274 w 464876"/>
                <a:gd name="connsiteY0" fmla="*/ 172604 h 321040"/>
                <a:gd name="connsiteX1" fmla="*/ 341074 w 464876"/>
                <a:gd name="connsiteY1" fmla="*/ 200071 h 321040"/>
                <a:gd name="connsiteX2" fmla="*/ 332874 w 464876"/>
                <a:gd name="connsiteY2" fmla="*/ 230072 h 321040"/>
                <a:gd name="connsiteX3" fmla="*/ 314540 w 464876"/>
                <a:gd name="connsiteY3" fmla="*/ 173204 h 321040"/>
                <a:gd name="connsiteX4" fmla="*/ 259472 w 464876"/>
                <a:gd name="connsiteY4" fmla="*/ 0 h 321040"/>
                <a:gd name="connsiteX5" fmla="*/ 205771 w 464876"/>
                <a:gd name="connsiteY5" fmla="*/ 0 h 321040"/>
                <a:gd name="connsiteX6" fmla="*/ 151603 w 464876"/>
                <a:gd name="connsiteY6" fmla="*/ 172604 h 321040"/>
                <a:gd name="connsiteX7" fmla="*/ 143069 w 464876"/>
                <a:gd name="connsiteY7" fmla="*/ 200704 h 321040"/>
                <a:gd name="connsiteX8" fmla="*/ 133903 w 464876"/>
                <a:gd name="connsiteY8" fmla="*/ 230705 h 321040"/>
                <a:gd name="connsiteX9" fmla="*/ 125069 w 464876"/>
                <a:gd name="connsiteY9" fmla="*/ 200704 h 321040"/>
                <a:gd name="connsiteX10" fmla="*/ 116836 w 464876"/>
                <a:gd name="connsiteY10" fmla="*/ 172604 h 321040"/>
                <a:gd name="connsiteX11" fmla="*/ 65701 w 464876"/>
                <a:gd name="connsiteY11" fmla="*/ 167 h 321040"/>
                <a:gd name="connsiteX12" fmla="*/ 0 w 464876"/>
                <a:gd name="connsiteY12" fmla="*/ 167 h 321040"/>
                <a:gd name="connsiteX13" fmla="*/ 101702 w 464876"/>
                <a:gd name="connsiteY13" fmla="*/ 321040 h 321040"/>
                <a:gd name="connsiteX14" fmla="*/ 160437 w 464876"/>
                <a:gd name="connsiteY14" fmla="*/ 321040 h 321040"/>
                <a:gd name="connsiteX15" fmla="*/ 214738 w 464876"/>
                <a:gd name="connsiteY15" fmla="*/ 148603 h 321040"/>
                <a:gd name="connsiteX16" fmla="*/ 231805 w 464876"/>
                <a:gd name="connsiteY16" fmla="*/ 92402 h 321040"/>
                <a:gd name="connsiteX17" fmla="*/ 250105 w 464876"/>
                <a:gd name="connsiteY17" fmla="*/ 148603 h 321040"/>
                <a:gd name="connsiteX18" fmla="*/ 304440 w 464876"/>
                <a:gd name="connsiteY18" fmla="*/ 321040 h 321040"/>
                <a:gd name="connsiteX19" fmla="*/ 363808 w 464876"/>
                <a:gd name="connsiteY19" fmla="*/ 321040 h 321040"/>
                <a:gd name="connsiteX20" fmla="*/ 464876 w 464876"/>
                <a:gd name="connsiteY20" fmla="*/ 167 h 321040"/>
                <a:gd name="connsiteX21" fmla="*/ 400442 w 464876"/>
                <a:gd name="connsiteY21" fmla="*/ 167 h 32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4876" h="321040">
                  <a:moveTo>
                    <a:pt x="349274" y="172604"/>
                  </a:moveTo>
                  <a:cubicBezTo>
                    <a:pt x="346341" y="181871"/>
                    <a:pt x="343607" y="191027"/>
                    <a:pt x="341074" y="200071"/>
                  </a:cubicBezTo>
                  <a:cubicBezTo>
                    <a:pt x="338540" y="209114"/>
                    <a:pt x="335807" y="219115"/>
                    <a:pt x="332874" y="230072"/>
                  </a:cubicBezTo>
                  <a:cubicBezTo>
                    <a:pt x="325273" y="206471"/>
                    <a:pt x="319173" y="187514"/>
                    <a:pt x="314540" y="173204"/>
                  </a:cubicBezTo>
                  <a:lnTo>
                    <a:pt x="259472" y="0"/>
                  </a:lnTo>
                  <a:lnTo>
                    <a:pt x="205771" y="0"/>
                  </a:lnTo>
                  <a:lnTo>
                    <a:pt x="151603" y="172604"/>
                  </a:lnTo>
                  <a:cubicBezTo>
                    <a:pt x="148636" y="182314"/>
                    <a:pt x="145770" y="191681"/>
                    <a:pt x="143069" y="200704"/>
                  </a:cubicBezTo>
                  <a:cubicBezTo>
                    <a:pt x="140303" y="209771"/>
                    <a:pt x="137269" y="219771"/>
                    <a:pt x="133903" y="230705"/>
                  </a:cubicBezTo>
                  <a:cubicBezTo>
                    <a:pt x="130569" y="219771"/>
                    <a:pt x="127569" y="209771"/>
                    <a:pt x="125069" y="200704"/>
                  </a:cubicBezTo>
                  <a:cubicBezTo>
                    <a:pt x="122569" y="191637"/>
                    <a:pt x="119802" y="182304"/>
                    <a:pt x="116836" y="172604"/>
                  </a:cubicBezTo>
                  <a:lnTo>
                    <a:pt x="65701" y="167"/>
                  </a:lnTo>
                  <a:lnTo>
                    <a:pt x="0" y="167"/>
                  </a:lnTo>
                  <a:lnTo>
                    <a:pt x="101702" y="321040"/>
                  </a:lnTo>
                  <a:lnTo>
                    <a:pt x="160437" y="321040"/>
                  </a:lnTo>
                  <a:lnTo>
                    <a:pt x="214738" y="148603"/>
                  </a:lnTo>
                  <a:cubicBezTo>
                    <a:pt x="219371" y="134713"/>
                    <a:pt x="225071" y="115979"/>
                    <a:pt x="231805" y="92402"/>
                  </a:cubicBezTo>
                  <a:cubicBezTo>
                    <a:pt x="239805" y="115979"/>
                    <a:pt x="245905" y="134713"/>
                    <a:pt x="250105" y="148603"/>
                  </a:cubicBezTo>
                  <a:lnTo>
                    <a:pt x="304440" y="321040"/>
                  </a:lnTo>
                  <a:lnTo>
                    <a:pt x="363808" y="321040"/>
                  </a:lnTo>
                  <a:lnTo>
                    <a:pt x="464876" y="167"/>
                  </a:lnTo>
                  <a:lnTo>
                    <a:pt x="400442" y="167"/>
                  </a:lnTo>
                  <a:close/>
                </a:path>
              </a:pathLst>
            </a:custGeom>
            <a:grpFill/>
            <a:ln w="3333" cap="flat">
              <a:noFill/>
              <a:prstDash val="solid"/>
              <a:miter/>
            </a:ln>
          </p:spPr>
          <p:txBody>
            <a:bodyPr rtlCol="0" anchor="ctr"/>
            <a:lstStyle/>
            <a:p>
              <a:endParaRPr lang="es-ES" sz="1350"/>
            </a:p>
          </p:txBody>
        </p:sp>
        <p:sp>
          <p:nvSpPr>
            <p:cNvPr id="19" name="Forma libre: forma 18">
              <a:extLst>
                <a:ext uri="{FF2B5EF4-FFF2-40B4-BE49-F238E27FC236}">
                  <a16:creationId xmlns:a16="http://schemas.microsoft.com/office/drawing/2014/main" id="{7CD94742-B602-706A-2734-45840B5ACB29}"/>
                </a:ext>
              </a:extLst>
            </p:cNvPr>
            <p:cNvSpPr/>
            <p:nvPr/>
          </p:nvSpPr>
          <p:spPr>
            <a:xfrm>
              <a:off x="5232952" y="3481440"/>
              <a:ext cx="302526" cy="334259"/>
            </a:xfrm>
            <a:custGeom>
              <a:avLst/>
              <a:gdLst>
                <a:gd name="connsiteX0" fmla="*/ 230559 w 302526"/>
                <a:gd name="connsiteY0" fmla="*/ 20555 h 334259"/>
                <a:gd name="connsiteX1" fmla="*/ 154124 w 302526"/>
                <a:gd name="connsiteY1" fmla="*/ 21 h 334259"/>
                <a:gd name="connsiteX2" fmla="*/ 91889 w 302526"/>
                <a:gd name="connsiteY2" fmla="*/ 11688 h 334259"/>
                <a:gd name="connsiteX3" fmla="*/ 42955 w 302526"/>
                <a:gd name="connsiteY3" fmla="*/ 45589 h 334259"/>
                <a:gd name="connsiteX4" fmla="*/ 11054 w 302526"/>
                <a:gd name="connsiteY4" fmla="*/ 98323 h 334259"/>
                <a:gd name="connsiteX5" fmla="*/ 20 w 302526"/>
                <a:gd name="connsiteY5" fmla="*/ 166858 h 334259"/>
                <a:gd name="connsiteX6" fmla="*/ 20221 w 302526"/>
                <a:gd name="connsiteY6" fmla="*/ 254327 h 334259"/>
                <a:gd name="connsiteX7" fmla="*/ 75789 w 302526"/>
                <a:gd name="connsiteY7" fmla="*/ 313095 h 334259"/>
                <a:gd name="connsiteX8" fmla="*/ 157291 w 302526"/>
                <a:gd name="connsiteY8" fmla="*/ 334228 h 334259"/>
                <a:gd name="connsiteX9" fmla="*/ 211258 w 302526"/>
                <a:gd name="connsiteY9" fmla="*/ 326328 h 334259"/>
                <a:gd name="connsiteX10" fmla="*/ 259293 w 302526"/>
                <a:gd name="connsiteY10" fmla="*/ 300461 h 334259"/>
                <a:gd name="connsiteX11" fmla="*/ 296860 w 302526"/>
                <a:gd name="connsiteY11" fmla="*/ 254027 h 334259"/>
                <a:gd name="connsiteX12" fmla="*/ 248859 w 302526"/>
                <a:gd name="connsiteY12" fmla="*/ 224326 h 334259"/>
                <a:gd name="connsiteX13" fmla="*/ 224858 w 302526"/>
                <a:gd name="connsiteY13" fmla="*/ 256227 h 334259"/>
                <a:gd name="connsiteX14" fmla="*/ 193891 w 302526"/>
                <a:gd name="connsiteY14" fmla="*/ 273927 h 334259"/>
                <a:gd name="connsiteX15" fmla="*/ 157224 w 302526"/>
                <a:gd name="connsiteY15" fmla="*/ 279294 h 334259"/>
                <a:gd name="connsiteX16" fmla="*/ 108589 w 302526"/>
                <a:gd name="connsiteY16" fmla="*/ 266660 h 334259"/>
                <a:gd name="connsiteX17" fmla="*/ 74855 w 302526"/>
                <a:gd name="connsiteY17" fmla="*/ 228926 h 334259"/>
                <a:gd name="connsiteX18" fmla="*/ 63089 w 302526"/>
                <a:gd name="connsiteY18" fmla="*/ 181258 h 334259"/>
                <a:gd name="connsiteX19" fmla="*/ 301927 w 302526"/>
                <a:gd name="connsiteY19" fmla="*/ 181258 h 334259"/>
                <a:gd name="connsiteX20" fmla="*/ 302527 w 302526"/>
                <a:gd name="connsiteY20" fmla="*/ 172425 h 334259"/>
                <a:gd name="connsiteX21" fmla="*/ 302527 w 302526"/>
                <a:gd name="connsiteY21" fmla="*/ 164191 h 334259"/>
                <a:gd name="connsiteX22" fmla="*/ 283293 w 302526"/>
                <a:gd name="connsiteY22" fmla="*/ 77990 h 334259"/>
                <a:gd name="connsiteX23" fmla="*/ 230559 w 302526"/>
                <a:gd name="connsiteY23" fmla="*/ 20555 h 334259"/>
                <a:gd name="connsiteX24" fmla="*/ 86856 w 302526"/>
                <a:gd name="connsiteY24" fmla="*/ 81823 h 334259"/>
                <a:gd name="connsiteX25" fmla="*/ 115590 w 302526"/>
                <a:gd name="connsiteY25" fmla="*/ 59723 h 334259"/>
                <a:gd name="connsiteX26" fmla="*/ 153491 w 302526"/>
                <a:gd name="connsiteY26" fmla="*/ 52456 h 334259"/>
                <a:gd name="connsiteX27" fmla="*/ 215692 w 302526"/>
                <a:gd name="connsiteY27" fmla="*/ 80223 h 334259"/>
                <a:gd name="connsiteX28" fmla="*/ 238026 w 302526"/>
                <a:gd name="connsiteY28" fmla="*/ 135191 h 334259"/>
                <a:gd name="connsiteX29" fmla="*/ 64922 w 302526"/>
                <a:gd name="connsiteY29" fmla="*/ 135191 h 334259"/>
                <a:gd name="connsiteX30" fmla="*/ 68855 w 302526"/>
                <a:gd name="connsiteY30" fmla="*/ 117824 h 334259"/>
                <a:gd name="connsiteX31" fmla="*/ 86856 w 302526"/>
                <a:gd name="connsiteY31" fmla="*/ 81823 h 33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02526" h="334259">
                  <a:moveTo>
                    <a:pt x="230559" y="20555"/>
                  </a:moveTo>
                  <a:cubicBezTo>
                    <a:pt x="207525" y="6671"/>
                    <a:pt x="181024" y="-442"/>
                    <a:pt x="154124" y="21"/>
                  </a:cubicBezTo>
                  <a:cubicBezTo>
                    <a:pt x="132823" y="-245"/>
                    <a:pt x="111656" y="3721"/>
                    <a:pt x="91889" y="11688"/>
                  </a:cubicBezTo>
                  <a:cubicBezTo>
                    <a:pt x="73355" y="19378"/>
                    <a:pt x="56655" y="30935"/>
                    <a:pt x="42955" y="45589"/>
                  </a:cubicBezTo>
                  <a:cubicBezTo>
                    <a:pt x="28788" y="60769"/>
                    <a:pt x="17921" y="78726"/>
                    <a:pt x="11054" y="98323"/>
                  </a:cubicBezTo>
                  <a:cubicBezTo>
                    <a:pt x="3421" y="120354"/>
                    <a:pt x="-313" y="143548"/>
                    <a:pt x="20" y="166858"/>
                  </a:cubicBezTo>
                  <a:cubicBezTo>
                    <a:pt x="20" y="200192"/>
                    <a:pt x="6754" y="229349"/>
                    <a:pt x="20221" y="254327"/>
                  </a:cubicBezTo>
                  <a:cubicBezTo>
                    <a:pt x="32988" y="278647"/>
                    <a:pt x="52222" y="298978"/>
                    <a:pt x="75789" y="313095"/>
                  </a:cubicBezTo>
                  <a:cubicBezTo>
                    <a:pt x="100489" y="327488"/>
                    <a:pt x="128690" y="334802"/>
                    <a:pt x="157291" y="334228"/>
                  </a:cubicBezTo>
                  <a:cubicBezTo>
                    <a:pt x="175558" y="334262"/>
                    <a:pt x="193758" y="331598"/>
                    <a:pt x="211258" y="326328"/>
                  </a:cubicBezTo>
                  <a:cubicBezTo>
                    <a:pt x="228859" y="321021"/>
                    <a:pt x="245193" y="312225"/>
                    <a:pt x="259293" y="300461"/>
                  </a:cubicBezTo>
                  <a:cubicBezTo>
                    <a:pt x="274593" y="287454"/>
                    <a:pt x="287327" y="271707"/>
                    <a:pt x="296860" y="254027"/>
                  </a:cubicBezTo>
                  <a:lnTo>
                    <a:pt x="248859" y="224326"/>
                  </a:lnTo>
                  <a:cubicBezTo>
                    <a:pt x="242926" y="236360"/>
                    <a:pt x="234759" y="247177"/>
                    <a:pt x="224858" y="256227"/>
                  </a:cubicBezTo>
                  <a:cubicBezTo>
                    <a:pt x="215925" y="264277"/>
                    <a:pt x="205358" y="270314"/>
                    <a:pt x="193891" y="273927"/>
                  </a:cubicBezTo>
                  <a:cubicBezTo>
                    <a:pt x="182024" y="277577"/>
                    <a:pt x="169657" y="279387"/>
                    <a:pt x="157224" y="279294"/>
                  </a:cubicBezTo>
                  <a:cubicBezTo>
                    <a:pt x="140157" y="279581"/>
                    <a:pt x="123356" y="275214"/>
                    <a:pt x="108589" y="266660"/>
                  </a:cubicBezTo>
                  <a:cubicBezTo>
                    <a:pt x="93823" y="257730"/>
                    <a:pt x="82089" y="244586"/>
                    <a:pt x="74855" y="228926"/>
                  </a:cubicBezTo>
                  <a:cubicBezTo>
                    <a:pt x="67889" y="213949"/>
                    <a:pt x="63889" y="197759"/>
                    <a:pt x="63089" y="181258"/>
                  </a:cubicBezTo>
                  <a:lnTo>
                    <a:pt x="301927" y="181258"/>
                  </a:lnTo>
                  <a:cubicBezTo>
                    <a:pt x="302327" y="178332"/>
                    <a:pt x="302527" y="175378"/>
                    <a:pt x="302527" y="172425"/>
                  </a:cubicBezTo>
                  <a:lnTo>
                    <a:pt x="302527" y="164191"/>
                  </a:lnTo>
                  <a:cubicBezTo>
                    <a:pt x="302527" y="131347"/>
                    <a:pt x="296127" y="102613"/>
                    <a:pt x="283293" y="77990"/>
                  </a:cubicBezTo>
                  <a:cubicBezTo>
                    <a:pt x="271326" y="54352"/>
                    <a:pt x="253093" y="34479"/>
                    <a:pt x="230559" y="20555"/>
                  </a:cubicBezTo>
                  <a:close/>
                  <a:moveTo>
                    <a:pt x="86856" y="81823"/>
                  </a:moveTo>
                  <a:cubicBezTo>
                    <a:pt x="94389" y="72116"/>
                    <a:pt x="104289" y="64506"/>
                    <a:pt x="115590" y="59723"/>
                  </a:cubicBezTo>
                  <a:cubicBezTo>
                    <a:pt x="127590" y="54742"/>
                    <a:pt x="140490" y="52269"/>
                    <a:pt x="153491" y="52456"/>
                  </a:cubicBezTo>
                  <a:cubicBezTo>
                    <a:pt x="177357" y="51832"/>
                    <a:pt x="200225" y="62039"/>
                    <a:pt x="215692" y="80223"/>
                  </a:cubicBezTo>
                  <a:cubicBezTo>
                    <a:pt x="227292" y="93557"/>
                    <a:pt x="234726" y="111880"/>
                    <a:pt x="238026" y="135191"/>
                  </a:cubicBezTo>
                  <a:lnTo>
                    <a:pt x="64922" y="135191"/>
                  </a:lnTo>
                  <a:cubicBezTo>
                    <a:pt x="65855" y="129324"/>
                    <a:pt x="67155" y="123521"/>
                    <a:pt x="68855" y="117824"/>
                  </a:cubicBezTo>
                  <a:cubicBezTo>
                    <a:pt x="72522" y="104787"/>
                    <a:pt x="78622" y="92570"/>
                    <a:pt x="86856" y="81823"/>
                  </a:cubicBezTo>
                  <a:close/>
                </a:path>
              </a:pathLst>
            </a:custGeom>
            <a:grpFill/>
            <a:ln w="3333" cap="flat">
              <a:noFill/>
              <a:prstDash val="solid"/>
              <a:miter/>
            </a:ln>
          </p:spPr>
          <p:txBody>
            <a:bodyPr rtlCol="0" anchor="ctr"/>
            <a:lstStyle/>
            <a:p>
              <a:endParaRPr lang="es-ES" sz="1350"/>
            </a:p>
          </p:txBody>
        </p:sp>
        <p:sp>
          <p:nvSpPr>
            <p:cNvPr id="30" name="Forma libre: forma 29">
              <a:extLst>
                <a:ext uri="{FF2B5EF4-FFF2-40B4-BE49-F238E27FC236}">
                  <a16:creationId xmlns:a16="http://schemas.microsoft.com/office/drawing/2014/main" id="{0A04B660-FE8D-170C-B258-D0F963CDA2D9}"/>
                </a:ext>
              </a:extLst>
            </p:cNvPr>
            <p:cNvSpPr/>
            <p:nvPr/>
          </p:nvSpPr>
          <p:spPr>
            <a:xfrm>
              <a:off x="5575180" y="3481451"/>
              <a:ext cx="167370" cy="327184"/>
            </a:xfrm>
            <a:custGeom>
              <a:avLst/>
              <a:gdLst>
                <a:gd name="connsiteX0" fmla="*/ 149070 w 167370"/>
                <a:gd name="connsiteY0" fmla="*/ 11 h 327184"/>
                <a:gd name="connsiteX1" fmla="*/ 98202 w 167370"/>
                <a:gd name="connsiteY1" fmla="*/ 14545 h 327184"/>
                <a:gd name="connsiteX2" fmla="*/ 61901 w 167370"/>
                <a:gd name="connsiteY2" fmla="*/ 58746 h 327184"/>
                <a:gd name="connsiteX3" fmla="*/ 61901 w 167370"/>
                <a:gd name="connsiteY3" fmla="*/ 6311 h 327184"/>
                <a:gd name="connsiteX4" fmla="*/ 0 w 167370"/>
                <a:gd name="connsiteY4" fmla="*/ 6311 h 327184"/>
                <a:gd name="connsiteX5" fmla="*/ 0 w 167370"/>
                <a:gd name="connsiteY5" fmla="*/ 327185 h 327184"/>
                <a:gd name="connsiteX6" fmla="*/ 61901 w 167370"/>
                <a:gd name="connsiteY6" fmla="*/ 327185 h 327184"/>
                <a:gd name="connsiteX7" fmla="*/ 61901 w 167370"/>
                <a:gd name="connsiteY7" fmla="*/ 156014 h 327184"/>
                <a:gd name="connsiteX8" fmla="*/ 82735 w 167370"/>
                <a:gd name="connsiteY8" fmla="*/ 90346 h 327184"/>
                <a:gd name="connsiteX9" fmla="*/ 135803 w 167370"/>
                <a:gd name="connsiteY9" fmla="*/ 65712 h 327184"/>
                <a:gd name="connsiteX10" fmla="*/ 167370 w 167370"/>
                <a:gd name="connsiteY10" fmla="*/ 65712 h 327184"/>
                <a:gd name="connsiteX11" fmla="*/ 167370 w 167370"/>
                <a:gd name="connsiteY11" fmla="*/ 11 h 32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370" h="327184">
                  <a:moveTo>
                    <a:pt x="149070" y="11"/>
                  </a:moveTo>
                  <a:cubicBezTo>
                    <a:pt x="131036" y="-269"/>
                    <a:pt x="113369" y="4788"/>
                    <a:pt x="98202" y="14545"/>
                  </a:cubicBezTo>
                  <a:cubicBezTo>
                    <a:pt x="83268" y="24212"/>
                    <a:pt x="71168" y="38945"/>
                    <a:pt x="61901" y="58746"/>
                  </a:cubicBezTo>
                  <a:lnTo>
                    <a:pt x="61901" y="6311"/>
                  </a:lnTo>
                  <a:lnTo>
                    <a:pt x="0" y="6311"/>
                  </a:lnTo>
                  <a:lnTo>
                    <a:pt x="0" y="327185"/>
                  </a:lnTo>
                  <a:lnTo>
                    <a:pt x="61901" y="327185"/>
                  </a:lnTo>
                  <a:lnTo>
                    <a:pt x="61901" y="156014"/>
                  </a:lnTo>
                  <a:cubicBezTo>
                    <a:pt x="61901" y="128657"/>
                    <a:pt x="68835" y="106770"/>
                    <a:pt x="82735" y="90346"/>
                  </a:cubicBezTo>
                  <a:cubicBezTo>
                    <a:pt x="95669" y="74366"/>
                    <a:pt x="115269" y="65269"/>
                    <a:pt x="135803" y="65712"/>
                  </a:cubicBezTo>
                  <a:lnTo>
                    <a:pt x="167370" y="65712"/>
                  </a:lnTo>
                  <a:lnTo>
                    <a:pt x="167370" y="11"/>
                  </a:lnTo>
                  <a:close/>
                </a:path>
              </a:pathLst>
            </a:custGeom>
            <a:grpFill/>
            <a:ln w="3333" cap="flat">
              <a:noFill/>
              <a:prstDash val="solid"/>
              <a:miter/>
            </a:ln>
          </p:spPr>
          <p:txBody>
            <a:bodyPr rtlCol="0" anchor="ctr"/>
            <a:lstStyle/>
            <a:p>
              <a:endParaRPr lang="es-ES" sz="1350"/>
            </a:p>
          </p:txBody>
        </p:sp>
        <p:sp>
          <p:nvSpPr>
            <p:cNvPr id="31" name="Forma libre: forma 30">
              <a:extLst>
                <a:ext uri="{FF2B5EF4-FFF2-40B4-BE49-F238E27FC236}">
                  <a16:creationId xmlns:a16="http://schemas.microsoft.com/office/drawing/2014/main" id="{76CDC533-9BB6-728B-52C1-601B5ACF8C36}"/>
                </a:ext>
              </a:extLst>
            </p:cNvPr>
            <p:cNvSpPr/>
            <p:nvPr/>
          </p:nvSpPr>
          <p:spPr>
            <a:xfrm>
              <a:off x="1347857" y="3171155"/>
              <a:ext cx="420230" cy="673769"/>
            </a:xfrm>
            <a:custGeom>
              <a:avLst/>
              <a:gdLst>
                <a:gd name="connsiteX0" fmla="*/ 0 w 420230"/>
                <a:gd name="connsiteY0" fmla="*/ 480344 h 673769"/>
                <a:gd name="connsiteX1" fmla="*/ 55768 w 420230"/>
                <a:gd name="connsiteY1" fmla="*/ 616213 h 673769"/>
                <a:gd name="connsiteX2" fmla="*/ 278373 w 420230"/>
                <a:gd name="connsiteY2" fmla="*/ 652681 h 673769"/>
                <a:gd name="connsiteX3" fmla="*/ 345241 w 420230"/>
                <a:gd name="connsiteY3" fmla="*/ 0 h 673769"/>
                <a:gd name="connsiteX4" fmla="*/ 0 w 420230"/>
                <a:gd name="connsiteY4" fmla="*/ 480344 h 673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230" h="673769">
                  <a:moveTo>
                    <a:pt x="0" y="480344"/>
                  </a:moveTo>
                  <a:cubicBezTo>
                    <a:pt x="-76" y="531218"/>
                    <a:pt x="19971" y="580059"/>
                    <a:pt x="55768" y="616213"/>
                  </a:cubicBezTo>
                  <a:cubicBezTo>
                    <a:pt x="124836" y="685281"/>
                    <a:pt x="218605" y="685148"/>
                    <a:pt x="278373" y="652681"/>
                  </a:cubicBezTo>
                  <a:cubicBezTo>
                    <a:pt x="351541" y="612980"/>
                    <a:pt x="516145" y="493910"/>
                    <a:pt x="345241" y="0"/>
                  </a:cubicBezTo>
                  <a:cubicBezTo>
                    <a:pt x="345241" y="233138"/>
                    <a:pt x="0" y="256839"/>
                    <a:pt x="0" y="480344"/>
                  </a:cubicBezTo>
                  <a:close/>
                </a:path>
              </a:pathLst>
            </a:custGeom>
            <a:grpFill/>
            <a:ln w="3333" cap="flat">
              <a:noFill/>
              <a:prstDash val="solid"/>
              <a:miter/>
            </a:ln>
          </p:spPr>
          <p:txBody>
            <a:bodyPr rtlCol="0" anchor="ctr"/>
            <a:lstStyle/>
            <a:p>
              <a:endParaRPr lang="es-ES" sz="1350"/>
            </a:p>
          </p:txBody>
        </p:sp>
        <p:sp>
          <p:nvSpPr>
            <p:cNvPr id="32" name="Forma libre: forma 31">
              <a:extLst>
                <a:ext uri="{FF2B5EF4-FFF2-40B4-BE49-F238E27FC236}">
                  <a16:creationId xmlns:a16="http://schemas.microsoft.com/office/drawing/2014/main" id="{F5AE317A-663B-AED9-D61D-407A8E4682C6}"/>
                </a:ext>
              </a:extLst>
            </p:cNvPr>
            <p:cNvSpPr/>
            <p:nvPr/>
          </p:nvSpPr>
          <p:spPr>
            <a:xfrm>
              <a:off x="1103118" y="3171155"/>
              <a:ext cx="401942" cy="673740"/>
            </a:xfrm>
            <a:custGeom>
              <a:avLst/>
              <a:gdLst>
                <a:gd name="connsiteX0" fmla="*/ 401942 w 401942"/>
                <a:gd name="connsiteY0" fmla="*/ 204104 h 673740"/>
                <a:gd name="connsiteX1" fmla="*/ 345274 w 401942"/>
                <a:gd name="connsiteY1" fmla="*/ 0 h 673740"/>
                <a:gd name="connsiteX2" fmla="*/ 0 w 401942"/>
                <a:gd name="connsiteY2" fmla="*/ 480344 h 673740"/>
                <a:gd name="connsiteX3" fmla="*/ 55701 w 401942"/>
                <a:gd name="connsiteY3" fmla="*/ 616213 h 673740"/>
                <a:gd name="connsiteX4" fmla="*/ 278306 w 401942"/>
                <a:gd name="connsiteY4" fmla="*/ 652681 h 673740"/>
                <a:gd name="connsiteX5" fmla="*/ 401942 w 401942"/>
                <a:gd name="connsiteY5" fmla="*/ 204104 h 67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942" h="673740">
                  <a:moveTo>
                    <a:pt x="401942" y="204104"/>
                  </a:moveTo>
                  <a:cubicBezTo>
                    <a:pt x="390608" y="143003"/>
                    <a:pt x="372441" y="80435"/>
                    <a:pt x="345274" y="0"/>
                  </a:cubicBezTo>
                  <a:cubicBezTo>
                    <a:pt x="345274" y="233138"/>
                    <a:pt x="0" y="256839"/>
                    <a:pt x="0" y="480344"/>
                  </a:cubicBezTo>
                  <a:cubicBezTo>
                    <a:pt x="-76" y="531208"/>
                    <a:pt x="19941" y="580042"/>
                    <a:pt x="55701" y="616213"/>
                  </a:cubicBezTo>
                  <a:cubicBezTo>
                    <a:pt x="124770" y="685281"/>
                    <a:pt x="219272" y="685081"/>
                    <a:pt x="278306" y="652681"/>
                  </a:cubicBezTo>
                  <a:cubicBezTo>
                    <a:pt x="141037" y="506311"/>
                    <a:pt x="189371" y="336874"/>
                    <a:pt x="401942" y="204104"/>
                  </a:cubicBezTo>
                  <a:close/>
                </a:path>
              </a:pathLst>
            </a:custGeom>
            <a:grpFill/>
            <a:ln w="3333" cap="flat">
              <a:noFill/>
              <a:prstDash val="solid"/>
              <a:miter/>
            </a:ln>
          </p:spPr>
          <p:txBody>
            <a:bodyPr rtlCol="0" anchor="ctr"/>
            <a:lstStyle/>
            <a:p>
              <a:endParaRPr lang="es-ES" sz="1350"/>
            </a:p>
          </p:txBody>
        </p:sp>
        <p:sp>
          <p:nvSpPr>
            <p:cNvPr id="33" name="Forma libre: forma 32">
              <a:extLst>
                <a:ext uri="{FF2B5EF4-FFF2-40B4-BE49-F238E27FC236}">
                  <a16:creationId xmlns:a16="http://schemas.microsoft.com/office/drawing/2014/main" id="{FE9F013C-A18B-0C01-3CAC-100CC16E0438}"/>
                </a:ext>
              </a:extLst>
            </p:cNvPr>
            <p:cNvSpPr/>
            <p:nvPr/>
          </p:nvSpPr>
          <p:spPr>
            <a:xfrm>
              <a:off x="858380" y="3171155"/>
              <a:ext cx="401941" cy="832550"/>
            </a:xfrm>
            <a:custGeom>
              <a:avLst/>
              <a:gdLst>
                <a:gd name="connsiteX0" fmla="*/ 401942 w 401941"/>
                <a:gd name="connsiteY0" fmla="*/ 204104 h 832550"/>
                <a:gd name="connsiteX1" fmla="*/ 345274 w 401941"/>
                <a:gd name="connsiteY1" fmla="*/ 0 h 832550"/>
                <a:gd name="connsiteX2" fmla="*/ 0 w 401941"/>
                <a:gd name="connsiteY2" fmla="*/ 480344 h 832550"/>
                <a:gd name="connsiteX3" fmla="*/ 92869 w 401941"/>
                <a:gd name="connsiteY3" fmla="*/ 645447 h 832550"/>
                <a:gd name="connsiteX4" fmla="*/ 83968 w 401941"/>
                <a:gd name="connsiteY4" fmla="*/ 832551 h 832550"/>
                <a:gd name="connsiteX5" fmla="*/ 128269 w 401941"/>
                <a:gd name="connsiteY5" fmla="*/ 825184 h 832550"/>
                <a:gd name="connsiteX6" fmla="*/ 121269 w 401941"/>
                <a:gd name="connsiteY6" fmla="*/ 659781 h 832550"/>
                <a:gd name="connsiteX7" fmla="*/ 278306 w 401941"/>
                <a:gd name="connsiteY7" fmla="*/ 652747 h 832550"/>
                <a:gd name="connsiteX8" fmla="*/ 401942 w 401941"/>
                <a:gd name="connsiteY8" fmla="*/ 204104 h 83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1941" h="832550">
                  <a:moveTo>
                    <a:pt x="401942" y="204104"/>
                  </a:moveTo>
                  <a:cubicBezTo>
                    <a:pt x="390608" y="143003"/>
                    <a:pt x="372408" y="80435"/>
                    <a:pt x="345274" y="0"/>
                  </a:cubicBezTo>
                  <a:cubicBezTo>
                    <a:pt x="345274" y="233138"/>
                    <a:pt x="0" y="256839"/>
                    <a:pt x="0" y="480344"/>
                  </a:cubicBezTo>
                  <a:cubicBezTo>
                    <a:pt x="0" y="594979"/>
                    <a:pt x="92869" y="645447"/>
                    <a:pt x="92869" y="645447"/>
                  </a:cubicBezTo>
                  <a:cubicBezTo>
                    <a:pt x="78438" y="706738"/>
                    <a:pt x="75422" y="770166"/>
                    <a:pt x="83968" y="832551"/>
                  </a:cubicBezTo>
                  <a:lnTo>
                    <a:pt x="128269" y="825184"/>
                  </a:lnTo>
                  <a:cubicBezTo>
                    <a:pt x="106602" y="749849"/>
                    <a:pt x="119903" y="667814"/>
                    <a:pt x="121269" y="659781"/>
                  </a:cubicBezTo>
                  <a:cubicBezTo>
                    <a:pt x="177937" y="682481"/>
                    <a:pt x="236372" y="675748"/>
                    <a:pt x="278306" y="652747"/>
                  </a:cubicBezTo>
                  <a:cubicBezTo>
                    <a:pt x="140836" y="506311"/>
                    <a:pt x="189371" y="336907"/>
                    <a:pt x="401942" y="204104"/>
                  </a:cubicBezTo>
                  <a:close/>
                </a:path>
              </a:pathLst>
            </a:custGeom>
            <a:grpFill/>
            <a:ln w="3333" cap="flat">
              <a:noFill/>
              <a:prstDash val="solid"/>
              <a:miter/>
            </a:ln>
          </p:spPr>
          <p:txBody>
            <a:bodyPr rtlCol="0" anchor="ctr"/>
            <a:lstStyle/>
            <a:p>
              <a:endParaRPr lang="es-ES" sz="1350"/>
            </a:p>
          </p:txBody>
        </p:sp>
      </p:grpSp>
    </p:spTree>
    <p:extLst>
      <p:ext uri="{BB962C8B-B14F-4D97-AF65-F5344CB8AC3E}">
        <p14:creationId xmlns:p14="http://schemas.microsoft.com/office/powerpoint/2010/main" val="30332926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Blue">
    <p:bg bwMode="ltGray">
      <p:bgPr>
        <a:solidFill>
          <a:schemeClr val="accent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B5AC2BF-B4C1-48CC-950D-F9BD6206A0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8964000" cy="5164742"/>
          </a:xfrm>
          <a:prstGeom prst="rect">
            <a:avLst/>
          </a:prstGeom>
        </p:spPr>
      </p:pic>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8" name="Straight Connector 7">
            <a:extLst>
              <a:ext uri="{FF2B5EF4-FFF2-40B4-BE49-F238E27FC236}">
                <a16:creationId xmlns:a16="http://schemas.microsoft.com/office/drawing/2014/main" id="{C4FE492E-021C-403E-915D-EBCCE22652B8}"/>
              </a:ext>
            </a:extLst>
          </p:cNvPr>
          <p:cNvCxnSpPr/>
          <p:nvPr userDrawn="1"/>
        </p:nvCxnSpPr>
        <p:spPr>
          <a:xfrm>
            <a:off x="792000" y="1525500"/>
            <a:ext cx="648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2A1ABBF-00DF-4E17-8D1B-B2E7DC6D416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70533" y="3166999"/>
            <a:ext cx="1108667" cy="1108667"/>
          </a:xfrm>
          <a:prstGeom prst="rect">
            <a:avLst/>
          </a:prstGeom>
        </p:spPr>
      </p:pic>
    </p:spTree>
    <p:extLst>
      <p:ext uri="{BB962C8B-B14F-4D97-AF65-F5344CB8AC3E}">
        <p14:creationId xmlns:p14="http://schemas.microsoft.com/office/powerpoint/2010/main" val="167250723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2_Divider Green">
    <p:bg>
      <p:bgPr>
        <a:solidFill>
          <a:schemeClr val="accent6"/>
        </a:solidFill>
        <a:effectLst/>
      </p:bgPr>
    </p:bg>
    <p:spTree>
      <p:nvGrpSpPr>
        <p:cNvPr id="1" name=""/>
        <p:cNvGrpSpPr/>
        <p:nvPr/>
      </p:nvGrpSpPr>
      <p:grpSpPr>
        <a:xfrm>
          <a:off x="0" y="0"/>
          <a:ext cx="0" cy="0"/>
          <a:chOff x="0" y="0"/>
          <a:chExt cx="0" cy="0"/>
        </a:xfrm>
      </p:grpSpPr>
      <p:sp>
        <p:nvSpPr>
          <p:cNvPr id="2" name="Text Placeholder 6">
            <a:extLst>
              <a:ext uri="{FF2B5EF4-FFF2-40B4-BE49-F238E27FC236}">
                <a16:creationId xmlns:a16="http://schemas.microsoft.com/office/drawing/2014/main" id="{9C25132B-49EB-2005-F0C7-1B94ECBC50E6}"/>
              </a:ext>
            </a:extLst>
          </p:cNvPr>
          <p:cNvSpPr>
            <a:spLocks noGrp="1"/>
          </p:cNvSpPr>
          <p:nvPr>
            <p:ph type="body" sz="quarter" idx="20" hasCustomPrompt="1"/>
          </p:nvPr>
        </p:nvSpPr>
        <p:spPr>
          <a:xfrm>
            <a:off x="266506" y="329149"/>
            <a:ext cx="6967060" cy="2262056"/>
          </a:xfrm>
          <a:prstGeom prst="rect">
            <a:avLst/>
          </a:prstGeom>
        </p:spPr>
        <p:txBody>
          <a:bodyPr lIns="0" anchor="t">
            <a:normAutofit/>
          </a:bodyPr>
          <a:lstStyle>
            <a:lvl1pPr>
              <a:lnSpc>
                <a:spcPct val="80000"/>
              </a:lnSpc>
              <a:defRPr sz="5250" b="1" i="0" spc="-113">
                <a:solidFill>
                  <a:schemeClr val="bg1"/>
                </a:solidFill>
                <a:latin typeface="+mj-lt"/>
                <a:ea typeface="IberPangea Text" panose="020B0404000000000000" pitchFamily="34" charset="0"/>
                <a:cs typeface="IberPangea Text" panose="020B0404000000000000" pitchFamily="34" charset="0"/>
              </a:defRPr>
            </a:lvl1pPr>
          </a:lstStyle>
          <a:p>
            <a:pPr lvl="0"/>
            <a:r>
              <a:rPr lang="en-US" noProof="0"/>
              <a:t>Divider title</a:t>
            </a:r>
          </a:p>
        </p:txBody>
      </p:sp>
      <p:sp>
        <p:nvSpPr>
          <p:cNvPr id="3" name="TextBox 2">
            <a:extLst>
              <a:ext uri="{FF2B5EF4-FFF2-40B4-BE49-F238E27FC236}">
                <a16:creationId xmlns:a16="http://schemas.microsoft.com/office/drawing/2014/main" id="{10BB7A11-3EF6-0DC2-8445-70CAD5E94FC7}"/>
              </a:ext>
            </a:extLst>
          </p:cNvPr>
          <p:cNvSpPr txBox="1"/>
          <p:nvPr userDrawn="1"/>
        </p:nvSpPr>
        <p:spPr>
          <a:xfrm>
            <a:off x="8476138" y="4841082"/>
            <a:ext cx="363062" cy="156686"/>
          </a:xfrm>
          <a:prstGeom prst="rect">
            <a:avLst/>
          </a:prstGeom>
          <a:noFill/>
        </p:spPr>
        <p:txBody>
          <a:bodyPr wrap="square" lIns="0" tIns="0" rIns="0" bIns="0" rtlCol="0">
            <a:noAutofit/>
          </a:bodyPr>
          <a:lstStyle/>
          <a:p>
            <a:pPr algn="r"/>
            <a:fld id="{D5E78EB0-DDD2-2F40-8AB8-446A90E58D7D}" type="slidenum">
              <a:rPr lang="en-US" sz="675" smtClean="0">
                <a:solidFill>
                  <a:schemeClr val="bg1"/>
                </a:solidFill>
                <a:latin typeface="+mn-lt"/>
                <a:ea typeface="IberPangea Text Light" panose="020B0404000000000000" pitchFamily="34" charset="0"/>
                <a:cs typeface="IberPangea Text Light" panose="020B0404000000000000" pitchFamily="34" charset="0"/>
              </a:rPr>
              <a:pPr algn="r"/>
              <a:t>‹#›</a:t>
            </a:fld>
            <a:endParaRPr lang="en-US" sz="675">
              <a:solidFill>
                <a:schemeClr val="bg1"/>
              </a:solidFill>
              <a:latin typeface="+mn-lt"/>
              <a:ea typeface="IberPangea Text Light" panose="020B0404000000000000" pitchFamily="34" charset="0"/>
              <a:cs typeface="IberPangea Text Light" panose="020B0404000000000000" pitchFamily="34" charset="0"/>
            </a:endParaRPr>
          </a:p>
        </p:txBody>
      </p:sp>
      <p:grpSp>
        <p:nvGrpSpPr>
          <p:cNvPr id="4" name="Grupo 3">
            <a:extLst>
              <a:ext uri="{FF2B5EF4-FFF2-40B4-BE49-F238E27FC236}">
                <a16:creationId xmlns:a16="http://schemas.microsoft.com/office/drawing/2014/main" id="{D6B1713F-E27B-11EB-A22F-13B5248E3902}"/>
              </a:ext>
            </a:extLst>
          </p:cNvPr>
          <p:cNvGrpSpPr/>
          <p:nvPr userDrawn="1"/>
        </p:nvGrpSpPr>
        <p:grpSpPr>
          <a:xfrm>
            <a:off x="7681532" y="293069"/>
            <a:ext cx="1156221" cy="197088"/>
            <a:chOff x="858380" y="3171155"/>
            <a:chExt cx="4884170" cy="832550"/>
          </a:xfrm>
          <a:solidFill>
            <a:schemeClr val="bg1"/>
          </a:solidFill>
        </p:grpSpPr>
        <p:sp>
          <p:nvSpPr>
            <p:cNvPr id="6" name="Forma libre: forma 5">
              <a:extLst>
                <a:ext uri="{FF2B5EF4-FFF2-40B4-BE49-F238E27FC236}">
                  <a16:creationId xmlns:a16="http://schemas.microsoft.com/office/drawing/2014/main" id="{CF5EE3AE-0165-363A-0C8F-0FD55768F008}"/>
                </a:ext>
              </a:extLst>
            </p:cNvPr>
            <p:cNvSpPr/>
            <p:nvPr/>
          </p:nvSpPr>
          <p:spPr>
            <a:xfrm>
              <a:off x="1915669" y="3359536"/>
              <a:ext cx="348035" cy="455921"/>
            </a:xfrm>
            <a:custGeom>
              <a:avLst/>
              <a:gdLst>
                <a:gd name="connsiteX0" fmla="*/ 289273 w 348035"/>
                <a:gd name="connsiteY0" fmla="*/ 231495 h 455921"/>
                <a:gd name="connsiteX1" fmla="*/ 215038 w 348035"/>
                <a:gd name="connsiteY1" fmla="*/ 201494 h 455921"/>
                <a:gd name="connsiteX2" fmla="*/ 160737 w 348035"/>
                <a:gd name="connsiteY2" fmla="*/ 186961 h 455921"/>
                <a:gd name="connsiteX3" fmla="*/ 102602 w 348035"/>
                <a:gd name="connsiteY3" fmla="*/ 162027 h 455921"/>
                <a:gd name="connsiteX4" fmla="*/ 82402 w 348035"/>
                <a:gd name="connsiteY4" fmla="*/ 119393 h 455921"/>
                <a:gd name="connsiteX5" fmla="*/ 107369 w 348035"/>
                <a:gd name="connsiteY5" fmla="*/ 75825 h 455921"/>
                <a:gd name="connsiteX6" fmla="*/ 174037 w 348035"/>
                <a:gd name="connsiteY6" fmla="*/ 59391 h 455921"/>
                <a:gd name="connsiteX7" fmla="*/ 242538 w 348035"/>
                <a:gd name="connsiteY7" fmla="*/ 77392 h 455921"/>
                <a:gd name="connsiteX8" fmla="*/ 282539 w 348035"/>
                <a:gd name="connsiteY8" fmla="*/ 133293 h 455921"/>
                <a:gd name="connsiteX9" fmla="*/ 340007 w 348035"/>
                <a:gd name="connsiteY9" fmla="*/ 111826 h 455921"/>
                <a:gd name="connsiteX10" fmla="*/ 305906 w 348035"/>
                <a:gd name="connsiteY10" fmla="*/ 50225 h 455921"/>
                <a:gd name="connsiteX11" fmla="*/ 249239 w 348035"/>
                <a:gd name="connsiteY11" fmla="*/ 12990 h 455921"/>
                <a:gd name="connsiteX12" fmla="*/ 173137 w 348035"/>
                <a:gd name="connsiteY12" fmla="*/ 23 h 455921"/>
                <a:gd name="connsiteX13" fmla="*/ 90069 w 348035"/>
                <a:gd name="connsiteY13" fmla="*/ 15824 h 455921"/>
                <a:gd name="connsiteX14" fmla="*/ 34501 w 348035"/>
                <a:gd name="connsiteY14" fmla="*/ 59725 h 455921"/>
                <a:gd name="connsiteX15" fmla="*/ 14500 w 348035"/>
                <a:gd name="connsiteY15" fmla="*/ 124459 h 455921"/>
                <a:gd name="connsiteX16" fmla="*/ 66901 w 348035"/>
                <a:gd name="connsiteY16" fmla="*/ 219828 h 455921"/>
                <a:gd name="connsiteX17" fmla="*/ 131836 w 348035"/>
                <a:gd name="connsiteY17" fmla="*/ 247495 h 455921"/>
                <a:gd name="connsiteX18" fmla="*/ 186171 w 348035"/>
                <a:gd name="connsiteY18" fmla="*/ 261996 h 455921"/>
                <a:gd name="connsiteX19" fmla="*/ 241105 w 348035"/>
                <a:gd name="connsiteY19" fmla="*/ 280963 h 455921"/>
                <a:gd name="connsiteX20" fmla="*/ 271739 w 348035"/>
                <a:gd name="connsiteY20" fmla="*/ 303997 h 455921"/>
                <a:gd name="connsiteX21" fmla="*/ 281539 w 348035"/>
                <a:gd name="connsiteY21" fmla="*/ 333997 h 455921"/>
                <a:gd name="connsiteX22" fmla="*/ 253739 w 348035"/>
                <a:gd name="connsiteY22" fmla="*/ 379498 h 455921"/>
                <a:gd name="connsiteX23" fmla="*/ 179204 w 348035"/>
                <a:gd name="connsiteY23" fmla="*/ 396532 h 455921"/>
                <a:gd name="connsiteX24" fmla="*/ 100569 w 348035"/>
                <a:gd name="connsiteY24" fmla="*/ 372865 h 455921"/>
                <a:gd name="connsiteX25" fmla="*/ 56668 w 348035"/>
                <a:gd name="connsiteY25" fmla="*/ 311897 h 455921"/>
                <a:gd name="connsiteX26" fmla="*/ 0 w 348035"/>
                <a:gd name="connsiteY26" fmla="*/ 335897 h 455921"/>
                <a:gd name="connsiteX27" fmla="*/ 36934 w 348035"/>
                <a:gd name="connsiteY27" fmla="*/ 399699 h 455921"/>
                <a:gd name="connsiteX28" fmla="*/ 98202 w 348035"/>
                <a:gd name="connsiteY28" fmla="*/ 441366 h 455921"/>
                <a:gd name="connsiteX29" fmla="*/ 179370 w 348035"/>
                <a:gd name="connsiteY29" fmla="*/ 455900 h 455921"/>
                <a:gd name="connsiteX30" fmla="*/ 269072 w 348035"/>
                <a:gd name="connsiteY30" fmla="*/ 439799 h 455921"/>
                <a:gd name="connsiteX31" fmla="*/ 327507 w 348035"/>
                <a:gd name="connsiteY31" fmla="*/ 395265 h 455921"/>
                <a:gd name="connsiteX32" fmla="*/ 348007 w 348035"/>
                <a:gd name="connsiteY32" fmla="*/ 328330 h 455921"/>
                <a:gd name="connsiteX33" fmla="*/ 333474 w 348035"/>
                <a:gd name="connsiteY33" fmla="*/ 273363 h 455921"/>
                <a:gd name="connsiteX34" fmla="*/ 289273 w 348035"/>
                <a:gd name="connsiteY34" fmla="*/ 231495 h 455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8035" h="455921">
                  <a:moveTo>
                    <a:pt x="289273" y="231495"/>
                  </a:moveTo>
                  <a:cubicBezTo>
                    <a:pt x="269672" y="219495"/>
                    <a:pt x="244928" y="209495"/>
                    <a:pt x="215038" y="201494"/>
                  </a:cubicBezTo>
                  <a:lnTo>
                    <a:pt x="160737" y="186961"/>
                  </a:lnTo>
                  <a:cubicBezTo>
                    <a:pt x="135469" y="179827"/>
                    <a:pt x="116092" y="171517"/>
                    <a:pt x="102602" y="162027"/>
                  </a:cubicBezTo>
                  <a:cubicBezTo>
                    <a:pt x="89112" y="152537"/>
                    <a:pt x="82378" y="138326"/>
                    <a:pt x="82402" y="119393"/>
                  </a:cubicBezTo>
                  <a:cubicBezTo>
                    <a:pt x="82402" y="101282"/>
                    <a:pt x="90725" y="86759"/>
                    <a:pt x="107369" y="75825"/>
                  </a:cubicBezTo>
                  <a:cubicBezTo>
                    <a:pt x="124013" y="64892"/>
                    <a:pt x="146236" y="59415"/>
                    <a:pt x="174037" y="59391"/>
                  </a:cubicBezTo>
                  <a:cubicBezTo>
                    <a:pt x="200548" y="59391"/>
                    <a:pt x="223381" y="65392"/>
                    <a:pt x="242538" y="77392"/>
                  </a:cubicBezTo>
                  <a:cubicBezTo>
                    <a:pt x="261696" y="89392"/>
                    <a:pt x="275029" y="108026"/>
                    <a:pt x="282539" y="133293"/>
                  </a:cubicBezTo>
                  <a:lnTo>
                    <a:pt x="340007" y="111826"/>
                  </a:lnTo>
                  <a:cubicBezTo>
                    <a:pt x="333510" y="88952"/>
                    <a:pt x="321843" y="67875"/>
                    <a:pt x="305906" y="50225"/>
                  </a:cubicBezTo>
                  <a:cubicBezTo>
                    <a:pt x="290129" y="33624"/>
                    <a:pt x="270739" y="20884"/>
                    <a:pt x="249239" y="12990"/>
                  </a:cubicBezTo>
                  <a:cubicBezTo>
                    <a:pt x="224881" y="4034"/>
                    <a:pt x="199084" y="-363"/>
                    <a:pt x="173137" y="23"/>
                  </a:cubicBezTo>
                  <a:cubicBezTo>
                    <a:pt x="141536" y="23"/>
                    <a:pt x="113846" y="5290"/>
                    <a:pt x="90069" y="15824"/>
                  </a:cubicBezTo>
                  <a:cubicBezTo>
                    <a:pt x="67871" y="25087"/>
                    <a:pt x="48651" y="40274"/>
                    <a:pt x="34501" y="59725"/>
                  </a:cubicBezTo>
                  <a:cubicBezTo>
                    <a:pt x="21137" y="78635"/>
                    <a:pt x="14134" y="101306"/>
                    <a:pt x="14500" y="124459"/>
                  </a:cubicBezTo>
                  <a:cubicBezTo>
                    <a:pt x="13357" y="163404"/>
                    <a:pt x="33414" y="199911"/>
                    <a:pt x="66901" y="219828"/>
                  </a:cubicBezTo>
                  <a:cubicBezTo>
                    <a:pt x="87065" y="232202"/>
                    <a:pt x="108946" y="241522"/>
                    <a:pt x="131836" y="247495"/>
                  </a:cubicBezTo>
                  <a:lnTo>
                    <a:pt x="186171" y="261996"/>
                  </a:lnTo>
                  <a:cubicBezTo>
                    <a:pt x="205044" y="266549"/>
                    <a:pt x="223441" y="272903"/>
                    <a:pt x="241105" y="280963"/>
                  </a:cubicBezTo>
                  <a:cubicBezTo>
                    <a:pt x="252972" y="286150"/>
                    <a:pt x="263462" y="294036"/>
                    <a:pt x="271739" y="303997"/>
                  </a:cubicBezTo>
                  <a:cubicBezTo>
                    <a:pt x="278269" y="312620"/>
                    <a:pt x="281723" y="323184"/>
                    <a:pt x="281539" y="333997"/>
                  </a:cubicBezTo>
                  <a:cubicBezTo>
                    <a:pt x="281539" y="352954"/>
                    <a:pt x="272272" y="368121"/>
                    <a:pt x="253739" y="379498"/>
                  </a:cubicBezTo>
                  <a:cubicBezTo>
                    <a:pt x="235205" y="390875"/>
                    <a:pt x="210361" y="396555"/>
                    <a:pt x="179204" y="396532"/>
                  </a:cubicBezTo>
                  <a:cubicBezTo>
                    <a:pt x="147626" y="396532"/>
                    <a:pt x="121412" y="388642"/>
                    <a:pt x="100569" y="372865"/>
                  </a:cubicBezTo>
                  <a:cubicBezTo>
                    <a:pt x="80048" y="357508"/>
                    <a:pt x="64725" y="336231"/>
                    <a:pt x="56668" y="311897"/>
                  </a:cubicBezTo>
                  <a:lnTo>
                    <a:pt x="0" y="335897"/>
                  </a:lnTo>
                  <a:cubicBezTo>
                    <a:pt x="7560" y="359581"/>
                    <a:pt x="20160" y="381348"/>
                    <a:pt x="36934" y="399699"/>
                  </a:cubicBezTo>
                  <a:cubicBezTo>
                    <a:pt x="53934" y="418052"/>
                    <a:pt x="74885" y="432299"/>
                    <a:pt x="98202" y="441366"/>
                  </a:cubicBezTo>
                  <a:cubicBezTo>
                    <a:pt x="124079" y="451363"/>
                    <a:pt x="151633" y="456297"/>
                    <a:pt x="179370" y="455900"/>
                  </a:cubicBezTo>
                  <a:cubicBezTo>
                    <a:pt x="213904" y="455900"/>
                    <a:pt x="243805" y="450533"/>
                    <a:pt x="269072" y="439799"/>
                  </a:cubicBezTo>
                  <a:cubicBezTo>
                    <a:pt x="294340" y="429066"/>
                    <a:pt x="313817" y="414222"/>
                    <a:pt x="327507" y="395265"/>
                  </a:cubicBezTo>
                  <a:cubicBezTo>
                    <a:pt x="341357" y="375738"/>
                    <a:pt x="348547" y="352264"/>
                    <a:pt x="348007" y="328330"/>
                  </a:cubicBezTo>
                  <a:cubicBezTo>
                    <a:pt x="348367" y="309013"/>
                    <a:pt x="343334" y="289980"/>
                    <a:pt x="333474" y="273363"/>
                  </a:cubicBezTo>
                  <a:cubicBezTo>
                    <a:pt x="322330" y="256049"/>
                    <a:pt x="307166" y="241685"/>
                    <a:pt x="289273" y="231495"/>
                  </a:cubicBezTo>
                  <a:close/>
                </a:path>
              </a:pathLst>
            </a:custGeom>
            <a:grpFill/>
            <a:ln w="3333" cap="flat">
              <a:noFill/>
              <a:prstDash val="solid"/>
              <a:miter/>
            </a:ln>
          </p:spPr>
          <p:txBody>
            <a:bodyPr rtlCol="0" anchor="ctr"/>
            <a:lstStyle/>
            <a:p>
              <a:endParaRPr lang="es-ES" sz="1350"/>
            </a:p>
          </p:txBody>
        </p:sp>
        <p:sp>
          <p:nvSpPr>
            <p:cNvPr id="9" name="Forma libre: forma 8">
              <a:extLst>
                <a:ext uri="{FF2B5EF4-FFF2-40B4-BE49-F238E27FC236}">
                  <a16:creationId xmlns:a16="http://schemas.microsoft.com/office/drawing/2014/main" id="{9D2140B9-8813-2A9B-A31C-66331C91129A}"/>
                </a:ext>
              </a:extLst>
            </p:cNvPr>
            <p:cNvSpPr/>
            <p:nvPr/>
          </p:nvSpPr>
          <p:spPr>
            <a:xfrm>
              <a:off x="2287261" y="3481452"/>
              <a:ext cx="304555" cy="333403"/>
            </a:xfrm>
            <a:custGeom>
              <a:avLst/>
              <a:gdLst>
                <a:gd name="connsiteX0" fmla="*/ 91585 w 304555"/>
                <a:gd name="connsiteY0" fmla="*/ 84011 h 333403"/>
                <a:gd name="connsiteX1" fmla="*/ 122219 w 304555"/>
                <a:gd name="connsiteY1" fmla="*/ 62844 h 333403"/>
                <a:gd name="connsiteX2" fmla="*/ 158553 w 304555"/>
                <a:gd name="connsiteY2" fmla="*/ 55577 h 333403"/>
                <a:gd name="connsiteX3" fmla="*/ 213587 w 304555"/>
                <a:gd name="connsiteY3" fmla="*/ 70444 h 333403"/>
                <a:gd name="connsiteX4" fmla="*/ 251488 w 304555"/>
                <a:gd name="connsiteY4" fmla="*/ 121278 h 333403"/>
                <a:gd name="connsiteX5" fmla="*/ 304556 w 304555"/>
                <a:gd name="connsiteY5" fmla="*/ 96011 h 333403"/>
                <a:gd name="connsiteX6" fmla="*/ 268855 w 304555"/>
                <a:gd name="connsiteY6" fmla="*/ 40110 h 333403"/>
                <a:gd name="connsiteX7" fmla="*/ 217687 w 304555"/>
                <a:gd name="connsiteY7" fmla="*/ 9476 h 333403"/>
                <a:gd name="connsiteX8" fmla="*/ 158653 w 304555"/>
                <a:gd name="connsiteY8" fmla="*/ 9 h 333403"/>
                <a:gd name="connsiteX9" fmla="*/ 95785 w 304555"/>
                <a:gd name="connsiteY9" fmla="*/ 12009 h 333403"/>
                <a:gd name="connsiteX10" fmla="*/ 45284 w 304555"/>
                <a:gd name="connsiteY10" fmla="*/ 46110 h 333403"/>
                <a:gd name="connsiteX11" fmla="*/ 11683 w 304555"/>
                <a:gd name="connsiteY11" fmla="*/ 98911 h 333403"/>
                <a:gd name="connsiteX12" fmla="*/ 16 w 304555"/>
                <a:gd name="connsiteY12" fmla="*/ 166813 h 333403"/>
                <a:gd name="connsiteX13" fmla="*/ 20550 w 304555"/>
                <a:gd name="connsiteY13" fmla="*/ 253681 h 333403"/>
                <a:gd name="connsiteX14" fmla="*/ 76918 w 304555"/>
                <a:gd name="connsiteY14" fmla="*/ 312249 h 333403"/>
                <a:gd name="connsiteX15" fmla="*/ 158420 w 304555"/>
                <a:gd name="connsiteY15" fmla="*/ 333383 h 333403"/>
                <a:gd name="connsiteX16" fmla="*/ 217454 w 304555"/>
                <a:gd name="connsiteY16" fmla="*/ 323916 h 333403"/>
                <a:gd name="connsiteX17" fmla="*/ 268622 w 304555"/>
                <a:gd name="connsiteY17" fmla="*/ 292982 h 333403"/>
                <a:gd name="connsiteX18" fmla="*/ 304323 w 304555"/>
                <a:gd name="connsiteY18" fmla="*/ 237381 h 333403"/>
                <a:gd name="connsiteX19" fmla="*/ 251388 w 304555"/>
                <a:gd name="connsiteY19" fmla="*/ 212247 h 333403"/>
                <a:gd name="connsiteX20" fmla="*/ 213487 w 304555"/>
                <a:gd name="connsiteY20" fmla="*/ 262781 h 333403"/>
                <a:gd name="connsiteX21" fmla="*/ 158553 w 304555"/>
                <a:gd name="connsiteY21" fmla="*/ 277948 h 333403"/>
                <a:gd name="connsiteX22" fmla="*/ 110852 w 304555"/>
                <a:gd name="connsiteY22" fmla="*/ 265315 h 333403"/>
                <a:gd name="connsiteX23" fmla="*/ 76118 w 304555"/>
                <a:gd name="connsiteY23" fmla="*/ 227747 h 333403"/>
                <a:gd name="connsiteX24" fmla="*/ 63184 w 304555"/>
                <a:gd name="connsiteY24" fmla="*/ 166779 h 333403"/>
                <a:gd name="connsiteX25" fmla="*/ 70751 w 304555"/>
                <a:gd name="connsiteY25" fmla="*/ 118778 h 333403"/>
                <a:gd name="connsiteX26" fmla="*/ 91585 w 304555"/>
                <a:gd name="connsiteY26" fmla="*/ 84011 h 33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04555" h="333403">
                  <a:moveTo>
                    <a:pt x="91585" y="84011"/>
                  </a:moveTo>
                  <a:cubicBezTo>
                    <a:pt x="100215" y="74904"/>
                    <a:pt x="110649" y="67694"/>
                    <a:pt x="122219" y="62844"/>
                  </a:cubicBezTo>
                  <a:cubicBezTo>
                    <a:pt x="133722" y="58017"/>
                    <a:pt x="146076" y="55547"/>
                    <a:pt x="158553" y="55577"/>
                  </a:cubicBezTo>
                  <a:cubicBezTo>
                    <a:pt x="177937" y="55217"/>
                    <a:pt x="197021" y="60374"/>
                    <a:pt x="213587" y="70444"/>
                  </a:cubicBezTo>
                  <a:cubicBezTo>
                    <a:pt x="229588" y="80354"/>
                    <a:pt x="242221" y="97301"/>
                    <a:pt x="251488" y="121278"/>
                  </a:cubicBezTo>
                  <a:lnTo>
                    <a:pt x="304556" y="96011"/>
                  </a:lnTo>
                  <a:cubicBezTo>
                    <a:pt x="297349" y="74764"/>
                    <a:pt x="285099" y="55584"/>
                    <a:pt x="268855" y="40110"/>
                  </a:cubicBezTo>
                  <a:cubicBezTo>
                    <a:pt x="254145" y="26410"/>
                    <a:pt x="236708" y="15973"/>
                    <a:pt x="217687" y="9476"/>
                  </a:cubicBezTo>
                  <a:cubicBezTo>
                    <a:pt x="198657" y="3126"/>
                    <a:pt x="178717" y="-74"/>
                    <a:pt x="158653" y="9"/>
                  </a:cubicBezTo>
                  <a:cubicBezTo>
                    <a:pt x="137106" y="-221"/>
                    <a:pt x="115732" y="3859"/>
                    <a:pt x="95785" y="12009"/>
                  </a:cubicBezTo>
                  <a:cubicBezTo>
                    <a:pt x="76831" y="19866"/>
                    <a:pt x="59654" y="31463"/>
                    <a:pt x="45284" y="46110"/>
                  </a:cubicBezTo>
                  <a:cubicBezTo>
                    <a:pt x="30513" y="61167"/>
                    <a:pt x="19067" y="79154"/>
                    <a:pt x="11683" y="98911"/>
                  </a:cubicBezTo>
                  <a:cubicBezTo>
                    <a:pt x="3666" y="120638"/>
                    <a:pt x="-287" y="143656"/>
                    <a:pt x="16" y="166813"/>
                  </a:cubicBezTo>
                  <a:cubicBezTo>
                    <a:pt x="16" y="199657"/>
                    <a:pt x="6860" y="228614"/>
                    <a:pt x="20550" y="253681"/>
                  </a:cubicBezTo>
                  <a:cubicBezTo>
                    <a:pt x="33607" y="278008"/>
                    <a:pt x="53107" y="298272"/>
                    <a:pt x="76918" y="312249"/>
                  </a:cubicBezTo>
                  <a:cubicBezTo>
                    <a:pt x="101672" y="326539"/>
                    <a:pt x="129839" y="333843"/>
                    <a:pt x="158420" y="333383"/>
                  </a:cubicBezTo>
                  <a:cubicBezTo>
                    <a:pt x="178483" y="333483"/>
                    <a:pt x="198427" y="330283"/>
                    <a:pt x="217454" y="323916"/>
                  </a:cubicBezTo>
                  <a:cubicBezTo>
                    <a:pt x="236534" y="317399"/>
                    <a:pt x="253985" y="306849"/>
                    <a:pt x="268622" y="292982"/>
                  </a:cubicBezTo>
                  <a:cubicBezTo>
                    <a:pt x="284729" y="277512"/>
                    <a:pt x="296959" y="258465"/>
                    <a:pt x="304323" y="237381"/>
                  </a:cubicBezTo>
                  <a:lnTo>
                    <a:pt x="251388" y="212247"/>
                  </a:lnTo>
                  <a:cubicBezTo>
                    <a:pt x="242121" y="235848"/>
                    <a:pt x="229488" y="252691"/>
                    <a:pt x="213487" y="262781"/>
                  </a:cubicBezTo>
                  <a:cubicBezTo>
                    <a:pt x="197017" y="273018"/>
                    <a:pt x="177943" y="278285"/>
                    <a:pt x="158553" y="277948"/>
                  </a:cubicBezTo>
                  <a:cubicBezTo>
                    <a:pt x="141806" y="278092"/>
                    <a:pt x="125332" y="273728"/>
                    <a:pt x="110852" y="265315"/>
                  </a:cubicBezTo>
                  <a:cubicBezTo>
                    <a:pt x="95885" y="256415"/>
                    <a:pt x="83818" y="243368"/>
                    <a:pt x="76118" y="227747"/>
                  </a:cubicBezTo>
                  <a:cubicBezTo>
                    <a:pt x="67494" y="211124"/>
                    <a:pt x="63184" y="190803"/>
                    <a:pt x="63184" y="166779"/>
                  </a:cubicBezTo>
                  <a:cubicBezTo>
                    <a:pt x="62884" y="150459"/>
                    <a:pt x="65444" y="134215"/>
                    <a:pt x="70751" y="118778"/>
                  </a:cubicBezTo>
                  <a:cubicBezTo>
                    <a:pt x="75191" y="105861"/>
                    <a:pt x="82288" y="94018"/>
                    <a:pt x="91585" y="84011"/>
                  </a:cubicBezTo>
                  <a:close/>
                </a:path>
              </a:pathLst>
            </a:custGeom>
            <a:grpFill/>
            <a:ln w="3333" cap="flat">
              <a:noFill/>
              <a:prstDash val="solid"/>
              <a:miter/>
            </a:ln>
          </p:spPr>
          <p:txBody>
            <a:bodyPr rtlCol="0" anchor="ctr"/>
            <a:lstStyle/>
            <a:p>
              <a:endParaRPr lang="es-ES" sz="1350"/>
            </a:p>
          </p:txBody>
        </p:sp>
        <p:sp>
          <p:nvSpPr>
            <p:cNvPr id="10" name="Forma libre: forma 9">
              <a:extLst>
                <a:ext uri="{FF2B5EF4-FFF2-40B4-BE49-F238E27FC236}">
                  <a16:creationId xmlns:a16="http://schemas.microsoft.com/office/drawing/2014/main" id="{0D6D78C6-6A11-72D9-324B-FFBEDE403E77}"/>
                </a:ext>
              </a:extLst>
            </p:cNvPr>
            <p:cNvSpPr/>
            <p:nvPr/>
          </p:nvSpPr>
          <p:spPr>
            <a:xfrm>
              <a:off x="2608072" y="3481431"/>
              <a:ext cx="325300" cy="334137"/>
            </a:xfrm>
            <a:custGeom>
              <a:avLst/>
              <a:gdLst>
                <a:gd name="connsiteX0" fmla="*/ 246283 w 325300"/>
                <a:gd name="connsiteY0" fmla="*/ 20865 h 334137"/>
                <a:gd name="connsiteX1" fmla="*/ 162281 w 325300"/>
                <a:gd name="connsiteY1" fmla="*/ 31 h 334137"/>
                <a:gd name="connsiteX2" fmla="*/ 97847 w 325300"/>
                <a:gd name="connsiteY2" fmla="*/ 12031 h 334137"/>
                <a:gd name="connsiteX3" fmla="*/ 46112 w 325300"/>
                <a:gd name="connsiteY3" fmla="*/ 46465 h 334137"/>
                <a:gd name="connsiteX4" fmla="*/ 12012 w 325300"/>
                <a:gd name="connsiteY4" fmla="*/ 99500 h 334137"/>
                <a:gd name="connsiteX5" fmla="*/ 11 w 325300"/>
                <a:gd name="connsiteY5" fmla="*/ 166768 h 334137"/>
                <a:gd name="connsiteX6" fmla="*/ 21179 w 325300"/>
                <a:gd name="connsiteY6" fmla="*/ 253936 h 334137"/>
                <a:gd name="connsiteX7" fmla="*/ 79280 w 325300"/>
                <a:gd name="connsiteY7" fmla="*/ 313004 h 334137"/>
                <a:gd name="connsiteX8" fmla="*/ 227383 w 325300"/>
                <a:gd name="connsiteY8" fmla="*/ 321838 h 334137"/>
                <a:gd name="connsiteX9" fmla="*/ 279184 w 325300"/>
                <a:gd name="connsiteY9" fmla="*/ 287404 h 334137"/>
                <a:gd name="connsiteX10" fmla="*/ 313285 w 325300"/>
                <a:gd name="connsiteY10" fmla="*/ 234669 h 334137"/>
                <a:gd name="connsiteX11" fmla="*/ 325285 w 325300"/>
                <a:gd name="connsiteY11" fmla="*/ 166768 h 334137"/>
                <a:gd name="connsiteX12" fmla="*/ 304151 w 325300"/>
                <a:gd name="connsiteY12" fmla="*/ 79299 h 334137"/>
                <a:gd name="connsiteX13" fmla="*/ 246283 w 325300"/>
                <a:gd name="connsiteY13" fmla="*/ 20865 h 334137"/>
                <a:gd name="connsiteX14" fmla="*/ 254484 w 325300"/>
                <a:gd name="connsiteY14" fmla="*/ 213502 h 334137"/>
                <a:gd name="connsiteX15" fmla="*/ 233650 w 325300"/>
                <a:gd name="connsiteY15" fmla="*/ 248569 h 334137"/>
                <a:gd name="connsiteX16" fmla="*/ 202082 w 325300"/>
                <a:gd name="connsiteY16" fmla="*/ 270337 h 334137"/>
                <a:gd name="connsiteX17" fmla="*/ 162281 w 325300"/>
                <a:gd name="connsiteY17" fmla="*/ 277937 h 334137"/>
                <a:gd name="connsiteX18" fmla="*/ 112047 w 325300"/>
                <a:gd name="connsiteY18" fmla="*/ 264603 h 334137"/>
                <a:gd name="connsiteX19" fmla="*/ 76680 w 325300"/>
                <a:gd name="connsiteY19" fmla="*/ 226402 h 334137"/>
                <a:gd name="connsiteX20" fmla="*/ 63746 w 325300"/>
                <a:gd name="connsiteY20" fmla="*/ 166701 h 334137"/>
                <a:gd name="connsiteX21" fmla="*/ 71013 w 325300"/>
                <a:gd name="connsiteY21" fmla="*/ 120033 h 334137"/>
                <a:gd name="connsiteX22" fmla="*/ 91547 w 325300"/>
                <a:gd name="connsiteY22" fmla="*/ 85299 h 334137"/>
                <a:gd name="connsiteX23" fmla="*/ 123114 w 325300"/>
                <a:gd name="connsiteY23" fmla="*/ 63499 h 334137"/>
                <a:gd name="connsiteX24" fmla="*/ 162281 w 325300"/>
                <a:gd name="connsiteY24" fmla="*/ 56232 h 334137"/>
                <a:gd name="connsiteX25" fmla="*/ 213749 w 325300"/>
                <a:gd name="connsiteY25" fmla="*/ 69566 h 334137"/>
                <a:gd name="connsiteX26" fmla="*/ 249117 w 325300"/>
                <a:gd name="connsiteY26" fmla="*/ 107466 h 334137"/>
                <a:gd name="connsiteX27" fmla="*/ 262050 w 325300"/>
                <a:gd name="connsiteY27" fmla="*/ 166834 h 334137"/>
                <a:gd name="connsiteX28" fmla="*/ 254484 w 325300"/>
                <a:gd name="connsiteY28" fmla="*/ 213502 h 334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25300" h="334137">
                  <a:moveTo>
                    <a:pt x="246283" y="20865"/>
                  </a:moveTo>
                  <a:cubicBezTo>
                    <a:pt x="220603" y="6654"/>
                    <a:pt x="191626" y="-533"/>
                    <a:pt x="162281" y="31"/>
                  </a:cubicBezTo>
                  <a:cubicBezTo>
                    <a:pt x="140228" y="-179"/>
                    <a:pt x="118344" y="3898"/>
                    <a:pt x="97847" y="12031"/>
                  </a:cubicBezTo>
                  <a:cubicBezTo>
                    <a:pt x="78406" y="19811"/>
                    <a:pt x="60793" y="31535"/>
                    <a:pt x="46112" y="46465"/>
                  </a:cubicBezTo>
                  <a:cubicBezTo>
                    <a:pt x="31239" y="61625"/>
                    <a:pt x="19632" y="79676"/>
                    <a:pt x="12012" y="99500"/>
                  </a:cubicBezTo>
                  <a:cubicBezTo>
                    <a:pt x="3825" y="120970"/>
                    <a:pt x="-245" y="143790"/>
                    <a:pt x="11" y="166768"/>
                  </a:cubicBezTo>
                  <a:cubicBezTo>
                    <a:pt x="11" y="199612"/>
                    <a:pt x="7068" y="228669"/>
                    <a:pt x="21179" y="253936"/>
                  </a:cubicBezTo>
                  <a:cubicBezTo>
                    <a:pt x="34712" y="278617"/>
                    <a:pt x="54826" y="299064"/>
                    <a:pt x="79280" y="313004"/>
                  </a:cubicBezTo>
                  <a:cubicBezTo>
                    <a:pt x="124921" y="337678"/>
                    <a:pt x="179135" y="340911"/>
                    <a:pt x="227383" y="321838"/>
                  </a:cubicBezTo>
                  <a:cubicBezTo>
                    <a:pt x="246767" y="313917"/>
                    <a:pt x="264380" y="302214"/>
                    <a:pt x="279184" y="287404"/>
                  </a:cubicBezTo>
                  <a:cubicBezTo>
                    <a:pt x="294101" y="272393"/>
                    <a:pt x="305715" y="254429"/>
                    <a:pt x="313285" y="234669"/>
                  </a:cubicBezTo>
                  <a:cubicBezTo>
                    <a:pt x="321512" y="212989"/>
                    <a:pt x="325582" y="189955"/>
                    <a:pt x="325285" y="166768"/>
                  </a:cubicBezTo>
                  <a:cubicBezTo>
                    <a:pt x="325285" y="133434"/>
                    <a:pt x="318242" y="104276"/>
                    <a:pt x="304151" y="79299"/>
                  </a:cubicBezTo>
                  <a:cubicBezTo>
                    <a:pt x="290611" y="54862"/>
                    <a:pt x="270587" y="34641"/>
                    <a:pt x="246283" y="20865"/>
                  </a:cubicBezTo>
                  <a:close/>
                  <a:moveTo>
                    <a:pt x="254484" y="213502"/>
                  </a:moveTo>
                  <a:cubicBezTo>
                    <a:pt x="249977" y="226479"/>
                    <a:pt x="242890" y="238406"/>
                    <a:pt x="233650" y="248569"/>
                  </a:cubicBezTo>
                  <a:cubicBezTo>
                    <a:pt x="224823" y="258020"/>
                    <a:pt x="214056" y="265446"/>
                    <a:pt x="202082" y="270337"/>
                  </a:cubicBezTo>
                  <a:cubicBezTo>
                    <a:pt x="189449" y="275480"/>
                    <a:pt x="175922" y="278063"/>
                    <a:pt x="162281" y="277937"/>
                  </a:cubicBezTo>
                  <a:cubicBezTo>
                    <a:pt x="144635" y="278147"/>
                    <a:pt x="127268" y="273537"/>
                    <a:pt x="112047" y="264603"/>
                  </a:cubicBezTo>
                  <a:cubicBezTo>
                    <a:pt x="96857" y="255503"/>
                    <a:pt x="84587" y="242246"/>
                    <a:pt x="76680" y="226402"/>
                  </a:cubicBezTo>
                  <a:cubicBezTo>
                    <a:pt x="68056" y="209779"/>
                    <a:pt x="63746" y="189878"/>
                    <a:pt x="63746" y="166701"/>
                  </a:cubicBezTo>
                  <a:cubicBezTo>
                    <a:pt x="63456" y="150841"/>
                    <a:pt x="65913" y="135054"/>
                    <a:pt x="71013" y="120033"/>
                  </a:cubicBezTo>
                  <a:cubicBezTo>
                    <a:pt x="75470" y="107200"/>
                    <a:pt x="82450" y="95389"/>
                    <a:pt x="91547" y="85299"/>
                  </a:cubicBezTo>
                  <a:cubicBezTo>
                    <a:pt x="100240" y="75689"/>
                    <a:pt x="111047" y="68226"/>
                    <a:pt x="123114" y="63499"/>
                  </a:cubicBezTo>
                  <a:cubicBezTo>
                    <a:pt x="135588" y="58609"/>
                    <a:pt x="148881" y="56142"/>
                    <a:pt x="162281" y="56232"/>
                  </a:cubicBezTo>
                  <a:cubicBezTo>
                    <a:pt x="180329" y="55915"/>
                    <a:pt x="198122" y="60525"/>
                    <a:pt x="213749" y="69566"/>
                  </a:cubicBezTo>
                  <a:cubicBezTo>
                    <a:pt x="228880" y="78606"/>
                    <a:pt x="241143" y="91746"/>
                    <a:pt x="249117" y="107466"/>
                  </a:cubicBezTo>
                  <a:cubicBezTo>
                    <a:pt x="257760" y="123910"/>
                    <a:pt x="262074" y="143700"/>
                    <a:pt x="262050" y="166834"/>
                  </a:cubicBezTo>
                  <a:cubicBezTo>
                    <a:pt x="262277" y="182715"/>
                    <a:pt x="259717" y="198508"/>
                    <a:pt x="254484" y="213502"/>
                  </a:cubicBezTo>
                  <a:close/>
                </a:path>
              </a:pathLst>
            </a:custGeom>
            <a:grpFill/>
            <a:ln w="3333" cap="flat">
              <a:noFill/>
              <a:prstDash val="solid"/>
              <a:miter/>
            </a:ln>
          </p:spPr>
          <p:txBody>
            <a:bodyPr rtlCol="0" anchor="ctr"/>
            <a:lstStyle/>
            <a:p>
              <a:endParaRPr lang="es-ES" sz="1350"/>
            </a:p>
          </p:txBody>
        </p:sp>
        <p:sp>
          <p:nvSpPr>
            <p:cNvPr id="11" name="Forma libre: forma 10">
              <a:extLst>
                <a:ext uri="{FF2B5EF4-FFF2-40B4-BE49-F238E27FC236}">
                  <a16:creationId xmlns:a16="http://schemas.microsoft.com/office/drawing/2014/main" id="{9A4B8381-F4F6-B907-39B7-A5E93AD5CF94}"/>
                </a:ext>
              </a:extLst>
            </p:cNvPr>
            <p:cNvSpPr/>
            <p:nvPr/>
          </p:nvSpPr>
          <p:spPr>
            <a:xfrm>
              <a:off x="2932391" y="3382293"/>
              <a:ext cx="389074" cy="426609"/>
            </a:xfrm>
            <a:custGeom>
              <a:avLst/>
              <a:gdLst>
                <a:gd name="connsiteX0" fmla="*/ 315140 w 389074"/>
                <a:gd name="connsiteY0" fmla="*/ 0 h 426609"/>
                <a:gd name="connsiteX1" fmla="*/ 252639 w 389074"/>
                <a:gd name="connsiteY1" fmla="*/ 38067 h 426609"/>
                <a:gd name="connsiteX2" fmla="*/ 252639 w 389074"/>
                <a:gd name="connsiteY2" fmla="*/ 105636 h 426609"/>
                <a:gd name="connsiteX3" fmla="*/ 121803 w 389074"/>
                <a:gd name="connsiteY3" fmla="*/ 105636 h 426609"/>
                <a:gd name="connsiteX4" fmla="*/ 121803 w 389074"/>
                <a:gd name="connsiteY4" fmla="*/ 0 h 426609"/>
                <a:gd name="connsiteX5" fmla="*/ 59368 w 389074"/>
                <a:gd name="connsiteY5" fmla="*/ 38067 h 426609"/>
                <a:gd name="connsiteX6" fmla="*/ 59368 w 389074"/>
                <a:gd name="connsiteY6" fmla="*/ 105636 h 426609"/>
                <a:gd name="connsiteX7" fmla="*/ 0 w 389074"/>
                <a:gd name="connsiteY7" fmla="*/ 105636 h 426609"/>
                <a:gd name="connsiteX8" fmla="*/ 0 w 389074"/>
                <a:gd name="connsiteY8" fmla="*/ 157437 h 426609"/>
                <a:gd name="connsiteX9" fmla="*/ 59368 w 389074"/>
                <a:gd name="connsiteY9" fmla="*/ 157437 h 426609"/>
                <a:gd name="connsiteX10" fmla="*/ 59368 w 389074"/>
                <a:gd name="connsiteY10" fmla="*/ 327440 h 426609"/>
                <a:gd name="connsiteX11" fmla="*/ 70435 w 389074"/>
                <a:gd name="connsiteY11" fmla="*/ 379241 h 426609"/>
                <a:gd name="connsiteX12" fmla="*/ 102969 w 389074"/>
                <a:gd name="connsiteY12" fmla="*/ 414275 h 426609"/>
                <a:gd name="connsiteX13" fmla="*/ 156003 w 389074"/>
                <a:gd name="connsiteY13" fmla="*/ 426609 h 426609"/>
                <a:gd name="connsiteX14" fmla="*/ 195804 w 389074"/>
                <a:gd name="connsiteY14" fmla="*/ 426609 h 426609"/>
                <a:gd name="connsiteX15" fmla="*/ 195804 w 389074"/>
                <a:gd name="connsiteY15" fmla="*/ 372275 h 426609"/>
                <a:gd name="connsiteX16" fmla="*/ 162970 w 389074"/>
                <a:gd name="connsiteY16" fmla="*/ 372275 h 426609"/>
                <a:gd name="connsiteX17" fmla="*/ 131703 w 389074"/>
                <a:gd name="connsiteY17" fmla="*/ 359641 h 426609"/>
                <a:gd name="connsiteX18" fmla="*/ 121903 w 389074"/>
                <a:gd name="connsiteY18" fmla="*/ 322974 h 426609"/>
                <a:gd name="connsiteX19" fmla="*/ 121903 w 389074"/>
                <a:gd name="connsiteY19" fmla="*/ 157270 h 426609"/>
                <a:gd name="connsiteX20" fmla="*/ 252639 w 389074"/>
                <a:gd name="connsiteY20" fmla="*/ 157270 h 426609"/>
                <a:gd name="connsiteX21" fmla="*/ 252639 w 389074"/>
                <a:gd name="connsiteY21" fmla="*/ 327274 h 426609"/>
                <a:gd name="connsiteX22" fmla="*/ 263706 w 389074"/>
                <a:gd name="connsiteY22" fmla="*/ 379075 h 426609"/>
                <a:gd name="connsiteX23" fmla="*/ 296240 w 389074"/>
                <a:gd name="connsiteY23" fmla="*/ 414109 h 426609"/>
                <a:gd name="connsiteX24" fmla="*/ 349274 w 389074"/>
                <a:gd name="connsiteY24" fmla="*/ 426442 h 426609"/>
                <a:gd name="connsiteX25" fmla="*/ 389075 w 389074"/>
                <a:gd name="connsiteY25" fmla="*/ 426442 h 426609"/>
                <a:gd name="connsiteX26" fmla="*/ 389075 w 389074"/>
                <a:gd name="connsiteY26" fmla="*/ 372108 h 426609"/>
                <a:gd name="connsiteX27" fmla="*/ 356241 w 389074"/>
                <a:gd name="connsiteY27" fmla="*/ 372108 h 426609"/>
                <a:gd name="connsiteX28" fmla="*/ 324974 w 389074"/>
                <a:gd name="connsiteY28" fmla="*/ 359474 h 426609"/>
                <a:gd name="connsiteX29" fmla="*/ 315173 w 389074"/>
                <a:gd name="connsiteY29" fmla="*/ 322807 h 426609"/>
                <a:gd name="connsiteX30" fmla="*/ 315173 w 389074"/>
                <a:gd name="connsiteY30" fmla="*/ 157270 h 426609"/>
                <a:gd name="connsiteX31" fmla="*/ 389075 w 389074"/>
                <a:gd name="connsiteY31" fmla="*/ 157270 h 426609"/>
                <a:gd name="connsiteX32" fmla="*/ 389075 w 389074"/>
                <a:gd name="connsiteY32" fmla="*/ 105469 h 426609"/>
                <a:gd name="connsiteX33" fmla="*/ 315140 w 389074"/>
                <a:gd name="connsiteY33" fmla="*/ 105469 h 426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89074" h="426609">
                  <a:moveTo>
                    <a:pt x="315140" y="0"/>
                  </a:moveTo>
                  <a:lnTo>
                    <a:pt x="252639" y="38067"/>
                  </a:lnTo>
                  <a:lnTo>
                    <a:pt x="252639" y="105636"/>
                  </a:lnTo>
                  <a:lnTo>
                    <a:pt x="121803" y="105636"/>
                  </a:lnTo>
                  <a:lnTo>
                    <a:pt x="121803" y="0"/>
                  </a:lnTo>
                  <a:lnTo>
                    <a:pt x="59368" y="38067"/>
                  </a:lnTo>
                  <a:lnTo>
                    <a:pt x="59368" y="105636"/>
                  </a:lnTo>
                  <a:lnTo>
                    <a:pt x="0" y="105636"/>
                  </a:lnTo>
                  <a:lnTo>
                    <a:pt x="0" y="157437"/>
                  </a:lnTo>
                  <a:lnTo>
                    <a:pt x="59368" y="157437"/>
                  </a:lnTo>
                  <a:lnTo>
                    <a:pt x="59368" y="327440"/>
                  </a:lnTo>
                  <a:cubicBezTo>
                    <a:pt x="59051" y="345327"/>
                    <a:pt x="62838" y="363048"/>
                    <a:pt x="70435" y="379241"/>
                  </a:cubicBezTo>
                  <a:cubicBezTo>
                    <a:pt x="77421" y="393985"/>
                    <a:pt x="88782" y="406219"/>
                    <a:pt x="102969" y="414275"/>
                  </a:cubicBezTo>
                  <a:cubicBezTo>
                    <a:pt x="117259" y="422519"/>
                    <a:pt x="134936" y="426632"/>
                    <a:pt x="156003" y="426609"/>
                  </a:cubicBezTo>
                  <a:lnTo>
                    <a:pt x="195804" y="426609"/>
                  </a:lnTo>
                  <a:lnTo>
                    <a:pt x="195804" y="372275"/>
                  </a:lnTo>
                  <a:lnTo>
                    <a:pt x="162970" y="372275"/>
                  </a:lnTo>
                  <a:cubicBezTo>
                    <a:pt x="148636" y="372275"/>
                    <a:pt x="138213" y="368064"/>
                    <a:pt x="131703" y="359641"/>
                  </a:cubicBezTo>
                  <a:cubicBezTo>
                    <a:pt x="125193" y="351217"/>
                    <a:pt x="121926" y="338997"/>
                    <a:pt x="121903" y="322974"/>
                  </a:cubicBezTo>
                  <a:lnTo>
                    <a:pt x="121903" y="157270"/>
                  </a:lnTo>
                  <a:lnTo>
                    <a:pt x="252639" y="157270"/>
                  </a:lnTo>
                  <a:lnTo>
                    <a:pt x="252639" y="327274"/>
                  </a:lnTo>
                  <a:cubicBezTo>
                    <a:pt x="252322" y="345161"/>
                    <a:pt x="256109" y="362881"/>
                    <a:pt x="263706" y="379075"/>
                  </a:cubicBezTo>
                  <a:cubicBezTo>
                    <a:pt x="270692" y="393818"/>
                    <a:pt x="282052" y="406052"/>
                    <a:pt x="296240" y="414109"/>
                  </a:cubicBezTo>
                  <a:cubicBezTo>
                    <a:pt x="310530" y="422352"/>
                    <a:pt x="328207" y="426466"/>
                    <a:pt x="349274" y="426442"/>
                  </a:cubicBezTo>
                  <a:lnTo>
                    <a:pt x="389075" y="426442"/>
                  </a:lnTo>
                  <a:lnTo>
                    <a:pt x="389075" y="372108"/>
                  </a:lnTo>
                  <a:lnTo>
                    <a:pt x="356241" y="372108"/>
                  </a:lnTo>
                  <a:cubicBezTo>
                    <a:pt x="341907" y="372108"/>
                    <a:pt x="331484" y="367898"/>
                    <a:pt x="324974" y="359474"/>
                  </a:cubicBezTo>
                  <a:cubicBezTo>
                    <a:pt x="318463" y="351051"/>
                    <a:pt x="315197" y="338831"/>
                    <a:pt x="315173" y="322807"/>
                  </a:cubicBezTo>
                  <a:lnTo>
                    <a:pt x="315173" y="157270"/>
                  </a:lnTo>
                  <a:lnTo>
                    <a:pt x="389075" y="157270"/>
                  </a:lnTo>
                  <a:lnTo>
                    <a:pt x="389075" y="105469"/>
                  </a:lnTo>
                  <a:lnTo>
                    <a:pt x="315140" y="105469"/>
                  </a:lnTo>
                  <a:close/>
                </a:path>
              </a:pathLst>
            </a:custGeom>
            <a:grpFill/>
            <a:ln w="3333" cap="flat">
              <a:noFill/>
              <a:prstDash val="solid"/>
              <a:miter/>
            </a:ln>
          </p:spPr>
          <p:txBody>
            <a:bodyPr rtlCol="0" anchor="ctr"/>
            <a:lstStyle/>
            <a:p>
              <a:endParaRPr lang="es-ES" sz="1350"/>
            </a:p>
          </p:txBody>
        </p:sp>
        <p:sp>
          <p:nvSpPr>
            <p:cNvPr id="12" name="Forma libre: forma 11">
              <a:extLst>
                <a:ext uri="{FF2B5EF4-FFF2-40B4-BE49-F238E27FC236}">
                  <a16:creationId xmlns:a16="http://schemas.microsoft.com/office/drawing/2014/main" id="{BAB1F1FD-EC44-05A8-60AA-129DE5B423BB}"/>
                </a:ext>
              </a:extLst>
            </p:cNvPr>
            <p:cNvSpPr/>
            <p:nvPr/>
          </p:nvSpPr>
          <p:spPr>
            <a:xfrm>
              <a:off x="3363766" y="3487762"/>
              <a:ext cx="61901" cy="320840"/>
            </a:xfrm>
            <a:custGeom>
              <a:avLst/>
              <a:gdLst>
                <a:gd name="connsiteX0" fmla="*/ 0 w 61901"/>
                <a:gd name="connsiteY0" fmla="*/ 0 h 320840"/>
                <a:gd name="connsiteX1" fmla="*/ 61901 w 61901"/>
                <a:gd name="connsiteY1" fmla="*/ 0 h 320840"/>
                <a:gd name="connsiteX2" fmla="*/ 61901 w 61901"/>
                <a:gd name="connsiteY2" fmla="*/ 320840 h 320840"/>
                <a:gd name="connsiteX3" fmla="*/ 0 w 61901"/>
                <a:gd name="connsiteY3" fmla="*/ 320840 h 320840"/>
              </a:gdLst>
              <a:ahLst/>
              <a:cxnLst>
                <a:cxn ang="0">
                  <a:pos x="connsiteX0" y="connsiteY0"/>
                </a:cxn>
                <a:cxn ang="0">
                  <a:pos x="connsiteX1" y="connsiteY1"/>
                </a:cxn>
                <a:cxn ang="0">
                  <a:pos x="connsiteX2" y="connsiteY2"/>
                </a:cxn>
                <a:cxn ang="0">
                  <a:pos x="connsiteX3" y="connsiteY3"/>
                </a:cxn>
              </a:cxnLst>
              <a:rect l="l" t="t" r="r" b="b"/>
              <a:pathLst>
                <a:path w="61901" h="320840">
                  <a:moveTo>
                    <a:pt x="0" y="0"/>
                  </a:moveTo>
                  <a:lnTo>
                    <a:pt x="61901" y="0"/>
                  </a:lnTo>
                  <a:lnTo>
                    <a:pt x="61901" y="320840"/>
                  </a:lnTo>
                  <a:lnTo>
                    <a:pt x="0" y="320840"/>
                  </a:lnTo>
                  <a:close/>
                </a:path>
              </a:pathLst>
            </a:custGeom>
            <a:grpFill/>
            <a:ln w="3333" cap="flat">
              <a:noFill/>
              <a:prstDash val="solid"/>
              <a:miter/>
            </a:ln>
          </p:spPr>
          <p:txBody>
            <a:bodyPr rtlCol="0" anchor="ctr"/>
            <a:lstStyle/>
            <a:p>
              <a:endParaRPr lang="es-ES" sz="1350"/>
            </a:p>
          </p:txBody>
        </p:sp>
        <p:sp>
          <p:nvSpPr>
            <p:cNvPr id="13" name="Forma libre: forma 12">
              <a:extLst>
                <a:ext uri="{FF2B5EF4-FFF2-40B4-BE49-F238E27FC236}">
                  <a16:creationId xmlns:a16="http://schemas.microsoft.com/office/drawing/2014/main" id="{8A062999-FEB5-CE79-CF62-907C7763873A}"/>
                </a:ext>
              </a:extLst>
            </p:cNvPr>
            <p:cNvSpPr/>
            <p:nvPr/>
          </p:nvSpPr>
          <p:spPr>
            <a:xfrm>
              <a:off x="3352355" y="3351978"/>
              <a:ext cx="85223" cy="81495"/>
            </a:xfrm>
            <a:custGeom>
              <a:avLst/>
              <a:gdLst>
                <a:gd name="connsiteX0" fmla="*/ 72679 w 85223"/>
                <a:gd name="connsiteY0" fmla="*/ 11048 h 81495"/>
                <a:gd name="connsiteX1" fmla="*/ 42345 w 85223"/>
                <a:gd name="connsiteY1" fmla="*/ 14 h 81495"/>
                <a:gd name="connsiteX2" fmla="*/ 12344 w 85223"/>
                <a:gd name="connsiteY2" fmla="*/ 11048 h 81495"/>
                <a:gd name="connsiteX3" fmla="*/ 44 w 85223"/>
                <a:gd name="connsiteY3" fmla="*/ 41048 h 81495"/>
                <a:gd name="connsiteX4" fmla="*/ 12344 w 85223"/>
                <a:gd name="connsiteY4" fmla="*/ 70415 h 81495"/>
                <a:gd name="connsiteX5" fmla="*/ 42345 w 85223"/>
                <a:gd name="connsiteY5" fmla="*/ 81482 h 81495"/>
                <a:gd name="connsiteX6" fmla="*/ 72679 w 85223"/>
                <a:gd name="connsiteY6" fmla="*/ 70415 h 81495"/>
                <a:gd name="connsiteX7" fmla="*/ 85179 w 85223"/>
                <a:gd name="connsiteY7" fmla="*/ 41048 h 81495"/>
                <a:gd name="connsiteX8" fmla="*/ 72679 w 85223"/>
                <a:gd name="connsiteY8" fmla="*/ 11048 h 81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223" h="81495">
                  <a:moveTo>
                    <a:pt x="72679" y="11048"/>
                  </a:moveTo>
                  <a:cubicBezTo>
                    <a:pt x="64302" y="3707"/>
                    <a:pt x="53482" y="-229"/>
                    <a:pt x="42345" y="14"/>
                  </a:cubicBezTo>
                  <a:cubicBezTo>
                    <a:pt x="31305" y="-266"/>
                    <a:pt x="20574" y="3681"/>
                    <a:pt x="12344" y="11048"/>
                  </a:cubicBezTo>
                  <a:cubicBezTo>
                    <a:pt x="4004" y="18734"/>
                    <a:pt x="-499" y="29721"/>
                    <a:pt x="44" y="41048"/>
                  </a:cubicBezTo>
                  <a:cubicBezTo>
                    <a:pt x="-416" y="52178"/>
                    <a:pt x="4091" y="62935"/>
                    <a:pt x="12344" y="70415"/>
                  </a:cubicBezTo>
                  <a:cubicBezTo>
                    <a:pt x="20568" y="77796"/>
                    <a:pt x="31298" y="81752"/>
                    <a:pt x="42345" y="81482"/>
                  </a:cubicBezTo>
                  <a:cubicBezTo>
                    <a:pt x="53485" y="81719"/>
                    <a:pt x="64309" y="77769"/>
                    <a:pt x="72679" y="70415"/>
                  </a:cubicBezTo>
                  <a:cubicBezTo>
                    <a:pt x="81056" y="63009"/>
                    <a:pt x="85646" y="52218"/>
                    <a:pt x="85179" y="41048"/>
                  </a:cubicBezTo>
                  <a:cubicBezTo>
                    <a:pt x="85729" y="29678"/>
                    <a:pt x="81139" y="18664"/>
                    <a:pt x="72679" y="11048"/>
                  </a:cubicBezTo>
                  <a:close/>
                </a:path>
              </a:pathLst>
            </a:custGeom>
            <a:grpFill/>
            <a:ln w="3333" cap="flat">
              <a:noFill/>
              <a:prstDash val="solid"/>
              <a:miter/>
            </a:ln>
          </p:spPr>
          <p:txBody>
            <a:bodyPr rtlCol="0" anchor="ctr"/>
            <a:lstStyle/>
            <a:p>
              <a:endParaRPr lang="es-ES" sz="1350"/>
            </a:p>
          </p:txBody>
        </p:sp>
        <p:sp>
          <p:nvSpPr>
            <p:cNvPr id="14" name="Forma libre: forma 13">
              <a:extLst>
                <a:ext uri="{FF2B5EF4-FFF2-40B4-BE49-F238E27FC236}">
                  <a16:creationId xmlns:a16="http://schemas.microsoft.com/office/drawing/2014/main" id="{397E556D-F9DA-BB1E-469B-684ABDAC1C2B}"/>
                </a:ext>
              </a:extLst>
            </p:cNvPr>
            <p:cNvSpPr/>
            <p:nvPr/>
          </p:nvSpPr>
          <p:spPr>
            <a:xfrm>
              <a:off x="3467535" y="3481533"/>
              <a:ext cx="269009" cy="333907"/>
            </a:xfrm>
            <a:custGeom>
              <a:avLst/>
              <a:gdLst>
                <a:gd name="connsiteX0" fmla="*/ 244672 w 269009"/>
                <a:gd name="connsiteY0" fmla="*/ 179599 h 333907"/>
                <a:gd name="connsiteX1" fmla="*/ 169837 w 269009"/>
                <a:gd name="connsiteY1" fmla="*/ 143931 h 333907"/>
                <a:gd name="connsiteX2" fmla="*/ 138270 w 269009"/>
                <a:gd name="connsiteY2" fmla="*/ 136365 h 333907"/>
                <a:gd name="connsiteX3" fmla="*/ 104769 w 269009"/>
                <a:gd name="connsiteY3" fmla="*/ 125498 h 333907"/>
                <a:gd name="connsiteX4" fmla="*/ 81435 w 269009"/>
                <a:gd name="connsiteY4" fmla="*/ 111597 h 333907"/>
                <a:gd name="connsiteX5" fmla="*/ 72602 w 269009"/>
                <a:gd name="connsiteY5" fmla="*/ 90130 h 333907"/>
                <a:gd name="connsiteX6" fmla="*/ 89269 w 269009"/>
                <a:gd name="connsiteY6" fmla="*/ 63263 h 333907"/>
                <a:gd name="connsiteX7" fmla="*/ 133336 w 269009"/>
                <a:gd name="connsiteY7" fmla="*/ 52963 h 333907"/>
                <a:gd name="connsiteX8" fmla="*/ 182904 w 269009"/>
                <a:gd name="connsiteY8" fmla="*/ 65296 h 333907"/>
                <a:gd name="connsiteX9" fmla="*/ 213538 w 269009"/>
                <a:gd name="connsiteY9" fmla="*/ 107297 h 333907"/>
                <a:gd name="connsiteX10" fmla="*/ 265339 w 269009"/>
                <a:gd name="connsiteY10" fmla="*/ 88364 h 333907"/>
                <a:gd name="connsiteX11" fmla="*/ 238172 w 269009"/>
                <a:gd name="connsiteY11" fmla="*/ 39729 h 333907"/>
                <a:gd name="connsiteX12" fmla="*/ 192371 w 269009"/>
                <a:gd name="connsiteY12" fmla="*/ 10029 h 333907"/>
                <a:gd name="connsiteX13" fmla="*/ 133336 w 269009"/>
                <a:gd name="connsiteY13" fmla="*/ 28 h 333907"/>
                <a:gd name="connsiteX14" fmla="*/ 70001 w 269009"/>
                <a:gd name="connsiteY14" fmla="*/ 11695 h 333907"/>
                <a:gd name="connsiteX15" fmla="*/ 26667 w 269009"/>
                <a:gd name="connsiteY15" fmla="*/ 43829 h 333907"/>
                <a:gd name="connsiteX16" fmla="*/ 11200 w 269009"/>
                <a:gd name="connsiteY16" fmla="*/ 90864 h 333907"/>
                <a:gd name="connsiteX17" fmla="*/ 34534 w 269009"/>
                <a:gd name="connsiteY17" fmla="*/ 150565 h 333907"/>
                <a:gd name="connsiteX18" fmla="*/ 109702 w 269009"/>
                <a:gd name="connsiteY18" fmla="*/ 187532 h 333907"/>
                <a:gd name="connsiteX19" fmla="*/ 141903 w 269009"/>
                <a:gd name="connsiteY19" fmla="*/ 195733 h 333907"/>
                <a:gd name="connsiteX20" fmla="*/ 192104 w 269009"/>
                <a:gd name="connsiteY20" fmla="*/ 213100 h 333907"/>
                <a:gd name="connsiteX21" fmla="*/ 208238 w 269009"/>
                <a:gd name="connsiteY21" fmla="*/ 240567 h 333907"/>
                <a:gd name="connsiteX22" fmla="*/ 189271 w 269009"/>
                <a:gd name="connsiteY22" fmla="*/ 269934 h 333907"/>
                <a:gd name="connsiteX23" fmla="*/ 136870 w 269009"/>
                <a:gd name="connsiteY23" fmla="*/ 281634 h 333907"/>
                <a:gd name="connsiteX24" fmla="*/ 100202 w 269009"/>
                <a:gd name="connsiteY24" fmla="*/ 275301 h 333907"/>
                <a:gd name="connsiteX25" fmla="*/ 69568 w 269009"/>
                <a:gd name="connsiteY25" fmla="*/ 256034 h 333907"/>
                <a:gd name="connsiteX26" fmla="*/ 50301 w 269009"/>
                <a:gd name="connsiteY26" fmla="*/ 223500 h 333907"/>
                <a:gd name="connsiteX27" fmla="*/ 0 w 269009"/>
                <a:gd name="connsiteY27" fmla="*/ 245500 h 333907"/>
                <a:gd name="connsiteX28" fmla="*/ 78935 w 269009"/>
                <a:gd name="connsiteY28" fmla="*/ 324435 h 333907"/>
                <a:gd name="connsiteX29" fmla="*/ 137070 w 269009"/>
                <a:gd name="connsiteY29" fmla="*/ 333902 h 333907"/>
                <a:gd name="connsiteX30" fmla="*/ 207071 w 269009"/>
                <a:gd name="connsiteY30" fmla="*/ 321602 h 333907"/>
                <a:gd name="connsiteX31" fmla="*/ 252872 w 269009"/>
                <a:gd name="connsiteY31" fmla="*/ 287801 h 333907"/>
                <a:gd name="connsiteX32" fmla="*/ 269006 w 269009"/>
                <a:gd name="connsiteY32" fmla="*/ 238833 h 333907"/>
                <a:gd name="connsiteX33" fmla="*/ 244672 w 269009"/>
                <a:gd name="connsiteY33" fmla="*/ 179599 h 333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69009" h="333907">
                  <a:moveTo>
                    <a:pt x="244672" y="179599"/>
                  </a:moveTo>
                  <a:cubicBezTo>
                    <a:pt x="228471" y="164265"/>
                    <a:pt x="203528" y="152375"/>
                    <a:pt x="169837" y="143931"/>
                  </a:cubicBezTo>
                  <a:lnTo>
                    <a:pt x="138270" y="136365"/>
                  </a:lnTo>
                  <a:cubicBezTo>
                    <a:pt x="126913" y="133355"/>
                    <a:pt x="115729" y="129728"/>
                    <a:pt x="104769" y="125498"/>
                  </a:cubicBezTo>
                  <a:cubicBezTo>
                    <a:pt x="96195" y="122351"/>
                    <a:pt x="88285" y="117638"/>
                    <a:pt x="81435" y="111597"/>
                  </a:cubicBezTo>
                  <a:cubicBezTo>
                    <a:pt x="75512" y="106064"/>
                    <a:pt x="72288" y="98230"/>
                    <a:pt x="72602" y="90130"/>
                  </a:cubicBezTo>
                  <a:cubicBezTo>
                    <a:pt x="72602" y="79153"/>
                    <a:pt x="78158" y="70197"/>
                    <a:pt x="89269" y="63263"/>
                  </a:cubicBezTo>
                  <a:cubicBezTo>
                    <a:pt x="100379" y="56330"/>
                    <a:pt x="115069" y="52896"/>
                    <a:pt x="133336" y="52963"/>
                  </a:cubicBezTo>
                  <a:cubicBezTo>
                    <a:pt x="150653" y="52666"/>
                    <a:pt x="167744" y="56920"/>
                    <a:pt x="182904" y="65296"/>
                  </a:cubicBezTo>
                  <a:cubicBezTo>
                    <a:pt x="197437" y="73497"/>
                    <a:pt x="207648" y="87497"/>
                    <a:pt x="213538" y="107297"/>
                  </a:cubicBezTo>
                  <a:lnTo>
                    <a:pt x="265339" y="88364"/>
                  </a:lnTo>
                  <a:cubicBezTo>
                    <a:pt x="260509" y="70130"/>
                    <a:pt x="251165" y="53403"/>
                    <a:pt x="238172" y="39729"/>
                  </a:cubicBezTo>
                  <a:cubicBezTo>
                    <a:pt x="225325" y="26522"/>
                    <a:pt x="209671" y="16372"/>
                    <a:pt x="192371" y="10029"/>
                  </a:cubicBezTo>
                  <a:cubicBezTo>
                    <a:pt x="173460" y="3152"/>
                    <a:pt x="153457" y="-238"/>
                    <a:pt x="133336" y="28"/>
                  </a:cubicBezTo>
                  <a:cubicBezTo>
                    <a:pt x="111656" y="-378"/>
                    <a:pt x="90115" y="3592"/>
                    <a:pt x="70001" y="11695"/>
                  </a:cubicBezTo>
                  <a:cubicBezTo>
                    <a:pt x="52951" y="18352"/>
                    <a:pt x="37987" y="29446"/>
                    <a:pt x="26667" y="43829"/>
                  </a:cubicBezTo>
                  <a:cubicBezTo>
                    <a:pt x="16414" y="57346"/>
                    <a:pt x="10970" y="73900"/>
                    <a:pt x="11200" y="90864"/>
                  </a:cubicBezTo>
                  <a:cubicBezTo>
                    <a:pt x="10660" y="113087"/>
                    <a:pt x="19067" y="134598"/>
                    <a:pt x="34534" y="150565"/>
                  </a:cubicBezTo>
                  <a:cubicBezTo>
                    <a:pt x="50091" y="166765"/>
                    <a:pt x="75145" y="179089"/>
                    <a:pt x="109702" y="187532"/>
                  </a:cubicBezTo>
                  <a:lnTo>
                    <a:pt x="141903" y="195733"/>
                  </a:lnTo>
                  <a:cubicBezTo>
                    <a:pt x="164637" y="200776"/>
                    <a:pt x="181370" y="206566"/>
                    <a:pt x="192104" y="213100"/>
                  </a:cubicBezTo>
                  <a:cubicBezTo>
                    <a:pt x="202204" y="218510"/>
                    <a:pt x="208431" y="229110"/>
                    <a:pt x="208238" y="240567"/>
                  </a:cubicBezTo>
                  <a:cubicBezTo>
                    <a:pt x="208238" y="252367"/>
                    <a:pt x="201914" y="262157"/>
                    <a:pt x="189271" y="269934"/>
                  </a:cubicBezTo>
                  <a:cubicBezTo>
                    <a:pt x="176627" y="277711"/>
                    <a:pt x="159160" y="281611"/>
                    <a:pt x="136870" y="281634"/>
                  </a:cubicBezTo>
                  <a:cubicBezTo>
                    <a:pt x="124373" y="281671"/>
                    <a:pt x="111962" y="279528"/>
                    <a:pt x="100202" y="275301"/>
                  </a:cubicBezTo>
                  <a:cubicBezTo>
                    <a:pt x="88672" y="271264"/>
                    <a:pt x="78202" y="264677"/>
                    <a:pt x="69568" y="256034"/>
                  </a:cubicBezTo>
                  <a:cubicBezTo>
                    <a:pt x="60625" y="246897"/>
                    <a:pt x="54014" y="235737"/>
                    <a:pt x="50301" y="223500"/>
                  </a:cubicBezTo>
                  <a:lnTo>
                    <a:pt x="0" y="245500"/>
                  </a:lnTo>
                  <a:cubicBezTo>
                    <a:pt x="12404" y="282781"/>
                    <a:pt x="41654" y="312032"/>
                    <a:pt x="78935" y="324435"/>
                  </a:cubicBezTo>
                  <a:cubicBezTo>
                    <a:pt x="97639" y="330855"/>
                    <a:pt x="117296" y="334055"/>
                    <a:pt x="137070" y="333902"/>
                  </a:cubicBezTo>
                  <a:cubicBezTo>
                    <a:pt x="164004" y="333902"/>
                    <a:pt x="187337" y="329802"/>
                    <a:pt x="207071" y="321602"/>
                  </a:cubicBezTo>
                  <a:cubicBezTo>
                    <a:pt x="225125" y="314705"/>
                    <a:pt x="240958" y="303018"/>
                    <a:pt x="252872" y="287801"/>
                  </a:cubicBezTo>
                  <a:cubicBezTo>
                    <a:pt x="263506" y="273708"/>
                    <a:pt x="269179" y="256490"/>
                    <a:pt x="269006" y="238833"/>
                  </a:cubicBezTo>
                  <a:cubicBezTo>
                    <a:pt x="269006" y="214723"/>
                    <a:pt x="260896" y="194976"/>
                    <a:pt x="244672" y="179599"/>
                  </a:cubicBezTo>
                  <a:close/>
                </a:path>
              </a:pathLst>
            </a:custGeom>
            <a:grpFill/>
            <a:ln w="3333" cap="flat">
              <a:noFill/>
              <a:prstDash val="solid"/>
              <a:miter/>
            </a:ln>
          </p:spPr>
          <p:txBody>
            <a:bodyPr rtlCol="0" anchor="ctr"/>
            <a:lstStyle/>
            <a:p>
              <a:endParaRPr lang="es-ES" sz="1350"/>
            </a:p>
          </p:txBody>
        </p:sp>
        <p:sp>
          <p:nvSpPr>
            <p:cNvPr id="15" name="Forma libre: forma 14">
              <a:extLst>
                <a:ext uri="{FF2B5EF4-FFF2-40B4-BE49-F238E27FC236}">
                  <a16:creationId xmlns:a16="http://schemas.microsoft.com/office/drawing/2014/main" id="{D4B61967-7481-892F-95F7-951126E0E426}"/>
                </a:ext>
              </a:extLst>
            </p:cNvPr>
            <p:cNvSpPr/>
            <p:nvPr/>
          </p:nvSpPr>
          <p:spPr>
            <a:xfrm>
              <a:off x="3777708" y="3366492"/>
              <a:ext cx="275409" cy="442275"/>
            </a:xfrm>
            <a:custGeom>
              <a:avLst/>
              <a:gdLst>
                <a:gd name="connsiteX0" fmla="*/ 217905 w 275409"/>
                <a:gd name="connsiteY0" fmla="*/ 130136 h 442275"/>
                <a:gd name="connsiteX1" fmla="*/ 156637 w 275409"/>
                <a:gd name="connsiteY1" fmla="*/ 114969 h 442275"/>
                <a:gd name="connsiteX2" fmla="*/ 95035 w 275409"/>
                <a:gd name="connsiteY2" fmla="*/ 132336 h 442275"/>
                <a:gd name="connsiteX3" fmla="*/ 61901 w 275409"/>
                <a:gd name="connsiteY3" fmla="*/ 168737 h 442275"/>
                <a:gd name="connsiteX4" fmla="*/ 61901 w 275409"/>
                <a:gd name="connsiteY4" fmla="*/ 0 h 442275"/>
                <a:gd name="connsiteX5" fmla="*/ 0 w 275409"/>
                <a:gd name="connsiteY5" fmla="*/ 0 h 442275"/>
                <a:gd name="connsiteX6" fmla="*/ 0 w 275409"/>
                <a:gd name="connsiteY6" fmla="*/ 442143 h 442275"/>
                <a:gd name="connsiteX7" fmla="*/ 61901 w 275409"/>
                <a:gd name="connsiteY7" fmla="*/ 442143 h 442275"/>
                <a:gd name="connsiteX8" fmla="*/ 61901 w 275409"/>
                <a:gd name="connsiteY8" fmla="*/ 252139 h 442275"/>
                <a:gd name="connsiteX9" fmla="*/ 84302 w 275409"/>
                <a:gd name="connsiteY9" fmla="*/ 191837 h 442275"/>
                <a:gd name="connsiteX10" fmla="*/ 142103 w 275409"/>
                <a:gd name="connsiteY10" fmla="*/ 170037 h 442275"/>
                <a:gd name="connsiteX11" fmla="*/ 193271 w 275409"/>
                <a:gd name="connsiteY11" fmla="*/ 191537 h 442275"/>
                <a:gd name="connsiteX12" fmla="*/ 212838 w 275409"/>
                <a:gd name="connsiteY12" fmla="*/ 249639 h 442275"/>
                <a:gd name="connsiteX13" fmla="*/ 212838 w 275409"/>
                <a:gd name="connsiteY13" fmla="*/ 442276 h 442275"/>
                <a:gd name="connsiteX14" fmla="*/ 275373 w 275409"/>
                <a:gd name="connsiteY14" fmla="*/ 442276 h 442275"/>
                <a:gd name="connsiteX15" fmla="*/ 275373 w 275409"/>
                <a:gd name="connsiteY15" fmla="*/ 239405 h 442275"/>
                <a:gd name="connsiteX16" fmla="*/ 259906 w 275409"/>
                <a:gd name="connsiteY16" fmla="*/ 173404 h 442275"/>
                <a:gd name="connsiteX17" fmla="*/ 217905 w 275409"/>
                <a:gd name="connsiteY17" fmla="*/ 130136 h 44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5409" h="442275">
                  <a:moveTo>
                    <a:pt x="217905" y="130136"/>
                  </a:moveTo>
                  <a:cubicBezTo>
                    <a:pt x="199171" y="119756"/>
                    <a:pt x="178037" y="114522"/>
                    <a:pt x="156637" y="114969"/>
                  </a:cubicBezTo>
                  <a:cubicBezTo>
                    <a:pt x="134890" y="114932"/>
                    <a:pt x="113559" y="120943"/>
                    <a:pt x="95035" y="132336"/>
                  </a:cubicBezTo>
                  <a:cubicBezTo>
                    <a:pt x="80848" y="141186"/>
                    <a:pt x="69382" y="153783"/>
                    <a:pt x="61901" y="168737"/>
                  </a:cubicBezTo>
                  <a:lnTo>
                    <a:pt x="61901" y="0"/>
                  </a:lnTo>
                  <a:lnTo>
                    <a:pt x="0" y="0"/>
                  </a:lnTo>
                  <a:lnTo>
                    <a:pt x="0" y="442143"/>
                  </a:lnTo>
                  <a:lnTo>
                    <a:pt x="61901" y="442143"/>
                  </a:lnTo>
                  <a:lnTo>
                    <a:pt x="61901" y="252139"/>
                  </a:lnTo>
                  <a:cubicBezTo>
                    <a:pt x="61901" y="226471"/>
                    <a:pt x="69368" y="206371"/>
                    <a:pt x="84302" y="191837"/>
                  </a:cubicBezTo>
                  <a:cubicBezTo>
                    <a:pt x="99236" y="177304"/>
                    <a:pt x="118502" y="170037"/>
                    <a:pt x="142103" y="170037"/>
                  </a:cubicBezTo>
                  <a:cubicBezTo>
                    <a:pt x="163137" y="170037"/>
                    <a:pt x="180204" y="177204"/>
                    <a:pt x="193271" y="191537"/>
                  </a:cubicBezTo>
                  <a:cubicBezTo>
                    <a:pt x="206338" y="205871"/>
                    <a:pt x="212871" y="225238"/>
                    <a:pt x="212838" y="249639"/>
                  </a:cubicBezTo>
                  <a:lnTo>
                    <a:pt x="212838" y="442276"/>
                  </a:lnTo>
                  <a:lnTo>
                    <a:pt x="275373" y="442276"/>
                  </a:lnTo>
                  <a:lnTo>
                    <a:pt x="275373" y="239405"/>
                  </a:lnTo>
                  <a:cubicBezTo>
                    <a:pt x="275906" y="216448"/>
                    <a:pt x="270606" y="193727"/>
                    <a:pt x="259906" y="173404"/>
                  </a:cubicBezTo>
                  <a:cubicBezTo>
                    <a:pt x="250239" y="155337"/>
                    <a:pt x="235672" y="140346"/>
                    <a:pt x="217905" y="130136"/>
                  </a:cubicBezTo>
                  <a:close/>
                </a:path>
              </a:pathLst>
            </a:custGeom>
            <a:grpFill/>
            <a:ln w="3333" cap="flat">
              <a:noFill/>
              <a:prstDash val="solid"/>
              <a:miter/>
            </a:ln>
          </p:spPr>
          <p:txBody>
            <a:bodyPr rtlCol="0" anchor="ctr"/>
            <a:lstStyle/>
            <a:p>
              <a:endParaRPr lang="es-ES" sz="1350"/>
            </a:p>
          </p:txBody>
        </p:sp>
        <p:sp>
          <p:nvSpPr>
            <p:cNvPr id="16" name="Forma libre: forma 15">
              <a:extLst>
                <a:ext uri="{FF2B5EF4-FFF2-40B4-BE49-F238E27FC236}">
                  <a16:creationId xmlns:a16="http://schemas.microsoft.com/office/drawing/2014/main" id="{51A5F85A-ED05-22EA-3681-0EA3CABEF898}"/>
                </a:ext>
              </a:extLst>
            </p:cNvPr>
            <p:cNvSpPr/>
            <p:nvPr/>
          </p:nvSpPr>
          <p:spPr>
            <a:xfrm>
              <a:off x="4111282" y="3366492"/>
              <a:ext cx="326640" cy="442142"/>
            </a:xfrm>
            <a:custGeom>
              <a:avLst/>
              <a:gdLst>
                <a:gd name="connsiteX0" fmla="*/ 282939 w 326640"/>
                <a:gd name="connsiteY0" fmla="*/ 38234 h 442142"/>
                <a:gd name="connsiteX1" fmla="*/ 162937 w 326640"/>
                <a:gd name="connsiteY1" fmla="*/ 0 h 442142"/>
                <a:gd name="connsiteX2" fmla="*/ 0 w 326640"/>
                <a:gd name="connsiteY2" fmla="*/ 0 h 442142"/>
                <a:gd name="connsiteX3" fmla="*/ 0 w 326640"/>
                <a:gd name="connsiteY3" fmla="*/ 442143 h 442142"/>
                <a:gd name="connsiteX4" fmla="*/ 65035 w 326640"/>
                <a:gd name="connsiteY4" fmla="*/ 442143 h 442142"/>
                <a:gd name="connsiteX5" fmla="*/ 65035 w 326640"/>
                <a:gd name="connsiteY5" fmla="*/ 285473 h 442142"/>
                <a:gd name="connsiteX6" fmla="*/ 163570 w 326640"/>
                <a:gd name="connsiteY6" fmla="*/ 285473 h 442142"/>
                <a:gd name="connsiteX7" fmla="*/ 250439 w 326640"/>
                <a:gd name="connsiteY7" fmla="*/ 268406 h 442142"/>
                <a:gd name="connsiteX8" fmla="*/ 306640 w 326640"/>
                <a:gd name="connsiteY8" fmla="*/ 219138 h 442142"/>
                <a:gd name="connsiteX9" fmla="*/ 326640 w 326640"/>
                <a:gd name="connsiteY9" fmla="*/ 143370 h 442142"/>
                <a:gd name="connsiteX10" fmla="*/ 282939 w 326640"/>
                <a:gd name="connsiteY10" fmla="*/ 38234 h 442142"/>
                <a:gd name="connsiteX11" fmla="*/ 231805 w 326640"/>
                <a:gd name="connsiteY11" fmla="*/ 206538 h 442142"/>
                <a:gd name="connsiteX12" fmla="*/ 157903 w 326640"/>
                <a:gd name="connsiteY12" fmla="*/ 228038 h 442142"/>
                <a:gd name="connsiteX13" fmla="*/ 64935 w 326640"/>
                <a:gd name="connsiteY13" fmla="*/ 228038 h 442142"/>
                <a:gd name="connsiteX14" fmla="*/ 64935 w 326640"/>
                <a:gd name="connsiteY14" fmla="*/ 58768 h 442142"/>
                <a:gd name="connsiteX15" fmla="*/ 157803 w 326640"/>
                <a:gd name="connsiteY15" fmla="*/ 58768 h 442142"/>
                <a:gd name="connsiteX16" fmla="*/ 231705 w 326640"/>
                <a:gd name="connsiteY16" fmla="*/ 79902 h 442142"/>
                <a:gd name="connsiteX17" fmla="*/ 258205 w 326640"/>
                <a:gd name="connsiteY17" fmla="*/ 143403 h 442142"/>
                <a:gd name="connsiteX18" fmla="*/ 231705 w 326640"/>
                <a:gd name="connsiteY18" fmla="*/ 206538 h 44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6640" h="442142">
                  <a:moveTo>
                    <a:pt x="282939" y="38234"/>
                  </a:moveTo>
                  <a:cubicBezTo>
                    <a:pt x="253906" y="12767"/>
                    <a:pt x="213905" y="23"/>
                    <a:pt x="162937" y="0"/>
                  </a:cubicBezTo>
                  <a:lnTo>
                    <a:pt x="0" y="0"/>
                  </a:lnTo>
                  <a:lnTo>
                    <a:pt x="0" y="442143"/>
                  </a:lnTo>
                  <a:lnTo>
                    <a:pt x="65035" y="442143"/>
                  </a:lnTo>
                  <a:lnTo>
                    <a:pt x="65035" y="285473"/>
                  </a:lnTo>
                  <a:lnTo>
                    <a:pt x="163570" y="285473"/>
                  </a:lnTo>
                  <a:cubicBezTo>
                    <a:pt x="197271" y="285473"/>
                    <a:pt x="226205" y="279783"/>
                    <a:pt x="250439" y="268406"/>
                  </a:cubicBezTo>
                  <a:cubicBezTo>
                    <a:pt x="273639" y="257922"/>
                    <a:pt x="293206" y="240772"/>
                    <a:pt x="306640" y="219138"/>
                  </a:cubicBezTo>
                  <a:cubicBezTo>
                    <a:pt x="319973" y="197671"/>
                    <a:pt x="326640" y="172414"/>
                    <a:pt x="326640" y="143370"/>
                  </a:cubicBezTo>
                  <a:cubicBezTo>
                    <a:pt x="326507" y="98745"/>
                    <a:pt x="311940" y="63701"/>
                    <a:pt x="282939" y="38234"/>
                  </a:cubicBezTo>
                  <a:close/>
                  <a:moveTo>
                    <a:pt x="231805" y="206538"/>
                  </a:moveTo>
                  <a:cubicBezTo>
                    <a:pt x="214038" y="220871"/>
                    <a:pt x="189404" y="228038"/>
                    <a:pt x="157903" y="228038"/>
                  </a:cubicBezTo>
                  <a:lnTo>
                    <a:pt x="64935" y="228038"/>
                  </a:lnTo>
                  <a:lnTo>
                    <a:pt x="64935" y="58768"/>
                  </a:lnTo>
                  <a:lnTo>
                    <a:pt x="157803" y="58768"/>
                  </a:lnTo>
                  <a:cubicBezTo>
                    <a:pt x="189371" y="58768"/>
                    <a:pt x="214004" y="65811"/>
                    <a:pt x="231705" y="79902"/>
                  </a:cubicBezTo>
                  <a:cubicBezTo>
                    <a:pt x="249405" y="93992"/>
                    <a:pt x="258239" y="115159"/>
                    <a:pt x="258205" y="143403"/>
                  </a:cubicBezTo>
                  <a:cubicBezTo>
                    <a:pt x="258205" y="171180"/>
                    <a:pt x="249372" y="192227"/>
                    <a:pt x="231705" y="206538"/>
                  </a:cubicBezTo>
                  <a:close/>
                </a:path>
              </a:pathLst>
            </a:custGeom>
            <a:grpFill/>
            <a:ln w="3333" cap="flat">
              <a:noFill/>
              <a:prstDash val="solid"/>
              <a:miter/>
            </a:ln>
          </p:spPr>
          <p:txBody>
            <a:bodyPr rtlCol="0" anchor="ctr"/>
            <a:lstStyle/>
            <a:p>
              <a:endParaRPr lang="es-ES" sz="1350"/>
            </a:p>
          </p:txBody>
        </p:sp>
        <p:sp>
          <p:nvSpPr>
            <p:cNvPr id="17" name="Forma libre: forma 16">
              <a:extLst>
                <a:ext uri="{FF2B5EF4-FFF2-40B4-BE49-F238E27FC236}">
                  <a16:creationId xmlns:a16="http://schemas.microsoft.com/office/drawing/2014/main" id="{25C7B78C-FA9E-E0F0-EBC4-6FC5B3483E2C}"/>
                </a:ext>
              </a:extLst>
            </p:cNvPr>
            <p:cNvSpPr/>
            <p:nvPr/>
          </p:nvSpPr>
          <p:spPr>
            <a:xfrm>
              <a:off x="4443077" y="3481431"/>
              <a:ext cx="325301" cy="334137"/>
            </a:xfrm>
            <a:custGeom>
              <a:avLst/>
              <a:gdLst>
                <a:gd name="connsiteX0" fmla="*/ 246351 w 325301"/>
                <a:gd name="connsiteY0" fmla="*/ 20865 h 334137"/>
                <a:gd name="connsiteX1" fmla="*/ 162349 w 325301"/>
                <a:gd name="connsiteY1" fmla="*/ 31 h 334137"/>
                <a:gd name="connsiteX2" fmla="*/ 97914 w 325301"/>
                <a:gd name="connsiteY2" fmla="*/ 12031 h 334137"/>
                <a:gd name="connsiteX3" fmla="*/ 46113 w 325301"/>
                <a:gd name="connsiteY3" fmla="*/ 46465 h 334137"/>
                <a:gd name="connsiteX4" fmla="*/ 12013 w 325301"/>
                <a:gd name="connsiteY4" fmla="*/ 99500 h 334137"/>
                <a:gd name="connsiteX5" fmla="*/ 12 w 325301"/>
                <a:gd name="connsiteY5" fmla="*/ 166768 h 334137"/>
                <a:gd name="connsiteX6" fmla="*/ 21179 w 325301"/>
                <a:gd name="connsiteY6" fmla="*/ 253936 h 334137"/>
                <a:gd name="connsiteX7" fmla="*/ 79280 w 325301"/>
                <a:gd name="connsiteY7" fmla="*/ 313004 h 334137"/>
                <a:gd name="connsiteX8" fmla="*/ 227384 w 325301"/>
                <a:gd name="connsiteY8" fmla="*/ 321838 h 334137"/>
                <a:gd name="connsiteX9" fmla="*/ 279185 w 325301"/>
                <a:gd name="connsiteY9" fmla="*/ 287404 h 334137"/>
                <a:gd name="connsiteX10" fmla="*/ 313286 w 325301"/>
                <a:gd name="connsiteY10" fmla="*/ 234669 h 334137"/>
                <a:gd name="connsiteX11" fmla="*/ 325286 w 325301"/>
                <a:gd name="connsiteY11" fmla="*/ 166768 h 334137"/>
                <a:gd name="connsiteX12" fmla="*/ 304152 w 325301"/>
                <a:gd name="connsiteY12" fmla="*/ 79299 h 334137"/>
                <a:gd name="connsiteX13" fmla="*/ 246351 w 325301"/>
                <a:gd name="connsiteY13" fmla="*/ 20865 h 334137"/>
                <a:gd name="connsiteX14" fmla="*/ 254551 w 325301"/>
                <a:gd name="connsiteY14" fmla="*/ 213502 h 334137"/>
                <a:gd name="connsiteX15" fmla="*/ 233717 w 325301"/>
                <a:gd name="connsiteY15" fmla="*/ 248569 h 334137"/>
                <a:gd name="connsiteX16" fmla="*/ 202117 w 325301"/>
                <a:gd name="connsiteY16" fmla="*/ 270337 h 334137"/>
                <a:gd name="connsiteX17" fmla="*/ 162349 w 325301"/>
                <a:gd name="connsiteY17" fmla="*/ 277937 h 334137"/>
                <a:gd name="connsiteX18" fmla="*/ 112115 w 325301"/>
                <a:gd name="connsiteY18" fmla="*/ 264603 h 334137"/>
                <a:gd name="connsiteX19" fmla="*/ 76747 w 325301"/>
                <a:gd name="connsiteY19" fmla="*/ 226402 h 334137"/>
                <a:gd name="connsiteX20" fmla="*/ 63814 w 325301"/>
                <a:gd name="connsiteY20" fmla="*/ 166701 h 334137"/>
                <a:gd name="connsiteX21" fmla="*/ 71080 w 325301"/>
                <a:gd name="connsiteY21" fmla="*/ 120033 h 334137"/>
                <a:gd name="connsiteX22" fmla="*/ 91614 w 325301"/>
                <a:gd name="connsiteY22" fmla="*/ 85299 h 334137"/>
                <a:gd name="connsiteX23" fmla="*/ 123181 w 325301"/>
                <a:gd name="connsiteY23" fmla="*/ 63499 h 334137"/>
                <a:gd name="connsiteX24" fmla="*/ 162349 w 325301"/>
                <a:gd name="connsiteY24" fmla="*/ 56232 h 334137"/>
                <a:gd name="connsiteX25" fmla="*/ 213817 w 325301"/>
                <a:gd name="connsiteY25" fmla="*/ 69566 h 334137"/>
                <a:gd name="connsiteX26" fmla="*/ 249184 w 325301"/>
                <a:gd name="connsiteY26" fmla="*/ 107466 h 334137"/>
                <a:gd name="connsiteX27" fmla="*/ 262118 w 325301"/>
                <a:gd name="connsiteY27" fmla="*/ 166834 h 334137"/>
                <a:gd name="connsiteX28" fmla="*/ 254484 w 325301"/>
                <a:gd name="connsiteY28" fmla="*/ 213502 h 334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25301" h="334137">
                  <a:moveTo>
                    <a:pt x="246351" y="20865"/>
                  </a:moveTo>
                  <a:cubicBezTo>
                    <a:pt x="220684" y="6654"/>
                    <a:pt x="191683" y="-533"/>
                    <a:pt x="162349" y="31"/>
                  </a:cubicBezTo>
                  <a:cubicBezTo>
                    <a:pt x="140282" y="-179"/>
                    <a:pt x="118415" y="3894"/>
                    <a:pt x="97914" y="12031"/>
                  </a:cubicBezTo>
                  <a:cubicBezTo>
                    <a:pt x="78447" y="19801"/>
                    <a:pt x="60814" y="31528"/>
                    <a:pt x="46113" y="46465"/>
                  </a:cubicBezTo>
                  <a:cubicBezTo>
                    <a:pt x="31246" y="61625"/>
                    <a:pt x="19646" y="79676"/>
                    <a:pt x="12013" y="99500"/>
                  </a:cubicBezTo>
                  <a:cubicBezTo>
                    <a:pt x="3812" y="120970"/>
                    <a:pt x="-255" y="143790"/>
                    <a:pt x="12" y="166768"/>
                  </a:cubicBezTo>
                  <a:cubicBezTo>
                    <a:pt x="12" y="199612"/>
                    <a:pt x="7079" y="228669"/>
                    <a:pt x="21179" y="253936"/>
                  </a:cubicBezTo>
                  <a:cubicBezTo>
                    <a:pt x="34713" y="278617"/>
                    <a:pt x="54813" y="299064"/>
                    <a:pt x="79280" y="313004"/>
                  </a:cubicBezTo>
                  <a:cubicBezTo>
                    <a:pt x="124915" y="337678"/>
                    <a:pt x="179149" y="340911"/>
                    <a:pt x="227384" y="321838"/>
                  </a:cubicBezTo>
                  <a:cubicBezTo>
                    <a:pt x="246784" y="313917"/>
                    <a:pt x="264384" y="302214"/>
                    <a:pt x="279185" y="287404"/>
                  </a:cubicBezTo>
                  <a:cubicBezTo>
                    <a:pt x="294119" y="272393"/>
                    <a:pt x="305719" y="254429"/>
                    <a:pt x="313286" y="234669"/>
                  </a:cubicBezTo>
                  <a:cubicBezTo>
                    <a:pt x="321519" y="212989"/>
                    <a:pt x="325586" y="189955"/>
                    <a:pt x="325286" y="166768"/>
                  </a:cubicBezTo>
                  <a:cubicBezTo>
                    <a:pt x="325286" y="133434"/>
                    <a:pt x="318252" y="104276"/>
                    <a:pt x="304152" y="79299"/>
                  </a:cubicBezTo>
                  <a:cubicBezTo>
                    <a:pt x="290618" y="54872"/>
                    <a:pt x="270618" y="34651"/>
                    <a:pt x="246351" y="20865"/>
                  </a:cubicBezTo>
                  <a:close/>
                  <a:moveTo>
                    <a:pt x="254551" y="213502"/>
                  </a:moveTo>
                  <a:cubicBezTo>
                    <a:pt x="250051" y="226479"/>
                    <a:pt x="242951" y="238406"/>
                    <a:pt x="233717" y="248569"/>
                  </a:cubicBezTo>
                  <a:cubicBezTo>
                    <a:pt x="224884" y="258030"/>
                    <a:pt x="214117" y="265456"/>
                    <a:pt x="202117" y="270337"/>
                  </a:cubicBezTo>
                  <a:cubicBezTo>
                    <a:pt x="189483" y="275483"/>
                    <a:pt x="175982" y="278067"/>
                    <a:pt x="162349" y="277937"/>
                  </a:cubicBezTo>
                  <a:cubicBezTo>
                    <a:pt x="144715" y="278150"/>
                    <a:pt x="127348" y="273540"/>
                    <a:pt x="112115" y="264603"/>
                  </a:cubicBezTo>
                  <a:cubicBezTo>
                    <a:pt x="96914" y="255503"/>
                    <a:pt x="84648" y="242246"/>
                    <a:pt x="76747" y="226402"/>
                  </a:cubicBezTo>
                  <a:cubicBezTo>
                    <a:pt x="68114" y="209779"/>
                    <a:pt x="63780" y="189878"/>
                    <a:pt x="63814" y="166701"/>
                  </a:cubicBezTo>
                  <a:cubicBezTo>
                    <a:pt x="63513" y="150841"/>
                    <a:pt x="65980" y="135054"/>
                    <a:pt x="71080" y="120033"/>
                  </a:cubicBezTo>
                  <a:cubicBezTo>
                    <a:pt x="75547" y="107200"/>
                    <a:pt x="82514" y="95389"/>
                    <a:pt x="91614" y="85299"/>
                  </a:cubicBezTo>
                  <a:cubicBezTo>
                    <a:pt x="100314" y="75689"/>
                    <a:pt x="111115" y="68226"/>
                    <a:pt x="123181" y="63499"/>
                  </a:cubicBezTo>
                  <a:cubicBezTo>
                    <a:pt x="135648" y="58609"/>
                    <a:pt x="148949" y="56142"/>
                    <a:pt x="162349" y="56232"/>
                  </a:cubicBezTo>
                  <a:cubicBezTo>
                    <a:pt x="180383" y="55919"/>
                    <a:pt x="198183" y="60529"/>
                    <a:pt x="213817" y="69566"/>
                  </a:cubicBezTo>
                  <a:cubicBezTo>
                    <a:pt x="228950" y="78606"/>
                    <a:pt x="241217" y="91746"/>
                    <a:pt x="249184" y="107466"/>
                  </a:cubicBezTo>
                  <a:cubicBezTo>
                    <a:pt x="257818" y="123910"/>
                    <a:pt x="262118" y="143700"/>
                    <a:pt x="262118" y="166834"/>
                  </a:cubicBezTo>
                  <a:cubicBezTo>
                    <a:pt x="262318" y="182718"/>
                    <a:pt x="259751" y="198512"/>
                    <a:pt x="254484" y="213502"/>
                  </a:cubicBezTo>
                  <a:close/>
                </a:path>
              </a:pathLst>
            </a:custGeom>
            <a:grpFill/>
            <a:ln w="3333" cap="flat">
              <a:noFill/>
              <a:prstDash val="solid"/>
              <a:miter/>
            </a:ln>
          </p:spPr>
          <p:txBody>
            <a:bodyPr rtlCol="0" anchor="ctr"/>
            <a:lstStyle/>
            <a:p>
              <a:endParaRPr lang="es-ES" sz="1350"/>
            </a:p>
          </p:txBody>
        </p:sp>
        <p:sp>
          <p:nvSpPr>
            <p:cNvPr id="18" name="Forma libre: forma 17">
              <a:extLst>
                <a:ext uri="{FF2B5EF4-FFF2-40B4-BE49-F238E27FC236}">
                  <a16:creationId xmlns:a16="http://schemas.microsoft.com/office/drawing/2014/main" id="{A33C9585-B897-3864-7DE9-2C84438DF5AE}"/>
                </a:ext>
              </a:extLst>
            </p:cNvPr>
            <p:cNvSpPr/>
            <p:nvPr/>
          </p:nvSpPr>
          <p:spPr>
            <a:xfrm>
              <a:off x="4768096" y="3487762"/>
              <a:ext cx="464876" cy="321040"/>
            </a:xfrm>
            <a:custGeom>
              <a:avLst/>
              <a:gdLst>
                <a:gd name="connsiteX0" fmla="*/ 349274 w 464876"/>
                <a:gd name="connsiteY0" fmla="*/ 172604 h 321040"/>
                <a:gd name="connsiteX1" fmla="*/ 341074 w 464876"/>
                <a:gd name="connsiteY1" fmla="*/ 200071 h 321040"/>
                <a:gd name="connsiteX2" fmla="*/ 332874 w 464876"/>
                <a:gd name="connsiteY2" fmla="*/ 230072 h 321040"/>
                <a:gd name="connsiteX3" fmla="*/ 314540 w 464876"/>
                <a:gd name="connsiteY3" fmla="*/ 173204 h 321040"/>
                <a:gd name="connsiteX4" fmla="*/ 259472 w 464876"/>
                <a:gd name="connsiteY4" fmla="*/ 0 h 321040"/>
                <a:gd name="connsiteX5" fmla="*/ 205771 w 464876"/>
                <a:gd name="connsiteY5" fmla="*/ 0 h 321040"/>
                <a:gd name="connsiteX6" fmla="*/ 151603 w 464876"/>
                <a:gd name="connsiteY6" fmla="*/ 172604 h 321040"/>
                <a:gd name="connsiteX7" fmla="*/ 143069 w 464876"/>
                <a:gd name="connsiteY7" fmla="*/ 200704 h 321040"/>
                <a:gd name="connsiteX8" fmla="*/ 133903 w 464876"/>
                <a:gd name="connsiteY8" fmla="*/ 230705 h 321040"/>
                <a:gd name="connsiteX9" fmla="*/ 125069 w 464876"/>
                <a:gd name="connsiteY9" fmla="*/ 200704 h 321040"/>
                <a:gd name="connsiteX10" fmla="*/ 116836 w 464876"/>
                <a:gd name="connsiteY10" fmla="*/ 172604 h 321040"/>
                <a:gd name="connsiteX11" fmla="*/ 65701 w 464876"/>
                <a:gd name="connsiteY11" fmla="*/ 167 h 321040"/>
                <a:gd name="connsiteX12" fmla="*/ 0 w 464876"/>
                <a:gd name="connsiteY12" fmla="*/ 167 h 321040"/>
                <a:gd name="connsiteX13" fmla="*/ 101702 w 464876"/>
                <a:gd name="connsiteY13" fmla="*/ 321040 h 321040"/>
                <a:gd name="connsiteX14" fmla="*/ 160437 w 464876"/>
                <a:gd name="connsiteY14" fmla="*/ 321040 h 321040"/>
                <a:gd name="connsiteX15" fmla="*/ 214738 w 464876"/>
                <a:gd name="connsiteY15" fmla="*/ 148603 h 321040"/>
                <a:gd name="connsiteX16" fmla="*/ 231805 w 464876"/>
                <a:gd name="connsiteY16" fmla="*/ 92402 h 321040"/>
                <a:gd name="connsiteX17" fmla="*/ 250105 w 464876"/>
                <a:gd name="connsiteY17" fmla="*/ 148603 h 321040"/>
                <a:gd name="connsiteX18" fmla="*/ 304440 w 464876"/>
                <a:gd name="connsiteY18" fmla="*/ 321040 h 321040"/>
                <a:gd name="connsiteX19" fmla="*/ 363808 w 464876"/>
                <a:gd name="connsiteY19" fmla="*/ 321040 h 321040"/>
                <a:gd name="connsiteX20" fmla="*/ 464876 w 464876"/>
                <a:gd name="connsiteY20" fmla="*/ 167 h 321040"/>
                <a:gd name="connsiteX21" fmla="*/ 400442 w 464876"/>
                <a:gd name="connsiteY21" fmla="*/ 167 h 32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4876" h="321040">
                  <a:moveTo>
                    <a:pt x="349274" y="172604"/>
                  </a:moveTo>
                  <a:cubicBezTo>
                    <a:pt x="346341" y="181871"/>
                    <a:pt x="343607" y="191027"/>
                    <a:pt x="341074" y="200071"/>
                  </a:cubicBezTo>
                  <a:cubicBezTo>
                    <a:pt x="338540" y="209114"/>
                    <a:pt x="335807" y="219115"/>
                    <a:pt x="332874" y="230072"/>
                  </a:cubicBezTo>
                  <a:cubicBezTo>
                    <a:pt x="325273" y="206471"/>
                    <a:pt x="319173" y="187514"/>
                    <a:pt x="314540" y="173204"/>
                  </a:cubicBezTo>
                  <a:lnTo>
                    <a:pt x="259472" y="0"/>
                  </a:lnTo>
                  <a:lnTo>
                    <a:pt x="205771" y="0"/>
                  </a:lnTo>
                  <a:lnTo>
                    <a:pt x="151603" y="172604"/>
                  </a:lnTo>
                  <a:cubicBezTo>
                    <a:pt x="148636" y="182314"/>
                    <a:pt x="145770" y="191681"/>
                    <a:pt x="143069" y="200704"/>
                  </a:cubicBezTo>
                  <a:cubicBezTo>
                    <a:pt x="140303" y="209771"/>
                    <a:pt x="137269" y="219771"/>
                    <a:pt x="133903" y="230705"/>
                  </a:cubicBezTo>
                  <a:cubicBezTo>
                    <a:pt x="130569" y="219771"/>
                    <a:pt x="127569" y="209771"/>
                    <a:pt x="125069" y="200704"/>
                  </a:cubicBezTo>
                  <a:cubicBezTo>
                    <a:pt x="122569" y="191637"/>
                    <a:pt x="119802" y="182304"/>
                    <a:pt x="116836" y="172604"/>
                  </a:cubicBezTo>
                  <a:lnTo>
                    <a:pt x="65701" y="167"/>
                  </a:lnTo>
                  <a:lnTo>
                    <a:pt x="0" y="167"/>
                  </a:lnTo>
                  <a:lnTo>
                    <a:pt x="101702" y="321040"/>
                  </a:lnTo>
                  <a:lnTo>
                    <a:pt x="160437" y="321040"/>
                  </a:lnTo>
                  <a:lnTo>
                    <a:pt x="214738" y="148603"/>
                  </a:lnTo>
                  <a:cubicBezTo>
                    <a:pt x="219371" y="134713"/>
                    <a:pt x="225071" y="115979"/>
                    <a:pt x="231805" y="92402"/>
                  </a:cubicBezTo>
                  <a:cubicBezTo>
                    <a:pt x="239805" y="115979"/>
                    <a:pt x="245905" y="134713"/>
                    <a:pt x="250105" y="148603"/>
                  </a:cubicBezTo>
                  <a:lnTo>
                    <a:pt x="304440" y="321040"/>
                  </a:lnTo>
                  <a:lnTo>
                    <a:pt x="363808" y="321040"/>
                  </a:lnTo>
                  <a:lnTo>
                    <a:pt x="464876" y="167"/>
                  </a:lnTo>
                  <a:lnTo>
                    <a:pt x="400442" y="167"/>
                  </a:lnTo>
                  <a:close/>
                </a:path>
              </a:pathLst>
            </a:custGeom>
            <a:grpFill/>
            <a:ln w="3333" cap="flat">
              <a:noFill/>
              <a:prstDash val="solid"/>
              <a:miter/>
            </a:ln>
          </p:spPr>
          <p:txBody>
            <a:bodyPr rtlCol="0" anchor="ctr"/>
            <a:lstStyle/>
            <a:p>
              <a:endParaRPr lang="es-ES" sz="1350"/>
            </a:p>
          </p:txBody>
        </p:sp>
        <p:sp>
          <p:nvSpPr>
            <p:cNvPr id="19" name="Forma libre: forma 18">
              <a:extLst>
                <a:ext uri="{FF2B5EF4-FFF2-40B4-BE49-F238E27FC236}">
                  <a16:creationId xmlns:a16="http://schemas.microsoft.com/office/drawing/2014/main" id="{0F03C4DD-B4A3-CB49-B417-AF8954BF317C}"/>
                </a:ext>
              </a:extLst>
            </p:cNvPr>
            <p:cNvSpPr/>
            <p:nvPr/>
          </p:nvSpPr>
          <p:spPr>
            <a:xfrm>
              <a:off x="5232952" y="3481440"/>
              <a:ext cx="302526" cy="334259"/>
            </a:xfrm>
            <a:custGeom>
              <a:avLst/>
              <a:gdLst>
                <a:gd name="connsiteX0" fmla="*/ 230559 w 302526"/>
                <a:gd name="connsiteY0" fmla="*/ 20555 h 334259"/>
                <a:gd name="connsiteX1" fmla="*/ 154124 w 302526"/>
                <a:gd name="connsiteY1" fmla="*/ 21 h 334259"/>
                <a:gd name="connsiteX2" fmla="*/ 91889 w 302526"/>
                <a:gd name="connsiteY2" fmla="*/ 11688 h 334259"/>
                <a:gd name="connsiteX3" fmla="*/ 42955 w 302526"/>
                <a:gd name="connsiteY3" fmla="*/ 45589 h 334259"/>
                <a:gd name="connsiteX4" fmla="*/ 11054 w 302526"/>
                <a:gd name="connsiteY4" fmla="*/ 98323 h 334259"/>
                <a:gd name="connsiteX5" fmla="*/ 20 w 302526"/>
                <a:gd name="connsiteY5" fmla="*/ 166858 h 334259"/>
                <a:gd name="connsiteX6" fmla="*/ 20221 w 302526"/>
                <a:gd name="connsiteY6" fmla="*/ 254327 h 334259"/>
                <a:gd name="connsiteX7" fmla="*/ 75789 w 302526"/>
                <a:gd name="connsiteY7" fmla="*/ 313095 h 334259"/>
                <a:gd name="connsiteX8" fmla="*/ 157291 w 302526"/>
                <a:gd name="connsiteY8" fmla="*/ 334228 h 334259"/>
                <a:gd name="connsiteX9" fmla="*/ 211258 w 302526"/>
                <a:gd name="connsiteY9" fmla="*/ 326328 h 334259"/>
                <a:gd name="connsiteX10" fmla="*/ 259293 w 302526"/>
                <a:gd name="connsiteY10" fmla="*/ 300461 h 334259"/>
                <a:gd name="connsiteX11" fmla="*/ 296860 w 302526"/>
                <a:gd name="connsiteY11" fmla="*/ 254027 h 334259"/>
                <a:gd name="connsiteX12" fmla="*/ 248859 w 302526"/>
                <a:gd name="connsiteY12" fmla="*/ 224326 h 334259"/>
                <a:gd name="connsiteX13" fmla="*/ 224858 w 302526"/>
                <a:gd name="connsiteY13" fmla="*/ 256227 h 334259"/>
                <a:gd name="connsiteX14" fmla="*/ 193891 w 302526"/>
                <a:gd name="connsiteY14" fmla="*/ 273927 h 334259"/>
                <a:gd name="connsiteX15" fmla="*/ 157224 w 302526"/>
                <a:gd name="connsiteY15" fmla="*/ 279294 h 334259"/>
                <a:gd name="connsiteX16" fmla="*/ 108589 w 302526"/>
                <a:gd name="connsiteY16" fmla="*/ 266660 h 334259"/>
                <a:gd name="connsiteX17" fmla="*/ 74855 w 302526"/>
                <a:gd name="connsiteY17" fmla="*/ 228926 h 334259"/>
                <a:gd name="connsiteX18" fmla="*/ 63089 w 302526"/>
                <a:gd name="connsiteY18" fmla="*/ 181258 h 334259"/>
                <a:gd name="connsiteX19" fmla="*/ 301927 w 302526"/>
                <a:gd name="connsiteY19" fmla="*/ 181258 h 334259"/>
                <a:gd name="connsiteX20" fmla="*/ 302527 w 302526"/>
                <a:gd name="connsiteY20" fmla="*/ 172425 h 334259"/>
                <a:gd name="connsiteX21" fmla="*/ 302527 w 302526"/>
                <a:gd name="connsiteY21" fmla="*/ 164191 h 334259"/>
                <a:gd name="connsiteX22" fmla="*/ 283293 w 302526"/>
                <a:gd name="connsiteY22" fmla="*/ 77990 h 334259"/>
                <a:gd name="connsiteX23" fmla="*/ 230559 w 302526"/>
                <a:gd name="connsiteY23" fmla="*/ 20555 h 334259"/>
                <a:gd name="connsiteX24" fmla="*/ 86856 w 302526"/>
                <a:gd name="connsiteY24" fmla="*/ 81823 h 334259"/>
                <a:gd name="connsiteX25" fmla="*/ 115590 w 302526"/>
                <a:gd name="connsiteY25" fmla="*/ 59723 h 334259"/>
                <a:gd name="connsiteX26" fmla="*/ 153491 w 302526"/>
                <a:gd name="connsiteY26" fmla="*/ 52456 h 334259"/>
                <a:gd name="connsiteX27" fmla="*/ 215692 w 302526"/>
                <a:gd name="connsiteY27" fmla="*/ 80223 h 334259"/>
                <a:gd name="connsiteX28" fmla="*/ 238026 w 302526"/>
                <a:gd name="connsiteY28" fmla="*/ 135191 h 334259"/>
                <a:gd name="connsiteX29" fmla="*/ 64922 w 302526"/>
                <a:gd name="connsiteY29" fmla="*/ 135191 h 334259"/>
                <a:gd name="connsiteX30" fmla="*/ 68855 w 302526"/>
                <a:gd name="connsiteY30" fmla="*/ 117824 h 334259"/>
                <a:gd name="connsiteX31" fmla="*/ 86856 w 302526"/>
                <a:gd name="connsiteY31" fmla="*/ 81823 h 33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02526" h="334259">
                  <a:moveTo>
                    <a:pt x="230559" y="20555"/>
                  </a:moveTo>
                  <a:cubicBezTo>
                    <a:pt x="207525" y="6671"/>
                    <a:pt x="181024" y="-442"/>
                    <a:pt x="154124" y="21"/>
                  </a:cubicBezTo>
                  <a:cubicBezTo>
                    <a:pt x="132823" y="-245"/>
                    <a:pt x="111656" y="3721"/>
                    <a:pt x="91889" y="11688"/>
                  </a:cubicBezTo>
                  <a:cubicBezTo>
                    <a:pt x="73355" y="19378"/>
                    <a:pt x="56655" y="30935"/>
                    <a:pt x="42955" y="45589"/>
                  </a:cubicBezTo>
                  <a:cubicBezTo>
                    <a:pt x="28788" y="60769"/>
                    <a:pt x="17921" y="78726"/>
                    <a:pt x="11054" y="98323"/>
                  </a:cubicBezTo>
                  <a:cubicBezTo>
                    <a:pt x="3421" y="120354"/>
                    <a:pt x="-313" y="143548"/>
                    <a:pt x="20" y="166858"/>
                  </a:cubicBezTo>
                  <a:cubicBezTo>
                    <a:pt x="20" y="200192"/>
                    <a:pt x="6754" y="229349"/>
                    <a:pt x="20221" y="254327"/>
                  </a:cubicBezTo>
                  <a:cubicBezTo>
                    <a:pt x="32988" y="278647"/>
                    <a:pt x="52222" y="298978"/>
                    <a:pt x="75789" y="313095"/>
                  </a:cubicBezTo>
                  <a:cubicBezTo>
                    <a:pt x="100489" y="327488"/>
                    <a:pt x="128690" y="334802"/>
                    <a:pt x="157291" y="334228"/>
                  </a:cubicBezTo>
                  <a:cubicBezTo>
                    <a:pt x="175558" y="334262"/>
                    <a:pt x="193758" y="331598"/>
                    <a:pt x="211258" y="326328"/>
                  </a:cubicBezTo>
                  <a:cubicBezTo>
                    <a:pt x="228859" y="321021"/>
                    <a:pt x="245193" y="312225"/>
                    <a:pt x="259293" y="300461"/>
                  </a:cubicBezTo>
                  <a:cubicBezTo>
                    <a:pt x="274593" y="287454"/>
                    <a:pt x="287327" y="271707"/>
                    <a:pt x="296860" y="254027"/>
                  </a:cubicBezTo>
                  <a:lnTo>
                    <a:pt x="248859" y="224326"/>
                  </a:lnTo>
                  <a:cubicBezTo>
                    <a:pt x="242926" y="236360"/>
                    <a:pt x="234759" y="247177"/>
                    <a:pt x="224858" y="256227"/>
                  </a:cubicBezTo>
                  <a:cubicBezTo>
                    <a:pt x="215925" y="264277"/>
                    <a:pt x="205358" y="270314"/>
                    <a:pt x="193891" y="273927"/>
                  </a:cubicBezTo>
                  <a:cubicBezTo>
                    <a:pt x="182024" y="277577"/>
                    <a:pt x="169657" y="279387"/>
                    <a:pt x="157224" y="279294"/>
                  </a:cubicBezTo>
                  <a:cubicBezTo>
                    <a:pt x="140157" y="279581"/>
                    <a:pt x="123356" y="275214"/>
                    <a:pt x="108589" y="266660"/>
                  </a:cubicBezTo>
                  <a:cubicBezTo>
                    <a:pt x="93823" y="257730"/>
                    <a:pt x="82089" y="244586"/>
                    <a:pt x="74855" y="228926"/>
                  </a:cubicBezTo>
                  <a:cubicBezTo>
                    <a:pt x="67889" y="213949"/>
                    <a:pt x="63889" y="197759"/>
                    <a:pt x="63089" y="181258"/>
                  </a:cubicBezTo>
                  <a:lnTo>
                    <a:pt x="301927" y="181258"/>
                  </a:lnTo>
                  <a:cubicBezTo>
                    <a:pt x="302327" y="178332"/>
                    <a:pt x="302527" y="175378"/>
                    <a:pt x="302527" y="172425"/>
                  </a:cubicBezTo>
                  <a:lnTo>
                    <a:pt x="302527" y="164191"/>
                  </a:lnTo>
                  <a:cubicBezTo>
                    <a:pt x="302527" y="131347"/>
                    <a:pt x="296127" y="102613"/>
                    <a:pt x="283293" y="77990"/>
                  </a:cubicBezTo>
                  <a:cubicBezTo>
                    <a:pt x="271326" y="54352"/>
                    <a:pt x="253093" y="34479"/>
                    <a:pt x="230559" y="20555"/>
                  </a:cubicBezTo>
                  <a:close/>
                  <a:moveTo>
                    <a:pt x="86856" y="81823"/>
                  </a:moveTo>
                  <a:cubicBezTo>
                    <a:pt x="94389" y="72116"/>
                    <a:pt x="104289" y="64506"/>
                    <a:pt x="115590" y="59723"/>
                  </a:cubicBezTo>
                  <a:cubicBezTo>
                    <a:pt x="127590" y="54742"/>
                    <a:pt x="140490" y="52269"/>
                    <a:pt x="153491" y="52456"/>
                  </a:cubicBezTo>
                  <a:cubicBezTo>
                    <a:pt x="177357" y="51832"/>
                    <a:pt x="200225" y="62039"/>
                    <a:pt x="215692" y="80223"/>
                  </a:cubicBezTo>
                  <a:cubicBezTo>
                    <a:pt x="227292" y="93557"/>
                    <a:pt x="234726" y="111880"/>
                    <a:pt x="238026" y="135191"/>
                  </a:cubicBezTo>
                  <a:lnTo>
                    <a:pt x="64922" y="135191"/>
                  </a:lnTo>
                  <a:cubicBezTo>
                    <a:pt x="65855" y="129324"/>
                    <a:pt x="67155" y="123521"/>
                    <a:pt x="68855" y="117824"/>
                  </a:cubicBezTo>
                  <a:cubicBezTo>
                    <a:pt x="72522" y="104787"/>
                    <a:pt x="78622" y="92570"/>
                    <a:pt x="86856" y="81823"/>
                  </a:cubicBezTo>
                  <a:close/>
                </a:path>
              </a:pathLst>
            </a:custGeom>
            <a:grpFill/>
            <a:ln w="3333" cap="flat">
              <a:noFill/>
              <a:prstDash val="solid"/>
              <a:miter/>
            </a:ln>
          </p:spPr>
          <p:txBody>
            <a:bodyPr rtlCol="0" anchor="ctr"/>
            <a:lstStyle/>
            <a:p>
              <a:endParaRPr lang="es-ES" sz="1350"/>
            </a:p>
          </p:txBody>
        </p:sp>
        <p:sp>
          <p:nvSpPr>
            <p:cNvPr id="30" name="Forma libre: forma 29">
              <a:extLst>
                <a:ext uri="{FF2B5EF4-FFF2-40B4-BE49-F238E27FC236}">
                  <a16:creationId xmlns:a16="http://schemas.microsoft.com/office/drawing/2014/main" id="{3BDCCF27-4561-BF38-AB16-B58CB0BA0CBC}"/>
                </a:ext>
              </a:extLst>
            </p:cNvPr>
            <p:cNvSpPr/>
            <p:nvPr/>
          </p:nvSpPr>
          <p:spPr>
            <a:xfrm>
              <a:off x="5575180" y="3481451"/>
              <a:ext cx="167370" cy="327184"/>
            </a:xfrm>
            <a:custGeom>
              <a:avLst/>
              <a:gdLst>
                <a:gd name="connsiteX0" fmla="*/ 149070 w 167370"/>
                <a:gd name="connsiteY0" fmla="*/ 11 h 327184"/>
                <a:gd name="connsiteX1" fmla="*/ 98202 w 167370"/>
                <a:gd name="connsiteY1" fmla="*/ 14545 h 327184"/>
                <a:gd name="connsiteX2" fmla="*/ 61901 w 167370"/>
                <a:gd name="connsiteY2" fmla="*/ 58746 h 327184"/>
                <a:gd name="connsiteX3" fmla="*/ 61901 w 167370"/>
                <a:gd name="connsiteY3" fmla="*/ 6311 h 327184"/>
                <a:gd name="connsiteX4" fmla="*/ 0 w 167370"/>
                <a:gd name="connsiteY4" fmla="*/ 6311 h 327184"/>
                <a:gd name="connsiteX5" fmla="*/ 0 w 167370"/>
                <a:gd name="connsiteY5" fmla="*/ 327185 h 327184"/>
                <a:gd name="connsiteX6" fmla="*/ 61901 w 167370"/>
                <a:gd name="connsiteY6" fmla="*/ 327185 h 327184"/>
                <a:gd name="connsiteX7" fmla="*/ 61901 w 167370"/>
                <a:gd name="connsiteY7" fmla="*/ 156014 h 327184"/>
                <a:gd name="connsiteX8" fmla="*/ 82735 w 167370"/>
                <a:gd name="connsiteY8" fmla="*/ 90346 h 327184"/>
                <a:gd name="connsiteX9" fmla="*/ 135803 w 167370"/>
                <a:gd name="connsiteY9" fmla="*/ 65712 h 327184"/>
                <a:gd name="connsiteX10" fmla="*/ 167370 w 167370"/>
                <a:gd name="connsiteY10" fmla="*/ 65712 h 327184"/>
                <a:gd name="connsiteX11" fmla="*/ 167370 w 167370"/>
                <a:gd name="connsiteY11" fmla="*/ 11 h 32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370" h="327184">
                  <a:moveTo>
                    <a:pt x="149070" y="11"/>
                  </a:moveTo>
                  <a:cubicBezTo>
                    <a:pt x="131036" y="-269"/>
                    <a:pt x="113369" y="4788"/>
                    <a:pt x="98202" y="14545"/>
                  </a:cubicBezTo>
                  <a:cubicBezTo>
                    <a:pt x="83268" y="24212"/>
                    <a:pt x="71168" y="38945"/>
                    <a:pt x="61901" y="58746"/>
                  </a:cubicBezTo>
                  <a:lnTo>
                    <a:pt x="61901" y="6311"/>
                  </a:lnTo>
                  <a:lnTo>
                    <a:pt x="0" y="6311"/>
                  </a:lnTo>
                  <a:lnTo>
                    <a:pt x="0" y="327185"/>
                  </a:lnTo>
                  <a:lnTo>
                    <a:pt x="61901" y="327185"/>
                  </a:lnTo>
                  <a:lnTo>
                    <a:pt x="61901" y="156014"/>
                  </a:lnTo>
                  <a:cubicBezTo>
                    <a:pt x="61901" y="128657"/>
                    <a:pt x="68835" y="106770"/>
                    <a:pt x="82735" y="90346"/>
                  </a:cubicBezTo>
                  <a:cubicBezTo>
                    <a:pt x="95669" y="74366"/>
                    <a:pt x="115269" y="65269"/>
                    <a:pt x="135803" y="65712"/>
                  </a:cubicBezTo>
                  <a:lnTo>
                    <a:pt x="167370" y="65712"/>
                  </a:lnTo>
                  <a:lnTo>
                    <a:pt x="167370" y="11"/>
                  </a:lnTo>
                  <a:close/>
                </a:path>
              </a:pathLst>
            </a:custGeom>
            <a:grpFill/>
            <a:ln w="3333" cap="flat">
              <a:noFill/>
              <a:prstDash val="solid"/>
              <a:miter/>
            </a:ln>
          </p:spPr>
          <p:txBody>
            <a:bodyPr rtlCol="0" anchor="ctr"/>
            <a:lstStyle/>
            <a:p>
              <a:endParaRPr lang="es-ES" sz="1350"/>
            </a:p>
          </p:txBody>
        </p:sp>
        <p:sp>
          <p:nvSpPr>
            <p:cNvPr id="31" name="Forma libre: forma 30">
              <a:extLst>
                <a:ext uri="{FF2B5EF4-FFF2-40B4-BE49-F238E27FC236}">
                  <a16:creationId xmlns:a16="http://schemas.microsoft.com/office/drawing/2014/main" id="{10E42D42-8245-9915-0640-E379D924199D}"/>
                </a:ext>
              </a:extLst>
            </p:cNvPr>
            <p:cNvSpPr/>
            <p:nvPr/>
          </p:nvSpPr>
          <p:spPr>
            <a:xfrm>
              <a:off x="1347857" y="3171155"/>
              <a:ext cx="420230" cy="673769"/>
            </a:xfrm>
            <a:custGeom>
              <a:avLst/>
              <a:gdLst>
                <a:gd name="connsiteX0" fmla="*/ 0 w 420230"/>
                <a:gd name="connsiteY0" fmla="*/ 480344 h 673769"/>
                <a:gd name="connsiteX1" fmla="*/ 55768 w 420230"/>
                <a:gd name="connsiteY1" fmla="*/ 616213 h 673769"/>
                <a:gd name="connsiteX2" fmla="*/ 278373 w 420230"/>
                <a:gd name="connsiteY2" fmla="*/ 652681 h 673769"/>
                <a:gd name="connsiteX3" fmla="*/ 345241 w 420230"/>
                <a:gd name="connsiteY3" fmla="*/ 0 h 673769"/>
                <a:gd name="connsiteX4" fmla="*/ 0 w 420230"/>
                <a:gd name="connsiteY4" fmla="*/ 480344 h 673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230" h="673769">
                  <a:moveTo>
                    <a:pt x="0" y="480344"/>
                  </a:moveTo>
                  <a:cubicBezTo>
                    <a:pt x="-76" y="531218"/>
                    <a:pt x="19971" y="580059"/>
                    <a:pt x="55768" y="616213"/>
                  </a:cubicBezTo>
                  <a:cubicBezTo>
                    <a:pt x="124836" y="685281"/>
                    <a:pt x="218605" y="685148"/>
                    <a:pt x="278373" y="652681"/>
                  </a:cubicBezTo>
                  <a:cubicBezTo>
                    <a:pt x="351541" y="612980"/>
                    <a:pt x="516145" y="493910"/>
                    <a:pt x="345241" y="0"/>
                  </a:cubicBezTo>
                  <a:cubicBezTo>
                    <a:pt x="345241" y="233138"/>
                    <a:pt x="0" y="256839"/>
                    <a:pt x="0" y="480344"/>
                  </a:cubicBezTo>
                  <a:close/>
                </a:path>
              </a:pathLst>
            </a:custGeom>
            <a:grpFill/>
            <a:ln w="3333" cap="flat">
              <a:noFill/>
              <a:prstDash val="solid"/>
              <a:miter/>
            </a:ln>
          </p:spPr>
          <p:txBody>
            <a:bodyPr rtlCol="0" anchor="ctr"/>
            <a:lstStyle/>
            <a:p>
              <a:endParaRPr lang="es-ES" sz="1350"/>
            </a:p>
          </p:txBody>
        </p:sp>
        <p:sp>
          <p:nvSpPr>
            <p:cNvPr id="32" name="Forma libre: forma 31">
              <a:extLst>
                <a:ext uri="{FF2B5EF4-FFF2-40B4-BE49-F238E27FC236}">
                  <a16:creationId xmlns:a16="http://schemas.microsoft.com/office/drawing/2014/main" id="{BA9D87E1-A17A-170E-6E8D-0591B7BC24E4}"/>
                </a:ext>
              </a:extLst>
            </p:cNvPr>
            <p:cNvSpPr/>
            <p:nvPr/>
          </p:nvSpPr>
          <p:spPr>
            <a:xfrm>
              <a:off x="1103118" y="3171155"/>
              <a:ext cx="401942" cy="673740"/>
            </a:xfrm>
            <a:custGeom>
              <a:avLst/>
              <a:gdLst>
                <a:gd name="connsiteX0" fmla="*/ 401942 w 401942"/>
                <a:gd name="connsiteY0" fmla="*/ 204104 h 673740"/>
                <a:gd name="connsiteX1" fmla="*/ 345274 w 401942"/>
                <a:gd name="connsiteY1" fmla="*/ 0 h 673740"/>
                <a:gd name="connsiteX2" fmla="*/ 0 w 401942"/>
                <a:gd name="connsiteY2" fmla="*/ 480344 h 673740"/>
                <a:gd name="connsiteX3" fmla="*/ 55701 w 401942"/>
                <a:gd name="connsiteY3" fmla="*/ 616213 h 673740"/>
                <a:gd name="connsiteX4" fmla="*/ 278306 w 401942"/>
                <a:gd name="connsiteY4" fmla="*/ 652681 h 673740"/>
                <a:gd name="connsiteX5" fmla="*/ 401942 w 401942"/>
                <a:gd name="connsiteY5" fmla="*/ 204104 h 67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942" h="673740">
                  <a:moveTo>
                    <a:pt x="401942" y="204104"/>
                  </a:moveTo>
                  <a:cubicBezTo>
                    <a:pt x="390608" y="143003"/>
                    <a:pt x="372441" y="80435"/>
                    <a:pt x="345274" y="0"/>
                  </a:cubicBezTo>
                  <a:cubicBezTo>
                    <a:pt x="345274" y="233138"/>
                    <a:pt x="0" y="256839"/>
                    <a:pt x="0" y="480344"/>
                  </a:cubicBezTo>
                  <a:cubicBezTo>
                    <a:pt x="-76" y="531208"/>
                    <a:pt x="19941" y="580042"/>
                    <a:pt x="55701" y="616213"/>
                  </a:cubicBezTo>
                  <a:cubicBezTo>
                    <a:pt x="124770" y="685281"/>
                    <a:pt x="219272" y="685081"/>
                    <a:pt x="278306" y="652681"/>
                  </a:cubicBezTo>
                  <a:cubicBezTo>
                    <a:pt x="141037" y="506311"/>
                    <a:pt x="189371" y="336874"/>
                    <a:pt x="401942" y="204104"/>
                  </a:cubicBezTo>
                  <a:close/>
                </a:path>
              </a:pathLst>
            </a:custGeom>
            <a:grpFill/>
            <a:ln w="3333" cap="flat">
              <a:noFill/>
              <a:prstDash val="solid"/>
              <a:miter/>
            </a:ln>
          </p:spPr>
          <p:txBody>
            <a:bodyPr rtlCol="0" anchor="ctr"/>
            <a:lstStyle/>
            <a:p>
              <a:endParaRPr lang="es-ES" sz="1350"/>
            </a:p>
          </p:txBody>
        </p:sp>
        <p:sp>
          <p:nvSpPr>
            <p:cNvPr id="33" name="Forma libre: forma 32">
              <a:extLst>
                <a:ext uri="{FF2B5EF4-FFF2-40B4-BE49-F238E27FC236}">
                  <a16:creationId xmlns:a16="http://schemas.microsoft.com/office/drawing/2014/main" id="{7162DF08-DD35-8979-27C9-C35CA54B9142}"/>
                </a:ext>
              </a:extLst>
            </p:cNvPr>
            <p:cNvSpPr/>
            <p:nvPr/>
          </p:nvSpPr>
          <p:spPr>
            <a:xfrm>
              <a:off x="858380" y="3171155"/>
              <a:ext cx="401941" cy="832550"/>
            </a:xfrm>
            <a:custGeom>
              <a:avLst/>
              <a:gdLst>
                <a:gd name="connsiteX0" fmla="*/ 401942 w 401941"/>
                <a:gd name="connsiteY0" fmla="*/ 204104 h 832550"/>
                <a:gd name="connsiteX1" fmla="*/ 345274 w 401941"/>
                <a:gd name="connsiteY1" fmla="*/ 0 h 832550"/>
                <a:gd name="connsiteX2" fmla="*/ 0 w 401941"/>
                <a:gd name="connsiteY2" fmla="*/ 480344 h 832550"/>
                <a:gd name="connsiteX3" fmla="*/ 92869 w 401941"/>
                <a:gd name="connsiteY3" fmla="*/ 645447 h 832550"/>
                <a:gd name="connsiteX4" fmla="*/ 83968 w 401941"/>
                <a:gd name="connsiteY4" fmla="*/ 832551 h 832550"/>
                <a:gd name="connsiteX5" fmla="*/ 128269 w 401941"/>
                <a:gd name="connsiteY5" fmla="*/ 825184 h 832550"/>
                <a:gd name="connsiteX6" fmla="*/ 121269 w 401941"/>
                <a:gd name="connsiteY6" fmla="*/ 659781 h 832550"/>
                <a:gd name="connsiteX7" fmla="*/ 278306 w 401941"/>
                <a:gd name="connsiteY7" fmla="*/ 652747 h 832550"/>
                <a:gd name="connsiteX8" fmla="*/ 401942 w 401941"/>
                <a:gd name="connsiteY8" fmla="*/ 204104 h 83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1941" h="832550">
                  <a:moveTo>
                    <a:pt x="401942" y="204104"/>
                  </a:moveTo>
                  <a:cubicBezTo>
                    <a:pt x="390608" y="143003"/>
                    <a:pt x="372408" y="80435"/>
                    <a:pt x="345274" y="0"/>
                  </a:cubicBezTo>
                  <a:cubicBezTo>
                    <a:pt x="345274" y="233138"/>
                    <a:pt x="0" y="256839"/>
                    <a:pt x="0" y="480344"/>
                  </a:cubicBezTo>
                  <a:cubicBezTo>
                    <a:pt x="0" y="594979"/>
                    <a:pt x="92869" y="645447"/>
                    <a:pt x="92869" y="645447"/>
                  </a:cubicBezTo>
                  <a:cubicBezTo>
                    <a:pt x="78438" y="706738"/>
                    <a:pt x="75422" y="770166"/>
                    <a:pt x="83968" y="832551"/>
                  </a:cubicBezTo>
                  <a:lnTo>
                    <a:pt x="128269" y="825184"/>
                  </a:lnTo>
                  <a:cubicBezTo>
                    <a:pt x="106602" y="749849"/>
                    <a:pt x="119903" y="667814"/>
                    <a:pt x="121269" y="659781"/>
                  </a:cubicBezTo>
                  <a:cubicBezTo>
                    <a:pt x="177937" y="682481"/>
                    <a:pt x="236372" y="675748"/>
                    <a:pt x="278306" y="652747"/>
                  </a:cubicBezTo>
                  <a:cubicBezTo>
                    <a:pt x="140836" y="506311"/>
                    <a:pt x="189371" y="336907"/>
                    <a:pt x="401942" y="204104"/>
                  </a:cubicBezTo>
                  <a:close/>
                </a:path>
              </a:pathLst>
            </a:custGeom>
            <a:grpFill/>
            <a:ln w="3333" cap="flat">
              <a:noFill/>
              <a:prstDash val="solid"/>
              <a:miter/>
            </a:ln>
          </p:spPr>
          <p:txBody>
            <a:bodyPr rtlCol="0" anchor="ctr"/>
            <a:lstStyle/>
            <a:p>
              <a:endParaRPr lang="es-ES" sz="1350"/>
            </a:p>
          </p:txBody>
        </p:sp>
      </p:grpSp>
    </p:spTree>
    <p:extLst>
      <p:ext uri="{BB962C8B-B14F-4D97-AF65-F5344CB8AC3E}">
        <p14:creationId xmlns:p14="http://schemas.microsoft.com/office/powerpoint/2010/main" val="245496054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Divider">
    <p:bg>
      <p:bgRef idx="1001">
        <a:schemeClr val="bg1"/>
      </p:bgRef>
    </p:bg>
    <p:spTree>
      <p:nvGrpSpPr>
        <p:cNvPr id="1" name=""/>
        <p:cNvGrpSpPr/>
        <p:nvPr/>
      </p:nvGrpSpPr>
      <p:grpSpPr>
        <a:xfrm>
          <a:off x="0" y="0"/>
          <a:ext cx="0" cy="0"/>
          <a:chOff x="0" y="0"/>
          <a:chExt cx="0" cy="0"/>
        </a:xfrm>
      </p:grpSpPr>
      <p:sp>
        <p:nvSpPr>
          <p:cNvPr id="2" name="Text Placeholder 6">
            <a:extLst>
              <a:ext uri="{FF2B5EF4-FFF2-40B4-BE49-F238E27FC236}">
                <a16:creationId xmlns:a16="http://schemas.microsoft.com/office/drawing/2014/main" id="{E9E5E572-ACA6-848C-1471-C2088F7E0DC4}"/>
              </a:ext>
            </a:extLst>
          </p:cNvPr>
          <p:cNvSpPr>
            <a:spLocks noGrp="1"/>
          </p:cNvSpPr>
          <p:nvPr>
            <p:ph type="body" sz="quarter" idx="20" hasCustomPrompt="1"/>
          </p:nvPr>
        </p:nvSpPr>
        <p:spPr>
          <a:xfrm>
            <a:off x="267300" y="329401"/>
            <a:ext cx="6967060" cy="2262056"/>
          </a:xfrm>
          <a:prstGeom prst="rect">
            <a:avLst/>
          </a:prstGeom>
        </p:spPr>
        <p:txBody>
          <a:bodyPr lIns="0" anchor="t">
            <a:normAutofit/>
          </a:bodyPr>
          <a:lstStyle>
            <a:lvl1pPr>
              <a:lnSpc>
                <a:spcPct val="80000"/>
              </a:lnSpc>
              <a:defRPr sz="5250" b="1" i="0" spc="-113">
                <a:solidFill>
                  <a:schemeClr val="accent1"/>
                </a:solidFill>
                <a:latin typeface="+mj-lt"/>
                <a:ea typeface="IberPangea Text" panose="020B0404000000000000" pitchFamily="34" charset="0"/>
                <a:cs typeface="IberPangea Text" panose="020B0404000000000000" pitchFamily="34" charset="0"/>
              </a:defRPr>
            </a:lvl1pPr>
          </a:lstStyle>
          <a:p>
            <a:pPr lvl="0"/>
            <a:r>
              <a:rPr lang="en-US" noProof="0"/>
              <a:t>Divider title</a:t>
            </a:r>
          </a:p>
        </p:txBody>
      </p:sp>
      <p:sp>
        <p:nvSpPr>
          <p:cNvPr id="16" name="TextBox 15">
            <a:extLst>
              <a:ext uri="{FF2B5EF4-FFF2-40B4-BE49-F238E27FC236}">
                <a16:creationId xmlns:a16="http://schemas.microsoft.com/office/drawing/2014/main" id="{D4FFA5EA-9D96-A3B7-5DD4-A4D9BED659C6}"/>
              </a:ext>
            </a:extLst>
          </p:cNvPr>
          <p:cNvSpPr txBox="1"/>
          <p:nvPr userDrawn="1"/>
        </p:nvSpPr>
        <p:spPr>
          <a:xfrm>
            <a:off x="8476138" y="4841082"/>
            <a:ext cx="363062" cy="156686"/>
          </a:xfrm>
          <a:prstGeom prst="rect">
            <a:avLst/>
          </a:prstGeom>
          <a:noFill/>
        </p:spPr>
        <p:txBody>
          <a:bodyPr wrap="square" lIns="0" tIns="0" rIns="0" bIns="0" rtlCol="0">
            <a:noAutofit/>
          </a:bodyPr>
          <a:lstStyle/>
          <a:p>
            <a:pPr algn="r"/>
            <a:fld id="{D5E78EB0-DDD2-2F40-8AB8-446A90E58D7D}" type="slidenum">
              <a:rPr lang="en-US" sz="675" smtClean="0">
                <a:solidFill>
                  <a:schemeClr val="accent1"/>
                </a:solidFill>
                <a:latin typeface="+mn-lt"/>
                <a:ea typeface="IberPangea Text Light" panose="020B0404000000000000" pitchFamily="34" charset="0"/>
                <a:cs typeface="IberPangea Text Light" panose="020B0404000000000000" pitchFamily="34" charset="0"/>
              </a:rPr>
              <a:pPr algn="r"/>
              <a:t>‹#›</a:t>
            </a:fld>
            <a:endParaRPr lang="en-US" sz="675">
              <a:solidFill>
                <a:schemeClr val="accent1"/>
              </a:solidFill>
              <a:latin typeface="+mn-lt"/>
              <a:ea typeface="IberPangea Text Light" panose="020B0404000000000000" pitchFamily="34" charset="0"/>
              <a:cs typeface="IberPangea Text Light" panose="020B0404000000000000" pitchFamily="34" charset="0"/>
            </a:endParaRPr>
          </a:p>
        </p:txBody>
      </p:sp>
      <p:grpSp>
        <p:nvGrpSpPr>
          <p:cNvPr id="17" name="Grupo 16">
            <a:extLst>
              <a:ext uri="{FF2B5EF4-FFF2-40B4-BE49-F238E27FC236}">
                <a16:creationId xmlns:a16="http://schemas.microsoft.com/office/drawing/2014/main" id="{F3187FA0-964F-2E14-F4C9-39499479F6A8}"/>
              </a:ext>
            </a:extLst>
          </p:cNvPr>
          <p:cNvGrpSpPr/>
          <p:nvPr userDrawn="1"/>
        </p:nvGrpSpPr>
        <p:grpSpPr>
          <a:xfrm>
            <a:off x="7681532" y="293069"/>
            <a:ext cx="1156221" cy="197088"/>
            <a:chOff x="858380" y="3171155"/>
            <a:chExt cx="4884170" cy="832550"/>
          </a:xfrm>
        </p:grpSpPr>
        <p:sp>
          <p:nvSpPr>
            <p:cNvPr id="18" name="Forma libre: forma 17">
              <a:extLst>
                <a:ext uri="{FF2B5EF4-FFF2-40B4-BE49-F238E27FC236}">
                  <a16:creationId xmlns:a16="http://schemas.microsoft.com/office/drawing/2014/main" id="{BA026109-7EA1-6FA1-874B-9FAAB9986881}"/>
                </a:ext>
              </a:extLst>
            </p:cNvPr>
            <p:cNvSpPr/>
            <p:nvPr/>
          </p:nvSpPr>
          <p:spPr>
            <a:xfrm>
              <a:off x="1915669" y="3359536"/>
              <a:ext cx="348035" cy="455921"/>
            </a:xfrm>
            <a:custGeom>
              <a:avLst/>
              <a:gdLst>
                <a:gd name="connsiteX0" fmla="*/ 289273 w 348035"/>
                <a:gd name="connsiteY0" fmla="*/ 231495 h 455921"/>
                <a:gd name="connsiteX1" fmla="*/ 215038 w 348035"/>
                <a:gd name="connsiteY1" fmla="*/ 201494 h 455921"/>
                <a:gd name="connsiteX2" fmla="*/ 160737 w 348035"/>
                <a:gd name="connsiteY2" fmla="*/ 186961 h 455921"/>
                <a:gd name="connsiteX3" fmla="*/ 102602 w 348035"/>
                <a:gd name="connsiteY3" fmla="*/ 162027 h 455921"/>
                <a:gd name="connsiteX4" fmla="*/ 82402 w 348035"/>
                <a:gd name="connsiteY4" fmla="*/ 119393 h 455921"/>
                <a:gd name="connsiteX5" fmla="*/ 107369 w 348035"/>
                <a:gd name="connsiteY5" fmla="*/ 75825 h 455921"/>
                <a:gd name="connsiteX6" fmla="*/ 174037 w 348035"/>
                <a:gd name="connsiteY6" fmla="*/ 59391 h 455921"/>
                <a:gd name="connsiteX7" fmla="*/ 242538 w 348035"/>
                <a:gd name="connsiteY7" fmla="*/ 77392 h 455921"/>
                <a:gd name="connsiteX8" fmla="*/ 282539 w 348035"/>
                <a:gd name="connsiteY8" fmla="*/ 133293 h 455921"/>
                <a:gd name="connsiteX9" fmla="*/ 340007 w 348035"/>
                <a:gd name="connsiteY9" fmla="*/ 111826 h 455921"/>
                <a:gd name="connsiteX10" fmla="*/ 305906 w 348035"/>
                <a:gd name="connsiteY10" fmla="*/ 50225 h 455921"/>
                <a:gd name="connsiteX11" fmla="*/ 249239 w 348035"/>
                <a:gd name="connsiteY11" fmla="*/ 12990 h 455921"/>
                <a:gd name="connsiteX12" fmla="*/ 173137 w 348035"/>
                <a:gd name="connsiteY12" fmla="*/ 23 h 455921"/>
                <a:gd name="connsiteX13" fmla="*/ 90069 w 348035"/>
                <a:gd name="connsiteY13" fmla="*/ 15824 h 455921"/>
                <a:gd name="connsiteX14" fmla="*/ 34501 w 348035"/>
                <a:gd name="connsiteY14" fmla="*/ 59725 h 455921"/>
                <a:gd name="connsiteX15" fmla="*/ 14500 w 348035"/>
                <a:gd name="connsiteY15" fmla="*/ 124459 h 455921"/>
                <a:gd name="connsiteX16" fmla="*/ 66901 w 348035"/>
                <a:gd name="connsiteY16" fmla="*/ 219828 h 455921"/>
                <a:gd name="connsiteX17" fmla="*/ 131836 w 348035"/>
                <a:gd name="connsiteY17" fmla="*/ 247495 h 455921"/>
                <a:gd name="connsiteX18" fmla="*/ 186171 w 348035"/>
                <a:gd name="connsiteY18" fmla="*/ 261996 h 455921"/>
                <a:gd name="connsiteX19" fmla="*/ 241105 w 348035"/>
                <a:gd name="connsiteY19" fmla="*/ 280963 h 455921"/>
                <a:gd name="connsiteX20" fmla="*/ 271739 w 348035"/>
                <a:gd name="connsiteY20" fmla="*/ 303997 h 455921"/>
                <a:gd name="connsiteX21" fmla="*/ 281539 w 348035"/>
                <a:gd name="connsiteY21" fmla="*/ 333997 h 455921"/>
                <a:gd name="connsiteX22" fmla="*/ 253739 w 348035"/>
                <a:gd name="connsiteY22" fmla="*/ 379498 h 455921"/>
                <a:gd name="connsiteX23" fmla="*/ 179204 w 348035"/>
                <a:gd name="connsiteY23" fmla="*/ 396532 h 455921"/>
                <a:gd name="connsiteX24" fmla="*/ 100569 w 348035"/>
                <a:gd name="connsiteY24" fmla="*/ 372865 h 455921"/>
                <a:gd name="connsiteX25" fmla="*/ 56668 w 348035"/>
                <a:gd name="connsiteY25" fmla="*/ 311897 h 455921"/>
                <a:gd name="connsiteX26" fmla="*/ 0 w 348035"/>
                <a:gd name="connsiteY26" fmla="*/ 335897 h 455921"/>
                <a:gd name="connsiteX27" fmla="*/ 36934 w 348035"/>
                <a:gd name="connsiteY27" fmla="*/ 399699 h 455921"/>
                <a:gd name="connsiteX28" fmla="*/ 98202 w 348035"/>
                <a:gd name="connsiteY28" fmla="*/ 441366 h 455921"/>
                <a:gd name="connsiteX29" fmla="*/ 179370 w 348035"/>
                <a:gd name="connsiteY29" fmla="*/ 455900 h 455921"/>
                <a:gd name="connsiteX30" fmla="*/ 269072 w 348035"/>
                <a:gd name="connsiteY30" fmla="*/ 439799 h 455921"/>
                <a:gd name="connsiteX31" fmla="*/ 327507 w 348035"/>
                <a:gd name="connsiteY31" fmla="*/ 395265 h 455921"/>
                <a:gd name="connsiteX32" fmla="*/ 348007 w 348035"/>
                <a:gd name="connsiteY32" fmla="*/ 328330 h 455921"/>
                <a:gd name="connsiteX33" fmla="*/ 333474 w 348035"/>
                <a:gd name="connsiteY33" fmla="*/ 273363 h 455921"/>
                <a:gd name="connsiteX34" fmla="*/ 289273 w 348035"/>
                <a:gd name="connsiteY34" fmla="*/ 231495 h 455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8035" h="455921">
                  <a:moveTo>
                    <a:pt x="289273" y="231495"/>
                  </a:moveTo>
                  <a:cubicBezTo>
                    <a:pt x="269672" y="219495"/>
                    <a:pt x="244928" y="209495"/>
                    <a:pt x="215038" y="201494"/>
                  </a:cubicBezTo>
                  <a:lnTo>
                    <a:pt x="160737" y="186961"/>
                  </a:lnTo>
                  <a:cubicBezTo>
                    <a:pt x="135469" y="179827"/>
                    <a:pt x="116092" y="171517"/>
                    <a:pt x="102602" y="162027"/>
                  </a:cubicBezTo>
                  <a:cubicBezTo>
                    <a:pt x="89112" y="152537"/>
                    <a:pt x="82378" y="138326"/>
                    <a:pt x="82402" y="119393"/>
                  </a:cubicBezTo>
                  <a:cubicBezTo>
                    <a:pt x="82402" y="101282"/>
                    <a:pt x="90725" y="86759"/>
                    <a:pt x="107369" y="75825"/>
                  </a:cubicBezTo>
                  <a:cubicBezTo>
                    <a:pt x="124013" y="64892"/>
                    <a:pt x="146236" y="59415"/>
                    <a:pt x="174037" y="59391"/>
                  </a:cubicBezTo>
                  <a:cubicBezTo>
                    <a:pt x="200548" y="59391"/>
                    <a:pt x="223381" y="65392"/>
                    <a:pt x="242538" y="77392"/>
                  </a:cubicBezTo>
                  <a:cubicBezTo>
                    <a:pt x="261696" y="89392"/>
                    <a:pt x="275029" y="108026"/>
                    <a:pt x="282539" y="133293"/>
                  </a:cubicBezTo>
                  <a:lnTo>
                    <a:pt x="340007" y="111826"/>
                  </a:lnTo>
                  <a:cubicBezTo>
                    <a:pt x="333510" y="88952"/>
                    <a:pt x="321843" y="67875"/>
                    <a:pt x="305906" y="50225"/>
                  </a:cubicBezTo>
                  <a:cubicBezTo>
                    <a:pt x="290129" y="33624"/>
                    <a:pt x="270739" y="20884"/>
                    <a:pt x="249239" y="12990"/>
                  </a:cubicBezTo>
                  <a:cubicBezTo>
                    <a:pt x="224881" y="4034"/>
                    <a:pt x="199084" y="-363"/>
                    <a:pt x="173137" y="23"/>
                  </a:cubicBezTo>
                  <a:cubicBezTo>
                    <a:pt x="141536" y="23"/>
                    <a:pt x="113846" y="5290"/>
                    <a:pt x="90069" y="15824"/>
                  </a:cubicBezTo>
                  <a:cubicBezTo>
                    <a:pt x="67871" y="25087"/>
                    <a:pt x="48651" y="40274"/>
                    <a:pt x="34501" y="59725"/>
                  </a:cubicBezTo>
                  <a:cubicBezTo>
                    <a:pt x="21137" y="78635"/>
                    <a:pt x="14134" y="101306"/>
                    <a:pt x="14500" y="124459"/>
                  </a:cubicBezTo>
                  <a:cubicBezTo>
                    <a:pt x="13357" y="163404"/>
                    <a:pt x="33414" y="199911"/>
                    <a:pt x="66901" y="219828"/>
                  </a:cubicBezTo>
                  <a:cubicBezTo>
                    <a:pt x="87065" y="232202"/>
                    <a:pt x="108946" y="241522"/>
                    <a:pt x="131836" y="247495"/>
                  </a:cubicBezTo>
                  <a:lnTo>
                    <a:pt x="186171" y="261996"/>
                  </a:lnTo>
                  <a:cubicBezTo>
                    <a:pt x="205044" y="266549"/>
                    <a:pt x="223441" y="272903"/>
                    <a:pt x="241105" y="280963"/>
                  </a:cubicBezTo>
                  <a:cubicBezTo>
                    <a:pt x="252972" y="286150"/>
                    <a:pt x="263462" y="294036"/>
                    <a:pt x="271739" y="303997"/>
                  </a:cubicBezTo>
                  <a:cubicBezTo>
                    <a:pt x="278269" y="312620"/>
                    <a:pt x="281723" y="323184"/>
                    <a:pt x="281539" y="333997"/>
                  </a:cubicBezTo>
                  <a:cubicBezTo>
                    <a:pt x="281539" y="352954"/>
                    <a:pt x="272272" y="368121"/>
                    <a:pt x="253739" y="379498"/>
                  </a:cubicBezTo>
                  <a:cubicBezTo>
                    <a:pt x="235205" y="390875"/>
                    <a:pt x="210361" y="396555"/>
                    <a:pt x="179204" y="396532"/>
                  </a:cubicBezTo>
                  <a:cubicBezTo>
                    <a:pt x="147626" y="396532"/>
                    <a:pt x="121412" y="388642"/>
                    <a:pt x="100569" y="372865"/>
                  </a:cubicBezTo>
                  <a:cubicBezTo>
                    <a:pt x="80048" y="357508"/>
                    <a:pt x="64725" y="336231"/>
                    <a:pt x="56668" y="311897"/>
                  </a:cubicBezTo>
                  <a:lnTo>
                    <a:pt x="0" y="335897"/>
                  </a:lnTo>
                  <a:cubicBezTo>
                    <a:pt x="7560" y="359581"/>
                    <a:pt x="20160" y="381348"/>
                    <a:pt x="36934" y="399699"/>
                  </a:cubicBezTo>
                  <a:cubicBezTo>
                    <a:pt x="53934" y="418052"/>
                    <a:pt x="74885" y="432299"/>
                    <a:pt x="98202" y="441366"/>
                  </a:cubicBezTo>
                  <a:cubicBezTo>
                    <a:pt x="124079" y="451363"/>
                    <a:pt x="151633" y="456297"/>
                    <a:pt x="179370" y="455900"/>
                  </a:cubicBezTo>
                  <a:cubicBezTo>
                    <a:pt x="213904" y="455900"/>
                    <a:pt x="243805" y="450533"/>
                    <a:pt x="269072" y="439799"/>
                  </a:cubicBezTo>
                  <a:cubicBezTo>
                    <a:pt x="294340" y="429066"/>
                    <a:pt x="313817" y="414222"/>
                    <a:pt x="327507" y="395265"/>
                  </a:cubicBezTo>
                  <a:cubicBezTo>
                    <a:pt x="341357" y="375738"/>
                    <a:pt x="348547" y="352264"/>
                    <a:pt x="348007" y="328330"/>
                  </a:cubicBezTo>
                  <a:cubicBezTo>
                    <a:pt x="348367" y="309013"/>
                    <a:pt x="343334" y="289980"/>
                    <a:pt x="333474" y="273363"/>
                  </a:cubicBezTo>
                  <a:cubicBezTo>
                    <a:pt x="322330" y="256049"/>
                    <a:pt x="307166" y="241685"/>
                    <a:pt x="289273" y="231495"/>
                  </a:cubicBezTo>
                  <a:close/>
                </a:path>
              </a:pathLst>
            </a:custGeom>
            <a:solidFill>
              <a:srgbClr val="00A443"/>
            </a:solidFill>
            <a:ln w="3333" cap="flat">
              <a:noFill/>
              <a:prstDash val="solid"/>
              <a:miter/>
            </a:ln>
          </p:spPr>
          <p:txBody>
            <a:bodyPr rtlCol="0" anchor="ctr"/>
            <a:lstStyle/>
            <a:p>
              <a:endParaRPr lang="es-ES" sz="1350"/>
            </a:p>
          </p:txBody>
        </p:sp>
        <p:sp>
          <p:nvSpPr>
            <p:cNvPr id="19" name="Forma libre: forma 18">
              <a:extLst>
                <a:ext uri="{FF2B5EF4-FFF2-40B4-BE49-F238E27FC236}">
                  <a16:creationId xmlns:a16="http://schemas.microsoft.com/office/drawing/2014/main" id="{50FA32CE-7BDC-5ADF-D6E1-3A3AC3F68221}"/>
                </a:ext>
              </a:extLst>
            </p:cNvPr>
            <p:cNvSpPr/>
            <p:nvPr/>
          </p:nvSpPr>
          <p:spPr>
            <a:xfrm>
              <a:off x="2287261" y="3481452"/>
              <a:ext cx="304555" cy="333403"/>
            </a:xfrm>
            <a:custGeom>
              <a:avLst/>
              <a:gdLst>
                <a:gd name="connsiteX0" fmla="*/ 91585 w 304555"/>
                <a:gd name="connsiteY0" fmla="*/ 84011 h 333403"/>
                <a:gd name="connsiteX1" fmla="*/ 122219 w 304555"/>
                <a:gd name="connsiteY1" fmla="*/ 62844 h 333403"/>
                <a:gd name="connsiteX2" fmla="*/ 158553 w 304555"/>
                <a:gd name="connsiteY2" fmla="*/ 55577 h 333403"/>
                <a:gd name="connsiteX3" fmla="*/ 213587 w 304555"/>
                <a:gd name="connsiteY3" fmla="*/ 70444 h 333403"/>
                <a:gd name="connsiteX4" fmla="*/ 251488 w 304555"/>
                <a:gd name="connsiteY4" fmla="*/ 121278 h 333403"/>
                <a:gd name="connsiteX5" fmla="*/ 304556 w 304555"/>
                <a:gd name="connsiteY5" fmla="*/ 96011 h 333403"/>
                <a:gd name="connsiteX6" fmla="*/ 268855 w 304555"/>
                <a:gd name="connsiteY6" fmla="*/ 40110 h 333403"/>
                <a:gd name="connsiteX7" fmla="*/ 217687 w 304555"/>
                <a:gd name="connsiteY7" fmla="*/ 9476 h 333403"/>
                <a:gd name="connsiteX8" fmla="*/ 158653 w 304555"/>
                <a:gd name="connsiteY8" fmla="*/ 9 h 333403"/>
                <a:gd name="connsiteX9" fmla="*/ 95785 w 304555"/>
                <a:gd name="connsiteY9" fmla="*/ 12009 h 333403"/>
                <a:gd name="connsiteX10" fmla="*/ 45284 w 304555"/>
                <a:gd name="connsiteY10" fmla="*/ 46110 h 333403"/>
                <a:gd name="connsiteX11" fmla="*/ 11683 w 304555"/>
                <a:gd name="connsiteY11" fmla="*/ 98911 h 333403"/>
                <a:gd name="connsiteX12" fmla="*/ 16 w 304555"/>
                <a:gd name="connsiteY12" fmla="*/ 166813 h 333403"/>
                <a:gd name="connsiteX13" fmla="*/ 20550 w 304555"/>
                <a:gd name="connsiteY13" fmla="*/ 253681 h 333403"/>
                <a:gd name="connsiteX14" fmla="*/ 76918 w 304555"/>
                <a:gd name="connsiteY14" fmla="*/ 312249 h 333403"/>
                <a:gd name="connsiteX15" fmla="*/ 158420 w 304555"/>
                <a:gd name="connsiteY15" fmla="*/ 333383 h 333403"/>
                <a:gd name="connsiteX16" fmla="*/ 217454 w 304555"/>
                <a:gd name="connsiteY16" fmla="*/ 323916 h 333403"/>
                <a:gd name="connsiteX17" fmla="*/ 268622 w 304555"/>
                <a:gd name="connsiteY17" fmla="*/ 292982 h 333403"/>
                <a:gd name="connsiteX18" fmla="*/ 304323 w 304555"/>
                <a:gd name="connsiteY18" fmla="*/ 237381 h 333403"/>
                <a:gd name="connsiteX19" fmla="*/ 251388 w 304555"/>
                <a:gd name="connsiteY19" fmla="*/ 212247 h 333403"/>
                <a:gd name="connsiteX20" fmla="*/ 213487 w 304555"/>
                <a:gd name="connsiteY20" fmla="*/ 262781 h 333403"/>
                <a:gd name="connsiteX21" fmla="*/ 158553 w 304555"/>
                <a:gd name="connsiteY21" fmla="*/ 277948 h 333403"/>
                <a:gd name="connsiteX22" fmla="*/ 110852 w 304555"/>
                <a:gd name="connsiteY22" fmla="*/ 265315 h 333403"/>
                <a:gd name="connsiteX23" fmla="*/ 76118 w 304555"/>
                <a:gd name="connsiteY23" fmla="*/ 227747 h 333403"/>
                <a:gd name="connsiteX24" fmla="*/ 63184 w 304555"/>
                <a:gd name="connsiteY24" fmla="*/ 166779 h 333403"/>
                <a:gd name="connsiteX25" fmla="*/ 70751 w 304555"/>
                <a:gd name="connsiteY25" fmla="*/ 118778 h 333403"/>
                <a:gd name="connsiteX26" fmla="*/ 91585 w 304555"/>
                <a:gd name="connsiteY26" fmla="*/ 84011 h 33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04555" h="333403">
                  <a:moveTo>
                    <a:pt x="91585" y="84011"/>
                  </a:moveTo>
                  <a:cubicBezTo>
                    <a:pt x="100215" y="74904"/>
                    <a:pt x="110649" y="67694"/>
                    <a:pt x="122219" y="62844"/>
                  </a:cubicBezTo>
                  <a:cubicBezTo>
                    <a:pt x="133722" y="58017"/>
                    <a:pt x="146076" y="55547"/>
                    <a:pt x="158553" y="55577"/>
                  </a:cubicBezTo>
                  <a:cubicBezTo>
                    <a:pt x="177937" y="55217"/>
                    <a:pt x="197021" y="60374"/>
                    <a:pt x="213587" y="70444"/>
                  </a:cubicBezTo>
                  <a:cubicBezTo>
                    <a:pt x="229588" y="80354"/>
                    <a:pt x="242221" y="97301"/>
                    <a:pt x="251488" y="121278"/>
                  </a:cubicBezTo>
                  <a:lnTo>
                    <a:pt x="304556" y="96011"/>
                  </a:lnTo>
                  <a:cubicBezTo>
                    <a:pt x="297349" y="74764"/>
                    <a:pt x="285099" y="55584"/>
                    <a:pt x="268855" y="40110"/>
                  </a:cubicBezTo>
                  <a:cubicBezTo>
                    <a:pt x="254145" y="26410"/>
                    <a:pt x="236708" y="15973"/>
                    <a:pt x="217687" y="9476"/>
                  </a:cubicBezTo>
                  <a:cubicBezTo>
                    <a:pt x="198657" y="3126"/>
                    <a:pt x="178717" y="-74"/>
                    <a:pt x="158653" y="9"/>
                  </a:cubicBezTo>
                  <a:cubicBezTo>
                    <a:pt x="137106" y="-221"/>
                    <a:pt x="115732" y="3859"/>
                    <a:pt x="95785" y="12009"/>
                  </a:cubicBezTo>
                  <a:cubicBezTo>
                    <a:pt x="76831" y="19866"/>
                    <a:pt x="59654" y="31463"/>
                    <a:pt x="45284" y="46110"/>
                  </a:cubicBezTo>
                  <a:cubicBezTo>
                    <a:pt x="30513" y="61167"/>
                    <a:pt x="19067" y="79154"/>
                    <a:pt x="11683" y="98911"/>
                  </a:cubicBezTo>
                  <a:cubicBezTo>
                    <a:pt x="3666" y="120638"/>
                    <a:pt x="-287" y="143656"/>
                    <a:pt x="16" y="166813"/>
                  </a:cubicBezTo>
                  <a:cubicBezTo>
                    <a:pt x="16" y="199657"/>
                    <a:pt x="6860" y="228614"/>
                    <a:pt x="20550" y="253681"/>
                  </a:cubicBezTo>
                  <a:cubicBezTo>
                    <a:pt x="33607" y="278008"/>
                    <a:pt x="53107" y="298272"/>
                    <a:pt x="76918" y="312249"/>
                  </a:cubicBezTo>
                  <a:cubicBezTo>
                    <a:pt x="101672" y="326539"/>
                    <a:pt x="129839" y="333843"/>
                    <a:pt x="158420" y="333383"/>
                  </a:cubicBezTo>
                  <a:cubicBezTo>
                    <a:pt x="178483" y="333483"/>
                    <a:pt x="198427" y="330283"/>
                    <a:pt x="217454" y="323916"/>
                  </a:cubicBezTo>
                  <a:cubicBezTo>
                    <a:pt x="236534" y="317399"/>
                    <a:pt x="253985" y="306849"/>
                    <a:pt x="268622" y="292982"/>
                  </a:cubicBezTo>
                  <a:cubicBezTo>
                    <a:pt x="284729" y="277512"/>
                    <a:pt x="296959" y="258465"/>
                    <a:pt x="304323" y="237381"/>
                  </a:cubicBezTo>
                  <a:lnTo>
                    <a:pt x="251388" y="212247"/>
                  </a:lnTo>
                  <a:cubicBezTo>
                    <a:pt x="242121" y="235848"/>
                    <a:pt x="229488" y="252691"/>
                    <a:pt x="213487" y="262781"/>
                  </a:cubicBezTo>
                  <a:cubicBezTo>
                    <a:pt x="197017" y="273018"/>
                    <a:pt x="177943" y="278285"/>
                    <a:pt x="158553" y="277948"/>
                  </a:cubicBezTo>
                  <a:cubicBezTo>
                    <a:pt x="141806" y="278092"/>
                    <a:pt x="125332" y="273728"/>
                    <a:pt x="110852" y="265315"/>
                  </a:cubicBezTo>
                  <a:cubicBezTo>
                    <a:pt x="95885" y="256415"/>
                    <a:pt x="83818" y="243368"/>
                    <a:pt x="76118" y="227747"/>
                  </a:cubicBezTo>
                  <a:cubicBezTo>
                    <a:pt x="67494" y="211124"/>
                    <a:pt x="63184" y="190803"/>
                    <a:pt x="63184" y="166779"/>
                  </a:cubicBezTo>
                  <a:cubicBezTo>
                    <a:pt x="62884" y="150459"/>
                    <a:pt x="65444" y="134215"/>
                    <a:pt x="70751" y="118778"/>
                  </a:cubicBezTo>
                  <a:cubicBezTo>
                    <a:pt x="75191" y="105861"/>
                    <a:pt x="82288" y="94018"/>
                    <a:pt x="91585" y="84011"/>
                  </a:cubicBezTo>
                  <a:close/>
                </a:path>
              </a:pathLst>
            </a:custGeom>
            <a:solidFill>
              <a:srgbClr val="00A443"/>
            </a:solidFill>
            <a:ln w="3333" cap="flat">
              <a:noFill/>
              <a:prstDash val="solid"/>
              <a:miter/>
            </a:ln>
          </p:spPr>
          <p:txBody>
            <a:bodyPr rtlCol="0" anchor="ctr"/>
            <a:lstStyle/>
            <a:p>
              <a:endParaRPr lang="es-ES" sz="1350"/>
            </a:p>
          </p:txBody>
        </p:sp>
        <p:sp>
          <p:nvSpPr>
            <p:cNvPr id="20" name="Forma libre: forma 19">
              <a:extLst>
                <a:ext uri="{FF2B5EF4-FFF2-40B4-BE49-F238E27FC236}">
                  <a16:creationId xmlns:a16="http://schemas.microsoft.com/office/drawing/2014/main" id="{80FD6F43-0979-6767-C3D2-0CBC760C3C9A}"/>
                </a:ext>
              </a:extLst>
            </p:cNvPr>
            <p:cNvSpPr/>
            <p:nvPr/>
          </p:nvSpPr>
          <p:spPr>
            <a:xfrm>
              <a:off x="2608072" y="3481431"/>
              <a:ext cx="325300" cy="334137"/>
            </a:xfrm>
            <a:custGeom>
              <a:avLst/>
              <a:gdLst>
                <a:gd name="connsiteX0" fmla="*/ 246283 w 325300"/>
                <a:gd name="connsiteY0" fmla="*/ 20865 h 334137"/>
                <a:gd name="connsiteX1" fmla="*/ 162281 w 325300"/>
                <a:gd name="connsiteY1" fmla="*/ 31 h 334137"/>
                <a:gd name="connsiteX2" fmla="*/ 97847 w 325300"/>
                <a:gd name="connsiteY2" fmla="*/ 12031 h 334137"/>
                <a:gd name="connsiteX3" fmla="*/ 46112 w 325300"/>
                <a:gd name="connsiteY3" fmla="*/ 46465 h 334137"/>
                <a:gd name="connsiteX4" fmla="*/ 12012 w 325300"/>
                <a:gd name="connsiteY4" fmla="*/ 99500 h 334137"/>
                <a:gd name="connsiteX5" fmla="*/ 11 w 325300"/>
                <a:gd name="connsiteY5" fmla="*/ 166768 h 334137"/>
                <a:gd name="connsiteX6" fmla="*/ 21179 w 325300"/>
                <a:gd name="connsiteY6" fmla="*/ 253936 h 334137"/>
                <a:gd name="connsiteX7" fmla="*/ 79280 w 325300"/>
                <a:gd name="connsiteY7" fmla="*/ 313004 h 334137"/>
                <a:gd name="connsiteX8" fmla="*/ 227383 w 325300"/>
                <a:gd name="connsiteY8" fmla="*/ 321838 h 334137"/>
                <a:gd name="connsiteX9" fmla="*/ 279184 w 325300"/>
                <a:gd name="connsiteY9" fmla="*/ 287404 h 334137"/>
                <a:gd name="connsiteX10" fmla="*/ 313285 w 325300"/>
                <a:gd name="connsiteY10" fmla="*/ 234669 h 334137"/>
                <a:gd name="connsiteX11" fmla="*/ 325285 w 325300"/>
                <a:gd name="connsiteY11" fmla="*/ 166768 h 334137"/>
                <a:gd name="connsiteX12" fmla="*/ 304151 w 325300"/>
                <a:gd name="connsiteY12" fmla="*/ 79299 h 334137"/>
                <a:gd name="connsiteX13" fmla="*/ 246283 w 325300"/>
                <a:gd name="connsiteY13" fmla="*/ 20865 h 334137"/>
                <a:gd name="connsiteX14" fmla="*/ 254484 w 325300"/>
                <a:gd name="connsiteY14" fmla="*/ 213502 h 334137"/>
                <a:gd name="connsiteX15" fmla="*/ 233650 w 325300"/>
                <a:gd name="connsiteY15" fmla="*/ 248569 h 334137"/>
                <a:gd name="connsiteX16" fmla="*/ 202082 w 325300"/>
                <a:gd name="connsiteY16" fmla="*/ 270337 h 334137"/>
                <a:gd name="connsiteX17" fmla="*/ 162281 w 325300"/>
                <a:gd name="connsiteY17" fmla="*/ 277937 h 334137"/>
                <a:gd name="connsiteX18" fmla="*/ 112047 w 325300"/>
                <a:gd name="connsiteY18" fmla="*/ 264603 h 334137"/>
                <a:gd name="connsiteX19" fmla="*/ 76680 w 325300"/>
                <a:gd name="connsiteY19" fmla="*/ 226402 h 334137"/>
                <a:gd name="connsiteX20" fmla="*/ 63746 w 325300"/>
                <a:gd name="connsiteY20" fmla="*/ 166701 h 334137"/>
                <a:gd name="connsiteX21" fmla="*/ 71013 w 325300"/>
                <a:gd name="connsiteY21" fmla="*/ 120033 h 334137"/>
                <a:gd name="connsiteX22" fmla="*/ 91547 w 325300"/>
                <a:gd name="connsiteY22" fmla="*/ 85299 h 334137"/>
                <a:gd name="connsiteX23" fmla="*/ 123114 w 325300"/>
                <a:gd name="connsiteY23" fmla="*/ 63499 h 334137"/>
                <a:gd name="connsiteX24" fmla="*/ 162281 w 325300"/>
                <a:gd name="connsiteY24" fmla="*/ 56232 h 334137"/>
                <a:gd name="connsiteX25" fmla="*/ 213749 w 325300"/>
                <a:gd name="connsiteY25" fmla="*/ 69566 h 334137"/>
                <a:gd name="connsiteX26" fmla="*/ 249117 w 325300"/>
                <a:gd name="connsiteY26" fmla="*/ 107466 h 334137"/>
                <a:gd name="connsiteX27" fmla="*/ 262050 w 325300"/>
                <a:gd name="connsiteY27" fmla="*/ 166834 h 334137"/>
                <a:gd name="connsiteX28" fmla="*/ 254484 w 325300"/>
                <a:gd name="connsiteY28" fmla="*/ 213502 h 334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25300" h="334137">
                  <a:moveTo>
                    <a:pt x="246283" y="20865"/>
                  </a:moveTo>
                  <a:cubicBezTo>
                    <a:pt x="220603" y="6654"/>
                    <a:pt x="191626" y="-533"/>
                    <a:pt x="162281" y="31"/>
                  </a:cubicBezTo>
                  <a:cubicBezTo>
                    <a:pt x="140228" y="-179"/>
                    <a:pt x="118344" y="3898"/>
                    <a:pt x="97847" y="12031"/>
                  </a:cubicBezTo>
                  <a:cubicBezTo>
                    <a:pt x="78406" y="19811"/>
                    <a:pt x="60793" y="31535"/>
                    <a:pt x="46112" y="46465"/>
                  </a:cubicBezTo>
                  <a:cubicBezTo>
                    <a:pt x="31239" y="61625"/>
                    <a:pt x="19632" y="79676"/>
                    <a:pt x="12012" y="99500"/>
                  </a:cubicBezTo>
                  <a:cubicBezTo>
                    <a:pt x="3825" y="120970"/>
                    <a:pt x="-245" y="143790"/>
                    <a:pt x="11" y="166768"/>
                  </a:cubicBezTo>
                  <a:cubicBezTo>
                    <a:pt x="11" y="199612"/>
                    <a:pt x="7068" y="228669"/>
                    <a:pt x="21179" y="253936"/>
                  </a:cubicBezTo>
                  <a:cubicBezTo>
                    <a:pt x="34712" y="278617"/>
                    <a:pt x="54826" y="299064"/>
                    <a:pt x="79280" y="313004"/>
                  </a:cubicBezTo>
                  <a:cubicBezTo>
                    <a:pt x="124921" y="337678"/>
                    <a:pt x="179135" y="340911"/>
                    <a:pt x="227383" y="321838"/>
                  </a:cubicBezTo>
                  <a:cubicBezTo>
                    <a:pt x="246767" y="313917"/>
                    <a:pt x="264380" y="302214"/>
                    <a:pt x="279184" y="287404"/>
                  </a:cubicBezTo>
                  <a:cubicBezTo>
                    <a:pt x="294101" y="272393"/>
                    <a:pt x="305715" y="254429"/>
                    <a:pt x="313285" y="234669"/>
                  </a:cubicBezTo>
                  <a:cubicBezTo>
                    <a:pt x="321512" y="212989"/>
                    <a:pt x="325582" y="189955"/>
                    <a:pt x="325285" y="166768"/>
                  </a:cubicBezTo>
                  <a:cubicBezTo>
                    <a:pt x="325285" y="133434"/>
                    <a:pt x="318242" y="104276"/>
                    <a:pt x="304151" y="79299"/>
                  </a:cubicBezTo>
                  <a:cubicBezTo>
                    <a:pt x="290611" y="54862"/>
                    <a:pt x="270587" y="34641"/>
                    <a:pt x="246283" y="20865"/>
                  </a:cubicBezTo>
                  <a:close/>
                  <a:moveTo>
                    <a:pt x="254484" y="213502"/>
                  </a:moveTo>
                  <a:cubicBezTo>
                    <a:pt x="249977" y="226479"/>
                    <a:pt x="242890" y="238406"/>
                    <a:pt x="233650" y="248569"/>
                  </a:cubicBezTo>
                  <a:cubicBezTo>
                    <a:pt x="224823" y="258020"/>
                    <a:pt x="214056" y="265446"/>
                    <a:pt x="202082" y="270337"/>
                  </a:cubicBezTo>
                  <a:cubicBezTo>
                    <a:pt x="189449" y="275480"/>
                    <a:pt x="175922" y="278063"/>
                    <a:pt x="162281" y="277937"/>
                  </a:cubicBezTo>
                  <a:cubicBezTo>
                    <a:pt x="144635" y="278147"/>
                    <a:pt x="127268" y="273537"/>
                    <a:pt x="112047" y="264603"/>
                  </a:cubicBezTo>
                  <a:cubicBezTo>
                    <a:pt x="96857" y="255503"/>
                    <a:pt x="84587" y="242246"/>
                    <a:pt x="76680" y="226402"/>
                  </a:cubicBezTo>
                  <a:cubicBezTo>
                    <a:pt x="68056" y="209779"/>
                    <a:pt x="63746" y="189878"/>
                    <a:pt x="63746" y="166701"/>
                  </a:cubicBezTo>
                  <a:cubicBezTo>
                    <a:pt x="63456" y="150841"/>
                    <a:pt x="65913" y="135054"/>
                    <a:pt x="71013" y="120033"/>
                  </a:cubicBezTo>
                  <a:cubicBezTo>
                    <a:pt x="75470" y="107200"/>
                    <a:pt x="82450" y="95389"/>
                    <a:pt x="91547" y="85299"/>
                  </a:cubicBezTo>
                  <a:cubicBezTo>
                    <a:pt x="100240" y="75689"/>
                    <a:pt x="111047" y="68226"/>
                    <a:pt x="123114" y="63499"/>
                  </a:cubicBezTo>
                  <a:cubicBezTo>
                    <a:pt x="135588" y="58609"/>
                    <a:pt x="148881" y="56142"/>
                    <a:pt x="162281" y="56232"/>
                  </a:cubicBezTo>
                  <a:cubicBezTo>
                    <a:pt x="180329" y="55915"/>
                    <a:pt x="198122" y="60525"/>
                    <a:pt x="213749" y="69566"/>
                  </a:cubicBezTo>
                  <a:cubicBezTo>
                    <a:pt x="228880" y="78606"/>
                    <a:pt x="241143" y="91746"/>
                    <a:pt x="249117" y="107466"/>
                  </a:cubicBezTo>
                  <a:cubicBezTo>
                    <a:pt x="257760" y="123910"/>
                    <a:pt x="262074" y="143700"/>
                    <a:pt x="262050" y="166834"/>
                  </a:cubicBezTo>
                  <a:cubicBezTo>
                    <a:pt x="262277" y="182715"/>
                    <a:pt x="259717" y="198508"/>
                    <a:pt x="254484" y="213502"/>
                  </a:cubicBezTo>
                  <a:close/>
                </a:path>
              </a:pathLst>
            </a:custGeom>
            <a:solidFill>
              <a:srgbClr val="00A443"/>
            </a:solidFill>
            <a:ln w="3333" cap="flat">
              <a:noFill/>
              <a:prstDash val="solid"/>
              <a:miter/>
            </a:ln>
          </p:spPr>
          <p:txBody>
            <a:bodyPr rtlCol="0" anchor="ctr"/>
            <a:lstStyle/>
            <a:p>
              <a:endParaRPr lang="es-ES" sz="1350"/>
            </a:p>
          </p:txBody>
        </p:sp>
        <p:sp>
          <p:nvSpPr>
            <p:cNvPr id="21" name="Forma libre: forma 20">
              <a:extLst>
                <a:ext uri="{FF2B5EF4-FFF2-40B4-BE49-F238E27FC236}">
                  <a16:creationId xmlns:a16="http://schemas.microsoft.com/office/drawing/2014/main" id="{6B7DE528-306E-4025-41B8-7C7CBA17D12C}"/>
                </a:ext>
              </a:extLst>
            </p:cNvPr>
            <p:cNvSpPr/>
            <p:nvPr/>
          </p:nvSpPr>
          <p:spPr>
            <a:xfrm>
              <a:off x="2932391" y="3382293"/>
              <a:ext cx="389074" cy="426609"/>
            </a:xfrm>
            <a:custGeom>
              <a:avLst/>
              <a:gdLst>
                <a:gd name="connsiteX0" fmla="*/ 315140 w 389074"/>
                <a:gd name="connsiteY0" fmla="*/ 0 h 426609"/>
                <a:gd name="connsiteX1" fmla="*/ 252639 w 389074"/>
                <a:gd name="connsiteY1" fmla="*/ 38067 h 426609"/>
                <a:gd name="connsiteX2" fmla="*/ 252639 w 389074"/>
                <a:gd name="connsiteY2" fmla="*/ 105636 h 426609"/>
                <a:gd name="connsiteX3" fmla="*/ 121803 w 389074"/>
                <a:gd name="connsiteY3" fmla="*/ 105636 h 426609"/>
                <a:gd name="connsiteX4" fmla="*/ 121803 w 389074"/>
                <a:gd name="connsiteY4" fmla="*/ 0 h 426609"/>
                <a:gd name="connsiteX5" fmla="*/ 59368 w 389074"/>
                <a:gd name="connsiteY5" fmla="*/ 38067 h 426609"/>
                <a:gd name="connsiteX6" fmla="*/ 59368 w 389074"/>
                <a:gd name="connsiteY6" fmla="*/ 105636 h 426609"/>
                <a:gd name="connsiteX7" fmla="*/ 0 w 389074"/>
                <a:gd name="connsiteY7" fmla="*/ 105636 h 426609"/>
                <a:gd name="connsiteX8" fmla="*/ 0 w 389074"/>
                <a:gd name="connsiteY8" fmla="*/ 157437 h 426609"/>
                <a:gd name="connsiteX9" fmla="*/ 59368 w 389074"/>
                <a:gd name="connsiteY9" fmla="*/ 157437 h 426609"/>
                <a:gd name="connsiteX10" fmla="*/ 59368 w 389074"/>
                <a:gd name="connsiteY10" fmla="*/ 327440 h 426609"/>
                <a:gd name="connsiteX11" fmla="*/ 70435 w 389074"/>
                <a:gd name="connsiteY11" fmla="*/ 379241 h 426609"/>
                <a:gd name="connsiteX12" fmla="*/ 102969 w 389074"/>
                <a:gd name="connsiteY12" fmla="*/ 414275 h 426609"/>
                <a:gd name="connsiteX13" fmla="*/ 156003 w 389074"/>
                <a:gd name="connsiteY13" fmla="*/ 426609 h 426609"/>
                <a:gd name="connsiteX14" fmla="*/ 195804 w 389074"/>
                <a:gd name="connsiteY14" fmla="*/ 426609 h 426609"/>
                <a:gd name="connsiteX15" fmla="*/ 195804 w 389074"/>
                <a:gd name="connsiteY15" fmla="*/ 372275 h 426609"/>
                <a:gd name="connsiteX16" fmla="*/ 162970 w 389074"/>
                <a:gd name="connsiteY16" fmla="*/ 372275 h 426609"/>
                <a:gd name="connsiteX17" fmla="*/ 131703 w 389074"/>
                <a:gd name="connsiteY17" fmla="*/ 359641 h 426609"/>
                <a:gd name="connsiteX18" fmla="*/ 121903 w 389074"/>
                <a:gd name="connsiteY18" fmla="*/ 322974 h 426609"/>
                <a:gd name="connsiteX19" fmla="*/ 121903 w 389074"/>
                <a:gd name="connsiteY19" fmla="*/ 157270 h 426609"/>
                <a:gd name="connsiteX20" fmla="*/ 252639 w 389074"/>
                <a:gd name="connsiteY20" fmla="*/ 157270 h 426609"/>
                <a:gd name="connsiteX21" fmla="*/ 252639 w 389074"/>
                <a:gd name="connsiteY21" fmla="*/ 327274 h 426609"/>
                <a:gd name="connsiteX22" fmla="*/ 263706 w 389074"/>
                <a:gd name="connsiteY22" fmla="*/ 379075 h 426609"/>
                <a:gd name="connsiteX23" fmla="*/ 296240 w 389074"/>
                <a:gd name="connsiteY23" fmla="*/ 414109 h 426609"/>
                <a:gd name="connsiteX24" fmla="*/ 349274 w 389074"/>
                <a:gd name="connsiteY24" fmla="*/ 426442 h 426609"/>
                <a:gd name="connsiteX25" fmla="*/ 389075 w 389074"/>
                <a:gd name="connsiteY25" fmla="*/ 426442 h 426609"/>
                <a:gd name="connsiteX26" fmla="*/ 389075 w 389074"/>
                <a:gd name="connsiteY26" fmla="*/ 372108 h 426609"/>
                <a:gd name="connsiteX27" fmla="*/ 356241 w 389074"/>
                <a:gd name="connsiteY27" fmla="*/ 372108 h 426609"/>
                <a:gd name="connsiteX28" fmla="*/ 324974 w 389074"/>
                <a:gd name="connsiteY28" fmla="*/ 359474 h 426609"/>
                <a:gd name="connsiteX29" fmla="*/ 315173 w 389074"/>
                <a:gd name="connsiteY29" fmla="*/ 322807 h 426609"/>
                <a:gd name="connsiteX30" fmla="*/ 315173 w 389074"/>
                <a:gd name="connsiteY30" fmla="*/ 157270 h 426609"/>
                <a:gd name="connsiteX31" fmla="*/ 389075 w 389074"/>
                <a:gd name="connsiteY31" fmla="*/ 157270 h 426609"/>
                <a:gd name="connsiteX32" fmla="*/ 389075 w 389074"/>
                <a:gd name="connsiteY32" fmla="*/ 105469 h 426609"/>
                <a:gd name="connsiteX33" fmla="*/ 315140 w 389074"/>
                <a:gd name="connsiteY33" fmla="*/ 105469 h 426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89074" h="426609">
                  <a:moveTo>
                    <a:pt x="315140" y="0"/>
                  </a:moveTo>
                  <a:lnTo>
                    <a:pt x="252639" y="38067"/>
                  </a:lnTo>
                  <a:lnTo>
                    <a:pt x="252639" y="105636"/>
                  </a:lnTo>
                  <a:lnTo>
                    <a:pt x="121803" y="105636"/>
                  </a:lnTo>
                  <a:lnTo>
                    <a:pt x="121803" y="0"/>
                  </a:lnTo>
                  <a:lnTo>
                    <a:pt x="59368" y="38067"/>
                  </a:lnTo>
                  <a:lnTo>
                    <a:pt x="59368" y="105636"/>
                  </a:lnTo>
                  <a:lnTo>
                    <a:pt x="0" y="105636"/>
                  </a:lnTo>
                  <a:lnTo>
                    <a:pt x="0" y="157437"/>
                  </a:lnTo>
                  <a:lnTo>
                    <a:pt x="59368" y="157437"/>
                  </a:lnTo>
                  <a:lnTo>
                    <a:pt x="59368" y="327440"/>
                  </a:lnTo>
                  <a:cubicBezTo>
                    <a:pt x="59051" y="345327"/>
                    <a:pt x="62838" y="363048"/>
                    <a:pt x="70435" y="379241"/>
                  </a:cubicBezTo>
                  <a:cubicBezTo>
                    <a:pt x="77421" y="393985"/>
                    <a:pt x="88782" y="406219"/>
                    <a:pt x="102969" y="414275"/>
                  </a:cubicBezTo>
                  <a:cubicBezTo>
                    <a:pt x="117259" y="422519"/>
                    <a:pt x="134936" y="426632"/>
                    <a:pt x="156003" y="426609"/>
                  </a:cubicBezTo>
                  <a:lnTo>
                    <a:pt x="195804" y="426609"/>
                  </a:lnTo>
                  <a:lnTo>
                    <a:pt x="195804" y="372275"/>
                  </a:lnTo>
                  <a:lnTo>
                    <a:pt x="162970" y="372275"/>
                  </a:lnTo>
                  <a:cubicBezTo>
                    <a:pt x="148636" y="372275"/>
                    <a:pt x="138213" y="368064"/>
                    <a:pt x="131703" y="359641"/>
                  </a:cubicBezTo>
                  <a:cubicBezTo>
                    <a:pt x="125193" y="351217"/>
                    <a:pt x="121926" y="338997"/>
                    <a:pt x="121903" y="322974"/>
                  </a:cubicBezTo>
                  <a:lnTo>
                    <a:pt x="121903" y="157270"/>
                  </a:lnTo>
                  <a:lnTo>
                    <a:pt x="252639" y="157270"/>
                  </a:lnTo>
                  <a:lnTo>
                    <a:pt x="252639" y="327274"/>
                  </a:lnTo>
                  <a:cubicBezTo>
                    <a:pt x="252322" y="345161"/>
                    <a:pt x="256109" y="362881"/>
                    <a:pt x="263706" y="379075"/>
                  </a:cubicBezTo>
                  <a:cubicBezTo>
                    <a:pt x="270692" y="393818"/>
                    <a:pt x="282052" y="406052"/>
                    <a:pt x="296240" y="414109"/>
                  </a:cubicBezTo>
                  <a:cubicBezTo>
                    <a:pt x="310530" y="422352"/>
                    <a:pt x="328207" y="426466"/>
                    <a:pt x="349274" y="426442"/>
                  </a:cubicBezTo>
                  <a:lnTo>
                    <a:pt x="389075" y="426442"/>
                  </a:lnTo>
                  <a:lnTo>
                    <a:pt x="389075" y="372108"/>
                  </a:lnTo>
                  <a:lnTo>
                    <a:pt x="356241" y="372108"/>
                  </a:lnTo>
                  <a:cubicBezTo>
                    <a:pt x="341907" y="372108"/>
                    <a:pt x="331484" y="367898"/>
                    <a:pt x="324974" y="359474"/>
                  </a:cubicBezTo>
                  <a:cubicBezTo>
                    <a:pt x="318463" y="351051"/>
                    <a:pt x="315197" y="338831"/>
                    <a:pt x="315173" y="322807"/>
                  </a:cubicBezTo>
                  <a:lnTo>
                    <a:pt x="315173" y="157270"/>
                  </a:lnTo>
                  <a:lnTo>
                    <a:pt x="389075" y="157270"/>
                  </a:lnTo>
                  <a:lnTo>
                    <a:pt x="389075" y="105469"/>
                  </a:lnTo>
                  <a:lnTo>
                    <a:pt x="315140" y="105469"/>
                  </a:lnTo>
                  <a:close/>
                </a:path>
              </a:pathLst>
            </a:custGeom>
            <a:solidFill>
              <a:srgbClr val="00A443"/>
            </a:solidFill>
            <a:ln w="3333" cap="flat">
              <a:noFill/>
              <a:prstDash val="solid"/>
              <a:miter/>
            </a:ln>
          </p:spPr>
          <p:txBody>
            <a:bodyPr rtlCol="0" anchor="ctr"/>
            <a:lstStyle/>
            <a:p>
              <a:endParaRPr lang="es-ES" sz="1350"/>
            </a:p>
          </p:txBody>
        </p:sp>
        <p:sp>
          <p:nvSpPr>
            <p:cNvPr id="22" name="Forma libre: forma 21">
              <a:extLst>
                <a:ext uri="{FF2B5EF4-FFF2-40B4-BE49-F238E27FC236}">
                  <a16:creationId xmlns:a16="http://schemas.microsoft.com/office/drawing/2014/main" id="{ACF9F6CD-EB99-04FF-84AB-32F193E6464F}"/>
                </a:ext>
              </a:extLst>
            </p:cNvPr>
            <p:cNvSpPr/>
            <p:nvPr/>
          </p:nvSpPr>
          <p:spPr>
            <a:xfrm>
              <a:off x="3363766" y="3487762"/>
              <a:ext cx="61901" cy="320840"/>
            </a:xfrm>
            <a:custGeom>
              <a:avLst/>
              <a:gdLst>
                <a:gd name="connsiteX0" fmla="*/ 0 w 61901"/>
                <a:gd name="connsiteY0" fmla="*/ 0 h 320840"/>
                <a:gd name="connsiteX1" fmla="*/ 61901 w 61901"/>
                <a:gd name="connsiteY1" fmla="*/ 0 h 320840"/>
                <a:gd name="connsiteX2" fmla="*/ 61901 w 61901"/>
                <a:gd name="connsiteY2" fmla="*/ 320840 h 320840"/>
                <a:gd name="connsiteX3" fmla="*/ 0 w 61901"/>
                <a:gd name="connsiteY3" fmla="*/ 320840 h 320840"/>
              </a:gdLst>
              <a:ahLst/>
              <a:cxnLst>
                <a:cxn ang="0">
                  <a:pos x="connsiteX0" y="connsiteY0"/>
                </a:cxn>
                <a:cxn ang="0">
                  <a:pos x="connsiteX1" y="connsiteY1"/>
                </a:cxn>
                <a:cxn ang="0">
                  <a:pos x="connsiteX2" y="connsiteY2"/>
                </a:cxn>
                <a:cxn ang="0">
                  <a:pos x="connsiteX3" y="connsiteY3"/>
                </a:cxn>
              </a:cxnLst>
              <a:rect l="l" t="t" r="r" b="b"/>
              <a:pathLst>
                <a:path w="61901" h="320840">
                  <a:moveTo>
                    <a:pt x="0" y="0"/>
                  </a:moveTo>
                  <a:lnTo>
                    <a:pt x="61901" y="0"/>
                  </a:lnTo>
                  <a:lnTo>
                    <a:pt x="61901" y="320840"/>
                  </a:lnTo>
                  <a:lnTo>
                    <a:pt x="0" y="320840"/>
                  </a:lnTo>
                  <a:close/>
                </a:path>
              </a:pathLst>
            </a:custGeom>
            <a:solidFill>
              <a:srgbClr val="00A443"/>
            </a:solidFill>
            <a:ln w="3333" cap="flat">
              <a:noFill/>
              <a:prstDash val="solid"/>
              <a:miter/>
            </a:ln>
          </p:spPr>
          <p:txBody>
            <a:bodyPr rtlCol="0" anchor="ctr"/>
            <a:lstStyle/>
            <a:p>
              <a:endParaRPr lang="es-ES" sz="1350"/>
            </a:p>
          </p:txBody>
        </p:sp>
        <p:sp>
          <p:nvSpPr>
            <p:cNvPr id="23" name="Forma libre: forma 22">
              <a:extLst>
                <a:ext uri="{FF2B5EF4-FFF2-40B4-BE49-F238E27FC236}">
                  <a16:creationId xmlns:a16="http://schemas.microsoft.com/office/drawing/2014/main" id="{EBA80173-7A0D-46C8-7BB8-CF19ABFFC003}"/>
                </a:ext>
              </a:extLst>
            </p:cNvPr>
            <p:cNvSpPr/>
            <p:nvPr/>
          </p:nvSpPr>
          <p:spPr>
            <a:xfrm>
              <a:off x="3352355" y="3351978"/>
              <a:ext cx="85223" cy="81495"/>
            </a:xfrm>
            <a:custGeom>
              <a:avLst/>
              <a:gdLst>
                <a:gd name="connsiteX0" fmla="*/ 72679 w 85223"/>
                <a:gd name="connsiteY0" fmla="*/ 11048 h 81495"/>
                <a:gd name="connsiteX1" fmla="*/ 42345 w 85223"/>
                <a:gd name="connsiteY1" fmla="*/ 14 h 81495"/>
                <a:gd name="connsiteX2" fmla="*/ 12344 w 85223"/>
                <a:gd name="connsiteY2" fmla="*/ 11048 h 81495"/>
                <a:gd name="connsiteX3" fmla="*/ 44 w 85223"/>
                <a:gd name="connsiteY3" fmla="*/ 41048 h 81495"/>
                <a:gd name="connsiteX4" fmla="*/ 12344 w 85223"/>
                <a:gd name="connsiteY4" fmla="*/ 70415 h 81495"/>
                <a:gd name="connsiteX5" fmla="*/ 42345 w 85223"/>
                <a:gd name="connsiteY5" fmla="*/ 81482 h 81495"/>
                <a:gd name="connsiteX6" fmla="*/ 72679 w 85223"/>
                <a:gd name="connsiteY6" fmla="*/ 70415 h 81495"/>
                <a:gd name="connsiteX7" fmla="*/ 85179 w 85223"/>
                <a:gd name="connsiteY7" fmla="*/ 41048 h 81495"/>
                <a:gd name="connsiteX8" fmla="*/ 72679 w 85223"/>
                <a:gd name="connsiteY8" fmla="*/ 11048 h 81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223" h="81495">
                  <a:moveTo>
                    <a:pt x="72679" y="11048"/>
                  </a:moveTo>
                  <a:cubicBezTo>
                    <a:pt x="64302" y="3707"/>
                    <a:pt x="53482" y="-229"/>
                    <a:pt x="42345" y="14"/>
                  </a:cubicBezTo>
                  <a:cubicBezTo>
                    <a:pt x="31305" y="-266"/>
                    <a:pt x="20574" y="3681"/>
                    <a:pt x="12344" y="11048"/>
                  </a:cubicBezTo>
                  <a:cubicBezTo>
                    <a:pt x="4004" y="18734"/>
                    <a:pt x="-499" y="29721"/>
                    <a:pt x="44" y="41048"/>
                  </a:cubicBezTo>
                  <a:cubicBezTo>
                    <a:pt x="-416" y="52178"/>
                    <a:pt x="4091" y="62935"/>
                    <a:pt x="12344" y="70415"/>
                  </a:cubicBezTo>
                  <a:cubicBezTo>
                    <a:pt x="20568" y="77796"/>
                    <a:pt x="31298" y="81752"/>
                    <a:pt x="42345" y="81482"/>
                  </a:cubicBezTo>
                  <a:cubicBezTo>
                    <a:pt x="53485" y="81719"/>
                    <a:pt x="64309" y="77769"/>
                    <a:pt x="72679" y="70415"/>
                  </a:cubicBezTo>
                  <a:cubicBezTo>
                    <a:pt x="81056" y="63009"/>
                    <a:pt x="85646" y="52218"/>
                    <a:pt x="85179" y="41048"/>
                  </a:cubicBezTo>
                  <a:cubicBezTo>
                    <a:pt x="85729" y="29678"/>
                    <a:pt x="81139" y="18664"/>
                    <a:pt x="72679" y="11048"/>
                  </a:cubicBezTo>
                  <a:close/>
                </a:path>
              </a:pathLst>
            </a:custGeom>
            <a:solidFill>
              <a:srgbClr val="00A443"/>
            </a:solidFill>
            <a:ln w="3333" cap="flat">
              <a:noFill/>
              <a:prstDash val="solid"/>
              <a:miter/>
            </a:ln>
          </p:spPr>
          <p:txBody>
            <a:bodyPr rtlCol="0" anchor="ctr"/>
            <a:lstStyle/>
            <a:p>
              <a:endParaRPr lang="es-ES" sz="1350"/>
            </a:p>
          </p:txBody>
        </p:sp>
        <p:sp>
          <p:nvSpPr>
            <p:cNvPr id="24" name="Forma libre: forma 23">
              <a:extLst>
                <a:ext uri="{FF2B5EF4-FFF2-40B4-BE49-F238E27FC236}">
                  <a16:creationId xmlns:a16="http://schemas.microsoft.com/office/drawing/2014/main" id="{98574F7E-190C-B85A-3018-DBE02370DE10}"/>
                </a:ext>
              </a:extLst>
            </p:cNvPr>
            <p:cNvSpPr/>
            <p:nvPr/>
          </p:nvSpPr>
          <p:spPr>
            <a:xfrm>
              <a:off x="3467535" y="3481533"/>
              <a:ext cx="269009" cy="333907"/>
            </a:xfrm>
            <a:custGeom>
              <a:avLst/>
              <a:gdLst>
                <a:gd name="connsiteX0" fmla="*/ 244672 w 269009"/>
                <a:gd name="connsiteY0" fmla="*/ 179599 h 333907"/>
                <a:gd name="connsiteX1" fmla="*/ 169837 w 269009"/>
                <a:gd name="connsiteY1" fmla="*/ 143931 h 333907"/>
                <a:gd name="connsiteX2" fmla="*/ 138270 w 269009"/>
                <a:gd name="connsiteY2" fmla="*/ 136365 h 333907"/>
                <a:gd name="connsiteX3" fmla="*/ 104769 w 269009"/>
                <a:gd name="connsiteY3" fmla="*/ 125498 h 333907"/>
                <a:gd name="connsiteX4" fmla="*/ 81435 w 269009"/>
                <a:gd name="connsiteY4" fmla="*/ 111597 h 333907"/>
                <a:gd name="connsiteX5" fmla="*/ 72602 w 269009"/>
                <a:gd name="connsiteY5" fmla="*/ 90130 h 333907"/>
                <a:gd name="connsiteX6" fmla="*/ 89269 w 269009"/>
                <a:gd name="connsiteY6" fmla="*/ 63263 h 333907"/>
                <a:gd name="connsiteX7" fmla="*/ 133336 w 269009"/>
                <a:gd name="connsiteY7" fmla="*/ 52963 h 333907"/>
                <a:gd name="connsiteX8" fmla="*/ 182904 w 269009"/>
                <a:gd name="connsiteY8" fmla="*/ 65296 h 333907"/>
                <a:gd name="connsiteX9" fmla="*/ 213538 w 269009"/>
                <a:gd name="connsiteY9" fmla="*/ 107297 h 333907"/>
                <a:gd name="connsiteX10" fmla="*/ 265339 w 269009"/>
                <a:gd name="connsiteY10" fmla="*/ 88364 h 333907"/>
                <a:gd name="connsiteX11" fmla="*/ 238172 w 269009"/>
                <a:gd name="connsiteY11" fmla="*/ 39729 h 333907"/>
                <a:gd name="connsiteX12" fmla="*/ 192371 w 269009"/>
                <a:gd name="connsiteY12" fmla="*/ 10029 h 333907"/>
                <a:gd name="connsiteX13" fmla="*/ 133336 w 269009"/>
                <a:gd name="connsiteY13" fmla="*/ 28 h 333907"/>
                <a:gd name="connsiteX14" fmla="*/ 70001 w 269009"/>
                <a:gd name="connsiteY14" fmla="*/ 11695 h 333907"/>
                <a:gd name="connsiteX15" fmla="*/ 26667 w 269009"/>
                <a:gd name="connsiteY15" fmla="*/ 43829 h 333907"/>
                <a:gd name="connsiteX16" fmla="*/ 11200 w 269009"/>
                <a:gd name="connsiteY16" fmla="*/ 90864 h 333907"/>
                <a:gd name="connsiteX17" fmla="*/ 34534 w 269009"/>
                <a:gd name="connsiteY17" fmla="*/ 150565 h 333907"/>
                <a:gd name="connsiteX18" fmla="*/ 109702 w 269009"/>
                <a:gd name="connsiteY18" fmla="*/ 187532 h 333907"/>
                <a:gd name="connsiteX19" fmla="*/ 141903 w 269009"/>
                <a:gd name="connsiteY19" fmla="*/ 195733 h 333907"/>
                <a:gd name="connsiteX20" fmla="*/ 192104 w 269009"/>
                <a:gd name="connsiteY20" fmla="*/ 213100 h 333907"/>
                <a:gd name="connsiteX21" fmla="*/ 208238 w 269009"/>
                <a:gd name="connsiteY21" fmla="*/ 240567 h 333907"/>
                <a:gd name="connsiteX22" fmla="*/ 189271 w 269009"/>
                <a:gd name="connsiteY22" fmla="*/ 269934 h 333907"/>
                <a:gd name="connsiteX23" fmla="*/ 136870 w 269009"/>
                <a:gd name="connsiteY23" fmla="*/ 281634 h 333907"/>
                <a:gd name="connsiteX24" fmla="*/ 100202 w 269009"/>
                <a:gd name="connsiteY24" fmla="*/ 275301 h 333907"/>
                <a:gd name="connsiteX25" fmla="*/ 69568 w 269009"/>
                <a:gd name="connsiteY25" fmla="*/ 256034 h 333907"/>
                <a:gd name="connsiteX26" fmla="*/ 50301 w 269009"/>
                <a:gd name="connsiteY26" fmla="*/ 223500 h 333907"/>
                <a:gd name="connsiteX27" fmla="*/ 0 w 269009"/>
                <a:gd name="connsiteY27" fmla="*/ 245500 h 333907"/>
                <a:gd name="connsiteX28" fmla="*/ 78935 w 269009"/>
                <a:gd name="connsiteY28" fmla="*/ 324435 h 333907"/>
                <a:gd name="connsiteX29" fmla="*/ 137070 w 269009"/>
                <a:gd name="connsiteY29" fmla="*/ 333902 h 333907"/>
                <a:gd name="connsiteX30" fmla="*/ 207071 w 269009"/>
                <a:gd name="connsiteY30" fmla="*/ 321602 h 333907"/>
                <a:gd name="connsiteX31" fmla="*/ 252872 w 269009"/>
                <a:gd name="connsiteY31" fmla="*/ 287801 h 333907"/>
                <a:gd name="connsiteX32" fmla="*/ 269006 w 269009"/>
                <a:gd name="connsiteY32" fmla="*/ 238833 h 333907"/>
                <a:gd name="connsiteX33" fmla="*/ 244672 w 269009"/>
                <a:gd name="connsiteY33" fmla="*/ 179599 h 333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69009" h="333907">
                  <a:moveTo>
                    <a:pt x="244672" y="179599"/>
                  </a:moveTo>
                  <a:cubicBezTo>
                    <a:pt x="228471" y="164265"/>
                    <a:pt x="203528" y="152375"/>
                    <a:pt x="169837" y="143931"/>
                  </a:cubicBezTo>
                  <a:lnTo>
                    <a:pt x="138270" y="136365"/>
                  </a:lnTo>
                  <a:cubicBezTo>
                    <a:pt x="126913" y="133355"/>
                    <a:pt x="115729" y="129728"/>
                    <a:pt x="104769" y="125498"/>
                  </a:cubicBezTo>
                  <a:cubicBezTo>
                    <a:pt x="96195" y="122351"/>
                    <a:pt x="88285" y="117638"/>
                    <a:pt x="81435" y="111597"/>
                  </a:cubicBezTo>
                  <a:cubicBezTo>
                    <a:pt x="75512" y="106064"/>
                    <a:pt x="72288" y="98230"/>
                    <a:pt x="72602" y="90130"/>
                  </a:cubicBezTo>
                  <a:cubicBezTo>
                    <a:pt x="72602" y="79153"/>
                    <a:pt x="78158" y="70197"/>
                    <a:pt x="89269" y="63263"/>
                  </a:cubicBezTo>
                  <a:cubicBezTo>
                    <a:pt x="100379" y="56330"/>
                    <a:pt x="115069" y="52896"/>
                    <a:pt x="133336" y="52963"/>
                  </a:cubicBezTo>
                  <a:cubicBezTo>
                    <a:pt x="150653" y="52666"/>
                    <a:pt x="167744" y="56920"/>
                    <a:pt x="182904" y="65296"/>
                  </a:cubicBezTo>
                  <a:cubicBezTo>
                    <a:pt x="197437" y="73497"/>
                    <a:pt x="207648" y="87497"/>
                    <a:pt x="213538" y="107297"/>
                  </a:cubicBezTo>
                  <a:lnTo>
                    <a:pt x="265339" y="88364"/>
                  </a:lnTo>
                  <a:cubicBezTo>
                    <a:pt x="260509" y="70130"/>
                    <a:pt x="251165" y="53403"/>
                    <a:pt x="238172" y="39729"/>
                  </a:cubicBezTo>
                  <a:cubicBezTo>
                    <a:pt x="225325" y="26522"/>
                    <a:pt x="209671" y="16372"/>
                    <a:pt x="192371" y="10029"/>
                  </a:cubicBezTo>
                  <a:cubicBezTo>
                    <a:pt x="173460" y="3152"/>
                    <a:pt x="153457" y="-238"/>
                    <a:pt x="133336" y="28"/>
                  </a:cubicBezTo>
                  <a:cubicBezTo>
                    <a:pt x="111656" y="-378"/>
                    <a:pt x="90115" y="3592"/>
                    <a:pt x="70001" y="11695"/>
                  </a:cubicBezTo>
                  <a:cubicBezTo>
                    <a:pt x="52951" y="18352"/>
                    <a:pt x="37987" y="29446"/>
                    <a:pt x="26667" y="43829"/>
                  </a:cubicBezTo>
                  <a:cubicBezTo>
                    <a:pt x="16414" y="57346"/>
                    <a:pt x="10970" y="73900"/>
                    <a:pt x="11200" y="90864"/>
                  </a:cubicBezTo>
                  <a:cubicBezTo>
                    <a:pt x="10660" y="113087"/>
                    <a:pt x="19067" y="134598"/>
                    <a:pt x="34534" y="150565"/>
                  </a:cubicBezTo>
                  <a:cubicBezTo>
                    <a:pt x="50091" y="166765"/>
                    <a:pt x="75145" y="179089"/>
                    <a:pt x="109702" y="187532"/>
                  </a:cubicBezTo>
                  <a:lnTo>
                    <a:pt x="141903" y="195733"/>
                  </a:lnTo>
                  <a:cubicBezTo>
                    <a:pt x="164637" y="200776"/>
                    <a:pt x="181370" y="206566"/>
                    <a:pt x="192104" y="213100"/>
                  </a:cubicBezTo>
                  <a:cubicBezTo>
                    <a:pt x="202204" y="218510"/>
                    <a:pt x="208431" y="229110"/>
                    <a:pt x="208238" y="240567"/>
                  </a:cubicBezTo>
                  <a:cubicBezTo>
                    <a:pt x="208238" y="252367"/>
                    <a:pt x="201914" y="262157"/>
                    <a:pt x="189271" y="269934"/>
                  </a:cubicBezTo>
                  <a:cubicBezTo>
                    <a:pt x="176627" y="277711"/>
                    <a:pt x="159160" y="281611"/>
                    <a:pt x="136870" y="281634"/>
                  </a:cubicBezTo>
                  <a:cubicBezTo>
                    <a:pt x="124373" y="281671"/>
                    <a:pt x="111962" y="279528"/>
                    <a:pt x="100202" y="275301"/>
                  </a:cubicBezTo>
                  <a:cubicBezTo>
                    <a:pt x="88672" y="271264"/>
                    <a:pt x="78202" y="264677"/>
                    <a:pt x="69568" y="256034"/>
                  </a:cubicBezTo>
                  <a:cubicBezTo>
                    <a:pt x="60625" y="246897"/>
                    <a:pt x="54014" y="235737"/>
                    <a:pt x="50301" y="223500"/>
                  </a:cubicBezTo>
                  <a:lnTo>
                    <a:pt x="0" y="245500"/>
                  </a:lnTo>
                  <a:cubicBezTo>
                    <a:pt x="12404" y="282781"/>
                    <a:pt x="41654" y="312032"/>
                    <a:pt x="78935" y="324435"/>
                  </a:cubicBezTo>
                  <a:cubicBezTo>
                    <a:pt x="97639" y="330855"/>
                    <a:pt x="117296" y="334055"/>
                    <a:pt x="137070" y="333902"/>
                  </a:cubicBezTo>
                  <a:cubicBezTo>
                    <a:pt x="164004" y="333902"/>
                    <a:pt x="187337" y="329802"/>
                    <a:pt x="207071" y="321602"/>
                  </a:cubicBezTo>
                  <a:cubicBezTo>
                    <a:pt x="225125" y="314705"/>
                    <a:pt x="240958" y="303018"/>
                    <a:pt x="252872" y="287801"/>
                  </a:cubicBezTo>
                  <a:cubicBezTo>
                    <a:pt x="263506" y="273708"/>
                    <a:pt x="269179" y="256490"/>
                    <a:pt x="269006" y="238833"/>
                  </a:cubicBezTo>
                  <a:cubicBezTo>
                    <a:pt x="269006" y="214723"/>
                    <a:pt x="260896" y="194976"/>
                    <a:pt x="244672" y="179599"/>
                  </a:cubicBezTo>
                  <a:close/>
                </a:path>
              </a:pathLst>
            </a:custGeom>
            <a:solidFill>
              <a:srgbClr val="00A443"/>
            </a:solidFill>
            <a:ln w="3333" cap="flat">
              <a:noFill/>
              <a:prstDash val="solid"/>
              <a:miter/>
            </a:ln>
          </p:spPr>
          <p:txBody>
            <a:bodyPr rtlCol="0" anchor="ctr"/>
            <a:lstStyle/>
            <a:p>
              <a:endParaRPr lang="es-ES" sz="1350"/>
            </a:p>
          </p:txBody>
        </p:sp>
        <p:sp>
          <p:nvSpPr>
            <p:cNvPr id="25" name="Forma libre: forma 24">
              <a:extLst>
                <a:ext uri="{FF2B5EF4-FFF2-40B4-BE49-F238E27FC236}">
                  <a16:creationId xmlns:a16="http://schemas.microsoft.com/office/drawing/2014/main" id="{E828887D-949D-2D1C-B2AF-D197FF6EF235}"/>
                </a:ext>
              </a:extLst>
            </p:cNvPr>
            <p:cNvSpPr/>
            <p:nvPr/>
          </p:nvSpPr>
          <p:spPr>
            <a:xfrm>
              <a:off x="3777708" y="3366492"/>
              <a:ext cx="275409" cy="442275"/>
            </a:xfrm>
            <a:custGeom>
              <a:avLst/>
              <a:gdLst>
                <a:gd name="connsiteX0" fmla="*/ 217905 w 275409"/>
                <a:gd name="connsiteY0" fmla="*/ 130136 h 442275"/>
                <a:gd name="connsiteX1" fmla="*/ 156637 w 275409"/>
                <a:gd name="connsiteY1" fmla="*/ 114969 h 442275"/>
                <a:gd name="connsiteX2" fmla="*/ 95035 w 275409"/>
                <a:gd name="connsiteY2" fmla="*/ 132336 h 442275"/>
                <a:gd name="connsiteX3" fmla="*/ 61901 w 275409"/>
                <a:gd name="connsiteY3" fmla="*/ 168737 h 442275"/>
                <a:gd name="connsiteX4" fmla="*/ 61901 w 275409"/>
                <a:gd name="connsiteY4" fmla="*/ 0 h 442275"/>
                <a:gd name="connsiteX5" fmla="*/ 0 w 275409"/>
                <a:gd name="connsiteY5" fmla="*/ 0 h 442275"/>
                <a:gd name="connsiteX6" fmla="*/ 0 w 275409"/>
                <a:gd name="connsiteY6" fmla="*/ 442143 h 442275"/>
                <a:gd name="connsiteX7" fmla="*/ 61901 w 275409"/>
                <a:gd name="connsiteY7" fmla="*/ 442143 h 442275"/>
                <a:gd name="connsiteX8" fmla="*/ 61901 w 275409"/>
                <a:gd name="connsiteY8" fmla="*/ 252139 h 442275"/>
                <a:gd name="connsiteX9" fmla="*/ 84302 w 275409"/>
                <a:gd name="connsiteY9" fmla="*/ 191837 h 442275"/>
                <a:gd name="connsiteX10" fmla="*/ 142103 w 275409"/>
                <a:gd name="connsiteY10" fmla="*/ 170037 h 442275"/>
                <a:gd name="connsiteX11" fmla="*/ 193271 w 275409"/>
                <a:gd name="connsiteY11" fmla="*/ 191537 h 442275"/>
                <a:gd name="connsiteX12" fmla="*/ 212838 w 275409"/>
                <a:gd name="connsiteY12" fmla="*/ 249639 h 442275"/>
                <a:gd name="connsiteX13" fmla="*/ 212838 w 275409"/>
                <a:gd name="connsiteY13" fmla="*/ 442276 h 442275"/>
                <a:gd name="connsiteX14" fmla="*/ 275373 w 275409"/>
                <a:gd name="connsiteY14" fmla="*/ 442276 h 442275"/>
                <a:gd name="connsiteX15" fmla="*/ 275373 w 275409"/>
                <a:gd name="connsiteY15" fmla="*/ 239405 h 442275"/>
                <a:gd name="connsiteX16" fmla="*/ 259906 w 275409"/>
                <a:gd name="connsiteY16" fmla="*/ 173404 h 442275"/>
                <a:gd name="connsiteX17" fmla="*/ 217905 w 275409"/>
                <a:gd name="connsiteY17" fmla="*/ 130136 h 44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5409" h="442275">
                  <a:moveTo>
                    <a:pt x="217905" y="130136"/>
                  </a:moveTo>
                  <a:cubicBezTo>
                    <a:pt x="199171" y="119756"/>
                    <a:pt x="178037" y="114522"/>
                    <a:pt x="156637" y="114969"/>
                  </a:cubicBezTo>
                  <a:cubicBezTo>
                    <a:pt x="134890" y="114932"/>
                    <a:pt x="113559" y="120943"/>
                    <a:pt x="95035" y="132336"/>
                  </a:cubicBezTo>
                  <a:cubicBezTo>
                    <a:pt x="80848" y="141186"/>
                    <a:pt x="69382" y="153783"/>
                    <a:pt x="61901" y="168737"/>
                  </a:cubicBezTo>
                  <a:lnTo>
                    <a:pt x="61901" y="0"/>
                  </a:lnTo>
                  <a:lnTo>
                    <a:pt x="0" y="0"/>
                  </a:lnTo>
                  <a:lnTo>
                    <a:pt x="0" y="442143"/>
                  </a:lnTo>
                  <a:lnTo>
                    <a:pt x="61901" y="442143"/>
                  </a:lnTo>
                  <a:lnTo>
                    <a:pt x="61901" y="252139"/>
                  </a:lnTo>
                  <a:cubicBezTo>
                    <a:pt x="61901" y="226471"/>
                    <a:pt x="69368" y="206371"/>
                    <a:pt x="84302" y="191837"/>
                  </a:cubicBezTo>
                  <a:cubicBezTo>
                    <a:pt x="99236" y="177304"/>
                    <a:pt x="118502" y="170037"/>
                    <a:pt x="142103" y="170037"/>
                  </a:cubicBezTo>
                  <a:cubicBezTo>
                    <a:pt x="163137" y="170037"/>
                    <a:pt x="180204" y="177204"/>
                    <a:pt x="193271" y="191537"/>
                  </a:cubicBezTo>
                  <a:cubicBezTo>
                    <a:pt x="206338" y="205871"/>
                    <a:pt x="212871" y="225238"/>
                    <a:pt x="212838" y="249639"/>
                  </a:cubicBezTo>
                  <a:lnTo>
                    <a:pt x="212838" y="442276"/>
                  </a:lnTo>
                  <a:lnTo>
                    <a:pt x="275373" y="442276"/>
                  </a:lnTo>
                  <a:lnTo>
                    <a:pt x="275373" y="239405"/>
                  </a:lnTo>
                  <a:cubicBezTo>
                    <a:pt x="275906" y="216448"/>
                    <a:pt x="270606" y="193727"/>
                    <a:pt x="259906" y="173404"/>
                  </a:cubicBezTo>
                  <a:cubicBezTo>
                    <a:pt x="250239" y="155337"/>
                    <a:pt x="235672" y="140346"/>
                    <a:pt x="217905" y="130136"/>
                  </a:cubicBezTo>
                  <a:close/>
                </a:path>
              </a:pathLst>
            </a:custGeom>
            <a:solidFill>
              <a:srgbClr val="00A443"/>
            </a:solidFill>
            <a:ln w="3333" cap="flat">
              <a:noFill/>
              <a:prstDash val="solid"/>
              <a:miter/>
            </a:ln>
          </p:spPr>
          <p:txBody>
            <a:bodyPr rtlCol="0" anchor="ctr"/>
            <a:lstStyle/>
            <a:p>
              <a:endParaRPr lang="es-ES" sz="1350"/>
            </a:p>
          </p:txBody>
        </p:sp>
        <p:sp>
          <p:nvSpPr>
            <p:cNvPr id="26" name="Forma libre: forma 25">
              <a:extLst>
                <a:ext uri="{FF2B5EF4-FFF2-40B4-BE49-F238E27FC236}">
                  <a16:creationId xmlns:a16="http://schemas.microsoft.com/office/drawing/2014/main" id="{D6D0933F-31E3-14E7-6B22-E752553198B5}"/>
                </a:ext>
              </a:extLst>
            </p:cNvPr>
            <p:cNvSpPr/>
            <p:nvPr/>
          </p:nvSpPr>
          <p:spPr>
            <a:xfrm>
              <a:off x="4111282" y="3366492"/>
              <a:ext cx="326640" cy="442142"/>
            </a:xfrm>
            <a:custGeom>
              <a:avLst/>
              <a:gdLst>
                <a:gd name="connsiteX0" fmla="*/ 282939 w 326640"/>
                <a:gd name="connsiteY0" fmla="*/ 38234 h 442142"/>
                <a:gd name="connsiteX1" fmla="*/ 162937 w 326640"/>
                <a:gd name="connsiteY1" fmla="*/ 0 h 442142"/>
                <a:gd name="connsiteX2" fmla="*/ 0 w 326640"/>
                <a:gd name="connsiteY2" fmla="*/ 0 h 442142"/>
                <a:gd name="connsiteX3" fmla="*/ 0 w 326640"/>
                <a:gd name="connsiteY3" fmla="*/ 442143 h 442142"/>
                <a:gd name="connsiteX4" fmla="*/ 65035 w 326640"/>
                <a:gd name="connsiteY4" fmla="*/ 442143 h 442142"/>
                <a:gd name="connsiteX5" fmla="*/ 65035 w 326640"/>
                <a:gd name="connsiteY5" fmla="*/ 285473 h 442142"/>
                <a:gd name="connsiteX6" fmla="*/ 163570 w 326640"/>
                <a:gd name="connsiteY6" fmla="*/ 285473 h 442142"/>
                <a:gd name="connsiteX7" fmla="*/ 250439 w 326640"/>
                <a:gd name="connsiteY7" fmla="*/ 268406 h 442142"/>
                <a:gd name="connsiteX8" fmla="*/ 306640 w 326640"/>
                <a:gd name="connsiteY8" fmla="*/ 219138 h 442142"/>
                <a:gd name="connsiteX9" fmla="*/ 326640 w 326640"/>
                <a:gd name="connsiteY9" fmla="*/ 143370 h 442142"/>
                <a:gd name="connsiteX10" fmla="*/ 282939 w 326640"/>
                <a:gd name="connsiteY10" fmla="*/ 38234 h 442142"/>
                <a:gd name="connsiteX11" fmla="*/ 231805 w 326640"/>
                <a:gd name="connsiteY11" fmla="*/ 206538 h 442142"/>
                <a:gd name="connsiteX12" fmla="*/ 157903 w 326640"/>
                <a:gd name="connsiteY12" fmla="*/ 228038 h 442142"/>
                <a:gd name="connsiteX13" fmla="*/ 64935 w 326640"/>
                <a:gd name="connsiteY13" fmla="*/ 228038 h 442142"/>
                <a:gd name="connsiteX14" fmla="*/ 64935 w 326640"/>
                <a:gd name="connsiteY14" fmla="*/ 58768 h 442142"/>
                <a:gd name="connsiteX15" fmla="*/ 157803 w 326640"/>
                <a:gd name="connsiteY15" fmla="*/ 58768 h 442142"/>
                <a:gd name="connsiteX16" fmla="*/ 231705 w 326640"/>
                <a:gd name="connsiteY16" fmla="*/ 79902 h 442142"/>
                <a:gd name="connsiteX17" fmla="*/ 258205 w 326640"/>
                <a:gd name="connsiteY17" fmla="*/ 143403 h 442142"/>
                <a:gd name="connsiteX18" fmla="*/ 231705 w 326640"/>
                <a:gd name="connsiteY18" fmla="*/ 206538 h 44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6640" h="442142">
                  <a:moveTo>
                    <a:pt x="282939" y="38234"/>
                  </a:moveTo>
                  <a:cubicBezTo>
                    <a:pt x="253906" y="12767"/>
                    <a:pt x="213905" y="23"/>
                    <a:pt x="162937" y="0"/>
                  </a:cubicBezTo>
                  <a:lnTo>
                    <a:pt x="0" y="0"/>
                  </a:lnTo>
                  <a:lnTo>
                    <a:pt x="0" y="442143"/>
                  </a:lnTo>
                  <a:lnTo>
                    <a:pt x="65035" y="442143"/>
                  </a:lnTo>
                  <a:lnTo>
                    <a:pt x="65035" y="285473"/>
                  </a:lnTo>
                  <a:lnTo>
                    <a:pt x="163570" y="285473"/>
                  </a:lnTo>
                  <a:cubicBezTo>
                    <a:pt x="197271" y="285473"/>
                    <a:pt x="226205" y="279783"/>
                    <a:pt x="250439" y="268406"/>
                  </a:cubicBezTo>
                  <a:cubicBezTo>
                    <a:pt x="273639" y="257922"/>
                    <a:pt x="293206" y="240772"/>
                    <a:pt x="306640" y="219138"/>
                  </a:cubicBezTo>
                  <a:cubicBezTo>
                    <a:pt x="319973" y="197671"/>
                    <a:pt x="326640" y="172414"/>
                    <a:pt x="326640" y="143370"/>
                  </a:cubicBezTo>
                  <a:cubicBezTo>
                    <a:pt x="326507" y="98745"/>
                    <a:pt x="311940" y="63701"/>
                    <a:pt x="282939" y="38234"/>
                  </a:cubicBezTo>
                  <a:close/>
                  <a:moveTo>
                    <a:pt x="231805" y="206538"/>
                  </a:moveTo>
                  <a:cubicBezTo>
                    <a:pt x="214038" y="220871"/>
                    <a:pt x="189404" y="228038"/>
                    <a:pt x="157903" y="228038"/>
                  </a:cubicBezTo>
                  <a:lnTo>
                    <a:pt x="64935" y="228038"/>
                  </a:lnTo>
                  <a:lnTo>
                    <a:pt x="64935" y="58768"/>
                  </a:lnTo>
                  <a:lnTo>
                    <a:pt x="157803" y="58768"/>
                  </a:lnTo>
                  <a:cubicBezTo>
                    <a:pt x="189371" y="58768"/>
                    <a:pt x="214004" y="65811"/>
                    <a:pt x="231705" y="79902"/>
                  </a:cubicBezTo>
                  <a:cubicBezTo>
                    <a:pt x="249405" y="93992"/>
                    <a:pt x="258239" y="115159"/>
                    <a:pt x="258205" y="143403"/>
                  </a:cubicBezTo>
                  <a:cubicBezTo>
                    <a:pt x="258205" y="171180"/>
                    <a:pt x="249372" y="192227"/>
                    <a:pt x="231705" y="206538"/>
                  </a:cubicBezTo>
                  <a:close/>
                </a:path>
              </a:pathLst>
            </a:custGeom>
            <a:solidFill>
              <a:srgbClr val="00A443"/>
            </a:solidFill>
            <a:ln w="3333" cap="flat">
              <a:noFill/>
              <a:prstDash val="solid"/>
              <a:miter/>
            </a:ln>
          </p:spPr>
          <p:txBody>
            <a:bodyPr rtlCol="0" anchor="ctr"/>
            <a:lstStyle/>
            <a:p>
              <a:endParaRPr lang="es-ES" sz="1350"/>
            </a:p>
          </p:txBody>
        </p:sp>
        <p:sp>
          <p:nvSpPr>
            <p:cNvPr id="27" name="Forma libre: forma 26">
              <a:extLst>
                <a:ext uri="{FF2B5EF4-FFF2-40B4-BE49-F238E27FC236}">
                  <a16:creationId xmlns:a16="http://schemas.microsoft.com/office/drawing/2014/main" id="{DAAB63A1-F44D-F795-F7DE-886C6B4B9A35}"/>
                </a:ext>
              </a:extLst>
            </p:cNvPr>
            <p:cNvSpPr/>
            <p:nvPr/>
          </p:nvSpPr>
          <p:spPr>
            <a:xfrm>
              <a:off x="4443077" y="3481431"/>
              <a:ext cx="325301" cy="334137"/>
            </a:xfrm>
            <a:custGeom>
              <a:avLst/>
              <a:gdLst>
                <a:gd name="connsiteX0" fmla="*/ 246351 w 325301"/>
                <a:gd name="connsiteY0" fmla="*/ 20865 h 334137"/>
                <a:gd name="connsiteX1" fmla="*/ 162349 w 325301"/>
                <a:gd name="connsiteY1" fmla="*/ 31 h 334137"/>
                <a:gd name="connsiteX2" fmla="*/ 97914 w 325301"/>
                <a:gd name="connsiteY2" fmla="*/ 12031 h 334137"/>
                <a:gd name="connsiteX3" fmla="*/ 46113 w 325301"/>
                <a:gd name="connsiteY3" fmla="*/ 46465 h 334137"/>
                <a:gd name="connsiteX4" fmla="*/ 12013 w 325301"/>
                <a:gd name="connsiteY4" fmla="*/ 99500 h 334137"/>
                <a:gd name="connsiteX5" fmla="*/ 12 w 325301"/>
                <a:gd name="connsiteY5" fmla="*/ 166768 h 334137"/>
                <a:gd name="connsiteX6" fmla="*/ 21179 w 325301"/>
                <a:gd name="connsiteY6" fmla="*/ 253936 h 334137"/>
                <a:gd name="connsiteX7" fmla="*/ 79280 w 325301"/>
                <a:gd name="connsiteY7" fmla="*/ 313004 h 334137"/>
                <a:gd name="connsiteX8" fmla="*/ 227384 w 325301"/>
                <a:gd name="connsiteY8" fmla="*/ 321838 h 334137"/>
                <a:gd name="connsiteX9" fmla="*/ 279185 w 325301"/>
                <a:gd name="connsiteY9" fmla="*/ 287404 h 334137"/>
                <a:gd name="connsiteX10" fmla="*/ 313286 w 325301"/>
                <a:gd name="connsiteY10" fmla="*/ 234669 h 334137"/>
                <a:gd name="connsiteX11" fmla="*/ 325286 w 325301"/>
                <a:gd name="connsiteY11" fmla="*/ 166768 h 334137"/>
                <a:gd name="connsiteX12" fmla="*/ 304152 w 325301"/>
                <a:gd name="connsiteY12" fmla="*/ 79299 h 334137"/>
                <a:gd name="connsiteX13" fmla="*/ 246351 w 325301"/>
                <a:gd name="connsiteY13" fmla="*/ 20865 h 334137"/>
                <a:gd name="connsiteX14" fmla="*/ 254551 w 325301"/>
                <a:gd name="connsiteY14" fmla="*/ 213502 h 334137"/>
                <a:gd name="connsiteX15" fmla="*/ 233717 w 325301"/>
                <a:gd name="connsiteY15" fmla="*/ 248569 h 334137"/>
                <a:gd name="connsiteX16" fmla="*/ 202117 w 325301"/>
                <a:gd name="connsiteY16" fmla="*/ 270337 h 334137"/>
                <a:gd name="connsiteX17" fmla="*/ 162349 w 325301"/>
                <a:gd name="connsiteY17" fmla="*/ 277937 h 334137"/>
                <a:gd name="connsiteX18" fmla="*/ 112115 w 325301"/>
                <a:gd name="connsiteY18" fmla="*/ 264603 h 334137"/>
                <a:gd name="connsiteX19" fmla="*/ 76747 w 325301"/>
                <a:gd name="connsiteY19" fmla="*/ 226402 h 334137"/>
                <a:gd name="connsiteX20" fmla="*/ 63814 w 325301"/>
                <a:gd name="connsiteY20" fmla="*/ 166701 h 334137"/>
                <a:gd name="connsiteX21" fmla="*/ 71080 w 325301"/>
                <a:gd name="connsiteY21" fmla="*/ 120033 h 334137"/>
                <a:gd name="connsiteX22" fmla="*/ 91614 w 325301"/>
                <a:gd name="connsiteY22" fmla="*/ 85299 h 334137"/>
                <a:gd name="connsiteX23" fmla="*/ 123181 w 325301"/>
                <a:gd name="connsiteY23" fmla="*/ 63499 h 334137"/>
                <a:gd name="connsiteX24" fmla="*/ 162349 w 325301"/>
                <a:gd name="connsiteY24" fmla="*/ 56232 h 334137"/>
                <a:gd name="connsiteX25" fmla="*/ 213817 w 325301"/>
                <a:gd name="connsiteY25" fmla="*/ 69566 h 334137"/>
                <a:gd name="connsiteX26" fmla="*/ 249184 w 325301"/>
                <a:gd name="connsiteY26" fmla="*/ 107466 h 334137"/>
                <a:gd name="connsiteX27" fmla="*/ 262118 w 325301"/>
                <a:gd name="connsiteY27" fmla="*/ 166834 h 334137"/>
                <a:gd name="connsiteX28" fmla="*/ 254484 w 325301"/>
                <a:gd name="connsiteY28" fmla="*/ 213502 h 334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25301" h="334137">
                  <a:moveTo>
                    <a:pt x="246351" y="20865"/>
                  </a:moveTo>
                  <a:cubicBezTo>
                    <a:pt x="220684" y="6654"/>
                    <a:pt x="191683" y="-533"/>
                    <a:pt x="162349" y="31"/>
                  </a:cubicBezTo>
                  <a:cubicBezTo>
                    <a:pt x="140282" y="-179"/>
                    <a:pt x="118415" y="3894"/>
                    <a:pt x="97914" y="12031"/>
                  </a:cubicBezTo>
                  <a:cubicBezTo>
                    <a:pt x="78447" y="19801"/>
                    <a:pt x="60814" y="31528"/>
                    <a:pt x="46113" y="46465"/>
                  </a:cubicBezTo>
                  <a:cubicBezTo>
                    <a:pt x="31246" y="61625"/>
                    <a:pt x="19646" y="79676"/>
                    <a:pt x="12013" y="99500"/>
                  </a:cubicBezTo>
                  <a:cubicBezTo>
                    <a:pt x="3812" y="120970"/>
                    <a:pt x="-255" y="143790"/>
                    <a:pt x="12" y="166768"/>
                  </a:cubicBezTo>
                  <a:cubicBezTo>
                    <a:pt x="12" y="199612"/>
                    <a:pt x="7079" y="228669"/>
                    <a:pt x="21179" y="253936"/>
                  </a:cubicBezTo>
                  <a:cubicBezTo>
                    <a:pt x="34713" y="278617"/>
                    <a:pt x="54813" y="299064"/>
                    <a:pt x="79280" y="313004"/>
                  </a:cubicBezTo>
                  <a:cubicBezTo>
                    <a:pt x="124915" y="337678"/>
                    <a:pt x="179149" y="340911"/>
                    <a:pt x="227384" y="321838"/>
                  </a:cubicBezTo>
                  <a:cubicBezTo>
                    <a:pt x="246784" y="313917"/>
                    <a:pt x="264384" y="302214"/>
                    <a:pt x="279185" y="287404"/>
                  </a:cubicBezTo>
                  <a:cubicBezTo>
                    <a:pt x="294119" y="272393"/>
                    <a:pt x="305719" y="254429"/>
                    <a:pt x="313286" y="234669"/>
                  </a:cubicBezTo>
                  <a:cubicBezTo>
                    <a:pt x="321519" y="212989"/>
                    <a:pt x="325586" y="189955"/>
                    <a:pt x="325286" y="166768"/>
                  </a:cubicBezTo>
                  <a:cubicBezTo>
                    <a:pt x="325286" y="133434"/>
                    <a:pt x="318252" y="104276"/>
                    <a:pt x="304152" y="79299"/>
                  </a:cubicBezTo>
                  <a:cubicBezTo>
                    <a:pt x="290618" y="54872"/>
                    <a:pt x="270618" y="34651"/>
                    <a:pt x="246351" y="20865"/>
                  </a:cubicBezTo>
                  <a:close/>
                  <a:moveTo>
                    <a:pt x="254551" y="213502"/>
                  </a:moveTo>
                  <a:cubicBezTo>
                    <a:pt x="250051" y="226479"/>
                    <a:pt x="242951" y="238406"/>
                    <a:pt x="233717" y="248569"/>
                  </a:cubicBezTo>
                  <a:cubicBezTo>
                    <a:pt x="224884" y="258030"/>
                    <a:pt x="214117" y="265456"/>
                    <a:pt x="202117" y="270337"/>
                  </a:cubicBezTo>
                  <a:cubicBezTo>
                    <a:pt x="189483" y="275483"/>
                    <a:pt x="175982" y="278067"/>
                    <a:pt x="162349" y="277937"/>
                  </a:cubicBezTo>
                  <a:cubicBezTo>
                    <a:pt x="144715" y="278150"/>
                    <a:pt x="127348" y="273540"/>
                    <a:pt x="112115" y="264603"/>
                  </a:cubicBezTo>
                  <a:cubicBezTo>
                    <a:pt x="96914" y="255503"/>
                    <a:pt x="84648" y="242246"/>
                    <a:pt x="76747" y="226402"/>
                  </a:cubicBezTo>
                  <a:cubicBezTo>
                    <a:pt x="68114" y="209779"/>
                    <a:pt x="63780" y="189878"/>
                    <a:pt x="63814" y="166701"/>
                  </a:cubicBezTo>
                  <a:cubicBezTo>
                    <a:pt x="63513" y="150841"/>
                    <a:pt x="65980" y="135054"/>
                    <a:pt x="71080" y="120033"/>
                  </a:cubicBezTo>
                  <a:cubicBezTo>
                    <a:pt x="75547" y="107200"/>
                    <a:pt x="82514" y="95389"/>
                    <a:pt x="91614" y="85299"/>
                  </a:cubicBezTo>
                  <a:cubicBezTo>
                    <a:pt x="100314" y="75689"/>
                    <a:pt x="111115" y="68226"/>
                    <a:pt x="123181" y="63499"/>
                  </a:cubicBezTo>
                  <a:cubicBezTo>
                    <a:pt x="135648" y="58609"/>
                    <a:pt x="148949" y="56142"/>
                    <a:pt x="162349" y="56232"/>
                  </a:cubicBezTo>
                  <a:cubicBezTo>
                    <a:pt x="180383" y="55919"/>
                    <a:pt x="198183" y="60529"/>
                    <a:pt x="213817" y="69566"/>
                  </a:cubicBezTo>
                  <a:cubicBezTo>
                    <a:pt x="228950" y="78606"/>
                    <a:pt x="241217" y="91746"/>
                    <a:pt x="249184" y="107466"/>
                  </a:cubicBezTo>
                  <a:cubicBezTo>
                    <a:pt x="257818" y="123910"/>
                    <a:pt x="262118" y="143700"/>
                    <a:pt x="262118" y="166834"/>
                  </a:cubicBezTo>
                  <a:cubicBezTo>
                    <a:pt x="262318" y="182718"/>
                    <a:pt x="259751" y="198512"/>
                    <a:pt x="254484" y="213502"/>
                  </a:cubicBezTo>
                  <a:close/>
                </a:path>
              </a:pathLst>
            </a:custGeom>
            <a:solidFill>
              <a:srgbClr val="00A443"/>
            </a:solidFill>
            <a:ln w="3333" cap="flat">
              <a:noFill/>
              <a:prstDash val="solid"/>
              <a:miter/>
            </a:ln>
          </p:spPr>
          <p:txBody>
            <a:bodyPr rtlCol="0" anchor="ctr"/>
            <a:lstStyle/>
            <a:p>
              <a:endParaRPr lang="es-ES" sz="1350"/>
            </a:p>
          </p:txBody>
        </p:sp>
        <p:sp>
          <p:nvSpPr>
            <p:cNvPr id="28" name="Forma libre: forma 27">
              <a:extLst>
                <a:ext uri="{FF2B5EF4-FFF2-40B4-BE49-F238E27FC236}">
                  <a16:creationId xmlns:a16="http://schemas.microsoft.com/office/drawing/2014/main" id="{FF0F796B-35BB-B613-5036-629CB794F115}"/>
                </a:ext>
              </a:extLst>
            </p:cNvPr>
            <p:cNvSpPr/>
            <p:nvPr/>
          </p:nvSpPr>
          <p:spPr>
            <a:xfrm>
              <a:off x="4768096" y="3487762"/>
              <a:ext cx="464876" cy="321040"/>
            </a:xfrm>
            <a:custGeom>
              <a:avLst/>
              <a:gdLst>
                <a:gd name="connsiteX0" fmla="*/ 349274 w 464876"/>
                <a:gd name="connsiteY0" fmla="*/ 172604 h 321040"/>
                <a:gd name="connsiteX1" fmla="*/ 341074 w 464876"/>
                <a:gd name="connsiteY1" fmla="*/ 200071 h 321040"/>
                <a:gd name="connsiteX2" fmla="*/ 332874 w 464876"/>
                <a:gd name="connsiteY2" fmla="*/ 230072 h 321040"/>
                <a:gd name="connsiteX3" fmla="*/ 314540 w 464876"/>
                <a:gd name="connsiteY3" fmla="*/ 173204 h 321040"/>
                <a:gd name="connsiteX4" fmla="*/ 259472 w 464876"/>
                <a:gd name="connsiteY4" fmla="*/ 0 h 321040"/>
                <a:gd name="connsiteX5" fmla="*/ 205771 w 464876"/>
                <a:gd name="connsiteY5" fmla="*/ 0 h 321040"/>
                <a:gd name="connsiteX6" fmla="*/ 151603 w 464876"/>
                <a:gd name="connsiteY6" fmla="*/ 172604 h 321040"/>
                <a:gd name="connsiteX7" fmla="*/ 143069 w 464876"/>
                <a:gd name="connsiteY7" fmla="*/ 200704 h 321040"/>
                <a:gd name="connsiteX8" fmla="*/ 133903 w 464876"/>
                <a:gd name="connsiteY8" fmla="*/ 230705 h 321040"/>
                <a:gd name="connsiteX9" fmla="*/ 125069 w 464876"/>
                <a:gd name="connsiteY9" fmla="*/ 200704 h 321040"/>
                <a:gd name="connsiteX10" fmla="*/ 116836 w 464876"/>
                <a:gd name="connsiteY10" fmla="*/ 172604 h 321040"/>
                <a:gd name="connsiteX11" fmla="*/ 65701 w 464876"/>
                <a:gd name="connsiteY11" fmla="*/ 167 h 321040"/>
                <a:gd name="connsiteX12" fmla="*/ 0 w 464876"/>
                <a:gd name="connsiteY12" fmla="*/ 167 h 321040"/>
                <a:gd name="connsiteX13" fmla="*/ 101702 w 464876"/>
                <a:gd name="connsiteY13" fmla="*/ 321040 h 321040"/>
                <a:gd name="connsiteX14" fmla="*/ 160437 w 464876"/>
                <a:gd name="connsiteY14" fmla="*/ 321040 h 321040"/>
                <a:gd name="connsiteX15" fmla="*/ 214738 w 464876"/>
                <a:gd name="connsiteY15" fmla="*/ 148603 h 321040"/>
                <a:gd name="connsiteX16" fmla="*/ 231805 w 464876"/>
                <a:gd name="connsiteY16" fmla="*/ 92402 h 321040"/>
                <a:gd name="connsiteX17" fmla="*/ 250105 w 464876"/>
                <a:gd name="connsiteY17" fmla="*/ 148603 h 321040"/>
                <a:gd name="connsiteX18" fmla="*/ 304440 w 464876"/>
                <a:gd name="connsiteY18" fmla="*/ 321040 h 321040"/>
                <a:gd name="connsiteX19" fmla="*/ 363808 w 464876"/>
                <a:gd name="connsiteY19" fmla="*/ 321040 h 321040"/>
                <a:gd name="connsiteX20" fmla="*/ 464876 w 464876"/>
                <a:gd name="connsiteY20" fmla="*/ 167 h 321040"/>
                <a:gd name="connsiteX21" fmla="*/ 400442 w 464876"/>
                <a:gd name="connsiteY21" fmla="*/ 167 h 32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4876" h="321040">
                  <a:moveTo>
                    <a:pt x="349274" y="172604"/>
                  </a:moveTo>
                  <a:cubicBezTo>
                    <a:pt x="346341" y="181871"/>
                    <a:pt x="343607" y="191027"/>
                    <a:pt x="341074" y="200071"/>
                  </a:cubicBezTo>
                  <a:cubicBezTo>
                    <a:pt x="338540" y="209114"/>
                    <a:pt x="335807" y="219115"/>
                    <a:pt x="332874" y="230072"/>
                  </a:cubicBezTo>
                  <a:cubicBezTo>
                    <a:pt x="325273" y="206471"/>
                    <a:pt x="319173" y="187514"/>
                    <a:pt x="314540" y="173204"/>
                  </a:cubicBezTo>
                  <a:lnTo>
                    <a:pt x="259472" y="0"/>
                  </a:lnTo>
                  <a:lnTo>
                    <a:pt x="205771" y="0"/>
                  </a:lnTo>
                  <a:lnTo>
                    <a:pt x="151603" y="172604"/>
                  </a:lnTo>
                  <a:cubicBezTo>
                    <a:pt x="148636" y="182314"/>
                    <a:pt x="145770" y="191681"/>
                    <a:pt x="143069" y="200704"/>
                  </a:cubicBezTo>
                  <a:cubicBezTo>
                    <a:pt x="140303" y="209771"/>
                    <a:pt x="137269" y="219771"/>
                    <a:pt x="133903" y="230705"/>
                  </a:cubicBezTo>
                  <a:cubicBezTo>
                    <a:pt x="130569" y="219771"/>
                    <a:pt x="127569" y="209771"/>
                    <a:pt x="125069" y="200704"/>
                  </a:cubicBezTo>
                  <a:cubicBezTo>
                    <a:pt x="122569" y="191637"/>
                    <a:pt x="119802" y="182304"/>
                    <a:pt x="116836" y="172604"/>
                  </a:cubicBezTo>
                  <a:lnTo>
                    <a:pt x="65701" y="167"/>
                  </a:lnTo>
                  <a:lnTo>
                    <a:pt x="0" y="167"/>
                  </a:lnTo>
                  <a:lnTo>
                    <a:pt x="101702" y="321040"/>
                  </a:lnTo>
                  <a:lnTo>
                    <a:pt x="160437" y="321040"/>
                  </a:lnTo>
                  <a:lnTo>
                    <a:pt x="214738" y="148603"/>
                  </a:lnTo>
                  <a:cubicBezTo>
                    <a:pt x="219371" y="134713"/>
                    <a:pt x="225071" y="115979"/>
                    <a:pt x="231805" y="92402"/>
                  </a:cubicBezTo>
                  <a:cubicBezTo>
                    <a:pt x="239805" y="115979"/>
                    <a:pt x="245905" y="134713"/>
                    <a:pt x="250105" y="148603"/>
                  </a:cubicBezTo>
                  <a:lnTo>
                    <a:pt x="304440" y="321040"/>
                  </a:lnTo>
                  <a:lnTo>
                    <a:pt x="363808" y="321040"/>
                  </a:lnTo>
                  <a:lnTo>
                    <a:pt x="464876" y="167"/>
                  </a:lnTo>
                  <a:lnTo>
                    <a:pt x="400442" y="167"/>
                  </a:lnTo>
                  <a:close/>
                </a:path>
              </a:pathLst>
            </a:custGeom>
            <a:solidFill>
              <a:srgbClr val="00A443"/>
            </a:solidFill>
            <a:ln w="3333" cap="flat">
              <a:noFill/>
              <a:prstDash val="solid"/>
              <a:miter/>
            </a:ln>
          </p:spPr>
          <p:txBody>
            <a:bodyPr rtlCol="0" anchor="ctr"/>
            <a:lstStyle/>
            <a:p>
              <a:endParaRPr lang="es-ES" sz="1350"/>
            </a:p>
          </p:txBody>
        </p:sp>
        <p:sp>
          <p:nvSpPr>
            <p:cNvPr id="29" name="Forma libre: forma 28">
              <a:extLst>
                <a:ext uri="{FF2B5EF4-FFF2-40B4-BE49-F238E27FC236}">
                  <a16:creationId xmlns:a16="http://schemas.microsoft.com/office/drawing/2014/main" id="{303B7A2C-0D28-06B2-9E1D-705C628FA1EC}"/>
                </a:ext>
              </a:extLst>
            </p:cNvPr>
            <p:cNvSpPr/>
            <p:nvPr/>
          </p:nvSpPr>
          <p:spPr>
            <a:xfrm>
              <a:off x="5232952" y="3481440"/>
              <a:ext cx="302526" cy="334259"/>
            </a:xfrm>
            <a:custGeom>
              <a:avLst/>
              <a:gdLst>
                <a:gd name="connsiteX0" fmla="*/ 230559 w 302526"/>
                <a:gd name="connsiteY0" fmla="*/ 20555 h 334259"/>
                <a:gd name="connsiteX1" fmla="*/ 154124 w 302526"/>
                <a:gd name="connsiteY1" fmla="*/ 21 h 334259"/>
                <a:gd name="connsiteX2" fmla="*/ 91889 w 302526"/>
                <a:gd name="connsiteY2" fmla="*/ 11688 h 334259"/>
                <a:gd name="connsiteX3" fmla="*/ 42955 w 302526"/>
                <a:gd name="connsiteY3" fmla="*/ 45589 h 334259"/>
                <a:gd name="connsiteX4" fmla="*/ 11054 w 302526"/>
                <a:gd name="connsiteY4" fmla="*/ 98323 h 334259"/>
                <a:gd name="connsiteX5" fmla="*/ 20 w 302526"/>
                <a:gd name="connsiteY5" fmla="*/ 166858 h 334259"/>
                <a:gd name="connsiteX6" fmla="*/ 20221 w 302526"/>
                <a:gd name="connsiteY6" fmla="*/ 254327 h 334259"/>
                <a:gd name="connsiteX7" fmla="*/ 75789 w 302526"/>
                <a:gd name="connsiteY7" fmla="*/ 313095 h 334259"/>
                <a:gd name="connsiteX8" fmla="*/ 157291 w 302526"/>
                <a:gd name="connsiteY8" fmla="*/ 334228 h 334259"/>
                <a:gd name="connsiteX9" fmla="*/ 211258 w 302526"/>
                <a:gd name="connsiteY9" fmla="*/ 326328 h 334259"/>
                <a:gd name="connsiteX10" fmla="*/ 259293 w 302526"/>
                <a:gd name="connsiteY10" fmla="*/ 300461 h 334259"/>
                <a:gd name="connsiteX11" fmla="*/ 296860 w 302526"/>
                <a:gd name="connsiteY11" fmla="*/ 254027 h 334259"/>
                <a:gd name="connsiteX12" fmla="*/ 248859 w 302526"/>
                <a:gd name="connsiteY12" fmla="*/ 224326 h 334259"/>
                <a:gd name="connsiteX13" fmla="*/ 224858 w 302526"/>
                <a:gd name="connsiteY13" fmla="*/ 256227 h 334259"/>
                <a:gd name="connsiteX14" fmla="*/ 193891 w 302526"/>
                <a:gd name="connsiteY14" fmla="*/ 273927 h 334259"/>
                <a:gd name="connsiteX15" fmla="*/ 157224 w 302526"/>
                <a:gd name="connsiteY15" fmla="*/ 279294 h 334259"/>
                <a:gd name="connsiteX16" fmla="*/ 108589 w 302526"/>
                <a:gd name="connsiteY16" fmla="*/ 266660 h 334259"/>
                <a:gd name="connsiteX17" fmla="*/ 74855 w 302526"/>
                <a:gd name="connsiteY17" fmla="*/ 228926 h 334259"/>
                <a:gd name="connsiteX18" fmla="*/ 63089 w 302526"/>
                <a:gd name="connsiteY18" fmla="*/ 181258 h 334259"/>
                <a:gd name="connsiteX19" fmla="*/ 301927 w 302526"/>
                <a:gd name="connsiteY19" fmla="*/ 181258 h 334259"/>
                <a:gd name="connsiteX20" fmla="*/ 302527 w 302526"/>
                <a:gd name="connsiteY20" fmla="*/ 172425 h 334259"/>
                <a:gd name="connsiteX21" fmla="*/ 302527 w 302526"/>
                <a:gd name="connsiteY21" fmla="*/ 164191 h 334259"/>
                <a:gd name="connsiteX22" fmla="*/ 283293 w 302526"/>
                <a:gd name="connsiteY22" fmla="*/ 77990 h 334259"/>
                <a:gd name="connsiteX23" fmla="*/ 230559 w 302526"/>
                <a:gd name="connsiteY23" fmla="*/ 20555 h 334259"/>
                <a:gd name="connsiteX24" fmla="*/ 86856 w 302526"/>
                <a:gd name="connsiteY24" fmla="*/ 81823 h 334259"/>
                <a:gd name="connsiteX25" fmla="*/ 115590 w 302526"/>
                <a:gd name="connsiteY25" fmla="*/ 59723 h 334259"/>
                <a:gd name="connsiteX26" fmla="*/ 153491 w 302526"/>
                <a:gd name="connsiteY26" fmla="*/ 52456 h 334259"/>
                <a:gd name="connsiteX27" fmla="*/ 215692 w 302526"/>
                <a:gd name="connsiteY27" fmla="*/ 80223 h 334259"/>
                <a:gd name="connsiteX28" fmla="*/ 238026 w 302526"/>
                <a:gd name="connsiteY28" fmla="*/ 135191 h 334259"/>
                <a:gd name="connsiteX29" fmla="*/ 64922 w 302526"/>
                <a:gd name="connsiteY29" fmla="*/ 135191 h 334259"/>
                <a:gd name="connsiteX30" fmla="*/ 68855 w 302526"/>
                <a:gd name="connsiteY30" fmla="*/ 117824 h 334259"/>
                <a:gd name="connsiteX31" fmla="*/ 86856 w 302526"/>
                <a:gd name="connsiteY31" fmla="*/ 81823 h 33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02526" h="334259">
                  <a:moveTo>
                    <a:pt x="230559" y="20555"/>
                  </a:moveTo>
                  <a:cubicBezTo>
                    <a:pt x="207525" y="6671"/>
                    <a:pt x="181024" y="-442"/>
                    <a:pt x="154124" y="21"/>
                  </a:cubicBezTo>
                  <a:cubicBezTo>
                    <a:pt x="132823" y="-245"/>
                    <a:pt x="111656" y="3721"/>
                    <a:pt x="91889" y="11688"/>
                  </a:cubicBezTo>
                  <a:cubicBezTo>
                    <a:pt x="73355" y="19378"/>
                    <a:pt x="56655" y="30935"/>
                    <a:pt x="42955" y="45589"/>
                  </a:cubicBezTo>
                  <a:cubicBezTo>
                    <a:pt x="28788" y="60769"/>
                    <a:pt x="17921" y="78726"/>
                    <a:pt x="11054" y="98323"/>
                  </a:cubicBezTo>
                  <a:cubicBezTo>
                    <a:pt x="3421" y="120354"/>
                    <a:pt x="-313" y="143548"/>
                    <a:pt x="20" y="166858"/>
                  </a:cubicBezTo>
                  <a:cubicBezTo>
                    <a:pt x="20" y="200192"/>
                    <a:pt x="6754" y="229349"/>
                    <a:pt x="20221" y="254327"/>
                  </a:cubicBezTo>
                  <a:cubicBezTo>
                    <a:pt x="32988" y="278647"/>
                    <a:pt x="52222" y="298978"/>
                    <a:pt x="75789" y="313095"/>
                  </a:cubicBezTo>
                  <a:cubicBezTo>
                    <a:pt x="100489" y="327488"/>
                    <a:pt x="128690" y="334802"/>
                    <a:pt x="157291" y="334228"/>
                  </a:cubicBezTo>
                  <a:cubicBezTo>
                    <a:pt x="175558" y="334262"/>
                    <a:pt x="193758" y="331598"/>
                    <a:pt x="211258" y="326328"/>
                  </a:cubicBezTo>
                  <a:cubicBezTo>
                    <a:pt x="228859" y="321021"/>
                    <a:pt x="245193" y="312225"/>
                    <a:pt x="259293" y="300461"/>
                  </a:cubicBezTo>
                  <a:cubicBezTo>
                    <a:pt x="274593" y="287454"/>
                    <a:pt x="287327" y="271707"/>
                    <a:pt x="296860" y="254027"/>
                  </a:cubicBezTo>
                  <a:lnTo>
                    <a:pt x="248859" y="224326"/>
                  </a:lnTo>
                  <a:cubicBezTo>
                    <a:pt x="242926" y="236360"/>
                    <a:pt x="234759" y="247177"/>
                    <a:pt x="224858" y="256227"/>
                  </a:cubicBezTo>
                  <a:cubicBezTo>
                    <a:pt x="215925" y="264277"/>
                    <a:pt x="205358" y="270314"/>
                    <a:pt x="193891" y="273927"/>
                  </a:cubicBezTo>
                  <a:cubicBezTo>
                    <a:pt x="182024" y="277577"/>
                    <a:pt x="169657" y="279387"/>
                    <a:pt x="157224" y="279294"/>
                  </a:cubicBezTo>
                  <a:cubicBezTo>
                    <a:pt x="140157" y="279581"/>
                    <a:pt x="123356" y="275214"/>
                    <a:pt x="108589" y="266660"/>
                  </a:cubicBezTo>
                  <a:cubicBezTo>
                    <a:pt x="93823" y="257730"/>
                    <a:pt x="82089" y="244586"/>
                    <a:pt x="74855" y="228926"/>
                  </a:cubicBezTo>
                  <a:cubicBezTo>
                    <a:pt x="67889" y="213949"/>
                    <a:pt x="63889" y="197759"/>
                    <a:pt x="63089" y="181258"/>
                  </a:cubicBezTo>
                  <a:lnTo>
                    <a:pt x="301927" y="181258"/>
                  </a:lnTo>
                  <a:cubicBezTo>
                    <a:pt x="302327" y="178332"/>
                    <a:pt x="302527" y="175378"/>
                    <a:pt x="302527" y="172425"/>
                  </a:cubicBezTo>
                  <a:lnTo>
                    <a:pt x="302527" y="164191"/>
                  </a:lnTo>
                  <a:cubicBezTo>
                    <a:pt x="302527" y="131347"/>
                    <a:pt x="296127" y="102613"/>
                    <a:pt x="283293" y="77990"/>
                  </a:cubicBezTo>
                  <a:cubicBezTo>
                    <a:pt x="271326" y="54352"/>
                    <a:pt x="253093" y="34479"/>
                    <a:pt x="230559" y="20555"/>
                  </a:cubicBezTo>
                  <a:close/>
                  <a:moveTo>
                    <a:pt x="86856" y="81823"/>
                  </a:moveTo>
                  <a:cubicBezTo>
                    <a:pt x="94389" y="72116"/>
                    <a:pt x="104289" y="64506"/>
                    <a:pt x="115590" y="59723"/>
                  </a:cubicBezTo>
                  <a:cubicBezTo>
                    <a:pt x="127590" y="54742"/>
                    <a:pt x="140490" y="52269"/>
                    <a:pt x="153491" y="52456"/>
                  </a:cubicBezTo>
                  <a:cubicBezTo>
                    <a:pt x="177357" y="51832"/>
                    <a:pt x="200225" y="62039"/>
                    <a:pt x="215692" y="80223"/>
                  </a:cubicBezTo>
                  <a:cubicBezTo>
                    <a:pt x="227292" y="93557"/>
                    <a:pt x="234726" y="111880"/>
                    <a:pt x="238026" y="135191"/>
                  </a:cubicBezTo>
                  <a:lnTo>
                    <a:pt x="64922" y="135191"/>
                  </a:lnTo>
                  <a:cubicBezTo>
                    <a:pt x="65855" y="129324"/>
                    <a:pt x="67155" y="123521"/>
                    <a:pt x="68855" y="117824"/>
                  </a:cubicBezTo>
                  <a:cubicBezTo>
                    <a:pt x="72522" y="104787"/>
                    <a:pt x="78622" y="92570"/>
                    <a:pt x="86856" y="81823"/>
                  </a:cubicBezTo>
                  <a:close/>
                </a:path>
              </a:pathLst>
            </a:custGeom>
            <a:solidFill>
              <a:srgbClr val="00A443"/>
            </a:solidFill>
            <a:ln w="3333" cap="flat">
              <a:noFill/>
              <a:prstDash val="solid"/>
              <a:miter/>
            </a:ln>
          </p:spPr>
          <p:txBody>
            <a:bodyPr rtlCol="0" anchor="ctr"/>
            <a:lstStyle/>
            <a:p>
              <a:endParaRPr lang="es-ES" sz="1350"/>
            </a:p>
          </p:txBody>
        </p:sp>
        <p:sp>
          <p:nvSpPr>
            <p:cNvPr id="30" name="Forma libre: forma 29">
              <a:extLst>
                <a:ext uri="{FF2B5EF4-FFF2-40B4-BE49-F238E27FC236}">
                  <a16:creationId xmlns:a16="http://schemas.microsoft.com/office/drawing/2014/main" id="{F0A131D4-C314-D165-66EE-CFFCE4D25B1B}"/>
                </a:ext>
              </a:extLst>
            </p:cNvPr>
            <p:cNvSpPr/>
            <p:nvPr/>
          </p:nvSpPr>
          <p:spPr>
            <a:xfrm>
              <a:off x="5575180" y="3481451"/>
              <a:ext cx="167370" cy="327184"/>
            </a:xfrm>
            <a:custGeom>
              <a:avLst/>
              <a:gdLst>
                <a:gd name="connsiteX0" fmla="*/ 149070 w 167370"/>
                <a:gd name="connsiteY0" fmla="*/ 11 h 327184"/>
                <a:gd name="connsiteX1" fmla="*/ 98202 w 167370"/>
                <a:gd name="connsiteY1" fmla="*/ 14545 h 327184"/>
                <a:gd name="connsiteX2" fmla="*/ 61901 w 167370"/>
                <a:gd name="connsiteY2" fmla="*/ 58746 h 327184"/>
                <a:gd name="connsiteX3" fmla="*/ 61901 w 167370"/>
                <a:gd name="connsiteY3" fmla="*/ 6311 h 327184"/>
                <a:gd name="connsiteX4" fmla="*/ 0 w 167370"/>
                <a:gd name="connsiteY4" fmla="*/ 6311 h 327184"/>
                <a:gd name="connsiteX5" fmla="*/ 0 w 167370"/>
                <a:gd name="connsiteY5" fmla="*/ 327185 h 327184"/>
                <a:gd name="connsiteX6" fmla="*/ 61901 w 167370"/>
                <a:gd name="connsiteY6" fmla="*/ 327185 h 327184"/>
                <a:gd name="connsiteX7" fmla="*/ 61901 w 167370"/>
                <a:gd name="connsiteY7" fmla="*/ 156014 h 327184"/>
                <a:gd name="connsiteX8" fmla="*/ 82735 w 167370"/>
                <a:gd name="connsiteY8" fmla="*/ 90346 h 327184"/>
                <a:gd name="connsiteX9" fmla="*/ 135803 w 167370"/>
                <a:gd name="connsiteY9" fmla="*/ 65712 h 327184"/>
                <a:gd name="connsiteX10" fmla="*/ 167370 w 167370"/>
                <a:gd name="connsiteY10" fmla="*/ 65712 h 327184"/>
                <a:gd name="connsiteX11" fmla="*/ 167370 w 167370"/>
                <a:gd name="connsiteY11" fmla="*/ 11 h 32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370" h="327184">
                  <a:moveTo>
                    <a:pt x="149070" y="11"/>
                  </a:moveTo>
                  <a:cubicBezTo>
                    <a:pt x="131036" y="-269"/>
                    <a:pt x="113369" y="4788"/>
                    <a:pt x="98202" y="14545"/>
                  </a:cubicBezTo>
                  <a:cubicBezTo>
                    <a:pt x="83268" y="24212"/>
                    <a:pt x="71168" y="38945"/>
                    <a:pt x="61901" y="58746"/>
                  </a:cubicBezTo>
                  <a:lnTo>
                    <a:pt x="61901" y="6311"/>
                  </a:lnTo>
                  <a:lnTo>
                    <a:pt x="0" y="6311"/>
                  </a:lnTo>
                  <a:lnTo>
                    <a:pt x="0" y="327185"/>
                  </a:lnTo>
                  <a:lnTo>
                    <a:pt x="61901" y="327185"/>
                  </a:lnTo>
                  <a:lnTo>
                    <a:pt x="61901" y="156014"/>
                  </a:lnTo>
                  <a:cubicBezTo>
                    <a:pt x="61901" y="128657"/>
                    <a:pt x="68835" y="106770"/>
                    <a:pt x="82735" y="90346"/>
                  </a:cubicBezTo>
                  <a:cubicBezTo>
                    <a:pt x="95669" y="74366"/>
                    <a:pt x="115269" y="65269"/>
                    <a:pt x="135803" y="65712"/>
                  </a:cubicBezTo>
                  <a:lnTo>
                    <a:pt x="167370" y="65712"/>
                  </a:lnTo>
                  <a:lnTo>
                    <a:pt x="167370" y="11"/>
                  </a:lnTo>
                  <a:close/>
                </a:path>
              </a:pathLst>
            </a:custGeom>
            <a:solidFill>
              <a:srgbClr val="00A443"/>
            </a:solidFill>
            <a:ln w="3333" cap="flat">
              <a:noFill/>
              <a:prstDash val="solid"/>
              <a:miter/>
            </a:ln>
          </p:spPr>
          <p:txBody>
            <a:bodyPr rtlCol="0" anchor="ctr"/>
            <a:lstStyle/>
            <a:p>
              <a:endParaRPr lang="es-ES" sz="1350"/>
            </a:p>
          </p:txBody>
        </p:sp>
        <p:sp>
          <p:nvSpPr>
            <p:cNvPr id="31" name="Forma libre: forma 30">
              <a:extLst>
                <a:ext uri="{FF2B5EF4-FFF2-40B4-BE49-F238E27FC236}">
                  <a16:creationId xmlns:a16="http://schemas.microsoft.com/office/drawing/2014/main" id="{248B3B19-7C43-F97E-D199-6535714A60FF}"/>
                </a:ext>
              </a:extLst>
            </p:cNvPr>
            <p:cNvSpPr/>
            <p:nvPr/>
          </p:nvSpPr>
          <p:spPr>
            <a:xfrm>
              <a:off x="1347857" y="3171155"/>
              <a:ext cx="420230" cy="673769"/>
            </a:xfrm>
            <a:custGeom>
              <a:avLst/>
              <a:gdLst>
                <a:gd name="connsiteX0" fmla="*/ 0 w 420230"/>
                <a:gd name="connsiteY0" fmla="*/ 480344 h 673769"/>
                <a:gd name="connsiteX1" fmla="*/ 55768 w 420230"/>
                <a:gd name="connsiteY1" fmla="*/ 616213 h 673769"/>
                <a:gd name="connsiteX2" fmla="*/ 278373 w 420230"/>
                <a:gd name="connsiteY2" fmla="*/ 652681 h 673769"/>
                <a:gd name="connsiteX3" fmla="*/ 345241 w 420230"/>
                <a:gd name="connsiteY3" fmla="*/ 0 h 673769"/>
                <a:gd name="connsiteX4" fmla="*/ 0 w 420230"/>
                <a:gd name="connsiteY4" fmla="*/ 480344 h 673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230" h="673769">
                  <a:moveTo>
                    <a:pt x="0" y="480344"/>
                  </a:moveTo>
                  <a:cubicBezTo>
                    <a:pt x="-76" y="531218"/>
                    <a:pt x="19971" y="580059"/>
                    <a:pt x="55768" y="616213"/>
                  </a:cubicBezTo>
                  <a:cubicBezTo>
                    <a:pt x="124836" y="685281"/>
                    <a:pt x="218605" y="685148"/>
                    <a:pt x="278373" y="652681"/>
                  </a:cubicBezTo>
                  <a:cubicBezTo>
                    <a:pt x="351541" y="612980"/>
                    <a:pt x="516145" y="493910"/>
                    <a:pt x="345241" y="0"/>
                  </a:cubicBezTo>
                  <a:cubicBezTo>
                    <a:pt x="345241" y="233138"/>
                    <a:pt x="0" y="256839"/>
                    <a:pt x="0" y="480344"/>
                  </a:cubicBezTo>
                  <a:close/>
                </a:path>
              </a:pathLst>
            </a:custGeom>
            <a:solidFill>
              <a:srgbClr val="FF9C1A"/>
            </a:solidFill>
            <a:ln w="3333" cap="flat">
              <a:noFill/>
              <a:prstDash val="solid"/>
              <a:miter/>
            </a:ln>
          </p:spPr>
          <p:txBody>
            <a:bodyPr rtlCol="0" anchor="ctr"/>
            <a:lstStyle/>
            <a:p>
              <a:endParaRPr lang="es-ES" sz="1350"/>
            </a:p>
          </p:txBody>
        </p:sp>
        <p:sp>
          <p:nvSpPr>
            <p:cNvPr id="32" name="Forma libre: forma 31">
              <a:extLst>
                <a:ext uri="{FF2B5EF4-FFF2-40B4-BE49-F238E27FC236}">
                  <a16:creationId xmlns:a16="http://schemas.microsoft.com/office/drawing/2014/main" id="{13607E3A-A597-F215-3517-6945AA02A567}"/>
                </a:ext>
              </a:extLst>
            </p:cNvPr>
            <p:cNvSpPr/>
            <p:nvPr/>
          </p:nvSpPr>
          <p:spPr>
            <a:xfrm>
              <a:off x="1103118" y="3171155"/>
              <a:ext cx="401942" cy="673740"/>
            </a:xfrm>
            <a:custGeom>
              <a:avLst/>
              <a:gdLst>
                <a:gd name="connsiteX0" fmla="*/ 401942 w 401942"/>
                <a:gd name="connsiteY0" fmla="*/ 204104 h 673740"/>
                <a:gd name="connsiteX1" fmla="*/ 345274 w 401942"/>
                <a:gd name="connsiteY1" fmla="*/ 0 h 673740"/>
                <a:gd name="connsiteX2" fmla="*/ 0 w 401942"/>
                <a:gd name="connsiteY2" fmla="*/ 480344 h 673740"/>
                <a:gd name="connsiteX3" fmla="*/ 55701 w 401942"/>
                <a:gd name="connsiteY3" fmla="*/ 616213 h 673740"/>
                <a:gd name="connsiteX4" fmla="*/ 278306 w 401942"/>
                <a:gd name="connsiteY4" fmla="*/ 652681 h 673740"/>
                <a:gd name="connsiteX5" fmla="*/ 401942 w 401942"/>
                <a:gd name="connsiteY5" fmla="*/ 204104 h 67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942" h="673740">
                  <a:moveTo>
                    <a:pt x="401942" y="204104"/>
                  </a:moveTo>
                  <a:cubicBezTo>
                    <a:pt x="390608" y="143003"/>
                    <a:pt x="372441" y="80435"/>
                    <a:pt x="345274" y="0"/>
                  </a:cubicBezTo>
                  <a:cubicBezTo>
                    <a:pt x="345274" y="233138"/>
                    <a:pt x="0" y="256839"/>
                    <a:pt x="0" y="480344"/>
                  </a:cubicBezTo>
                  <a:cubicBezTo>
                    <a:pt x="-76" y="531208"/>
                    <a:pt x="19941" y="580042"/>
                    <a:pt x="55701" y="616213"/>
                  </a:cubicBezTo>
                  <a:cubicBezTo>
                    <a:pt x="124770" y="685281"/>
                    <a:pt x="219272" y="685081"/>
                    <a:pt x="278306" y="652681"/>
                  </a:cubicBezTo>
                  <a:cubicBezTo>
                    <a:pt x="141037" y="506311"/>
                    <a:pt x="189371" y="336874"/>
                    <a:pt x="401942" y="204104"/>
                  </a:cubicBezTo>
                  <a:close/>
                </a:path>
              </a:pathLst>
            </a:custGeom>
            <a:solidFill>
              <a:srgbClr val="0DA9FF"/>
            </a:solidFill>
            <a:ln w="3333" cap="flat">
              <a:noFill/>
              <a:prstDash val="solid"/>
              <a:miter/>
            </a:ln>
          </p:spPr>
          <p:txBody>
            <a:bodyPr rtlCol="0" anchor="ctr"/>
            <a:lstStyle/>
            <a:p>
              <a:endParaRPr lang="es-ES" sz="1350"/>
            </a:p>
          </p:txBody>
        </p:sp>
        <p:sp>
          <p:nvSpPr>
            <p:cNvPr id="33" name="Forma libre: forma 32">
              <a:extLst>
                <a:ext uri="{FF2B5EF4-FFF2-40B4-BE49-F238E27FC236}">
                  <a16:creationId xmlns:a16="http://schemas.microsoft.com/office/drawing/2014/main" id="{E9FF313E-3B43-7FF3-8EC5-C8EDB44D6DB0}"/>
                </a:ext>
              </a:extLst>
            </p:cNvPr>
            <p:cNvSpPr/>
            <p:nvPr/>
          </p:nvSpPr>
          <p:spPr>
            <a:xfrm>
              <a:off x="858380" y="3171155"/>
              <a:ext cx="401941" cy="832550"/>
            </a:xfrm>
            <a:custGeom>
              <a:avLst/>
              <a:gdLst>
                <a:gd name="connsiteX0" fmla="*/ 401942 w 401941"/>
                <a:gd name="connsiteY0" fmla="*/ 204104 h 832550"/>
                <a:gd name="connsiteX1" fmla="*/ 345274 w 401941"/>
                <a:gd name="connsiteY1" fmla="*/ 0 h 832550"/>
                <a:gd name="connsiteX2" fmla="*/ 0 w 401941"/>
                <a:gd name="connsiteY2" fmla="*/ 480344 h 832550"/>
                <a:gd name="connsiteX3" fmla="*/ 92869 w 401941"/>
                <a:gd name="connsiteY3" fmla="*/ 645447 h 832550"/>
                <a:gd name="connsiteX4" fmla="*/ 83968 w 401941"/>
                <a:gd name="connsiteY4" fmla="*/ 832551 h 832550"/>
                <a:gd name="connsiteX5" fmla="*/ 128269 w 401941"/>
                <a:gd name="connsiteY5" fmla="*/ 825184 h 832550"/>
                <a:gd name="connsiteX6" fmla="*/ 121269 w 401941"/>
                <a:gd name="connsiteY6" fmla="*/ 659781 h 832550"/>
                <a:gd name="connsiteX7" fmla="*/ 278306 w 401941"/>
                <a:gd name="connsiteY7" fmla="*/ 652747 h 832550"/>
                <a:gd name="connsiteX8" fmla="*/ 401942 w 401941"/>
                <a:gd name="connsiteY8" fmla="*/ 204104 h 83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1941" h="832550">
                  <a:moveTo>
                    <a:pt x="401942" y="204104"/>
                  </a:moveTo>
                  <a:cubicBezTo>
                    <a:pt x="390608" y="143003"/>
                    <a:pt x="372408" y="80435"/>
                    <a:pt x="345274" y="0"/>
                  </a:cubicBezTo>
                  <a:cubicBezTo>
                    <a:pt x="345274" y="233138"/>
                    <a:pt x="0" y="256839"/>
                    <a:pt x="0" y="480344"/>
                  </a:cubicBezTo>
                  <a:cubicBezTo>
                    <a:pt x="0" y="594979"/>
                    <a:pt x="92869" y="645447"/>
                    <a:pt x="92869" y="645447"/>
                  </a:cubicBezTo>
                  <a:cubicBezTo>
                    <a:pt x="78438" y="706738"/>
                    <a:pt x="75422" y="770166"/>
                    <a:pt x="83968" y="832551"/>
                  </a:cubicBezTo>
                  <a:lnTo>
                    <a:pt x="128269" y="825184"/>
                  </a:lnTo>
                  <a:cubicBezTo>
                    <a:pt x="106602" y="749849"/>
                    <a:pt x="119903" y="667814"/>
                    <a:pt x="121269" y="659781"/>
                  </a:cubicBezTo>
                  <a:cubicBezTo>
                    <a:pt x="177937" y="682481"/>
                    <a:pt x="236372" y="675748"/>
                    <a:pt x="278306" y="652747"/>
                  </a:cubicBezTo>
                  <a:cubicBezTo>
                    <a:pt x="140836" y="506311"/>
                    <a:pt x="189371" y="336907"/>
                    <a:pt x="401942" y="204104"/>
                  </a:cubicBezTo>
                  <a:close/>
                </a:path>
              </a:pathLst>
            </a:custGeom>
            <a:solidFill>
              <a:srgbClr val="00A443"/>
            </a:solidFill>
            <a:ln w="3333" cap="flat">
              <a:noFill/>
              <a:prstDash val="solid"/>
              <a:miter/>
            </a:ln>
          </p:spPr>
          <p:txBody>
            <a:bodyPr rtlCol="0" anchor="ctr"/>
            <a:lstStyle/>
            <a:p>
              <a:endParaRPr lang="es-ES" sz="1350"/>
            </a:p>
          </p:txBody>
        </p:sp>
      </p:grpSp>
    </p:spTree>
    <p:extLst>
      <p:ext uri="{BB962C8B-B14F-4D97-AF65-F5344CB8AC3E}">
        <p14:creationId xmlns:p14="http://schemas.microsoft.com/office/powerpoint/2010/main" val="194724401"/>
      </p:ext>
    </p:extLst>
  </p:cSld>
  <p:clrMapOvr>
    <a:overrideClrMapping bg1="lt1" tx1="dk1" bg2="lt2" tx2="dk2" accent1="accent1" accent2="accent2" accent3="accent3" accent4="accent4" accent5="accent5" accent6="accent6" hlink="hlink" folHlink="folHlink"/>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Symbol">
    <p:bg>
      <p:bgPr>
        <a:solidFill>
          <a:schemeClr val="bg1"/>
        </a:solidFill>
        <a:effectLst/>
      </p:bgPr>
    </p:bg>
    <p:spTree>
      <p:nvGrpSpPr>
        <p:cNvPr id="1" name=""/>
        <p:cNvGrpSpPr/>
        <p:nvPr/>
      </p:nvGrpSpPr>
      <p:grpSpPr>
        <a:xfrm>
          <a:off x="0" y="0"/>
          <a:ext cx="0" cy="0"/>
          <a:chOff x="0" y="0"/>
          <a:chExt cx="0" cy="0"/>
        </a:xfrm>
      </p:grpSpPr>
      <p:pic>
        <p:nvPicPr>
          <p:cNvPr id="2" name="Gráfico 1">
            <a:extLst>
              <a:ext uri="{FF2B5EF4-FFF2-40B4-BE49-F238E27FC236}">
                <a16:creationId xmlns:a16="http://schemas.microsoft.com/office/drawing/2014/main" id="{ECADF309-5276-4BCA-840A-5331B411185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31931" y="1966914"/>
            <a:ext cx="1279547" cy="1209675"/>
          </a:xfrm>
          <a:prstGeom prst="rect">
            <a:avLst/>
          </a:prstGeom>
        </p:spPr>
      </p:pic>
    </p:spTree>
    <p:extLst>
      <p:ext uri="{BB962C8B-B14F-4D97-AF65-F5344CB8AC3E}">
        <p14:creationId xmlns:p14="http://schemas.microsoft.com/office/powerpoint/2010/main" val="2842902572"/>
      </p:ext>
    </p:extLst>
  </p:cSld>
  <p:clrMapOvr>
    <a:overrideClrMapping bg1="lt1" tx1="dk1" bg2="lt2" tx2="dk2" accent1="accent1" accent2="accent2" accent3="accent3" accent4="accent4" accent5="accent5" accent6="accent6" hlink="hlink" folHlink="folHlink"/>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Logo">
    <p:bg>
      <p:bgPr>
        <a:solidFill>
          <a:schemeClr val="bg1"/>
        </a:solidFill>
        <a:effectLst/>
      </p:bgPr>
    </p:bg>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7B074CEE-37AE-36D5-2921-1A639DA04BFF}"/>
              </a:ext>
            </a:extLst>
          </p:cNvPr>
          <p:cNvGrpSpPr/>
          <p:nvPr userDrawn="1"/>
        </p:nvGrpSpPr>
        <p:grpSpPr>
          <a:xfrm>
            <a:off x="2843204" y="2277040"/>
            <a:ext cx="3457593" cy="589377"/>
            <a:chOff x="858380" y="3171155"/>
            <a:chExt cx="4884170" cy="832550"/>
          </a:xfrm>
        </p:grpSpPr>
        <p:sp>
          <p:nvSpPr>
            <p:cNvPr id="16" name="Forma libre: forma 15">
              <a:extLst>
                <a:ext uri="{FF2B5EF4-FFF2-40B4-BE49-F238E27FC236}">
                  <a16:creationId xmlns:a16="http://schemas.microsoft.com/office/drawing/2014/main" id="{0781914B-2D38-BDC0-DF95-19F325DA6A61}"/>
                </a:ext>
              </a:extLst>
            </p:cNvPr>
            <p:cNvSpPr/>
            <p:nvPr/>
          </p:nvSpPr>
          <p:spPr>
            <a:xfrm>
              <a:off x="1915669" y="3359536"/>
              <a:ext cx="348035" cy="455921"/>
            </a:xfrm>
            <a:custGeom>
              <a:avLst/>
              <a:gdLst>
                <a:gd name="connsiteX0" fmla="*/ 289273 w 348035"/>
                <a:gd name="connsiteY0" fmla="*/ 231495 h 455921"/>
                <a:gd name="connsiteX1" fmla="*/ 215038 w 348035"/>
                <a:gd name="connsiteY1" fmla="*/ 201494 h 455921"/>
                <a:gd name="connsiteX2" fmla="*/ 160737 w 348035"/>
                <a:gd name="connsiteY2" fmla="*/ 186961 h 455921"/>
                <a:gd name="connsiteX3" fmla="*/ 102602 w 348035"/>
                <a:gd name="connsiteY3" fmla="*/ 162027 h 455921"/>
                <a:gd name="connsiteX4" fmla="*/ 82402 w 348035"/>
                <a:gd name="connsiteY4" fmla="*/ 119393 h 455921"/>
                <a:gd name="connsiteX5" fmla="*/ 107369 w 348035"/>
                <a:gd name="connsiteY5" fmla="*/ 75825 h 455921"/>
                <a:gd name="connsiteX6" fmla="*/ 174037 w 348035"/>
                <a:gd name="connsiteY6" fmla="*/ 59391 h 455921"/>
                <a:gd name="connsiteX7" fmla="*/ 242538 w 348035"/>
                <a:gd name="connsiteY7" fmla="*/ 77392 h 455921"/>
                <a:gd name="connsiteX8" fmla="*/ 282539 w 348035"/>
                <a:gd name="connsiteY8" fmla="*/ 133293 h 455921"/>
                <a:gd name="connsiteX9" fmla="*/ 340007 w 348035"/>
                <a:gd name="connsiteY9" fmla="*/ 111826 h 455921"/>
                <a:gd name="connsiteX10" fmla="*/ 305906 w 348035"/>
                <a:gd name="connsiteY10" fmla="*/ 50225 h 455921"/>
                <a:gd name="connsiteX11" fmla="*/ 249239 w 348035"/>
                <a:gd name="connsiteY11" fmla="*/ 12990 h 455921"/>
                <a:gd name="connsiteX12" fmla="*/ 173137 w 348035"/>
                <a:gd name="connsiteY12" fmla="*/ 23 h 455921"/>
                <a:gd name="connsiteX13" fmla="*/ 90069 w 348035"/>
                <a:gd name="connsiteY13" fmla="*/ 15824 h 455921"/>
                <a:gd name="connsiteX14" fmla="*/ 34501 w 348035"/>
                <a:gd name="connsiteY14" fmla="*/ 59725 h 455921"/>
                <a:gd name="connsiteX15" fmla="*/ 14500 w 348035"/>
                <a:gd name="connsiteY15" fmla="*/ 124459 h 455921"/>
                <a:gd name="connsiteX16" fmla="*/ 66901 w 348035"/>
                <a:gd name="connsiteY16" fmla="*/ 219828 h 455921"/>
                <a:gd name="connsiteX17" fmla="*/ 131836 w 348035"/>
                <a:gd name="connsiteY17" fmla="*/ 247495 h 455921"/>
                <a:gd name="connsiteX18" fmla="*/ 186171 w 348035"/>
                <a:gd name="connsiteY18" fmla="*/ 261996 h 455921"/>
                <a:gd name="connsiteX19" fmla="*/ 241105 w 348035"/>
                <a:gd name="connsiteY19" fmla="*/ 280963 h 455921"/>
                <a:gd name="connsiteX20" fmla="*/ 271739 w 348035"/>
                <a:gd name="connsiteY20" fmla="*/ 303997 h 455921"/>
                <a:gd name="connsiteX21" fmla="*/ 281539 w 348035"/>
                <a:gd name="connsiteY21" fmla="*/ 333997 h 455921"/>
                <a:gd name="connsiteX22" fmla="*/ 253739 w 348035"/>
                <a:gd name="connsiteY22" fmla="*/ 379498 h 455921"/>
                <a:gd name="connsiteX23" fmla="*/ 179204 w 348035"/>
                <a:gd name="connsiteY23" fmla="*/ 396532 h 455921"/>
                <a:gd name="connsiteX24" fmla="*/ 100569 w 348035"/>
                <a:gd name="connsiteY24" fmla="*/ 372865 h 455921"/>
                <a:gd name="connsiteX25" fmla="*/ 56668 w 348035"/>
                <a:gd name="connsiteY25" fmla="*/ 311897 h 455921"/>
                <a:gd name="connsiteX26" fmla="*/ 0 w 348035"/>
                <a:gd name="connsiteY26" fmla="*/ 335897 h 455921"/>
                <a:gd name="connsiteX27" fmla="*/ 36934 w 348035"/>
                <a:gd name="connsiteY27" fmla="*/ 399699 h 455921"/>
                <a:gd name="connsiteX28" fmla="*/ 98202 w 348035"/>
                <a:gd name="connsiteY28" fmla="*/ 441366 h 455921"/>
                <a:gd name="connsiteX29" fmla="*/ 179370 w 348035"/>
                <a:gd name="connsiteY29" fmla="*/ 455900 h 455921"/>
                <a:gd name="connsiteX30" fmla="*/ 269072 w 348035"/>
                <a:gd name="connsiteY30" fmla="*/ 439799 h 455921"/>
                <a:gd name="connsiteX31" fmla="*/ 327507 w 348035"/>
                <a:gd name="connsiteY31" fmla="*/ 395265 h 455921"/>
                <a:gd name="connsiteX32" fmla="*/ 348007 w 348035"/>
                <a:gd name="connsiteY32" fmla="*/ 328330 h 455921"/>
                <a:gd name="connsiteX33" fmla="*/ 333474 w 348035"/>
                <a:gd name="connsiteY33" fmla="*/ 273363 h 455921"/>
                <a:gd name="connsiteX34" fmla="*/ 289273 w 348035"/>
                <a:gd name="connsiteY34" fmla="*/ 231495 h 455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8035" h="455921">
                  <a:moveTo>
                    <a:pt x="289273" y="231495"/>
                  </a:moveTo>
                  <a:cubicBezTo>
                    <a:pt x="269672" y="219495"/>
                    <a:pt x="244928" y="209495"/>
                    <a:pt x="215038" y="201494"/>
                  </a:cubicBezTo>
                  <a:lnTo>
                    <a:pt x="160737" y="186961"/>
                  </a:lnTo>
                  <a:cubicBezTo>
                    <a:pt x="135469" y="179827"/>
                    <a:pt x="116092" y="171517"/>
                    <a:pt x="102602" y="162027"/>
                  </a:cubicBezTo>
                  <a:cubicBezTo>
                    <a:pt x="89112" y="152537"/>
                    <a:pt x="82378" y="138326"/>
                    <a:pt x="82402" y="119393"/>
                  </a:cubicBezTo>
                  <a:cubicBezTo>
                    <a:pt x="82402" y="101282"/>
                    <a:pt x="90725" y="86759"/>
                    <a:pt x="107369" y="75825"/>
                  </a:cubicBezTo>
                  <a:cubicBezTo>
                    <a:pt x="124013" y="64892"/>
                    <a:pt x="146236" y="59415"/>
                    <a:pt x="174037" y="59391"/>
                  </a:cubicBezTo>
                  <a:cubicBezTo>
                    <a:pt x="200548" y="59391"/>
                    <a:pt x="223381" y="65392"/>
                    <a:pt x="242538" y="77392"/>
                  </a:cubicBezTo>
                  <a:cubicBezTo>
                    <a:pt x="261696" y="89392"/>
                    <a:pt x="275029" y="108026"/>
                    <a:pt x="282539" y="133293"/>
                  </a:cubicBezTo>
                  <a:lnTo>
                    <a:pt x="340007" y="111826"/>
                  </a:lnTo>
                  <a:cubicBezTo>
                    <a:pt x="333510" y="88952"/>
                    <a:pt x="321843" y="67875"/>
                    <a:pt x="305906" y="50225"/>
                  </a:cubicBezTo>
                  <a:cubicBezTo>
                    <a:pt x="290129" y="33624"/>
                    <a:pt x="270739" y="20884"/>
                    <a:pt x="249239" y="12990"/>
                  </a:cubicBezTo>
                  <a:cubicBezTo>
                    <a:pt x="224881" y="4034"/>
                    <a:pt x="199084" y="-363"/>
                    <a:pt x="173137" y="23"/>
                  </a:cubicBezTo>
                  <a:cubicBezTo>
                    <a:pt x="141536" y="23"/>
                    <a:pt x="113846" y="5290"/>
                    <a:pt x="90069" y="15824"/>
                  </a:cubicBezTo>
                  <a:cubicBezTo>
                    <a:pt x="67871" y="25087"/>
                    <a:pt x="48651" y="40274"/>
                    <a:pt x="34501" y="59725"/>
                  </a:cubicBezTo>
                  <a:cubicBezTo>
                    <a:pt x="21137" y="78635"/>
                    <a:pt x="14134" y="101306"/>
                    <a:pt x="14500" y="124459"/>
                  </a:cubicBezTo>
                  <a:cubicBezTo>
                    <a:pt x="13357" y="163404"/>
                    <a:pt x="33414" y="199911"/>
                    <a:pt x="66901" y="219828"/>
                  </a:cubicBezTo>
                  <a:cubicBezTo>
                    <a:pt x="87065" y="232202"/>
                    <a:pt x="108946" y="241522"/>
                    <a:pt x="131836" y="247495"/>
                  </a:cubicBezTo>
                  <a:lnTo>
                    <a:pt x="186171" y="261996"/>
                  </a:lnTo>
                  <a:cubicBezTo>
                    <a:pt x="205044" y="266549"/>
                    <a:pt x="223441" y="272903"/>
                    <a:pt x="241105" y="280963"/>
                  </a:cubicBezTo>
                  <a:cubicBezTo>
                    <a:pt x="252972" y="286150"/>
                    <a:pt x="263462" y="294036"/>
                    <a:pt x="271739" y="303997"/>
                  </a:cubicBezTo>
                  <a:cubicBezTo>
                    <a:pt x="278269" y="312620"/>
                    <a:pt x="281723" y="323184"/>
                    <a:pt x="281539" y="333997"/>
                  </a:cubicBezTo>
                  <a:cubicBezTo>
                    <a:pt x="281539" y="352954"/>
                    <a:pt x="272272" y="368121"/>
                    <a:pt x="253739" y="379498"/>
                  </a:cubicBezTo>
                  <a:cubicBezTo>
                    <a:pt x="235205" y="390875"/>
                    <a:pt x="210361" y="396555"/>
                    <a:pt x="179204" y="396532"/>
                  </a:cubicBezTo>
                  <a:cubicBezTo>
                    <a:pt x="147626" y="396532"/>
                    <a:pt x="121412" y="388642"/>
                    <a:pt x="100569" y="372865"/>
                  </a:cubicBezTo>
                  <a:cubicBezTo>
                    <a:pt x="80048" y="357508"/>
                    <a:pt x="64725" y="336231"/>
                    <a:pt x="56668" y="311897"/>
                  </a:cubicBezTo>
                  <a:lnTo>
                    <a:pt x="0" y="335897"/>
                  </a:lnTo>
                  <a:cubicBezTo>
                    <a:pt x="7560" y="359581"/>
                    <a:pt x="20160" y="381348"/>
                    <a:pt x="36934" y="399699"/>
                  </a:cubicBezTo>
                  <a:cubicBezTo>
                    <a:pt x="53934" y="418052"/>
                    <a:pt x="74885" y="432299"/>
                    <a:pt x="98202" y="441366"/>
                  </a:cubicBezTo>
                  <a:cubicBezTo>
                    <a:pt x="124079" y="451363"/>
                    <a:pt x="151633" y="456297"/>
                    <a:pt x="179370" y="455900"/>
                  </a:cubicBezTo>
                  <a:cubicBezTo>
                    <a:pt x="213904" y="455900"/>
                    <a:pt x="243805" y="450533"/>
                    <a:pt x="269072" y="439799"/>
                  </a:cubicBezTo>
                  <a:cubicBezTo>
                    <a:pt x="294340" y="429066"/>
                    <a:pt x="313817" y="414222"/>
                    <a:pt x="327507" y="395265"/>
                  </a:cubicBezTo>
                  <a:cubicBezTo>
                    <a:pt x="341357" y="375738"/>
                    <a:pt x="348547" y="352264"/>
                    <a:pt x="348007" y="328330"/>
                  </a:cubicBezTo>
                  <a:cubicBezTo>
                    <a:pt x="348367" y="309013"/>
                    <a:pt x="343334" y="289980"/>
                    <a:pt x="333474" y="273363"/>
                  </a:cubicBezTo>
                  <a:cubicBezTo>
                    <a:pt x="322330" y="256049"/>
                    <a:pt x="307166" y="241685"/>
                    <a:pt x="289273" y="231495"/>
                  </a:cubicBezTo>
                  <a:close/>
                </a:path>
              </a:pathLst>
            </a:custGeom>
            <a:solidFill>
              <a:srgbClr val="00A443"/>
            </a:solidFill>
            <a:ln w="3333" cap="flat">
              <a:noFill/>
              <a:prstDash val="solid"/>
              <a:miter/>
            </a:ln>
          </p:spPr>
          <p:txBody>
            <a:bodyPr rtlCol="0" anchor="ctr"/>
            <a:lstStyle/>
            <a:p>
              <a:endParaRPr lang="es-ES" sz="1350"/>
            </a:p>
          </p:txBody>
        </p:sp>
        <p:sp>
          <p:nvSpPr>
            <p:cNvPr id="17" name="Forma libre: forma 16">
              <a:extLst>
                <a:ext uri="{FF2B5EF4-FFF2-40B4-BE49-F238E27FC236}">
                  <a16:creationId xmlns:a16="http://schemas.microsoft.com/office/drawing/2014/main" id="{68D6E59E-42D3-E598-C1E6-DFB0DE43D726}"/>
                </a:ext>
              </a:extLst>
            </p:cNvPr>
            <p:cNvSpPr/>
            <p:nvPr/>
          </p:nvSpPr>
          <p:spPr>
            <a:xfrm>
              <a:off x="2287261" y="3481452"/>
              <a:ext cx="304555" cy="333403"/>
            </a:xfrm>
            <a:custGeom>
              <a:avLst/>
              <a:gdLst>
                <a:gd name="connsiteX0" fmla="*/ 91585 w 304555"/>
                <a:gd name="connsiteY0" fmla="*/ 84011 h 333403"/>
                <a:gd name="connsiteX1" fmla="*/ 122219 w 304555"/>
                <a:gd name="connsiteY1" fmla="*/ 62844 h 333403"/>
                <a:gd name="connsiteX2" fmla="*/ 158553 w 304555"/>
                <a:gd name="connsiteY2" fmla="*/ 55577 h 333403"/>
                <a:gd name="connsiteX3" fmla="*/ 213587 w 304555"/>
                <a:gd name="connsiteY3" fmla="*/ 70444 h 333403"/>
                <a:gd name="connsiteX4" fmla="*/ 251488 w 304555"/>
                <a:gd name="connsiteY4" fmla="*/ 121278 h 333403"/>
                <a:gd name="connsiteX5" fmla="*/ 304556 w 304555"/>
                <a:gd name="connsiteY5" fmla="*/ 96011 h 333403"/>
                <a:gd name="connsiteX6" fmla="*/ 268855 w 304555"/>
                <a:gd name="connsiteY6" fmla="*/ 40110 h 333403"/>
                <a:gd name="connsiteX7" fmla="*/ 217687 w 304555"/>
                <a:gd name="connsiteY7" fmla="*/ 9476 h 333403"/>
                <a:gd name="connsiteX8" fmla="*/ 158653 w 304555"/>
                <a:gd name="connsiteY8" fmla="*/ 9 h 333403"/>
                <a:gd name="connsiteX9" fmla="*/ 95785 w 304555"/>
                <a:gd name="connsiteY9" fmla="*/ 12009 h 333403"/>
                <a:gd name="connsiteX10" fmla="*/ 45284 w 304555"/>
                <a:gd name="connsiteY10" fmla="*/ 46110 h 333403"/>
                <a:gd name="connsiteX11" fmla="*/ 11683 w 304555"/>
                <a:gd name="connsiteY11" fmla="*/ 98911 h 333403"/>
                <a:gd name="connsiteX12" fmla="*/ 16 w 304555"/>
                <a:gd name="connsiteY12" fmla="*/ 166813 h 333403"/>
                <a:gd name="connsiteX13" fmla="*/ 20550 w 304555"/>
                <a:gd name="connsiteY13" fmla="*/ 253681 h 333403"/>
                <a:gd name="connsiteX14" fmla="*/ 76918 w 304555"/>
                <a:gd name="connsiteY14" fmla="*/ 312249 h 333403"/>
                <a:gd name="connsiteX15" fmla="*/ 158420 w 304555"/>
                <a:gd name="connsiteY15" fmla="*/ 333383 h 333403"/>
                <a:gd name="connsiteX16" fmla="*/ 217454 w 304555"/>
                <a:gd name="connsiteY16" fmla="*/ 323916 h 333403"/>
                <a:gd name="connsiteX17" fmla="*/ 268622 w 304555"/>
                <a:gd name="connsiteY17" fmla="*/ 292982 h 333403"/>
                <a:gd name="connsiteX18" fmla="*/ 304323 w 304555"/>
                <a:gd name="connsiteY18" fmla="*/ 237381 h 333403"/>
                <a:gd name="connsiteX19" fmla="*/ 251388 w 304555"/>
                <a:gd name="connsiteY19" fmla="*/ 212247 h 333403"/>
                <a:gd name="connsiteX20" fmla="*/ 213487 w 304555"/>
                <a:gd name="connsiteY20" fmla="*/ 262781 h 333403"/>
                <a:gd name="connsiteX21" fmla="*/ 158553 w 304555"/>
                <a:gd name="connsiteY21" fmla="*/ 277948 h 333403"/>
                <a:gd name="connsiteX22" fmla="*/ 110852 w 304555"/>
                <a:gd name="connsiteY22" fmla="*/ 265315 h 333403"/>
                <a:gd name="connsiteX23" fmla="*/ 76118 w 304555"/>
                <a:gd name="connsiteY23" fmla="*/ 227747 h 333403"/>
                <a:gd name="connsiteX24" fmla="*/ 63184 w 304555"/>
                <a:gd name="connsiteY24" fmla="*/ 166779 h 333403"/>
                <a:gd name="connsiteX25" fmla="*/ 70751 w 304555"/>
                <a:gd name="connsiteY25" fmla="*/ 118778 h 333403"/>
                <a:gd name="connsiteX26" fmla="*/ 91585 w 304555"/>
                <a:gd name="connsiteY26" fmla="*/ 84011 h 33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04555" h="333403">
                  <a:moveTo>
                    <a:pt x="91585" y="84011"/>
                  </a:moveTo>
                  <a:cubicBezTo>
                    <a:pt x="100215" y="74904"/>
                    <a:pt x="110649" y="67694"/>
                    <a:pt x="122219" y="62844"/>
                  </a:cubicBezTo>
                  <a:cubicBezTo>
                    <a:pt x="133722" y="58017"/>
                    <a:pt x="146076" y="55547"/>
                    <a:pt x="158553" y="55577"/>
                  </a:cubicBezTo>
                  <a:cubicBezTo>
                    <a:pt x="177937" y="55217"/>
                    <a:pt x="197021" y="60374"/>
                    <a:pt x="213587" y="70444"/>
                  </a:cubicBezTo>
                  <a:cubicBezTo>
                    <a:pt x="229588" y="80354"/>
                    <a:pt x="242221" y="97301"/>
                    <a:pt x="251488" y="121278"/>
                  </a:cubicBezTo>
                  <a:lnTo>
                    <a:pt x="304556" y="96011"/>
                  </a:lnTo>
                  <a:cubicBezTo>
                    <a:pt x="297349" y="74764"/>
                    <a:pt x="285099" y="55584"/>
                    <a:pt x="268855" y="40110"/>
                  </a:cubicBezTo>
                  <a:cubicBezTo>
                    <a:pt x="254145" y="26410"/>
                    <a:pt x="236708" y="15973"/>
                    <a:pt x="217687" y="9476"/>
                  </a:cubicBezTo>
                  <a:cubicBezTo>
                    <a:pt x="198657" y="3126"/>
                    <a:pt x="178717" y="-74"/>
                    <a:pt x="158653" y="9"/>
                  </a:cubicBezTo>
                  <a:cubicBezTo>
                    <a:pt x="137106" y="-221"/>
                    <a:pt x="115732" y="3859"/>
                    <a:pt x="95785" y="12009"/>
                  </a:cubicBezTo>
                  <a:cubicBezTo>
                    <a:pt x="76831" y="19866"/>
                    <a:pt x="59654" y="31463"/>
                    <a:pt x="45284" y="46110"/>
                  </a:cubicBezTo>
                  <a:cubicBezTo>
                    <a:pt x="30513" y="61167"/>
                    <a:pt x="19067" y="79154"/>
                    <a:pt x="11683" y="98911"/>
                  </a:cubicBezTo>
                  <a:cubicBezTo>
                    <a:pt x="3666" y="120638"/>
                    <a:pt x="-287" y="143656"/>
                    <a:pt x="16" y="166813"/>
                  </a:cubicBezTo>
                  <a:cubicBezTo>
                    <a:pt x="16" y="199657"/>
                    <a:pt x="6860" y="228614"/>
                    <a:pt x="20550" y="253681"/>
                  </a:cubicBezTo>
                  <a:cubicBezTo>
                    <a:pt x="33607" y="278008"/>
                    <a:pt x="53107" y="298272"/>
                    <a:pt x="76918" y="312249"/>
                  </a:cubicBezTo>
                  <a:cubicBezTo>
                    <a:pt x="101672" y="326539"/>
                    <a:pt x="129839" y="333843"/>
                    <a:pt x="158420" y="333383"/>
                  </a:cubicBezTo>
                  <a:cubicBezTo>
                    <a:pt x="178483" y="333483"/>
                    <a:pt x="198427" y="330283"/>
                    <a:pt x="217454" y="323916"/>
                  </a:cubicBezTo>
                  <a:cubicBezTo>
                    <a:pt x="236534" y="317399"/>
                    <a:pt x="253985" y="306849"/>
                    <a:pt x="268622" y="292982"/>
                  </a:cubicBezTo>
                  <a:cubicBezTo>
                    <a:pt x="284729" y="277512"/>
                    <a:pt x="296959" y="258465"/>
                    <a:pt x="304323" y="237381"/>
                  </a:cubicBezTo>
                  <a:lnTo>
                    <a:pt x="251388" y="212247"/>
                  </a:lnTo>
                  <a:cubicBezTo>
                    <a:pt x="242121" y="235848"/>
                    <a:pt x="229488" y="252691"/>
                    <a:pt x="213487" y="262781"/>
                  </a:cubicBezTo>
                  <a:cubicBezTo>
                    <a:pt x="197017" y="273018"/>
                    <a:pt x="177943" y="278285"/>
                    <a:pt x="158553" y="277948"/>
                  </a:cubicBezTo>
                  <a:cubicBezTo>
                    <a:pt x="141806" y="278092"/>
                    <a:pt x="125332" y="273728"/>
                    <a:pt x="110852" y="265315"/>
                  </a:cubicBezTo>
                  <a:cubicBezTo>
                    <a:pt x="95885" y="256415"/>
                    <a:pt x="83818" y="243368"/>
                    <a:pt x="76118" y="227747"/>
                  </a:cubicBezTo>
                  <a:cubicBezTo>
                    <a:pt x="67494" y="211124"/>
                    <a:pt x="63184" y="190803"/>
                    <a:pt x="63184" y="166779"/>
                  </a:cubicBezTo>
                  <a:cubicBezTo>
                    <a:pt x="62884" y="150459"/>
                    <a:pt x="65444" y="134215"/>
                    <a:pt x="70751" y="118778"/>
                  </a:cubicBezTo>
                  <a:cubicBezTo>
                    <a:pt x="75191" y="105861"/>
                    <a:pt x="82288" y="94018"/>
                    <a:pt x="91585" y="84011"/>
                  </a:cubicBezTo>
                  <a:close/>
                </a:path>
              </a:pathLst>
            </a:custGeom>
            <a:solidFill>
              <a:srgbClr val="00A443"/>
            </a:solidFill>
            <a:ln w="3333" cap="flat">
              <a:noFill/>
              <a:prstDash val="solid"/>
              <a:miter/>
            </a:ln>
          </p:spPr>
          <p:txBody>
            <a:bodyPr rtlCol="0" anchor="ctr"/>
            <a:lstStyle/>
            <a:p>
              <a:endParaRPr lang="es-ES" sz="1350"/>
            </a:p>
          </p:txBody>
        </p:sp>
        <p:sp>
          <p:nvSpPr>
            <p:cNvPr id="18" name="Forma libre: forma 17">
              <a:extLst>
                <a:ext uri="{FF2B5EF4-FFF2-40B4-BE49-F238E27FC236}">
                  <a16:creationId xmlns:a16="http://schemas.microsoft.com/office/drawing/2014/main" id="{ADAB0CDF-7411-3DF3-A1ED-8D04AFCC8530}"/>
                </a:ext>
              </a:extLst>
            </p:cNvPr>
            <p:cNvSpPr/>
            <p:nvPr/>
          </p:nvSpPr>
          <p:spPr>
            <a:xfrm>
              <a:off x="2608072" y="3481431"/>
              <a:ext cx="325300" cy="334137"/>
            </a:xfrm>
            <a:custGeom>
              <a:avLst/>
              <a:gdLst>
                <a:gd name="connsiteX0" fmla="*/ 246283 w 325300"/>
                <a:gd name="connsiteY0" fmla="*/ 20865 h 334137"/>
                <a:gd name="connsiteX1" fmla="*/ 162281 w 325300"/>
                <a:gd name="connsiteY1" fmla="*/ 31 h 334137"/>
                <a:gd name="connsiteX2" fmla="*/ 97847 w 325300"/>
                <a:gd name="connsiteY2" fmla="*/ 12031 h 334137"/>
                <a:gd name="connsiteX3" fmla="*/ 46112 w 325300"/>
                <a:gd name="connsiteY3" fmla="*/ 46465 h 334137"/>
                <a:gd name="connsiteX4" fmla="*/ 12012 w 325300"/>
                <a:gd name="connsiteY4" fmla="*/ 99500 h 334137"/>
                <a:gd name="connsiteX5" fmla="*/ 11 w 325300"/>
                <a:gd name="connsiteY5" fmla="*/ 166768 h 334137"/>
                <a:gd name="connsiteX6" fmla="*/ 21179 w 325300"/>
                <a:gd name="connsiteY6" fmla="*/ 253936 h 334137"/>
                <a:gd name="connsiteX7" fmla="*/ 79280 w 325300"/>
                <a:gd name="connsiteY7" fmla="*/ 313004 h 334137"/>
                <a:gd name="connsiteX8" fmla="*/ 227383 w 325300"/>
                <a:gd name="connsiteY8" fmla="*/ 321838 h 334137"/>
                <a:gd name="connsiteX9" fmla="*/ 279184 w 325300"/>
                <a:gd name="connsiteY9" fmla="*/ 287404 h 334137"/>
                <a:gd name="connsiteX10" fmla="*/ 313285 w 325300"/>
                <a:gd name="connsiteY10" fmla="*/ 234669 h 334137"/>
                <a:gd name="connsiteX11" fmla="*/ 325285 w 325300"/>
                <a:gd name="connsiteY11" fmla="*/ 166768 h 334137"/>
                <a:gd name="connsiteX12" fmla="*/ 304151 w 325300"/>
                <a:gd name="connsiteY12" fmla="*/ 79299 h 334137"/>
                <a:gd name="connsiteX13" fmla="*/ 246283 w 325300"/>
                <a:gd name="connsiteY13" fmla="*/ 20865 h 334137"/>
                <a:gd name="connsiteX14" fmla="*/ 254484 w 325300"/>
                <a:gd name="connsiteY14" fmla="*/ 213502 h 334137"/>
                <a:gd name="connsiteX15" fmla="*/ 233650 w 325300"/>
                <a:gd name="connsiteY15" fmla="*/ 248569 h 334137"/>
                <a:gd name="connsiteX16" fmla="*/ 202082 w 325300"/>
                <a:gd name="connsiteY16" fmla="*/ 270337 h 334137"/>
                <a:gd name="connsiteX17" fmla="*/ 162281 w 325300"/>
                <a:gd name="connsiteY17" fmla="*/ 277937 h 334137"/>
                <a:gd name="connsiteX18" fmla="*/ 112047 w 325300"/>
                <a:gd name="connsiteY18" fmla="*/ 264603 h 334137"/>
                <a:gd name="connsiteX19" fmla="*/ 76680 w 325300"/>
                <a:gd name="connsiteY19" fmla="*/ 226402 h 334137"/>
                <a:gd name="connsiteX20" fmla="*/ 63746 w 325300"/>
                <a:gd name="connsiteY20" fmla="*/ 166701 h 334137"/>
                <a:gd name="connsiteX21" fmla="*/ 71013 w 325300"/>
                <a:gd name="connsiteY21" fmla="*/ 120033 h 334137"/>
                <a:gd name="connsiteX22" fmla="*/ 91547 w 325300"/>
                <a:gd name="connsiteY22" fmla="*/ 85299 h 334137"/>
                <a:gd name="connsiteX23" fmla="*/ 123114 w 325300"/>
                <a:gd name="connsiteY23" fmla="*/ 63499 h 334137"/>
                <a:gd name="connsiteX24" fmla="*/ 162281 w 325300"/>
                <a:gd name="connsiteY24" fmla="*/ 56232 h 334137"/>
                <a:gd name="connsiteX25" fmla="*/ 213749 w 325300"/>
                <a:gd name="connsiteY25" fmla="*/ 69566 h 334137"/>
                <a:gd name="connsiteX26" fmla="*/ 249117 w 325300"/>
                <a:gd name="connsiteY26" fmla="*/ 107466 h 334137"/>
                <a:gd name="connsiteX27" fmla="*/ 262050 w 325300"/>
                <a:gd name="connsiteY27" fmla="*/ 166834 h 334137"/>
                <a:gd name="connsiteX28" fmla="*/ 254484 w 325300"/>
                <a:gd name="connsiteY28" fmla="*/ 213502 h 334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25300" h="334137">
                  <a:moveTo>
                    <a:pt x="246283" y="20865"/>
                  </a:moveTo>
                  <a:cubicBezTo>
                    <a:pt x="220603" y="6654"/>
                    <a:pt x="191626" y="-533"/>
                    <a:pt x="162281" y="31"/>
                  </a:cubicBezTo>
                  <a:cubicBezTo>
                    <a:pt x="140228" y="-179"/>
                    <a:pt x="118344" y="3898"/>
                    <a:pt x="97847" y="12031"/>
                  </a:cubicBezTo>
                  <a:cubicBezTo>
                    <a:pt x="78406" y="19811"/>
                    <a:pt x="60793" y="31535"/>
                    <a:pt x="46112" y="46465"/>
                  </a:cubicBezTo>
                  <a:cubicBezTo>
                    <a:pt x="31239" y="61625"/>
                    <a:pt x="19632" y="79676"/>
                    <a:pt x="12012" y="99500"/>
                  </a:cubicBezTo>
                  <a:cubicBezTo>
                    <a:pt x="3825" y="120970"/>
                    <a:pt x="-245" y="143790"/>
                    <a:pt x="11" y="166768"/>
                  </a:cubicBezTo>
                  <a:cubicBezTo>
                    <a:pt x="11" y="199612"/>
                    <a:pt x="7068" y="228669"/>
                    <a:pt x="21179" y="253936"/>
                  </a:cubicBezTo>
                  <a:cubicBezTo>
                    <a:pt x="34712" y="278617"/>
                    <a:pt x="54826" y="299064"/>
                    <a:pt x="79280" y="313004"/>
                  </a:cubicBezTo>
                  <a:cubicBezTo>
                    <a:pt x="124921" y="337678"/>
                    <a:pt x="179135" y="340911"/>
                    <a:pt x="227383" y="321838"/>
                  </a:cubicBezTo>
                  <a:cubicBezTo>
                    <a:pt x="246767" y="313917"/>
                    <a:pt x="264380" y="302214"/>
                    <a:pt x="279184" y="287404"/>
                  </a:cubicBezTo>
                  <a:cubicBezTo>
                    <a:pt x="294101" y="272393"/>
                    <a:pt x="305715" y="254429"/>
                    <a:pt x="313285" y="234669"/>
                  </a:cubicBezTo>
                  <a:cubicBezTo>
                    <a:pt x="321512" y="212989"/>
                    <a:pt x="325582" y="189955"/>
                    <a:pt x="325285" y="166768"/>
                  </a:cubicBezTo>
                  <a:cubicBezTo>
                    <a:pt x="325285" y="133434"/>
                    <a:pt x="318242" y="104276"/>
                    <a:pt x="304151" y="79299"/>
                  </a:cubicBezTo>
                  <a:cubicBezTo>
                    <a:pt x="290611" y="54862"/>
                    <a:pt x="270587" y="34641"/>
                    <a:pt x="246283" y="20865"/>
                  </a:cubicBezTo>
                  <a:close/>
                  <a:moveTo>
                    <a:pt x="254484" y="213502"/>
                  </a:moveTo>
                  <a:cubicBezTo>
                    <a:pt x="249977" y="226479"/>
                    <a:pt x="242890" y="238406"/>
                    <a:pt x="233650" y="248569"/>
                  </a:cubicBezTo>
                  <a:cubicBezTo>
                    <a:pt x="224823" y="258020"/>
                    <a:pt x="214056" y="265446"/>
                    <a:pt x="202082" y="270337"/>
                  </a:cubicBezTo>
                  <a:cubicBezTo>
                    <a:pt x="189449" y="275480"/>
                    <a:pt x="175922" y="278063"/>
                    <a:pt x="162281" y="277937"/>
                  </a:cubicBezTo>
                  <a:cubicBezTo>
                    <a:pt x="144635" y="278147"/>
                    <a:pt x="127268" y="273537"/>
                    <a:pt x="112047" y="264603"/>
                  </a:cubicBezTo>
                  <a:cubicBezTo>
                    <a:pt x="96857" y="255503"/>
                    <a:pt x="84587" y="242246"/>
                    <a:pt x="76680" y="226402"/>
                  </a:cubicBezTo>
                  <a:cubicBezTo>
                    <a:pt x="68056" y="209779"/>
                    <a:pt x="63746" y="189878"/>
                    <a:pt x="63746" y="166701"/>
                  </a:cubicBezTo>
                  <a:cubicBezTo>
                    <a:pt x="63456" y="150841"/>
                    <a:pt x="65913" y="135054"/>
                    <a:pt x="71013" y="120033"/>
                  </a:cubicBezTo>
                  <a:cubicBezTo>
                    <a:pt x="75470" y="107200"/>
                    <a:pt x="82450" y="95389"/>
                    <a:pt x="91547" y="85299"/>
                  </a:cubicBezTo>
                  <a:cubicBezTo>
                    <a:pt x="100240" y="75689"/>
                    <a:pt x="111047" y="68226"/>
                    <a:pt x="123114" y="63499"/>
                  </a:cubicBezTo>
                  <a:cubicBezTo>
                    <a:pt x="135588" y="58609"/>
                    <a:pt x="148881" y="56142"/>
                    <a:pt x="162281" y="56232"/>
                  </a:cubicBezTo>
                  <a:cubicBezTo>
                    <a:pt x="180329" y="55915"/>
                    <a:pt x="198122" y="60525"/>
                    <a:pt x="213749" y="69566"/>
                  </a:cubicBezTo>
                  <a:cubicBezTo>
                    <a:pt x="228880" y="78606"/>
                    <a:pt x="241143" y="91746"/>
                    <a:pt x="249117" y="107466"/>
                  </a:cubicBezTo>
                  <a:cubicBezTo>
                    <a:pt x="257760" y="123910"/>
                    <a:pt x="262074" y="143700"/>
                    <a:pt x="262050" y="166834"/>
                  </a:cubicBezTo>
                  <a:cubicBezTo>
                    <a:pt x="262277" y="182715"/>
                    <a:pt x="259717" y="198508"/>
                    <a:pt x="254484" y="213502"/>
                  </a:cubicBezTo>
                  <a:close/>
                </a:path>
              </a:pathLst>
            </a:custGeom>
            <a:solidFill>
              <a:srgbClr val="00A443"/>
            </a:solidFill>
            <a:ln w="3333" cap="flat">
              <a:noFill/>
              <a:prstDash val="solid"/>
              <a:miter/>
            </a:ln>
          </p:spPr>
          <p:txBody>
            <a:bodyPr rtlCol="0" anchor="ctr"/>
            <a:lstStyle/>
            <a:p>
              <a:endParaRPr lang="es-ES" sz="1350"/>
            </a:p>
          </p:txBody>
        </p:sp>
        <p:sp>
          <p:nvSpPr>
            <p:cNvPr id="19" name="Forma libre: forma 18">
              <a:extLst>
                <a:ext uri="{FF2B5EF4-FFF2-40B4-BE49-F238E27FC236}">
                  <a16:creationId xmlns:a16="http://schemas.microsoft.com/office/drawing/2014/main" id="{DDB3C757-F3C8-877B-FCAB-4A8B14A45670}"/>
                </a:ext>
              </a:extLst>
            </p:cNvPr>
            <p:cNvSpPr/>
            <p:nvPr/>
          </p:nvSpPr>
          <p:spPr>
            <a:xfrm>
              <a:off x="2932391" y="3382293"/>
              <a:ext cx="389074" cy="426609"/>
            </a:xfrm>
            <a:custGeom>
              <a:avLst/>
              <a:gdLst>
                <a:gd name="connsiteX0" fmla="*/ 315140 w 389074"/>
                <a:gd name="connsiteY0" fmla="*/ 0 h 426609"/>
                <a:gd name="connsiteX1" fmla="*/ 252639 w 389074"/>
                <a:gd name="connsiteY1" fmla="*/ 38067 h 426609"/>
                <a:gd name="connsiteX2" fmla="*/ 252639 w 389074"/>
                <a:gd name="connsiteY2" fmla="*/ 105636 h 426609"/>
                <a:gd name="connsiteX3" fmla="*/ 121803 w 389074"/>
                <a:gd name="connsiteY3" fmla="*/ 105636 h 426609"/>
                <a:gd name="connsiteX4" fmla="*/ 121803 w 389074"/>
                <a:gd name="connsiteY4" fmla="*/ 0 h 426609"/>
                <a:gd name="connsiteX5" fmla="*/ 59368 w 389074"/>
                <a:gd name="connsiteY5" fmla="*/ 38067 h 426609"/>
                <a:gd name="connsiteX6" fmla="*/ 59368 w 389074"/>
                <a:gd name="connsiteY6" fmla="*/ 105636 h 426609"/>
                <a:gd name="connsiteX7" fmla="*/ 0 w 389074"/>
                <a:gd name="connsiteY7" fmla="*/ 105636 h 426609"/>
                <a:gd name="connsiteX8" fmla="*/ 0 w 389074"/>
                <a:gd name="connsiteY8" fmla="*/ 157437 h 426609"/>
                <a:gd name="connsiteX9" fmla="*/ 59368 w 389074"/>
                <a:gd name="connsiteY9" fmla="*/ 157437 h 426609"/>
                <a:gd name="connsiteX10" fmla="*/ 59368 w 389074"/>
                <a:gd name="connsiteY10" fmla="*/ 327440 h 426609"/>
                <a:gd name="connsiteX11" fmla="*/ 70435 w 389074"/>
                <a:gd name="connsiteY11" fmla="*/ 379241 h 426609"/>
                <a:gd name="connsiteX12" fmla="*/ 102969 w 389074"/>
                <a:gd name="connsiteY12" fmla="*/ 414275 h 426609"/>
                <a:gd name="connsiteX13" fmla="*/ 156003 w 389074"/>
                <a:gd name="connsiteY13" fmla="*/ 426609 h 426609"/>
                <a:gd name="connsiteX14" fmla="*/ 195804 w 389074"/>
                <a:gd name="connsiteY14" fmla="*/ 426609 h 426609"/>
                <a:gd name="connsiteX15" fmla="*/ 195804 w 389074"/>
                <a:gd name="connsiteY15" fmla="*/ 372275 h 426609"/>
                <a:gd name="connsiteX16" fmla="*/ 162970 w 389074"/>
                <a:gd name="connsiteY16" fmla="*/ 372275 h 426609"/>
                <a:gd name="connsiteX17" fmla="*/ 131703 w 389074"/>
                <a:gd name="connsiteY17" fmla="*/ 359641 h 426609"/>
                <a:gd name="connsiteX18" fmla="*/ 121903 w 389074"/>
                <a:gd name="connsiteY18" fmla="*/ 322974 h 426609"/>
                <a:gd name="connsiteX19" fmla="*/ 121903 w 389074"/>
                <a:gd name="connsiteY19" fmla="*/ 157270 h 426609"/>
                <a:gd name="connsiteX20" fmla="*/ 252639 w 389074"/>
                <a:gd name="connsiteY20" fmla="*/ 157270 h 426609"/>
                <a:gd name="connsiteX21" fmla="*/ 252639 w 389074"/>
                <a:gd name="connsiteY21" fmla="*/ 327274 h 426609"/>
                <a:gd name="connsiteX22" fmla="*/ 263706 w 389074"/>
                <a:gd name="connsiteY22" fmla="*/ 379075 h 426609"/>
                <a:gd name="connsiteX23" fmla="*/ 296240 w 389074"/>
                <a:gd name="connsiteY23" fmla="*/ 414109 h 426609"/>
                <a:gd name="connsiteX24" fmla="*/ 349274 w 389074"/>
                <a:gd name="connsiteY24" fmla="*/ 426442 h 426609"/>
                <a:gd name="connsiteX25" fmla="*/ 389075 w 389074"/>
                <a:gd name="connsiteY25" fmla="*/ 426442 h 426609"/>
                <a:gd name="connsiteX26" fmla="*/ 389075 w 389074"/>
                <a:gd name="connsiteY26" fmla="*/ 372108 h 426609"/>
                <a:gd name="connsiteX27" fmla="*/ 356241 w 389074"/>
                <a:gd name="connsiteY27" fmla="*/ 372108 h 426609"/>
                <a:gd name="connsiteX28" fmla="*/ 324974 w 389074"/>
                <a:gd name="connsiteY28" fmla="*/ 359474 h 426609"/>
                <a:gd name="connsiteX29" fmla="*/ 315173 w 389074"/>
                <a:gd name="connsiteY29" fmla="*/ 322807 h 426609"/>
                <a:gd name="connsiteX30" fmla="*/ 315173 w 389074"/>
                <a:gd name="connsiteY30" fmla="*/ 157270 h 426609"/>
                <a:gd name="connsiteX31" fmla="*/ 389075 w 389074"/>
                <a:gd name="connsiteY31" fmla="*/ 157270 h 426609"/>
                <a:gd name="connsiteX32" fmla="*/ 389075 w 389074"/>
                <a:gd name="connsiteY32" fmla="*/ 105469 h 426609"/>
                <a:gd name="connsiteX33" fmla="*/ 315140 w 389074"/>
                <a:gd name="connsiteY33" fmla="*/ 105469 h 426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89074" h="426609">
                  <a:moveTo>
                    <a:pt x="315140" y="0"/>
                  </a:moveTo>
                  <a:lnTo>
                    <a:pt x="252639" y="38067"/>
                  </a:lnTo>
                  <a:lnTo>
                    <a:pt x="252639" y="105636"/>
                  </a:lnTo>
                  <a:lnTo>
                    <a:pt x="121803" y="105636"/>
                  </a:lnTo>
                  <a:lnTo>
                    <a:pt x="121803" y="0"/>
                  </a:lnTo>
                  <a:lnTo>
                    <a:pt x="59368" y="38067"/>
                  </a:lnTo>
                  <a:lnTo>
                    <a:pt x="59368" y="105636"/>
                  </a:lnTo>
                  <a:lnTo>
                    <a:pt x="0" y="105636"/>
                  </a:lnTo>
                  <a:lnTo>
                    <a:pt x="0" y="157437"/>
                  </a:lnTo>
                  <a:lnTo>
                    <a:pt x="59368" y="157437"/>
                  </a:lnTo>
                  <a:lnTo>
                    <a:pt x="59368" y="327440"/>
                  </a:lnTo>
                  <a:cubicBezTo>
                    <a:pt x="59051" y="345327"/>
                    <a:pt x="62838" y="363048"/>
                    <a:pt x="70435" y="379241"/>
                  </a:cubicBezTo>
                  <a:cubicBezTo>
                    <a:pt x="77421" y="393985"/>
                    <a:pt x="88782" y="406219"/>
                    <a:pt x="102969" y="414275"/>
                  </a:cubicBezTo>
                  <a:cubicBezTo>
                    <a:pt x="117259" y="422519"/>
                    <a:pt x="134936" y="426632"/>
                    <a:pt x="156003" y="426609"/>
                  </a:cubicBezTo>
                  <a:lnTo>
                    <a:pt x="195804" y="426609"/>
                  </a:lnTo>
                  <a:lnTo>
                    <a:pt x="195804" y="372275"/>
                  </a:lnTo>
                  <a:lnTo>
                    <a:pt x="162970" y="372275"/>
                  </a:lnTo>
                  <a:cubicBezTo>
                    <a:pt x="148636" y="372275"/>
                    <a:pt x="138213" y="368064"/>
                    <a:pt x="131703" y="359641"/>
                  </a:cubicBezTo>
                  <a:cubicBezTo>
                    <a:pt x="125193" y="351217"/>
                    <a:pt x="121926" y="338997"/>
                    <a:pt x="121903" y="322974"/>
                  </a:cubicBezTo>
                  <a:lnTo>
                    <a:pt x="121903" y="157270"/>
                  </a:lnTo>
                  <a:lnTo>
                    <a:pt x="252639" y="157270"/>
                  </a:lnTo>
                  <a:lnTo>
                    <a:pt x="252639" y="327274"/>
                  </a:lnTo>
                  <a:cubicBezTo>
                    <a:pt x="252322" y="345161"/>
                    <a:pt x="256109" y="362881"/>
                    <a:pt x="263706" y="379075"/>
                  </a:cubicBezTo>
                  <a:cubicBezTo>
                    <a:pt x="270692" y="393818"/>
                    <a:pt x="282052" y="406052"/>
                    <a:pt x="296240" y="414109"/>
                  </a:cubicBezTo>
                  <a:cubicBezTo>
                    <a:pt x="310530" y="422352"/>
                    <a:pt x="328207" y="426466"/>
                    <a:pt x="349274" y="426442"/>
                  </a:cubicBezTo>
                  <a:lnTo>
                    <a:pt x="389075" y="426442"/>
                  </a:lnTo>
                  <a:lnTo>
                    <a:pt x="389075" y="372108"/>
                  </a:lnTo>
                  <a:lnTo>
                    <a:pt x="356241" y="372108"/>
                  </a:lnTo>
                  <a:cubicBezTo>
                    <a:pt x="341907" y="372108"/>
                    <a:pt x="331484" y="367898"/>
                    <a:pt x="324974" y="359474"/>
                  </a:cubicBezTo>
                  <a:cubicBezTo>
                    <a:pt x="318463" y="351051"/>
                    <a:pt x="315197" y="338831"/>
                    <a:pt x="315173" y="322807"/>
                  </a:cubicBezTo>
                  <a:lnTo>
                    <a:pt x="315173" y="157270"/>
                  </a:lnTo>
                  <a:lnTo>
                    <a:pt x="389075" y="157270"/>
                  </a:lnTo>
                  <a:lnTo>
                    <a:pt x="389075" y="105469"/>
                  </a:lnTo>
                  <a:lnTo>
                    <a:pt x="315140" y="105469"/>
                  </a:lnTo>
                  <a:close/>
                </a:path>
              </a:pathLst>
            </a:custGeom>
            <a:solidFill>
              <a:srgbClr val="00A443"/>
            </a:solidFill>
            <a:ln w="3333" cap="flat">
              <a:noFill/>
              <a:prstDash val="solid"/>
              <a:miter/>
            </a:ln>
          </p:spPr>
          <p:txBody>
            <a:bodyPr rtlCol="0" anchor="ctr"/>
            <a:lstStyle/>
            <a:p>
              <a:endParaRPr lang="es-ES" sz="1350"/>
            </a:p>
          </p:txBody>
        </p:sp>
        <p:sp>
          <p:nvSpPr>
            <p:cNvPr id="20" name="Forma libre: forma 19">
              <a:extLst>
                <a:ext uri="{FF2B5EF4-FFF2-40B4-BE49-F238E27FC236}">
                  <a16:creationId xmlns:a16="http://schemas.microsoft.com/office/drawing/2014/main" id="{B3502A96-3231-5E2A-E273-52F29936F43C}"/>
                </a:ext>
              </a:extLst>
            </p:cNvPr>
            <p:cNvSpPr/>
            <p:nvPr/>
          </p:nvSpPr>
          <p:spPr>
            <a:xfrm>
              <a:off x="3363766" y="3487762"/>
              <a:ext cx="61901" cy="320840"/>
            </a:xfrm>
            <a:custGeom>
              <a:avLst/>
              <a:gdLst>
                <a:gd name="connsiteX0" fmla="*/ 0 w 61901"/>
                <a:gd name="connsiteY0" fmla="*/ 0 h 320840"/>
                <a:gd name="connsiteX1" fmla="*/ 61901 w 61901"/>
                <a:gd name="connsiteY1" fmla="*/ 0 h 320840"/>
                <a:gd name="connsiteX2" fmla="*/ 61901 w 61901"/>
                <a:gd name="connsiteY2" fmla="*/ 320840 h 320840"/>
                <a:gd name="connsiteX3" fmla="*/ 0 w 61901"/>
                <a:gd name="connsiteY3" fmla="*/ 320840 h 320840"/>
              </a:gdLst>
              <a:ahLst/>
              <a:cxnLst>
                <a:cxn ang="0">
                  <a:pos x="connsiteX0" y="connsiteY0"/>
                </a:cxn>
                <a:cxn ang="0">
                  <a:pos x="connsiteX1" y="connsiteY1"/>
                </a:cxn>
                <a:cxn ang="0">
                  <a:pos x="connsiteX2" y="connsiteY2"/>
                </a:cxn>
                <a:cxn ang="0">
                  <a:pos x="connsiteX3" y="connsiteY3"/>
                </a:cxn>
              </a:cxnLst>
              <a:rect l="l" t="t" r="r" b="b"/>
              <a:pathLst>
                <a:path w="61901" h="320840">
                  <a:moveTo>
                    <a:pt x="0" y="0"/>
                  </a:moveTo>
                  <a:lnTo>
                    <a:pt x="61901" y="0"/>
                  </a:lnTo>
                  <a:lnTo>
                    <a:pt x="61901" y="320840"/>
                  </a:lnTo>
                  <a:lnTo>
                    <a:pt x="0" y="320840"/>
                  </a:lnTo>
                  <a:close/>
                </a:path>
              </a:pathLst>
            </a:custGeom>
            <a:solidFill>
              <a:srgbClr val="00A443"/>
            </a:solidFill>
            <a:ln w="3333" cap="flat">
              <a:noFill/>
              <a:prstDash val="solid"/>
              <a:miter/>
            </a:ln>
          </p:spPr>
          <p:txBody>
            <a:bodyPr rtlCol="0" anchor="ctr"/>
            <a:lstStyle/>
            <a:p>
              <a:endParaRPr lang="es-ES" sz="1350"/>
            </a:p>
          </p:txBody>
        </p:sp>
        <p:sp>
          <p:nvSpPr>
            <p:cNvPr id="21" name="Forma libre: forma 20">
              <a:extLst>
                <a:ext uri="{FF2B5EF4-FFF2-40B4-BE49-F238E27FC236}">
                  <a16:creationId xmlns:a16="http://schemas.microsoft.com/office/drawing/2014/main" id="{BD7887A9-6FF6-9E30-5997-B798DAC22228}"/>
                </a:ext>
              </a:extLst>
            </p:cNvPr>
            <p:cNvSpPr/>
            <p:nvPr/>
          </p:nvSpPr>
          <p:spPr>
            <a:xfrm>
              <a:off x="3352355" y="3351978"/>
              <a:ext cx="85223" cy="81495"/>
            </a:xfrm>
            <a:custGeom>
              <a:avLst/>
              <a:gdLst>
                <a:gd name="connsiteX0" fmla="*/ 72679 w 85223"/>
                <a:gd name="connsiteY0" fmla="*/ 11048 h 81495"/>
                <a:gd name="connsiteX1" fmla="*/ 42345 w 85223"/>
                <a:gd name="connsiteY1" fmla="*/ 14 h 81495"/>
                <a:gd name="connsiteX2" fmla="*/ 12344 w 85223"/>
                <a:gd name="connsiteY2" fmla="*/ 11048 h 81495"/>
                <a:gd name="connsiteX3" fmla="*/ 44 w 85223"/>
                <a:gd name="connsiteY3" fmla="*/ 41048 h 81495"/>
                <a:gd name="connsiteX4" fmla="*/ 12344 w 85223"/>
                <a:gd name="connsiteY4" fmla="*/ 70415 h 81495"/>
                <a:gd name="connsiteX5" fmla="*/ 42345 w 85223"/>
                <a:gd name="connsiteY5" fmla="*/ 81482 h 81495"/>
                <a:gd name="connsiteX6" fmla="*/ 72679 w 85223"/>
                <a:gd name="connsiteY6" fmla="*/ 70415 h 81495"/>
                <a:gd name="connsiteX7" fmla="*/ 85179 w 85223"/>
                <a:gd name="connsiteY7" fmla="*/ 41048 h 81495"/>
                <a:gd name="connsiteX8" fmla="*/ 72679 w 85223"/>
                <a:gd name="connsiteY8" fmla="*/ 11048 h 81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223" h="81495">
                  <a:moveTo>
                    <a:pt x="72679" y="11048"/>
                  </a:moveTo>
                  <a:cubicBezTo>
                    <a:pt x="64302" y="3707"/>
                    <a:pt x="53482" y="-229"/>
                    <a:pt x="42345" y="14"/>
                  </a:cubicBezTo>
                  <a:cubicBezTo>
                    <a:pt x="31305" y="-266"/>
                    <a:pt x="20574" y="3681"/>
                    <a:pt x="12344" y="11048"/>
                  </a:cubicBezTo>
                  <a:cubicBezTo>
                    <a:pt x="4004" y="18734"/>
                    <a:pt x="-499" y="29721"/>
                    <a:pt x="44" y="41048"/>
                  </a:cubicBezTo>
                  <a:cubicBezTo>
                    <a:pt x="-416" y="52178"/>
                    <a:pt x="4091" y="62935"/>
                    <a:pt x="12344" y="70415"/>
                  </a:cubicBezTo>
                  <a:cubicBezTo>
                    <a:pt x="20568" y="77796"/>
                    <a:pt x="31298" y="81752"/>
                    <a:pt x="42345" y="81482"/>
                  </a:cubicBezTo>
                  <a:cubicBezTo>
                    <a:pt x="53485" y="81719"/>
                    <a:pt x="64309" y="77769"/>
                    <a:pt x="72679" y="70415"/>
                  </a:cubicBezTo>
                  <a:cubicBezTo>
                    <a:pt x="81056" y="63009"/>
                    <a:pt x="85646" y="52218"/>
                    <a:pt x="85179" y="41048"/>
                  </a:cubicBezTo>
                  <a:cubicBezTo>
                    <a:pt x="85729" y="29678"/>
                    <a:pt x="81139" y="18664"/>
                    <a:pt x="72679" y="11048"/>
                  </a:cubicBezTo>
                  <a:close/>
                </a:path>
              </a:pathLst>
            </a:custGeom>
            <a:solidFill>
              <a:srgbClr val="00A443"/>
            </a:solidFill>
            <a:ln w="3333" cap="flat">
              <a:noFill/>
              <a:prstDash val="solid"/>
              <a:miter/>
            </a:ln>
          </p:spPr>
          <p:txBody>
            <a:bodyPr rtlCol="0" anchor="ctr"/>
            <a:lstStyle/>
            <a:p>
              <a:endParaRPr lang="es-ES" sz="1350"/>
            </a:p>
          </p:txBody>
        </p:sp>
        <p:sp>
          <p:nvSpPr>
            <p:cNvPr id="22" name="Forma libre: forma 21">
              <a:extLst>
                <a:ext uri="{FF2B5EF4-FFF2-40B4-BE49-F238E27FC236}">
                  <a16:creationId xmlns:a16="http://schemas.microsoft.com/office/drawing/2014/main" id="{64C98FE8-752B-C6B6-E593-1BEE504AFDCB}"/>
                </a:ext>
              </a:extLst>
            </p:cNvPr>
            <p:cNvSpPr/>
            <p:nvPr/>
          </p:nvSpPr>
          <p:spPr>
            <a:xfrm>
              <a:off x="3467535" y="3481533"/>
              <a:ext cx="269009" cy="333907"/>
            </a:xfrm>
            <a:custGeom>
              <a:avLst/>
              <a:gdLst>
                <a:gd name="connsiteX0" fmla="*/ 244672 w 269009"/>
                <a:gd name="connsiteY0" fmla="*/ 179599 h 333907"/>
                <a:gd name="connsiteX1" fmla="*/ 169837 w 269009"/>
                <a:gd name="connsiteY1" fmla="*/ 143931 h 333907"/>
                <a:gd name="connsiteX2" fmla="*/ 138270 w 269009"/>
                <a:gd name="connsiteY2" fmla="*/ 136365 h 333907"/>
                <a:gd name="connsiteX3" fmla="*/ 104769 w 269009"/>
                <a:gd name="connsiteY3" fmla="*/ 125498 h 333907"/>
                <a:gd name="connsiteX4" fmla="*/ 81435 w 269009"/>
                <a:gd name="connsiteY4" fmla="*/ 111597 h 333907"/>
                <a:gd name="connsiteX5" fmla="*/ 72602 w 269009"/>
                <a:gd name="connsiteY5" fmla="*/ 90130 h 333907"/>
                <a:gd name="connsiteX6" fmla="*/ 89269 w 269009"/>
                <a:gd name="connsiteY6" fmla="*/ 63263 h 333907"/>
                <a:gd name="connsiteX7" fmla="*/ 133336 w 269009"/>
                <a:gd name="connsiteY7" fmla="*/ 52963 h 333907"/>
                <a:gd name="connsiteX8" fmla="*/ 182904 w 269009"/>
                <a:gd name="connsiteY8" fmla="*/ 65296 h 333907"/>
                <a:gd name="connsiteX9" fmla="*/ 213538 w 269009"/>
                <a:gd name="connsiteY9" fmla="*/ 107297 h 333907"/>
                <a:gd name="connsiteX10" fmla="*/ 265339 w 269009"/>
                <a:gd name="connsiteY10" fmla="*/ 88364 h 333907"/>
                <a:gd name="connsiteX11" fmla="*/ 238172 w 269009"/>
                <a:gd name="connsiteY11" fmla="*/ 39729 h 333907"/>
                <a:gd name="connsiteX12" fmla="*/ 192371 w 269009"/>
                <a:gd name="connsiteY12" fmla="*/ 10029 h 333907"/>
                <a:gd name="connsiteX13" fmla="*/ 133336 w 269009"/>
                <a:gd name="connsiteY13" fmla="*/ 28 h 333907"/>
                <a:gd name="connsiteX14" fmla="*/ 70001 w 269009"/>
                <a:gd name="connsiteY14" fmla="*/ 11695 h 333907"/>
                <a:gd name="connsiteX15" fmla="*/ 26667 w 269009"/>
                <a:gd name="connsiteY15" fmla="*/ 43829 h 333907"/>
                <a:gd name="connsiteX16" fmla="*/ 11200 w 269009"/>
                <a:gd name="connsiteY16" fmla="*/ 90864 h 333907"/>
                <a:gd name="connsiteX17" fmla="*/ 34534 w 269009"/>
                <a:gd name="connsiteY17" fmla="*/ 150565 h 333907"/>
                <a:gd name="connsiteX18" fmla="*/ 109702 w 269009"/>
                <a:gd name="connsiteY18" fmla="*/ 187532 h 333907"/>
                <a:gd name="connsiteX19" fmla="*/ 141903 w 269009"/>
                <a:gd name="connsiteY19" fmla="*/ 195733 h 333907"/>
                <a:gd name="connsiteX20" fmla="*/ 192104 w 269009"/>
                <a:gd name="connsiteY20" fmla="*/ 213100 h 333907"/>
                <a:gd name="connsiteX21" fmla="*/ 208238 w 269009"/>
                <a:gd name="connsiteY21" fmla="*/ 240567 h 333907"/>
                <a:gd name="connsiteX22" fmla="*/ 189271 w 269009"/>
                <a:gd name="connsiteY22" fmla="*/ 269934 h 333907"/>
                <a:gd name="connsiteX23" fmla="*/ 136870 w 269009"/>
                <a:gd name="connsiteY23" fmla="*/ 281634 h 333907"/>
                <a:gd name="connsiteX24" fmla="*/ 100202 w 269009"/>
                <a:gd name="connsiteY24" fmla="*/ 275301 h 333907"/>
                <a:gd name="connsiteX25" fmla="*/ 69568 w 269009"/>
                <a:gd name="connsiteY25" fmla="*/ 256034 h 333907"/>
                <a:gd name="connsiteX26" fmla="*/ 50301 w 269009"/>
                <a:gd name="connsiteY26" fmla="*/ 223500 h 333907"/>
                <a:gd name="connsiteX27" fmla="*/ 0 w 269009"/>
                <a:gd name="connsiteY27" fmla="*/ 245500 h 333907"/>
                <a:gd name="connsiteX28" fmla="*/ 78935 w 269009"/>
                <a:gd name="connsiteY28" fmla="*/ 324435 h 333907"/>
                <a:gd name="connsiteX29" fmla="*/ 137070 w 269009"/>
                <a:gd name="connsiteY29" fmla="*/ 333902 h 333907"/>
                <a:gd name="connsiteX30" fmla="*/ 207071 w 269009"/>
                <a:gd name="connsiteY30" fmla="*/ 321602 h 333907"/>
                <a:gd name="connsiteX31" fmla="*/ 252872 w 269009"/>
                <a:gd name="connsiteY31" fmla="*/ 287801 h 333907"/>
                <a:gd name="connsiteX32" fmla="*/ 269006 w 269009"/>
                <a:gd name="connsiteY32" fmla="*/ 238833 h 333907"/>
                <a:gd name="connsiteX33" fmla="*/ 244672 w 269009"/>
                <a:gd name="connsiteY33" fmla="*/ 179599 h 333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69009" h="333907">
                  <a:moveTo>
                    <a:pt x="244672" y="179599"/>
                  </a:moveTo>
                  <a:cubicBezTo>
                    <a:pt x="228471" y="164265"/>
                    <a:pt x="203528" y="152375"/>
                    <a:pt x="169837" y="143931"/>
                  </a:cubicBezTo>
                  <a:lnTo>
                    <a:pt x="138270" y="136365"/>
                  </a:lnTo>
                  <a:cubicBezTo>
                    <a:pt x="126913" y="133355"/>
                    <a:pt x="115729" y="129728"/>
                    <a:pt x="104769" y="125498"/>
                  </a:cubicBezTo>
                  <a:cubicBezTo>
                    <a:pt x="96195" y="122351"/>
                    <a:pt x="88285" y="117638"/>
                    <a:pt x="81435" y="111597"/>
                  </a:cubicBezTo>
                  <a:cubicBezTo>
                    <a:pt x="75512" y="106064"/>
                    <a:pt x="72288" y="98230"/>
                    <a:pt x="72602" y="90130"/>
                  </a:cubicBezTo>
                  <a:cubicBezTo>
                    <a:pt x="72602" y="79153"/>
                    <a:pt x="78158" y="70197"/>
                    <a:pt x="89269" y="63263"/>
                  </a:cubicBezTo>
                  <a:cubicBezTo>
                    <a:pt x="100379" y="56330"/>
                    <a:pt x="115069" y="52896"/>
                    <a:pt x="133336" y="52963"/>
                  </a:cubicBezTo>
                  <a:cubicBezTo>
                    <a:pt x="150653" y="52666"/>
                    <a:pt x="167744" y="56920"/>
                    <a:pt x="182904" y="65296"/>
                  </a:cubicBezTo>
                  <a:cubicBezTo>
                    <a:pt x="197437" y="73497"/>
                    <a:pt x="207648" y="87497"/>
                    <a:pt x="213538" y="107297"/>
                  </a:cubicBezTo>
                  <a:lnTo>
                    <a:pt x="265339" y="88364"/>
                  </a:lnTo>
                  <a:cubicBezTo>
                    <a:pt x="260509" y="70130"/>
                    <a:pt x="251165" y="53403"/>
                    <a:pt x="238172" y="39729"/>
                  </a:cubicBezTo>
                  <a:cubicBezTo>
                    <a:pt x="225325" y="26522"/>
                    <a:pt x="209671" y="16372"/>
                    <a:pt x="192371" y="10029"/>
                  </a:cubicBezTo>
                  <a:cubicBezTo>
                    <a:pt x="173460" y="3152"/>
                    <a:pt x="153457" y="-238"/>
                    <a:pt x="133336" y="28"/>
                  </a:cubicBezTo>
                  <a:cubicBezTo>
                    <a:pt x="111656" y="-378"/>
                    <a:pt x="90115" y="3592"/>
                    <a:pt x="70001" y="11695"/>
                  </a:cubicBezTo>
                  <a:cubicBezTo>
                    <a:pt x="52951" y="18352"/>
                    <a:pt x="37987" y="29446"/>
                    <a:pt x="26667" y="43829"/>
                  </a:cubicBezTo>
                  <a:cubicBezTo>
                    <a:pt x="16414" y="57346"/>
                    <a:pt x="10970" y="73900"/>
                    <a:pt x="11200" y="90864"/>
                  </a:cubicBezTo>
                  <a:cubicBezTo>
                    <a:pt x="10660" y="113087"/>
                    <a:pt x="19067" y="134598"/>
                    <a:pt x="34534" y="150565"/>
                  </a:cubicBezTo>
                  <a:cubicBezTo>
                    <a:pt x="50091" y="166765"/>
                    <a:pt x="75145" y="179089"/>
                    <a:pt x="109702" y="187532"/>
                  </a:cubicBezTo>
                  <a:lnTo>
                    <a:pt x="141903" y="195733"/>
                  </a:lnTo>
                  <a:cubicBezTo>
                    <a:pt x="164637" y="200776"/>
                    <a:pt x="181370" y="206566"/>
                    <a:pt x="192104" y="213100"/>
                  </a:cubicBezTo>
                  <a:cubicBezTo>
                    <a:pt x="202204" y="218510"/>
                    <a:pt x="208431" y="229110"/>
                    <a:pt x="208238" y="240567"/>
                  </a:cubicBezTo>
                  <a:cubicBezTo>
                    <a:pt x="208238" y="252367"/>
                    <a:pt x="201914" y="262157"/>
                    <a:pt x="189271" y="269934"/>
                  </a:cubicBezTo>
                  <a:cubicBezTo>
                    <a:pt x="176627" y="277711"/>
                    <a:pt x="159160" y="281611"/>
                    <a:pt x="136870" y="281634"/>
                  </a:cubicBezTo>
                  <a:cubicBezTo>
                    <a:pt x="124373" y="281671"/>
                    <a:pt x="111962" y="279528"/>
                    <a:pt x="100202" y="275301"/>
                  </a:cubicBezTo>
                  <a:cubicBezTo>
                    <a:pt x="88672" y="271264"/>
                    <a:pt x="78202" y="264677"/>
                    <a:pt x="69568" y="256034"/>
                  </a:cubicBezTo>
                  <a:cubicBezTo>
                    <a:pt x="60625" y="246897"/>
                    <a:pt x="54014" y="235737"/>
                    <a:pt x="50301" y="223500"/>
                  </a:cubicBezTo>
                  <a:lnTo>
                    <a:pt x="0" y="245500"/>
                  </a:lnTo>
                  <a:cubicBezTo>
                    <a:pt x="12404" y="282781"/>
                    <a:pt x="41654" y="312032"/>
                    <a:pt x="78935" y="324435"/>
                  </a:cubicBezTo>
                  <a:cubicBezTo>
                    <a:pt x="97639" y="330855"/>
                    <a:pt x="117296" y="334055"/>
                    <a:pt x="137070" y="333902"/>
                  </a:cubicBezTo>
                  <a:cubicBezTo>
                    <a:pt x="164004" y="333902"/>
                    <a:pt x="187337" y="329802"/>
                    <a:pt x="207071" y="321602"/>
                  </a:cubicBezTo>
                  <a:cubicBezTo>
                    <a:pt x="225125" y="314705"/>
                    <a:pt x="240958" y="303018"/>
                    <a:pt x="252872" y="287801"/>
                  </a:cubicBezTo>
                  <a:cubicBezTo>
                    <a:pt x="263506" y="273708"/>
                    <a:pt x="269179" y="256490"/>
                    <a:pt x="269006" y="238833"/>
                  </a:cubicBezTo>
                  <a:cubicBezTo>
                    <a:pt x="269006" y="214723"/>
                    <a:pt x="260896" y="194976"/>
                    <a:pt x="244672" y="179599"/>
                  </a:cubicBezTo>
                  <a:close/>
                </a:path>
              </a:pathLst>
            </a:custGeom>
            <a:solidFill>
              <a:srgbClr val="00A443"/>
            </a:solidFill>
            <a:ln w="3333" cap="flat">
              <a:noFill/>
              <a:prstDash val="solid"/>
              <a:miter/>
            </a:ln>
          </p:spPr>
          <p:txBody>
            <a:bodyPr rtlCol="0" anchor="ctr"/>
            <a:lstStyle/>
            <a:p>
              <a:endParaRPr lang="es-ES" sz="1350"/>
            </a:p>
          </p:txBody>
        </p:sp>
        <p:sp>
          <p:nvSpPr>
            <p:cNvPr id="23" name="Forma libre: forma 22">
              <a:extLst>
                <a:ext uri="{FF2B5EF4-FFF2-40B4-BE49-F238E27FC236}">
                  <a16:creationId xmlns:a16="http://schemas.microsoft.com/office/drawing/2014/main" id="{8702567B-7386-402F-5F38-F4DEAAD1C14A}"/>
                </a:ext>
              </a:extLst>
            </p:cNvPr>
            <p:cNvSpPr/>
            <p:nvPr/>
          </p:nvSpPr>
          <p:spPr>
            <a:xfrm>
              <a:off x="3777708" y="3366492"/>
              <a:ext cx="275409" cy="442275"/>
            </a:xfrm>
            <a:custGeom>
              <a:avLst/>
              <a:gdLst>
                <a:gd name="connsiteX0" fmla="*/ 217905 w 275409"/>
                <a:gd name="connsiteY0" fmla="*/ 130136 h 442275"/>
                <a:gd name="connsiteX1" fmla="*/ 156637 w 275409"/>
                <a:gd name="connsiteY1" fmla="*/ 114969 h 442275"/>
                <a:gd name="connsiteX2" fmla="*/ 95035 w 275409"/>
                <a:gd name="connsiteY2" fmla="*/ 132336 h 442275"/>
                <a:gd name="connsiteX3" fmla="*/ 61901 w 275409"/>
                <a:gd name="connsiteY3" fmla="*/ 168737 h 442275"/>
                <a:gd name="connsiteX4" fmla="*/ 61901 w 275409"/>
                <a:gd name="connsiteY4" fmla="*/ 0 h 442275"/>
                <a:gd name="connsiteX5" fmla="*/ 0 w 275409"/>
                <a:gd name="connsiteY5" fmla="*/ 0 h 442275"/>
                <a:gd name="connsiteX6" fmla="*/ 0 w 275409"/>
                <a:gd name="connsiteY6" fmla="*/ 442143 h 442275"/>
                <a:gd name="connsiteX7" fmla="*/ 61901 w 275409"/>
                <a:gd name="connsiteY7" fmla="*/ 442143 h 442275"/>
                <a:gd name="connsiteX8" fmla="*/ 61901 w 275409"/>
                <a:gd name="connsiteY8" fmla="*/ 252139 h 442275"/>
                <a:gd name="connsiteX9" fmla="*/ 84302 w 275409"/>
                <a:gd name="connsiteY9" fmla="*/ 191837 h 442275"/>
                <a:gd name="connsiteX10" fmla="*/ 142103 w 275409"/>
                <a:gd name="connsiteY10" fmla="*/ 170037 h 442275"/>
                <a:gd name="connsiteX11" fmla="*/ 193271 w 275409"/>
                <a:gd name="connsiteY11" fmla="*/ 191537 h 442275"/>
                <a:gd name="connsiteX12" fmla="*/ 212838 w 275409"/>
                <a:gd name="connsiteY12" fmla="*/ 249639 h 442275"/>
                <a:gd name="connsiteX13" fmla="*/ 212838 w 275409"/>
                <a:gd name="connsiteY13" fmla="*/ 442276 h 442275"/>
                <a:gd name="connsiteX14" fmla="*/ 275373 w 275409"/>
                <a:gd name="connsiteY14" fmla="*/ 442276 h 442275"/>
                <a:gd name="connsiteX15" fmla="*/ 275373 w 275409"/>
                <a:gd name="connsiteY15" fmla="*/ 239405 h 442275"/>
                <a:gd name="connsiteX16" fmla="*/ 259906 w 275409"/>
                <a:gd name="connsiteY16" fmla="*/ 173404 h 442275"/>
                <a:gd name="connsiteX17" fmla="*/ 217905 w 275409"/>
                <a:gd name="connsiteY17" fmla="*/ 130136 h 44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5409" h="442275">
                  <a:moveTo>
                    <a:pt x="217905" y="130136"/>
                  </a:moveTo>
                  <a:cubicBezTo>
                    <a:pt x="199171" y="119756"/>
                    <a:pt x="178037" y="114522"/>
                    <a:pt x="156637" y="114969"/>
                  </a:cubicBezTo>
                  <a:cubicBezTo>
                    <a:pt x="134890" y="114932"/>
                    <a:pt x="113559" y="120943"/>
                    <a:pt x="95035" y="132336"/>
                  </a:cubicBezTo>
                  <a:cubicBezTo>
                    <a:pt x="80848" y="141186"/>
                    <a:pt x="69382" y="153783"/>
                    <a:pt x="61901" y="168737"/>
                  </a:cubicBezTo>
                  <a:lnTo>
                    <a:pt x="61901" y="0"/>
                  </a:lnTo>
                  <a:lnTo>
                    <a:pt x="0" y="0"/>
                  </a:lnTo>
                  <a:lnTo>
                    <a:pt x="0" y="442143"/>
                  </a:lnTo>
                  <a:lnTo>
                    <a:pt x="61901" y="442143"/>
                  </a:lnTo>
                  <a:lnTo>
                    <a:pt x="61901" y="252139"/>
                  </a:lnTo>
                  <a:cubicBezTo>
                    <a:pt x="61901" y="226471"/>
                    <a:pt x="69368" y="206371"/>
                    <a:pt x="84302" y="191837"/>
                  </a:cubicBezTo>
                  <a:cubicBezTo>
                    <a:pt x="99236" y="177304"/>
                    <a:pt x="118502" y="170037"/>
                    <a:pt x="142103" y="170037"/>
                  </a:cubicBezTo>
                  <a:cubicBezTo>
                    <a:pt x="163137" y="170037"/>
                    <a:pt x="180204" y="177204"/>
                    <a:pt x="193271" y="191537"/>
                  </a:cubicBezTo>
                  <a:cubicBezTo>
                    <a:pt x="206338" y="205871"/>
                    <a:pt x="212871" y="225238"/>
                    <a:pt x="212838" y="249639"/>
                  </a:cubicBezTo>
                  <a:lnTo>
                    <a:pt x="212838" y="442276"/>
                  </a:lnTo>
                  <a:lnTo>
                    <a:pt x="275373" y="442276"/>
                  </a:lnTo>
                  <a:lnTo>
                    <a:pt x="275373" y="239405"/>
                  </a:lnTo>
                  <a:cubicBezTo>
                    <a:pt x="275906" y="216448"/>
                    <a:pt x="270606" y="193727"/>
                    <a:pt x="259906" y="173404"/>
                  </a:cubicBezTo>
                  <a:cubicBezTo>
                    <a:pt x="250239" y="155337"/>
                    <a:pt x="235672" y="140346"/>
                    <a:pt x="217905" y="130136"/>
                  </a:cubicBezTo>
                  <a:close/>
                </a:path>
              </a:pathLst>
            </a:custGeom>
            <a:solidFill>
              <a:srgbClr val="00A443"/>
            </a:solidFill>
            <a:ln w="3333" cap="flat">
              <a:noFill/>
              <a:prstDash val="solid"/>
              <a:miter/>
            </a:ln>
          </p:spPr>
          <p:txBody>
            <a:bodyPr rtlCol="0" anchor="ctr"/>
            <a:lstStyle/>
            <a:p>
              <a:endParaRPr lang="es-ES" sz="1350"/>
            </a:p>
          </p:txBody>
        </p:sp>
        <p:sp>
          <p:nvSpPr>
            <p:cNvPr id="24" name="Forma libre: forma 23">
              <a:extLst>
                <a:ext uri="{FF2B5EF4-FFF2-40B4-BE49-F238E27FC236}">
                  <a16:creationId xmlns:a16="http://schemas.microsoft.com/office/drawing/2014/main" id="{8215870F-6DE1-7C29-DE1B-5C24D3D7D9AE}"/>
                </a:ext>
              </a:extLst>
            </p:cNvPr>
            <p:cNvSpPr/>
            <p:nvPr/>
          </p:nvSpPr>
          <p:spPr>
            <a:xfrm>
              <a:off x="4111282" y="3366492"/>
              <a:ext cx="326640" cy="442142"/>
            </a:xfrm>
            <a:custGeom>
              <a:avLst/>
              <a:gdLst>
                <a:gd name="connsiteX0" fmla="*/ 282939 w 326640"/>
                <a:gd name="connsiteY0" fmla="*/ 38234 h 442142"/>
                <a:gd name="connsiteX1" fmla="*/ 162937 w 326640"/>
                <a:gd name="connsiteY1" fmla="*/ 0 h 442142"/>
                <a:gd name="connsiteX2" fmla="*/ 0 w 326640"/>
                <a:gd name="connsiteY2" fmla="*/ 0 h 442142"/>
                <a:gd name="connsiteX3" fmla="*/ 0 w 326640"/>
                <a:gd name="connsiteY3" fmla="*/ 442143 h 442142"/>
                <a:gd name="connsiteX4" fmla="*/ 65035 w 326640"/>
                <a:gd name="connsiteY4" fmla="*/ 442143 h 442142"/>
                <a:gd name="connsiteX5" fmla="*/ 65035 w 326640"/>
                <a:gd name="connsiteY5" fmla="*/ 285473 h 442142"/>
                <a:gd name="connsiteX6" fmla="*/ 163570 w 326640"/>
                <a:gd name="connsiteY6" fmla="*/ 285473 h 442142"/>
                <a:gd name="connsiteX7" fmla="*/ 250439 w 326640"/>
                <a:gd name="connsiteY7" fmla="*/ 268406 h 442142"/>
                <a:gd name="connsiteX8" fmla="*/ 306640 w 326640"/>
                <a:gd name="connsiteY8" fmla="*/ 219138 h 442142"/>
                <a:gd name="connsiteX9" fmla="*/ 326640 w 326640"/>
                <a:gd name="connsiteY9" fmla="*/ 143370 h 442142"/>
                <a:gd name="connsiteX10" fmla="*/ 282939 w 326640"/>
                <a:gd name="connsiteY10" fmla="*/ 38234 h 442142"/>
                <a:gd name="connsiteX11" fmla="*/ 231805 w 326640"/>
                <a:gd name="connsiteY11" fmla="*/ 206538 h 442142"/>
                <a:gd name="connsiteX12" fmla="*/ 157903 w 326640"/>
                <a:gd name="connsiteY12" fmla="*/ 228038 h 442142"/>
                <a:gd name="connsiteX13" fmla="*/ 64935 w 326640"/>
                <a:gd name="connsiteY13" fmla="*/ 228038 h 442142"/>
                <a:gd name="connsiteX14" fmla="*/ 64935 w 326640"/>
                <a:gd name="connsiteY14" fmla="*/ 58768 h 442142"/>
                <a:gd name="connsiteX15" fmla="*/ 157803 w 326640"/>
                <a:gd name="connsiteY15" fmla="*/ 58768 h 442142"/>
                <a:gd name="connsiteX16" fmla="*/ 231705 w 326640"/>
                <a:gd name="connsiteY16" fmla="*/ 79902 h 442142"/>
                <a:gd name="connsiteX17" fmla="*/ 258205 w 326640"/>
                <a:gd name="connsiteY17" fmla="*/ 143403 h 442142"/>
                <a:gd name="connsiteX18" fmla="*/ 231705 w 326640"/>
                <a:gd name="connsiteY18" fmla="*/ 206538 h 44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6640" h="442142">
                  <a:moveTo>
                    <a:pt x="282939" y="38234"/>
                  </a:moveTo>
                  <a:cubicBezTo>
                    <a:pt x="253906" y="12767"/>
                    <a:pt x="213905" y="23"/>
                    <a:pt x="162937" y="0"/>
                  </a:cubicBezTo>
                  <a:lnTo>
                    <a:pt x="0" y="0"/>
                  </a:lnTo>
                  <a:lnTo>
                    <a:pt x="0" y="442143"/>
                  </a:lnTo>
                  <a:lnTo>
                    <a:pt x="65035" y="442143"/>
                  </a:lnTo>
                  <a:lnTo>
                    <a:pt x="65035" y="285473"/>
                  </a:lnTo>
                  <a:lnTo>
                    <a:pt x="163570" y="285473"/>
                  </a:lnTo>
                  <a:cubicBezTo>
                    <a:pt x="197271" y="285473"/>
                    <a:pt x="226205" y="279783"/>
                    <a:pt x="250439" y="268406"/>
                  </a:cubicBezTo>
                  <a:cubicBezTo>
                    <a:pt x="273639" y="257922"/>
                    <a:pt x="293206" y="240772"/>
                    <a:pt x="306640" y="219138"/>
                  </a:cubicBezTo>
                  <a:cubicBezTo>
                    <a:pt x="319973" y="197671"/>
                    <a:pt x="326640" y="172414"/>
                    <a:pt x="326640" y="143370"/>
                  </a:cubicBezTo>
                  <a:cubicBezTo>
                    <a:pt x="326507" y="98745"/>
                    <a:pt x="311940" y="63701"/>
                    <a:pt x="282939" y="38234"/>
                  </a:cubicBezTo>
                  <a:close/>
                  <a:moveTo>
                    <a:pt x="231805" y="206538"/>
                  </a:moveTo>
                  <a:cubicBezTo>
                    <a:pt x="214038" y="220871"/>
                    <a:pt x="189404" y="228038"/>
                    <a:pt x="157903" y="228038"/>
                  </a:cubicBezTo>
                  <a:lnTo>
                    <a:pt x="64935" y="228038"/>
                  </a:lnTo>
                  <a:lnTo>
                    <a:pt x="64935" y="58768"/>
                  </a:lnTo>
                  <a:lnTo>
                    <a:pt x="157803" y="58768"/>
                  </a:lnTo>
                  <a:cubicBezTo>
                    <a:pt x="189371" y="58768"/>
                    <a:pt x="214004" y="65811"/>
                    <a:pt x="231705" y="79902"/>
                  </a:cubicBezTo>
                  <a:cubicBezTo>
                    <a:pt x="249405" y="93992"/>
                    <a:pt x="258239" y="115159"/>
                    <a:pt x="258205" y="143403"/>
                  </a:cubicBezTo>
                  <a:cubicBezTo>
                    <a:pt x="258205" y="171180"/>
                    <a:pt x="249372" y="192227"/>
                    <a:pt x="231705" y="206538"/>
                  </a:cubicBezTo>
                  <a:close/>
                </a:path>
              </a:pathLst>
            </a:custGeom>
            <a:solidFill>
              <a:srgbClr val="00A443"/>
            </a:solidFill>
            <a:ln w="3333" cap="flat">
              <a:noFill/>
              <a:prstDash val="solid"/>
              <a:miter/>
            </a:ln>
          </p:spPr>
          <p:txBody>
            <a:bodyPr rtlCol="0" anchor="ctr"/>
            <a:lstStyle/>
            <a:p>
              <a:endParaRPr lang="es-ES" sz="1350"/>
            </a:p>
          </p:txBody>
        </p:sp>
        <p:sp>
          <p:nvSpPr>
            <p:cNvPr id="25" name="Forma libre: forma 24">
              <a:extLst>
                <a:ext uri="{FF2B5EF4-FFF2-40B4-BE49-F238E27FC236}">
                  <a16:creationId xmlns:a16="http://schemas.microsoft.com/office/drawing/2014/main" id="{72DA0635-2DE4-1705-47DE-266647A00B1D}"/>
                </a:ext>
              </a:extLst>
            </p:cNvPr>
            <p:cNvSpPr/>
            <p:nvPr/>
          </p:nvSpPr>
          <p:spPr>
            <a:xfrm>
              <a:off x="4443077" y="3481431"/>
              <a:ext cx="325301" cy="334137"/>
            </a:xfrm>
            <a:custGeom>
              <a:avLst/>
              <a:gdLst>
                <a:gd name="connsiteX0" fmla="*/ 246351 w 325301"/>
                <a:gd name="connsiteY0" fmla="*/ 20865 h 334137"/>
                <a:gd name="connsiteX1" fmla="*/ 162349 w 325301"/>
                <a:gd name="connsiteY1" fmla="*/ 31 h 334137"/>
                <a:gd name="connsiteX2" fmla="*/ 97914 w 325301"/>
                <a:gd name="connsiteY2" fmla="*/ 12031 h 334137"/>
                <a:gd name="connsiteX3" fmla="*/ 46113 w 325301"/>
                <a:gd name="connsiteY3" fmla="*/ 46465 h 334137"/>
                <a:gd name="connsiteX4" fmla="*/ 12013 w 325301"/>
                <a:gd name="connsiteY4" fmla="*/ 99500 h 334137"/>
                <a:gd name="connsiteX5" fmla="*/ 12 w 325301"/>
                <a:gd name="connsiteY5" fmla="*/ 166768 h 334137"/>
                <a:gd name="connsiteX6" fmla="*/ 21179 w 325301"/>
                <a:gd name="connsiteY6" fmla="*/ 253936 h 334137"/>
                <a:gd name="connsiteX7" fmla="*/ 79280 w 325301"/>
                <a:gd name="connsiteY7" fmla="*/ 313004 h 334137"/>
                <a:gd name="connsiteX8" fmla="*/ 227384 w 325301"/>
                <a:gd name="connsiteY8" fmla="*/ 321838 h 334137"/>
                <a:gd name="connsiteX9" fmla="*/ 279185 w 325301"/>
                <a:gd name="connsiteY9" fmla="*/ 287404 h 334137"/>
                <a:gd name="connsiteX10" fmla="*/ 313286 w 325301"/>
                <a:gd name="connsiteY10" fmla="*/ 234669 h 334137"/>
                <a:gd name="connsiteX11" fmla="*/ 325286 w 325301"/>
                <a:gd name="connsiteY11" fmla="*/ 166768 h 334137"/>
                <a:gd name="connsiteX12" fmla="*/ 304152 w 325301"/>
                <a:gd name="connsiteY12" fmla="*/ 79299 h 334137"/>
                <a:gd name="connsiteX13" fmla="*/ 246351 w 325301"/>
                <a:gd name="connsiteY13" fmla="*/ 20865 h 334137"/>
                <a:gd name="connsiteX14" fmla="*/ 254551 w 325301"/>
                <a:gd name="connsiteY14" fmla="*/ 213502 h 334137"/>
                <a:gd name="connsiteX15" fmla="*/ 233717 w 325301"/>
                <a:gd name="connsiteY15" fmla="*/ 248569 h 334137"/>
                <a:gd name="connsiteX16" fmla="*/ 202117 w 325301"/>
                <a:gd name="connsiteY16" fmla="*/ 270337 h 334137"/>
                <a:gd name="connsiteX17" fmla="*/ 162349 w 325301"/>
                <a:gd name="connsiteY17" fmla="*/ 277937 h 334137"/>
                <a:gd name="connsiteX18" fmla="*/ 112115 w 325301"/>
                <a:gd name="connsiteY18" fmla="*/ 264603 h 334137"/>
                <a:gd name="connsiteX19" fmla="*/ 76747 w 325301"/>
                <a:gd name="connsiteY19" fmla="*/ 226402 h 334137"/>
                <a:gd name="connsiteX20" fmla="*/ 63814 w 325301"/>
                <a:gd name="connsiteY20" fmla="*/ 166701 h 334137"/>
                <a:gd name="connsiteX21" fmla="*/ 71080 w 325301"/>
                <a:gd name="connsiteY21" fmla="*/ 120033 h 334137"/>
                <a:gd name="connsiteX22" fmla="*/ 91614 w 325301"/>
                <a:gd name="connsiteY22" fmla="*/ 85299 h 334137"/>
                <a:gd name="connsiteX23" fmla="*/ 123181 w 325301"/>
                <a:gd name="connsiteY23" fmla="*/ 63499 h 334137"/>
                <a:gd name="connsiteX24" fmla="*/ 162349 w 325301"/>
                <a:gd name="connsiteY24" fmla="*/ 56232 h 334137"/>
                <a:gd name="connsiteX25" fmla="*/ 213817 w 325301"/>
                <a:gd name="connsiteY25" fmla="*/ 69566 h 334137"/>
                <a:gd name="connsiteX26" fmla="*/ 249184 w 325301"/>
                <a:gd name="connsiteY26" fmla="*/ 107466 h 334137"/>
                <a:gd name="connsiteX27" fmla="*/ 262118 w 325301"/>
                <a:gd name="connsiteY27" fmla="*/ 166834 h 334137"/>
                <a:gd name="connsiteX28" fmla="*/ 254484 w 325301"/>
                <a:gd name="connsiteY28" fmla="*/ 213502 h 334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25301" h="334137">
                  <a:moveTo>
                    <a:pt x="246351" y="20865"/>
                  </a:moveTo>
                  <a:cubicBezTo>
                    <a:pt x="220684" y="6654"/>
                    <a:pt x="191683" y="-533"/>
                    <a:pt x="162349" y="31"/>
                  </a:cubicBezTo>
                  <a:cubicBezTo>
                    <a:pt x="140282" y="-179"/>
                    <a:pt x="118415" y="3894"/>
                    <a:pt x="97914" y="12031"/>
                  </a:cubicBezTo>
                  <a:cubicBezTo>
                    <a:pt x="78447" y="19801"/>
                    <a:pt x="60814" y="31528"/>
                    <a:pt x="46113" y="46465"/>
                  </a:cubicBezTo>
                  <a:cubicBezTo>
                    <a:pt x="31246" y="61625"/>
                    <a:pt x="19646" y="79676"/>
                    <a:pt x="12013" y="99500"/>
                  </a:cubicBezTo>
                  <a:cubicBezTo>
                    <a:pt x="3812" y="120970"/>
                    <a:pt x="-255" y="143790"/>
                    <a:pt x="12" y="166768"/>
                  </a:cubicBezTo>
                  <a:cubicBezTo>
                    <a:pt x="12" y="199612"/>
                    <a:pt x="7079" y="228669"/>
                    <a:pt x="21179" y="253936"/>
                  </a:cubicBezTo>
                  <a:cubicBezTo>
                    <a:pt x="34713" y="278617"/>
                    <a:pt x="54813" y="299064"/>
                    <a:pt x="79280" y="313004"/>
                  </a:cubicBezTo>
                  <a:cubicBezTo>
                    <a:pt x="124915" y="337678"/>
                    <a:pt x="179149" y="340911"/>
                    <a:pt x="227384" y="321838"/>
                  </a:cubicBezTo>
                  <a:cubicBezTo>
                    <a:pt x="246784" y="313917"/>
                    <a:pt x="264384" y="302214"/>
                    <a:pt x="279185" y="287404"/>
                  </a:cubicBezTo>
                  <a:cubicBezTo>
                    <a:pt x="294119" y="272393"/>
                    <a:pt x="305719" y="254429"/>
                    <a:pt x="313286" y="234669"/>
                  </a:cubicBezTo>
                  <a:cubicBezTo>
                    <a:pt x="321519" y="212989"/>
                    <a:pt x="325586" y="189955"/>
                    <a:pt x="325286" y="166768"/>
                  </a:cubicBezTo>
                  <a:cubicBezTo>
                    <a:pt x="325286" y="133434"/>
                    <a:pt x="318252" y="104276"/>
                    <a:pt x="304152" y="79299"/>
                  </a:cubicBezTo>
                  <a:cubicBezTo>
                    <a:pt x="290618" y="54872"/>
                    <a:pt x="270618" y="34651"/>
                    <a:pt x="246351" y="20865"/>
                  </a:cubicBezTo>
                  <a:close/>
                  <a:moveTo>
                    <a:pt x="254551" y="213502"/>
                  </a:moveTo>
                  <a:cubicBezTo>
                    <a:pt x="250051" y="226479"/>
                    <a:pt x="242951" y="238406"/>
                    <a:pt x="233717" y="248569"/>
                  </a:cubicBezTo>
                  <a:cubicBezTo>
                    <a:pt x="224884" y="258030"/>
                    <a:pt x="214117" y="265456"/>
                    <a:pt x="202117" y="270337"/>
                  </a:cubicBezTo>
                  <a:cubicBezTo>
                    <a:pt x="189483" y="275483"/>
                    <a:pt x="175982" y="278067"/>
                    <a:pt x="162349" y="277937"/>
                  </a:cubicBezTo>
                  <a:cubicBezTo>
                    <a:pt x="144715" y="278150"/>
                    <a:pt x="127348" y="273540"/>
                    <a:pt x="112115" y="264603"/>
                  </a:cubicBezTo>
                  <a:cubicBezTo>
                    <a:pt x="96914" y="255503"/>
                    <a:pt x="84648" y="242246"/>
                    <a:pt x="76747" y="226402"/>
                  </a:cubicBezTo>
                  <a:cubicBezTo>
                    <a:pt x="68114" y="209779"/>
                    <a:pt x="63780" y="189878"/>
                    <a:pt x="63814" y="166701"/>
                  </a:cubicBezTo>
                  <a:cubicBezTo>
                    <a:pt x="63513" y="150841"/>
                    <a:pt x="65980" y="135054"/>
                    <a:pt x="71080" y="120033"/>
                  </a:cubicBezTo>
                  <a:cubicBezTo>
                    <a:pt x="75547" y="107200"/>
                    <a:pt x="82514" y="95389"/>
                    <a:pt x="91614" y="85299"/>
                  </a:cubicBezTo>
                  <a:cubicBezTo>
                    <a:pt x="100314" y="75689"/>
                    <a:pt x="111115" y="68226"/>
                    <a:pt x="123181" y="63499"/>
                  </a:cubicBezTo>
                  <a:cubicBezTo>
                    <a:pt x="135648" y="58609"/>
                    <a:pt x="148949" y="56142"/>
                    <a:pt x="162349" y="56232"/>
                  </a:cubicBezTo>
                  <a:cubicBezTo>
                    <a:pt x="180383" y="55919"/>
                    <a:pt x="198183" y="60529"/>
                    <a:pt x="213817" y="69566"/>
                  </a:cubicBezTo>
                  <a:cubicBezTo>
                    <a:pt x="228950" y="78606"/>
                    <a:pt x="241217" y="91746"/>
                    <a:pt x="249184" y="107466"/>
                  </a:cubicBezTo>
                  <a:cubicBezTo>
                    <a:pt x="257818" y="123910"/>
                    <a:pt x="262118" y="143700"/>
                    <a:pt x="262118" y="166834"/>
                  </a:cubicBezTo>
                  <a:cubicBezTo>
                    <a:pt x="262318" y="182718"/>
                    <a:pt x="259751" y="198512"/>
                    <a:pt x="254484" y="213502"/>
                  </a:cubicBezTo>
                  <a:close/>
                </a:path>
              </a:pathLst>
            </a:custGeom>
            <a:solidFill>
              <a:srgbClr val="00A443"/>
            </a:solidFill>
            <a:ln w="3333" cap="flat">
              <a:noFill/>
              <a:prstDash val="solid"/>
              <a:miter/>
            </a:ln>
          </p:spPr>
          <p:txBody>
            <a:bodyPr rtlCol="0" anchor="ctr"/>
            <a:lstStyle/>
            <a:p>
              <a:endParaRPr lang="es-ES" sz="1350"/>
            </a:p>
          </p:txBody>
        </p:sp>
        <p:sp>
          <p:nvSpPr>
            <p:cNvPr id="26" name="Forma libre: forma 25">
              <a:extLst>
                <a:ext uri="{FF2B5EF4-FFF2-40B4-BE49-F238E27FC236}">
                  <a16:creationId xmlns:a16="http://schemas.microsoft.com/office/drawing/2014/main" id="{45BF2631-8CEC-1B23-3640-287FD08B6A52}"/>
                </a:ext>
              </a:extLst>
            </p:cNvPr>
            <p:cNvSpPr/>
            <p:nvPr/>
          </p:nvSpPr>
          <p:spPr>
            <a:xfrm>
              <a:off x="4768096" y="3487762"/>
              <a:ext cx="464876" cy="321040"/>
            </a:xfrm>
            <a:custGeom>
              <a:avLst/>
              <a:gdLst>
                <a:gd name="connsiteX0" fmla="*/ 349274 w 464876"/>
                <a:gd name="connsiteY0" fmla="*/ 172604 h 321040"/>
                <a:gd name="connsiteX1" fmla="*/ 341074 w 464876"/>
                <a:gd name="connsiteY1" fmla="*/ 200071 h 321040"/>
                <a:gd name="connsiteX2" fmla="*/ 332874 w 464876"/>
                <a:gd name="connsiteY2" fmla="*/ 230072 h 321040"/>
                <a:gd name="connsiteX3" fmla="*/ 314540 w 464876"/>
                <a:gd name="connsiteY3" fmla="*/ 173204 h 321040"/>
                <a:gd name="connsiteX4" fmla="*/ 259472 w 464876"/>
                <a:gd name="connsiteY4" fmla="*/ 0 h 321040"/>
                <a:gd name="connsiteX5" fmla="*/ 205771 w 464876"/>
                <a:gd name="connsiteY5" fmla="*/ 0 h 321040"/>
                <a:gd name="connsiteX6" fmla="*/ 151603 w 464876"/>
                <a:gd name="connsiteY6" fmla="*/ 172604 h 321040"/>
                <a:gd name="connsiteX7" fmla="*/ 143069 w 464876"/>
                <a:gd name="connsiteY7" fmla="*/ 200704 h 321040"/>
                <a:gd name="connsiteX8" fmla="*/ 133903 w 464876"/>
                <a:gd name="connsiteY8" fmla="*/ 230705 h 321040"/>
                <a:gd name="connsiteX9" fmla="*/ 125069 w 464876"/>
                <a:gd name="connsiteY9" fmla="*/ 200704 h 321040"/>
                <a:gd name="connsiteX10" fmla="*/ 116836 w 464876"/>
                <a:gd name="connsiteY10" fmla="*/ 172604 h 321040"/>
                <a:gd name="connsiteX11" fmla="*/ 65701 w 464876"/>
                <a:gd name="connsiteY11" fmla="*/ 167 h 321040"/>
                <a:gd name="connsiteX12" fmla="*/ 0 w 464876"/>
                <a:gd name="connsiteY12" fmla="*/ 167 h 321040"/>
                <a:gd name="connsiteX13" fmla="*/ 101702 w 464876"/>
                <a:gd name="connsiteY13" fmla="*/ 321040 h 321040"/>
                <a:gd name="connsiteX14" fmla="*/ 160437 w 464876"/>
                <a:gd name="connsiteY14" fmla="*/ 321040 h 321040"/>
                <a:gd name="connsiteX15" fmla="*/ 214738 w 464876"/>
                <a:gd name="connsiteY15" fmla="*/ 148603 h 321040"/>
                <a:gd name="connsiteX16" fmla="*/ 231805 w 464876"/>
                <a:gd name="connsiteY16" fmla="*/ 92402 h 321040"/>
                <a:gd name="connsiteX17" fmla="*/ 250105 w 464876"/>
                <a:gd name="connsiteY17" fmla="*/ 148603 h 321040"/>
                <a:gd name="connsiteX18" fmla="*/ 304440 w 464876"/>
                <a:gd name="connsiteY18" fmla="*/ 321040 h 321040"/>
                <a:gd name="connsiteX19" fmla="*/ 363808 w 464876"/>
                <a:gd name="connsiteY19" fmla="*/ 321040 h 321040"/>
                <a:gd name="connsiteX20" fmla="*/ 464876 w 464876"/>
                <a:gd name="connsiteY20" fmla="*/ 167 h 321040"/>
                <a:gd name="connsiteX21" fmla="*/ 400442 w 464876"/>
                <a:gd name="connsiteY21" fmla="*/ 167 h 32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4876" h="321040">
                  <a:moveTo>
                    <a:pt x="349274" y="172604"/>
                  </a:moveTo>
                  <a:cubicBezTo>
                    <a:pt x="346341" y="181871"/>
                    <a:pt x="343607" y="191027"/>
                    <a:pt x="341074" y="200071"/>
                  </a:cubicBezTo>
                  <a:cubicBezTo>
                    <a:pt x="338540" y="209114"/>
                    <a:pt x="335807" y="219115"/>
                    <a:pt x="332874" y="230072"/>
                  </a:cubicBezTo>
                  <a:cubicBezTo>
                    <a:pt x="325273" y="206471"/>
                    <a:pt x="319173" y="187514"/>
                    <a:pt x="314540" y="173204"/>
                  </a:cubicBezTo>
                  <a:lnTo>
                    <a:pt x="259472" y="0"/>
                  </a:lnTo>
                  <a:lnTo>
                    <a:pt x="205771" y="0"/>
                  </a:lnTo>
                  <a:lnTo>
                    <a:pt x="151603" y="172604"/>
                  </a:lnTo>
                  <a:cubicBezTo>
                    <a:pt x="148636" y="182314"/>
                    <a:pt x="145770" y="191681"/>
                    <a:pt x="143069" y="200704"/>
                  </a:cubicBezTo>
                  <a:cubicBezTo>
                    <a:pt x="140303" y="209771"/>
                    <a:pt x="137269" y="219771"/>
                    <a:pt x="133903" y="230705"/>
                  </a:cubicBezTo>
                  <a:cubicBezTo>
                    <a:pt x="130569" y="219771"/>
                    <a:pt x="127569" y="209771"/>
                    <a:pt x="125069" y="200704"/>
                  </a:cubicBezTo>
                  <a:cubicBezTo>
                    <a:pt x="122569" y="191637"/>
                    <a:pt x="119802" y="182304"/>
                    <a:pt x="116836" y="172604"/>
                  </a:cubicBezTo>
                  <a:lnTo>
                    <a:pt x="65701" y="167"/>
                  </a:lnTo>
                  <a:lnTo>
                    <a:pt x="0" y="167"/>
                  </a:lnTo>
                  <a:lnTo>
                    <a:pt x="101702" y="321040"/>
                  </a:lnTo>
                  <a:lnTo>
                    <a:pt x="160437" y="321040"/>
                  </a:lnTo>
                  <a:lnTo>
                    <a:pt x="214738" y="148603"/>
                  </a:lnTo>
                  <a:cubicBezTo>
                    <a:pt x="219371" y="134713"/>
                    <a:pt x="225071" y="115979"/>
                    <a:pt x="231805" y="92402"/>
                  </a:cubicBezTo>
                  <a:cubicBezTo>
                    <a:pt x="239805" y="115979"/>
                    <a:pt x="245905" y="134713"/>
                    <a:pt x="250105" y="148603"/>
                  </a:cubicBezTo>
                  <a:lnTo>
                    <a:pt x="304440" y="321040"/>
                  </a:lnTo>
                  <a:lnTo>
                    <a:pt x="363808" y="321040"/>
                  </a:lnTo>
                  <a:lnTo>
                    <a:pt x="464876" y="167"/>
                  </a:lnTo>
                  <a:lnTo>
                    <a:pt x="400442" y="167"/>
                  </a:lnTo>
                  <a:close/>
                </a:path>
              </a:pathLst>
            </a:custGeom>
            <a:solidFill>
              <a:srgbClr val="00A443"/>
            </a:solidFill>
            <a:ln w="3333" cap="flat">
              <a:noFill/>
              <a:prstDash val="solid"/>
              <a:miter/>
            </a:ln>
          </p:spPr>
          <p:txBody>
            <a:bodyPr rtlCol="0" anchor="ctr"/>
            <a:lstStyle/>
            <a:p>
              <a:endParaRPr lang="es-ES" sz="1350"/>
            </a:p>
          </p:txBody>
        </p:sp>
        <p:sp>
          <p:nvSpPr>
            <p:cNvPr id="27" name="Forma libre: forma 26">
              <a:extLst>
                <a:ext uri="{FF2B5EF4-FFF2-40B4-BE49-F238E27FC236}">
                  <a16:creationId xmlns:a16="http://schemas.microsoft.com/office/drawing/2014/main" id="{A4AA272A-51F0-7BE3-CEC3-CB6B7C89B78C}"/>
                </a:ext>
              </a:extLst>
            </p:cNvPr>
            <p:cNvSpPr/>
            <p:nvPr/>
          </p:nvSpPr>
          <p:spPr>
            <a:xfrm>
              <a:off x="5232952" y="3481440"/>
              <a:ext cx="302526" cy="334259"/>
            </a:xfrm>
            <a:custGeom>
              <a:avLst/>
              <a:gdLst>
                <a:gd name="connsiteX0" fmla="*/ 230559 w 302526"/>
                <a:gd name="connsiteY0" fmla="*/ 20555 h 334259"/>
                <a:gd name="connsiteX1" fmla="*/ 154124 w 302526"/>
                <a:gd name="connsiteY1" fmla="*/ 21 h 334259"/>
                <a:gd name="connsiteX2" fmla="*/ 91889 w 302526"/>
                <a:gd name="connsiteY2" fmla="*/ 11688 h 334259"/>
                <a:gd name="connsiteX3" fmla="*/ 42955 w 302526"/>
                <a:gd name="connsiteY3" fmla="*/ 45589 h 334259"/>
                <a:gd name="connsiteX4" fmla="*/ 11054 w 302526"/>
                <a:gd name="connsiteY4" fmla="*/ 98323 h 334259"/>
                <a:gd name="connsiteX5" fmla="*/ 20 w 302526"/>
                <a:gd name="connsiteY5" fmla="*/ 166858 h 334259"/>
                <a:gd name="connsiteX6" fmla="*/ 20221 w 302526"/>
                <a:gd name="connsiteY6" fmla="*/ 254327 h 334259"/>
                <a:gd name="connsiteX7" fmla="*/ 75789 w 302526"/>
                <a:gd name="connsiteY7" fmla="*/ 313095 h 334259"/>
                <a:gd name="connsiteX8" fmla="*/ 157291 w 302526"/>
                <a:gd name="connsiteY8" fmla="*/ 334228 h 334259"/>
                <a:gd name="connsiteX9" fmla="*/ 211258 w 302526"/>
                <a:gd name="connsiteY9" fmla="*/ 326328 h 334259"/>
                <a:gd name="connsiteX10" fmla="*/ 259293 w 302526"/>
                <a:gd name="connsiteY10" fmla="*/ 300461 h 334259"/>
                <a:gd name="connsiteX11" fmla="*/ 296860 w 302526"/>
                <a:gd name="connsiteY11" fmla="*/ 254027 h 334259"/>
                <a:gd name="connsiteX12" fmla="*/ 248859 w 302526"/>
                <a:gd name="connsiteY12" fmla="*/ 224326 h 334259"/>
                <a:gd name="connsiteX13" fmla="*/ 224858 w 302526"/>
                <a:gd name="connsiteY13" fmla="*/ 256227 h 334259"/>
                <a:gd name="connsiteX14" fmla="*/ 193891 w 302526"/>
                <a:gd name="connsiteY14" fmla="*/ 273927 h 334259"/>
                <a:gd name="connsiteX15" fmla="*/ 157224 w 302526"/>
                <a:gd name="connsiteY15" fmla="*/ 279294 h 334259"/>
                <a:gd name="connsiteX16" fmla="*/ 108589 w 302526"/>
                <a:gd name="connsiteY16" fmla="*/ 266660 h 334259"/>
                <a:gd name="connsiteX17" fmla="*/ 74855 w 302526"/>
                <a:gd name="connsiteY17" fmla="*/ 228926 h 334259"/>
                <a:gd name="connsiteX18" fmla="*/ 63089 w 302526"/>
                <a:gd name="connsiteY18" fmla="*/ 181258 h 334259"/>
                <a:gd name="connsiteX19" fmla="*/ 301927 w 302526"/>
                <a:gd name="connsiteY19" fmla="*/ 181258 h 334259"/>
                <a:gd name="connsiteX20" fmla="*/ 302527 w 302526"/>
                <a:gd name="connsiteY20" fmla="*/ 172425 h 334259"/>
                <a:gd name="connsiteX21" fmla="*/ 302527 w 302526"/>
                <a:gd name="connsiteY21" fmla="*/ 164191 h 334259"/>
                <a:gd name="connsiteX22" fmla="*/ 283293 w 302526"/>
                <a:gd name="connsiteY22" fmla="*/ 77990 h 334259"/>
                <a:gd name="connsiteX23" fmla="*/ 230559 w 302526"/>
                <a:gd name="connsiteY23" fmla="*/ 20555 h 334259"/>
                <a:gd name="connsiteX24" fmla="*/ 86856 w 302526"/>
                <a:gd name="connsiteY24" fmla="*/ 81823 h 334259"/>
                <a:gd name="connsiteX25" fmla="*/ 115590 w 302526"/>
                <a:gd name="connsiteY25" fmla="*/ 59723 h 334259"/>
                <a:gd name="connsiteX26" fmla="*/ 153491 w 302526"/>
                <a:gd name="connsiteY26" fmla="*/ 52456 h 334259"/>
                <a:gd name="connsiteX27" fmla="*/ 215692 w 302526"/>
                <a:gd name="connsiteY27" fmla="*/ 80223 h 334259"/>
                <a:gd name="connsiteX28" fmla="*/ 238026 w 302526"/>
                <a:gd name="connsiteY28" fmla="*/ 135191 h 334259"/>
                <a:gd name="connsiteX29" fmla="*/ 64922 w 302526"/>
                <a:gd name="connsiteY29" fmla="*/ 135191 h 334259"/>
                <a:gd name="connsiteX30" fmla="*/ 68855 w 302526"/>
                <a:gd name="connsiteY30" fmla="*/ 117824 h 334259"/>
                <a:gd name="connsiteX31" fmla="*/ 86856 w 302526"/>
                <a:gd name="connsiteY31" fmla="*/ 81823 h 33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02526" h="334259">
                  <a:moveTo>
                    <a:pt x="230559" y="20555"/>
                  </a:moveTo>
                  <a:cubicBezTo>
                    <a:pt x="207525" y="6671"/>
                    <a:pt x="181024" y="-442"/>
                    <a:pt x="154124" y="21"/>
                  </a:cubicBezTo>
                  <a:cubicBezTo>
                    <a:pt x="132823" y="-245"/>
                    <a:pt x="111656" y="3721"/>
                    <a:pt x="91889" y="11688"/>
                  </a:cubicBezTo>
                  <a:cubicBezTo>
                    <a:pt x="73355" y="19378"/>
                    <a:pt x="56655" y="30935"/>
                    <a:pt x="42955" y="45589"/>
                  </a:cubicBezTo>
                  <a:cubicBezTo>
                    <a:pt x="28788" y="60769"/>
                    <a:pt x="17921" y="78726"/>
                    <a:pt x="11054" y="98323"/>
                  </a:cubicBezTo>
                  <a:cubicBezTo>
                    <a:pt x="3421" y="120354"/>
                    <a:pt x="-313" y="143548"/>
                    <a:pt x="20" y="166858"/>
                  </a:cubicBezTo>
                  <a:cubicBezTo>
                    <a:pt x="20" y="200192"/>
                    <a:pt x="6754" y="229349"/>
                    <a:pt x="20221" y="254327"/>
                  </a:cubicBezTo>
                  <a:cubicBezTo>
                    <a:pt x="32988" y="278647"/>
                    <a:pt x="52222" y="298978"/>
                    <a:pt x="75789" y="313095"/>
                  </a:cubicBezTo>
                  <a:cubicBezTo>
                    <a:pt x="100489" y="327488"/>
                    <a:pt x="128690" y="334802"/>
                    <a:pt x="157291" y="334228"/>
                  </a:cubicBezTo>
                  <a:cubicBezTo>
                    <a:pt x="175558" y="334262"/>
                    <a:pt x="193758" y="331598"/>
                    <a:pt x="211258" y="326328"/>
                  </a:cubicBezTo>
                  <a:cubicBezTo>
                    <a:pt x="228859" y="321021"/>
                    <a:pt x="245193" y="312225"/>
                    <a:pt x="259293" y="300461"/>
                  </a:cubicBezTo>
                  <a:cubicBezTo>
                    <a:pt x="274593" y="287454"/>
                    <a:pt x="287327" y="271707"/>
                    <a:pt x="296860" y="254027"/>
                  </a:cubicBezTo>
                  <a:lnTo>
                    <a:pt x="248859" y="224326"/>
                  </a:lnTo>
                  <a:cubicBezTo>
                    <a:pt x="242926" y="236360"/>
                    <a:pt x="234759" y="247177"/>
                    <a:pt x="224858" y="256227"/>
                  </a:cubicBezTo>
                  <a:cubicBezTo>
                    <a:pt x="215925" y="264277"/>
                    <a:pt x="205358" y="270314"/>
                    <a:pt x="193891" y="273927"/>
                  </a:cubicBezTo>
                  <a:cubicBezTo>
                    <a:pt x="182024" y="277577"/>
                    <a:pt x="169657" y="279387"/>
                    <a:pt x="157224" y="279294"/>
                  </a:cubicBezTo>
                  <a:cubicBezTo>
                    <a:pt x="140157" y="279581"/>
                    <a:pt x="123356" y="275214"/>
                    <a:pt x="108589" y="266660"/>
                  </a:cubicBezTo>
                  <a:cubicBezTo>
                    <a:pt x="93823" y="257730"/>
                    <a:pt x="82089" y="244586"/>
                    <a:pt x="74855" y="228926"/>
                  </a:cubicBezTo>
                  <a:cubicBezTo>
                    <a:pt x="67889" y="213949"/>
                    <a:pt x="63889" y="197759"/>
                    <a:pt x="63089" y="181258"/>
                  </a:cubicBezTo>
                  <a:lnTo>
                    <a:pt x="301927" y="181258"/>
                  </a:lnTo>
                  <a:cubicBezTo>
                    <a:pt x="302327" y="178332"/>
                    <a:pt x="302527" y="175378"/>
                    <a:pt x="302527" y="172425"/>
                  </a:cubicBezTo>
                  <a:lnTo>
                    <a:pt x="302527" y="164191"/>
                  </a:lnTo>
                  <a:cubicBezTo>
                    <a:pt x="302527" y="131347"/>
                    <a:pt x="296127" y="102613"/>
                    <a:pt x="283293" y="77990"/>
                  </a:cubicBezTo>
                  <a:cubicBezTo>
                    <a:pt x="271326" y="54352"/>
                    <a:pt x="253093" y="34479"/>
                    <a:pt x="230559" y="20555"/>
                  </a:cubicBezTo>
                  <a:close/>
                  <a:moveTo>
                    <a:pt x="86856" y="81823"/>
                  </a:moveTo>
                  <a:cubicBezTo>
                    <a:pt x="94389" y="72116"/>
                    <a:pt x="104289" y="64506"/>
                    <a:pt x="115590" y="59723"/>
                  </a:cubicBezTo>
                  <a:cubicBezTo>
                    <a:pt x="127590" y="54742"/>
                    <a:pt x="140490" y="52269"/>
                    <a:pt x="153491" y="52456"/>
                  </a:cubicBezTo>
                  <a:cubicBezTo>
                    <a:pt x="177357" y="51832"/>
                    <a:pt x="200225" y="62039"/>
                    <a:pt x="215692" y="80223"/>
                  </a:cubicBezTo>
                  <a:cubicBezTo>
                    <a:pt x="227292" y="93557"/>
                    <a:pt x="234726" y="111880"/>
                    <a:pt x="238026" y="135191"/>
                  </a:cubicBezTo>
                  <a:lnTo>
                    <a:pt x="64922" y="135191"/>
                  </a:lnTo>
                  <a:cubicBezTo>
                    <a:pt x="65855" y="129324"/>
                    <a:pt x="67155" y="123521"/>
                    <a:pt x="68855" y="117824"/>
                  </a:cubicBezTo>
                  <a:cubicBezTo>
                    <a:pt x="72522" y="104787"/>
                    <a:pt x="78622" y="92570"/>
                    <a:pt x="86856" y="81823"/>
                  </a:cubicBezTo>
                  <a:close/>
                </a:path>
              </a:pathLst>
            </a:custGeom>
            <a:solidFill>
              <a:srgbClr val="00A443"/>
            </a:solidFill>
            <a:ln w="3333" cap="flat">
              <a:noFill/>
              <a:prstDash val="solid"/>
              <a:miter/>
            </a:ln>
          </p:spPr>
          <p:txBody>
            <a:bodyPr rtlCol="0" anchor="ctr"/>
            <a:lstStyle/>
            <a:p>
              <a:endParaRPr lang="es-ES" sz="1350"/>
            </a:p>
          </p:txBody>
        </p:sp>
        <p:sp>
          <p:nvSpPr>
            <p:cNvPr id="28" name="Forma libre: forma 27">
              <a:extLst>
                <a:ext uri="{FF2B5EF4-FFF2-40B4-BE49-F238E27FC236}">
                  <a16:creationId xmlns:a16="http://schemas.microsoft.com/office/drawing/2014/main" id="{EC4F2052-7E04-41BC-15F0-2F422CD464A3}"/>
                </a:ext>
              </a:extLst>
            </p:cNvPr>
            <p:cNvSpPr/>
            <p:nvPr/>
          </p:nvSpPr>
          <p:spPr>
            <a:xfrm>
              <a:off x="5575180" y="3481451"/>
              <a:ext cx="167370" cy="327184"/>
            </a:xfrm>
            <a:custGeom>
              <a:avLst/>
              <a:gdLst>
                <a:gd name="connsiteX0" fmla="*/ 149070 w 167370"/>
                <a:gd name="connsiteY0" fmla="*/ 11 h 327184"/>
                <a:gd name="connsiteX1" fmla="*/ 98202 w 167370"/>
                <a:gd name="connsiteY1" fmla="*/ 14545 h 327184"/>
                <a:gd name="connsiteX2" fmla="*/ 61901 w 167370"/>
                <a:gd name="connsiteY2" fmla="*/ 58746 h 327184"/>
                <a:gd name="connsiteX3" fmla="*/ 61901 w 167370"/>
                <a:gd name="connsiteY3" fmla="*/ 6311 h 327184"/>
                <a:gd name="connsiteX4" fmla="*/ 0 w 167370"/>
                <a:gd name="connsiteY4" fmla="*/ 6311 h 327184"/>
                <a:gd name="connsiteX5" fmla="*/ 0 w 167370"/>
                <a:gd name="connsiteY5" fmla="*/ 327185 h 327184"/>
                <a:gd name="connsiteX6" fmla="*/ 61901 w 167370"/>
                <a:gd name="connsiteY6" fmla="*/ 327185 h 327184"/>
                <a:gd name="connsiteX7" fmla="*/ 61901 w 167370"/>
                <a:gd name="connsiteY7" fmla="*/ 156014 h 327184"/>
                <a:gd name="connsiteX8" fmla="*/ 82735 w 167370"/>
                <a:gd name="connsiteY8" fmla="*/ 90346 h 327184"/>
                <a:gd name="connsiteX9" fmla="*/ 135803 w 167370"/>
                <a:gd name="connsiteY9" fmla="*/ 65712 h 327184"/>
                <a:gd name="connsiteX10" fmla="*/ 167370 w 167370"/>
                <a:gd name="connsiteY10" fmla="*/ 65712 h 327184"/>
                <a:gd name="connsiteX11" fmla="*/ 167370 w 167370"/>
                <a:gd name="connsiteY11" fmla="*/ 11 h 32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370" h="327184">
                  <a:moveTo>
                    <a:pt x="149070" y="11"/>
                  </a:moveTo>
                  <a:cubicBezTo>
                    <a:pt x="131036" y="-269"/>
                    <a:pt x="113369" y="4788"/>
                    <a:pt x="98202" y="14545"/>
                  </a:cubicBezTo>
                  <a:cubicBezTo>
                    <a:pt x="83268" y="24212"/>
                    <a:pt x="71168" y="38945"/>
                    <a:pt x="61901" y="58746"/>
                  </a:cubicBezTo>
                  <a:lnTo>
                    <a:pt x="61901" y="6311"/>
                  </a:lnTo>
                  <a:lnTo>
                    <a:pt x="0" y="6311"/>
                  </a:lnTo>
                  <a:lnTo>
                    <a:pt x="0" y="327185"/>
                  </a:lnTo>
                  <a:lnTo>
                    <a:pt x="61901" y="327185"/>
                  </a:lnTo>
                  <a:lnTo>
                    <a:pt x="61901" y="156014"/>
                  </a:lnTo>
                  <a:cubicBezTo>
                    <a:pt x="61901" y="128657"/>
                    <a:pt x="68835" y="106770"/>
                    <a:pt x="82735" y="90346"/>
                  </a:cubicBezTo>
                  <a:cubicBezTo>
                    <a:pt x="95669" y="74366"/>
                    <a:pt x="115269" y="65269"/>
                    <a:pt x="135803" y="65712"/>
                  </a:cubicBezTo>
                  <a:lnTo>
                    <a:pt x="167370" y="65712"/>
                  </a:lnTo>
                  <a:lnTo>
                    <a:pt x="167370" y="11"/>
                  </a:lnTo>
                  <a:close/>
                </a:path>
              </a:pathLst>
            </a:custGeom>
            <a:solidFill>
              <a:srgbClr val="00A443"/>
            </a:solidFill>
            <a:ln w="3333" cap="flat">
              <a:noFill/>
              <a:prstDash val="solid"/>
              <a:miter/>
            </a:ln>
          </p:spPr>
          <p:txBody>
            <a:bodyPr rtlCol="0" anchor="ctr"/>
            <a:lstStyle/>
            <a:p>
              <a:endParaRPr lang="es-ES" sz="1350"/>
            </a:p>
          </p:txBody>
        </p:sp>
        <p:sp>
          <p:nvSpPr>
            <p:cNvPr id="29" name="Forma libre: forma 28">
              <a:extLst>
                <a:ext uri="{FF2B5EF4-FFF2-40B4-BE49-F238E27FC236}">
                  <a16:creationId xmlns:a16="http://schemas.microsoft.com/office/drawing/2014/main" id="{D5A412D2-B376-B26A-1863-41FEB3BB1743}"/>
                </a:ext>
              </a:extLst>
            </p:cNvPr>
            <p:cNvSpPr/>
            <p:nvPr/>
          </p:nvSpPr>
          <p:spPr>
            <a:xfrm>
              <a:off x="1347857" y="3171155"/>
              <a:ext cx="420230" cy="673769"/>
            </a:xfrm>
            <a:custGeom>
              <a:avLst/>
              <a:gdLst>
                <a:gd name="connsiteX0" fmla="*/ 0 w 420230"/>
                <a:gd name="connsiteY0" fmla="*/ 480344 h 673769"/>
                <a:gd name="connsiteX1" fmla="*/ 55768 w 420230"/>
                <a:gd name="connsiteY1" fmla="*/ 616213 h 673769"/>
                <a:gd name="connsiteX2" fmla="*/ 278373 w 420230"/>
                <a:gd name="connsiteY2" fmla="*/ 652681 h 673769"/>
                <a:gd name="connsiteX3" fmla="*/ 345241 w 420230"/>
                <a:gd name="connsiteY3" fmla="*/ 0 h 673769"/>
                <a:gd name="connsiteX4" fmla="*/ 0 w 420230"/>
                <a:gd name="connsiteY4" fmla="*/ 480344 h 673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230" h="673769">
                  <a:moveTo>
                    <a:pt x="0" y="480344"/>
                  </a:moveTo>
                  <a:cubicBezTo>
                    <a:pt x="-76" y="531218"/>
                    <a:pt x="19971" y="580059"/>
                    <a:pt x="55768" y="616213"/>
                  </a:cubicBezTo>
                  <a:cubicBezTo>
                    <a:pt x="124836" y="685281"/>
                    <a:pt x="218605" y="685148"/>
                    <a:pt x="278373" y="652681"/>
                  </a:cubicBezTo>
                  <a:cubicBezTo>
                    <a:pt x="351541" y="612980"/>
                    <a:pt x="516145" y="493910"/>
                    <a:pt x="345241" y="0"/>
                  </a:cubicBezTo>
                  <a:cubicBezTo>
                    <a:pt x="345241" y="233138"/>
                    <a:pt x="0" y="256839"/>
                    <a:pt x="0" y="480344"/>
                  </a:cubicBezTo>
                  <a:close/>
                </a:path>
              </a:pathLst>
            </a:custGeom>
            <a:solidFill>
              <a:srgbClr val="FF9C1A"/>
            </a:solidFill>
            <a:ln w="3333" cap="flat">
              <a:noFill/>
              <a:prstDash val="solid"/>
              <a:miter/>
            </a:ln>
          </p:spPr>
          <p:txBody>
            <a:bodyPr rtlCol="0" anchor="ctr"/>
            <a:lstStyle/>
            <a:p>
              <a:endParaRPr lang="es-ES" sz="1350"/>
            </a:p>
          </p:txBody>
        </p:sp>
        <p:sp>
          <p:nvSpPr>
            <p:cNvPr id="30" name="Forma libre: forma 29">
              <a:extLst>
                <a:ext uri="{FF2B5EF4-FFF2-40B4-BE49-F238E27FC236}">
                  <a16:creationId xmlns:a16="http://schemas.microsoft.com/office/drawing/2014/main" id="{2CBC68FA-6984-AFAA-03C1-9225DEB0BB8C}"/>
                </a:ext>
              </a:extLst>
            </p:cNvPr>
            <p:cNvSpPr/>
            <p:nvPr/>
          </p:nvSpPr>
          <p:spPr>
            <a:xfrm>
              <a:off x="1103118" y="3171155"/>
              <a:ext cx="401942" cy="673740"/>
            </a:xfrm>
            <a:custGeom>
              <a:avLst/>
              <a:gdLst>
                <a:gd name="connsiteX0" fmla="*/ 401942 w 401942"/>
                <a:gd name="connsiteY0" fmla="*/ 204104 h 673740"/>
                <a:gd name="connsiteX1" fmla="*/ 345274 w 401942"/>
                <a:gd name="connsiteY1" fmla="*/ 0 h 673740"/>
                <a:gd name="connsiteX2" fmla="*/ 0 w 401942"/>
                <a:gd name="connsiteY2" fmla="*/ 480344 h 673740"/>
                <a:gd name="connsiteX3" fmla="*/ 55701 w 401942"/>
                <a:gd name="connsiteY3" fmla="*/ 616213 h 673740"/>
                <a:gd name="connsiteX4" fmla="*/ 278306 w 401942"/>
                <a:gd name="connsiteY4" fmla="*/ 652681 h 673740"/>
                <a:gd name="connsiteX5" fmla="*/ 401942 w 401942"/>
                <a:gd name="connsiteY5" fmla="*/ 204104 h 67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942" h="673740">
                  <a:moveTo>
                    <a:pt x="401942" y="204104"/>
                  </a:moveTo>
                  <a:cubicBezTo>
                    <a:pt x="390608" y="143003"/>
                    <a:pt x="372441" y="80435"/>
                    <a:pt x="345274" y="0"/>
                  </a:cubicBezTo>
                  <a:cubicBezTo>
                    <a:pt x="345274" y="233138"/>
                    <a:pt x="0" y="256839"/>
                    <a:pt x="0" y="480344"/>
                  </a:cubicBezTo>
                  <a:cubicBezTo>
                    <a:pt x="-76" y="531208"/>
                    <a:pt x="19941" y="580042"/>
                    <a:pt x="55701" y="616213"/>
                  </a:cubicBezTo>
                  <a:cubicBezTo>
                    <a:pt x="124770" y="685281"/>
                    <a:pt x="219272" y="685081"/>
                    <a:pt x="278306" y="652681"/>
                  </a:cubicBezTo>
                  <a:cubicBezTo>
                    <a:pt x="141037" y="506311"/>
                    <a:pt x="189371" y="336874"/>
                    <a:pt x="401942" y="204104"/>
                  </a:cubicBezTo>
                  <a:close/>
                </a:path>
              </a:pathLst>
            </a:custGeom>
            <a:solidFill>
              <a:srgbClr val="0DA9FF"/>
            </a:solidFill>
            <a:ln w="3333" cap="flat">
              <a:noFill/>
              <a:prstDash val="solid"/>
              <a:miter/>
            </a:ln>
          </p:spPr>
          <p:txBody>
            <a:bodyPr rtlCol="0" anchor="ctr"/>
            <a:lstStyle/>
            <a:p>
              <a:endParaRPr lang="es-ES" sz="1350"/>
            </a:p>
          </p:txBody>
        </p:sp>
        <p:sp>
          <p:nvSpPr>
            <p:cNvPr id="31" name="Forma libre: forma 30">
              <a:extLst>
                <a:ext uri="{FF2B5EF4-FFF2-40B4-BE49-F238E27FC236}">
                  <a16:creationId xmlns:a16="http://schemas.microsoft.com/office/drawing/2014/main" id="{921E7B20-0476-C5EB-D894-917AE36B6045}"/>
                </a:ext>
              </a:extLst>
            </p:cNvPr>
            <p:cNvSpPr/>
            <p:nvPr/>
          </p:nvSpPr>
          <p:spPr>
            <a:xfrm>
              <a:off x="858380" y="3171155"/>
              <a:ext cx="401941" cy="832550"/>
            </a:xfrm>
            <a:custGeom>
              <a:avLst/>
              <a:gdLst>
                <a:gd name="connsiteX0" fmla="*/ 401942 w 401941"/>
                <a:gd name="connsiteY0" fmla="*/ 204104 h 832550"/>
                <a:gd name="connsiteX1" fmla="*/ 345274 w 401941"/>
                <a:gd name="connsiteY1" fmla="*/ 0 h 832550"/>
                <a:gd name="connsiteX2" fmla="*/ 0 w 401941"/>
                <a:gd name="connsiteY2" fmla="*/ 480344 h 832550"/>
                <a:gd name="connsiteX3" fmla="*/ 92869 w 401941"/>
                <a:gd name="connsiteY3" fmla="*/ 645447 h 832550"/>
                <a:gd name="connsiteX4" fmla="*/ 83968 w 401941"/>
                <a:gd name="connsiteY4" fmla="*/ 832551 h 832550"/>
                <a:gd name="connsiteX5" fmla="*/ 128269 w 401941"/>
                <a:gd name="connsiteY5" fmla="*/ 825184 h 832550"/>
                <a:gd name="connsiteX6" fmla="*/ 121269 w 401941"/>
                <a:gd name="connsiteY6" fmla="*/ 659781 h 832550"/>
                <a:gd name="connsiteX7" fmla="*/ 278306 w 401941"/>
                <a:gd name="connsiteY7" fmla="*/ 652747 h 832550"/>
                <a:gd name="connsiteX8" fmla="*/ 401942 w 401941"/>
                <a:gd name="connsiteY8" fmla="*/ 204104 h 83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1941" h="832550">
                  <a:moveTo>
                    <a:pt x="401942" y="204104"/>
                  </a:moveTo>
                  <a:cubicBezTo>
                    <a:pt x="390608" y="143003"/>
                    <a:pt x="372408" y="80435"/>
                    <a:pt x="345274" y="0"/>
                  </a:cubicBezTo>
                  <a:cubicBezTo>
                    <a:pt x="345274" y="233138"/>
                    <a:pt x="0" y="256839"/>
                    <a:pt x="0" y="480344"/>
                  </a:cubicBezTo>
                  <a:cubicBezTo>
                    <a:pt x="0" y="594979"/>
                    <a:pt x="92869" y="645447"/>
                    <a:pt x="92869" y="645447"/>
                  </a:cubicBezTo>
                  <a:cubicBezTo>
                    <a:pt x="78438" y="706738"/>
                    <a:pt x="75422" y="770166"/>
                    <a:pt x="83968" y="832551"/>
                  </a:cubicBezTo>
                  <a:lnTo>
                    <a:pt x="128269" y="825184"/>
                  </a:lnTo>
                  <a:cubicBezTo>
                    <a:pt x="106602" y="749849"/>
                    <a:pt x="119903" y="667814"/>
                    <a:pt x="121269" y="659781"/>
                  </a:cubicBezTo>
                  <a:cubicBezTo>
                    <a:pt x="177937" y="682481"/>
                    <a:pt x="236372" y="675748"/>
                    <a:pt x="278306" y="652747"/>
                  </a:cubicBezTo>
                  <a:cubicBezTo>
                    <a:pt x="140836" y="506311"/>
                    <a:pt x="189371" y="336907"/>
                    <a:pt x="401942" y="204104"/>
                  </a:cubicBezTo>
                  <a:close/>
                </a:path>
              </a:pathLst>
            </a:custGeom>
            <a:solidFill>
              <a:srgbClr val="00A443"/>
            </a:solidFill>
            <a:ln w="3333" cap="flat">
              <a:noFill/>
              <a:prstDash val="solid"/>
              <a:miter/>
            </a:ln>
          </p:spPr>
          <p:txBody>
            <a:bodyPr rtlCol="0" anchor="ctr"/>
            <a:lstStyle/>
            <a:p>
              <a:endParaRPr lang="es-ES" sz="1350"/>
            </a:p>
          </p:txBody>
        </p:sp>
      </p:grpSp>
    </p:spTree>
    <p:extLst>
      <p:ext uri="{BB962C8B-B14F-4D97-AF65-F5344CB8AC3E}">
        <p14:creationId xmlns:p14="http://schemas.microsoft.com/office/powerpoint/2010/main" val="3462856043"/>
      </p:ext>
    </p:extLst>
  </p:cSld>
  <p:clrMapOvr>
    <a:overrideClrMapping bg1="lt1" tx1="dk1" bg2="lt2" tx2="dk2" accent1="accent1" accent2="accent2" accent3="accent3" accent4="accent4" accent5="accent5" accent6="accent6" hlink="hlink" folHlink="folHlink"/>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Symbol Green">
    <p:bg>
      <p:bgPr>
        <a:solidFill>
          <a:schemeClr val="accent1"/>
        </a:solidFill>
        <a:effectLst/>
      </p:bgPr>
    </p:bg>
    <p:spTree>
      <p:nvGrpSpPr>
        <p:cNvPr id="1" name=""/>
        <p:cNvGrpSpPr/>
        <p:nvPr/>
      </p:nvGrpSpPr>
      <p:grpSpPr>
        <a:xfrm>
          <a:off x="0" y="0"/>
          <a:ext cx="0" cy="0"/>
          <a:chOff x="0" y="0"/>
          <a:chExt cx="0" cy="0"/>
        </a:xfrm>
      </p:grpSpPr>
      <p:pic>
        <p:nvPicPr>
          <p:cNvPr id="2" name="Gráfico 1">
            <a:extLst>
              <a:ext uri="{FF2B5EF4-FFF2-40B4-BE49-F238E27FC236}">
                <a16:creationId xmlns:a16="http://schemas.microsoft.com/office/drawing/2014/main" id="{1876BB3C-AA57-D420-4861-FBD3D021574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34868" y="1966914"/>
            <a:ext cx="1279548" cy="1209675"/>
          </a:xfrm>
          <a:prstGeom prst="rect">
            <a:avLst/>
          </a:prstGeom>
        </p:spPr>
      </p:pic>
    </p:spTree>
    <p:extLst>
      <p:ext uri="{BB962C8B-B14F-4D97-AF65-F5344CB8AC3E}">
        <p14:creationId xmlns:p14="http://schemas.microsoft.com/office/powerpoint/2010/main" val="390073950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Logo Green">
    <p:bg>
      <p:bgPr>
        <a:solidFill>
          <a:schemeClr val="accent1"/>
        </a:solidFill>
        <a:effectLst/>
      </p:bgPr>
    </p:bg>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42CAD207-501B-C062-41AC-B74474739143}"/>
              </a:ext>
            </a:extLst>
          </p:cNvPr>
          <p:cNvGrpSpPr/>
          <p:nvPr userDrawn="1"/>
        </p:nvGrpSpPr>
        <p:grpSpPr>
          <a:xfrm>
            <a:off x="2843204" y="2277040"/>
            <a:ext cx="3457593" cy="589377"/>
            <a:chOff x="858380" y="3171155"/>
            <a:chExt cx="4884170" cy="832550"/>
          </a:xfrm>
          <a:solidFill>
            <a:schemeClr val="bg1"/>
          </a:solidFill>
        </p:grpSpPr>
        <p:sp>
          <p:nvSpPr>
            <p:cNvPr id="16" name="Forma libre: forma 15">
              <a:extLst>
                <a:ext uri="{FF2B5EF4-FFF2-40B4-BE49-F238E27FC236}">
                  <a16:creationId xmlns:a16="http://schemas.microsoft.com/office/drawing/2014/main" id="{A3F29BDB-1AC3-13E5-11B7-879E5EDBA81D}"/>
                </a:ext>
              </a:extLst>
            </p:cNvPr>
            <p:cNvSpPr/>
            <p:nvPr/>
          </p:nvSpPr>
          <p:spPr>
            <a:xfrm>
              <a:off x="1915669" y="3359536"/>
              <a:ext cx="348035" cy="455921"/>
            </a:xfrm>
            <a:custGeom>
              <a:avLst/>
              <a:gdLst>
                <a:gd name="connsiteX0" fmla="*/ 289273 w 348035"/>
                <a:gd name="connsiteY0" fmla="*/ 231495 h 455921"/>
                <a:gd name="connsiteX1" fmla="*/ 215038 w 348035"/>
                <a:gd name="connsiteY1" fmla="*/ 201494 h 455921"/>
                <a:gd name="connsiteX2" fmla="*/ 160737 w 348035"/>
                <a:gd name="connsiteY2" fmla="*/ 186961 h 455921"/>
                <a:gd name="connsiteX3" fmla="*/ 102602 w 348035"/>
                <a:gd name="connsiteY3" fmla="*/ 162027 h 455921"/>
                <a:gd name="connsiteX4" fmla="*/ 82402 w 348035"/>
                <a:gd name="connsiteY4" fmla="*/ 119393 h 455921"/>
                <a:gd name="connsiteX5" fmla="*/ 107369 w 348035"/>
                <a:gd name="connsiteY5" fmla="*/ 75825 h 455921"/>
                <a:gd name="connsiteX6" fmla="*/ 174037 w 348035"/>
                <a:gd name="connsiteY6" fmla="*/ 59391 h 455921"/>
                <a:gd name="connsiteX7" fmla="*/ 242538 w 348035"/>
                <a:gd name="connsiteY7" fmla="*/ 77392 h 455921"/>
                <a:gd name="connsiteX8" fmla="*/ 282539 w 348035"/>
                <a:gd name="connsiteY8" fmla="*/ 133293 h 455921"/>
                <a:gd name="connsiteX9" fmla="*/ 340007 w 348035"/>
                <a:gd name="connsiteY9" fmla="*/ 111826 h 455921"/>
                <a:gd name="connsiteX10" fmla="*/ 305906 w 348035"/>
                <a:gd name="connsiteY10" fmla="*/ 50225 h 455921"/>
                <a:gd name="connsiteX11" fmla="*/ 249239 w 348035"/>
                <a:gd name="connsiteY11" fmla="*/ 12990 h 455921"/>
                <a:gd name="connsiteX12" fmla="*/ 173137 w 348035"/>
                <a:gd name="connsiteY12" fmla="*/ 23 h 455921"/>
                <a:gd name="connsiteX13" fmla="*/ 90069 w 348035"/>
                <a:gd name="connsiteY13" fmla="*/ 15824 h 455921"/>
                <a:gd name="connsiteX14" fmla="*/ 34501 w 348035"/>
                <a:gd name="connsiteY14" fmla="*/ 59725 h 455921"/>
                <a:gd name="connsiteX15" fmla="*/ 14500 w 348035"/>
                <a:gd name="connsiteY15" fmla="*/ 124459 h 455921"/>
                <a:gd name="connsiteX16" fmla="*/ 66901 w 348035"/>
                <a:gd name="connsiteY16" fmla="*/ 219828 h 455921"/>
                <a:gd name="connsiteX17" fmla="*/ 131836 w 348035"/>
                <a:gd name="connsiteY17" fmla="*/ 247495 h 455921"/>
                <a:gd name="connsiteX18" fmla="*/ 186171 w 348035"/>
                <a:gd name="connsiteY18" fmla="*/ 261996 h 455921"/>
                <a:gd name="connsiteX19" fmla="*/ 241105 w 348035"/>
                <a:gd name="connsiteY19" fmla="*/ 280963 h 455921"/>
                <a:gd name="connsiteX20" fmla="*/ 271739 w 348035"/>
                <a:gd name="connsiteY20" fmla="*/ 303997 h 455921"/>
                <a:gd name="connsiteX21" fmla="*/ 281539 w 348035"/>
                <a:gd name="connsiteY21" fmla="*/ 333997 h 455921"/>
                <a:gd name="connsiteX22" fmla="*/ 253739 w 348035"/>
                <a:gd name="connsiteY22" fmla="*/ 379498 h 455921"/>
                <a:gd name="connsiteX23" fmla="*/ 179204 w 348035"/>
                <a:gd name="connsiteY23" fmla="*/ 396532 h 455921"/>
                <a:gd name="connsiteX24" fmla="*/ 100569 w 348035"/>
                <a:gd name="connsiteY24" fmla="*/ 372865 h 455921"/>
                <a:gd name="connsiteX25" fmla="*/ 56668 w 348035"/>
                <a:gd name="connsiteY25" fmla="*/ 311897 h 455921"/>
                <a:gd name="connsiteX26" fmla="*/ 0 w 348035"/>
                <a:gd name="connsiteY26" fmla="*/ 335897 h 455921"/>
                <a:gd name="connsiteX27" fmla="*/ 36934 w 348035"/>
                <a:gd name="connsiteY27" fmla="*/ 399699 h 455921"/>
                <a:gd name="connsiteX28" fmla="*/ 98202 w 348035"/>
                <a:gd name="connsiteY28" fmla="*/ 441366 h 455921"/>
                <a:gd name="connsiteX29" fmla="*/ 179370 w 348035"/>
                <a:gd name="connsiteY29" fmla="*/ 455900 h 455921"/>
                <a:gd name="connsiteX30" fmla="*/ 269072 w 348035"/>
                <a:gd name="connsiteY30" fmla="*/ 439799 h 455921"/>
                <a:gd name="connsiteX31" fmla="*/ 327507 w 348035"/>
                <a:gd name="connsiteY31" fmla="*/ 395265 h 455921"/>
                <a:gd name="connsiteX32" fmla="*/ 348007 w 348035"/>
                <a:gd name="connsiteY32" fmla="*/ 328330 h 455921"/>
                <a:gd name="connsiteX33" fmla="*/ 333474 w 348035"/>
                <a:gd name="connsiteY33" fmla="*/ 273363 h 455921"/>
                <a:gd name="connsiteX34" fmla="*/ 289273 w 348035"/>
                <a:gd name="connsiteY34" fmla="*/ 231495 h 455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8035" h="455921">
                  <a:moveTo>
                    <a:pt x="289273" y="231495"/>
                  </a:moveTo>
                  <a:cubicBezTo>
                    <a:pt x="269672" y="219495"/>
                    <a:pt x="244928" y="209495"/>
                    <a:pt x="215038" y="201494"/>
                  </a:cubicBezTo>
                  <a:lnTo>
                    <a:pt x="160737" y="186961"/>
                  </a:lnTo>
                  <a:cubicBezTo>
                    <a:pt x="135469" y="179827"/>
                    <a:pt x="116092" y="171517"/>
                    <a:pt x="102602" y="162027"/>
                  </a:cubicBezTo>
                  <a:cubicBezTo>
                    <a:pt x="89112" y="152537"/>
                    <a:pt x="82378" y="138326"/>
                    <a:pt x="82402" y="119393"/>
                  </a:cubicBezTo>
                  <a:cubicBezTo>
                    <a:pt x="82402" y="101282"/>
                    <a:pt x="90725" y="86759"/>
                    <a:pt x="107369" y="75825"/>
                  </a:cubicBezTo>
                  <a:cubicBezTo>
                    <a:pt x="124013" y="64892"/>
                    <a:pt x="146236" y="59415"/>
                    <a:pt x="174037" y="59391"/>
                  </a:cubicBezTo>
                  <a:cubicBezTo>
                    <a:pt x="200548" y="59391"/>
                    <a:pt x="223381" y="65392"/>
                    <a:pt x="242538" y="77392"/>
                  </a:cubicBezTo>
                  <a:cubicBezTo>
                    <a:pt x="261696" y="89392"/>
                    <a:pt x="275029" y="108026"/>
                    <a:pt x="282539" y="133293"/>
                  </a:cubicBezTo>
                  <a:lnTo>
                    <a:pt x="340007" y="111826"/>
                  </a:lnTo>
                  <a:cubicBezTo>
                    <a:pt x="333510" y="88952"/>
                    <a:pt x="321843" y="67875"/>
                    <a:pt x="305906" y="50225"/>
                  </a:cubicBezTo>
                  <a:cubicBezTo>
                    <a:pt x="290129" y="33624"/>
                    <a:pt x="270739" y="20884"/>
                    <a:pt x="249239" y="12990"/>
                  </a:cubicBezTo>
                  <a:cubicBezTo>
                    <a:pt x="224881" y="4034"/>
                    <a:pt x="199084" y="-363"/>
                    <a:pt x="173137" y="23"/>
                  </a:cubicBezTo>
                  <a:cubicBezTo>
                    <a:pt x="141536" y="23"/>
                    <a:pt x="113846" y="5290"/>
                    <a:pt x="90069" y="15824"/>
                  </a:cubicBezTo>
                  <a:cubicBezTo>
                    <a:pt x="67871" y="25087"/>
                    <a:pt x="48651" y="40274"/>
                    <a:pt x="34501" y="59725"/>
                  </a:cubicBezTo>
                  <a:cubicBezTo>
                    <a:pt x="21137" y="78635"/>
                    <a:pt x="14134" y="101306"/>
                    <a:pt x="14500" y="124459"/>
                  </a:cubicBezTo>
                  <a:cubicBezTo>
                    <a:pt x="13357" y="163404"/>
                    <a:pt x="33414" y="199911"/>
                    <a:pt x="66901" y="219828"/>
                  </a:cubicBezTo>
                  <a:cubicBezTo>
                    <a:pt x="87065" y="232202"/>
                    <a:pt x="108946" y="241522"/>
                    <a:pt x="131836" y="247495"/>
                  </a:cubicBezTo>
                  <a:lnTo>
                    <a:pt x="186171" y="261996"/>
                  </a:lnTo>
                  <a:cubicBezTo>
                    <a:pt x="205044" y="266549"/>
                    <a:pt x="223441" y="272903"/>
                    <a:pt x="241105" y="280963"/>
                  </a:cubicBezTo>
                  <a:cubicBezTo>
                    <a:pt x="252972" y="286150"/>
                    <a:pt x="263462" y="294036"/>
                    <a:pt x="271739" y="303997"/>
                  </a:cubicBezTo>
                  <a:cubicBezTo>
                    <a:pt x="278269" y="312620"/>
                    <a:pt x="281723" y="323184"/>
                    <a:pt x="281539" y="333997"/>
                  </a:cubicBezTo>
                  <a:cubicBezTo>
                    <a:pt x="281539" y="352954"/>
                    <a:pt x="272272" y="368121"/>
                    <a:pt x="253739" y="379498"/>
                  </a:cubicBezTo>
                  <a:cubicBezTo>
                    <a:pt x="235205" y="390875"/>
                    <a:pt x="210361" y="396555"/>
                    <a:pt x="179204" y="396532"/>
                  </a:cubicBezTo>
                  <a:cubicBezTo>
                    <a:pt x="147626" y="396532"/>
                    <a:pt x="121412" y="388642"/>
                    <a:pt x="100569" y="372865"/>
                  </a:cubicBezTo>
                  <a:cubicBezTo>
                    <a:pt x="80048" y="357508"/>
                    <a:pt x="64725" y="336231"/>
                    <a:pt x="56668" y="311897"/>
                  </a:cubicBezTo>
                  <a:lnTo>
                    <a:pt x="0" y="335897"/>
                  </a:lnTo>
                  <a:cubicBezTo>
                    <a:pt x="7560" y="359581"/>
                    <a:pt x="20160" y="381348"/>
                    <a:pt x="36934" y="399699"/>
                  </a:cubicBezTo>
                  <a:cubicBezTo>
                    <a:pt x="53934" y="418052"/>
                    <a:pt x="74885" y="432299"/>
                    <a:pt x="98202" y="441366"/>
                  </a:cubicBezTo>
                  <a:cubicBezTo>
                    <a:pt x="124079" y="451363"/>
                    <a:pt x="151633" y="456297"/>
                    <a:pt x="179370" y="455900"/>
                  </a:cubicBezTo>
                  <a:cubicBezTo>
                    <a:pt x="213904" y="455900"/>
                    <a:pt x="243805" y="450533"/>
                    <a:pt x="269072" y="439799"/>
                  </a:cubicBezTo>
                  <a:cubicBezTo>
                    <a:pt x="294340" y="429066"/>
                    <a:pt x="313817" y="414222"/>
                    <a:pt x="327507" y="395265"/>
                  </a:cubicBezTo>
                  <a:cubicBezTo>
                    <a:pt x="341357" y="375738"/>
                    <a:pt x="348547" y="352264"/>
                    <a:pt x="348007" y="328330"/>
                  </a:cubicBezTo>
                  <a:cubicBezTo>
                    <a:pt x="348367" y="309013"/>
                    <a:pt x="343334" y="289980"/>
                    <a:pt x="333474" y="273363"/>
                  </a:cubicBezTo>
                  <a:cubicBezTo>
                    <a:pt x="322330" y="256049"/>
                    <a:pt x="307166" y="241685"/>
                    <a:pt x="289273" y="231495"/>
                  </a:cubicBezTo>
                  <a:close/>
                </a:path>
              </a:pathLst>
            </a:custGeom>
            <a:grpFill/>
            <a:ln w="3333" cap="flat">
              <a:noFill/>
              <a:prstDash val="solid"/>
              <a:miter/>
            </a:ln>
          </p:spPr>
          <p:txBody>
            <a:bodyPr rtlCol="0" anchor="ctr"/>
            <a:lstStyle/>
            <a:p>
              <a:endParaRPr lang="es-ES" sz="1350"/>
            </a:p>
          </p:txBody>
        </p:sp>
        <p:sp>
          <p:nvSpPr>
            <p:cNvPr id="17" name="Forma libre: forma 16">
              <a:extLst>
                <a:ext uri="{FF2B5EF4-FFF2-40B4-BE49-F238E27FC236}">
                  <a16:creationId xmlns:a16="http://schemas.microsoft.com/office/drawing/2014/main" id="{BD3E6465-CFBB-D62C-E44A-BCC7D20B41E2}"/>
                </a:ext>
              </a:extLst>
            </p:cNvPr>
            <p:cNvSpPr/>
            <p:nvPr/>
          </p:nvSpPr>
          <p:spPr>
            <a:xfrm>
              <a:off x="2287261" y="3481452"/>
              <a:ext cx="304555" cy="333403"/>
            </a:xfrm>
            <a:custGeom>
              <a:avLst/>
              <a:gdLst>
                <a:gd name="connsiteX0" fmla="*/ 91585 w 304555"/>
                <a:gd name="connsiteY0" fmla="*/ 84011 h 333403"/>
                <a:gd name="connsiteX1" fmla="*/ 122219 w 304555"/>
                <a:gd name="connsiteY1" fmla="*/ 62844 h 333403"/>
                <a:gd name="connsiteX2" fmla="*/ 158553 w 304555"/>
                <a:gd name="connsiteY2" fmla="*/ 55577 h 333403"/>
                <a:gd name="connsiteX3" fmla="*/ 213587 w 304555"/>
                <a:gd name="connsiteY3" fmla="*/ 70444 h 333403"/>
                <a:gd name="connsiteX4" fmla="*/ 251488 w 304555"/>
                <a:gd name="connsiteY4" fmla="*/ 121278 h 333403"/>
                <a:gd name="connsiteX5" fmla="*/ 304556 w 304555"/>
                <a:gd name="connsiteY5" fmla="*/ 96011 h 333403"/>
                <a:gd name="connsiteX6" fmla="*/ 268855 w 304555"/>
                <a:gd name="connsiteY6" fmla="*/ 40110 h 333403"/>
                <a:gd name="connsiteX7" fmla="*/ 217687 w 304555"/>
                <a:gd name="connsiteY7" fmla="*/ 9476 h 333403"/>
                <a:gd name="connsiteX8" fmla="*/ 158653 w 304555"/>
                <a:gd name="connsiteY8" fmla="*/ 9 h 333403"/>
                <a:gd name="connsiteX9" fmla="*/ 95785 w 304555"/>
                <a:gd name="connsiteY9" fmla="*/ 12009 h 333403"/>
                <a:gd name="connsiteX10" fmla="*/ 45284 w 304555"/>
                <a:gd name="connsiteY10" fmla="*/ 46110 h 333403"/>
                <a:gd name="connsiteX11" fmla="*/ 11683 w 304555"/>
                <a:gd name="connsiteY11" fmla="*/ 98911 h 333403"/>
                <a:gd name="connsiteX12" fmla="*/ 16 w 304555"/>
                <a:gd name="connsiteY12" fmla="*/ 166813 h 333403"/>
                <a:gd name="connsiteX13" fmla="*/ 20550 w 304555"/>
                <a:gd name="connsiteY13" fmla="*/ 253681 h 333403"/>
                <a:gd name="connsiteX14" fmla="*/ 76918 w 304555"/>
                <a:gd name="connsiteY14" fmla="*/ 312249 h 333403"/>
                <a:gd name="connsiteX15" fmla="*/ 158420 w 304555"/>
                <a:gd name="connsiteY15" fmla="*/ 333383 h 333403"/>
                <a:gd name="connsiteX16" fmla="*/ 217454 w 304555"/>
                <a:gd name="connsiteY16" fmla="*/ 323916 h 333403"/>
                <a:gd name="connsiteX17" fmla="*/ 268622 w 304555"/>
                <a:gd name="connsiteY17" fmla="*/ 292982 h 333403"/>
                <a:gd name="connsiteX18" fmla="*/ 304323 w 304555"/>
                <a:gd name="connsiteY18" fmla="*/ 237381 h 333403"/>
                <a:gd name="connsiteX19" fmla="*/ 251388 w 304555"/>
                <a:gd name="connsiteY19" fmla="*/ 212247 h 333403"/>
                <a:gd name="connsiteX20" fmla="*/ 213487 w 304555"/>
                <a:gd name="connsiteY20" fmla="*/ 262781 h 333403"/>
                <a:gd name="connsiteX21" fmla="*/ 158553 w 304555"/>
                <a:gd name="connsiteY21" fmla="*/ 277948 h 333403"/>
                <a:gd name="connsiteX22" fmla="*/ 110852 w 304555"/>
                <a:gd name="connsiteY22" fmla="*/ 265315 h 333403"/>
                <a:gd name="connsiteX23" fmla="*/ 76118 w 304555"/>
                <a:gd name="connsiteY23" fmla="*/ 227747 h 333403"/>
                <a:gd name="connsiteX24" fmla="*/ 63184 w 304555"/>
                <a:gd name="connsiteY24" fmla="*/ 166779 h 333403"/>
                <a:gd name="connsiteX25" fmla="*/ 70751 w 304555"/>
                <a:gd name="connsiteY25" fmla="*/ 118778 h 333403"/>
                <a:gd name="connsiteX26" fmla="*/ 91585 w 304555"/>
                <a:gd name="connsiteY26" fmla="*/ 84011 h 33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04555" h="333403">
                  <a:moveTo>
                    <a:pt x="91585" y="84011"/>
                  </a:moveTo>
                  <a:cubicBezTo>
                    <a:pt x="100215" y="74904"/>
                    <a:pt x="110649" y="67694"/>
                    <a:pt x="122219" y="62844"/>
                  </a:cubicBezTo>
                  <a:cubicBezTo>
                    <a:pt x="133722" y="58017"/>
                    <a:pt x="146076" y="55547"/>
                    <a:pt x="158553" y="55577"/>
                  </a:cubicBezTo>
                  <a:cubicBezTo>
                    <a:pt x="177937" y="55217"/>
                    <a:pt x="197021" y="60374"/>
                    <a:pt x="213587" y="70444"/>
                  </a:cubicBezTo>
                  <a:cubicBezTo>
                    <a:pt x="229588" y="80354"/>
                    <a:pt x="242221" y="97301"/>
                    <a:pt x="251488" y="121278"/>
                  </a:cubicBezTo>
                  <a:lnTo>
                    <a:pt x="304556" y="96011"/>
                  </a:lnTo>
                  <a:cubicBezTo>
                    <a:pt x="297349" y="74764"/>
                    <a:pt x="285099" y="55584"/>
                    <a:pt x="268855" y="40110"/>
                  </a:cubicBezTo>
                  <a:cubicBezTo>
                    <a:pt x="254145" y="26410"/>
                    <a:pt x="236708" y="15973"/>
                    <a:pt x="217687" y="9476"/>
                  </a:cubicBezTo>
                  <a:cubicBezTo>
                    <a:pt x="198657" y="3126"/>
                    <a:pt x="178717" y="-74"/>
                    <a:pt x="158653" y="9"/>
                  </a:cubicBezTo>
                  <a:cubicBezTo>
                    <a:pt x="137106" y="-221"/>
                    <a:pt x="115732" y="3859"/>
                    <a:pt x="95785" y="12009"/>
                  </a:cubicBezTo>
                  <a:cubicBezTo>
                    <a:pt x="76831" y="19866"/>
                    <a:pt x="59654" y="31463"/>
                    <a:pt x="45284" y="46110"/>
                  </a:cubicBezTo>
                  <a:cubicBezTo>
                    <a:pt x="30513" y="61167"/>
                    <a:pt x="19067" y="79154"/>
                    <a:pt x="11683" y="98911"/>
                  </a:cubicBezTo>
                  <a:cubicBezTo>
                    <a:pt x="3666" y="120638"/>
                    <a:pt x="-287" y="143656"/>
                    <a:pt x="16" y="166813"/>
                  </a:cubicBezTo>
                  <a:cubicBezTo>
                    <a:pt x="16" y="199657"/>
                    <a:pt x="6860" y="228614"/>
                    <a:pt x="20550" y="253681"/>
                  </a:cubicBezTo>
                  <a:cubicBezTo>
                    <a:pt x="33607" y="278008"/>
                    <a:pt x="53107" y="298272"/>
                    <a:pt x="76918" y="312249"/>
                  </a:cubicBezTo>
                  <a:cubicBezTo>
                    <a:pt x="101672" y="326539"/>
                    <a:pt x="129839" y="333843"/>
                    <a:pt x="158420" y="333383"/>
                  </a:cubicBezTo>
                  <a:cubicBezTo>
                    <a:pt x="178483" y="333483"/>
                    <a:pt x="198427" y="330283"/>
                    <a:pt x="217454" y="323916"/>
                  </a:cubicBezTo>
                  <a:cubicBezTo>
                    <a:pt x="236534" y="317399"/>
                    <a:pt x="253985" y="306849"/>
                    <a:pt x="268622" y="292982"/>
                  </a:cubicBezTo>
                  <a:cubicBezTo>
                    <a:pt x="284729" y="277512"/>
                    <a:pt x="296959" y="258465"/>
                    <a:pt x="304323" y="237381"/>
                  </a:cubicBezTo>
                  <a:lnTo>
                    <a:pt x="251388" y="212247"/>
                  </a:lnTo>
                  <a:cubicBezTo>
                    <a:pt x="242121" y="235848"/>
                    <a:pt x="229488" y="252691"/>
                    <a:pt x="213487" y="262781"/>
                  </a:cubicBezTo>
                  <a:cubicBezTo>
                    <a:pt x="197017" y="273018"/>
                    <a:pt x="177943" y="278285"/>
                    <a:pt x="158553" y="277948"/>
                  </a:cubicBezTo>
                  <a:cubicBezTo>
                    <a:pt x="141806" y="278092"/>
                    <a:pt x="125332" y="273728"/>
                    <a:pt x="110852" y="265315"/>
                  </a:cubicBezTo>
                  <a:cubicBezTo>
                    <a:pt x="95885" y="256415"/>
                    <a:pt x="83818" y="243368"/>
                    <a:pt x="76118" y="227747"/>
                  </a:cubicBezTo>
                  <a:cubicBezTo>
                    <a:pt x="67494" y="211124"/>
                    <a:pt x="63184" y="190803"/>
                    <a:pt x="63184" y="166779"/>
                  </a:cubicBezTo>
                  <a:cubicBezTo>
                    <a:pt x="62884" y="150459"/>
                    <a:pt x="65444" y="134215"/>
                    <a:pt x="70751" y="118778"/>
                  </a:cubicBezTo>
                  <a:cubicBezTo>
                    <a:pt x="75191" y="105861"/>
                    <a:pt x="82288" y="94018"/>
                    <a:pt x="91585" y="84011"/>
                  </a:cubicBezTo>
                  <a:close/>
                </a:path>
              </a:pathLst>
            </a:custGeom>
            <a:grpFill/>
            <a:ln w="3333" cap="flat">
              <a:noFill/>
              <a:prstDash val="solid"/>
              <a:miter/>
            </a:ln>
          </p:spPr>
          <p:txBody>
            <a:bodyPr rtlCol="0" anchor="ctr"/>
            <a:lstStyle/>
            <a:p>
              <a:endParaRPr lang="es-ES" sz="1350"/>
            </a:p>
          </p:txBody>
        </p:sp>
        <p:sp>
          <p:nvSpPr>
            <p:cNvPr id="18" name="Forma libre: forma 17">
              <a:extLst>
                <a:ext uri="{FF2B5EF4-FFF2-40B4-BE49-F238E27FC236}">
                  <a16:creationId xmlns:a16="http://schemas.microsoft.com/office/drawing/2014/main" id="{F617AD17-C33F-D8C6-BBD0-A9B41E327F5B}"/>
                </a:ext>
              </a:extLst>
            </p:cNvPr>
            <p:cNvSpPr/>
            <p:nvPr/>
          </p:nvSpPr>
          <p:spPr>
            <a:xfrm>
              <a:off x="2608072" y="3481431"/>
              <a:ext cx="325300" cy="334137"/>
            </a:xfrm>
            <a:custGeom>
              <a:avLst/>
              <a:gdLst>
                <a:gd name="connsiteX0" fmla="*/ 246283 w 325300"/>
                <a:gd name="connsiteY0" fmla="*/ 20865 h 334137"/>
                <a:gd name="connsiteX1" fmla="*/ 162281 w 325300"/>
                <a:gd name="connsiteY1" fmla="*/ 31 h 334137"/>
                <a:gd name="connsiteX2" fmla="*/ 97847 w 325300"/>
                <a:gd name="connsiteY2" fmla="*/ 12031 h 334137"/>
                <a:gd name="connsiteX3" fmla="*/ 46112 w 325300"/>
                <a:gd name="connsiteY3" fmla="*/ 46465 h 334137"/>
                <a:gd name="connsiteX4" fmla="*/ 12012 w 325300"/>
                <a:gd name="connsiteY4" fmla="*/ 99500 h 334137"/>
                <a:gd name="connsiteX5" fmla="*/ 11 w 325300"/>
                <a:gd name="connsiteY5" fmla="*/ 166768 h 334137"/>
                <a:gd name="connsiteX6" fmla="*/ 21179 w 325300"/>
                <a:gd name="connsiteY6" fmla="*/ 253936 h 334137"/>
                <a:gd name="connsiteX7" fmla="*/ 79280 w 325300"/>
                <a:gd name="connsiteY7" fmla="*/ 313004 h 334137"/>
                <a:gd name="connsiteX8" fmla="*/ 227383 w 325300"/>
                <a:gd name="connsiteY8" fmla="*/ 321838 h 334137"/>
                <a:gd name="connsiteX9" fmla="*/ 279184 w 325300"/>
                <a:gd name="connsiteY9" fmla="*/ 287404 h 334137"/>
                <a:gd name="connsiteX10" fmla="*/ 313285 w 325300"/>
                <a:gd name="connsiteY10" fmla="*/ 234669 h 334137"/>
                <a:gd name="connsiteX11" fmla="*/ 325285 w 325300"/>
                <a:gd name="connsiteY11" fmla="*/ 166768 h 334137"/>
                <a:gd name="connsiteX12" fmla="*/ 304151 w 325300"/>
                <a:gd name="connsiteY12" fmla="*/ 79299 h 334137"/>
                <a:gd name="connsiteX13" fmla="*/ 246283 w 325300"/>
                <a:gd name="connsiteY13" fmla="*/ 20865 h 334137"/>
                <a:gd name="connsiteX14" fmla="*/ 254484 w 325300"/>
                <a:gd name="connsiteY14" fmla="*/ 213502 h 334137"/>
                <a:gd name="connsiteX15" fmla="*/ 233650 w 325300"/>
                <a:gd name="connsiteY15" fmla="*/ 248569 h 334137"/>
                <a:gd name="connsiteX16" fmla="*/ 202082 w 325300"/>
                <a:gd name="connsiteY16" fmla="*/ 270337 h 334137"/>
                <a:gd name="connsiteX17" fmla="*/ 162281 w 325300"/>
                <a:gd name="connsiteY17" fmla="*/ 277937 h 334137"/>
                <a:gd name="connsiteX18" fmla="*/ 112047 w 325300"/>
                <a:gd name="connsiteY18" fmla="*/ 264603 h 334137"/>
                <a:gd name="connsiteX19" fmla="*/ 76680 w 325300"/>
                <a:gd name="connsiteY19" fmla="*/ 226402 h 334137"/>
                <a:gd name="connsiteX20" fmla="*/ 63746 w 325300"/>
                <a:gd name="connsiteY20" fmla="*/ 166701 h 334137"/>
                <a:gd name="connsiteX21" fmla="*/ 71013 w 325300"/>
                <a:gd name="connsiteY21" fmla="*/ 120033 h 334137"/>
                <a:gd name="connsiteX22" fmla="*/ 91547 w 325300"/>
                <a:gd name="connsiteY22" fmla="*/ 85299 h 334137"/>
                <a:gd name="connsiteX23" fmla="*/ 123114 w 325300"/>
                <a:gd name="connsiteY23" fmla="*/ 63499 h 334137"/>
                <a:gd name="connsiteX24" fmla="*/ 162281 w 325300"/>
                <a:gd name="connsiteY24" fmla="*/ 56232 h 334137"/>
                <a:gd name="connsiteX25" fmla="*/ 213749 w 325300"/>
                <a:gd name="connsiteY25" fmla="*/ 69566 h 334137"/>
                <a:gd name="connsiteX26" fmla="*/ 249117 w 325300"/>
                <a:gd name="connsiteY26" fmla="*/ 107466 h 334137"/>
                <a:gd name="connsiteX27" fmla="*/ 262050 w 325300"/>
                <a:gd name="connsiteY27" fmla="*/ 166834 h 334137"/>
                <a:gd name="connsiteX28" fmla="*/ 254484 w 325300"/>
                <a:gd name="connsiteY28" fmla="*/ 213502 h 334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25300" h="334137">
                  <a:moveTo>
                    <a:pt x="246283" y="20865"/>
                  </a:moveTo>
                  <a:cubicBezTo>
                    <a:pt x="220603" y="6654"/>
                    <a:pt x="191626" y="-533"/>
                    <a:pt x="162281" y="31"/>
                  </a:cubicBezTo>
                  <a:cubicBezTo>
                    <a:pt x="140228" y="-179"/>
                    <a:pt x="118344" y="3898"/>
                    <a:pt x="97847" y="12031"/>
                  </a:cubicBezTo>
                  <a:cubicBezTo>
                    <a:pt x="78406" y="19811"/>
                    <a:pt x="60793" y="31535"/>
                    <a:pt x="46112" y="46465"/>
                  </a:cubicBezTo>
                  <a:cubicBezTo>
                    <a:pt x="31239" y="61625"/>
                    <a:pt x="19632" y="79676"/>
                    <a:pt x="12012" y="99500"/>
                  </a:cubicBezTo>
                  <a:cubicBezTo>
                    <a:pt x="3825" y="120970"/>
                    <a:pt x="-245" y="143790"/>
                    <a:pt x="11" y="166768"/>
                  </a:cubicBezTo>
                  <a:cubicBezTo>
                    <a:pt x="11" y="199612"/>
                    <a:pt x="7068" y="228669"/>
                    <a:pt x="21179" y="253936"/>
                  </a:cubicBezTo>
                  <a:cubicBezTo>
                    <a:pt x="34712" y="278617"/>
                    <a:pt x="54826" y="299064"/>
                    <a:pt x="79280" y="313004"/>
                  </a:cubicBezTo>
                  <a:cubicBezTo>
                    <a:pt x="124921" y="337678"/>
                    <a:pt x="179135" y="340911"/>
                    <a:pt x="227383" y="321838"/>
                  </a:cubicBezTo>
                  <a:cubicBezTo>
                    <a:pt x="246767" y="313917"/>
                    <a:pt x="264380" y="302214"/>
                    <a:pt x="279184" y="287404"/>
                  </a:cubicBezTo>
                  <a:cubicBezTo>
                    <a:pt x="294101" y="272393"/>
                    <a:pt x="305715" y="254429"/>
                    <a:pt x="313285" y="234669"/>
                  </a:cubicBezTo>
                  <a:cubicBezTo>
                    <a:pt x="321512" y="212989"/>
                    <a:pt x="325582" y="189955"/>
                    <a:pt x="325285" y="166768"/>
                  </a:cubicBezTo>
                  <a:cubicBezTo>
                    <a:pt x="325285" y="133434"/>
                    <a:pt x="318242" y="104276"/>
                    <a:pt x="304151" y="79299"/>
                  </a:cubicBezTo>
                  <a:cubicBezTo>
                    <a:pt x="290611" y="54862"/>
                    <a:pt x="270587" y="34641"/>
                    <a:pt x="246283" y="20865"/>
                  </a:cubicBezTo>
                  <a:close/>
                  <a:moveTo>
                    <a:pt x="254484" y="213502"/>
                  </a:moveTo>
                  <a:cubicBezTo>
                    <a:pt x="249977" y="226479"/>
                    <a:pt x="242890" y="238406"/>
                    <a:pt x="233650" y="248569"/>
                  </a:cubicBezTo>
                  <a:cubicBezTo>
                    <a:pt x="224823" y="258020"/>
                    <a:pt x="214056" y="265446"/>
                    <a:pt x="202082" y="270337"/>
                  </a:cubicBezTo>
                  <a:cubicBezTo>
                    <a:pt x="189449" y="275480"/>
                    <a:pt x="175922" y="278063"/>
                    <a:pt x="162281" y="277937"/>
                  </a:cubicBezTo>
                  <a:cubicBezTo>
                    <a:pt x="144635" y="278147"/>
                    <a:pt x="127268" y="273537"/>
                    <a:pt x="112047" y="264603"/>
                  </a:cubicBezTo>
                  <a:cubicBezTo>
                    <a:pt x="96857" y="255503"/>
                    <a:pt x="84587" y="242246"/>
                    <a:pt x="76680" y="226402"/>
                  </a:cubicBezTo>
                  <a:cubicBezTo>
                    <a:pt x="68056" y="209779"/>
                    <a:pt x="63746" y="189878"/>
                    <a:pt x="63746" y="166701"/>
                  </a:cubicBezTo>
                  <a:cubicBezTo>
                    <a:pt x="63456" y="150841"/>
                    <a:pt x="65913" y="135054"/>
                    <a:pt x="71013" y="120033"/>
                  </a:cubicBezTo>
                  <a:cubicBezTo>
                    <a:pt x="75470" y="107200"/>
                    <a:pt x="82450" y="95389"/>
                    <a:pt x="91547" y="85299"/>
                  </a:cubicBezTo>
                  <a:cubicBezTo>
                    <a:pt x="100240" y="75689"/>
                    <a:pt x="111047" y="68226"/>
                    <a:pt x="123114" y="63499"/>
                  </a:cubicBezTo>
                  <a:cubicBezTo>
                    <a:pt x="135588" y="58609"/>
                    <a:pt x="148881" y="56142"/>
                    <a:pt x="162281" y="56232"/>
                  </a:cubicBezTo>
                  <a:cubicBezTo>
                    <a:pt x="180329" y="55915"/>
                    <a:pt x="198122" y="60525"/>
                    <a:pt x="213749" y="69566"/>
                  </a:cubicBezTo>
                  <a:cubicBezTo>
                    <a:pt x="228880" y="78606"/>
                    <a:pt x="241143" y="91746"/>
                    <a:pt x="249117" y="107466"/>
                  </a:cubicBezTo>
                  <a:cubicBezTo>
                    <a:pt x="257760" y="123910"/>
                    <a:pt x="262074" y="143700"/>
                    <a:pt x="262050" y="166834"/>
                  </a:cubicBezTo>
                  <a:cubicBezTo>
                    <a:pt x="262277" y="182715"/>
                    <a:pt x="259717" y="198508"/>
                    <a:pt x="254484" y="213502"/>
                  </a:cubicBezTo>
                  <a:close/>
                </a:path>
              </a:pathLst>
            </a:custGeom>
            <a:grpFill/>
            <a:ln w="3333" cap="flat">
              <a:noFill/>
              <a:prstDash val="solid"/>
              <a:miter/>
            </a:ln>
          </p:spPr>
          <p:txBody>
            <a:bodyPr rtlCol="0" anchor="ctr"/>
            <a:lstStyle/>
            <a:p>
              <a:endParaRPr lang="es-ES" sz="1350"/>
            </a:p>
          </p:txBody>
        </p:sp>
        <p:sp>
          <p:nvSpPr>
            <p:cNvPr id="19" name="Forma libre: forma 18">
              <a:extLst>
                <a:ext uri="{FF2B5EF4-FFF2-40B4-BE49-F238E27FC236}">
                  <a16:creationId xmlns:a16="http://schemas.microsoft.com/office/drawing/2014/main" id="{9953A70A-8D31-587F-1421-F71B5078B129}"/>
                </a:ext>
              </a:extLst>
            </p:cNvPr>
            <p:cNvSpPr/>
            <p:nvPr/>
          </p:nvSpPr>
          <p:spPr>
            <a:xfrm>
              <a:off x="2932391" y="3382293"/>
              <a:ext cx="389074" cy="426609"/>
            </a:xfrm>
            <a:custGeom>
              <a:avLst/>
              <a:gdLst>
                <a:gd name="connsiteX0" fmla="*/ 315140 w 389074"/>
                <a:gd name="connsiteY0" fmla="*/ 0 h 426609"/>
                <a:gd name="connsiteX1" fmla="*/ 252639 w 389074"/>
                <a:gd name="connsiteY1" fmla="*/ 38067 h 426609"/>
                <a:gd name="connsiteX2" fmla="*/ 252639 w 389074"/>
                <a:gd name="connsiteY2" fmla="*/ 105636 h 426609"/>
                <a:gd name="connsiteX3" fmla="*/ 121803 w 389074"/>
                <a:gd name="connsiteY3" fmla="*/ 105636 h 426609"/>
                <a:gd name="connsiteX4" fmla="*/ 121803 w 389074"/>
                <a:gd name="connsiteY4" fmla="*/ 0 h 426609"/>
                <a:gd name="connsiteX5" fmla="*/ 59368 w 389074"/>
                <a:gd name="connsiteY5" fmla="*/ 38067 h 426609"/>
                <a:gd name="connsiteX6" fmla="*/ 59368 w 389074"/>
                <a:gd name="connsiteY6" fmla="*/ 105636 h 426609"/>
                <a:gd name="connsiteX7" fmla="*/ 0 w 389074"/>
                <a:gd name="connsiteY7" fmla="*/ 105636 h 426609"/>
                <a:gd name="connsiteX8" fmla="*/ 0 w 389074"/>
                <a:gd name="connsiteY8" fmla="*/ 157437 h 426609"/>
                <a:gd name="connsiteX9" fmla="*/ 59368 w 389074"/>
                <a:gd name="connsiteY9" fmla="*/ 157437 h 426609"/>
                <a:gd name="connsiteX10" fmla="*/ 59368 w 389074"/>
                <a:gd name="connsiteY10" fmla="*/ 327440 h 426609"/>
                <a:gd name="connsiteX11" fmla="*/ 70435 w 389074"/>
                <a:gd name="connsiteY11" fmla="*/ 379241 h 426609"/>
                <a:gd name="connsiteX12" fmla="*/ 102969 w 389074"/>
                <a:gd name="connsiteY12" fmla="*/ 414275 h 426609"/>
                <a:gd name="connsiteX13" fmla="*/ 156003 w 389074"/>
                <a:gd name="connsiteY13" fmla="*/ 426609 h 426609"/>
                <a:gd name="connsiteX14" fmla="*/ 195804 w 389074"/>
                <a:gd name="connsiteY14" fmla="*/ 426609 h 426609"/>
                <a:gd name="connsiteX15" fmla="*/ 195804 w 389074"/>
                <a:gd name="connsiteY15" fmla="*/ 372275 h 426609"/>
                <a:gd name="connsiteX16" fmla="*/ 162970 w 389074"/>
                <a:gd name="connsiteY16" fmla="*/ 372275 h 426609"/>
                <a:gd name="connsiteX17" fmla="*/ 131703 w 389074"/>
                <a:gd name="connsiteY17" fmla="*/ 359641 h 426609"/>
                <a:gd name="connsiteX18" fmla="*/ 121903 w 389074"/>
                <a:gd name="connsiteY18" fmla="*/ 322974 h 426609"/>
                <a:gd name="connsiteX19" fmla="*/ 121903 w 389074"/>
                <a:gd name="connsiteY19" fmla="*/ 157270 h 426609"/>
                <a:gd name="connsiteX20" fmla="*/ 252639 w 389074"/>
                <a:gd name="connsiteY20" fmla="*/ 157270 h 426609"/>
                <a:gd name="connsiteX21" fmla="*/ 252639 w 389074"/>
                <a:gd name="connsiteY21" fmla="*/ 327274 h 426609"/>
                <a:gd name="connsiteX22" fmla="*/ 263706 w 389074"/>
                <a:gd name="connsiteY22" fmla="*/ 379075 h 426609"/>
                <a:gd name="connsiteX23" fmla="*/ 296240 w 389074"/>
                <a:gd name="connsiteY23" fmla="*/ 414109 h 426609"/>
                <a:gd name="connsiteX24" fmla="*/ 349274 w 389074"/>
                <a:gd name="connsiteY24" fmla="*/ 426442 h 426609"/>
                <a:gd name="connsiteX25" fmla="*/ 389075 w 389074"/>
                <a:gd name="connsiteY25" fmla="*/ 426442 h 426609"/>
                <a:gd name="connsiteX26" fmla="*/ 389075 w 389074"/>
                <a:gd name="connsiteY26" fmla="*/ 372108 h 426609"/>
                <a:gd name="connsiteX27" fmla="*/ 356241 w 389074"/>
                <a:gd name="connsiteY27" fmla="*/ 372108 h 426609"/>
                <a:gd name="connsiteX28" fmla="*/ 324974 w 389074"/>
                <a:gd name="connsiteY28" fmla="*/ 359474 h 426609"/>
                <a:gd name="connsiteX29" fmla="*/ 315173 w 389074"/>
                <a:gd name="connsiteY29" fmla="*/ 322807 h 426609"/>
                <a:gd name="connsiteX30" fmla="*/ 315173 w 389074"/>
                <a:gd name="connsiteY30" fmla="*/ 157270 h 426609"/>
                <a:gd name="connsiteX31" fmla="*/ 389075 w 389074"/>
                <a:gd name="connsiteY31" fmla="*/ 157270 h 426609"/>
                <a:gd name="connsiteX32" fmla="*/ 389075 w 389074"/>
                <a:gd name="connsiteY32" fmla="*/ 105469 h 426609"/>
                <a:gd name="connsiteX33" fmla="*/ 315140 w 389074"/>
                <a:gd name="connsiteY33" fmla="*/ 105469 h 426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89074" h="426609">
                  <a:moveTo>
                    <a:pt x="315140" y="0"/>
                  </a:moveTo>
                  <a:lnTo>
                    <a:pt x="252639" y="38067"/>
                  </a:lnTo>
                  <a:lnTo>
                    <a:pt x="252639" y="105636"/>
                  </a:lnTo>
                  <a:lnTo>
                    <a:pt x="121803" y="105636"/>
                  </a:lnTo>
                  <a:lnTo>
                    <a:pt x="121803" y="0"/>
                  </a:lnTo>
                  <a:lnTo>
                    <a:pt x="59368" y="38067"/>
                  </a:lnTo>
                  <a:lnTo>
                    <a:pt x="59368" y="105636"/>
                  </a:lnTo>
                  <a:lnTo>
                    <a:pt x="0" y="105636"/>
                  </a:lnTo>
                  <a:lnTo>
                    <a:pt x="0" y="157437"/>
                  </a:lnTo>
                  <a:lnTo>
                    <a:pt x="59368" y="157437"/>
                  </a:lnTo>
                  <a:lnTo>
                    <a:pt x="59368" y="327440"/>
                  </a:lnTo>
                  <a:cubicBezTo>
                    <a:pt x="59051" y="345327"/>
                    <a:pt x="62838" y="363048"/>
                    <a:pt x="70435" y="379241"/>
                  </a:cubicBezTo>
                  <a:cubicBezTo>
                    <a:pt x="77421" y="393985"/>
                    <a:pt x="88782" y="406219"/>
                    <a:pt x="102969" y="414275"/>
                  </a:cubicBezTo>
                  <a:cubicBezTo>
                    <a:pt x="117259" y="422519"/>
                    <a:pt x="134936" y="426632"/>
                    <a:pt x="156003" y="426609"/>
                  </a:cubicBezTo>
                  <a:lnTo>
                    <a:pt x="195804" y="426609"/>
                  </a:lnTo>
                  <a:lnTo>
                    <a:pt x="195804" y="372275"/>
                  </a:lnTo>
                  <a:lnTo>
                    <a:pt x="162970" y="372275"/>
                  </a:lnTo>
                  <a:cubicBezTo>
                    <a:pt x="148636" y="372275"/>
                    <a:pt x="138213" y="368064"/>
                    <a:pt x="131703" y="359641"/>
                  </a:cubicBezTo>
                  <a:cubicBezTo>
                    <a:pt x="125193" y="351217"/>
                    <a:pt x="121926" y="338997"/>
                    <a:pt x="121903" y="322974"/>
                  </a:cubicBezTo>
                  <a:lnTo>
                    <a:pt x="121903" y="157270"/>
                  </a:lnTo>
                  <a:lnTo>
                    <a:pt x="252639" y="157270"/>
                  </a:lnTo>
                  <a:lnTo>
                    <a:pt x="252639" y="327274"/>
                  </a:lnTo>
                  <a:cubicBezTo>
                    <a:pt x="252322" y="345161"/>
                    <a:pt x="256109" y="362881"/>
                    <a:pt x="263706" y="379075"/>
                  </a:cubicBezTo>
                  <a:cubicBezTo>
                    <a:pt x="270692" y="393818"/>
                    <a:pt x="282052" y="406052"/>
                    <a:pt x="296240" y="414109"/>
                  </a:cubicBezTo>
                  <a:cubicBezTo>
                    <a:pt x="310530" y="422352"/>
                    <a:pt x="328207" y="426466"/>
                    <a:pt x="349274" y="426442"/>
                  </a:cubicBezTo>
                  <a:lnTo>
                    <a:pt x="389075" y="426442"/>
                  </a:lnTo>
                  <a:lnTo>
                    <a:pt x="389075" y="372108"/>
                  </a:lnTo>
                  <a:lnTo>
                    <a:pt x="356241" y="372108"/>
                  </a:lnTo>
                  <a:cubicBezTo>
                    <a:pt x="341907" y="372108"/>
                    <a:pt x="331484" y="367898"/>
                    <a:pt x="324974" y="359474"/>
                  </a:cubicBezTo>
                  <a:cubicBezTo>
                    <a:pt x="318463" y="351051"/>
                    <a:pt x="315197" y="338831"/>
                    <a:pt x="315173" y="322807"/>
                  </a:cubicBezTo>
                  <a:lnTo>
                    <a:pt x="315173" y="157270"/>
                  </a:lnTo>
                  <a:lnTo>
                    <a:pt x="389075" y="157270"/>
                  </a:lnTo>
                  <a:lnTo>
                    <a:pt x="389075" y="105469"/>
                  </a:lnTo>
                  <a:lnTo>
                    <a:pt x="315140" y="105469"/>
                  </a:lnTo>
                  <a:close/>
                </a:path>
              </a:pathLst>
            </a:custGeom>
            <a:grpFill/>
            <a:ln w="3333" cap="flat">
              <a:noFill/>
              <a:prstDash val="solid"/>
              <a:miter/>
            </a:ln>
          </p:spPr>
          <p:txBody>
            <a:bodyPr rtlCol="0" anchor="ctr"/>
            <a:lstStyle/>
            <a:p>
              <a:endParaRPr lang="es-ES" sz="1350"/>
            </a:p>
          </p:txBody>
        </p:sp>
        <p:sp>
          <p:nvSpPr>
            <p:cNvPr id="20" name="Forma libre: forma 19">
              <a:extLst>
                <a:ext uri="{FF2B5EF4-FFF2-40B4-BE49-F238E27FC236}">
                  <a16:creationId xmlns:a16="http://schemas.microsoft.com/office/drawing/2014/main" id="{E1A1DEB2-3195-5698-B054-A2F9EEA506D7}"/>
                </a:ext>
              </a:extLst>
            </p:cNvPr>
            <p:cNvSpPr/>
            <p:nvPr/>
          </p:nvSpPr>
          <p:spPr>
            <a:xfrm>
              <a:off x="3363766" y="3487762"/>
              <a:ext cx="61901" cy="320840"/>
            </a:xfrm>
            <a:custGeom>
              <a:avLst/>
              <a:gdLst>
                <a:gd name="connsiteX0" fmla="*/ 0 w 61901"/>
                <a:gd name="connsiteY0" fmla="*/ 0 h 320840"/>
                <a:gd name="connsiteX1" fmla="*/ 61901 w 61901"/>
                <a:gd name="connsiteY1" fmla="*/ 0 h 320840"/>
                <a:gd name="connsiteX2" fmla="*/ 61901 w 61901"/>
                <a:gd name="connsiteY2" fmla="*/ 320840 h 320840"/>
                <a:gd name="connsiteX3" fmla="*/ 0 w 61901"/>
                <a:gd name="connsiteY3" fmla="*/ 320840 h 320840"/>
              </a:gdLst>
              <a:ahLst/>
              <a:cxnLst>
                <a:cxn ang="0">
                  <a:pos x="connsiteX0" y="connsiteY0"/>
                </a:cxn>
                <a:cxn ang="0">
                  <a:pos x="connsiteX1" y="connsiteY1"/>
                </a:cxn>
                <a:cxn ang="0">
                  <a:pos x="connsiteX2" y="connsiteY2"/>
                </a:cxn>
                <a:cxn ang="0">
                  <a:pos x="connsiteX3" y="connsiteY3"/>
                </a:cxn>
              </a:cxnLst>
              <a:rect l="l" t="t" r="r" b="b"/>
              <a:pathLst>
                <a:path w="61901" h="320840">
                  <a:moveTo>
                    <a:pt x="0" y="0"/>
                  </a:moveTo>
                  <a:lnTo>
                    <a:pt x="61901" y="0"/>
                  </a:lnTo>
                  <a:lnTo>
                    <a:pt x="61901" y="320840"/>
                  </a:lnTo>
                  <a:lnTo>
                    <a:pt x="0" y="320840"/>
                  </a:lnTo>
                  <a:close/>
                </a:path>
              </a:pathLst>
            </a:custGeom>
            <a:grpFill/>
            <a:ln w="3333" cap="flat">
              <a:noFill/>
              <a:prstDash val="solid"/>
              <a:miter/>
            </a:ln>
          </p:spPr>
          <p:txBody>
            <a:bodyPr rtlCol="0" anchor="ctr"/>
            <a:lstStyle/>
            <a:p>
              <a:endParaRPr lang="es-ES" sz="1350"/>
            </a:p>
          </p:txBody>
        </p:sp>
        <p:sp>
          <p:nvSpPr>
            <p:cNvPr id="21" name="Forma libre: forma 20">
              <a:extLst>
                <a:ext uri="{FF2B5EF4-FFF2-40B4-BE49-F238E27FC236}">
                  <a16:creationId xmlns:a16="http://schemas.microsoft.com/office/drawing/2014/main" id="{30BAD52A-F689-2F76-BF4F-E09CB1E65002}"/>
                </a:ext>
              </a:extLst>
            </p:cNvPr>
            <p:cNvSpPr/>
            <p:nvPr/>
          </p:nvSpPr>
          <p:spPr>
            <a:xfrm>
              <a:off x="3352355" y="3351978"/>
              <a:ext cx="85223" cy="81495"/>
            </a:xfrm>
            <a:custGeom>
              <a:avLst/>
              <a:gdLst>
                <a:gd name="connsiteX0" fmla="*/ 72679 w 85223"/>
                <a:gd name="connsiteY0" fmla="*/ 11048 h 81495"/>
                <a:gd name="connsiteX1" fmla="*/ 42345 w 85223"/>
                <a:gd name="connsiteY1" fmla="*/ 14 h 81495"/>
                <a:gd name="connsiteX2" fmla="*/ 12344 w 85223"/>
                <a:gd name="connsiteY2" fmla="*/ 11048 h 81495"/>
                <a:gd name="connsiteX3" fmla="*/ 44 w 85223"/>
                <a:gd name="connsiteY3" fmla="*/ 41048 h 81495"/>
                <a:gd name="connsiteX4" fmla="*/ 12344 w 85223"/>
                <a:gd name="connsiteY4" fmla="*/ 70415 h 81495"/>
                <a:gd name="connsiteX5" fmla="*/ 42345 w 85223"/>
                <a:gd name="connsiteY5" fmla="*/ 81482 h 81495"/>
                <a:gd name="connsiteX6" fmla="*/ 72679 w 85223"/>
                <a:gd name="connsiteY6" fmla="*/ 70415 h 81495"/>
                <a:gd name="connsiteX7" fmla="*/ 85179 w 85223"/>
                <a:gd name="connsiteY7" fmla="*/ 41048 h 81495"/>
                <a:gd name="connsiteX8" fmla="*/ 72679 w 85223"/>
                <a:gd name="connsiteY8" fmla="*/ 11048 h 81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223" h="81495">
                  <a:moveTo>
                    <a:pt x="72679" y="11048"/>
                  </a:moveTo>
                  <a:cubicBezTo>
                    <a:pt x="64302" y="3707"/>
                    <a:pt x="53482" y="-229"/>
                    <a:pt x="42345" y="14"/>
                  </a:cubicBezTo>
                  <a:cubicBezTo>
                    <a:pt x="31305" y="-266"/>
                    <a:pt x="20574" y="3681"/>
                    <a:pt x="12344" y="11048"/>
                  </a:cubicBezTo>
                  <a:cubicBezTo>
                    <a:pt x="4004" y="18734"/>
                    <a:pt x="-499" y="29721"/>
                    <a:pt x="44" y="41048"/>
                  </a:cubicBezTo>
                  <a:cubicBezTo>
                    <a:pt x="-416" y="52178"/>
                    <a:pt x="4091" y="62935"/>
                    <a:pt x="12344" y="70415"/>
                  </a:cubicBezTo>
                  <a:cubicBezTo>
                    <a:pt x="20568" y="77796"/>
                    <a:pt x="31298" y="81752"/>
                    <a:pt x="42345" y="81482"/>
                  </a:cubicBezTo>
                  <a:cubicBezTo>
                    <a:pt x="53485" y="81719"/>
                    <a:pt x="64309" y="77769"/>
                    <a:pt x="72679" y="70415"/>
                  </a:cubicBezTo>
                  <a:cubicBezTo>
                    <a:pt x="81056" y="63009"/>
                    <a:pt x="85646" y="52218"/>
                    <a:pt x="85179" y="41048"/>
                  </a:cubicBezTo>
                  <a:cubicBezTo>
                    <a:pt x="85729" y="29678"/>
                    <a:pt x="81139" y="18664"/>
                    <a:pt x="72679" y="11048"/>
                  </a:cubicBezTo>
                  <a:close/>
                </a:path>
              </a:pathLst>
            </a:custGeom>
            <a:grpFill/>
            <a:ln w="3333" cap="flat">
              <a:noFill/>
              <a:prstDash val="solid"/>
              <a:miter/>
            </a:ln>
          </p:spPr>
          <p:txBody>
            <a:bodyPr rtlCol="0" anchor="ctr"/>
            <a:lstStyle/>
            <a:p>
              <a:endParaRPr lang="es-ES" sz="1350"/>
            </a:p>
          </p:txBody>
        </p:sp>
        <p:sp>
          <p:nvSpPr>
            <p:cNvPr id="22" name="Forma libre: forma 21">
              <a:extLst>
                <a:ext uri="{FF2B5EF4-FFF2-40B4-BE49-F238E27FC236}">
                  <a16:creationId xmlns:a16="http://schemas.microsoft.com/office/drawing/2014/main" id="{44AAEE13-B78E-04C1-92A8-E27BDC9BEE18}"/>
                </a:ext>
              </a:extLst>
            </p:cNvPr>
            <p:cNvSpPr/>
            <p:nvPr/>
          </p:nvSpPr>
          <p:spPr>
            <a:xfrm>
              <a:off x="3467535" y="3481533"/>
              <a:ext cx="269009" cy="333907"/>
            </a:xfrm>
            <a:custGeom>
              <a:avLst/>
              <a:gdLst>
                <a:gd name="connsiteX0" fmla="*/ 244672 w 269009"/>
                <a:gd name="connsiteY0" fmla="*/ 179599 h 333907"/>
                <a:gd name="connsiteX1" fmla="*/ 169837 w 269009"/>
                <a:gd name="connsiteY1" fmla="*/ 143931 h 333907"/>
                <a:gd name="connsiteX2" fmla="*/ 138270 w 269009"/>
                <a:gd name="connsiteY2" fmla="*/ 136365 h 333907"/>
                <a:gd name="connsiteX3" fmla="*/ 104769 w 269009"/>
                <a:gd name="connsiteY3" fmla="*/ 125498 h 333907"/>
                <a:gd name="connsiteX4" fmla="*/ 81435 w 269009"/>
                <a:gd name="connsiteY4" fmla="*/ 111597 h 333907"/>
                <a:gd name="connsiteX5" fmla="*/ 72602 w 269009"/>
                <a:gd name="connsiteY5" fmla="*/ 90130 h 333907"/>
                <a:gd name="connsiteX6" fmla="*/ 89269 w 269009"/>
                <a:gd name="connsiteY6" fmla="*/ 63263 h 333907"/>
                <a:gd name="connsiteX7" fmla="*/ 133336 w 269009"/>
                <a:gd name="connsiteY7" fmla="*/ 52963 h 333907"/>
                <a:gd name="connsiteX8" fmla="*/ 182904 w 269009"/>
                <a:gd name="connsiteY8" fmla="*/ 65296 h 333907"/>
                <a:gd name="connsiteX9" fmla="*/ 213538 w 269009"/>
                <a:gd name="connsiteY9" fmla="*/ 107297 h 333907"/>
                <a:gd name="connsiteX10" fmla="*/ 265339 w 269009"/>
                <a:gd name="connsiteY10" fmla="*/ 88364 h 333907"/>
                <a:gd name="connsiteX11" fmla="*/ 238172 w 269009"/>
                <a:gd name="connsiteY11" fmla="*/ 39729 h 333907"/>
                <a:gd name="connsiteX12" fmla="*/ 192371 w 269009"/>
                <a:gd name="connsiteY12" fmla="*/ 10029 h 333907"/>
                <a:gd name="connsiteX13" fmla="*/ 133336 w 269009"/>
                <a:gd name="connsiteY13" fmla="*/ 28 h 333907"/>
                <a:gd name="connsiteX14" fmla="*/ 70001 w 269009"/>
                <a:gd name="connsiteY14" fmla="*/ 11695 h 333907"/>
                <a:gd name="connsiteX15" fmla="*/ 26667 w 269009"/>
                <a:gd name="connsiteY15" fmla="*/ 43829 h 333907"/>
                <a:gd name="connsiteX16" fmla="*/ 11200 w 269009"/>
                <a:gd name="connsiteY16" fmla="*/ 90864 h 333907"/>
                <a:gd name="connsiteX17" fmla="*/ 34534 w 269009"/>
                <a:gd name="connsiteY17" fmla="*/ 150565 h 333907"/>
                <a:gd name="connsiteX18" fmla="*/ 109702 w 269009"/>
                <a:gd name="connsiteY18" fmla="*/ 187532 h 333907"/>
                <a:gd name="connsiteX19" fmla="*/ 141903 w 269009"/>
                <a:gd name="connsiteY19" fmla="*/ 195733 h 333907"/>
                <a:gd name="connsiteX20" fmla="*/ 192104 w 269009"/>
                <a:gd name="connsiteY20" fmla="*/ 213100 h 333907"/>
                <a:gd name="connsiteX21" fmla="*/ 208238 w 269009"/>
                <a:gd name="connsiteY21" fmla="*/ 240567 h 333907"/>
                <a:gd name="connsiteX22" fmla="*/ 189271 w 269009"/>
                <a:gd name="connsiteY22" fmla="*/ 269934 h 333907"/>
                <a:gd name="connsiteX23" fmla="*/ 136870 w 269009"/>
                <a:gd name="connsiteY23" fmla="*/ 281634 h 333907"/>
                <a:gd name="connsiteX24" fmla="*/ 100202 w 269009"/>
                <a:gd name="connsiteY24" fmla="*/ 275301 h 333907"/>
                <a:gd name="connsiteX25" fmla="*/ 69568 w 269009"/>
                <a:gd name="connsiteY25" fmla="*/ 256034 h 333907"/>
                <a:gd name="connsiteX26" fmla="*/ 50301 w 269009"/>
                <a:gd name="connsiteY26" fmla="*/ 223500 h 333907"/>
                <a:gd name="connsiteX27" fmla="*/ 0 w 269009"/>
                <a:gd name="connsiteY27" fmla="*/ 245500 h 333907"/>
                <a:gd name="connsiteX28" fmla="*/ 78935 w 269009"/>
                <a:gd name="connsiteY28" fmla="*/ 324435 h 333907"/>
                <a:gd name="connsiteX29" fmla="*/ 137070 w 269009"/>
                <a:gd name="connsiteY29" fmla="*/ 333902 h 333907"/>
                <a:gd name="connsiteX30" fmla="*/ 207071 w 269009"/>
                <a:gd name="connsiteY30" fmla="*/ 321602 h 333907"/>
                <a:gd name="connsiteX31" fmla="*/ 252872 w 269009"/>
                <a:gd name="connsiteY31" fmla="*/ 287801 h 333907"/>
                <a:gd name="connsiteX32" fmla="*/ 269006 w 269009"/>
                <a:gd name="connsiteY32" fmla="*/ 238833 h 333907"/>
                <a:gd name="connsiteX33" fmla="*/ 244672 w 269009"/>
                <a:gd name="connsiteY33" fmla="*/ 179599 h 333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69009" h="333907">
                  <a:moveTo>
                    <a:pt x="244672" y="179599"/>
                  </a:moveTo>
                  <a:cubicBezTo>
                    <a:pt x="228471" y="164265"/>
                    <a:pt x="203528" y="152375"/>
                    <a:pt x="169837" y="143931"/>
                  </a:cubicBezTo>
                  <a:lnTo>
                    <a:pt x="138270" y="136365"/>
                  </a:lnTo>
                  <a:cubicBezTo>
                    <a:pt x="126913" y="133355"/>
                    <a:pt x="115729" y="129728"/>
                    <a:pt x="104769" y="125498"/>
                  </a:cubicBezTo>
                  <a:cubicBezTo>
                    <a:pt x="96195" y="122351"/>
                    <a:pt x="88285" y="117638"/>
                    <a:pt x="81435" y="111597"/>
                  </a:cubicBezTo>
                  <a:cubicBezTo>
                    <a:pt x="75512" y="106064"/>
                    <a:pt x="72288" y="98230"/>
                    <a:pt x="72602" y="90130"/>
                  </a:cubicBezTo>
                  <a:cubicBezTo>
                    <a:pt x="72602" y="79153"/>
                    <a:pt x="78158" y="70197"/>
                    <a:pt x="89269" y="63263"/>
                  </a:cubicBezTo>
                  <a:cubicBezTo>
                    <a:pt x="100379" y="56330"/>
                    <a:pt x="115069" y="52896"/>
                    <a:pt x="133336" y="52963"/>
                  </a:cubicBezTo>
                  <a:cubicBezTo>
                    <a:pt x="150653" y="52666"/>
                    <a:pt x="167744" y="56920"/>
                    <a:pt x="182904" y="65296"/>
                  </a:cubicBezTo>
                  <a:cubicBezTo>
                    <a:pt x="197437" y="73497"/>
                    <a:pt x="207648" y="87497"/>
                    <a:pt x="213538" y="107297"/>
                  </a:cubicBezTo>
                  <a:lnTo>
                    <a:pt x="265339" y="88364"/>
                  </a:lnTo>
                  <a:cubicBezTo>
                    <a:pt x="260509" y="70130"/>
                    <a:pt x="251165" y="53403"/>
                    <a:pt x="238172" y="39729"/>
                  </a:cubicBezTo>
                  <a:cubicBezTo>
                    <a:pt x="225325" y="26522"/>
                    <a:pt x="209671" y="16372"/>
                    <a:pt x="192371" y="10029"/>
                  </a:cubicBezTo>
                  <a:cubicBezTo>
                    <a:pt x="173460" y="3152"/>
                    <a:pt x="153457" y="-238"/>
                    <a:pt x="133336" y="28"/>
                  </a:cubicBezTo>
                  <a:cubicBezTo>
                    <a:pt x="111656" y="-378"/>
                    <a:pt x="90115" y="3592"/>
                    <a:pt x="70001" y="11695"/>
                  </a:cubicBezTo>
                  <a:cubicBezTo>
                    <a:pt x="52951" y="18352"/>
                    <a:pt x="37987" y="29446"/>
                    <a:pt x="26667" y="43829"/>
                  </a:cubicBezTo>
                  <a:cubicBezTo>
                    <a:pt x="16414" y="57346"/>
                    <a:pt x="10970" y="73900"/>
                    <a:pt x="11200" y="90864"/>
                  </a:cubicBezTo>
                  <a:cubicBezTo>
                    <a:pt x="10660" y="113087"/>
                    <a:pt x="19067" y="134598"/>
                    <a:pt x="34534" y="150565"/>
                  </a:cubicBezTo>
                  <a:cubicBezTo>
                    <a:pt x="50091" y="166765"/>
                    <a:pt x="75145" y="179089"/>
                    <a:pt x="109702" y="187532"/>
                  </a:cubicBezTo>
                  <a:lnTo>
                    <a:pt x="141903" y="195733"/>
                  </a:lnTo>
                  <a:cubicBezTo>
                    <a:pt x="164637" y="200776"/>
                    <a:pt x="181370" y="206566"/>
                    <a:pt x="192104" y="213100"/>
                  </a:cubicBezTo>
                  <a:cubicBezTo>
                    <a:pt x="202204" y="218510"/>
                    <a:pt x="208431" y="229110"/>
                    <a:pt x="208238" y="240567"/>
                  </a:cubicBezTo>
                  <a:cubicBezTo>
                    <a:pt x="208238" y="252367"/>
                    <a:pt x="201914" y="262157"/>
                    <a:pt x="189271" y="269934"/>
                  </a:cubicBezTo>
                  <a:cubicBezTo>
                    <a:pt x="176627" y="277711"/>
                    <a:pt x="159160" y="281611"/>
                    <a:pt x="136870" y="281634"/>
                  </a:cubicBezTo>
                  <a:cubicBezTo>
                    <a:pt x="124373" y="281671"/>
                    <a:pt x="111962" y="279528"/>
                    <a:pt x="100202" y="275301"/>
                  </a:cubicBezTo>
                  <a:cubicBezTo>
                    <a:pt x="88672" y="271264"/>
                    <a:pt x="78202" y="264677"/>
                    <a:pt x="69568" y="256034"/>
                  </a:cubicBezTo>
                  <a:cubicBezTo>
                    <a:pt x="60625" y="246897"/>
                    <a:pt x="54014" y="235737"/>
                    <a:pt x="50301" y="223500"/>
                  </a:cubicBezTo>
                  <a:lnTo>
                    <a:pt x="0" y="245500"/>
                  </a:lnTo>
                  <a:cubicBezTo>
                    <a:pt x="12404" y="282781"/>
                    <a:pt x="41654" y="312032"/>
                    <a:pt x="78935" y="324435"/>
                  </a:cubicBezTo>
                  <a:cubicBezTo>
                    <a:pt x="97639" y="330855"/>
                    <a:pt x="117296" y="334055"/>
                    <a:pt x="137070" y="333902"/>
                  </a:cubicBezTo>
                  <a:cubicBezTo>
                    <a:pt x="164004" y="333902"/>
                    <a:pt x="187337" y="329802"/>
                    <a:pt x="207071" y="321602"/>
                  </a:cubicBezTo>
                  <a:cubicBezTo>
                    <a:pt x="225125" y="314705"/>
                    <a:pt x="240958" y="303018"/>
                    <a:pt x="252872" y="287801"/>
                  </a:cubicBezTo>
                  <a:cubicBezTo>
                    <a:pt x="263506" y="273708"/>
                    <a:pt x="269179" y="256490"/>
                    <a:pt x="269006" y="238833"/>
                  </a:cubicBezTo>
                  <a:cubicBezTo>
                    <a:pt x="269006" y="214723"/>
                    <a:pt x="260896" y="194976"/>
                    <a:pt x="244672" y="179599"/>
                  </a:cubicBezTo>
                  <a:close/>
                </a:path>
              </a:pathLst>
            </a:custGeom>
            <a:grpFill/>
            <a:ln w="3333" cap="flat">
              <a:noFill/>
              <a:prstDash val="solid"/>
              <a:miter/>
            </a:ln>
          </p:spPr>
          <p:txBody>
            <a:bodyPr rtlCol="0" anchor="ctr"/>
            <a:lstStyle/>
            <a:p>
              <a:endParaRPr lang="es-ES" sz="1350"/>
            </a:p>
          </p:txBody>
        </p:sp>
        <p:sp>
          <p:nvSpPr>
            <p:cNvPr id="23" name="Forma libre: forma 22">
              <a:extLst>
                <a:ext uri="{FF2B5EF4-FFF2-40B4-BE49-F238E27FC236}">
                  <a16:creationId xmlns:a16="http://schemas.microsoft.com/office/drawing/2014/main" id="{61135798-C26C-5BBE-34C2-9FC776549DF2}"/>
                </a:ext>
              </a:extLst>
            </p:cNvPr>
            <p:cNvSpPr/>
            <p:nvPr/>
          </p:nvSpPr>
          <p:spPr>
            <a:xfrm>
              <a:off x="3777708" y="3366492"/>
              <a:ext cx="275409" cy="442275"/>
            </a:xfrm>
            <a:custGeom>
              <a:avLst/>
              <a:gdLst>
                <a:gd name="connsiteX0" fmla="*/ 217905 w 275409"/>
                <a:gd name="connsiteY0" fmla="*/ 130136 h 442275"/>
                <a:gd name="connsiteX1" fmla="*/ 156637 w 275409"/>
                <a:gd name="connsiteY1" fmla="*/ 114969 h 442275"/>
                <a:gd name="connsiteX2" fmla="*/ 95035 w 275409"/>
                <a:gd name="connsiteY2" fmla="*/ 132336 h 442275"/>
                <a:gd name="connsiteX3" fmla="*/ 61901 w 275409"/>
                <a:gd name="connsiteY3" fmla="*/ 168737 h 442275"/>
                <a:gd name="connsiteX4" fmla="*/ 61901 w 275409"/>
                <a:gd name="connsiteY4" fmla="*/ 0 h 442275"/>
                <a:gd name="connsiteX5" fmla="*/ 0 w 275409"/>
                <a:gd name="connsiteY5" fmla="*/ 0 h 442275"/>
                <a:gd name="connsiteX6" fmla="*/ 0 w 275409"/>
                <a:gd name="connsiteY6" fmla="*/ 442143 h 442275"/>
                <a:gd name="connsiteX7" fmla="*/ 61901 w 275409"/>
                <a:gd name="connsiteY7" fmla="*/ 442143 h 442275"/>
                <a:gd name="connsiteX8" fmla="*/ 61901 w 275409"/>
                <a:gd name="connsiteY8" fmla="*/ 252139 h 442275"/>
                <a:gd name="connsiteX9" fmla="*/ 84302 w 275409"/>
                <a:gd name="connsiteY9" fmla="*/ 191837 h 442275"/>
                <a:gd name="connsiteX10" fmla="*/ 142103 w 275409"/>
                <a:gd name="connsiteY10" fmla="*/ 170037 h 442275"/>
                <a:gd name="connsiteX11" fmla="*/ 193271 w 275409"/>
                <a:gd name="connsiteY11" fmla="*/ 191537 h 442275"/>
                <a:gd name="connsiteX12" fmla="*/ 212838 w 275409"/>
                <a:gd name="connsiteY12" fmla="*/ 249639 h 442275"/>
                <a:gd name="connsiteX13" fmla="*/ 212838 w 275409"/>
                <a:gd name="connsiteY13" fmla="*/ 442276 h 442275"/>
                <a:gd name="connsiteX14" fmla="*/ 275373 w 275409"/>
                <a:gd name="connsiteY14" fmla="*/ 442276 h 442275"/>
                <a:gd name="connsiteX15" fmla="*/ 275373 w 275409"/>
                <a:gd name="connsiteY15" fmla="*/ 239405 h 442275"/>
                <a:gd name="connsiteX16" fmla="*/ 259906 w 275409"/>
                <a:gd name="connsiteY16" fmla="*/ 173404 h 442275"/>
                <a:gd name="connsiteX17" fmla="*/ 217905 w 275409"/>
                <a:gd name="connsiteY17" fmla="*/ 130136 h 44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5409" h="442275">
                  <a:moveTo>
                    <a:pt x="217905" y="130136"/>
                  </a:moveTo>
                  <a:cubicBezTo>
                    <a:pt x="199171" y="119756"/>
                    <a:pt x="178037" y="114522"/>
                    <a:pt x="156637" y="114969"/>
                  </a:cubicBezTo>
                  <a:cubicBezTo>
                    <a:pt x="134890" y="114932"/>
                    <a:pt x="113559" y="120943"/>
                    <a:pt x="95035" y="132336"/>
                  </a:cubicBezTo>
                  <a:cubicBezTo>
                    <a:pt x="80848" y="141186"/>
                    <a:pt x="69382" y="153783"/>
                    <a:pt x="61901" y="168737"/>
                  </a:cubicBezTo>
                  <a:lnTo>
                    <a:pt x="61901" y="0"/>
                  </a:lnTo>
                  <a:lnTo>
                    <a:pt x="0" y="0"/>
                  </a:lnTo>
                  <a:lnTo>
                    <a:pt x="0" y="442143"/>
                  </a:lnTo>
                  <a:lnTo>
                    <a:pt x="61901" y="442143"/>
                  </a:lnTo>
                  <a:lnTo>
                    <a:pt x="61901" y="252139"/>
                  </a:lnTo>
                  <a:cubicBezTo>
                    <a:pt x="61901" y="226471"/>
                    <a:pt x="69368" y="206371"/>
                    <a:pt x="84302" y="191837"/>
                  </a:cubicBezTo>
                  <a:cubicBezTo>
                    <a:pt x="99236" y="177304"/>
                    <a:pt x="118502" y="170037"/>
                    <a:pt x="142103" y="170037"/>
                  </a:cubicBezTo>
                  <a:cubicBezTo>
                    <a:pt x="163137" y="170037"/>
                    <a:pt x="180204" y="177204"/>
                    <a:pt x="193271" y="191537"/>
                  </a:cubicBezTo>
                  <a:cubicBezTo>
                    <a:pt x="206338" y="205871"/>
                    <a:pt x="212871" y="225238"/>
                    <a:pt x="212838" y="249639"/>
                  </a:cubicBezTo>
                  <a:lnTo>
                    <a:pt x="212838" y="442276"/>
                  </a:lnTo>
                  <a:lnTo>
                    <a:pt x="275373" y="442276"/>
                  </a:lnTo>
                  <a:lnTo>
                    <a:pt x="275373" y="239405"/>
                  </a:lnTo>
                  <a:cubicBezTo>
                    <a:pt x="275906" y="216448"/>
                    <a:pt x="270606" y="193727"/>
                    <a:pt x="259906" y="173404"/>
                  </a:cubicBezTo>
                  <a:cubicBezTo>
                    <a:pt x="250239" y="155337"/>
                    <a:pt x="235672" y="140346"/>
                    <a:pt x="217905" y="130136"/>
                  </a:cubicBezTo>
                  <a:close/>
                </a:path>
              </a:pathLst>
            </a:custGeom>
            <a:grpFill/>
            <a:ln w="3333" cap="flat">
              <a:noFill/>
              <a:prstDash val="solid"/>
              <a:miter/>
            </a:ln>
          </p:spPr>
          <p:txBody>
            <a:bodyPr rtlCol="0" anchor="ctr"/>
            <a:lstStyle/>
            <a:p>
              <a:endParaRPr lang="es-ES" sz="1350"/>
            </a:p>
          </p:txBody>
        </p:sp>
        <p:sp>
          <p:nvSpPr>
            <p:cNvPr id="24" name="Forma libre: forma 23">
              <a:extLst>
                <a:ext uri="{FF2B5EF4-FFF2-40B4-BE49-F238E27FC236}">
                  <a16:creationId xmlns:a16="http://schemas.microsoft.com/office/drawing/2014/main" id="{E7EB6957-53CE-B2CF-4467-B45D0FAF00E7}"/>
                </a:ext>
              </a:extLst>
            </p:cNvPr>
            <p:cNvSpPr/>
            <p:nvPr/>
          </p:nvSpPr>
          <p:spPr>
            <a:xfrm>
              <a:off x="4111282" y="3366492"/>
              <a:ext cx="326640" cy="442142"/>
            </a:xfrm>
            <a:custGeom>
              <a:avLst/>
              <a:gdLst>
                <a:gd name="connsiteX0" fmla="*/ 282939 w 326640"/>
                <a:gd name="connsiteY0" fmla="*/ 38234 h 442142"/>
                <a:gd name="connsiteX1" fmla="*/ 162937 w 326640"/>
                <a:gd name="connsiteY1" fmla="*/ 0 h 442142"/>
                <a:gd name="connsiteX2" fmla="*/ 0 w 326640"/>
                <a:gd name="connsiteY2" fmla="*/ 0 h 442142"/>
                <a:gd name="connsiteX3" fmla="*/ 0 w 326640"/>
                <a:gd name="connsiteY3" fmla="*/ 442143 h 442142"/>
                <a:gd name="connsiteX4" fmla="*/ 65035 w 326640"/>
                <a:gd name="connsiteY4" fmla="*/ 442143 h 442142"/>
                <a:gd name="connsiteX5" fmla="*/ 65035 w 326640"/>
                <a:gd name="connsiteY5" fmla="*/ 285473 h 442142"/>
                <a:gd name="connsiteX6" fmla="*/ 163570 w 326640"/>
                <a:gd name="connsiteY6" fmla="*/ 285473 h 442142"/>
                <a:gd name="connsiteX7" fmla="*/ 250439 w 326640"/>
                <a:gd name="connsiteY7" fmla="*/ 268406 h 442142"/>
                <a:gd name="connsiteX8" fmla="*/ 306640 w 326640"/>
                <a:gd name="connsiteY8" fmla="*/ 219138 h 442142"/>
                <a:gd name="connsiteX9" fmla="*/ 326640 w 326640"/>
                <a:gd name="connsiteY9" fmla="*/ 143370 h 442142"/>
                <a:gd name="connsiteX10" fmla="*/ 282939 w 326640"/>
                <a:gd name="connsiteY10" fmla="*/ 38234 h 442142"/>
                <a:gd name="connsiteX11" fmla="*/ 231805 w 326640"/>
                <a:gd name="connsiteY11" fmla="*/ 206538 h 442142"/>
                <a:gd name="connsiteX12" fmla="*/ 157903 w 326640"/>
                <a:gd name="connsiteY12" fmla="*/ 228038 h 442142"/>
                <a:gd name="connsiteX13" fmla="*/ 64935 w 326640"/>
                <a:gd name="connsiteY13" fmla="*/ 228038 h 442142"/>
                <a:gd name="connsiteX14" fmla="*/ 64935 w 326640"/>
                <a:gd name="connsiteY14" fmla="*/ 58768 h 442142"/>
                <a:gd name="connsiteX15" fmla="*/ 157803 w 326640"/>
                <a:gd name="connsiteY15" fmla="*/ 58768 h 442142"/>
                <a:gd name="connsiteX16" fmla="*/ 231705 w 326640"/>
                <a:gd name="connsiteY16" fmla="*/ 79902 h 442142"/>
                <a:gd name="connsiteX17" fmla="*/ 258205 w 326640"/>
                <a:gd name="connsiteY17" fmla="*/ 143403 h 442142"/>
                <a:gd name="connsiteX18" fmla="*/ 231705 w 326640"/>
                <a:gd name="connsiteY18" fmla="*/ 206538 h 44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6640" h="442142">
                  <a:moveTo>
                    <a:pt x="282939" y="38234"/>
                  </a:moveTo>
                  <a:cubicBezTo>
                    <a:pt x="253906" y="12767"/>
                    <a:pt x="213905" y="23"/>
                    <a:pt x="162937" y="0"/>
                  </a:cubicBezTo>
                  <a:lnTo>
                    <a:pt x="0" y="0"/>
                  </a:lnTo>
                  <a:lnTo>
                    <a:pt x="0" y="442143"/>
                  </a:lnTo>
                  <a:lnTo>
                    <a:pt x="65035" y="442143"/>
                  </a:lnTo>
                  <a:lnTo>
                    <a:pt x="65035" y="285473"/>
                  </a:lnTo>
                  <a:lnTo>
                    <a:pt x="163570" y="285473"/>
                  </a:lnTo>
                  <a:cubicBezTo>
                    <a:pt x="197271" y="285473"/>
                    <a:pt x="226205" y="279783"/>
                    <a:pt x="250439" y="268406"/>
                  </a:cubicBezTo>
                  <a:cubicBezTo>
                    <a:pt x="273639" y="257922"/>
                    <a:pt x="293206" y="240772"/>
                    <a:pt x="306640" y="219138"/>
                  </a:cubicBezTo>
                  <a:cubicBezTo>
                    <a:pt x="319973" y="197671"/>
                    <a:pt x="326640" y="172414"/>
                    <a:pt x="326640" y="143370"/>
                  </a:cubicBezTo>
                  <a:cubicBezTo>
                    <a:pt x="326507" y="98745"/>
                    <a:pt x="311940" y="63701"/>
                    <a:pt x="282939" y="38234"/>
                  </a:cubicBezTo>
                  <a:close/>
                  <a:moveTo>
                    <a:pt x="231805" y="206538"/>
                  </a:moveTo>
                  <a:cubicBezTo>
                    <a:pt x="214038" y="220871"/>
                    <a:pt x="189404" y="228038"/>
                    <a:pt x="157903" y="228038"/>
                  </a:cubicBezTo>
                  <a:lnTo>
                    <a:pt x="64935" y="228038"/>
                  </a:lnTo>
                  <a:lnTo>
                    <a:pt x="64935" y="58768"/>
                  </a:lnTo>
                  <a:lnTo>
                    <a:pt x="157803" y="58768"/>
                  </a:lnTo>
                  <a:cubicBezTo>
                    <a:pt x="189371" y="58768"/>
                    <a:pt x="214004" y="65811"/>
                    <a:pt x="231705" y="79902"/>
                  </a:cubicBezTo>
                  <a:cubicBezTo>
                    <a:pt x="249405" y="93992"/>
                    <a:pt x="258239" y="115159"/>
                    <a:pt x="258205" y="143403"/>
                  </a:cubicBezTo>
                  <a:cubicBezTo>
                    <a:pt x="258205" y="171180"/>
                    <a:pt x="249372" y="192227"/>
                    <a:pt x="231705" y="206538"/>
                  </a:cubicBezTo>
                  <a:close/>
                </a:path>
              </a:pathLst>
            </a:custGeom>
            <a:grpFill/>
            <a:ln w="3333" cap="flat">
              <a:noFill/>
              <a:prstDash val="solid"/>
              <a:miter/>
            </a:ln>
          </p:spPr>
          <p:txBody>
            <a:bodyPr rtlCol="0" anchor="ctr"/>
            <a:lstStyle/>
            <a:p>
              <a:endParaRPr lang="es-ES" sz="1350"/>
            </a:p>
          </p:txBody>
        </p:sp>
        <p:sp>
          <p:nvSpPr>
            <p:cNvPr id="25" name="Forma libre: forma 24">
              <a:extLst>
                <a:ext uri="{FF2B5EF4-FFF2-40B4-BE49-F238E27FC236}">
                  <a16:creationId xmlns:a16="http://schemas.microsoft.com/office/drawing/2014/main" id="{36ADED8F-E0AC-7B41-3A31-EE783E4FAFDA}"/>
                </a:ext>
              </a:extLst>
            </p:cNvPr>
            <p:cNvSpPr/>
            <p:nvPr/>
          </p:nvSpPr>
          <p:spPr>
            <a:xfrm>
              <a:off x="4443077" y="3481431"/>
              <a:ext cx="325301" cy="334137"/>
            </a:xfrm>
            <a:custGeom>
              <a:avLst/>
              <a:gdLst>
                <a:gd name="connsiteX0" fmla="*/ 246351 w 325301"/>
                <a:gd name="connsiteY0" fmla="*/ 20865 h 334137"/>
                <a:gd name="connsiteX1" fmla="*/ 162349 w 325301"/>
                <a:gd name="connsiteY1" fmla="*/ 31 h 334137"/>
                <a:gd name="connsiteX2" fmla="*/ 97914 w 325301"/>
                <a:gd name="connsiteY2" fmla="*/ 12031 h 334137"/>
                <a:gd name="connsiteX3" fmla="*/ 46113 w 325301"/>
                <a:gd name="connsiteY3" fmla="*/ 46465 h 334137"/>
                <a:gd name="connsiteX4" fmla="*/ 12013 w 325301"/>
                <a:gd name="connsiteY4" fmla="*/ 99500 h 334137"/>
                <a:gd name="connsiteX5" fmla="*/ 12 w 325301"/>
                <a:gd name="connsiteY5" fmla="*/ 166768 h 334137"/>
                <a:gd name="connsiteX6" fmla="*/ 21179 w 325301"/>
                <a:gd name="connsiteY6" fmla="*/ 253936 h 334137"/>
                <a:gd name="connsiteX7" fmla="*/ 79280 w 325301"/>
                <a:gd name="connsiteY7" fmla="*/ 313004 h 334137"/>
                <a:gd name="connsiteX8" fmla="*/ 227384 w 325301"/>
                <a:gd name="connsiteY8" fmla="*/ 321838 h 334137"/>
                <a:gd name="connsiteX9" fmla="*/ 279185 w 325301"/>
                <a:gd name="connsiteY9" fmla="*/ 287404 h 334137"/>
                <a:gd name="connsiteX10" fmla="*/ 313286 w 325301"/>
                <a:gd name="connsiteY10" fmla="*/ 234669 h 334137"/>
                <a:gd name="connsiteX11" fmla="*/ 325286 w 325301"/>
                <a:gd name="connsiteY11" fmla="*/ 166768 h 334137"/>
                <a:gd name="connsiteX12" fmla="*/ 304152 w 325301"/>
                <a:gd name="connsiteY12" fmla="*/ 79299 h 334137"/>
                <a:gd name="connsiteX13" fmla="*/ 246351 w 325301"/>
                <a:gd name="connsiteY13" fmla="*/ 20865 h 334137"/>
                <a:gd name="connsiteX14" fmla="*/ 254551 w 325301"/>
                <a:gd name="connsiteY14" fmla="*/ 213502 h 334137"/>
                <a:gd name="connsiteX15" fmla="*/ 233717 w 325301"/>
                <a:gd name="connsiteY15" fmla="*/ 248569 h 334137"/>
                <a:gd name="connsiteX16" fmla="*/ 202117 w 325301"/>
                <a:gd name="connsiteY16" fmla="*/ 270337 h 334137"/>
                <a:gd name="connsiteX17" fmla="*/ 162349 w 325301"/>
                <a:gd name="connsiteY17" fmla="*/ 277937 h 334137"/>
                <a:gd name="connsiteX18" fmla="*/ 112115 w 325301"/>
                <a:gd name="connsiteY18" fmla="*/ 264603 h 334137"/>
                <a:gd name="connsiteX19" fmla="*/ 76747 w 325301"/>
                <a:gd name="connsiteY19" fmla="*/ 226402 h 334137"/>
                <a:gd name="connsiteX20" fmla="*/ 63814 w 325301"/>
                <a:gd name="connsiteY20" fmla="*/ 166701 h 334137"/>
                <a:gd name="connsiteX21" fmla="*/ 71080 w 325301"/>
                <a:gd name="connsiteY21" fmla="*/ 120033 h 334137"/>
                <a:gd name="connsiteX22" fmla="*/ 91614 w 325301"/>
                <a:gd name="connsiteY22" fmla="*/ 85299 h 334137"/>
                <a:gd name="connsiteX23" fmla="*/ 123181 w 325301"/>
                <a:gd name="connsiteY23" fmla="*/ 63499 h 334137"/>
                <a:gd name="connsiteX24" fmla="*/ 162349 w 325301"/>
                <a:gd name="connsiteY24" fmla="*/ 56232 h 334137"/>
                <a:gd name="connsiteX25" fmla="*/ 213817 w 325301"/>
                <a:gd name="connsiteY25" fmla="*/ 69566 h 334137"/>
                <a:gd name="connsiteX26" fmla="*/ 249184 w 325301"/>
                <a:gd name="connsiteY26" fmla="*/ 107466 h 334137"/>
                <a:gd name="connsiteX27" fmla="*/ 262118 w 325301"/>
                <a:gd name="connsiteY27" fmla="*/ 166834 h 334137"/>
                <a:gd name="connsiteX28" fmla="*/ 254484 w 325301"/>
                <a:gd name="connsiteY28" fmla="*/ 213502 h 334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25301" h="334137">
                  <a:moveTo>
                    <a:pt x="246351" y="20865"/>
                  </a:moveTo>
                  <a:cubicBezTo>
                    <a:pt x="220684" y="6654"/>
                    <a:pt x="191683" y="-533"/>
                    <a:pt x="162349" y="31"/>
                  </a:cubicBezTo>
                  <a:cubicBezTo>
                    <a:pt x="140282" y="-179"/>
                    <a:pt x="118415" y="3894"/>
                    <a:pt x="97914" y="12031"/>
                  </a:cubicBezTo>
                  <a:cubicBezTo>
                    <a:pt x="78447" y="19801"/>
                    <a:pt x="60814" y="31528"/>
                    <a:pt x="46113" y="46465"/>
                  </a:cubicBezTo>
                  <a:cubicBezTo>
                    <a:pt x="31246" y="61625"/>
                    <a:pt x="19646" y="79676"/>
                    <a:pt x="12013" y="99500"/>
                  </a:cubicBezTo>
                  <a:cubicBezTo>
                    <a:pt x="3812" y="120970"/>
                    <a:pt x="-255" y="143790"/>
                    <a:pt x="12" y="166768"/>
                  </a:cubicBezTo>
                  <a:cubicBezTo>
                    <a:pt x="12" y="199612"/>
                    <a:pt x="7079" y="228669"/>
                    <a:pt x="21179" y="253936"/>
                  </a:cubicBezTo>
                  <a:cubicBezTo>
                    <a:pt x="34713" y="278617"/>
                    <a:pt x="54813" y="299064"/>
                    <a:pt x="79280" y="313004"/>
                  </a:cubicBezTo>
                  <a:cubicBezTo>
                    <a:pt x="124915" y="337678"/>
                    <a:pt x="179149" y="340911"/>
                    <a:pt x="227384" y="321838"/>
                  </a:cubicBezTo>
                  <a:cubicBezTo>
                    <a:pt x="246784" y="313917"/>
                    <a:pt x="264384" y="302214"/>
                    <a:pt x="279185" y="287404"/>
                  </a:cubicBezTo>
                  <a:cubicBezTo>
                    <a:pt x="294119" y="272393"/>
                    <a:pt x="305719" y="254429"/>
                    <a:pt x="313286" y="234669"/>
                  </a:cubicBezTo>
                  <a:cubicBezTo>
                    <a:pt x="321519" y="212989"/>
                    <a:pt x="325586" y="189955"/>
                    <a:pt x="325286" y="166768"/>
                  </a:cubicBezTo>
                  <a:cubicBezTo>
                    <a:pt x="325286" y="133434"/>
                    <a:pt x="318252" y="104276"/>
                    <a:pt x="304152" y="79299"/>
                  </a:cubicBezTo>
                  <a:cubicBezTo>
                    <a:pt x="290618" y="54872"/>
                    <a:pt x="270618" y="34651"/>
                    <a:pt x="246351" y="20865"/>
                  </a:cubicBezTo>
                  <a:close/>
                  <a:moveTo>
                    <a:pt x="254551" y="213502"/>
                  </a:moveTo>
                  <a:cubicBezTo>
                    <a:pt x="250051" y="226479"/>
                    <a:pt x="242951" y="238406"/>
                    <a:pt x="233717" y="248569"/>
                  </a:cubicBezTo>
                  <a:cubicBezTo>
                    <a:pt x="224884" y="258030"/>
                    <a:pt x="214117" y="265456"/>
                    <a:pt x="202117" y="270337"/>
                  </a:cubicBezTo>
                  <a:cubicBezTo>
                    <a:pt x="189483" y="275483"/>
                    <a:pt x="175982" y="278067"/>
                    <a:pt x="162349" y="277937"/>
                  </a:cubicBezTo>
                  <a:cubicBezTo>
                    <a:pt x="144715" y="278150"/>
                    <a:pt x="127348" y="273540"/>
                    <a:pt x="112115" y="264603"/>
                  </a:cubicBezTo>
                  <a:cubicBezTo>
                    <a:pt x="96914" y="255503"/>
                    <a:pt x="84648" y="242246"/>
                    <a:pt x="76747" y="226402"/>
                  </a:cubicBezTo>
                  <a:cubicBezTo>
                    <a:pt x="68114" y="209779"/>
                    <a:pt x="63780" y="189878"/>
                    <a:pt x="63814" y="166701"/>
                  </a:cubicBezTo>
                  <a:cubicBezTo>
                    <a:pt x="63513" y="150841"/>
                    <a:pt x="65980" y="135054"/>
                    <a:pt x="71080" y="120033"/>
                  </a:cubicBezTo>
                  <a:cubicBezTo>
                    <a:pt x="75547" y="107200"/>
                    <a:pt x="82514" y="95389"/>
                    <a:pt x="91614" y="85299"/>
                  </a:cubicBezTo>
                  <a:cubicBezTo>
                    <a:pt x="100314" y="75689"/>
                    <a:pt x="111115" y="68226"/>
                    <a:pt x="123181" y="63499"/>
                  </a:cubicBezTo>
                  <a:cubicBezTo>
                    <a:pt x="135648" y="58609"/>
                    <a:pt x="148949" y="56142"/>
                    <a:pt x="162349" y="56232"/>
                  </a:cubicBezTo>
                  <a:cubicBezTo>
                    <a:pt x="180383" y="55919"/>
                    <a:pt x="198183" y="60529"/>
                    <a:pt x="213817" y="69566"/>
                  </a:cubicBezTo>
                  <a:cubicBezTo>
                    <a:pt x="228950" y="78606"/>
                    <a:pt x="241217" y="91746"/>
                    <a:pt x="249184" y="107466"/>
                  </a:cubicBezTo>
                  <a:cubicBezTo>
                    <a:pt x="257818" y="123910"/>
                    <a:pt x="262118" y="143700"/>
                    <a:pt x="262118" y="166834"/>
                  </a:cubicBezTo>
                  <a:cubicBezTo>
                    <a:pt x="262318" y="182718"/>
                    <a:pt x="259751" y="198512"/>
                    <a:pt x="254484" y="213502"/>
                  </a:cubicBezTo>
                  <a:close/>
                </a:path>
              </a:pathLst>
            </a:custGeom>
            <a:grpFill/>
            <a:ln w="3333" cap="flat">
              <a:noFill/>
              <a:prstDash val="solid"/>
              <a:miter/>
            </a:ln>
          </p:spPr>
          <p:txBody>
            <a:bodyPr rtlCol="0" anchor="ctr"/>
            <a:lstStyle/>
            <a:p>
              <a:endParaRPr lang="es-ES" sz="1350"/>
            </a:p>
          </p:txBody>
        </p:sp>
        <p:sp>
          <p:nvSpPr>
            <p:cNvPr id="26" name="Forma libre: forma 25">
              <a:extLst>
                <a:ext uri="{FF2B5EF4-FFF2-40B4-BE49-F238E27FC236}">
                  <a16:creationId xmlns:a16="http://schemas.microsoft.com/office/drawing/2014/main" id="{45A633E4-A849-F81C-89D5-6B5806A4AD91}"/>
                </a:ext>
              </a:extLst>
            </p:cNvPr>
            <p:cNvSpPr/>
            <p:nvPr/>
          </p:nvSpPr>
          <p:spPr>
            <a:xfrm>
              <a:off x="4768096" y="3487762"/>
              <a:ext cx="464876" cy="321040"/>
            </a:xfrm>
            <a:custGeom>
              <a:avLst/>
              <a:gdLst>
                <a:gd name="connsiteX0" fmla="*/ 349274 w 464876"/>
                <a:gd name="connsiteY0" fmla="*/ 172604 h 321040"/>
                <a:gd name="connsiteX1" fmla="*/ 341074 w 464876"/>
                <a:gd name="connsiteY1" fmla="*/ 200071 h 321040"/>
                <a:gd name="connsiteX2" fmla="*/ 332874 w 464876"/>
                <a:gd name="connsiteY2" fmla="*/ 230072 h 321040"/>
                <a:gd name="connsiteX3" fmla="*/ 314540 w 464876"/>
                <a:gd name="connsiteY3" fmla="*/ 173204 h 321040"/>
                <a:gd name="connsiteX4" fmla="*/ 259472 w 464876"/>
                <a:gd name="connsiteY4" fmla="*/ 0 h 321040"/>
                <a:gd name="connsiteX5" fmla="*/ 205771 w 464876"/>
                <a:gd name="connsiteY5" fmla="*/ 0 h 321040"/>
                <a:gd name="connsiteX6" fmla="*/ 151603 w 464876"/>
                <a:gd name="connsiteY6" fmla="*/ 172604 h 321040"/>
                <a:gd name="connsiteX7" fmla="*/ 143069 w 464876"/>
                <a:gd name="connsiteY7" fmla="*/ 200704 h 321040"/>
                <a:gd name="connsiteX8" fmla="*/ 133903 w 464876"/>
                <a:gd name="connsiteY8" fmla="*/ 230705 h 321040"/>
                <a:gd name="connsiteX9" fmla="*/ 125069 w 464876"/>
                <a:gd name="connsiteY9" fmla="*/ 200704 h 321040"/>
                <a:gd name="connsiteX10" fmla="*/ 116836 w 464876"/>
                <a:gd name="connsiteY10" fmla="*/ 172604 h 321040"/>
                <a:gd name="connsiteX11" fmla="*/ 65701 w 464876"/>
                <a:gd name="connsiteY11" fmla="*/ 167 h 321040"/>
                <a:gd name="connsiteX12" fmla="*/ 0 w 464876"/>
                <a:gd name="connsiteY12" fmla="*/ 167 h 321040"/>
                <a:gd name="connsiteX13" fmla="*/ 101702 w 464876"/>
                <a:gd name="connsiteY13" fmla="*/ 321040 h 321040"/>
                <a:gd name="connsiteX14" fmla="*/ 160437 w 464876"/>
                <a:gd name="connsiteY14" fmla="*/ 321040 h 321040"/>
                <a:gd name="connsiteX15" fmla="*/ 214738 w 464876"/>
                <a:gd name="connsiteY15" fmla="*/ 148603 h 321040"/>
                <a:gd name="connsiteX16" fmla="*/ 231805 w 464876"/>
                <a:gd name="connsiteY16" fmla="*/ 92402 h 321040"/>
                <a:gd name="connsiteX17" fmla="*/ 250105 w 464876"/>
                <a:gd name="connsiteY17" fmla="*/ 148603 h 321040"/>
                <a:gd name="connsiteX18" fmla="*/ 304440 w 464876"/>
                <a:gd name="connsiteY18" fmla="*/ 321040 h 321040"/>
                <a:gd name="connsiteX19" fmla="*/ 363808 w 464876"/>
                <a:gd name="connsiteY19" fmla="*/ 321040 h 321040"/>
                <a:gd name="connsiteX20" fmla="*/ 464876 w 464876"/>
                <a:gd name="connsiteY20" fmla="*/ 167 h 321040"/>
                <a:gd name="connsiteX21" fmla="*/ 400442 w 464876"/>
                <a:gd name="connsiteY21" fmla="*/ 167 h 32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4876" h="321040">
                  <a:moveTo>
                    <a:pt x="349274" y="172604"/>
                  </a:moveTo>
                  <a:cubicBezTo>
                    <a:pt x="346341" y="181871"/>
                    <a:pt x="343607" y="191027"/>
                    <a:pt x="341074" y="200071"/>
                  </a:cubicBezTo>
                  <a:cubicBezTo>
                    <a:pt x="338540" y="209114"/>
                    <a:pt x="335807" y="219115"/>
                    <a:pt x="332874" y="230072"/>
                  </a:cubicBezTo>
                  <a:cubicBezTo>
                    <a:pt x="325273" y="206471"/>
                    <a:pt x="319173" y="187514"/>
                    <a:pt x="314540" y="173204"/>
                  </a:cubicBezTo>
                  <a:lnTo>
                    <a:pt x="259472" y="0"/>
                  </a:lnTo>
                  <a:lnTo>
                    <a:pt x="205771" y="0"/>
                  </a:lnTo>
                  <a:lnTo>
                    <a:pt x="151603" y="172604"/>
                  </a:lnTo>
                  <a:cubicBezTo>
                    <a:pt x="148636" y="182314"/>
                    <a:pt x="145770" y="191681"/>
                    <a:pt x="143069" y="200704"/>
                  </a:cubicBezTo>
                  <a:cubicBezTo>
                    <a:pt x="140303" y="209771"/>
                    <a:pt x="137269" y="219771"/>
                    <a:pt x="133903" y="230705"/>
                  </a:cubicBezTo>
                  <a:cubicBezTo>
                    <a:pt x="130569" y="219771"/>
                    <a:pt x="127569" y="209771"/>
                    <a:pt x="125069" y="200704"/>
                  </a:cubicBezTo>
                  <a:cubicBezTo>
                    <a:pt x="122569" y="191637"/>
                    <a:pt x="119802" y="182304"/>
                    <a:pt x="116836" y="172604"/>
                  </a:cubicBezTo>
                  <a:lnTo>
                    <a:pt x="65701" y="167"/>
                  </a:lnTo>
                  <a:lnTo>
                    <a:pt x="0" y="167"/>
                  </a:lnTo>
                  <a:lnTo>
                    <a:pt x="101702" y="321040"/>
                  </a:lnTo>
                  <a:lnTo>
                    <a:pt x="160437" y="321040"/>
                  </a:lnTo>
                  <a:lnTo>
                    <a:pt x="214738" y="148603"/>
                  </a:lnTo>
                  <a:cubicBezTo>
                    <a:pt x="219371" y="134713"/>
                    <a:pt x="225071" y="115979"/>
                    <a:pt x="231805" y="92402"/>
                  </a:cubicBezTo>
                  <a:cubicBezTo>
                    <a:pt x="239805" y="115979"/>
                    <a:pt x="245905" y="134713"/>
                    <a:pt x="250105" y="148603"/>
                  </a:cubicBezTo>
                  <a:lnTo>
                    <a:pt x="304440" y="321040"/>
                  </a:lnTo>
                  <a:lnTo>
                    <a:pt x="363808" y="321040"/>
                  </a:lnTo>
                  <a:lnTo>
                    <a:pt x="464876" y="167"/>
                  </a:lnTo>
                  <a:lnTo>
                    <a:pt x="400442" y="167"/>
                  </a:lnTo>
                  <a:close/>
                </a:path>
              </a:pathLst>
            </a:custGeom>
            <a:grpFill/>
            <a:ln w="3333" cap="flat">
              <a:noFill/>
              <a:prstDash val="solid"/>
              <a:miter/>
            </a:ln>
          </p:spPr>
          <p:txBody>
            <a:bodyPr rtlCol="0" anchor="ctr"/>
            <a:lstStyle/>
            <a:p>
              <a:endParaRPr lang="es-ES" sz="1350"/>
            </a:p>
          </p:txBody>
        </p:sp>
        <p:sp>
          <p:nvSpPr>
            <p:cNvPr id="27" name="Forma libre: forma 26">
              <a:extLst>
                <a:ext uri="{FF2B5EF4-FFF2-40B4-BE49-F238E27FC236}">
                  <a16:creationId xmlns:a16="http://schemas.microsoft.com/office/drawing/2014/main" id="{B52AAD65-DEB3-CBA9-8037-CF88B8C77FA1}"/>
                </a:ext>
              </a:extLst>
            </p:cNvPr>
            <p:cNvSpPr/>
            <p:nvPr/>
          </p:nvSpPr>
          <p:spPr>
            <a:xfrm>
              <a:off x="5232952" y="3481440"/>
              <a:ext cx="302526" cy="334259"/>
            </a:xfrm>
            <a:custGeom>
              <a:avLst/>
              <a:gdLst>
                <a:gd name="connsiteX0" fmla="*/ 230559 w 302526"/>
                <a:gd name="connsiteY0" fmla="*/ 20555 h 334259"/>
                <a:gd name="connsiteX1" fmla="*/ 154124 w 302526"/>
                <a:gd name="connsiteY1" fmla="*/ 21 h 334259"/>
                <a:gd name="connsiteX2" fmla="*/ 91889 w 302526"/>
                <a:gd name="connsiteY2" fmla="*/ 11688 h 334259"/>
                <a:gd name="connsiteX3" fmla="*/ 42955 w 302526"/>
                <a:gd name="connsiteY3" fmla="*/ 45589 h 334259"/>
                <a:gd name="connsiteX4" fmla="*/ 11054 w 302526"/>
                <a:gd name="connsiteY4" fmla="*/ 98323 h 334259"/>
                <a:gd name="connsiteX5" fmla="*/ 20 w 302526"/>
                <a:gd name="connsiteY5" fmla="*/ 166858 h 334259"/>
                <a:gd name="connsiteX6" fmla="*/ 20221 w 302526"/>
                <a:gd name="connsiteY6" fmla="*/ 254327 h 334259"/>
                <a:gd name="connsiteX7" fmla="*/ 75789 w 302526"/>
                <a:gd name="connsiteY7" fmla="*/ 313095 h 334259"/>
                <a:gd name="connsiteX8" fmla="*/ 157291 w 302526"/>
                <a:gd name="connsiteY8" fmla="*/ 334228 h 334259"/>
                <a:gd name="connsiteX9" fmla="*/ 211258 w 302526"/>
                <a:gd name="connsiteY9" fmla="*/ 326328 h 334259"/>
                <a:gd name="connsiteX10" fmla="*/ 259293 w 302526"/>
                <a:gd name="connsiteY10" fmla="*/ 300461 h 334259"/>
                <a:gd name="connsiteX11" fmla="*/ 296860 w 302526"/>
                <a:gd name="connsiteY11" fmla="*/ 254027 h 334259"/>
                <a:gd name="connsiteX12" fmla="*/ 248859 w 302526"/>
                <a:gd name="connsiteY12" fmla="*/ 224326 h 334259"/>
                <a:gd name="connsiteX13" fmla="*/ 224858 w 302526"/>
                <a:gd name="connsiteY13" fmla="*/ 256227 h 334259"/>
                <a:gd name="connsiteX14" fmla="*/ 193891 w 302526"/>
                <a:gd name="connsiteY14" fmla="*/ 273927 h 334259"/>
                <a:gd name="connsiteX15" fmla="*/ 157224 w 302526"/>
                <a:gd name="connsiteY15" fmla="*/ 279294 h 334259"/>
                <a:gd name="connsiteX16" fmla="*/ 108589 w 302526"/>
                <a:gd name="connsiteY16" fmla="*/ 266660 h 334259"/>
                <a:gd name="connsiteX17" fmla="*/ 74855 w 302526"/>
                <a:gd name="connsiteY17" fmla="*/ 228926 h 334259"/>
                <a:gd name="connsiteX18" fmla="*/ 63089 w 302526"/>
                <a:gd name="connsiteY18" fmla="*/ 181258 h 334259"/>
                <a:gd name="connsiteX19" fmla="*/ 301927 w 302526"/>
                <a:gd name="connsiteY19" fmla="*/ 181258 h 334259"/>
                <a:gd name="connsiteX20" fmla="*/ 302527 w 302526"/>
                <a:gd name="connsiteY20" fmla="*/ 172425 h 334259"/>
                <a:gd name="connsiteX21" fmla="*/ 302527 w 302526"/>
                <a:gd name="connsiteY21" fmla="*/ 164191 h 334259"/>
                <a:gd name="connsiteX22" fmla="*/ 283293 w 302526"/>
                <a:gd name="connsiteY22" fmla="*/ 77990 h 334259"/>
                <a:gd name="connsiteX23" fmla="*/ 230559 w 302526"/>
                <a:gd name="connsiteY23" fmla="*/ 20555 h 334259"/>
                <a:gd name="connsiteX24" fmla="*/ 86856 w 302526"/>
                <a:gd name="connsiteY24" fmla="*/ 81823 h 334259"/>
                <a:gd name="connsiteX25" fmla="*/ 115590 w 302526"/>
                <a:gd name="connsiteY25" fmla="*/ 59723 h 334259"/>
                <a:gd name="connsiteX26" fmla="*/ 153491 w 302526"/>
                <a:gd name="connsiteY26" fmla="*/ 52456 h 334259"/>
                <a:gd name="connsiteX27" fmla="*/ 215692 w 302526"/>
                <a:gd name="connsiteY27" fmla="*/ 80223 h 334259"/>
                <a:gd name="connsiteX28" fmla="*/ 238026 w 302526"/>
                <a:gd name="connsiteY28" fmla="*/ 135191 h 334259"/>
                <a:gd name="connsiteX29" fmla="*/ 64922 w 302526"/>
                <a:gd name="connsiteY29" fmla="*/ 135191 h 334259"/>
                <a:gd name="connsiteX30" fmla="*/ 68855 w 302526"/>
                <a:gd name="connsiteY30" fmla="*/ 117824 h 334259"/>
                <a:gd name="connsiteX31" fmla="*/ 86856 w 302526"/>
                <a:gd name="connsiteY31" fmla="*/ 81823 h 33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02526" h="334259">
                  <a:moveTo>
                    <a:pt x="230559" y="20555"/>
                  </a:moveTo>
                  <a:cubicBezTo>
                    <a:pt x="207525" y="6671"/>
                    <a:pt x="181024" y="-442"/>
                    <a:pt x="154124" y="21"/>
                  </a:cubicBezTo>
                  <a:cubicBezTo>
                    <a:pt x="132823" y="-245"/>
                    <a:pt x="111656" y="3721"/>
                    <a:pt x="91889" y="11688"/>
                  </a:cubicBezTo>
                  <a:cubicBezTo>
                    <a:pt x="73355" y="19378"/>
                    <a:pt x="56655" y="30935"/>
                    <a:pt x="42955" y="45589"/>
                  </a:cubicBezTo>
                  <a:cubicBezTo>
                    <a:pt x="28788" y="60769"/>
                    <a:pt x="17921" y="78726"/>
                    <a:pt x="11054" y="98323"/>
                  </a:cubicBezTo>
                  <a:cubicBezTo>
                    <a:pt x="3421" y="120354"/>
                    <a:pt x="-313" y="143548"/>
                    <a:pt x="20" y="166858"/>
                  </a:cubicBezTo>
                  <a:cubicBezTo>
                    <a:pt x="20" y="200192"/>
                    <a:pt x="6754" y="229349"/>
                    <a:pt x="20221" y="254327"/>
                  </a:cubicBezTo>
                  <a:cubicBezTo>
                    <a:pt x="32988" y="278647"/>
                    <a:pt x="52222" y="298978"/>
                    <a:pt x="75789" y="313095"/>
                  </a:cubicBezTo>
                  <a:cubicBezTo>
                    <a:pt x="100489" y="327488"/>
                    <a:pt x="128690" y="334802"/>
                    <a:pt x="157291" y="334228"/>
                  </a:cubicBezTo>
                  <a:cubicBezTo>
                    <a:pt x="175558" y="334262"/>
                    <a:pt x="193758" y="331598"/>
                    <a:pt x="211258" y="326328"/>
                  </a:cubicBezTo>
                  <a:cubicBezTo>
                    <a:pt x="228859" y="321021"/>
                    <a:pt x="245193" y="312225"/>
                    <a:pt x="259293" y="300461"/>
                  </a:cubicBezTo>
                  <a:cubicBezTo>
                    <a:pt x="274593" y="287454"/>
                    <a:pt x="287327" y="271707"/>
                    <a:pt x="296860" y="254027"/>
                  </a:cubicBezTo>
                  <a:lnTo>
                    <a:pt x="248859" y="224326"/>
                  </a:lnTo>
                  <a:cubicBezTo>
                    <a:pt x="242926" y="236360"/>
                    <a:pt x="234759" y="247177"/>
                    <a:pt x="224858" y="256227"/>
                  </a:cubicBezTo>
                  <a:cubicBezTo>
                    <a:pt x="215925" y="264277"/>
                    <a:pt x="205358" y="270314"/>
                    <a:pt x="193891" y="273927"/>
                  </a:cubicBezTo>
                  <a:cubicBezTo>
                    <a:pt x="182024" y="277577"/>
                    <a:pt x="169657" y="279387"/>
                    <a:pt x="157224" y="279294"/>
                  </a:cubicBezTo>
                  <a:cubicBezTo>
                    <a:pt x="140157" y="279581"/>
                    <a:pt x="123356" y="275214"/>
                    <a:pt x="108589" y="266660"/>
                  </a:cubicBezTo>
                  <a:cubicBezTo>
                    <a:pt x="93823" y="257730"/>
                    <a:pt x="82089" y="244586"/>
                    <a:pt x="74855" y="228926"/>
                  </a:cubicBezTo>
                  <a:cubicBezTo>
                    <a:pt x="67889" y="213949"/>
                    <a:pt x="63889" y="197759"/>
                    <a:pt x="63089" y="181258"/>
                  </a:cubicBezTo>
                  <a:lnTo>
                    <a:pt x="301927" y="181258"/>
                  </a:lnTo>
                  <a:cubicBezTo>
                    <a:pt x="302327" y="178332"/>
                    <a:pt x="302527" y="175378"/>
                    <a:pt x="302527" y="172425"/>
                  </a:cubicBezTo>
                  <a:lnTo>
                    <a:pt x="302527" y="164191"/>
                  </a:lnTo>
                  <a:cubicBezTo>
                    <a:pt x="302527" y="131347"/>
                    <a:pt x="296127" y="102613"/>
                    <a:pt x="283293" y="77990"/>
                  </a:cubicBezTo>
                  <a:cubicBezTo>
                    <a:pt x="271326" y="54352"/>
                    <a:pt x="253093" y="34479"/>
                    <a:pt x="230559" y="20555"/>
                  </a:cubicBezTo>
                  <a:close/>
                  <a:moveTo>
                    <a:pt x="86856" y="81823"/>
                  </a:moveTo>
                  <a:cubicBezTo>
                    <a:pt x="94389" y="72116"/>
                    <a:pt x="104289" y="64506"/>
                    <a:pt x="115590" y="59723"/>
                  </a:cubicBezTo>
                  <a:cubicBezTo>
                    <a:pt x="127590" y="54742"/>
                    <a:pt x="140490" y="52269"/>
                    <a:pt x="153491" y="52456"/>
                  </a:cubicBezTo>
                  <a:cubicBezTo>
                    <a:pt x="177357" y="51832"/>
                    <a:pt x="200225" y="62039"/>
                    <a:pt x="215692" y="80223"/>
                  </a:cubicBezTo>
                  <a:cubicBezTo>
                    <a:pt x="227292" y="93557"/>
                    <a:pt x="234726" y="111880"/>
                    <a:pt x="238026" y="135191"/>
                  </a:cubicBezTo>
                  <a:lnTo>
                    <a:pt x="64922" y="135191"/>
                  </a:lnTo>
                  <a:cubicBezTo>
                    <a:pt x="65855" y="129324"/>
                    <a:pt x="67155" y="123521"/>
                    <a:pt x="68855" y="117824"/>
                  </a:cubicBezTo>
                  <a:cubicBezTo>
                    <a:pt x="72522" y="104787"/>
                    <a:pt x="78622" y="92570"/>
                    <a:pt x="86856" y="81823"/>
                  </a:cubicBezTo>
                  <a:close/>
                </a:path>
              </a:pathLst>
            </a:custGeom>
            <a:grpFill/>
            <a:ln w="3333" cap="flat">
              <a:noFill/>
              <a:prstDash val="solid"/>
              <a:miter/>
            </a:ln>
          </p:spPr>
          <p:txBody>
            <a:bodyPr rtlCol="0" anchor="ctr"/>
            <a:lstStyle/>
            <a:p>
              <a:endParaRPr lang="es-ES" sz="1350"/>
            </a:p>
          </p:txBody>
        </p:sp>
        <p:sp>
          <p:nvSpPr>
            <p:cNvPr id="28" name="Forma libre: forma 27">
              <a:extLst>
                <a:ext uri="{FF2B5EF4-FFF2-40B4-BE49-F238E27FC236}">
                  <a16:creationId xmlns:a16="http://schemas.microsoft.com/office/drawing/2014/main" id="{5ACAC814-DE2C-5642-4575-559986CD7505}"/>
                </a:ext>
              </a:extLst>
            </p:cNvPr>
            <p:cNvSpPr/>
            <p:nvPr/>
          </p:nvSpPr>
          <p:spPr>
            <a:xfrm>
              <a:off x="5575180" y="3481451"/>
              <a:ext cx="167370" cy="327184"/>
            </a:xfrm>
            <a:custGeom>
              <a:avLst/>
              <a:gdLst>
                <a:gd name="connsiteX0" fmla="*/ 149070 w 167370"/>
                <a:gd name="connsiteY0" fmla="*/ 11 h 327184"/>
                <a:gd name="connsiteX1" fmla="*/ 98202 w 167370"/>
                <a:gd name="connsiteY1" fmla="*/ 14545 h 327184"/>
                <a:gd name="connsiteX2" fmla="*/ 61901 w 167370"/>
                <a:gd name="connsiteY2" fmla="*/ 58746 h 327184"/>
                <a:gd name="connsiteX3" fmla="*/ 61901 w 167370"/>
                <a:gd name="connsiteY3" fmla="*/ 6311 h 327184"/>
                <a:gd name="connsiteX4" fmla="*/ 0 w 167370"/>
                <a:gd name="connsiteY4" fmla="*/ 6311 h 327184"/>
                <a:gd name="connsiteX5" fmla="*/ 0 w 167370"/>
                <a:gd name="connsiteY5" fmla="*/ 327185 h 327184"/>
                <a:gd name="connsiteX6" fmla="*/ 61901 w 167370"/>
                <a:gd name="connsiteY6" fmla="*/ 327185 h 327184"/>
                <a:gd name="connsiteX7" fmla="*/ 61901 w 167370"/>
                <a:gd name="connsiteY7" fmla="*/ 156014 h 327184"/>
                <a:gd name="connsiteX8" fmla="*/ 82735 w 167370"/>
                <a:gd name="connsiteY8" fmla="*/ 90346 h 327184"/>
                <a:gd name="connsiteX9" fmla="*/ 135803 w 167370"/>
                <a:gd name="connsiteY9" fmla="*/ 65712 h 327184"/>
                <a:gd name="connsiteX10" fmla="*/ 167370 w 167370"/>
                <a:gd name="connsiteY10" fmla="*/ 65712 h 327184"/>
                <a:gd name="connsiteX11" fmla="*/ 167370 w 167370"/>
                <a:gd name="connsiteY11" fmla="*/ 11 h 32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370" h="327184">
                  <a:moveTo>
                    <a:pt x="149070" y="11"/>
                  </a:moveTo>
                  <a:cubicBezTo>
                    <a:pt x="131036" y="-269"/>
                    <a:pt x="113369" y="4788"/>
                    <a:pt x="98202" y="14545"/>
                  </a:cubicBezTo>
                  <a:cubicBezTo>
                    <a:pt x="83268" y="24212"/>
                    <a:pt x="71168" y="38945"/>
                    <a:pt x="61901" y="58746"/>
                  </a:cubicBezTo>
                  <a:lnTo>
                    <a:pt x="61901" y="6311"/>
                  </a:lnTo>
                  <a:lnTo>
                    <a:pt x="0" y="6311"/>
                  </a:lnTo>
                  <a:lnTo>
                    <a:pt x="0" y="327185"/>
                  </a:lnTo>
                  <a:lnTo>
                    <a:pt x="61901" y="327185"/>
                  </a:lnTo>
                  <a:lnTo>
                    <a:pt x="61901" y="156014"/>
                  </a:lnTo>
                  <a:cubicBezTo>
                    <a:pt x="61901" y="128657"/>
                    <a:pt x="68835" y="106770"/>
                    <a:pt x="82735" y="90346"/>
                  </a:cubicBezTo>
                  <a:cubicBezTo>
                    <a:pt x="95669" y="74366"/>
                    <a:pt x="115269" y="65269"/>
                    <a:pt x="135803" y="65712"/>
                  </a:cubicBezTo>
                  <a:lnTo>
                    <a:pt x="167370" y="65712"/>
                  </a:lnTo>
                  <a:lnTo>
                    <a:pt x="167370" y="11"/>
                  </a:lnTo>
                  <a:close/>
                </a:path>
              </a:pathLst>
            </a:custGeom>
            <a:grpFill/>
            <a:ln w="3333" cap="flat">
              <a:noFill/>
              <a:prstDash val="solid"/>
              <a:miter/>
            </a:ln>
          </p:spPr>
          <p:txBody>
            <a:bodyPr rtlCol="0" anchor="ctr"/>
            <a:lstStyle/>
            <a:p>
              <a:endParaRPr lang="es-ES" sz="1350"/>
            </a:p>
          </p:txBody>
        </p:sp>
        <p:sp>
          <p:nvSpPr>
            <p:cNvPr id="29" name="Forma libre: forma 28">
              <a:extLst>
                <a:ext uri="{FF2B5EF4-FFF2-40B4-BE49-F238E27FC236}">
                  <a16:creationId xmlns:a16="http://schemas.microsoft.com/office/drawing/2014/main" id="{A4926B50-9383-2C4F-4E6D-CFA7ACF934F1}"/>
                </a:ext>
              </a:extLst>
            </p:cNvPr>
            <p:cNvSpPr/>
            <p:nvPr/>
          </p:nvSpPr>
          <p:spPr>
            <a:xfrm>
              <a:off x="1347857" y="3171155"/>
              <a:ext cx="420230" cy="673769"/>
            </a:xfrm>
            <a:custGeom>
              <a:avLst/>
              <a:gdLst>
                <a:gd name="connsiteX0" fmla="*/ 0 w 420230"/>
                <a:gd name="connsiteY0" fmla="*/ 480344 h 673769"/>
                <a:gd name="connsiteX1" fmla="*/ 55768 w 420230"/>
                <a:gd name="connsiteY1" fmla="*/ 616213 h 673769"/>
                <a:gd name="connsiteX2" fmla="*/ 278373 w 420230"/>
                <a:gd name="connsiteY2" fmla="*/ 652681 h 673769"/>
                <a:gd name="connsiteX3" fmla="*/ 345241 w 420230"/>
                <a:gd name="connsiteY3" fmla="*/ 0 h 673769"/>
                <a:gd name="connsiteX4" fmla="*/ 0 w 420230"/>
                <a:gd name="connsiteY4" fmla="*/ 480344 h 673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230" h="673769">
                  <a:moveTo>
                    <a:pt x="0" y="480344"/>
                  </a:moveTo>
                  <a:cubicBezTo>
                    <a:pt x="-76" y="531218"/>
                    <a:pt x="19971" y="580059"/>
                    <a:pt x="55768" y="616213"/>
                  </a:cubicBezTo>
                  <a:cubicBezTo>
                    <a:pt x="124836" y="685281"/>
                    <a:pt x="218605" y="685148"/>
                    <a:pt x="278373" y="652681"/>
                  </a:cubicBezTo>
                  <a:cubicBezTo>
                    <a:pt x="351541" y="612980"/>
                    <a:pt x="516145" y="493910"/>
                    <a:pt x="345241" y="0"/>
                  </a:cubicBezTo>
                  <a:cubicBezTo>
                    <a:pt x="345241" y="233138"/>
                    <a:pt x="0" y="256839"/>
                    <a:pt x="0" y="480344"/>
                  </a:cubicBezTo>
                  <a:close/>
                </a:path>
              </a:pathLst>
            </a:custGeom>
            <a:grpFill/>
            <a:ln w="3333" cap="flat">
              <a:noFill/>
              <a:prstDash val="solid"/>
              <a:miter/>
            </a:ln>
          </p:spPr>
          <p:txBody>
            <a:bodyPr rtlCol="0" anchor="ctr"/>
            <a:lstStyle/>
            <a:p>
              <a:endParaRPr lang="es-ES" sz="1350"/>
            </a:p>
          </p:txBody>
        </p:sp>
        <p:sp>
          <p:nvSpPr>
            <p:cNvPr id="30" name="Forma libre: forma 29">
              <a:extLst>
                <a:ext uri="{FF2B5EF4-FFF2-40B4-BE49-F238E27FC236}">
                  <a16:creationId xmlns:a16="http://schemas.microsoft.com/office/drawing/2014/main" id="{710AF3C9-5DEF-7517-617A-411D3C54D1C5}"/>
                </a:ext>
              </a:extLst>
            </p:cNvPr>
            <p:cNvSpPr/>
            <p:nvPr/>
          </p:nvSpPr>
          <p:spPr>
            <a:xfrm>
              <a:off x="1103118" y="3171155"/>
              <a:ext cx="401942" cy="673740"/>
            </a:xfrm>
            <a:custGeom>
              <a:avLst/>
              <a:gdLst>
                <a:gd name="connsiteX0" fmla="*/ 401942 w 401942"/>
                <a:gd name="connsiteY0" fmla="*/ 204104 h 673740"/>
                <a:gd name="connsiteX1" fmla="*/ 345274 w 401942"/>
                <a:gd name="connsiteY1" fmla="*/ 0 h 673740"/>
                <a:gd name="connsiteX2" fmla="*/ 0 w 401942"/>
                <a:gd name="connsiteY2" fmla="*/ 480344 h 673740"/>
                <a:gd name="connsiteX3" fmla="*/ 55701 w 401942"/>
                <a:gd name="connsiteY3" fmla="*/ 616213 h 673740"/>
                <a:gd name="connsiteX4" fmla="*/ 278306 w 401942"/>
                <a:gd name="connsiteY4" fmla="*/ 652681 h 673740"/>
                <a:gd name="connsiteX5" fmla="*/ 401942 w 401942"/>
                <a:gd name="connsiteY5" fmla="*/ 204104 h 67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942" h="673740">
                  <a:moveTo>
                    <a:pt x="401942" y="204104"/>
                  </a:moveTo>
                  <a:cubicBezTo>
                    <a:pt x="390608" y="143003"/>
                    <a:pt x="372441" y="80435"/>
                    <a:pt x="345274" y="0"/>
                  </a:cubicBezTo>
                  <a:cubicBezTo>
                    <a:pt x="345274" y="233138"/>
                    <a:pt x="0" y="256839"/>
                    <a:pt x="0" y="480344"/>
                  </a:cubicBezTo>
                  <a:cubicBezTo>
                    <a:pt x="-76" y="531208"/>
                    <a:pt x="19941" y="580042"/>
                    <a:pt x="55701" y="616213"/>
                  </a:cubicBezTo>
                  <a:cubicBezTo>
                    <a:pt x="124770" y="685281"/>
                    <a:pt x="219272" y="685081"/>
                    <a:pt x="278306" y="652681"/>
                  </a:cubicBezTo>
                  <a:cubicBezTo>
                    <a:pt x="141037" y="506311"/>
                    <a:pt x="189371" y="336874"/>
                    <a:pt x="401942" y="204104"/>
                  </a:cubicBezTo>
                  <a:close/>
                </a:path>
              </a:pathLst>
            </a:custGeom>
            <a:grpFill/>
            <a:ln w="3333" cap="flat">
              <a:noFill/>
              <a:prstDash val="solid"/>
              <a:miter/>
            </a:ln>
          </p:spPr>
          <p:txBody>
            <a:bodyPr rtlCol="0" anchor="ctr"/>
            <a:lstStyle/>
            <a:p>
              <a:endParaRPr lang="es-ES" sz="1350"/>
            </a:p>
          </p:txBody>
        </p:sp>
        <p:sp>
          <p:nvSpPr>
            <p:cNvPr id="31" name="Forma libre: forma 30">
              <a:extLst>
                <a:ext uri="{FF2B5EF4-FFF2-40B4-BE49-F238E27FC236}">
                  <a16:creationId xmlns:a16="http://schemas.microsoft.com/office/drawing/2014/main" id="{50598553-4E1D-EC2E-6B64-18CE794373D8}"/>
                </a:ext>
              </a:extLst>
            </p:cNvPr>
            <p:cNvSpPr/>
            <p:nvPr/>
          </p:nvSpPr>
          <p:spPr>
            <a:xfrm>
              <a:off x="858380" y="3171155"/>
              <a:ext cx="401941" cy="832550"/>
            </a:xfrm>
            <a:custGeom>
              <a:avLst/>
              <a:gdLst>
                <a:gd name="connsiteX0" fmla="*/ 401942 w 401941"/>
                <a:gd name="connsiteY0" fmla="*/ 204104 h 832550"/>
                <a:gd name="connsiteX1" fmla="*/ 345274 w 401941"/>
                <a:gd name="connsiteY1" fmla="*/ 0 h 832550"/>
                <a:gd name="connsiteX2" fmla="*/ 0 w 401941"/>
                <a:gd name="connsiteY2" fmla="*/ 480344 h 832550"/>
                <a:gd name="connsiteX3" fmla="*/ 92869 w 401941"/>
                <a:gd name="connsiteY3" fmla="*/ 645447 h 832550"/>
                <a:gd name="connsiteX4" fmla="*/ 83968 w 401941"/>
                <a:gd name="connsiteY4" fmla="*/ 832551 h 832550"/>
                <a:gd name="connsiteX5" fmla="*/ 128269 w 401941"/>
                <a:gd name="connsiteY5" fmla="*/ 825184 h 832550"/>
                <a:gd name="connsiteX6" fmla="*/ 121269 w 401941"/>
                <a:gd name="connsiteY6" fmla="*/ 659781 h 832550"/>
                <a:gd name="connsiteX7" fmla="*/ 278306 w 401941"/>
                <a:gd name="connsiteY7" fmla="*/ 652747 h 832550"/>
                <a:gd name="connsiteX8" fmla="*/ 401942 w 401941"/>
                <a:gd name="connsiteY8" fmla="*/ 204104 h 83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1941" h="832550">
                  <a:moveTo>
                    <a:pt x="401942" y="204104"/>
                  </a:moveTo>
                  <a:cubicBezTo>
                    <a:pt x="390608" y="143003"/>
                    <a:pt x="372408" y="80435"/>
                    <a:pt x="345274" y="0"/>
                  </a:cubicBezTo>
                  <a:cubicBezTo>
                    <a:pt x="345274" y="233138"/>
                    <a:pt x="0" y="256839"/>
                    <a:pt x="0" y="480344"/>
                  </a:cubicBezTo>
                  <a:cubicBezTo>
                    <a:pt x="0" y="594979"/>
                    <a:pt x="92869" y="645447"/>
                    <a:pt x="92869" y="645447"/>
                  </a:cubicBezTo>
                  <a:cubicBezTo>
                    <a:pt x="78438" y="706738"/>
                    <a:pt x="75422" y="770166"/>
                    <a:pt x="83968" y="832551"/>
                  </a:cubicBezTo>
                  <a:lnTo>
                    <a:pt x="128269" y="825184"/>
                  </a:lnTo>
                  <a:cubicBezTo>
                    <a:pt x="106602" y="749849"/>
                    <a:pt x="119903" y="667814"/>
                    <a:pt x="121269" y="659781"/>
                  </a:cubicBezTo>
                  <a:cubicBezTo>
                    <a:pt x="177937" y="682481"/>
                    <a:pt x="236372" y="675748"/>
                    <a:pt x="278306" y="652747"/>
                  </a:cubicBezTo>
                  <a:cubicBezTo>
                    <a:pt x="140836" y="506311"/>
                    <a:pt x="189371" y="336907"/>
                    <a:pt x="401942" y="204104"/>
                  </a:cubicBezTo>
                  <a:close/>
                </a:path>
              </a:pathLst>
            </a:custGeom>
            <a:grpFill/>
            <a:ln w="3333" cap="flat">
              <a:noFill/>
              <a:prstDash val="solid"/>
              <a:miter/>
            </a:ln>
          </p:spPr>
          <p:txBody>
            <a:bodyPr rtlCol="0" anchor="ctr"/>
            <a:lstStyle/>
            <a:p>
              <a:endParaRPr lang="es-ES" sz="1350"/>
            </a:p>
          </p:txBody>
        </p:sp>
      </p:grpSp>
    </p:spTree>
    <p:extLst>
      <p:ext uri="{BB962C8B-B14F-4D97-AF65-F5344CB8AC3E}">
        <p14:creationId xmlns:p14="http://schemas.microsoft.com/office/powerpoint/2010/main" val="17668149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Solo el título">
    <p:spTree>
      <p:nvGrpSpPr>
        <p:cNvPr id="1" name=""/>
        <p:cNvGrpSpPr/>
        <p:nvPr/>
      </p:nvGrpSpPr>
      <p:grpSpPr>
        <a:xfrm>
          <a:off x="0" y="0"/>
          <a:ext cx="0" cy="0"/>
          <a:chOff x="0" y="0"/>
          <a:chExt cx="0" cy="0"/>
        </a:xfrm>
      </p:grpSpPr>
      <p:sp>
        <p:nvSpPr>
          <p:cNvPr id="3" name="Title Placeholder 3">
            <a:extLst>
              <a:ext uri="{FF2B5EF4-FFF2-40B4-BE49-F238E27FC236}">
                <a16:creationId xmlns:a16="http://schemas.microsoft.com/office/drawing/2014/main" id="{07CF6E0F-F9F3-0275-A22D-6B7513B38151}"/>
              </a:ext>
            </a:extLst>
          </p:cNvPr>
          <p:cNvSpPr>
            <a:spLocks noGrp="1"/>
          </p:cNvSpPr>
          <p:nvPr>
            <p:ph type="title"/>
          </p:nvPr>
        </p:nvSpPr>
        <p:spPr>
          <a:xfrm>
            <a:off x="305098" y="133486"/>
            <a:ext cx="7243377" cy="455942"/>
          </a:xfrm>
          <a:prstGeom prst="rect">
            <a:avLst/>
          </a:prstGeom>
        </p:spPr>
        <p:txBody>
          <a:bodyPr vert="horz" wrap="square" lIns="0" tIns="0" rIns="0" bIns="72000" rtlCol="0" anchor="ctr" anchorCtr="0">
            <a:normAutofit/>
          </a:bodyPr>
          <a:lstStyle/>
          <a:p>
            <a:r>
              <a:rPr lang="en-GB"/>
              <a:t>Click to edit Master title style</a:t>
            </a:r>
            <a:endParaRPr lang="en-US"/>
          </a:p>
        </p:txBody>
      </p:sp>
      <p:cxnSp>
        <p:nvCxnSpPr>
          <p:cNvPr id="4" name="Conector recto 17">
            <a:extLst>
              <a:ext uri="{FF2B5EF4-FFF2-40B4-BE49-F238E27FC236}">
                <a16:creationId xmlns:a16="http://schemas.microsoft.com/office/drawing/2014/main" id="{E553A17C-AD40-93AA-BB5C-BF70B2E32BE3}"/>
              </a:ext>
            </a:extLst>
          </p:cNvPr>
          <p:cNvCxnSpPr>
            <a:cxnSpLocks/>
          </p:cNvCxnSpPr>
          <p:nvPr userDrawn="1"/>
        </p:nvCxnSpPr>
        <p:spPr>
          <a:xfrm>
            <a:off x="304029" y="592268"/>
            <a:ext cx="8535171"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5" name="Grupo 4">
            <a:extLst>
              <a:ext uri="{FF2B5EF4-FFF2-40B4-BE49-F238E27FC236}">
                <a16:creationId xmlns:a16="http://schemas.microsoft.com/office/drawing/2014/main" id="{83C1B9E7-AA8A-1F2D-D3C2-2CACED1A1A1E}"/>
              </a:ext>
            </a:extLst>
          </p:cNvPr>
          <p:cNvGrpSpPr/>
          <p:nvPr userDrawn="1"/>
        </p:nvGrpSpPr>
        <p:grpSpPr>
          <a:xfrm>
            <a:off x="7681532" y="293069"/>
            <a:ext cx="1156221" cy="197088"/>
            <a:chOff x="858380" y="3171155"/>
            <a:chExt cx="4884170" cy="832550"/>
          </a:xfrm>
        </p:grpSpPr>
        <p:sp>
          <p:nvSpPr>
            <p:cNvPr id="6" name="Forma libre: forma 5">
              <a:extLst>
                <a:ext uri="{FF2B5EF4-FFF2-40B4-BE49-F238E27FC236}">
                  <a16:creationId xmlns:a16="http://schemas.microsoft.com/office/drawing/2014/main" id="{D63D6F9C-FD4F-08F5-38CD-C622F40659C9}"/>
                </a:ext>
              </a:extLst>
            </p:cNvPr>
            <p:cNvSpPr/>
            <p:nvPr/>
          </p:nvSpPr>
          <p:spPr>
            <a:xfrm>
              <a:off x="1915669" y="3359536"/>
              <a:ext cx="348035" cy="455921"/>
            </a:xfrm>
            <a:custGeom>
              <a:avLst/>
              <a:gdLst>
                <a:gd name="connsiteX0" fmla="*/ 289273 w 348035"/>
                <a:gd name="connsiteY0" fmla="*/ 231495 h 455921"/>
                <a:gd name="connsiteX1" fmla="*/ 215038 w 348035"/>
                <a:gd name="connsiteY1" fmla="*/ 201494 h 455921"/>
                <a:gd name="connsiteX2" fmla="*/ 160737 w 348035"/>
                <a:gd name="connsiteY2" fmla="*/ 186961 h 455921"/>
                <a:gd name="connsiteX3" fmla="*/ 102602 w 348035"/>
                <a:gd name="connsiteY3" fmla="*/ 162027 h 455921"/>
                <a:gd name="connsiteX4" fmla="*/ 82402 w 348035"/>
                <a:gd name="connsiteY4" fmla="*/ 119393 h 455921"/>
                <a:gd name="connsiteX5" fmla="*/ 107369 w 348035"/>
                <a:gd name="connsiteY5" fmla="*/ 75825 h 455921"/>
                <a:gd name="connsiteX6" fmla="*/ 174037 w 348035"/>
                <a:gd name="connsiteY6" fmla="*/ 59391 h 455921"/>
                <a:gd name="connsiteX7" fmla="*/ 242538 w 348035"/>
                <a:gd name="connsiteY7" fmla="*/ 77392 h 455921"/>
                <a:gd name="connsiteX8" fmla="*/ 282539 w 348035"/>
                <a:gd name="connsiteY8" fmla="*/ 133293 h 455921"/>
                <a:gd name="connsiteX9" fmla="*/ 340007 w 348035"/>
                <a:gd name="connsiteY9" fmla="*/ 111826 h 455921"/>
                <a:gd name="connsiteX10" fmla="*/ 305906 w 348035"/>
                <a:gd name="connsiteY10" fmla="*/ 50225 h 455921"/>
                <a:gd name="connsiteX11" fmla="*/ 249239 w 348035"/>
                <a:gd name="connsiteY11" fmla="*/ 12990 h 455921"/>
                <a:gd name="connsiteX12" fmla="*/ 173137 w 348035"/>
                <a:gd name="connsiteY12" fmla="*/ 23 h 455921"/>
                <a:gd name="connsiteX13" fmla="*/ 90069 w 348035"/>
                <a:gd name="connsiteY13" fmla="*/ 15824 h 455921"/>
                <a:gd name="connsiteX14" fmla="*/ 34501 w 348035"/>
                <a:gd name="connsiteY14" fmla="*/ 59725 h 455921"/>
                <a:gd name="connsiteX15" fmla="*/ 14500 w 348035"/>
                <a:gd name="connsiteY15" fmla="*/ 124459 h 455921"/>
                <a:gd name="connsiteX16" fmla="*/ 66901 w 348035"/>
                <a:gd name="connsiteY16" fmla="*/ 219828 h 455921"/>
                <a:gd name="connsiteX17" fmla="*/ 131836 w 348035"/>
                <a:gd name="connsiteY17" fmla="*/ 247495 h 455921"/>
                <a:gd name="connsiteX18" fmla="*/ 186171 w 348035"/>
                <a:gd name="connsiteY18" fmla="*/ 261996 h 455921"/>
                <a:gd name="connsiteX19" fmla="*/ 241105 w 348035"/>
                <a:gd name="connsiteY19" fmla="*/ 280963 h 455921"/>
                <a:gd name="connsiteX20" fmla="*/ 271739 w 348035"/>
                <a:gd name="connsiteY20" fmla="*/ 303997 h 455921"/>
                <a:gd name="connsiteX21" fmla="*/ 281539 w 348035"/>
                <a:gd name="connsiteY21" fmla="*/ 333997 h 455921"/>
                <a:gd name="connsiteX22" fmla="*/ 253739 w 348035"/>
                <a:gd name="connsiteY22" fmla="*/ 379498 h 455921"/>
                <a:gd name="connsiteX23" fmla="*/ 179204 w 348035"/>
                <a:gd name="connsiteY23" fmla="*/ 396532 h 455921"/>
                <a:gd name="connsiteX24" fmla="*/ 100569 w 348035"/>
                <a:gd name="connsiteY24" fmla="*/ 372865 h 455921"/>
                <a:gd name="connsiteX25" fmla="*/ 56668 w 348035"/>
                <a:gd name="connsiteY25" fmla="*/ 311897 h 455921"/>
                <a:gd name="connsiteX26" fmla="*/ 0 w 348035"/>
                <a:gd name="connsiteY26" fmla="*/ 335897 h 455921"/>
                <a:gd name="connsiteX27" fmla="*/ 36934 w 348035"/>
                <a:gd name="connsiteY27" fmla="*/ 399699 h 455921"/>
                <a:gd name="connsiteX28" fmla="*/ 98202 w 348035"/>
                <a:gd name="connsiteY28" fmla="*/ 441366 h 455921"/>
                <a:gd name="connsiteX29" fmla="*/ 179370 w 348035"/>
                <a:gd name="connsiteY29" fmla="*/ 455900 h 455921"/>
                <a:gd name="connsiteX30" fmla="*/ 269072 w 348035"/>
                <a:gd name="connsiteY30" fmla="*/ 439799 h 455921"/>
                <a:gd name="connsiteX31" fmla="*/ 327507 w 348035"/>
                <a:gd name="connsiteY31" fmla="*/ 395265 h 455921"/>
                <a:gd name="connsiteX32" fmla="*/ 348007 w 348035"/>
                <a:gd name="connsiteY32" fmla="*/ 328330 h 455921"/>
                <a:gd name="connsiteX33" fmla="*/ 333474 w 348035"/>
                <a:gd name="connsiteY33" fmla="*/ 273363 h 455921"/>
                <a:gd name="connsiteX34" fmla="*/ 289273 w 348035"/>
                <a:gd name="connsiteY34" fmla="*/ 231495 h 455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8035" h="455921">
                  <a:moveTo>
                    <a:pt x="289273" y="231495"/>
                  </a:moveTo>
                  <a:cubicBezTo>
                    <a:pt x="269672" y="219495"/>
                    <a:pt x="244928" y="209495"/>
                    <a:pt x="215038" y="201494"/>
                  </a:cubicBezTo>
                  <a:lnTo>
                    <a:pt x="160737" y="186961"/>
                  </a:lnTo>
                  <a:cubicBezTo>
                    <a:pt x="135469" y="179827"/>
                    <a:pt x="116092" y="171517"/>
                    <a:pt x="102602" y="162027"/>
                  </a:cubicBezTo>
                  <a:cubicBezTo>
                    <a:pt x="89112" y="152537"/>
                    <a:pt x="82378" y="138326"/>
                    <a:pt x="82402" y="119393"/>
                  </a:cubicBezTo>
                  <a:cubicBezTo>
                    <a:pt x="82402" y="101282"/>
                    <a:pt x="90725" y="86759"/>
                    <a:pt x="107369" y="75825"/>
                  </a:cubicBezTo>
                  <a:cubicBezTo>
                    <a:pt x="124013" y="64892"/>
                    <a:pt x="146236" y="59415"/>
                    <a:pt x="174037" y="59391"/>
                  </a:cubicBezTo>
                  <a:cubicBezTo>
                    <a:pt x="200548" y="59391"/>
                    <a:pt x="223381" y="65392"/>
                    <a:pt x="242538" y="77392"/>
                  </a:cubicBezTo>
                  <a:cubicBezTo>
                    <a:pt x="261696" y="89392"/>
                    <a:pt x="275029" y="108026"/>
                    <a:pt x="282539" y="133293"/>
                  </a:cubicBezTo>
                  <a:lnTo>
                    <a:pt x="340007" y="111826"/>
                  </a:lnTo>
                  <a:cubicBezTo>
                    <a:pt x="333510" y="88952"/>
                    <a:pt x="321843" y="67875"/>
                    <a:pt x="305906" y="50225"/>
                  </a:cubicBezTo>
                  <a:cubicBezTo>
                    <a:pt x="290129" y="33624"/>
                    <a:pt x="270739" y="20884"/>
                    <a:pt x="249239" y="12990"/>
                  </a:cubicBezTo>
                  <a:cubicBezTo>
                    <a:pt x="224881" y="4034"/>
                    <a:pt x="199084" y="-363"/>
                    <a:pt x="173137" y="23"/>
                  </a:cubicBezTo>
                  <a:cubicBezTo>
                    <a:pt x="141536" y="23"/>
                    <a:pt x="113846" y="5290"/>
                    <a:pt x="90069" y="15824"/>
                  </a:cubicBezTo>
                  <a:cubicBezTo>
                    <a:pt x="67871" y="25087"/>
                    <a:pt x="48651" y="40274"/>
                    <a:pt x="34501" y="59725"/>
                  </a:cubicBezTo>
                  <a:cubicBezTo>
                    <a:pt x="21137" y="78635"/>
                    <a:pt x="14134" y="101306"/>
                    <a:pt x="14500" y="124459"/>
                  </a:cubicBezTo>
                  <a:cubicBezTo>
                    <a:pt x="13357" y="163404"/>
                    <a:pt x="33414" y="199911"/>
                    <a:pt x="66901" y="219828"/>
                  </a:cubicBezTo>
                  <a:cubicBezTo>
                    <a:pt x="87065" y="232202"/>
                    <a:pt x="108946" y="241522"/>
                    <a:pt x="131836" y="247495"/>
                  </a:cubicBezTo>
                  <a:lnTo>
                    <a:pt x="186171" y="261996"/>
                  </a:lnTo>
                  <a:cubicBezTo>
                    <a:pt x="205044" y="266549"/>
                    <a:pt x="223441" y="272903"/>
                    <a:pt x="241105" y="280963"/>
                  </a:cubicBezTo>
                  <a:cubicBezTo>
                    <a:pt x="252972" y="286150"/>
                    <a:pt x="263462" y="294036"/>
                    <a:pt x="271739" y="303997"/>
                  </a:cubicBezTo>
                  <a:cubicBezTo>
                    <a:pt x="278269" y="312620"/>
                    <a:pt x="281723" y="323184"/>
                    <a:pt x="281539" y="333997"/>
                  </a:cubicBezTo>
                  <a:cubicBezTo>
                    <a:pt x="281539" y="352954"/>
                    <a:pt x="272272" y="368121"/>
                    <a:pt x="253739" y="379498"/>
                  </a:cubicBezTo>
                  <a:cubicBezTo>
                    <a:pt x="235205" y="390875"/>
                    <a:pt x="210361" y="396555"/>
                    <a:pt x="179204" y="396532"/>
                  </a:cubicBezTo>
                  <a:cubicBezTo>
                    <a:pt x="147626" y="396532"/>
                    <a:pt x="121412" y="388642"/>
                    <a:pt x="100569" y="372865"/>
                  </a:cubicBezTo>
                  <a:cubicBezTo>
                    <a:pt x="80048" y="357508"/>
                    <a:pt x="64725" y="336231"/>
                    <a:pt x="56668" y="311897"/>
                  </a:cubicBezTo>
                  <a:lnTo>
                    <a:pt x="0" y="335897"/>
                  </a:lnTo>
                  <a:cubicBezTo>
                    <a:pt x="7560" y="359581"/>
                    <a:pt x="20160" y="381348"/>
                    <a:pt x="36934" y="399699"/>
                  </a:cubicBezTo>
                  <a:cubicBezTo>
                    <a:pt x="53934" y="418052"/>
                    <a:pt x="74885" y="432299"/>
                    <a:pt x="98202" y="441366"/>
                  </a:cubicBezTo>
                  <a:cubicBezTo>
                    <a:pt x="124079" y="451363"/>
                    <a:pt x="151633" y="456297"/>
                    <a:pt x="179370" y="455900"/>
                  </a:cubicBezTo>
                  <a:cubicBezTo>
                    <a:pt x="213904" y="455900"/>
                    <a:pt x="243805" y="450533"/>
                    <a:pt x="269072" y="439799"/>
                  </a:cubicBezTo>
                  <a:cubicBezTo>
                    <a:pt x="294340" y="429066"/>
                    <a:pt x="313817" y="414222"/>
                    <a:pt x="327507" y="395265"/>
                  </a:cubicBezTo>
                  <a:cubicBezTo>
                    <a:pt x="341357" y="375738"/>
                    <a:pt x="348547" y="352264"/>
                    <a:pt x="348007" y="328330"/>
                  </a:cubicBezTo>
                  <a:cubicBezTo>
                    <a:pt x="348367" y="309013"/>
                    <a:pt x="343334" y="289980"/>
                    <a:pt x="333474" y="273363"/>
                  </a:cubicBezTo>
                  <a:cubicBezTo>
                    <a:pt x="322330" y="256049"/>
                    <a:pt x="307166" y="241685"/>
                    <a:pt x="289273" y="231495"/>
                  </a:cubicBezTo>
                  <a:close/>
                </a:path>
              </a:pathLst>
            </a:custGeom>
            <a:solidFill>
              <a:srgbClr val="00A443"/>
            </a:solidFill>
            <a:ln w="3333" cap="flat">
              <a:noFill/>
              <a:prstDash val="solid"/>
              <a:miter/>
            </a:ln>
          </p:spPr>
          <p:txBody>
            <a:bodyPr rtlCol="0" anchor="ctr"/>
            <a:lstStyle/>
            <a:p>
              <a:endParaRPr lang="es-ES" sz="1350"/>
            </a:p>
          </p:txBody>
        </p:sp>
        <p:sp>
          <p:nvSpPr>
            <p:cNvPr id="7" name="Forma libre: forma 6">
              <a:extLst>
                <a:ext uri="{FF2B5EF4-FFF2-40B4-BE49-F238E27FC236}">
                  <a16:creationId xmlns:a16="http://schemas.microsoft.com/office/drawing/2014/main" id="{19B1FDB5-5E5D-88E2-253C-5443830FB9F8}"/>
                </a:ext>
              </a:extLst>
            </p:cNvPr>
            <p:cNvSpPr/>
            <p:nvPr/>
          </p:nvSpPr>
          <p:spPr>
            <a:xfrm>
              <a:off x="2287261" y="3481452"/>
              <a:ext cx="304555" cy="333403"/>
            </a:xfrm>
            <a:custGeom>
              <a:avLst/>
              <a:gdLst>
                <a:gd name="connsiteX0" fmla="*/ 91585 w 304555"/>
                <a:gd name="connsiteY0" fmla="*/ 84011 h 333403"/>
                <a:gd name="connsiteX1" fmla="*/ 122219 w 304555"/>
                <a:gd name="connsiteY1" fmla="*/ 62844 h 333403"/>
                <a:gd name="connsiteX2" fmla="*/ 158553 w 304555"/>
                <a:gd name="connsiteY2" fmla="*/ 55577 h 333403"/>
                <a:gd name="connsiteX3" fmla="*/ 213587 w 304555"/>
                <a:gd name="connsiteY3" fmla="*/ 70444 h 333403"/>
                <a:gd name="connsiteX4" fmla="*/ 251488 w 304555"/>
                <a:gd name="connsiteY4" fmla="*/ 121278 h 333403"/>
                <a:gd name="connsiteX5" fmla="*/ 304556 w 304555"/>
                <a:gd name="connsiteY5" fmla="*/ 96011 h 333403"/>
                <a:gd name="connsiteX6" fmla="*/ 268855 w 304555"/>
                <a:gd name="connsiteY6" fmla="*/ 40110 h 333403"/>
                <a:gd name="connsiteX7" fmla="*/ 217687 w 304555"/>
                <a:gd name="connsiteY7" fmla="*/ 9476 h 333403"/>
                <a:gd name="connsiteX8" fmla="*/ 158653 w 304555"/>
                <a:gd name="connsiteY8" fmla="*/ 9 h 333403"/>
                <a:gd name="connsiteX9" fmla="*/ 95785 w 304555"/>
                <a:gd name="connsiteY9" fmla="*/ 12009 h 333403"/>
                <a:gd name="connsiteX10" fmla="*/ 45284 w 304555"/>
                <a:gd name="connsiteY10" fmla="*/ 46110 h 333403"/>
                <a:gd name="connsiteX11" fmla="*/ 11683 w 304555"/>
                <a:gd name="connsiteY11" fmla="*/ 98911 h 333403"/>
                <a:gd name="connsiteX12" fmla="*/ 16 w 304555"/>
                <a:gd name="connsiteY12" fmla="*/ 166813 h 333403"/>
                <a:gd name="connsiteX13" fmla="*/ 20550 w 304555"/>
                <a:gd name="connsiteY13" fmla="*/ 253681 h 333403"/>
                <a:gd name="connsiteX14" fmla="*/ 76918 w 304555"/>
                <a:gd name="connsiteY14" fmla="*/ 312249 h 333403"/>
                <a:gd name="connsiteX15" fmla="*/ 158420 w 304555"/>
                <a:gd name="connsiteY15" fmla="*/ 333383 h 333403"/>
                <a:gd name="connsiteX16" fmla="*/ 217454 w 304555"/>
                <a:gd name="connsiteY16" fmla="*/ 323916 h 333403"/>
                <a:gd name="connsiteX17" fmla="*/ 268622 w 304555"/>
                <a:gd name="connsiteY17" fmla="*/ 292982 h 333403"/>
                <a:gd name="connsiteX18" fmla="*/ 304323 w 304555"/>
                <a:gd name="connsiteY18" fmla="*/ 237381 h 333403"/>
                <a:gd name="connsiteX19" fmla="*/ 251388 w 304555"/>
                <a:gd name="connsiteY19" fmla="*/ 212247 h 333403"/>
                <a:gd name="connsiteX20" fmla="*/ 213487 w 304555"/>
                <a:gd name="connsiteY20" fmla="*/ 262781 h 333403"/>
                <a:gd name="connsiteX21" fmla="*/ 158553 w 304555"/>
                <a:gd name="connsiteY21" fmla="*/ 277948 h 333403"/>
                <a:gd name="connsiteX22" fmla="*/ 110852 w 304555"/>
                <a:gd name="connsiteY22" fmla="*/ 265315 h 333403"/>
                <a:gd name="connsiteX23" fmla="*/ 76118 w 304555"/>
                <a:gd name="connsiteY23" fmla="*/ 227747 h 333403"/>
                <a:gd name="connsiteX24" fmla="*/ 63184 w 304555"/>
                <a:gd name="connsiteY24" fmla="*/ 166779 h 333403"/>
                <a:gd name="connsiteX25" fmla="*/ 70751 w 304555"/>
                <a:gd name="connsiteY25" fmla="*/ 118778 h 333403"/>
                <a:gd name="connsiteX26" fmla="*/ 91585 w 304555"/>
                <a:gd name="connsiteY26" fmla="*/ 84011 h 33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04555" h="333403">
                  <a:moveTo>
                    <a:pt x="91585" y="84011"/>
                  </a:moveTo>
                  <a:cubicBezTo>
                    <a:pt x="100215" y="74904"/>
                    <a:pt x="110649" y="67694"/>
                    <a:pt x="122219" y="62844"/>
                  </a:cubicBezTo>
                  <a:cubicBezTo>
                    <a:pt x="133722" y="58017"/>
                    <a:pt x="146076" y="55547"/>
                    <a:pt x="158553" y="55577"/>
                  </a:cubicBezTo>
                  <a:cubicBezTo>
                    <a:pt x="177937" y="55217"/>
                    <a:pt x="197021" y="60374"/>
                    <a:pt x="213587" y="70444"/>
                  </a:cubicBezTo>
                  <a:cubicBezTo>
                    <a:pt x="229588" y="80354"/>
                    <a:pt x="242221" y="97301"/>
                    <a:pt x="251488" y="121278"/>
                  </a:cubicBezTo>
                  <a:lnTo>
                    <a:pt x="304556" y="96011"/>
                  </a:lnTo>
                  <a:cubicBezTo>
                    <a:pt x="297349" y="74764"/>
                    <a:pt x="285099" y="55584"/>
                    <a:pt x="268855" y="40110"/>
                  </a:cubicBezTo>
                  <a:cubicBezTo>
                    <a:pt x="254145" y="26410"/>
                    <a:pt x="236708" y="15973"/>
                    <a:pt x="217687" y="9476"/>
                  </a:cubicBezTo>
                  <a:cubicBezTo>
                    <a:pt x="198657" y="3126"/>
                    <a:pt x="178717" y="-74"/>
                    <a:pt x="158653" y="9"/>
                  </a:cubicBezTo>
                  <a:cubicBezTo>
                    <a:pt x="137106" y="-221"/>
                    <a:pt x="115732" y="3859"/>
                    <a:pt x="95785" y="12009"/>
                  </a:cubicBezTo>
                  <a:cubicBezTo>
                    <a:pt x="76831" y="19866"/>
                    <a:pt x="59654" y="31463"/>
                    <a:pt x="45284" y="46110"/>
                  </a:cubicBezTo>
                  <a:cubicBezTo>
                    <a:pt x="30513" y="61167"/>
                    <a:pt x="19067" y="79154"/>
                    <a:pt x="11683" y="98911"/>
                  </a:cubicBezTo>
                  <a:cubicBezTo>
                    <a:pt x="3666" y="120638"/>
                    <a:pt x="-287" y="143656"/>
                    <a:pt x="16" y="166813"/>
                  </a:cubicBezTo>
                  <a:cubicBezTo>
                    <a:pt x="16" y="199657"/>
                    <a:pt x="6860" y="228614"/>
                    <a:pt x="20550" y="253681"/>
                  </a:cubicBezTo>
                  <a:cubicBezTo>
                    <a:pt x="33607" y="278008"/>
                    <a:pt x="53107" y="298272"/>
                    <a:pt x="76918" y="312249"/>
                  </a:cubicBezTo>
                  <a:cubicBezTo>
                    <a:pt x="101672" y="326539"/>
                    <a:pt x="129839" y="333843"/>
                    <a:pt x="158420" y="333383"/>
                  </a:cubicBezTo>
                  <a:cubicBezTo>
                    <a:pt x="178483" y="333483"/>
                    <a:pt x="198427" y="330283"/>
                    <a:pt x="217454" y="323916"/>
                  </a:cubicBezTo>
                  <a:cubicBezTo>
                    <a:pt x="236534" y="317399"/>
                    <a:pt x="253985" y="306849"/>
                    <a:pt x="268622" y="292982"/>
                  </a:cubicBezTo>
                  <a:cubicBezTo>
                    <a:pt x="284729" y="277512"/>
                    <a:pt x="296959" y="258465"/>
                    <a:pt x="304323" y="237381"/>
                  </a:cubicBezTo>
                  <a:lnTo>
                    <a:pt x="251388" y="212247"/>
                  </a:lnTo>
                  <a:cubicBezTo>
                    <a:pt x="242121" y="235848"/>
                    <a:pt x="229488" y="252691"/>
                    <a:pt x="213487" y="262781"/>
                  </a:cubicBezTo>
                  <a:cubicBezTo>
                    <a:pt x="197017" y="273018"/>
                    <a:pt x="177943" y="278285"/>
                    <a:pt x="158553" y="277948"/>
                  </a:cubicBezTo>
                  <a:cubicBezTo>
                    <a:pt x="141806" y="278092"/>
                    <a:pt x="125332" y="273728"/>
                    <a:pt x="110852" y="265315"/>
                  </a:cubicBezTo>
                  <a:cubicBezTo>
                    <a:pt x="95885" y="256415"/>
                    <a:pt x="83818" y="243368"/>
                    <a:pt x="76118" y="227747"/>
                  </a:cubicBezTo>
                  <a:cubicBezTo>
                    <a:pt x="67494" y="211124"/>
                    <a:pt x="63184" y="190803"/>
                    <a:pt x="63184" y="166779"/>
                  </a:cubicBezTo>
                  <a:cubicBezTo>
                    <a:pt x="62884" y="150459"/>
                    <a:pt x="65444" y="134215"/>
                    <a:pt x="70751" y="118778"/>
                  </a:cubicBezTo>
                  <a:cubicBezTo>
                    <a:pt x="75191" y="105861"/>
                    <a:pt x="82288" y="94018"/>
                    <a:pt x="91585" y="84011"/>
                  </a:cubicBezTo>
                  <a:close/>
                </a:path>
              </a:pathLst>
            </a:custGeom>
            <a:solidFill>
              <a:srgbClr val="00A443"/>
            </a:solidFill>
            <a:ln w="3333" cap="flat">
              <a:noFill/>
              <a:prstDash val="solid"/>
              <a:miter/>
            </a:ln>
          </p:spPr>
          <p:txBody>
            <a:bodyPr rtlCol="0" anchor="ctr"/>
            <a:lstStyle/>
            <a:p>
              <a:endParaRPr lang="es-ES" sz="1350"/>
            </a:p>
          </p:txBody>
        </p:sp>
        <p:sp>
          <p:nvSpPr>
            <p:cNvPr id="8" name="Forma libre: forma 7">
              <a:extLst>
                <a:ext uri="{FF2B5EF4-FFF2-40B4-BE49-F238E27FC236}">
                  <a16:creationId xmlns:a16="http://schemas.microsoft.com/office/drawing/2014/main" id="{3EEC6C53-61B3-829F-A432-6C40EDB573DA}"/>
                </a:ext>
              </a:extLst>
            </p:cNvPr>
            <p:cNvSpPr/>
            <p:nvPr/>
          </p:nvSpPr>
          <p:spPr>
            <a:xfrm>
              <a:off x="2608072" y="3481431"/>
              <a:ext cx="325300" cy="334137"/>
            </a:xfrm>
            <a:custGeom>
              <a:avLst/>
              <a:gdLst>
                <a:gd name="connsiteX0" fmla="*/ 246283 w 325300"/>
                <a:gd name="connsiteY0" fmla="*/ 20865 h 334137"/>
                <a:gd name="connsiteX1" fmla="*/ 162281 w 325300"/>
                <a:gd name="connsiteY1" fmla="*/ 31 h 334137"/>
                <a:gd name="connsiteX2" fmla="*/ 97847 w 325300"/>
                <a:gd name="connsiteY2" fmla="*/ 12031 h 334137"/>
                <a:gd name="connsiteX3" fmla="*/ 46112 w 325300"/>
                <a:gd name="connsiteY3" fmla="*/ 46465 h 334137"/>
                <a:gd name="connsiteX4" fmla="*/ 12012 w 325300"/>
                <a:gd name="connsiteY4" fmla="*/ 99500 h 334137"/>
                <a:gd name="connsiteX5" fmla="*/ 11 w 325300"/>
                <a:gd name="connsiteY5" fmla="*/ 166768 h 334137"/>
                <a:gd name="connsiteX6" fmla="*/ 21179 w 325300"/>
                <a:gd name="connsiteY6" fmla="*/ 253936 h 334137"/>
                <a:gd name="connsiteX7" fmla="*/ 79280 w 325300"/>
                <a:gd name="connsiteY7" fmla="*/ 313004 h 334137"/>
                <a:gd name="connsiteX8" fmla="*/ 227383 w 325300"/>
                <a:gd name="connsiteY8" fmla="*/ 321838 h 334137"/>
                <a:gd name="connsiteX9" fmla="*/ 279184 w 325300"/>
                <a:gd name="connsiteY9" fmla="*/ 287404 h 334137"/>
                <a:gd name="connsiteX10" fmla="*/ 313285 w 325300"/>
                <a:gd name="connsiteY10" fmla="*/ 234669 h 334137"/>
                <a:gd name="connsiteX11" fmla="*/ 325285 w 325300"/>
                <a:gd name="connsiteY11" fmla="*/ 166768 h 334137"/>
                <a:gd name="connsiteX12" fmla="*/ 304151 w 325300"/>
                <a:gd name="connsiteY12" fmla="*/ 79299 h 334137"/>
                <a:gd name="connsiteX13" fmla="*/ 246283 w 325300"/>
                <a:gd name="connsiteY13" fmla="*/ 20865 h 334137"/>
                <a:gd name="connsiteX14" fmla="*/ 254484 w 325300"/>
                <a:gd name="connsiteY14" fmla="*/ 213502 h 334137"/>
                <a:gd name="connsiteX15" fmla="*/ 233650 w 325300"/>
                <a:gd name="connsiteY15" fmla="*/ 248569 h 334137"/>
                <a:gd name="connsiteX16" fmla="*/ 202082 w 325300"/>
                <a:gd name="connsiteY16" fmla="*/ 270337 h 334137"/>
                <a:gd name="connsiteX17" fmla="*/ 162281 w 325300"/>
                <a:gd name="connsiteY17" fmla="*/ 277937 h 334137"/>
                <a:gd name="connsiteX18" fmla="*/ 112047 w 325300"/>
                <a:gd name="connsiteY18" fmla="*/ 264603 h 334137"/>
                <a:gd name="connsiteX19" fmla="*/ 76680 w 325300"/>
                <a:gd name="connsiteY19" fmla="*/ 226402 h 334137"/>
                <a:gd name="connsiteX20" fmla="*/ 63746 w 325300"/>
                <a:gd name="connsiteY20" fmla="*/ 166701 h 334137"/>
                <a:gd name="connsiteX21" fmla="*/ 71013 w 325300"/>
                <a:gd name="connsiteY21" fmla="*/ 120033 h 334137"/>
                <a:gd name="connsiteX22" fmla="*/ 91547 w 325300"/>
                <a:gd name="connsiteY22" fmla="*/ 85299 h 334137"/>
                <a:gd name="connsiteX23" fmla="*/ 123114 w 325300"/>
                <a:gd name="connsiteY23" fmla="*/ 63499 h 334137"/>
                <a:gd name="connsiteX24" fmla="*/ 162281 w 325300"/>
                <a:gd name="connsiteY24" fmla="*/ 56232 h 334137"/>
                <a:gd name="connsiteX25" fmla="*/ 213749 w 325300"/>
                <a:gd name="connsiteY25" fmla="*/ 69566 h 334137"/>
                <a:gd name="connsiteX26" fmla="*/ 249117 w 325300"/>
                <a:gd name="connsiteY26" fmla="*/ 107466 h 334137"/>
                <a:gd name="connsiteX27" fmla="*/ 262050 w 325300"/>
                <a:gd name="connsiteY27" fmla="*/ 166834 h 334137"/>
                <a:gd name="connsiteX28" fmla="*/ 254484 w 325300"/>
                <a:gd name="connsiteY28" fmla="*/ 213502 h 334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25300" h="334137">
                  <a:moveTo>
                    <a:pt x="246283" y="20865"/>
                  </a:moveTo>
                  <a:cubicBezTo>
                    <a:pt x="220603" y="6654"/>
                    <a:pt x="191626" y="-533"/>
                    <a:pt x="162281" y="31"/>
                  </a:cubicBezTo>
                  <a:cubicBezTo>
                    <a:pt x="140228" y="-179"/>
                    <a:pt x="118344" y="3898"/>
                    <a:pt x="97847" y="12031"/>
                  </a:cubicBezTo>
                  <a:cubicBezTo>
                    <a:pt x="78406" y="19811"/>
                    <a:pt x="60793" y="31535"/>
                    <a:pt x="46112" y="46465"/>
                  </a:cubicBezTo>
                  <a:cubicBezTo>
                    <a:pt x="31239" y="61625"/>
                    <a:pt x="19632" y="79676"/>
                    <a:pt x="12012" y="99500"/>
                  </a:cubicBezTo>
                  <a:cubicBezTo>
                    <a:pt x="3825" y="120970"/>
                    <a:pt x="-245" y="143790"/>
                    <a:pt x="11" y="166768"/>
                  </a:cubicBezTo>
                  <a:cubicBezTo>
                    <a:pt x="11" y="199612"/>
                    <a:pt x="7068" y="228669"/>
                    <a:pt x="21179" y="253936"/>
                  </a:cubicBezTo>
                  <a:cubicBezTo>
                    <a:pt x="34712" y="278617"/>
                    <a:pt x="54826" y="299064"/>
                    <a:pt x="79280" y="313004"/>
                  </a:cubicBezTo>
                  <a:cubicBezTo>
                    <a:pt x="124921" y="337678"/>
                    <a:pt x="179135" y="340911"/>
                    <a:pt x="227383" y="321838"/>
                  </a:cubicBezTo>
                  <a:cubicBezTo>
                    <a:pt x="246767" y="313917"/>
                    <a:pt x="264380" y="302214"/>
                    <a:pt x="279184" y="287404"/>
                  </a:cubicBezTo>
                  <a:cubicBezTo>
                    <a:pt x="294101" y="272393"/>
                    <a:pt x="305715" y="254429"/>
                    <a:pt x="313285" y="234669"/>
                  </a:cubicBezTo>
                  <a:cubicBezTo>
                    <a:pt x="321512" y="212989"/>
                    <a:pt x="325582" y="189955"/>
                    <a:pt x="325285" y="166768"/>
                  </a:cubicBezTo>
                  <a:cubicBezTo>
                    <a:pt x="325285" y="133434"/>
                    <a:pt x="318242" y="104276"/>
                    <a:pt x="304151" y="79299"/>
                  </a:cubicBezTo>
                  <a:cubicBezTo>
                    <a:pt x="290611" y="54862"/>
                    <a:pt x="270587" y="34641"/>
                    <a:pt x="246283" y="20865"/>
                  </a:cubicBezTo>
                  <a:close/>
                  <a:moveTo>
                    <a:pt x="254484" y="213502"/>
                  </a:moveTo>
                  <a:cubicBezTo>
                    <a:pt x="249977" y="226479"/>
                    <a:pt x="242890" y="238406"/>
                    <a:pt x="233650" y="248569"/>
                  </a:cubicBezTo>
                  <a:cubicBezTo>
                    <a:pt x="224823" y="258020"/>
                    <a:pt x="214056" y="265446"/>
                    <a:pt x="202082" y="270337"/>
                  </a:cubicBezTo>
                  <a:cubicBezTo>
                    <a:pt x="189449" y="275480"/>
                    <a:pt x="175922" y="278063"/>
                    <a:pt x="162281" y="277937"/>
                  </a:cubicBezTo>
                  <a:cubicBezTo>
                    <a:pt x="144635" y="278147"/>
                    <a:pt x="127268" y="273537"/>
                    <a:pt x="112047" y="264603"/>
                  </a:cubicBezTo>
                  <a:cubicBezTo>
                    <a:pt x="96857" y="255503"/>
                    <a:pt x="84587" y="242246"/>
                    <a:pt x="76680" y="226402"/>
                  </a:cubicBezTo>
                  <a:cubicBezTo>
                    <a:pt x="68056" y="209779"/>
                    <a:pt x="63746" y="189878"/>
                    <a:pt x="63746" y="166701"/>
                  </a:cubicBezTo>
                  <a:cubicBezTo>
                    <a:pt x="63456" y="150841"/>
                    <a:pt x="65913" y="135054"/>
                    <a:pt x="71013" y="120033"/>
                  </a:cubicBezTo>
                  <a:cubicBezTo>
                    <a:pt x="75470" y="107200"/>
                    <a:pt x="82450" y="95389"/>
                    <a:pt x="91547" y="85299"/>
                  </a:cubicBezTo>
                  <a:cubicBezTo>
                    <a:pt x="100240" y="75689"/>
                    <a:pt x="111047" y="68226"/>
                    <a:pt x="123114" y="63499"/>
                  </a:cubicBezTo>
                  <a:cubicBezTo>
                    <a:pt x="135588" y="58609"/>
                    <a:pt x="148881" y="56142"/>
                    <a:pt x="162281" y="56232"/>
                  </a:cubicBezTo>
                  <a:cubicBezTo>
                    <a:pt x="180329" y="55915"/>
                    <a:pt x="198122" y="60525"/>
                    <a:pt x="213749" y="69566"/>
                  </a:cubicBezTo>
                  <a:cubicBezTo>
                    <a:pt x="228880" y="78606"/>
                    <a:pt x="241143" y="91746"/>
                    <a:pt x="249117" y="107466"/>
                  </a:cubicBezTo>
                  <a:cubicBezTo>
                    <a:pt x="257760" y="123910"/>
                    <a:pt x="262074" y="143700"/>
                    <a:pt x="262050" y="166834"/>
                  </a:cubicBezTo>
                  <a:cubicBezTo>
                    <a:pt x="262277" y="182715"/>
                    <a:pt x="259717" y="198508"/>
                    <a:pt x="254484" y="213502"/>
                  </a:cubicBezTo>
                  <a:close/>
                </a:path>
              </a:pathLst>
            </a:custGeom>
            <a:solidFill>
              <a:srgbClr val="00A443"/>
            </a:solidFill>
            <a:ln w="3333" cap="flat">
              <a:noFill/>
              <a:prstDash val="solid"/>
              <a:miter/>
            </a:ln>
          </p:spPr>
          <p:txBody>
            <a:bodyPr rtlCol="0" anchor="ctr"/>
            <a:lstStyle/>
            <a:p>
              <a:endParaRPr lang="es-ES" sz="1350"/>
            </a:p>
          </p:txBody>
        </p:sp>
        <p:sp>
          <p:nvSpPr>
            <p:cNvPr id="9" name="Forma libre: forma 8">
              <a:extLst>
                <a:ext uri="{FF2B5EF4-FFF2-40B4-BE49-F238E27FC236}">
                  <a16:creationId xmlns:a16="http://schemas.microsoft.com/office/drawing/2014/main" id="{65F73B95-7A3C-C1F7-C077-76C1B1DC9CFF}"/>
                </a:ext>
              </a:extLst>
            </p:cNvPr>
            <p:cNvSpPr/>
            <p:nvPr/>
          </p:nvSpPr>
          <p:spPr>
            <a:xfrm>
              <a:off x="2932391" y="3382293"/>
              <a:ext cx="389074" cy="426609"/>
            </a:xfrm>
            <a:custGeom>
              <a:avLst/>
              <a:gdLst>
                <a:gd name="connsiteX0" fmla="*/ 315140 w 389074"/>
                <a:gd name="connsiteY0" fmla="*/ 0 h 426609"/>
                <a:gd name="connsiteX1" fmla="*/ 252639 w 389074"/>
                <a:gd name="connsiteY1" fmla="*/ 38067 h 426609"/>
                <a:gd name="connsiteX2" fmla="*/ 252639 w 389074"/>
                <a:gd name="connsiteY2" fmla="*/ 105636 h 426609"/>
                <a:gd name="connsiteX3" fmla="*/ 121803 w 389074"/>
                <a:gd name="connsiteY3" fmla="*/ 105636 h 426609"/>
                <a:gd name="connsiteX4" fmla="*/ 121803 w 389074"/>
                <a:gd name="connsiteY4" fmla="*/ 0 h 426609"/>
                <a:gd name="connsiteX5" fmla="*/ 59368 w 389074"/>
                <a:gd name="connsiteY5" fmla="*/ 38067 h 426609"/>
                <a:gd name="connsiteX6" fmla="*/ 59368 w 389074"/>
                <a:gd name="connsiteY6" fmla="*/ 105636 h 426609"/>
                <a:gd name="connsiteX7" fmla="*/ 0 w 389074"/>
                <a:gd name="connsiteY7" fmla="*/ 105636 h 426609"/>
                <a:gd name="connsiteX8" fmla="*/ 0 w 389074"/>
                <a:gd name="connsiteY8" fmla="*/ 157437 h 426609"/>
                <a:gd name="connsiteX9" fmla="*/ 59368 w 389074"/>
                <a:gd name="connsiteY9" fmla="*/ 157437 h 426609"/>
                <a:gd name="connsiteX10" fmla="*/ 59368 w 389074"/>
                <a:gd name="connsiteY10" fmla="*/ 327440 h 426609"/>
                <a:gd name="connsiteX11" fmla="*/ 70435 w 389074"/>
                <a:gd name="connsiteY11" fmla="*/ 379241 h 426609"/>
                <a:gd name="connsiteX12" fmla="*/ 102969 w 389074"/>
                <a:gd name="connsiteY12" fmla="*/ 414275 h 426609"/>
                <a:gd name="connsiteX13" fmla="*/ 156003 w 389074"/>
                <a:gd name="connsiteY13" fmla="*/ 426609 h 426609"/>
                <a:gd name="connsiteX14" fmla="*/ 195804 w 389074"/>
                <a:gd name="connsiteY14" fmla="*/ 426609 h 426609"/>
                <a:gd name="connsiteX15" fmla="*/ 195804 w 389074"/>
                <a:gd name="connsiteY15" fmla="*/ 372275 h 426609"/>
                <a:gd name="connsiteX16" fmla="*/ 162970 w 389074"/>
                <a:gd name="connsiteY16" fmla="*/ 372275 h 426609"/>
                <a:gd name="connsiteX17" fmla="*/ 131703 w 389074"/>
                <a:gd name="connsiteY17" fmla="*/ 359641 h 426609"/>
                <a:gd name="connsiteX18" fmla="*/ 121903 w 389074"/>
                <a:gd name="connsiteY18" fmla="*/ 322974 h 426609"/>
                <a:gd name="connsiteX19" fmla="*/ 121903 w 389074"/>
                <a:gd name="connsiteY19" fmla="*/ 157270 h 426609"/>
                <a:gd name="connsiteX20" fmla="*/ 252639 w 389074"/>
                <a:gd name="connsiteY20" fmla="*/ 157270 h 426609"/>
                <a:gd name="connsiteX21" fmla="*/ 252639 w 389074"/>
                <a:gd name="connsiteY21" fmla="*/ 327274 h 426609"/>
                <a:gd name="connsiteX22" fmla="*/ 263706 w 389074"/>
                <a:gd name="connsiteY22" fmla="*/ 379075 h 426609"/>
                <a:gd name="connsiteX23" fmla="*/ 296240 w 389074"/>
                <a:gd name="connsiteY23" fmla="*/ 414109 h 426609"/>
                <a:gd name="connsiteX24" fmla="*/ 349274 w 389074"/>
                <a:gd name="connsiteY24" fmla="*/ 426442 h 426609"/>
                <a:gd name="connsiteX25" fmla="*/ 389075 w 389074"/>
                <a:gd name="connsiteY25" fmla="*/ 426442 h 426609"/>
                <a:gd name="connsiteX26" fmla="*/ 389075 w 389074"/>
                <a:gd name="connsiteY26" fmla="*/ 372108 h 426609"/>
                <a:gd name="connsiteX27" fmla="*/ 356241 w 389074"/>
                <a:gd name="connsiteY27" fmla="*/ 372108 h 426609"/>
                <a:gd name="connsiteX28" fmla="*/ 324974 w 389074"/>
                <a:gd name="connsiteY28" fmla="*/ 359474 h 426609"/>
                <a:gd name="connsiteX29" fmla="*/ 315173 w 389074"/>
                <a:gd name="connsiteY29" fmla="*/ 322807 h 426609"/>
                <a:gd name="connsiteX30" fmla="*/ 315173 w 389074"/>
                <a:gd name="connsiteY30" fmla="*/ 157270 h 426609"/>
                <a:gd name="connsiteX31" fmla="*/ 389075 w 389074"/>
                <a:gd name="connsiteY31" fmla="*/ 157270 h 426609"/>
                <a:gd name="connsiteX32" fmla="*/ 389075 w 389074"/>
                <a:gd name="connsiteY32" fmla="*/ 105469 h 426609"/>
                <a:gd name="connsiteX33" fmla="*/ 315140 w 389074"/>
                <a:gd name="connsiteY33" fmla="*/ 105469 h 426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89074" h="426609">
                  <a:moveTo>
                    <a:pt x="315140" y="0"/>
                  </a:moveTo>
                  <a:lnTo>
                    <a:pt x="252639" y="38067"/>
                  </a:lnTo>
                  <a:lnTo>
                    <a:pt x="252639" y="105636"/>
                  </a:lnTo>
                  <a:lnTo>
                    <a:pt x="121803" y="105636"/>
                  </a:lnTo>
                  <a:lnTo>
                    <a:pt x="121803" y="0"/>
                  </a:lnTo>
                  <a:lnTo>
                    <a:pt x="59368" y="38067"/>
                  </a:lnTo>
                  <a:lnTo>
                    <a:pt x="59368" y="105636"/>
                  </a:lnTo>
                  <a:lnTo>
                    <a:pt x="0" y="105636"/>
                  </a:lnTo>
                  <a:lnTo>
                    <a:pt x="0" y="157437"/>
                  </a:lnTo>
                  <a:lnTo>
                    <a:pt x="59368" y="157437"/>
                  </a:lnTo>
                  <a:lnTo>
                    <a:pt x="59368" y="327440"/>
                  </a:lnTo>
                  <a:cubicBezTo>
                    <a:pt x="59051" y="345327"/>
                    <a:pt x="62838" y="363048"/>
                    <a:pt x="70435" y="379241"/>
                  </a:cubicBezTo>
                  <a:cubicBezTo>
                    <a:pt x="77421" y="393985"/>
                    <a:pt x="88782" y="406219"/>
                    <a:pt x="102969" y="414275"/>
                  </a:cubicBezTo>
                  <a:cubicBezTo>
                    <a:pt x="117259" y="422519"/>
                    <a:pt x="134936" y="426632"/>
                    <a:pt x="156003" y="426609"/>
                  </a:cubicBezTo>
                  <a:lnTo>
                    <a:pt x="195804" y="426609"/>
                  </a:lnTo>
                  <a:lnTo>
                    <a:pt x="195804" y="372275"/>
                  </a:lnTo>
                  <a:lnTo>
                    <a:pt x="162970" y="372275"/>
                  </a:lnTo>
                  <a:cubicBezTo>
                    <a:pt x="148636" y="372275"/>
                    <a:pt x="138213" y="368064"/>
                    <a:pt x="131703" y="359641"/>
                  </a:cubicBezTo>
                  <a:cubicBezTo>
                    <a:pt x="125193" y="351217"/>
                    <a:pt x="121926" y="338997"/>
                    <a:pt x="121903" y="322974"/>
                  </a:cubicBezTo>
                  <a:lnTo>
                    <a:pt x="121903" y="157270"/>
                  </a:lnTo>
                  <a:lnTo>
                    <a:pt x="252639" y="157270"/>
                  </a:lnTo>
                  <a:lnTo>
                    <a:pt x="252639" y="327274"/>
                  </a:lnTo>
                  <a:cubicBezTo>
                    <a:pt x="252322" y="345161"/>
                    <a:pt x="256109" y="362881"/>
                    <a:pt x="263706" y="379075"/>
                  </a:cubicBezTo>
                  <a:cubicBezTo>
                    <a:pt x="270692" y="393818"/>
                    <a:pt x="282052" y="406052"/>
                    <a:pt x="296240" y="414109"/>
                  </a:cubicBezTo>
                  <a:cubicBezTo>
                    <a:pt x="310530" y="422352"/>
                    <a:pt x="328207" y="426466"/>
                    <a:pt x="349274" y="426442"/>
                  </a:cubicBezTo>
                  <a:lnTo>
                    <a:pt x="389075" y="426442"/>
                  </a:lnTo>
                  <a:lnTo>
                    <a:pt x="389075" y="372108"/>
                  </a:lnTo>
                  <a:lnTo>
                    <a:pt x="356241" y="372108"/>
                  </a:lnTo>
                  <a:cubicBezTo>
                    <a:pt x="341907" y="372108"/>
                    <a:pt x="331484" y="367898"/>
                    <a:pt x="324974" y="359474"/>
                  </a:cubicBezTo>
                  <a:cubicBezTo>
                    <a:pt x="318463" y="351051"/>
                    <a:pt x="315197" y="338831"/>
                    <a:pt x="315173" y="322807"/>
                  </a:cubicBezTo>
                  <a:lnTo>
                    <a:pt x="315173" y="157270"/>
                  </a:lnTo>
                  <a:lnTo>
                    <a:pt x="389075" y="157270"/>
                  </a:lnTo>
                  <a:lnTo>
                    <a:pt x="389075" y="105469"/>
                  </a:lnTo>
                  <a:lnTo>
                    <a:pt x="315140" y="105469"/>
                  </a:lnTo>
                  <a:close/>
                </a:path>
              </a:pathLst>
            </a:custGeom>
            <a:solidFill>
              <a:srgbClr val="00A443"/>
            </a:solidFill>
            <a:ln w="3333" cap="flat">
              <a:noFill/>
              <a:prstDash val="solid"/>
              <a:miter/>
            </a:ln>
          </p:spPr>
          <p:txBody>
            <a:bodyPr rtlCol="0" anchor="ctr"/>
            <a:lstStyle/>
            <a:p>
              <a:endParaRPr lang="es-ES" sz="1350"/>
            </a:p>
          </p:txBody>
        </p:sp>
        <p:sp>
          <p:nvSpPr>
            <p:cNvPr id="10" name="Forma libre: forma 9">
              <a:extLst>
                <a:ext uri="{FF2B5EF4-FFF2-40B4-BE49-F238E27FC236}">
                  <a16:creationId xmlns:a16="http://schemas.microsoft.com/office/drawing/2014/main" id="{50855BEF-56A3-AFFD-A058-9A47A3DE184F}"/>
                </a:ext>
              </a:extLst>
            </p:cNvPr>
            <p:cNvSpPr/>
            <p:nvPr/>
          </p:nvSpPr>
          <p:spPr>
            <a:xfrm>
              <a:off x="3363766" y="3487762"/>
              <a:ext cx="61901" cy="320840"/>
            </a:xfrm>
            <a:custGeom>
              <a:avLst/>
              <a:gdLst>
                <a:gd name="connsiteX0" fmla="*/ 0 w 61901"/>
                <a:gd name="connsiteY0" fmla="*/ 0 h 320840"/>
                <a:gd name="connsiteX1" fmla="*/ 61901 w 61901"/>
                <a:gd name="connsiteY1" fmla="*/ 0 h 320840"/>
                <a:gd name="connsiteX2" fmla="*/ 61901 w 61901"/>
                <a:gd name="connsiteY2" fmla="*/ 320840 h 320840"/>
                <a:gd name="connsiteX3" fmla="*/ 0 w 61901"/>
                <a:gd name="connsiteY3" fmla="*/ 320840 h 320840"/>
              </a:gdLst>
              <a:ahLst/>
              <a:cxnLst>
                <a:cxn ang="0">
                  <a:pos x="connsiteX0" y="connsiteY0"/>
                </a:cxn>
                <a:cxn ang="0">
                  <a:pos x="connsiteX1" y="connsiteY1"/>
                </a:cxn>
                <a:cxn ang="0">
                  <a:pos x="connsiteX2" y="connsiteY2"/>
                </a:cxn>
                <a:cxn ang="0">
                  <a:pos x="connsiteX3" y="connsiteY3"/>
                </a:cxn>
              </a:cxnLst>
              <a:rect l="l" t="t" r="r" b="b"/>
              <a:pathLst>
                <a:path w="61901" h="320840">
                  <a:moveTo>
                    <a:pt x="0" y="0"/>
                  </a:moveTo>
                  <a:lnTo>
                    <a:pt x="61901" y="0"/>
                  </a:lnTo>
                  <a:lnTo>
                    <a:pt x="61901" y="320840"/>
                  </a:lnTo>
                  <a:lnTo>
                    <a:pt x="0" y="320840"/>
                  </a:lnTo>
                  <a:close/>
                </a:path>
              </a:pathLst>
            </a:custGeom>
            <a:solidFill>
              <a:srgbClr val="00A443"/>
            </a:solidFill>
            <a:ln w="3333" cap="flat">
              <a:noFill/>
              <a:prstDash val="solid"/>
              <a:miter/>
            </a:ln>
          </p:spPr>
          <p:txBody>
            <a:bodyPr rtlCol="0" anchor="ctr"/>
            <a:lstStyle/>
            <a:p>
              <a:endParaRPr lang="es-ES" sz="1350"/>
            </a:p>
          </p:txBody>
        </p:sp>
        <p:sp>
          <p:nvSpPr>
            <p:cNvPr id="11" name="Forma libre: forma 10">
              <a:extLst>
                <a:ext uri="{FF2B5EF4-FFF2-40B4-BE49-F238E27FC236}">
                  <a16:creationId xmlns:a16="http://schemas.microsoft.com/office/drawing/2014/main" id="{47FD23B1-4A08-1D41-78C3-BF13E5EF8DCC}"/>
                </a:ext>
              </a:extLst>
            </p:cNvPr>
            <p:cNvSpPr/>
            <p:nvPr/>
          </p:nvSpPr>
          <p:spPr>
            <a:xfrm>
              <a:off x="3352355" y="3351978"/>
              <a:ext cx="85223" cy="81495"/>
            </a:xfrm>
            <a:custGeom>
              <a:avLst/>
              <a:gdLst>
                <a:gd name="connsiteX0" fmla="*/ 72679 w 85223"/>
                <a:gd name="connsiteY0" fmla="*/ 11048 h 81495"/>
                <a:gd name="connsiteX1" fmla="*/ 42345 w 85223"/>
                <a:gd name="connsiteY1" fmla="*/ 14 h 81495"/>
                <a:gd name="connsiteX2" fmla="*/ 12344 w 85223"/>
                <a:gd name="connsiteY2" fmla="*/ 11048 h 81495"/>
                <a:gd name="connsiteX3" fmla="*/ 44 w 85223"/>
                <a:gd name="connsiteY3" fmla="*/ 41048 h 81495"/>
                <a:gd name="connsiteX4" fmla="*/ 12344 w 85223"/>
                <a:gd name="connsiteY4" fmla="*/ 70415 h 81495"/>
                <a:gd name="connsiteX5" fmla="*/ 42345 w 85223"/>
                <a:gd name="connsiteY5" fmla="*/ 81482 h 81495"/>
                <a:gd name="connsiteX6" fmla="*/ 72679 w 85223"/>
                <a:gd name="connsiteY6" fmla="*/ 70415 h 81495"/>
                <a:gd name="connsiteX7" fmla="*/ 85179 w 85223"/>
                <a:gd name="connsiteY7" fmla="*/ 41048 h 81495"/>
                <a:gd name="connsiteX8" fmla="*/ 72679 w 85223"/>
                <a:gd name="connsiteY8" fmla="*/ 11048 h 81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223" h="81495">
                  <a:moveTo>
                    <a:pt x="72679" y="11048"/>
                  </a:moveTo>
                  <a:cubicBezTo>
                    <a:pt x="64302" y="3707"/>
                    <a:pt x="53482" y="-229"/>
                    <a:pt x="42345" y="14"/>
                  </a:cubicBezTo>
                  <a:cubicBezTo>
                    <a:pt x="31305" y="-266"/>
                    <a:pt x="20574" y="3681"/>
                    <a:pt x="12344" y="11048"/>
                  </a:cubicBezTo>
                  <a:cubicBezTo>
                    <a:pt x="4004" y="18734"/>
                    <a:pt x="-499" y="29721"/>
                    <a:pt x="44" y="41048"/>
                  </a:cubicBezTo>
                  <a:cubicBezTo>
                    <a:pt x="-416" y="52178"/>
                    <a:pt x="4091" y="62935"/>
                    <a:pt x="12344" y="70415"/>
                  </a:cubicBezTo>
                  <a:cubicBezTo>
                    <a:pt x="20568" y="77796"/>
                    <a:pt x="31298" y="81752"/>
                    <a:pt x="42345" y="81482"/>
                  </a:cubicBezTo>
                  <a:cubicBezTo>
                    <a:pt x="53485" y="81719"/>
                    <a:pt x="64309" y="77769"/>
                    <a:pt x="72679" y="70415"/>
                  </a:cubicBezTo>
                  <a:cubicBezTo>
                    <a:pt x="81056" y="63009"/>
                    <a:pt x="85646" y="52218"/>
                    <a:pt x="85179" y="41048"/>
                  </a:cubicBezTo>
                  <a:cubicBezTo>
                    <a:pt x="85729" y="29678"/>
                    <a:pt x="81139" y="18664"/>
                    <a:pt x="72679" y="11048"/>
                  </a:cubicBezTo>
                  <a:close/>
                </a:path>
              </a:pathLst>
            </a:custGeom>
            <a:solidFill>
              <a:srgbClr val="00A443"/>
            </a:solidFill>
            <a:ln w="3333" cap="flat">
              <a:noFill/>
              <a:prstDash val="solid"/>
              <a:miter/>
            </a:ln>
          </p:spPr>
          <p:txBody>
            <a:bodyPr rtlCol="0" anchor="ctr"/>
            <a:lstStyle/>
            <a:p>
              <a:endParaRPr lang="es-ES" sz="1350"/>
            </a:p>
          </p:txBody>
        </p:sp>
        <p:sp>
          <p:nvSpPr>
            <p:cNvPr id="12" name="Forma libre: forma 11">
              <a:extLst>
                <a:ext uri="{FF2B5EF4-FFF2-40B4-BE49-F238E27FC236}">
                  <a16:creationId xmlns:a16="http://schemas.microsoft.com/office/drawing/2014/main" id="{2CAA5809-C57F-0673-FF0D-C5B0C48B892A}"/>
                </a:ext>
              </a:extLst>
            </p:cNvPr>
            <p:cNvSpPr/>
            <p:nvPr/>
          </p:nvSpPr>
          <p:spPr>
            <a:xfrm>
              <a:off x="3467535" y="3481533"/>
              <a:ext cx="269009" cy="333907"/>
            </a:xfrm>
            <a:custGeom>
              <a:avLst/>
              <a:gdLst>
                <a:gd name="connsiteX0" fmla="*/ 244672 w 269009"/>
                <a:gd name="connsiteY0" fmla="*/ 179599 h 333907"/>
                <a:gd name="connsiteX1" fmla="*/ 169837 w 269009"/>
                <a:gd name="connsiteY1" fmla="*/ 143931 h 333907"/>
                <a:gd name="connsiteX2" fmla="*/ 138270 w 269009"/>
                <a:gd name="connsiteY2" fmla="*/ 136365 h 333907"/>
                <a:gd name="connsiteX3" fmla="*/ 104769 w 269009"/>
                <a:gd name="connsiteY3" fmla="*/ 125498 h 333907"/>
                <a:gd name="connsiteX4" fmla="*/ 81435 w 269009"/>
                <a:gd name="connsiteY4" fmla="*/ 111597 h 333907"/>
                <a:gd name="connsiteX5" fmla="*/ 72602 w 269009"/>
                <a:gd name="connsiteY5" fmla="*/ 90130 h 333907"/>
                <a:gd name="connsiteX6" fmla="*/ 89269 w 269009"/>
                <a:gd name="connsiteY6" fmla="*/ 63263 h 333907"/>
                <a:gd name="connsiteX7" fmla="*/ 133336 w 269009"/>
                <a:gd name="connsiteY7" fmla="*/ 52963 h 333907"/>
                <a:gd name="connsiteX8" fmla="*/ 182904 w 269009"/>
                <a:gd name="connsiteY8" fmla="*/ 65296 h 333907"/>
                <a:gd name="connsiteX9" fmla="*/ 213538 w 269009"/>
                <a:gd name="connsiteY9" fmla="*/ 107297 h 333907"/>
                <a:gd name="connsiteX10" fmla="*/ 265339 w 269009"/>
                <a:gd name="connsiteY10" fmla="*/ 88364 h 333907"/>
                <a:gd name="connsiteX11" fmla="*/ 238172 w 269009"/>
                <a:gd name="connsiteY11" fmla="*/ 39729 h 333907"/>
                <a:gd name="connsiteX12" fmla="*/ 192371 w 269009"/>
                <a:gd name="connsiteY12" fmla="*/ 10029 h 333907"/>
                <a:gd name="connsiteX13" fmla="*/ 133336 w 269009"/>
                <a:gd name="connsiteY13" fmla="*/ 28 h 333907"/>
                <a:gd name="connsiteX14" fmla="*/ 70001 w 269009"/>
                <a:gd name="connsiteY14" fmla="*/ 11695 h 333907"/>
                <a:gd name="connsiteX15" fmla="*/ 26667 w 269009"/>
                <a:gd name="connsiteY15" fmla="*/ 43829 h 333907"/>
                <a:gd name="connsiteX16" fmla="*/ 11200 w 269009"/>
                <a:gd name="connsiteY16" fmla="*/ 90864 h 333907"/>
                <a:gd name="connsiteX17" fmla="*/ 34534 w 269009"/>
                <a:gd name="connsiteY17" fmla="*/ 150565 h 333907"/>
                <a:gd name="connsiteX18" fmla="*/ 109702 w 269009"/>
                <a:gd name="connsiteY18" fmla="*/ 187532 h 333907"/>
                <a:gd name="connsiteX19" fmla="*/ 141903 w 269009"/>
                <a:gd name="connsiteY19" fmla="*/ 195733 h 333907"/>
                <a:gd name="connsiteX20" fmla="*/ 192104 w 269009"/>
                <a:gd name="connsiteY20" fmla="*/ 213100 h 333907"/>
                <a:gd name="connsiteX21" fmla="*/ 208238 w 269009"/>
                <a:gd name="connsiteY21" fmla="*/ 240567 h 333907"/>
                <a:gd name="connsiteX22" fmla="*/ 189271 w 269009"/>
                <a:gd name="connsiteY22" fmla="*/ 269934 h 333907"/>
                <a:gd name="connsiteX23" fmla="*/ 136870 w 269009"/>
                <a:gd name="connsiteY23" fmla="*/ 281634 h 333907"/>
                <a:gd name="connsiteX24" fmla="*/ 100202 w 269009"/>
                <a:gd name="connsiteY24" fmla="*/ 275301 h 333907"/>
                <a:gd name="connsiteX25" fmla="*/ 69568 w 269009"/>
                <a:gd name="connsiteY25" fmla="*/ 256034 h 333907"/>
                <a:gd name="connsiteX26" fmla="*/ 50301 w 269009"/>
                <a:gd name="connsiteY26" fmla="*/ 223500 h 333907"/>
                <a:gd name="connsiteX27" fmla="*/ 0 w 269009"/>
                <a:gd name="connsiteY27" fmla="*/ 245500 h 333907"/>
                <a:gd name="connsiteX28" fmla="*/ 78935 w 269009"/>
                <a:gd name="connsiteY28" fmla="*/ 324435 h 333907"/>
                <a:gd name="connsiteX29" fmla="*/ 137070 w 269009"/>
                <a:gd name="connsiteY29" fmla="*/ 333902 h 333907"/>
                <a:gd name="connsiteX30" fmla="*/ 207071 w 269009"/>
                <a:gd name="connsiteY30" fmla="*/ 321602 h 333907"/>
                <a:gd name="connsiteX31" fmla="*/ 252872 w 269009"/>
                <a:gd name="connsiteY31" fmla="*/ 287801 h 333907"/>
                <a:gd name="connsiteX32" fmla="*/ 269006 w 269009"/>
                <a:gd name="connsiteY32" fmla="*/ 238833 h 333907"/>
                <a:gd name="connsiteX33" fmla="*/ 244672 w 269009"/>
                <a:gd name="connsiteY33" fmla="*/ 179599 h 333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69009" h="333907">
                  <a:moveTo>
                    <a:pt x="244672" y="179599"/>
                  </a:moveTo>
                  <a:cubicBezTo>
                    <a:pt x="228471" y="164265"/>
                    <a:pt x="203528" y="152375"/>
                    <a:pt x="169837" y="143931"/>
                  </a:cubicBezTo>
                  <a:lnTo>
                    <a:pt x="138270" y="136365"/>
                  </a:lnTo>
                  <a:cubicBezTo>
                    <a:pt x="126913" y="133355"/>
                    <a:pt x="115729" y="129728"/>
                    <a:pt x="104769" y="125498"/>
                  </a:cubicBezTo>
                  <a:cubicBezTo>
                    <a:pt x="96195" y="122351"/>
                    <a:pt x="88285" y="117638"/>
                    <a:pt x="81435" y="111597"/>
                  </a:cubicBezTo>
                  <a:cubicBezTo>
                    <a:pt x="75512" y="106064"/>
                    <a:pt x="72288" y="98230"/>
                    <a:pt x="72602" y="90130"/>
                  </a:cubicBezTo>
                  <a:cubicBezTo>
                    <a:pt x="72602" y="79153"/>
                    <a:pt x="78158" y="70197"/>
                    <a:pt x="89269" y="63263"/>
                  </a:cubicBezTo>
                  <a:cubicBezTo>
                    <a:pt x="100379" y="56330"/>
                    <a:pt x="115069" y="52896"/>
                    <a:pt x="133336" y="52963"/>
                  </a:cubicBezTo>
                  <a:cubicBezTo>
                    <a:pt x="150653" y="52666"/>
                    <a:pt x="167744" y="56920"/>
                    <a:pt x="182904" y="65296"/>
                  </a:cubicBezTo>
                  <a:cubicBezTo>
                    <a:pt x="197437" y="73497"/>
                    <a:pt x="207648" y="87497"/>
                    <a:pt x="213538" y="107297"/>
                  </a:cubicBezTo>
                  <a:lnTo>
                    <a:pt x="265339" y="88364"/>
                  </a:lnTo>
                  <a:cubicBezTo>
                    <a:pt x="260509" y="70130"/>
                    <a:pt x="251165" y="53403"/>
                    <a:pt x="238172" y="39729"/>
                  </a:cubicBezTo>
                  <a:cubicBezTo>
                    <a:pt x="225325" y="26522"/>
                    <a:pt x="209671" y="16372"/>
                    <a:pt x="192371" y="10029"/>
                  </a:cubicBezTo>
                  <a:cubicBezTo>
                    <a:pt x="173460" y="3152"/>
                    <a:pt x="153457" y="-238"/>
                    <a:pt x="133336" y="28"/>
                  </a:cubicBezTo>
                  <a:cubicBezTo>
                    <a:pt x="111656" y="-378"/>
                    <a:pt x="90115" y="3592"/>
                    <a:pt x="70001" y="11695"/>
                  </a:cubicBezTo>
                  <a:cubicBezTo>
                    <a:pt x="52951" y="18352"/>
                    <a:pt x="37987" y="29446"/>
                    <a:pt x="26667" y="43829"/>
                  </a:cubicBezTo>
                  <a:cubicBezTo>
                    <a:pt x="16414" y="57346"/>
                    <a:pt x="10970" y="73900"/>
                    <a:pt x="11200" y="90864"/>
                  </a:cubicBezTo>
                  <a:cubicBezTo>
                    <a:pt x="10660" y="113087"/>
                    <a:pt x="19067" y="134598"/>
                    <a:pt x="34534" y="150565"/>
                  </a:cubicBezTo>
                  <a:cubicBezTo>
                    <a:pt x="50091" y="166765"/>
                    <a:pt x="75145" y="179089"/>
                    <a:pt x="109702" y="187532"/>
                  </a:cubicBezTo>
                  <a:lnTo>
                    <a:pt x="141903" y="195733"/>
                  </a:lnTo>
                  <a:cubicBezTo>
                    <a:pt x="164637" y="200776"/>
                    <a:pt x="181370" y="206566"/>
                    <a:pt x="192104" y="213100"/>
                  </a:cubicBezTo>
                  <a:cubicBezTo>
                    <a:pt x="202204" y="218510"/>
                    <a:pt x="208431" y="229110"/>
                    <a:pt x="208238" y="240567"/>
                  </a:cubicBezTo>
                  <a:cubicBezTo>
                    <a:pt x="208238" y="252367"/>
                    <a:pt x="201914" y="262157"/>
                    <a:pt x="189271" y="269934"/>
                  </a:cubicBezTo>
                  <a:cubicBezTo>
                    <a:pt x="176627" y="277711"/>
                    <a:pt x="159160" y="281611"/>
                    <a:pt x="136870" y="281634"/>
                  </a:cubicBezTo>
                  <a:cubicBezTo>
                    <a:pt x="124373" y="281671"/>
                    <a:pt x="111962" y="279528"/>
                    <a:pt x="100202" y="275301"/>
                  </a:cubicBezTo>
                  <a:cubicBezTo>
                    <a:pt x="88672" y="271264"/>
                    <a:pt x="78202" y="264677"/>
                    <a:pt x="69568" y="256034"/>
                  </a:cubicBezTo>
                  <a:cubicBezTo>
                    <a:pt x="60625" y="246897"/>
                    <a:pt x="54014" y="235737"/>
                    <a:pt x="50301" y="223500"/>
                  </a:cubicBezTo>
                  <a:lnTo>
                    <a:pt x="0" y="245500"/>
                  </a:lnTo>
                  <a:cubicBezTo>
                    <a:pt x="12404" y="282781"/>
                    <a:pt x="41654" y="312032"/>
                    <a:pt x="78935" y="324435"/>
                  </a:cubicBezTo>
                  <a:cubicBezTo>
                    <a:pt x="97639" y="330855"/>
                    <a:pt x="117296" y="334055"/>
                    <a:pt x="137070" y="333902"/>
                  </a:cubicBezTo>
                  <a:cubicBezTo>
                    <a:pt x="164004" y="333902"/>
                    <a:pt x="187337" y="329802"/>
                    <a:pt x="207071" y="321602"/>
                  </a:cubicBezTo>
                  <a:cubicBezTo>
                    <a:pt x="225125" y="314705"/>
                    <a:pt x="240958" y="303018"/>
                    <a:pt x="252872" y="287801"/>
                  </a:cubicBezTo>
                  <a:cubicBezTo>
                    <a:pt x="263506" y="273708"/>
                    <a:pt x="269179" y="256490"/>
                    <a:pt x="269006" y="238833"/>
                  </a:cubicBezTo>
                  <a:cubicBezTo>
                    <a:pt x="269006" y="214723"/>
                    <a:pt x="260896" y="194976"/>
                    <a:pt x="244672" y="179599"/>
                  </a:cubicBezTo>
                  <a:close/>
                </a:path>
              </a:pathLst>
            </a:custGeom>
            <a:solidFill>
              <a:srgbClr val="00A443"/>
            </a:solidFill>
            <a:ln w="3333" cap="flat">
              <a:noFill/>
              <a:prstDash val="solid"/>
              <a:miter/>
            </a:ln>
          </p:spPr>
          <p:txBody>
            <a:bodyPr rtlCol="0" anchor="ctr"/>
            <a:lstStyle/>
            <a:p>
              <a:endParaRPr lang="es-ES" sz="1350"/>
            </a:p>
          </p:txBody>
        </p:sp>
        <p:sp>
          <p:nvSpPr>
            <p:cNvPr id="13" name="Forma libre: forma 12">
              <a:extLst>
                <a:ext uri="{FF2B5EF4-FFF2-40B4-BE49-F238E27FC236}">
                  <a16:creationId xmlns:a16="http://schemas.microsoft.com/office/drawing/2014/main" id="{D74432D7-FF72-3582-614B-AE46C0F9101B}"/>
                </a:ext>
              </a:extLst>
            </p:cNvPr>
            <p:cNvSpPr/>
            <p:nvPr/>
          </p:nvSpPr>
          <p:spPr>
            <a:xfrm>
              <a:off x="3777708" y="3366492"/>
              <a:ext cx="275409" cy="442275"/>
            </a:xfrm>
            <a:custGeom>
              <a:avLst/>
              <a:gdLst>
                <a:gd name="connsiteX0" fmla="*/ 217905 w 275409"/>
                <a:gd name="connsiteY0" fmla="*/ 130136 h 442275"/>
                <a:gd name="connsiteX1" fmla="*/ 156637 w 275409"/>
                <a:gd name="connsiteY1" fmla="*/ 114969 h 442275"/>
                <a:gd name="connsiteX2" fmla="*/ 95035 w 275409"/>
                <a:gd name="connsiteY2" fmla="*/ 132336 h 442275"/>
                <a:gd name="connsiteX3" fmla="*/ 61901 w 275409"/>
                <a:gd name="connsiteY3" fmla="*/ 168737 h 442275"/>
                <a:gd name="connsiteX4" fmla="*/ 61901 w 275409"/>
                <a:gd name="connsiteY4" fmla="*/ 0 h 442275"/>
                <a:gd name="connsiteX5" fmla="*/ 0 w 275409"/>
                <a:gd name="connsiteY5" fmla="*/ 0 h 442275"/>
                <a:gd name="connsiteX6" fmla="*/ 0 w 275409"/>
                <a:gd name="connsiteY6" fmla="*/ 442143 h 442275"/>
                <a:gd name="connsiteX7" fmla="*/ 61901 w 275409"/>
                <a:gd name="connsiteY7" fmla="*/ 442143 h 442275"/>
                <a:gd name="connsiteX8" fmla="*/ 61901 w 275409"/>
                <a:gd name="connsiteY8" fmla="*/ 252139 h 442275"/>
                <a:gd name="connsiteX9" fmla="*/ 84302 w 275409"/>
                <a:gd name="connsiteY9" fmla="*/ 191837 h 442275"/>
                <a:gd name="connsiteX10" fmla="*/ 142103 w 275409"/>
                <a:gd name="connsiteY10" fmla="*/ 170037 h 442275"/>
                <a:gd name="connsiteX11" fmla="*/ 193271 w 275409"/>
                <a:gd name="connsiteY11" fmla="*/ 191537 h 442275"/>
                <a:gd name="connsiteX12" fmla="*/ 212838 w 275409"/>
                <a:gd name="connsiteY12" fmla="*/ 249639 h 442275"/>
                <a:gd name="connsiteX13" fmla="*/ 212838 w 275409"/>
                <a:gd name="connsiteY13" fmla="*/ 442276 h 442275"/>
                <a:gd name="connsiteX14" fmla="*/ 275373 w 275409"/>
                <a:gd name="connsiteY14" fmla="*/ 442276 h 442275"/>
                <a:gd name="connsiteX15" fmla="*/ 275373 w 275409"/>
                <a:gd name="connsiteY15" fmla="*/ 239405 h 442275"/>
                <a:gd name="connsiteX16" fmla="*/ 259906 w 275409"/>
                <a:gd name="connsiteY16" fmla="*/ 173404 h 442275"/>
                <a:gd name="connsiteX17" fmla="*/ 217905 w 275409"/>
                <a:gd name="connsiteY17" fmla="*/ 130136 h 44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5409" h="442275">
                  <a:moveTo>
                    <a:pt x="217905" y="130136"/>
                  </a:moveTo>
                  <a:cubicBezTo>
                    <a:pt x="199171" y="119756"/>
                    <a:pt x="178037" y="114522"/>
                    <a:pt x="156637" y="114969"/>
                  </a:cubicBezTo>
                  <a:cubicBezTo>
                    <a:pt x="134890" y="114932"/>
                    <a:pt x="113559" y="120943"/>
                    <a:pt x="95035" y="132336"/>
                  </a:cubicBezTo>
                  <a:cubicBezTo>
                    <a:pt x="80848" y="141186"/>
                    <a:pt x="69382" y="153783"/>
                    <a:pt x="61901" y="168737"/>
                  </a:cubicBezTo>
                  <a:lnTo>
                    <a:pt x="61901" y="0"/>
                  </a:lnTo>
                  <a:lnTo>
                    <a:pt x="0" y="0"/>
                  </a:lnTo>
                  <a:lnTo>
                    <a:pt x="0" y="442143"/>
                  </a:lnTo>
                  <a:lnTo>
                    <a:pt x="61901" y="442143"/>
                  </a:lnTo>
                  <a:lnTo>
                    <a:pt x="61901" y="252139"/>
                  </a:lnTo>
                  <a:cubicBezTo>
                    <a:pt x="61901" y="226471"/>
                    <a:pt x="69368" y="206371"/>
                    <a:pt x="84302" y="191837"/>
                  </a:cubicBezTo>
                  <a:cubicBezTo>
                    <a:pt x="99236" y="177304"/>
                    <a:pt x="118502" y="170037"/>
                    <a:pt x="142103" y="170037"/>
                  </a:cubicBezTo>
                  <a:cubicBezTo>
                    <a:pt x="163137" y="170037"/>
                    <a:pt x="180204" y="177204"/>
                    <a:pt x="193271" y="191537"/>
                  </a:cubicBezTo>
                  <a:cubicBezTo>
                    <a:pt x="206338" y="205871"/>
                    <a:pt x="212871" y="225238"/>
                    <a:pt x="212838" y="249639"/>
                  </a:cubicBezTo>
                  <a:lnTo>
                    <a:pt x="212838" y="442276"/>
                  </a:lnTo>
                  <a:lnTo>
                    <a:pt x="275373" y="442276"/>
                  </a:lnTo>
                  <a:lnTo>
                    <a:pt x="275373" y="239405"/>
                  </a:lnTo>
                  <a:cubicBezTo>
                    <a:pt x="275906" y="216448"/>
                    <a:pt x="270606" y="193727"/>
                    <a:pt x="259906" y="173404"/>
                  </a:cubicBezTo>
                  <a:cubicBezTo>
                    <a:pt x="250239" y="155337"/>
                    <a:pt x="235672" y="140346"/>
                    <a:pt x="217905" y="130136"/>
                  </a:cubicBezTo>
                  <a:close/>
                </a:path>
              </a:pathLst>
            </a:custGeom>
            <a:solidFill>
              <a:srgbClr val="00A443"/>
            </a:solidFill>
            <a:ln w="3333" cap="flat">
              <a:noFill/>
              <a:prstDash val="solid"/>
              <a:miter/>
            </a:ln>
          </p:spPr>
          <p:txBody>
            <a:bodyPr rtlCol="0" anchor="ctr"/>
            <a:lstStyle/>
            <a:p>
              <a:endParaRPr lang="es-ES" sz="1350"/>
            </a:p>
          </p:txBody>
        </p:sp>
        <p:sp>
          <p:nvSpPr>
            <p:cNvPr id="14" name="Forma libre: forma 13">
              <a:extLst>
                <a:ext uri="{FF2B5EF4-FFF2-40B4-BE49-F238E27FC236}">
                  <a16:creationId xmlns:a16="http://schemas.microsoft.com/office/drawing/2014/main" id="{6E7AD806-2C0D-4C51-A3B8-9AC4BA8BF0AE}"/>
                </a:ext>
              </a:extLst>
            </p:cNvPr>
            <p:cNvSpPr/>
            <p:nvPr/>
          </p:nvSpPr>
          <p:spPr>
            <a:xfrm>
              <a:off x="4111282" y="3366492"/>
              <a:ext cx="326640" cy="442142"/>
            </a:xfrm>
            <a:custGeom>
              <a:avLst/>
              <a:gdLst>
                <a:gd name="connsiteX0" fmla="*/ 282939 w 326640"/>
                <a:gd name="connsiteY0" fmla="*/ 38234 h 442142"/>
                <a:gd name="connsiteX1" fmla="*/ 162937 w 326640"/>
                <a:gd name="connsiteY1" fmla="*/ 0 h 442142"/>
                <a:gd name="connsiteX2" fmla="*/ 0 w 326640"/>
                <a:gd name="connsiteY2" fmla="*/ 0 h 442142"/>
                <a:gd name="connsiteX3" fmla="*/ 0 w 326640"/>
                <a:gd name="connsiteY3" fmla="*/ 442143 h 442142"/>
                <a:gd name="connsiteX4" fmla="*/ 65035 w 326640"/>
                <a:gd name="connsiteY4" fmla="*/ 442143 h 442142"/>
                <a:gd name="connsiteX5" fmla="*/ 65035 w 326640"/>
                <a:gd name="connsiteY5" fmla="*/ 285473 h 442142"/>
                <a:gd name="connsiteX6" fmla="*/ 163570 w 326640"/>
                <a:gd name="connsiteY6" fmla="*/ 285473 h 442142"/>
                <a:gd name="connsiteX7" fmla="*/ 250439 w 326640"/>
                <a:gd name="connsiteY7" fmla="*/ 268406 h 442142"/>
                <a:gd name="connsiteX8" fmla="*/ 306640 w 326640"/>
                <a:gd name="connsiteY8" fmla="*/ 219138 h 442142"/>
                <a:gd name="connsiteX9" fmla="*/ 326640 w 326640"/>
                <a:gd name="connsiteY9" fmla="*/ 143370 h 442142"/>
                <a:gd name="connsiteX10" fmla="*/ 282939 w 326640"/>
                <a:gd name="connsiteY10" fmla="*/ 38234 h 442142"/>
                <a:gd name="connsiteX11" fmla="*/ 231805 w 326640"/>
                <a:gd name="connsiteY11" fmla="*/ 206538 h 442142"/>
                <a:gd name="connsiteX12" fmla="*/ 157903 w 326640"/>
                <a:gd name="connsiteY12" fmla="*/ 228038 h 442142"/>
                <a:gd name="connsiteX13" fmla="*/ 64935 w 326640"/>
                <a:gd name="connsiteY13" fmla="*/ 228038 h 442142"/>
                <a:gd name="connsiteX14" fmla="*/ 64935 w 326640"/>
                <a:gd name="connsiteY14" fmla="*/ 58768 h 442142"/>
                <a:gd name="connsiteX15" fmla="*/ 157803 w 326640"/>
                <a:gd name="connsiteY15" fmla="*/ 58768 h 442142"/>
                <a:gd name="connsiteX16" fmla="*/ 231705 w 326640"/>
                <a:gd name="connsiteY16" fmla="*/ 79902 h 442142"/>
                <a:gd name="connsiteX17" fmla="*/ 258205 w 326640"/>
                <a:gd name="connsiteY17" fmla="*/ 143403 h 442142"/>
                <a:gd name="connsiteX18" fmla="*/ 231705 w 326640"/>
                <a:gd name="connsiteY18" fmla="*/ 206538 h 44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6640" h="442142">
                  <a:moveTo>
                    <a:pt x="282939" y="38234"/>
                  </a:moveTo>
                  <a:cubicBezTo>
                    <a:pt x="253906" y="12767"/>
                    <a:pt x="213905" y="23"/>
                    <a:pt x="162937" y="0"/>
                  </a:cubicBezTo>
                  <a:lnTo>
                    <a:pt x="0" y="0"/>
                  </a:lnTo>
                  <a:lnTo>
                    <a:pt x="0" y="442143"/>
                  </a:lnTo>
                  <a:lnTo>
                    <a:pt x="65035" y="442143"/>
                  </a:lnTo>
                  <a:lnTo>
                    <a:pt x="65035" y="285473"/>
                  </a:lnTo>
                  <a:lnTo>
                    <a:pt x="163570" y="285473"/>
                  </a:lnTo>
                  <a:cubicBezTo>
                    <a:pt x="197271" y="285473"/>
                    <a:pt x="226205" y="279783"/>
                    <a:pt x="250439" y="268406"/>
                  </a:cubicBezTo>
                  <a:cubicBezTo>
                    <a:pt x="273639" y="257922"/>
                    <a:pt x="293206" y="240772"/>
                    <a:pt x="306640" y="219138"/>
                  </a:cubicBezTo>
                  <a:cubicBezTo>
                    <a:pt x="319973" y="197671"/>
                    <a:pt x="326640" y="172414"/>
                    <a:pt x="326640" y="143370"/>
                  </a:cubicBezTo>
                  <a:cubicBezTo>
                    <a:pt x="326507" y="98745"/>
                    <a:pt x="311940" y="63701"/>
                    <a:pt x="282939" y="38234"/>
                  </a:cubicBezTo>
                  <a:close/>
                  <a:moveTo>
                    <a:pt x="231805" y="206538"/>
                  </a:moveTo>
                  <a:cubicBezTo>
                    <a:pt x="214038" y="220871"/>
                    <a:pt x="189404" y="228038"/>
                    <a:pt x="157903" y="228038"/>
                  </a:cubicBezTo>
                  <a:lnTo>
                    <a:pt x="64935" y="228038"/>
                  </a:lnTo>
                  <a:lnTo>
                    <a:pt x="64935" y="58768"/>
                  </a:lnTo>
                  <a:lnTo>
                    <a:pt x="157803" y="58768"/>
                  </a:lnTo>
                  <a:cubicBezTo>
                    <a:pt x="189371" y="58768"/>
                    <a:pt x="214004" y="65811"/>
                    <a:pt x="231705" y="79902"/>
                  </a:cubicBezTo>
                  <a:cubicBezTo>
                    <a:pt x="249405" y="93992"/>
                    <a:pt x="258239" y="115159"/>
                    <a:pt x="258205" y="143403"/>
                  </a:cubicBezTo>
                  <a:cubicBezTo>
                    <a:pt x="258205" y="171180"/>
                    <a:pt x="249372" y="192227"/>
                    <a:pt x="231705" y="206538"/>
                  </a:cubicBezTo>
                  <a:close/>
                </a:path>
              </a:pathLst>
            </a:custGeom>
            <a:solidFill>
              <a:srgbClr val="00A443"/>
            </a:solidFill>
            <a:ln w="3333" cap="flat">
              <a:noFill/>
              <a:prstDash val="solid"/>
              <a:miter/>
            </a:ln>
          </p:spPr>
          <p:txBody>
            <a:bodyPr rtlCol="0" anchor="ctr"/>
            <a:lstStyle/>
            <a:p>
              <a:endParaRPr lang="es-ES" sz="1350"/>
            </a:p>
          </p:txBody>
        </p:sp>
        <p:sp>
          <p:nvSpPr>
            <p:cNvPr id="15" name="Forma libre: forma 14">
              <a:extLst>
                <a:ext uri="{FF2B5EF4-FFF2-40B4-BE49-F238E27FC236}">
                  <a16:creationId xmlns:a16="http://schemas.microsoft.com/office/drawing/2014/main" id="{D22CA78C-4F99-F250-AB0A-9D2A22637D3E}"/>
                </a:ext>
              </a:extLst>
            </p:cNvPr>
            <p:cNvSpPr/>
            <p:nvPr/>
          </p:nvSpPr>
          <p:spPr>
            <a:xfrm>
              <a:off x="4443077" y="3481431"/>
              <a:ext cx="325301" cy="334137"/>
            </a:xfrm>
            <a:custGeom>
              <a:avLst/>
              <a:gdLst>
                <a:gd name="connsiteX0" fmla="*/ 246351 w 325301"/>
                <a:gd name="connsiteY0" fmla="*/ 20865 h 334137"/>
                <a:gd name="connsiteX1" fmla="*/ 162349 w 325301"/>
                <a:gd name="connsiteY1" fmla="*/ 31 h 334137"/>
                <a:gd name="connsiteX2" fmla="*/ 97914 w 325301"/>
                <a:gd name="connsiteY2" fmla="*/ 12031 h 334137"/>
                <a:gd name="connsiteX3" fmla="*/ 46113 w 325301"/>
                <a:gd name="connsiteY3" fmla="*/ 46465 h 334137"/>
                <a:gd name="connsiteX4" fmla="*/ 12013 w 325301"/>
                <a:gd name="connsiteY4" fmla="*/ 99500 h 334137"/>
                <a:gd name="connsiteX5" fmla="*/ 12 w 325301"/>
                <a:gd name="connsiteY5" fmla="*/ 166768 h 334137"/>
                <a:gd name="connsiteX6" fmla="*/ 21179 w 325301"/>
                <a:gd name="connsiteY6" fmla="*/ 253936 h 334137"/>
                <a:gd name="connsiteX7" fmla="*/ 79280 w 325301"/>
                <a:gd name="connsiteY7" fmla="*/ 313004 h 334137"/>
                <a:gd name="connsiteX8" fmla="*/ 227384 w 325301"/>
                <a:gd name="connsiteY8" fmla="*/ 321838 h 334137"/>
                <a:gd name="connsiteX9" fmla="*/ 279185 w 325301"/>
                <a:gd name="connsiteY9" fmla="*/ 287404 h 334137"/>
                <a:gd name="connsiteX10" fmla="*/ 313286 w 325301"/>
                <a:gd name="connsiteY10" fmla="*/ 234669 h 334137"/>
                <a:gd name="connsiteX11" fmla="*/ 325286 w 325301"/>
                <a:gd name="connsiteY11" fmla="*/ 166768 h 334137"/>
                <a:gd name="connsiteX12" fmla="*/ 304152 w 325301"/>
                <a:gd name="connsiteY12" fmla="*/ 79299 h 334137"/>
                <a:gd name="connsiteX13" fmla="*/ 246351 w 325301"/>
                <a:gd name="connsiteY13" fmla="*/ 20865 h 334137"/>
                <a:gd name="connsiteX14" fmla="*/ 254551 w 325301"/>
                <a:gd name="connsiteY14" fmla="*/ 213502 h 334137"/>
                <a:gd name="connsiteX15" fmla="*/ 233717 w 325301"/>
                <a:gd name="connsiteY15" fmla="*/ 248569 h 334137"/>
                <a:gd name="connsiteX16" fmla="*/ 202117 w 325301"/>
                <a:gd name="connsiteY16" fmla="*/ 270337 h 334137"/>
                <a:gd name="connsiteX17" fmla="*/ 162349 w 325301"/>
                <a:gd name="connsiteY17" fmla="*/ 277937 h 334137"/>
                <a:gd name="connsiteX18" fmla="*/ 112115 w 325301"/>
                <a:gd name="connsiteY18" fmla="*/ 264603 h 334137"/>
                <a:gd name="connsiteX19" fmla="*/ 76747 w 325301"/>
                <a:gd name="connsiteY19" fmla="*/ 226402 h 334137"/>
                <a:gd name="connsiteX20" fmla="*/ 63814 w 325301"/>
                <a:gd name="connsiteY20" fmla="*/ 166701 h 334137"/>
                <a:gd name="connsiteX21" fmla="*/ 71080 w 325301"/>
                <a:gd name="connsiteY21" fmla="*/ 120033 h 334137"/>
                <a:gd name="connsiteX22" fmla="*/ 91614 w 325301"/>
                <a:gd name="connsiteY22" fmla="*/ 85299 h 334137"/>
                <a:gd name="connsiteX23" fmla="*/ 123181 w 325301"/>
                <a:gd name="connsiteY23" fmla="*/ 63499 h 334137"/>
                <a:gd name="connsiteX24" fmla="*/ 162349 w 325301"/>
                <a:gd name="connsiteY24" fmla="*/ 56232 h 334137"/>
                <a:gd name="connsiteX25" fmla="*/ 213817 w 325301"/>
                <a:gd name="connsiteY25" fmla="*/ 69566 h 334137"/>
                <a:gd name="connsiteX26" fmla="*/ 249184 w 325301"/>
                <a:gd name="connsiteY26" fmla="*/ 107466 h 334137"/>
                <a:gd name="connsiteX27" fmla="*/ 262118 w 325301"/>
                <a:gd name="connsiteY27" fmla="*/ 166834 h 334137"/>
                <a:gd name="connsiteX28" fmla="*/ 254484 w 325301"/>
                <a:gd name="connsiteY28" fmla="*/ 213502 h 334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25301" h="334137">
                  <a:moveTo>
                    <a:pt x="246351" y="20865"/>
                  </a:moveTo>
                  <a:cubicBezTo>
                    <a:pt x="220684" y="6654"/>
                    <a:pt x="191683" y="-533"/>
                    <a:pt x="162349" y="31"/>
                  </a:cubicBezTo>
                  <a:cubicBezTo>
                    <a:pt x="140282" y="-179"/>
                    <a:pt x="118415" y="3894"/>
                    <a:pt x="97914" y="12031"/>
                  </a:cubicBezTo>
                  <a:cubicBezTo>
                    <a:pt x="78447" y="19801"/>
                    <a:pt x="60814" y="31528"/>
                    <a:pt x="46113" y="46465"/>
                  </a:cubicBezTo>
                  <a:cubicBezTo>
                    <a:pt x="31246" y="61625"/>
                    <a:pt x="19646" y="79676"/>
                    <a:pt x="12013" y="99500"/>
                  </a:cubicBezTo>
                  <a:cubicBezTo>
                    <a:pt x="3812" y="120970"/>
                    <a:pt x="-255" y="143790"/>
                    <a:pt x="12" y="166768"/>
                  </a:cubicBezTo>
                  <a:cubicBezTo>
                    <a:pt x="12" y="199612"/>
                    <a:pt x="7079" y="228669"/>
                    <a:pt x="21179" y="253936"/>
                  </a:cubicBezTo>
                  <a:cubicBezTo>
                    <a:pt x="34713" y="278617"/>
                    <a:pt x="54813" y="299064"/>
                    <a:pt x="79280" y="313004"/>
                  </a:cubicBezTo>
                  <a:cubicBezTo>
                    <a:pt x="124915" y="337678"/>
                    <a:pt x="179149" y="340911"/>
                    <a:pt x="227384" y="321838"/>
                  </a:cubicBezTo>
                  <a:cubicBezTo>
                    <a:pt x="246784" y="313917"/>
                    <a:pt x="264384" y="302214"/>
                    <a:pt x="279185" y="287404"/>
                  </a:cubicBezTo>
                  <a:cubicBezTo>
                    <a:pt x="294119" y="272393"/>
                    <a:pt x="305719" y="254429"/>
                    <a:pt x="313286" y="234669"/>
                  </a:cubicBezTo>
                  <a:cubicBezTo>
                    <a:pt x="321519" y="212989"/>
                    <a:pt x="325586" y="189955"/>
                    <a:pt x="325286" y="166768"/>
                  </a:cubicBezTo>
                  <a:cubicBezTo>
                    <a:pt x="325286" y="133434"/>
                    <a:pt x="318252" y="104276"/>
                    <a:pt x="304152" y="79299"/>
                  </a:cubicBezTo>
                  <a:cubicBezTo>
                    <a:pt x="290618" y="54872"/>
                    <a:pt x="270618" y="34651"/>
                    <a:pt x="246351" y="20865"/>
                  </a:cubicBezTo>
                  <a:close/>
                  <a:moveTo>
                    <a:pt x="254551" y="213502"/>
                  </a:moveTo>
                  <a:cubicBezTo>
                    <a:pt x="250051" y="226479"/>
                    <a:pt x="242951" y="238406"/>
                    <a:pt x="233717" y="248569"/>
                  </a:cubicBezTo>
                  <a:cubicBezTo>
                    <a:pt x="224884" y="258030"/>
                    <a:pt x="214117" y="265456"/>
                    <a:pt x="202117" y="270337"/>
                  </a:cubicBezTo>
                  <a:cubicBezTo>
                    <a:pt x="189483" y="275483"/>
                    <a:pt x="175982" y="278067"/>
                    <a:pt x="162349" y="277937"/>
                  </a:cubicBezTo>
                  <a:cubicBezTo>
                    <a:pt x="144715" y="278150"/>
                    <a:pt x="127348" y="273540"/>
                    <a:pt x="112115" y="264603"/>
                  </a:cubicBezTo>
                  <a:cubicBezTo>
                    <a:pt x="96914" y="255503"/>
                    <a:pt x="84648" y="242246"/>
                    <a:pt x="76747" y="226402"/>
                  </a:cubicBezTo>
                  <a:cubicBezTo>
                    <a:pt x="68114" y="209779"/>
                    <a:pt x="63780" y="189878"/>
                    <a:pt x="63814" y="166701"/>
                  </a:cubicBezTo>
                  <a:cubicBezTo>
                    <a:pt x="63513" y="150841"/>
                    <a:pt x="65980" y="135054"/>
                    <a:pt x="71080" y="120033"/>
                  </a:cubicBezTo>
                  <a:cubicBezTo>
                    <a:pt x="75547" y="107200"/>
                    <a:pt x="82514" y="95389"/>
                    <a:pt x="91614" y="85299"/>
                  </a:cubicBezTo>
                  <a:cubicBezTo>
                    <a:pt x="100314" y="75689"/>
                    <a:pt x="111115" y="68226"/>
                    <a:pt x="123181" y="63499"/>
                  </a:cubicBezTo>
                  <a:cubicBezTo>
                    <a:pt x="135648" y="58609"/>
                    <a:pt x="148949" y="56142"/>
                    <a:pt x="162349" y="56232"/>
                  </a:cubicBezTo>
                  <a:cubicBezTo>
                    <a:pt x="180383" y="55919"/>
                    <a:pt x="198183" y="60529"/>
                    <a:pt x="213817" y="69566"/>
                  </a:cubicBezTo>
                  <a:cubicBezTo>
                    <a:pt x="228950" y="78606"/>
                    <a:pt x="241217" y="91746"/>
                    <a:pt x="249184" y="107466"/>
                  </a:cubicBezTo>
                  <a:cubicBezTo>
                    <a:pt x="257818" y="123910"/>
                    <a:pt x="262118" y="143700"/>
                    <a:pt x="262118" y="166834"/>
                  </a:cubicBezTo>
                  <a:cubicBezTo>
                    <a:pt x="262318" y="182718"/>
                    <a:pt x="259751" y="198512"/>
                    <a:pt x="254484" y="213502"/>
                  </a:cubicBezTo>
                  <a:close/>
                </a:path>
              </a:pathLst>
            </a:custGeom>
            <a:solidFill>
              <a:srgbClr val="00A443"/>
            </a:solidFill>
            <a:ln w="3333" cap="flat">
              <a:noFill/>
              <a:prstDash val="solid"/>
              <a:miter/>
            </a:ln>
          </p:spPr>
          <p:txBody>
            <a:bodyPr rtlCol="0" anchor="ctr"/>
            <a:lstStyle/>
            <a:p>
              <a:endParaRPr lang="es-ES" sz="1350"/>
            </a:p>
          </p:txBody>
        </p:sp>
        <p:sp>
          <p:nvSpPr>
            <p:cNvPr id="16" name="Forma libre: forma 15">
              <a:extLst>
                <a:ext uri="{FF2B5EF4-FFF2-40B4-BE49-F238E27FC236}">
                  <a16:creationId xmlns:a16="http://schemas.microsoft.com/office/drawing/2014/main" id="{DCCDDF52-89FD-2B6C-B2FB-A384A844C1A6}"/>
                </a:ext>
              </a:extLst>
            </p:cNvPr>
            <p:cNvSpPr/>
            <p:nvPr/>
          </p:nvSpPr>
          <p:spPr>
            <a:xfrm>
              <a:off x="4768096" y="3487762"/>
              <a:ext cx="464876" cy="321040"/>
            </a:xfrm>
            <a:custGeom>
              <a:avLst/>
              <a:gdLst>
                <a:gd name="connsiteX0" fmla="*/ 349274 w 464876"/>
                <a:gd name="connsiteY0" fmla="*/ 172604 h 321040"/>
                <a:gd name="connsiteX1" fmla="*/ 341074 w 464876"/>
                <a:gd name="connsiteY1" fmla="*/ 200071 h 321040"/>
                <a:gd name="connsiteX2" fmla="*/ 332874 w 464876"/>
                <a:gd name="connsiteY2" fmla="*/ 230072 h 321040"/>
                <a:gd name="connsiteX3" fmla="*/ 314540 w 464876"/>
                <a:gd name="connsiteY3" fmla="*/ 173204 h 321040"/>
                <a:gd name="connsiteX4" fmla="*/ 259472 w 464876"/>
                <a:gd name="connsiteY4" fmla="*/ 0 h 321040"/>
                <a:gd name="connsiteX5" fmla="*/ 205771 w 464876"/>
                <a:gd name="connsiteY5" fmla="*/ 0 h 321040"/>
                <a:gd name="connsiteX6" fmla="*/ 151603 w 464876"/>
                <a:gd name="connsiteY6" fmla="*/ 172604 h 321040"/>
                <a:gd name="connsiteX7" fmla="*/ 143069 w 464876"/>
                <a:gd name="connsiteY7" fmla="*/ 200704 h 321040"/>
                <a:gd name="connsiteX8" fmla="*/ 133903 w 464876"/>
                <a:gd name="connsiteY8" fmla="*/ 230705 h 321040"/>
                <a:gd name="connsiteX9" fmla="*/ 125069 w 464876"/>
                <a:gd name="connsiteY9" fmla="*/ 200704 h 321040"/>
                <a:gd name="connsiteX10" fmla="*/ 116836 w 464876"/>
                <a:gd name="connsiteY10" fmla="*/ 172604 h 321040"/>
                <a:gd name="connsiteX11" fmla="*/ 65701 w 464876"/>
                <a:gd name="connsiteY11" fmla="*/ 167 h 321040"/>
                <a:gd name="connsiteX12" fmla="*/ 0 w 464876"/>
                <a:gd name="connsiteY12" fmla="*/ 167 h 321040"/>
                <a:gd name="connsiteX13" fmla="*/ 101702 w 464876"/>
                <a:gd name="connsiteY13" fmla="*/ 321040 h 321040"/>
                <a:gd name="connsiteX14" fmla="*/ 160437 w 464876"/>
                <a:gd name="connsiteY14" fmla="*/ 321040 h 321040"/>
                <a:gd name="connsiteX15" fmla="*/ 214738 w 464876"/>
                <a:gd name="connsiteY15" fmla="*/ 148603 h 321040"/>
                <a:gd name="connsiteX16" fmla="*/ 231805 w 464876"/>
                <a:gd name="connsiteY16" fmla="*/ 92402 h 321040"/>
                <a:gd name="connsiteX17" fmla="*/ 250105 w 464876"/>
                <a:gd name="connsiteY17" fmla="*/ 148603 h 321040"/>
                <a:gd name="connsiteX18" fmla="*/ 304440 w 464876"/>
                <a:gd name="connsiteY18" fmla="*/ 321040 h 321040"/>
                <a:gd name="connsiteX19" fmla="*/ 363808 w 464876"/>
                <a:gd name="connsiteY19" fmla="*/ 321040 h 321040"/>
                <a:gd name="connsiteX20" fmla="*/ 464876 w 464876"/>
                <a:gd name="connsiteY20" fmla="*/ 167 h 321040"/>
                <a:gd name="connsiteX21" fmla="*/ 400442 w 464876"/>
                <a:gd name="connsiteY21" fmla="*/ 167 h 32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4876" h="321040">
                  <a:moveTo>
                    <a:pt x="349274" y="172604"/>
                  </a:moveTo>
                  <a:cubicBezTo>
                    <a:pt x="346341" y="181871"/>
                    <a:pt x="343607" y="191027"/>
                    <a:pt x="341074" y="200071"/>
                  </a:cubicBezTo>
                  <a:cubicBezTo>
                    <a:pt x="338540" y="209114"/>
                    <a:pt x="335807" y="219115"/>
                    <a:pt x="332874" y="230072"/>
                  </a:cubicBezTo>
                  <a:cubicBezTo>
                    <a:pt x="325273" y="206471"/>
                    <a:pt x="319173" y="187514"/>
                    <a:pt x="314540" y="173204"/>
                  </a:cubicBezTo>
                  <a:lnTo>
                    <a:pt x="259472" y="0"/>
                  </a:lnTo>
                  <a:lnTo>
                    <a:pt x="205771" y="0"/>
                  </a:lnTo>
                  <a:lnTo>
                    <a:pt x="151603" y="172604"/>
                  </a:lnTo>
                  <a:cubicBezTo>
                    <a:pt x="148636" y="182314"/>
                    <a:pt x="145770" y="191681"/>
                    <a:pt x="143069" y="200704"/>
                  </a:cubicBezTo>
                  <a:cubicBezTo>
                    <a:pt x="140303" y="209771"/>
                    <a:pt x="137269" y="219771"/>
                    <a:pt x="133903" y="230705"/>
                  </a:cubicBezTo>
                  <a:cubicBezTo>
                    <a:pt x="130569" y="219771"/>
                    <a:pt x="127569" y="209771"/>
                    <a:pt x="125069" y="200704"/>
                  </a:cubicBezTo>
                  <a:cubicBezTo>
                    <a:pt x="122569" y="191637"/>
                    <a:pt x="119802" y="182304"/>
                    <a:pt x="116836" y="172604"/>
                  </a:cubicBezTo>
                  <a:lnTo>
                    <a:pt x="65701" y="167"/>
                  </a:lnTo>
                  <a:lnTo>
                    <a:pt x="0" y="167"/>
                  </a:lnTo>
                  <a:lnTo>
                    <a:pt x="101702" y="321040"/>
                  </a:lnTo>
                  <a:lnTo>
                    <a:pt x="160437" y="321040"/>
                  </a:lnTo>
                  <a:lnTo>
                    <a:pt x="214738" y="148603"/>
                  </a:lnTo>
                  <a:cubicBezTo>
                    <a:pt x="219371" y="134713"/>
                    <a:pt x="225071" y="115979"/>
                    <a:pt x="231805" y="92402"/>
                  </a:cubicBezTo>
                  <a:cubicBezTo>
                    <a:pt x="239805" y="115979"/>
                    <a:pt x="245905" y="134713"/>
                    <a:pt x="250105" y="148603"/>
                  </a:cubicBezTo>
                  <a:lnTo>
                    <a:pt x="304440" y="321040"/>
                  </a:lnTo>
                  <a:lnTo>
                    <a:pt x="363808" y="321040"/>
                  </a:lnTo>
                  <a:lnTo>
                    <a:pt x="464876" y="167"/>
                  </a:lnTo>
                  <a:lnTo>
                    <a:pt x="400442" y="167"/>
                  </a:lnTo>
                  <a:close/>
                </a:path>
              </a:pathLst>
            </a:custGeom>
            <a:solidFill>
              <a:srgbClr val="00A443"/>
            </a:solidFill>
            <a:ln w="3333" cap="flat">
              <a:noFill/>
              <a:prstDash val="solid"/>
              <a:miter/>
            </a:ln>
          </p:spPr>
          <p:txBody>
            <a:bodyPr rtlCol="0" anchor="ctr"/>
            <a:lstStyle/>
            <a:p>
              <a:endParaRPr lang="es-ES" sz="1350"/>
            </a:p>
          </p:txBody>
        </p:sp>
        <p:sp>
          <p:nvSpPr>
            <p:cNvPr id="17" name="Forma libre: forma 16">
              <a:extLst>
                <a:ext uri="{FF2B5EF4-FFF2-40B4-BE49-F238E27FC236}">
                  <a16:creationId xmlns:a16="http://schemas.microsoft.com/office/drawing/2014/main" id="{5184D5BC-C1BE-06DE-DAA2-24D8FF0462CC}"/>
                </a:ext>
              </a:extLst>
            </p:cNvPr>
            <p:cNvSpPr/>
            <p:nvPr/>
          </p:nvSpPr>
          <p:spPr>
            <a:xfrm>
              <a:off x="5232952" y="3481440"/>
              <a:ext cx="302526" cy="334259"/>
            </a:xfrm>
            <a:custGeom>
              <a:avLst/>
              <a:gdLst>
                <a:gd name="connsiteX0" fmla="*/ 230559 w 302526"/>
                <a:gd name="connsiteY0" fmla="*/ 20555 h 334259"/>
                <a:gd name="connsiteX1" fmla="*/ 154124 w 302526"/>
                <a:gd name="connsiteY1" fmla="*/ 21 h 334259"/>
                <a:gd name="connsiteX2" fmla="*/ 91889 w 302526"/>
                <a:gd name="connsiteY2" fmla="*/ 11688 h 334259"/>
                <a:gd name="connsiteX3" fmla="*/ 42955 w 302526"/>
                <a:gd name="connsiteY3" fmla="*/ 45589 h 334259"/>
                <a:gd name="connsiteX4" fmla="*/ 11054 w 302526"/>
                <a:gd name="connsiteY4" fmla="*/ 98323 h 334259"/>
                <a:gd name="connsiteX5" fmla="*/ 20 w 302526"/>
                <a:gd name="connsiteY5" fmla="*/ 166858 h 334259"/>
                <a:gd name="connsiteX6" fmla="*/ 20221 w 302526"/>
                <a:gd name="connsiteY6" fmla="*/ 254327 h 334259"/>
                <a:gd name="connsiteX7" fmla="*/ 75789 w 302526"/>
                <a:gd name="connsiteY7" fmla="*/ 313095 h 334259"/>
                <a:gd name="connsiteX8" fmla="*/ 157291 w 302526"/>
                <a:gd name="connsiteY8" fmla="*/ 334228 h 334259"/>
                <a:gd name="connsiteX9" fmla="*/ 211258 w 302526"/>
                <a:gd name="connsiteY9" fmla="*/ 326328 h 334259"/>
                <a:gd name="connsiteX10" fmla="*/ 259293 w 302526"/>
                <a:gd name="connsiteY10" fmla="*/ 300461 h 334259"/>
                <a:gd name="connsiteX11" fmla="*/ 296860 w 302526"/>
                <a:gd name="connsiteY11" fmla="*/ 254027 h 334259"/>
                <a:gd name="connsiteX12" fmla="*/ 248859 w 302526"/>
                <a:gd name="connsiteY12" fmla="*/ 224326 h 334259"/>
                <a:gd name="connsiteX13" fmla="*/ 224858 w 302526"/>
                <a:gd name="connsiteY13" fmla="*/ 256227 h 334259"/>
                <a:gd name="connsiteX14" fmla="*/ 193891 w 302526"/>
                <a:gd name="connsiteY14" fmla="*/ 273927 h 334259"/>
                <a:gd name="connsiteX15" fmla="*/ 157224 w 302526"/>
                <a:gd name="connsiteY15" fmla="*/ 279294 h 334259"/>
                <a:gd name="connsiteX16" fmla="*/ 108589 w 302526"/>
                <a:gd name="connsiteY16" fmla="*/ 266660 h 334259"/>
                <a:gd name="connsiteX17" fmla="*/ 74855 w 302526"/>
                <a:gd name="connsiteY17" fmla="*/ 228926 h 334259"/>
                <a:gd name="connsiteX18" fmla="*/ 63089 w 302526"/>
                <a:gd name="connsiteY18" fmla="*/ 181258 h 334259"/>
                <a:gd name="connsiteX19" fmla="*/ 301927 w 302526"/>
                <a:gd name="connsiteY19" fmla="*/ 181258 h 334259"/>
                <a:gd name="connsiteX20" fmla="*/ 302527 w 302526"/>
                <a:gd name="connsiteY20" fmla="*/ 172425 h 334259"/>
                <a:gd name="connsiteX21" fmla="*/ 302527 w 302526"/>
                <a:gd name="connsiteY21" fmla="*/ 164191 h 334259"/>
                <a:gd name="connsiteX22" fmla="*/ 283293 w 302526"/>
                <a:gd name="connsiteY22" fmla="*/ 77990 h 334259"/>
                <a:gd name="connsiteX23" fmla="*/ 230559 w 302526"/>
                <a:gd name="connsiteY23" fmla="*/ 20555 h 334259"/>
                <a:gd name="connsiteX24" fmla="*/ 86856 w 302526"/>
                <a:gd name="connsiteY24" fmla="*/ 81823 h 334259"/>
                <a:gd name="connsiteX25" fmla="*/ 115590 w 302526"/>
                <a:gd name="connsiteY25" fmla="*/ 59723 h 334259"/>
                <a:gd name="connsiteX26" fmla="*/ 153491 w 302526"/>
                <a:gd name="connsiteY26" fmla="*/ 52456 h 334259"/>
                <a:gd name="connsiteX27" fmla="*/ 215692 w 302526"/>
                <a:gd name="connsiteY27" fmla="*/ 80223 h 334259"/>
                <a:gd name="connsiteX28" fmla="*/ 238026 w 302526"/>
                <a:gd name="connsiteY28" fmla="*/ 135191 h 334259"/>
                <a:gd name="connsiteX29" fmla="*/ 64922 w 302526"/>
                <a:gd name="connsiteY29" fmla="*/ 135191 h 334259"/>
                <a:gd name="connsiteX30" fmla="*/ 68855 w 302526"/>
                <a:gd name="connsiteY30" fmla="*/ 117824 h 334259"/>
                <a:gd name="connsiteX31" fmla="*/ 86856 w 302526"/>
                <a:gd name="connsiteY31" fmla="*/ 81823 h 33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02526" h="334259">
                  <a:moveTo>
                    <a:pt x="230559" y="20555"/>
                  </a:moveTo>
                  <a:cubicBezTo>
                    <a:pt x="207525" y="6671"/>
                    <a:pt x="181024" y="-442"/>
                    <a:pt x="154124" y="21"/>
                  </a:cubicBezTo>
                  <a:cubicBezTo>
                    <a:pt x="132823" y="-245"/>
                    <a:pt x="111656" y="3721"/>
                    <a:pt x="91889" y="11688"/>
                  </a:cubicBezTo>
                  <a:cubicBezTo>
                    <a:pt x="73355" y="19378"/>
                    <a:pt x="56655" y="30935"/>
                    <a:pt x="42955" y="45589"/>
                  </a:cubicBezTo>
                  <a:cubicBezTo>
                    <a:pt x="28788" y="60769"/>
                    <a:pt x="17921" y="78726"/>
                    <a:pt x="11054" y="98323"/>
                  </a:cubicBezTo>
                  <a:cubicBezTo>
                    <a:pt x="3421" y="120354"/>
                    <a:pt x="-313" y="143548"/>
                    <a:pt x="20" y="166858"/>
                  </a:cubicBezTo>
                  <a:cubicBezTo>
                    <a:pt x="20" y="200192"/>
                    <a:pt x="6754" y="229349"/>
                    <a:pt x="20221" y="254327"/>
                  </a:cubicBezTo>
                  <a:cubicBezTo>
                    <a:pt x="32988" y="278647"/>
                    <a:pt x="52222" y="298978"/>
                    <a:pt x="75789" y="313095"/>
                  </a:cubicBezTo>
                  <a:cubicBezTo>
                    <a:pt x="100489" y="327488"/>
                    <a:pt x="128690" y="334802"/>
                    <a:pt x="157291" y="334228"/>
                  </a:cubicBezTo>
                  <a:cubicBezTo>
                    <a:pt x="175558" y="334262"/>
                    <a:pt x="193758" y="331598"/>
                    <a:pt x="211258" y="326328"/>
                  </a:cubicBezTo>
                  <a:cubicBezTo>
                    <a:pt x="228859" y="321021"/>
                    <a:pt x="245193" y="312225"/>
                    <a:pt x="259293" y="300461"/>
                  </a:cubicBezTo>
                  <a:cubicBezTo>
                    <a:pt x="274593" y="287454"/>
                    <a:pt x="287327" y="271707"/>
                    <a:pt x="296860" y="254027"/>
                  </a:cubicBezTo>
                  <a:lnTo>
                    <a:pt x="248859" y="224326"/>
                  </a:lnTo>
                  <a:cubicBezTo>
                    <a:pt x="242926" y="236360"/>
                    <a:pt x="234759" y="247177"/>
                    <a:pt x="224858" y="256227"/>
                  </a:cubicBezTo>
                  <a:cubicBezTo>
                    <a:pt x="215925" y="264277"/>
                    <a:pt x="205358" y="270314"/>
                    <a:pt x="193891" y="273927"/>
                  </a:cubicBezTo>
                  <a:cubicBezTo>
                    <a:pt x="182024" y="277577"/>
                    <a:pt x="169657" y="279387"/>
                    <a:pt x="157224" y="279294"/>
                  </a:cubicBezTo>
                  <a:cubicBezTo>
                    <a:pt x="140157" y="279581"/>
                    <a:pt x="123356" y="275214"/>
                    <a:pt x="108589" y="266660"/>
                  </a:cubicBezTo>
                  <a:cubicBezTo>
                    <a:pt x="93823" y="257730"/>
                    <a:pt x="82089" y="244586"/>
                    <a:pt x="74855" y="228926"/>
                  </a:cubicBezTo>
                  <a:cubicBezTo>
                    <a:pt x="67889" y="213949"/>
                    <a:pt x="63889" y="197759"/>
                    <a:pt x="63089" y="181258"/>
                  </a:cubicBezTo>
                  <a:lnTo>
                    <a:pt x="301927" y="181258"/>
                  </a:lnTo>
                  <a:cubicBezTo>
                    <a:pt x="302327" y="178332"/>
                    <a:pt x="302527" y="175378"/>
                    <a:pt x="302527" y="172425"/>
                  </a:cubicBezTo>
                  <a:lnTo>
                    <a:pt x="302527" y="164191"/>
                  </a:lnTo>
                  <a:cubicBezTo>
                    <a:pt x="302527" y="131347"/>
                    <a:pt x="296127" y="102613"/>
                    <a:pt x="283293" y="77990"/>
                  </a:cubicBezTo>
                  <a:cubicBezTo>
                    <a:pt x="271326" y="54352"/>
                    <a:pt x="253093" y="34479"/>
                    <a:pt x="230559" y="20555"/>
                  </a:cubicBezTo>
                  <a:close/>
                  <a:moveTo>
                    <a:pt x="86856" y="81823"/>
                  </a:moveTo>
                  <a:cubicBezTo>
                    <a:pt x="94389" y="72116"/>
                    <a:pt x="104289" y="64506"/>
                    <a:pt x="115590" y="59723"/>
                  </a:cubicBezTo>
                  <a:cubicBezTo>
                    <a:pt x="127590" y="54742"/>
                    <a:pt x="140490" y="52269"/>
                    <a:pt x="153491" y="52456"/>
                  </a:cubicBezTo>
                  <a:cubicBezTo>
                    <a:pt x="177357" y="51832"/>
                    <a:pt x="200225" y="62039"/>
                    <a:pt x="215692" y="80223"/>
                  </a:cubicBezTo>
                  <a:cubicBezTo>
                    <a:pt x="227292" y="93557"/>
                    <a:pt x="234726" y="111880"/>
                    <a:pt x="238026" y="135191"/>
                  </a:cubicBezTo>
                  <a:lnTo>
                    <a:pt x="64922" y="135191"/>
                  </a:lnTo>
                  <a:cubicBezTo>
                    <a:pt x="65855" y="129324"/>
                    <a:pt x="67155" y="123521"/>
                    <a:pt x="68855" y="117824"/>
                  </a:cubicBezTo>
                  <a:cubicBezTo>
                    <a:pt x="72522" y="104787"/>
                    <a:pt x="78622" y="92570"/>
                    <a:pt x="86856" y="81823"/>
                  </a:cubicBezTo>
                  <a:close/>
                </a:path>
              </a:pathLst>
            </a:custGeom>
            <a:solidFill>
              <a:srgbClr val="00A443"/>
            </a:solidFill>
            <a:ln w="3333" cap="flat">
              <a:noFill/>
              <a:prstDash val="solid"/>
              <a:miter/>
            </a:ln>
          </p:spPr>
          <p:txBody>
            <a:bodyPr rtlCol="0" anchor="ctr"/>
            <a:lstStyle/>
            <a:p>
              <a:endParaRPr lang="es-ES" sz="1350"/>
            </a:p>
          </p:txBody>
        </p:sp>
        <p:sp>
          <p:nvSpPr>
            <p:cNvPr id="18" name="Forma libre: forma 17">
              <a:extLst>
                <a:ext uri="{FF2B5EF4-FFF2-40B4-BE49-F238E27FC236}">
                  <a16:creationId xmlns:a16="http://schemas.microsoft.com/office/drawing/2014/main" id="{CAC85C02-E0BD-D3AB-4637-719E44B765F8}"/>
                </a:ext>
              </a:extLst>
            </p:cNvPr>
            <p:cNvSpPr/>
            <p:nvPr/>
          </p:nvSpPr>
          <p:spPr>
            <a:xfrm>
              <a:off x="5575180" y="3481451"/>
              <a:ext cx="167370" cy="327184"/>
            </a:xfrm>
            <a:custGeom>
              <a:avLst/>
              <a:gdLst>
                <a:gd name="connsiteX0" fmla="*/ 149070 w 167370"/>
                <a:gd name="connsiteY0" fmla="*/ 11 h 327184"/>
                <a:gd name="connsiteX1" fmla="*/ 98202 w 167370"/>
                <a:gd name="connsiteY1" fmla="*/ 14545 h 327184"/>
                <a:gd name="connsiteX2" fmla="*/ 61901 w 167370"/>
                <a:gd name="connsiteY2" fmla="*/ 58746 h 327184"/>
                <a:gd name="connsiteX3" fmla="*/ 61901 w 167370"/>
                <a:gd name="connsiteY3" fmla="*/ 6311 h 327184"/>
                <a:gd name="connsiteX4" fmla="*/ 0 w 167370"/>
                <a:gd name="connsiteY4" fmla="*/ 6311 h 327184"/>
                <a:gd name="connsiteX5" fmla="*/ 0 w 167370"/>
                <a:gd name="connsiteY5" fmla="*/ 327185 h 327184"/>
                <a:gd name="connsiteX6" fmla="*/ 61901 w 167370"/>
                <a:gd name="connsiteY6" fmla="*/ 327185 h 327184"/>
                <a:gd name="connsiteX7" fmla="*/ 61901 w 167370"/>
                <a:gd name="connsiteY7" fmla="*/ 156014 h 327184"/>
                <a:gd name="connsiteX8" fmla="*/ 82735 w 167370"/>
                <a:gd name="connsiteY8" fmla="*/ 90346 h 327184"/>
                <a:gd name="connsiteX9" fmla="*/ 135803 w 167370"/>
                <a:gd name="connsiteY9" fmla="*/ 65712 h 327184"/>
                <a:gd name="connsiteX10" fmla="*/ 167370 w 167370"/>
                <a:gd name="connsiteY10" fmla="*/ 65712 h 327184"/>
                <a:gd name="connsiteX11" fmla="*/ 167370 w 167370"/>
                <a:gd name="connsiteY11" fmla="*/ 11 h 32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370" h="327184">
                  <a:moveTo>
                    <a:pt x="149070" y="11"/>
                  </a:moveTo>
                  <a:cubicBezTo>
                    <a:pt x="131036" y="-269"/>
                    <a:pt x="113369" y="4788"/>
                    <a:pt x="98202" y="14545"/>
                  </a:cubicBezTo>
                  <a:cubicBezTo>
                    <a:pt x="83268" y="24212"/>
                    <a:pt x="71168" y="38945"/>
                    <a:pt x="61901" y="58746"/>
                  </a:cubicBezTo>
                  <a:lnTo>
                    <a:pt x="61901" y="6311"/>
                  </a:lnTo>
                  <a:lnTo>
                    <a:pt x="0" y="6311"/>
                  </a:lnTo>
                  <a:lnTo>
                    <a:pt x="0" y="327185"/>
                  </a:lnTo>
                  <a:lnTo>
                    <a:pt x="61901" y="327185"/>
                  </a:lnTo>
                  <a:lnTo>
                    <a:pt x="61901" y="156014"/>
                  </a:lnTo>
                  <a:cubicBezTo>
                    <a:pt x="61901" y="128657"/>
                    <a:pt x="68835" y="106770"/>
                    <a:pt x="82735" y="90346"/>
                  </a:cubicBezTo>
                  <a:cubicBezTo>
                    <a:pt x="95669" y="74366"/>
                    <a:pt x="115269" y="65269"/>
                    <a:pt x="135803" y="65712"/>
                  </a:cubicBezTo>
                  <a:lnTo>
                    <a:pt x="167370" y="65712"/>
                  </a:lnTo>
                  <a:lnTo>
                    <a:pt x="167370" y="11"/>
                  </a:lnTo>
                  <a:close/>
                </a:path>
              </a:pathLst>
            </a:custGeom>
            <a:solidFill>
              <a:srgbClr val="00A443"/>
            </a:solidFill>
            <a:ln w="3333" cap="flat">
              <a:noFill/>
              <a:prstDash val="solid"/>
              <a:miter/>
            </a:ln>
          </p:spPr>
          <p:txBody>
            <a:bodyPr rtlCol="0" anchor="ctr"/>
            <a:lstStyle/>
            <a:p>
              <a:endParaRPr lang="es-ES" sz="1350"/>
            </a:p>
          </p:txBody>
        </p:sp>
        <p:sp>
          <p:nvSpPr>
            <p:cNvPr id="19" name="Forma libre: forma 18">
              <a:extLst>
                <a:ext uri="{FF2B5EF4-FFF2-40B4-BE49-F238E27FC236}">
                  <a16:creationId xmlns:a16="http://schemas.microsoft.com/office/drawing/2014/main" id="{3F9C5C11-8962-C085-DE9A-67DB0177F57D}"/>
                </a:ext>
              </a:extLst>
            </p:cNvPr>
            <p:cNvSpPr/>
            <p:nvPr/>
          </p:nvSpPr>
          <p:spPr>
            <a:xfrm>
              <a:off x="1347857" y="3171155"/>
              <a:ext cx="420230" cy="673769"/>
            </a:xfrm>
            <a:custGeom>
              <a:avLst/>
              <a:gdLst>
                <a:gd name="connsiteX0" fmla="*/ 0 w 420230"/>
                <a:gd name="connsiteY0" fmla="*/ 480344 h 673769"/>
                <a:gd name="connsiteX1" fmla="*/ 55768 w 420230"/>
                <a:gd name="connsiteY1" fmla="*/ 616213 h 673769"/>
                <a:gd name="connsiteX2" fmla="*/ 278373 w 420230"/>
                <a:gd name="connsiteY2" fmla="*/ 652681 h 673769"/>
                <a:gd name="connsiteX3" fmla="*/ 345241 w 420230"/>
                <a:gd name="connsiteY3" fmla="*/ 0 h 673769"/>
                <a:gd name="connsiteX4" fmla="*/ 0 w 420230"/>
                <a:gd name="connsiteY4" fmla="*/ 480344 h 673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230" h="673769">
                  <a:moveTo>
                    <a:pt x="0" y="480344"/>
                  </a:moveTo>
                  <a:cubicBezTo>
                    <a:pt x="-76" y="531218"/>
                    <a:pt x="19971" y="580059"/>
                    <a:pt x="55768" y="616213"/>
                  </a:cubicBezTo>
                  <a:cubicBezTo>
                    <a:pt x="124836" y="685281"/>
                    <a:pt x="218605" y="685148"/>
                    <a:pt x="278373" y="652681"/>
                  </a:cubicBezTo>
                  <a:cubicBezTo>
                    <a:pt x="351541" y="612980"/>
                    <a:pt x="516145" y="493910"/>
                    <a:pt x="345241" y="0"/>
                  </a:cubicBezTo>
                  <a:cubicBezTo>
                    <a:pt x="345241" y="233138"/>
                    <a:pt x="0" y="256839"/>
                    <a:pt x="0" y="480344"/>
                  </a:cubicBezTo>
                  <a:close/>
                </a:path>
              </a:pathLst>
            </a:custGeom>
            <a:solidFill>
              <a:srgbClr val="FF9C1A"/>
            </a:solidFill>
            <a:ln w="3333" cap="flat">
              <a:noFill/>
              <a:prstDash val="solid"/>
              <a:miter/>
            </a:ln>
          </p:spPr>
          <p:txBody>
            <a:bodyPr rtlCol="0" anchor="ctr"/>
            <a:lstStyle/>
            <a:p>
              <a:endParaRPr lang="es-ES" sz="1350"/>
            </a:p>
          </p:txBody>
        </p:sp>
        <p:sp>
          <p:nvSpPr>
            <p:cNvPr id="20" name="Forma libre: forma 19">
              <a:extLst>
                <a:ext uri="{FF2B5EF4-FFF2-40B4-BE49-F238E27FC236}">
                  <a16:creationId xmlns:a16="http://schemas.microsoft.com/office/drawing/2014/main" id="{D9EFC164-FBA3-D4D8-5B15-BAE69E16776D}"/>
                </a:ext>
              </a:extLst>
            </p:cNvPr>
            <p:cNvSpPr/>
            <p:nvPr/>
          </p:nvSpPr>
          <p:spPr>
            <a:xfrm>
              <a:off x="1103118" y="3171155"/>
              <a:ext cx="401942" cy="673740"/>
            </a:xfrm>
            <a:custGeom>
              <a:avLst/>
              <a:gdLst>
                <a:gd name="connsiteX0" fmla="*/ 401942 w 401942"/>
                <a:gd name="connsiteY0" fmla="*/ 204104 h 673740"/>
                <a:gd name="connsiteX1" fmla="*/ 345274 w 401942"/>
                <a:gd name="connsiteY1" fmla="*/ 0 h 673740"/>
                <a:gd name="connsiteX2" fmla="*/ 0 w 401942"/>
                <a:gd name="connsiteY2" fmla="*/ 480344 h 673740"/>
                <a:gd name="connsiteX3" fmla="*/ 55701 w 401942"/>
                <a:gd name="connsiteY3" fmla="*/ 616213 h 673740"/>
                <a:gd name="connsiteX4" fmla="*/ 278306 w 401942"/>
                <a:gd name="connsiteY4" fmla="*/ 652681 h 673740"/>
                <a:gd name="connsiteX5" fmla="*/ 401942 w 401942"/>
                <a:gd name="connsiteY5" fmla="*/ 204104 h 67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942" h="673740">
                  <a:moveTo>
                    <a:pt x="401942" y="204104"/>
                  </a:moveTo>
                  <a:cubicBezTo>
                    <a:pt x="390608" y="143003"/>
                    <a:pt x="372441" y="80435"/>
                    <a:pt x="345274" y="0"/>
                  </a:cubicBezTo>
                  <a:cubicBezTo>
                    <a:pt x="345274" y="233138"/>
                    <a:pt x="0" y="256839"/>
                    <a:pt x="0" y="480344"/>
                  </a:cubicBezTo>
                  <a:cubicBezTo>
                    <a:pt x="-76" y="531208"/>
                    <a:pt x="19941" y="580042"/>
                    <a:pt x="55701" y="616213"/>
                  </a:cubicBezTo>
                  <a:cubicBezTo>
                    <a:pt x="124770" y="685281"/>
                    <a:pt x="219272" y="685081"/>
                    <a:pt x="278306" y="652681"/>
                  </a:cubicBezTo>
                  <a:cubicBezTo>
                    <a:pt x="141037" y="506311"/>
                    <a:pt x="189371" y="336874"/>
                    <a:pt x="401942" y="204104"/>
                  </a:cubicBezTo>
                  <a:close/>
                </a:path>
              </a:pathLst>
            </a:custGeom>
            <a:solidFill>
              <a:srgbClr val="0DA9FF"/>
            </a:solidFill>
            <a:ln w="3333" cap="flat">
              <a:noFill/>
              <a:prstDash val="solid"/>
              <a:miter/>
            </a:ln>
          </p:spPr>
          <p:txBody>
            <a:bodyPr rtlCol="0" anchor="ctr"/>
            <a:lstStyle/>
            <a:p>
              <a:endParaRPr lang="es-ES" sz="1350"/>
            </a:p>
          </p:txBody>
        </p:sp>
        <p:sp>
          <p:nvSpPr>
            <p:cNvPr id="21" name="Forma libre: forma 20">
              <a:extLst>
                <a:ext uri="{FF2B5EF4-FFF2-40B4-BE49-F238E27FC236}">
                  <a16:creationId xmlns:a16="http://schemas.microsoft.com/office/drawing/2014/main" id="{770A6651-3CDD-177E-5F00-D0D8491ED8EC}"/>
                </a:ext>
              </a:extLst>
            </p:cNvPr>
            <p:cNvSpPr/>
            <p:nvPr/>
          </p:nvSpPr>
          <p:spPr>
            <a:xfrm>
              <a:off x="858380" y="3171155"/>
              <a:ext cx="401941" cy="832550"/>
            </a:xfrm>
            <a:custGeom>
              <a:avLst/>
              <a:gdLst>
                <a:gd name="connsiteX0" fmla="*/ 401942 w 401941"/>
                <a:gd name="connsiteY0" fmla="*/ 204104 h 832550"/>
                <a:gd name="connsiteX1" fmla="*/ 345274 w 401941"/>
                <a:gd name="connsiteY1" fmla="*/ 0 h 832550"/>
                <a:gd name="connsiteX2" fmla="*/ 0 w 401941"/>
                <a:gd name="connsiteY2" fmla="*/ 480344 h 832550"/>
                <a:gd name="connsiteX3" fmla="*/ 92869 w 401941"/>
                <a:gd name="connsiteY3" fmla="*/ 645447 h 832550"/>
                <a:gd name="connsiteX4" fmla="*/ 83968 w 401941"/>
                <a:gd name="connsiteY4" fmla="*/ 832551 h 832550"/>
                <a:gd name="connsiteX5" fmla="*/ 128269 w 401941"/>
                <a:gd name="connsiteY5" fmla="*/ 825184 h 832550"/>
                <a:gd name="connsiteX6" fmla="*/ 121269 w 401941"/>
                <a:gd name="connsiteY6" fmla="*/ 659781 h 832550"/>
                <a:gd name="connsiteX7" fmla="*/ 278306 w 401941"/>
                <a:gd name="connsiteY7" fmla="*/ 652747 h 832550"/>
                <a:gd name="connsiteX8" fmla="*/ 401942 w 401941"/>
                <a:gd name="connsiteY8" fmla="*/ 204104 h 83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1941" h="832550">
                  <a:moveTo>
                    <a:pt x="401942" y="204104"/>
                  </a:moveTo>
                  <a:cubicBezTo>
                    <a:pt x="390608" y="143003"/>
                    <a:pt x="372408" y="80435"/>
                    <a:pt x="345274" y="0"/>
                  </a:cubicBezTo>
                  <a:cubicBezTo>
                    <a:pt x="345274" y="233138"/>
                    <a:pt x="0" y="256839"/>
                    <a:pt x="0" y="480344"/>
                  </a:cubicBezTo>
                  <a:cubicBezTo>
                    <a:pt x="0" y="594979"/>
                    <a:pt x="92869" y="645447"/>
                    <a:pt x="92869" y="645447"/>
                  </a:cubicBezTo>
                  <a:cubicBezTo>
                    <a:pt x="78438" y="706738"/>
                    <a:pt x="75422" y="770166"/>
                    <a:pt x="83968" y="832551"/>
                  </a:cubicBezTo>
                  <a:lnTo>
                    <a:pt x="128269" y="825184"/>
                  </a:lnTo>
                  <a:cubicBezTo>
                    <a:pt x="106602" y="749849"/>
                    <a:pt x="119903" y="667814"/>
                    <a:pt x="121269" y="659781"/>
                  </a:cubicBezTo>
                  <a:cubicBezTo>
                    <a:pt x="177937" y="682481"/>
                    <a:pt x="236372" y="675748"/>
                    <a:pt x="278306" y="652747"/>
                  </a:cubicBezTo>
                  <a:cubicBezTo>
                    <a:pt x="140836" y="506311"/>
                    <a:pt x="189371" y="336907"/>
                    <a:pt x="401942" y="204104"/>
                  </a:cubicBezTo>
                  <a:close/>
                </a:path>
              </a:pathLst>
            </a:custGeom>
            <a:solidFill>
              <a:srgbClr val="00A443"/>
            </a:solidFill>
            <a:ln w="3333" cap="flat">
              <a:noFill/>
              <a:prstDash val="solid"/>
              <a:miter/>
            </a:ln>
          </p:spPr>
          <p:txBody>
            <a:bodyPr rtlCol="0" anchor="ctr"/>
            <a:lstStyle/>
            <a:p>
              <a:endParaRPr lang="es-ES" sz="1350"/>
            </a:p>
          </p:txBody>
        </p:sp>
      </p:grpSp>
    </p:spTree>
    <p:extLst>
      <p:ext uri="{BB962C8B-B14F-4D97-AF65-F5344CB8AC3E}">
        <p14:creationId xmlns:p14="http://schemas.microsoft.com/office/powerpoint/2010/main" val="369017074"/>
      </p:ext>
    </p:extLst>
  </p:cSld>
  <p:clrMapOvr>
    <a:overrideClrMapping bg1="lt1" tx1="dk1" bg2="lt2" tx2="dk2" accent1="accent1" accent2="accent2" accent3="accent3" accent4="accent4" accent5="accent5" accent6="accent6" hlink="hlink" folHlink="folHlink"/>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En blanco">
    <p:bg>
      <p:bgPr>
        <a:solidFill>
          <a:schemeClr val="bg1"/>
        </a:soli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2614C848-8922-A25B-1109-44ED20D6E31F}"/>
              </a:ext>
            </a:extLst>
          </p:cNvPr>
          <p:cNvSpPr txBox="1"/>
          <p:nvPr userDrawn="1"/>
        </p:nvSpPr>
        <p:spPr>
          <a:xfrm>
            <a:off x="421056" y="4870049"/>
            <a:ext cx="0" cy="0"/>
          </a:xfrm>
          <a:prstGeom prst="rect">
            <a:avLst/>
          </a:prstGeom>
          <a:noFill/>
        </p:spPr>
        <p:txBody>
          <a:bodyPr wrap="none" lIns="0" tIns="0" rIns="0" bIns="0" rtlCol="0">
            <a:noAutofit/>
          </a:bodyPr>
          <a:lstStyle/>
          <a:p>
            <a:pPr algn="l"/>
            <a:endParaRPr lang="en-GB" sz="750" err="1">
              <a:solidFill>
                <a:schemeClr val="accent4"/>
              </a:solidFill>
              <a:latin typeface="IberPangea Text Light" panose="020B0404000000000000" pitchFamily="34" charset="0"/>
              <a:ea typeface="IberPangea Text Light" panose="020B0404000000000000" pitchFamily="34" charset="0"/>
              <a:cs typeface="IberPangea Text Light" panose="020B0404000000000000" pitchFamily="34" charset="0"/>
            </a:endParaRPr>
          </a:p>
        </p:txBody>
      </p:sp>
      <p:sp>
        <p:nvSpPr>
          <p:cNvPr id="4" name="TextBox 3">
            <a:extLst>
              <a:ext uri="{FF2B5EF4-FFF2-40B4-BE49-F238E27FC236}">
                <a16:creationId xmlns:a16="http://schemas.microsoft.com/office/drawing/2014/main" id="{6A1844B3-DB52-C12F-FEE1-B24DD89FD74D}"/>
              </a:ext>
            </a:extLst>
          </p:cNvPr>
          <p:cNvSpPr txBox="1"/>
          <p:nvPr userDrawn="1"/>
        </p:nvSpPr>
        <p:spPr>
          <a:xfrm>
            <a:off x="8476138" y="4841082"/>
            <a:ext cx="363062" cy="156686"/>
          </a:xfrm>
          <a:prstGeom prst="rect">
            <a:avLst/>
          </a:prstGeom>
          <a:noFill/>
        </p:spPr>
        <p:txBody>
          <a:bodyPr wrap="square" lIns="0" tIns="0" rIns="0" bIns="0" rtlCol="0">
            <a:noAutofit/>
          </a:bodyPr>
          <a:lstStyle/>
          <a:p>
            <a:pPr algn="r"/>
            <a:fld id="{D5E78EB0-DDD2-2F40-8AB8-446A90E58D7D}" type="slidenum">
              <a:rPr lang="en-US" sz="675" smtClean="0">
                <a:solidFill>
                  <a:schemeClr val="accent1"/>
                </a:solidFill>
                <a:latin typeface="+mn-lt"/>
                <a:ea typeface="IberPangea Text Light" panose="020B0404000000000000" pitchFamily="34" charset="0"/>
                <a:cs typeface="IberPangea Text Light" panose="020B0404000000000000" pitchFamily="34" charset="0"/>
              </a:rPr>
              <a:pPr algn="r"/>
              <a:t>‹#›</a:t>
            </a:fld>
            <a:endParaRPr lang="en-US" sz="675">
              <a:solidFill>
                <a:schemeClr val="accent1"/>
              </a:solidFill>
              <a:latin typeface="+mn-lt"/>
              <a:ea typeface="IberPangea Text Light" panose="020B0404000000000000" pitchFamily="34" charset="0"/>
              <a:cs typeface="IberPangea Text Light" panose="020B0404000000000000" pitchFamily="34" charset="0"/>
            </a:endParaRPr>
          </a:p>
        </p:txBody>
      </p:sp>
      <p:grpSp>
        <p:nvGrpSpPr>
          <p:cNvPr id="9" name="Grupo 8">
            <a:extLst>
              <a:ext uri="{FF2B5EF4-FFF2-40B4-BE49-F238E27FC236}">
                <a16:creationId xmlns:a16="http://schemas.microsoft.com/office/drawing/2014/main" id="{A40F38F1-AA84-736B-D232-0F84C4D737AF}"/>
              </a:ext>
            </a:extLst>
          </p:cNvPr>
          <p:cNvGrpSpPr/>
          <p:nvPr userDrawn="1"/>
        </p:nvGrpSpPr>
        <p:grpSpPr>
          <a:xfrm>
            <a:off x="7681532" y="293069"/>
            <a:ext cx="1156221" cy="197088"/>
            <a:chOff x="858380" y="3171155"/>
            <a:chExt cx="4884170" cy="832550"/>
          </a:xfrm>
        </p:grpSpPr>
        <p:sp>
          <p:nvSpPr>
            <p:cNvPr id="10" name="Forma libre: forma 9">
              <a:extLst>
                <a:ext uri="{FF2B5EF4-FFF2-40B4-BE49-F238E27FC236}">
                  <a16:creationId xmlns:a16="http://schemas.microsoft.com/office/drawing/2014/main" id="{7CF90DE1-EA67-996A-6785-1DCA7CB060C2}"/>
                </a:ext>
              </a:extLst>
            </p:cNvPr>
            <p:cNvSpPr/>
            <p:nvPr/>
          </p:nvSpPr>
          <p:spPr>
            <a:xfrm>
              <a:off x="1915669" y="3359536"/>
              <a:ext cx="348035" cy="455921"/>
            </a:xfrm>
            <a:custGeom>
              <a:avLst/>
              <a:gdLst>
                <a:gd name="connsiteX0" fmla="*/ 289273 w 348035"/>
                <a:gd name="connsiteY0" fmla="*/ 231495 h 455921"/>
                <a:gd name="connsiteX1" fmla="*/ 215038 w 348035"/>
                <a:gd name="connsiteY1" fmla="*/ 201494 h 455921"/>
                <a:gd name="connsiteX2" fmla="*/ 160737 w 348035"/>
                <a:gd name="connsiteY2" fmla="*/ 186961 h 455921"/>
                <a:gd name="connsiteX3" fmla="*/ 102602 w 348035"/>
                <a:gd name="connsiteY3" fmla="*/ 162027 h 455921"/>
                <a:gd name="connsiteX4" fmla="*/ 82402 w 348035"/>
                <a:gd name="connsiteY4" fmla="*/ 119393 h 455921"/>
                <a:gd name="connsiteX5" fmla="*/ 107369 w 348035"/>
                <a:gd name="connsiteY5" fmla="*/ 75825 h 455921"/>
                <a:gd name="connsiteX6" fmla="*/ 174037 w 348035"/>
                <a:gd name="connsiteY6" fmla="*/ 59391 h 455921"/>
                <a:gd name="connsiteX7" fmla="*/ 242538 w 348035"/>
                <a:gd name="connsiteY7" fmla="*/ 77392 h 455921"/>
                <a:gd name="connsiteX8" fmla="*/ 282539 w 348035"/>
                <a:gd name="connsiteY8" fmla="*/ 133293 h 455921"/>
                <a:gd name="connsiteX9" fmla="*/ 340007 w 348035"/>
                <a:gd name="connsiteY9" fmla="*/ 111826 h 455921"/>
                <a:gd name="connsiteX10" fmla="*/ 305906 w 348035"/>
                <a:gd name="connsiteY10" fmla="*/ 50225 h 455921"/>
                <a:gd name="connsiteX11" fmla="*/ 249239 w 348035"/>
                <a:gd name="connsiteY11" fmla="*/ 12990 h 455921"/>
                <a:gd name="connsiteX12" fmla="*/ 173137 w 348035"/>
                <a:gd name="connsiteY12" fmla="*/ 23 h 455921"/>
                <a:gd name="connsiteX13" fmla="*/ 90069 w 348035"/>
                <a:gd name="connsiteY13" fmla="*/ 15824 h 455921"/>
                <a:gd name="connsiteX14" fmla="*/ 34501 w 348035"/>
                <a:gd name="connsiteY14" fmla="*/ 59725 h 455921"/>
                <a:gd name="connsiteX15" fmla="*/ 14500 w 348035"/>
                <a:gd name="connsiteY15" fmla="*/ 124459 h 455921"/>
                <a:gd name="connsiteX16" fmla="*/ 66901 w 348035"/>
                <a:gd name="connsiteY16" fmla="*/ 219828 h 455921"/>
                <a:gd name="connsiteX17" fmla="*/ 131836 w 348035"/>
                <a:gd name="connsiteY17" fmla="*/ 247495 h 455921"/>
                <a:gd name="connsiteX18" fmla="*/ 186171 w 348035"/>
                <a:gd name="connsiteY18" fmla="*/ 261996 h 455921"/>
                <a:gd name="connsiteX19" fmla="*/ 241105 w 348035"/>
                <a:gd name="connsiteY19" fmla="*/ 280963 h 455921"/>
                <a:gd name="connsiteX20" fmla="*/ 271739 w 348035"/>
                <a:gd name="connsiteY20" fmla="*/ 303997 h 455921"/>
                <a:gd name="connsiteX21" fmla="*/ 281539 w 348035"/>
                <a:gd name="connsiteY21" fmla="*/ 333997 h 455921"/>
                <a:gd name="connsiteX22" fmla="*/ 253739 w 348035"/>
                <a:gd name="connsiteY22" fmla="*/ 379498 h 455921"/>
                <a:gd name="connsiteX23" fmla="*/ 179204 w 348035"/>
                <a:gd name="connsiteY23" fmla="*/ 396532 h 455921"/>
                <a:gd name="connsiteX24" fmla="*/ 100569 w 348035"/>
                <a:gd name="connsiteY24" fmla="*/ 372865 h 455921"/>
                <a:gd name="connsiteX25" fmla="*/ 56668 w 348035"/>
                <a:gd name="connsiteY25" fmla="*/ 311897 h 455921"/>
                <a:gd name="connsiteX26" fmla="*/ 0 w 348035"/>
                <a:gd name="connsiteY26" fmla="*/ 335897 h 455921"/>
                <a:gd name="connsiteX27" fmla="*/ 36934 w 348035"/>
                <a:gd name="connsiteY27" fmla="*/ 399699 h 455921"/>
                <a:gd name="connsiteX28" fmla="*/ 98202 w 348035"/>
                <a:gd name="connsiteY28" fmla="*/ 441366 h 455921"/>
                <a:gd name="connsiteX29" fmla="*/ 179370 w 348035"/>
                <a:gd name="connsiteY29" fmla="*/ 455900 h 455921"/>
                <a:gd name="connsiteX30" fmla="*/ 269072 w 348035"/>
                <a:gd name="connsiteY30" fmla="*/ 439799 h 455921"/>
                <a:gd name="connsiteX31" fmla="*/ 327507 w 348035"/>
                <a:gd name="connsiteY31" fmla="*/ 395265 h 455921"/>
                <a:gd name="connsiteX32" fmla="*/ 348007 w 348035"/>
                <a:gd name="connsiteY32" fmla="*/ 328330 h 455921"/>
                <a:gd name="connsiteX33" fmla="*/ 333474 w 348035"/>
                <a:gd name="connsiteY33" fmla="*/ 273363 h 455921"/>
                <a:gd name="connsiteX34" fmla="*/ 289273 w 348035"/>
                <a:gd name="connsiteY34" fmla="*/ 231495 h 455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8035" h="455921">
                  <a:moveTo>
                    <a:pt x="289273" y="231495"/>
                  </a:moveTo>
                  <a:cubicBezTo>
                    <a:pt x="269672" y="219495"/>
                    <a:pt x="244928" y="209495"/>
                    <a:pt x="215038" y="201494"/>
                  </a:cubicBezTo>
                  <a:lnTo>
                    <a:pt x="160737" y="186961"/>
                  </a:lnTo>
                  <a:cubicBezTo>
                    <a:pt x="135469" y="179827"/>
                    <a:pt x="116092" y="171517"/>
                    <a:pt x="102602" y="162027"/>
                  </a:cubicBezTo>
                  <a:cubicBezTo>
                    <a:pt x="89112" y="152537"/>
                    <a:pt x="82378" y="138326"/>
                    <a:pt x="82402" y="119393"/>
                  </a:cubicBezTo>
                  <a:cubicBezTo>
                    <a:pt x="82402" y="101282"/>
                    <a:pt x="90725" y="86759"/>
                    <a:pt x="107369" y="75825"/>
                  </a:cubicBezTo>
                  <a:cubicBezTo>
                    <a:pt x="124013" y="64892"/>
                    <a:pt x="146236" y="59415"/>
                    <a:pt x="174037" y="59391"/>
                  </a:cubicBezTo>
                  <a:cubicBezTo>
                    <a:pt x="200548" y="59391"/>
                    <a:pt x="223381" y="65392"/>
                    <a:pt x="242538" y="77392"/>
                  </a:cubicBezTo>
                  <a:cubicBezTo>
                    <a:pt x="261696" y="89392"/>
                    <a:pt x="275029" y="108026"/>
                    <a:pt x="282539" y="133293"/>
                  </a:cubicBezTo>
                  <a:lnTo>
                    <a:pt x="340007" y="111826"/>
                  </a:lnTo>
                  <a:cubicBezTo>
                    <a:pt x="333510" y="88952"/>
                    <a:pt x="321843" y="67875"/>
                    <a:pt x="305906" y="50225"/>
                  </a:cubicBezTo>
                  <a:cubicBezTo>
                    <a:pt x="290129" y="33624"/>
                    <a:pt x="270739" y="20884"/>
                    <a:pt x="249239" y="12990"/>
                  </a:cubicBezTo>
                  <a:cubicBezTo>
                    <a:pt x="224881" y="4034"/>
                    <a:pt x="199084" y="-363"/>
                    <a:pt x="173137" y="23"/>
                  </a:cubicBezTo>
                  <a:cubicBezTo>
                    <a:pt x="141536" y="23"/>
                    <a:pt x="113846" y="5290"/>
                    <a:pt x="90069" y="15824"/>
                  </a:cubicBezTo>
                  <a:cubicBezTo>
                    <a:pt x="67871" y="25087"/>
                    <a:pt x="48651" y="40274"/>
                    <a:pt x="34501" y="59725"/>
                  </a:cubicBezTo>
                  <a:cubicBezTo>
                    <a:pt x="21137" y="78635"/>
                    <a:pt x="14134" y="101306"/>
                    <a:pt x="14500" y="124459"/>
                  </a:cubicBezTo>
                  <a:cubicBezTo>
                    <a:pt x="13357" y="163404"/>
                    <a:pt x="33414" y="199911"/>
                    <a:pt x="66901" y="219828"/>
                  </a:cubicBezTo>
                  <a:cubicBezTo>
                    <a:pt x="87065" y="232202"/>
                    <a:pt x="108946" y="241522"/>
                    <a:pt x="131836" y="247495"/>
                  </a:cubicBezTo>
                  <a:lnTo>
                    <a:pt x="186171" y="261996"/>
                  </a:lnTo>
                  <a:cubicBezTo>
                    <a:pt x="205044" y="266549"/>
                    <a:pt x="223441" y="272903"/>
                    <a:pt x="241105" y="280963"/>
                  </a:cubicBezTo>
                  <a:cubicBezTo>
                    <a:pt x="252972" y="286150"/>
                    <a:pt x="263462" y="294036"/>
                    <a:pt x="271739" y="303997"/>
                  </a:cubicBezTo>
                  <a:cubicBezTo>
                    <a:pt x="278269" y="312620"/>
                    <a:pt x="281723" y="323184"/>
                    <a:pt x="281539" y="333997"/>
                  </a:cubicBezTo>
                  <a:cubicBezTo>
                    <a:pt x="281539" y="352954"/>
                    <a:pt x="272272" y="368121"/>
                    <a:pt x="253739" y="379498"/>
                  </a:cubicBezTo>
                  <a:cubicBezTo>
                    <a:pt x="235205" y="390875"/>
                    <a:pt x="210361" y="396555"/>
                    <a:pt x="179204" y="396532"/>
                  </a:cubicBezTo>
                  <a:cubicBezTo>
                    <a:pt x="147626" y="396532"/>
                    <a:pt x="121412" y="388642"/>
                    <a:pt x="100569" y="372865"/>
                  </a:cubicBezTo>
                  <a:cubicBezTo>
                    <a:pt x="80048" y="357508"/>
                    <a:pt x="64725" y="336231"/>
                    <a:pt x="56668" y="311897"/>
                  </a:cubicBezTo>
                  <a:lnTo>
                    <a:pt x="0" y="335897"/>
                  </a:lnTo>
                  <a:cubicBezTo>
                    <a:pt x="7560" y="359581"/>
                    <a:pt x="20160" y="381348"/>
                    <a:pt x="36934" y="399699"/>
                  </a:cubicBezTo>
                  <a:cubicBezTo>
                    <a:pt x="53934" y="418052"/>
                    <a:pt x="74885" y="432299"/>
                    <a:pt x="98202" y="441366"/>
                  </a:cubicBezTo>
                  <a:cubicBezTo>
                    <a:pt x="124079" y="451363"/>
                    <a:pt x="151633" y="456297"/>
                    <a:pt x="179370" y="455900"/>
                  </a:cubicBezTo>
                  <a:cubicBezTo>
                    <a:pt x="213904" y="455900"/>
                    <a:pt x="243805" y="450533"/>
                    <a:pt x="269072" y="439799"/>
                  </a:cubicBezTo>
                  <a:cubicBezTo>
                    <a:pt x="294340" y="429066"/>
                    <a:pt x="313817" y="414222"/>
                    <a:pt x="327507" y="395265"/>
                  </a:cubicBezTo>
                  <a:cubicBezTo>
                    <a:pt x="341357" y="375738"/>
                    <a:pt x="348547" y="352264"/>
                    <a:pt x="348007" y="328330"/>
                  </a:cubicBezTo>
                  <a:cubicBezTo>
                    <a:pt x="348367" y="309013"/>
                    <a:pt x="343334" y="289980"/>
                    <a:pt x="333474" y="273363"/>
                  </a:cubicBezTo>
                  <a:cubicBezTo>
                    <a:pt x="322330" y="256049"/>
                    <a:pt x="307166" y="241685"/>
                    <a:pt x="289273" y="231495"/>
                  </a:cubicBezTo>
                  <a:close/>
                </a:path>
              </a:pathLst>
            </a:custGeom>
            <a:solidFill>
              <a:srgbClr val="00A443"/>
            </a:solidFill>
            <a:ln w="3333" cap="flat">
              <a:noFill/>
              <a:prstDash val="solid"/>
              <a:miter/>
            </a:ln>
          </p:spPr>
          <p:txBody>
            <a:bodyPr rtlCol="0" anchor="ctr"/>
            <a:lstStyle/>
            <a:p>
              <a:endParaRPr lang="es-ES" sz="1350"/>
            </a:p>
          </p:txBody>
        </p:sp>
        <p:sp>
          <p:nvSpPr>
            <p:cNvPr id="11" name="Forma libre: forma 10">
              <a:extLst>
                <a:ext uri="{FF2B5EF4-FFF2-40B4-BE49-F238E27FC236}">
                  <a16:creationId xmlns:a16="http://schemas.microsoft.com/office/drawing/2014/main" id="{61C3C760-7DB9-36AD-D56C-B17B0FD1C4F8}"/>
                </a:ext>
              </a:extLst>
            </p:cNvPr>
            <p:cNvSpPr/>
            <p:nvPr/>
          </p:nvSpPr>
          <p:spPr>
            <a:xfrm>
              <a:off x="2287261" y="3481452"/>
              <a:ext cx="304555" cy="333403"/>
            </a:xfrm>
            <a:custGeom>
              <a:avLst/>
              <a:gdLst>
                <a:gd name="connsiteX0" fmla="*/ 91585 w 304555"/>
                <a:gd name="connsiteY0" fmla="*/ 84011 h 333403"/>
                <a:gd name="connsiteX1" fmla="*/ 122219 w 304555"/>
                <a:gd name="connsiteY1" fmla="*/ 62844 h 333403"/>
                <a:gd name="connsiteX2" fmla="*/ 158553 w 304555"/>
                <a:gd name="connsiteY2" fmla="*/ 55577 h 333403"/>
                <a:gd name="connsiteX3" fmla="*/ 213587 w 304555"/>
                <a:gd name="connsiteY3" fmla="*/ 70444 h 333403"/>
                <a:gd name="connsiteX4" fmla="*/ 251488 w 304555"/>
                <a:gd name="connsiteY4" fmla="*/ 121278 h 333403"/>
                <a:gd name="connsiteX5" fmla="*/ 304556 w 304555"/>
                <a:gd name="connsiteY5" fmla="*/ 96011 h 333403"/>
                <a:gd name="connsiteX6" fmla="*/ 268855 w 304555"/>
                <a:gd name="connsiteY6" fmla="*/ 40110 h 333403"/>
                <a:gd name="connsiteX7" fmla="*/ 217687 w 304555"/>
                <a:gd name="connsiteY7" fmla="*/ 9476 h 333403"/>
                <a:gd name="connsiteX8" fmla="*/ 158653 w 304555"/>
                <a:gd name="connsiteY8" fmla="*/ 9 h 333403"/>
                <a:gd name="connsiteX9" fmla="*/ 95785 w 304555"/>
                <a:gd name="connsiteY9" fmla="*/ 12009 h 333403"/>
                <a:gd name="connsiteX10" fmla="*/ 45284 w 304555"/>
                <a:gd name="connsiteY10" fmla="*/ 46110 h 333403"/>
                <a:gd name="connsiteX11" fmla="*/ 11683 w 304555"/>
                <a:gd name="connsiteY11" fmla="*/ 98911 h 333403"/>
                <a:gd name="connsiteX12" fmla="*/ 16 w 304555"/>
                <a:gd name="connsiteY12" fmla="*/ 166813 h 333403"/>
                <a:gd name="connsiteX13" fmla="*/ 20550 w 304555"/>
                <a:gd name="connsiteY13" fmla="*/ 253681 h 333403"/>
                <a:gd name="connsiteX14" fmla="*/ 76918 w 304555"/>
                <a:gd name="connsiteY14" fmla="*/ 312249 h 333403"/>
                <a:gd name="connsiteX15" fmla="*/ 158420 w 304555"/>
                <a:gd name="connsiteY15" fmla="*/ 333383 h 333403"/>
                <a:gd name="connsiteX16" fmla="*/ 217454 w 304555"/>
                <a:gd name="connsiteY16" fmla="*/ 323916 h 333403"/>
                <a:gd name="connsiteX17" fmla="*/ 268622 w 304555"/>
                <a:gd name="connsiteY17" fmla="*/ 292982 h 333403"/>
                <a:gd name="connsiteX18" fmla="*/ 304323 w 304555"/>
                <a:gd name="connsiteY18" fmla="*/ 237381 h 333403"/>
                <a:gd name="connsiteX19" fmla="*/ 251388 w 304555"/>
                <a:gd name="connsiteY19" fmla="*/ 212247 h 333403"/>
                <a:gd name="connsiteX20" fmla="*/ 213487 w 304555"/>
                <a:gd name="connsiteY20" fmla="*/ 262781 h 333403"/>
                <a:gd name="connsiteX21" fmla="*/ 158553 w 304555"/>
                <a:gd name="connsiteY21" fmla="*/ 277948 h 333403"/>
                <a:gd name="connsiteX22" fmla="*/ 110852 w 304555"/>
                <a:gd name="connsiteY22" fmla="*/ 265315 h 333403"/>
                <a:gd name="connsiteX23" fmla="*/ 76118 w 304555"/>
                <a:gd name="connsiteY23" fmla="*/ 227747 h 333403"/>
                <a:gd name="connsiteX24" fmla="*/ 63184 w 304555"/>
                <a:gd name="connsiteY24" fmla="*/ 166779 h 333403"/>
                <a:gd name="connsiteX25" fmla="*/ 70751 w 304555"/>
                <a:gd name="connsiteY25" fmla="*/ 118778 h 333403"/>
                <a:gd name="connsiteX26" fmla="*/ 91585 w 304555"/>
                <a:gd name="connsiteY26" fmla="*/ 84011 h 33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04555" h="333403">
                  <a:moveTo>
                    <a:pt x="91585" y="84011"/>
                  </a:moveTo>
                  <a:cubicBezTo>
                    <a:pt x="100215" y="74904"/>
                    <a:pt x="110649" y="67694"/>
                    <a:pt x="122219" y="62844"/>
                  </a:cubicBezTo>
                  <a:cubicBezTo>
                    <a:pt x="133722" y="58017"/>
                    <a:pt x="146076" y="55547"/>
                    <a:pt x="158553" y="55577"/>
                  </a:cubicBezTo>
                  <a:cubicBezTo>
                    <a:pt x="177937" y="55217"/>
                    <a:pt x="197021" y="60374"/>
                    <a:pt x="213587" y="70444"/>
                  </a:cubicBezTo>
                  <a:cubicBezTo>
                    <a:pt x="229588" y="80354"/>
                    <a:pt x="242221" y="97301"/>
                    <a:pt x="251488" y="121278"/>
                  </a:cubicBezTo>
                  <a:lnTo>
                    <a:pt x="304556" y="96011"/>
                  </a:lnTo>
                  <a:cubicBezTo>
                    <a:pt x="297349" y="74764"/>
                    <a:pt x="285099" y="55584"/>
                    <a:pt x="268855" y="40110"/>
                  </a:cubicBezTo>
                  <a:cubicBezTo>
                    <a:pt x="254145" y="26410"/>
                    <a:pt x="236708" y="15973"/>
                    <a:pt x="217687" y="9476"/>
                  </a:cubicBezTo>
                  <a:cubicBezTo>
                    <a:pt x="198657" y="3126"/>
                    <a:pt x="178717" y="-74"/>
                    <a:pt x="158653" y="9"/>
                  </a:cubicBezTo>
                  <a:cubicBezTo>
                    <a:pt x="137106" y="-221"/>
                    <a:pt x="115732" y="3859"/>
                    <a:pt x="95785" y="12009"/>
                  </a:cubicBezTo>
                  <a:cubicBezTo>
                    <a:pt x="76831" y="19866"/>
                    <a:pt x="59654" y="31463"/>
                    <a:pt x="45284" y="46110"/>
                  </a:cubicBezTo>
                  <a:cubicBezTo>
                    <a:pt x="30513" y="61167"/>
                    <a:pt x="19067" y="79154"/>
                    <a:pt x="11683" y="98911"/>
                  </a:cubicBezTo>
                  <a:cubicBezTo>
                    <a:pt x="3666" y="120638"/>
                    <a:pt x="-287" y="143656"/>
                    <a:pt x="16" y="166813"/>
                  </a:cubicBezTo>
                  <a:cubicBezTo>
                    <a:pt x="16" y="199657"/>
                    <a:pt x="6860" y="228614"/>
                    <a:pt x="20550" y="253681"/>
                  </a:cubicBezTo>
                  <a:cubicBezTo>
                    <a:pt x="33607" y="278008"/>
                    <a:pt x="53107" y="298272"/>
                    <a:pt x="76918" y="312249"/>
                  </a:cubicBezTo>
                  <a:cubicBezTo>
                    <a:pt x="101672" y="326539"/>
                    <a:pt x="129839" y="333843"/>
                    <a:pt x="158420" y="333383"/>
                  </a:cubicBezTo>
                  <a:cubicBezTo>
                    <a:pt x="178483" y="333483"/>
                    <a:pt x="198427" y="330283"/>
                    <a:pt x="217454" y="323916"/>
                  </a:cubicBezTo>
                  <a:cubicBezTo>
                    <a:pt x="236534" y="317399"/>
                    <a:pt x="253985" y="306849"/>
                    <a:pt x="268622" y="292982"/>
                  </a:cubicBezTo>
                  <a:cubicBezTo>
                    <a:pt x="284729" y="277512"/>
                    <a:pt x="296959" y="258465"/>
                    <a:pt x="304323" y="237381"/>
                  </a:cubicBezTo>
                  <a:lnTo>
                    <a:pt x="251388" y="212247"/>
                  </a:lnTo>
                  <a:cubicBezTo>
                    <a:pt x="242121" y="235848"/>
                    <a:pt x="229488" y="252691"/>
                    <a:pt x="213487" y="262781"/>
                  </a:cubicBezTo>
                  <a:cubicBezTo>
                    <a:pt x="197017" y="273018"/>
                    <a:pt x="177943" y="278285"/>
                    <a:pt x="158553" y="277948"/>
                  </a:cubicBezTo>
                  <a:cubicBezTo>
                    <a:pt x="141806" y="278092"/>
                    <a:pt x="125332" y="273728"/>
                    <a:pt x="110852" y="265315"/>
                  </a:cubicBezTo>
                  <a:cubicBezTo>
                    <a:pt x="95885" y="256415"/>
                    <a:pt x="83818" y="243368"/>
                    <a:pt x="76118" y="227747"/>
                  </a:cubicBezTo>
                  <a:cubicBezTo>
                    <a:pt x="67494" y="211124"/>
                    <a:pt x="63184" y="190803"/>
                    <a:pt x="63184" y="166779"/>
                  </a:cubicBezTo>
                  <a:cubicBezTo>
                    <a:pt x="62884" y="150459"/>
                    <a:pt x="65444" y="134215"/>
                    <a:pt x="70751" y="118778"/>
                  </a:cubicBezTo>
                  <a:cubicBezTo>
                    <a:pt x="75191" y="105861"/>
                    <a:pt x="82288" y="94018"/>
                    <a:pt x="91585" y="84011"/>
                  </a:cubicBezTo>
                  <a:close/>
                </a:path>
              </a:pathLst>
            </a:custGeom>
            <a:solidFill>
              <a:srgbClr val="00A443"/>
            </a:solidFill>
            <a:ln w="3333" cap="flat">
              <a:noFill/>
              <a:prstDash val="solid"/>
              <a:miter/>
            </a:ln>
          </p:spPr>
          <p:txBody>
            <a:bodyPr rtlCol="0" anchor="ctr"/>
            <a:lstStyle/>
            <a:p>
              <a:endParaRPr lang="es-ES" sz="1350"/>
            </a:p>
          </p:txBody>
        </p:sp>
        <p:sp>
          <p:nvSpPr>
            <p:cNvPr id="12" name="Forma libre: forma 11">
              <a:extLst>
                <a:ext uri="{FF2B5EF4-FFF2-40B4-BE49-F238E27FC236}">
                  <a16:creationId xmlns:a16="http://schemas.microsoft.com/office/drawing/2014/main" id="{317E3DBF-787A-8915-E6F7-724819227497}"/>
                </a:ext>
              </a:extLst>
            </p:cNvPr>
            <p:cNvSpPr/>
            <p:nvPr/>
          </p:nvSpPr>
          <p:spPr>
            <a:xfrm>
              <a:off x="2608072" y="3481431"/>
              <a:ext cx="325300" cy="334137"/>
            </a:xfrm>
            <a:custGeom>
              <a:avLst/>
              <a:gdLst>
                <a:gd name="connsiteX0" fmla="*/ 246283 w 325300"/>
                <a:gd name="connsiteY0" fmla="*/ 20865 h 334137"/>
                <a:gd name="connsiteX1" fmla="*/ 162281 w 325300"/>
                <a:gd name="connsiteY1" fmla="*/ 31 h 334137"/>
                <a:gd name="connsiteX2" fmla="*/ 97847 w 325300"/>
                <a:gd name="connsiteY2" fmla="*/ 12031 h 334137"/>
                <a:gd name="connsiteX3" fmla="*/ 46112 w 325300"/>
                <a:gd name="connsiteY3" fmla="*/ 46465 h 334137"/>
                <a:gd name="connsiteX4" fmla="*/ 12012 w 325300"/>
                <a:gd name="connsiteY4" fmla="*/ 99500 h 334137"/>
                <a:gd name="connsiteX5" fmla="*/ 11 w 325300"/>
                <a:gd name="connsiteY5" fmla="*/ 166768 h 334137"/>
                <a:gd name="connsiteX6" fmla="*/ 21179 w 325300"/>
                <a:gd name="connsiteY6" fmla="*/ 253936 h 334137"/>
                <a:gd name="connsiteX7" fmla="*/ 79280 w 325300"/>
                <a:gd name="connsiteY7" fmla="*/ 313004 h 334137"/>
                <a:gd name="connsiteX8" fmla="*/ 227383 w 325300"/>
                <a:gd name="connsiteY8" fmla="*/ 321838 h 334137"/>
                <a:gd name="connsiteX9" fmla="*/ 279184 w 325300"/>
                <a:gd name="connsiteY9" fmla="*/ 287404 h 334137"/>
                <a:gd name="connsiteX10" fmla="*/ 313285 w 325300"/>
                <a:gd name="connsiteY10" fmla="*/ 234669 h 334137"/>
                <a:gd name="connsiteX11" fmla="*/ 325285 w 325300"/>
                <a:gd name="connsiteY11" fmla="*/ 166768 h 334137"/>
                <a:gd name="connsiteX12" fmla="*/ 304151 w 325300"/>
                <a:gd name="connsiteY12" fmla="*/ 79299 h 334137"/>
                <a:gd name="connsiteX13" fmla="*/ 246283 w 325300"/>
                <a:gd name="connsiteY13" fmla="*/ 20865 h 334137"/>
                <a:gd name="connsiteX14" fmla="*/ 254484 w 325300"/>
                <a:gd name="connsiteY14" fmla="*/ 213502 h 334137"/>
                <a:gd name="connsiteX15" fmla="*/ 233650 w 325300"/>
                <a:gd name="connsiteY15" fmla="*/ 248569 h 334137"/>
                <a:gd name="connsiteX16" fmla="*/ 202082 w 325300"/>
                <a:gd name="connsiteY16" fmla="*/ 270337 h 334137"/>
                <a:gd name="connsiteX17" fmla="*/ 162281 w 325300"/>
                <a:gd name="connsiteY17" fmla="*/ 277937 h 334137"/>
                <a:gd name="connsiteX18" fmla="*/ 112047 w 325300"/>
                <a:gd name="connsiteY18" fmla="*/ 264603 h 334137"/>
                <a:gd name="connsiteX19" fmla="*/ 76680 w 325300"/>
                <a:gd name="connsiteY19" fmla="*/ 226402 h 334137"/>
                <a:gd name="connsiteX20" fmla="*/ 63746 w 325300"/>
                <a:gd name="connsiteY20" fmla="*/ 166701 h 334137"/>
                <a:gd name="connsiteX21" fmla="*/ 71013 w 325300"/>
                <a:gd name="connsiteY21" fmla="*/ 120033 h 334137"/>
                <a:gd name="connsiteX22" fmla="*/ 91547 w 325300"/>
                <a:gd name="connsiteY22" fmla="*/ 85299 h 334137"/>
                <a:gd name="connsiteX23" fmla="*/ 123114 w 325300"/>
                <a:gd name="connsiteY23" fmla="*/ 63499 h 334137"/>
                <a:gd name="connsiteX24" fmla="*/ 162281 w 325300"/>
                <a:gd name="connsiteY24" fmla="*/ 56232 h 334137"/>
                <a:gd name="connsiteX25" fmla="*/ 213749 w 325300"/>
                <a:gd name="connsiteY25" fmla="*/ 69566 h 334137"/>
                <a:gd name="connsiteX26" fmla="*/ 249117 w 325300"/>
                <a:gd name="connsiteY26" fmla="*/ 107466 h 334137"/>
                <a:gd name="connsiteX27" fmla="*/ 262050 w 325300"/>
                <a:gd name="connsiteY27" fmla="*/ 166834 h 334137"/>
                <a:gd name="connsiteX28" fmla="*/ 254484 w 325300"/>
                <a:gd name="connsiteY28" fmla="*/ 213502 h 334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25300" h="334137">
                  <a:moveTo>
                    <a:pt x="246283" y="20865"/>
                  </a:moveTo>
                  <a:cubicBezTo>
                    <a:pt x="220603" y="6654"/>
                    <a:pt x="191626" y="-533"/>
                    <a:pt x="162281" y="31"/>
                  </a:cubicBezTo>
                  <a:cubicBezTo>
                    <a:pt x="140228" y="-179"/>
                    <a:pt x="118344" y="3898"/>
                    <a:pt x="97847" y="12031"/>
                  </a:cubicBezTo>
                  <a:cubicBezTo>
                    <a:pt x="78406" y="19811"/>
                    <a:pt x="60793" y="31535"/>
                    <a:pt x="46112" y="46465"/>
                  </a:cubicBezTo>
                  <a:cubicBezTo>
                    <a:pt x="31239" y="61625"/>
                    <a:pt x="19632" y="79676"/>
                    <a:pt x="12012" y="99500"/>
                  </a:cubicBezTo>
                  <a:cubicBezTo>
                    <a:pt x="3825" y="120970"/>
                    <a:pt x="-245" y="143790"/>
                    <a:pt x="11" y="166768"/>
                  </a:cubicBezTo>
                  <a:cubicBezTo>
                    <a:pt x="11" y="199612"/>
                    <a:pt x="7068" y="228669"/>
                    <a:pt x="21179" y="253936"/>
                  </a:cubicBezTo>
                  <a:cubicBezTo>
                    <a:pt x="34712" y="278617"/>
                    <a:pt x="54826" y="299064"/>
                    <a:pt x="79280" y="313004"/>
                  </a:cubicBezTo>
                  <a:cubicBezTo>
                    <a:pt x="124921" y="337678"/>
                    <a:pt x="179135" y="340911"/>
                    <a:pt x="227383" y="321838"/>
                  </a:cubicBezTo>
                  <a:cubicBezTo>
                    <a:pt x="246767" y="313917"/>
                    <a:pt x="264380" y="302214"/>
                    <a:pt x="279184" y="287404"/>
                  </a:cubicBezTo>
                  <a:cubicBezTo>
                    <a:pt x="294101" y="272393"/>
                    <a:pt x="305715" y="254429"/>
                    <a:pt x="313285" y="234669"/>
                  </a:cubicBezTo>
                  <a:cubicBezTo>
                    <a:pt x="321512" y="212989"/>
                    <a:pt x="325582" y="189955"/>
                    <a:pt x="325285" y="166768"/>
                  </a:cubicBezTo>
                  <a:cubicBezTo>
                    <a:pt x="325285" y="133434"/>
                    <a:pt x="318242" y="104276"/>
                    <a:pt x="304151" y="79299"/>
                  </a:cubicBezTo>
                  <a:cubicBezTo>
                    <a:pt x="290611" y="54862"/>
                    <a:pt x="270587" y="34641"/>
                    <a:pt x="246283" y="20865"/>
                  </a:cubicBezTo>
                  <a:close/>
                  <a:moveTo>
                    <a:pt x="254484" y="213502"/>
                  </a:moveTo>
                  <a:cubicBezTo>
                    <a:pt x="249977" y="226479"/>
                    <a:pt x="242890" y="238406"/>
                    <a:pt x="233650" y="248569"/>
                  </a:cubicBezTo>
                  <a:cubicBezTo>
                    <a:pt x="224823" y="258020"/>
                    <a:pt x="214056" y="265446"/>
                    <a:pt x="202082" y="270337"/>
                  </a:cubicBezTo>
                  <a:cubicBezTo>
                    <a:pt x="189449" y="275480"/>
                    <a:pt x="175922" y="278063"/>
                    <a:pt x="162281" y="277937"/>
                  </a:cubicBezTo>
                  <a:cubicBezTo>
                    <a:pt x="144635" y="278147"/>
                    <a:pt x="127268" y="273537"/>
                    <a:pt x="112047" y="264603"/>
                  </a:cubicBezTo>
                  <a:cubicBezTo>
                    <a:pt x="96857" y="255503"/>
                    <a:pt x="84587" y="242246"/>
                    <a:pt x="76680" y="226402"/>
                  </a:cubicBezTo>
                  <a:cubicBezTo>
                    <a:pt x="68056" y="209779"/>
                    <a:pt x="63746" y="189878"/>
                    <a:pt x="63746" y="166701"/>
                  </a:cubicBezTo>
                  <a:cubicBezTo>
                    <a:pt x="63456" y="150841"/>
                    <a:pt x="65913" y="135054"/>
                    <a:pt x="71013" y="120033"/>
                  </a:cubicBezTo>
                  <a:cubicBezTo>
                    <a:pt x="75470" y="107200"/>
                    <a:pt x="82450" y="95389"/>
                    <a:pt x="91547" y="85299"/>
                  </a:cubicBezTo>
                  <a:cubicBezTo>
                    <a:pt x="100240" y="75689"/>
                    <a:pt x="111047" y="68226"/>
                    <a:pt x="123114" y="63499"/>
                  </a:cubicBezTo>
                  <a:cubicBezTo>
                    <a:pt x="135588" y="58609"/>
                    <a:pt x="148881" y="56142"/>
                    <a:pt x="162281" y="56232"/>
                  </a:cubicBezTo>
                  <a:cubicBezTo>
                    <a:pt x="180329" y="55915"/>
                    <a:pt x="198122" y="60525"/>
                    <a:pt x="213749" y="69566"/>
                  </a:cubicBezTo>
                  <a:cubicBezTo>
                    <a:pt x="228880" y="78606"/>
                    <a:pt x="241143" y="91746"/>
                    <a:pt x="249117" y="107466"/>
                  </a:cubicBezTo>
                  <a:cubicBezTo>
                    <a:pt x="257760" y="123910"/>
                    <a:pt x="262074" y="143700"/>
                    <a:pt x="262050" y="166834"/>
                  </a:cubicBezTo>
                  <a:cubicBezTo>
                    <a:pt x="262277" y="182715"/>
                    <a:pt x="259717" y="198508"/>
                    <a:pt x="254484" y="213502"/>
                  </a:cubicBezTo>
                  <a:close/>
                </a:path>
              </a:pathLst>
            </a:custGeom>
            <a:solidFill>
              <a:srgbClr val="00A443"/>
            </a:solidFill>
            <a:ln w="3333" cap="flat">
              <a:noFill/>
              <a:prstDash val="solid"/>
              <a:miter/>
            </a:ln>
          </p:spPr>
          <p:txBody>
            <a:bodyPr rtlCol="0" anchor="ctr"/>
            <a:lstStyle/>
            <a:p>
              <a:endParaRPr lang="es-ES" sz="1350"/>
            </a:p>
          </p:txBody>
        </p:sp>
        <p:sp>
          <p:nvSpPr>
            <p:cNvPr id="13" name="Forma libre: forma 12">
              <a:extLst>
                <a:ext uri="{FF2B5EF4-FFF2-40B4-BE49-F238E27FC236}">
                  <a16:creationId xmlns:a16="http://schemas.microsoft.com/office/drawing/2014/main" id="{05E63766-0813-439E-ED62-ED391D737BFF}"/>
                </a:ext>
              </a:extLst>
            </p:cNvPr>
            <p:cNvSpPr/>
            <p:nvPr/>
          </p:nvSpPr>
          <p:spPr>
            <a:xfrm>
              <a:off x="2932391" y="3382293"/>
              <a:ext cx="389074" cy="426609"/>
            </a:xfrm>
            <a:custGeom>
              <a:avLst/>
              <a:gdLst>
                <a:gd name="connsiteX0" fmla="*/ 315140 w 389074"/>
                <a:gd name="connsiteY0" fmla="*/ 0 h 426609"/>
                <a:gd name="connsiteX1" fmla="*/ 252639 w 389074"/>
                <a:gd name="connsiteY1" fmla="*/ 38067 h 426609"/>
                <a:gd name="connsiteX2" fmla="*/ 252639 w 389074"/>
                <a:gd name="connsiteY2" fmla="*/ 105636 h 426609"/>
                <a:gd name="connsiteX3" fmla="*/ 121803 w 389074"/>
                <a:gd name="connsiteY3" fmla="*/ 105636 h 426609"/>
                <a:gd name="connsiteX4" fmla="*/ 121803 w 389074"/>
                <a:gd name="connsiteY4" fmla="*/ 0 h 426609"/>
                <a:gd name="connsiteX5" fmla="*/ 59368 w 389074"/>
                <a:gd name="connsiteY5" fmla="*/ 38067 h 426609"/>
                <a:gd name="connsiteX6" fmla="*/ 59368 w 389074"/>
                <a:gd name="connsiteY6" fmla="*/ 105636 h 426609"/>
                <a:gd name="connsiteX7" fmla="*/ 0 w 389074"/>
                <a:gd name="connsiteY7" fmla="*/ 105636 h 426609"/>
                <a:gd name="connsiteX8" fmla="*/ 0 w 389074"/>
                <a:gd name="connsiteY8" fmla="*/ 157437 h 426609"/>
                <a:gd name="connsiteX9" fmla="*/ 59368 w 389074"/>
                <a:gd name="connsiteY9" fmla="*/ 157437 h 426609"/>
                <a:gd name="connsiteX10" fmla="*/ 59368 w 389074"/>
                <a:gd name="connsiteY10" fmla="*/ 327440 h 426609"/>
                <a:gd name="connsiteX11" fmla="*/ 70435 w 389074"/>
                <a:gd name="connsiteY11" fmla="*/ 379241 h 426609"/>
                <a:gd name="connsiteX12" fmla="*/ 102969 w 389074"/>
                <a:gd name="connsiteY12" fmla="*/ 414275 h 426609"/>
                <a:gd name="connsiteX13" fmla="*/ 156003 w 389074"/>
                <a:gd name="connsiteY13" fmla="*/ 426609 h 426609"/>
                <a:gd name="connsiteX14" fmla="*/ 195804 w 389074"/>
                <a:gd name="connsiteY14" fmla="*/ 426609 h 426609"/>
                <a:gd name="connsiteX15" fmla="*/ 195804 w 389074"/>
                <a:gd name="connsiteY15" fmla="*/ 372275 h 426609"/>
                <a:gd name="connsiteX16" fmla="*/ 162970 w 389074"/>
                <a:gd name="connsiteY16" fmla="*/ 372275 h 426609"/>
                <a:gd name="connsiteX17" fmla="*/ 131703 w 389074"/>
                <a:gd name="connsiteY17" fmla="*/ 359641 h 426609"/>
                <a:gd name="connsiteX18" fmla="*/ 121903 w 389074"/>
                <a:gd name="connsiteY18" fmla="*/ 322974 h 426609"/>
                <a:gd name="connsiteX19" fmla="*/ 121903 w 389074"/>
                <a:gd name="connsiteY19" fmla="*/ 157270 h 426609"/>
                <a:gd name="connsiteX20" fmla="*/ 252639 w 389074"/>
                <a:gd name="connsiteY20" fmla="*/ 157270 h 426609"/>
                <a:gd name="connsiteX21" fmla="*/ 252639 w 389074"/>
                <a:gd name="connsiteY21" fmla="*/ 327274 h 426609"/>
                <a:gd name="connsiteX22" fmla="*/ 263706 w 389074"/>
                <a:gd name="connsiteY22" fmla="*/ 379075 h 426609"/>
                <a:gd name="connsiteX23" fmla="*/ 296240 w 389074"/>
                <a:gd name="connsiteY23" fmla="*/ 414109 h 426609"/>
                <a:gd name="connsiteX24" fmla="*/ 349274 w 389074"/>
                <a:gd name="connsiteY24" fmla="*/ 426442 h 426609"/>
                <a:gd name="connsiteX25" fmla="*/ 389075 w 389074"/>
                <a:gd name="connsiteY25" fmla="*/ 426442 h 426609"/>
                <a:gd name="connsiteX26" fmla="*/ 389075 w 389074"/>
                <a:gd name="connsiteY26" fmla="*/ 372108 h 426609"/>
                <a:gd name="connsiteX27" fmla="*/ 356241 w 389074"/>
                <a:gd name="connsiteY27" fmla="*/ 372108 h 426609"/>
                <a:gd name="connsiteX28" fmla="*/ 324974 w 389074"/>
                <a:gd name="connsiteY28" fmla="*/ 359474 h 426609"/>
                <a:gd name="connsiteX29" fmla="*/ 315173 w 389074"/>
                <a:gd name="connsiteY29" fmla="*/ 322807 h 426609"/>
                <a:gd name="connsiteX30" fmla="*/ 315173 w 389074"/>
                <a:gd name="connsiteY30" fmla="*/ 157270 h 426609"/>
                <a:gd name="connsiteX31" fmla="*/ 389075 w 389074"/>
                <a:gd name="connsiteY31" fmla="*/ 157270 h 426609"/>
                <a:gd name="connsiteX32" fmla="*/ 389075 w 389074"/>
                <a:gd name="connsiteY32" fmla="*/ 105469 h 426609"/>
                <a:gd name="connsiteX33" fmla="*/ 315140 w 389074"/>
                <a:gd name="connsiteY33" fmla="*/ 105469 h 426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89074" h="426609">
                  <a:moveTo>
                    <a:pt x="315140" y="0"/>
                  </a:moveTo>
                  <a:lnTo>
                    <a:pt x="252639" y="38067"/>
                  </a:lnTo>
                  <a:lnTo>
                    <a:pt x="252639" y="105636"/>
                  </a:lnTo>
                  <a:lnTo>
                    <a:pt x="121803" y="105636"/>
                  </a:lnTo>
                  <a:lnTo>
                    <a:pt x="121803" y="0"/>
                  </a:lnTo>
                  <a:lnTo>
                    <a:pt x="59368" y="38067"/>
                  </a:lnTo>
                  <a:lnTo>
                    <a:pt x="59368" y="105636"/>
                  </a:lnTo>
                  <a:lnTo>
                    <a:pt x="0" y="105636"/>
                  </a:lnTo>
                  <a:lnTo>
                    <a:pt x="0" y="157437"/>
                  </a:lnTo>
                  <a:lnTo>
                    <a:pt x="59368" y="157437"/>
                  </a:lnTo>
                  <a:lnTo>
                    <a:pt x="59368" y="327440"/>
                  </a:lnTo>
                  <a:cubicBezTo>
                    <a:pt x="59051" y="345327"/>
                    <a:pt x="62838" y="363048"/>
                    <a:pt x="70435" y="379241"/>
                  </a:cubicBezTo>
                  <a:cubicBezTo>
                    <a:pt x="77421" y="393985"/>
                    <a:pt x="88782" y="406219"/>
                    <a:pt x="102969" y="414275"/>
                  </a:cubicBezTo>
                  <a:cubicBezTo>
                    <a:pt x="117259" y="422519"/>
                    <a:pt x="134936" y="426632"/>
                    <a:pt x="156003" y="426609"/>
                  </a:cubicBezTo>
                  <a:lnTo>
                    <a:pt x="195804" y="426609"/>
                  </a:lnTo>
                  <a:lnTo>
                    <a:pt x="195804" y="372275"/>
                  </a:lnTo>
                  <a:lnTo>
                    <a:pt x="162970" y="372275"/>
                  </a:lnTo>
                  <a:cubicBezTo>
                    <a:pt x="148636" y="372275"/>
                    <a:pt x="138213" y="368064"/>
                    <a:pt x="131703" y="359641"/>
                  </a:cubicBezTo>
                  <a:cubicBezTo>
                    <a:pt x="125193" y="351217"/>
                    <a:pt x="121926" y="338997"/>
                    <a:pt x="121903" y="322974"/>
                  </a:cubicBezTo>
                  <a:lnTo>
                    <a:pt x="121903" y="157270"/>
                  </a:lnTo>
                  <a:lnTo>
                    <a:pt x="252639" y="157270"/>
                  </a:lnTo>
                  <a:lnTo>
                    <a:pt x="252639" y="327274"/>
                  </a:lnTo>
                  <a:cubicBezTo>
                    <a:pt x="252322" y="345161"/>
                    <a:pt x="256109" y="362881"/>
                    <a:pt x="263706" y="379075"/>
                  </a:cubicBezTo>
                  <a:cubicBezTo>
                    <a:pt x="270692" y="393818"/>
                    <a:pt x="282052" y="406052"/>
                    <a:pt x="296240" y="414109"/>
                  </a:cubicBezTo>
                  <a:cubicBezTo>
                    <a:pt x="310530" y="422352"/>
                    <a:pt x="328207" y="426466"/>
                    <a:pt x="349274" y="426442"/>
                  </a:cubicBezTo>
                  <a:lnTo>
                    <a:pt x="389075" y="426442"/>
                  </a:lnTo>
                  <a:lnTo>
                    <a:pt x="389075" y="372108"/>
                  </a:lnTo>
                  <a:lnTo>
                    <a:pt x="356241" y="372108"/>
                  </a:lnTo>
                  <a:cubicBezTo>
                    <a:pt x="341907" y="372108"/>
                    <a:pt x="331484" y="367898"/>
                    <a:pt x="324974" y="359474"/>
                  </a:cubicBezTo>
                  <a:cubicBezTo>
                    <a:pt x="318463" y="351051"/>
                    <a:pt x="315197" y="338831"/>
                    <a:pt x="315173" y="322807"/>
                  </a:cubicBezTo>
                  <a:lnTo>
                    <a:pt x="315173" y="157270"/>
                  </a:lnTo>
                  <a:lnTo>
                    <a:pt x="389075" y="157270"/>
                  </a:lnTo>
                  <a:lnTo>
                    <a:pt x="389075" y="105469"/>
                  </a:lnTo>
                  <a:lnTo>
                    <a:pt x="315140" y="105469"/>
                  </a:lnTo>
                  <a:close/>
                </a:path>
              </a:pathLst>
            </a:custGeom>
            <a:solidFill>
              <a:srgbClr val="00A443"/>
            </a:solidFill>
            <a:ln w="3333" cap="flat">
              <a:noFill/>
              <a:prstDash val="solid"/>
              <a:miter/>
            </a:ln>
          </p:spPr>
          <p:txBody>
            <a:bodyPr rtlCol="0" anchor="ctr"/>
            <a:lstStyle/>
            <a:p>
              <a:endParaRPr lang="es-ES" sz="1350"/>
            </a:p>
          </p:txBody>
        </p:sp>
        <p:sp>
          <p:nvSpPr>
            <p:cNvPr id="14" name="Forma libre: forma 13">
              <a:extLst>
                <a:ext uri="{FF2B5EF4-FFF2-40B4-BE49-F238E27FC236}">
                  <a16:creationId xmlns:a16="http://schemas.microsoft.com/office/drawing/2014/main" id="{F8A30F6E-A99C-2567-52BA-72E94DF4B31E}"/>
                </a:ext>
              </a:extLst>
            </p:cNvPr>
            <p:cNvSpPr/>
            <p:nvPr/>
          </p:nvSpPr>
          <p:spPr>
            <a:xfrm>
              <a:off x="3363766" y="3487762"/>
              <a:ext cx="61901" cy="320840"/>
            </a:xfrm>
            <a:custGeom>
              <a:avLst/>
              <a:gdLst>
                <a:gd name="connsiteX0" fmla="*/ 0 w 61901"/>
                <a:gd name="connsiteY0" fmla="*/ 0 h 320840"/>
                <a:gd name="connsiteX1" fmla="*/ 61901 w 61901"/>
                <a:gd name="connsiteY1" fmla="*/ 0 h 320840"/>
                <a:gd name="connsiteX2" fmla="*/ 61901 w 61901"/>
                <a:gd name="connsiteY2" fmla="*/ 320840 h 320840"/>
                <a:gd name="connsiteX3" fmla="*/ 0 w 61901"/>
                <a:gd name="connsiteY3" fmla="*/ 320840 h 320840"/>
              </a:gdLst>
              <a:ahLst/>
              <a:cxnLst>
                <a:cxn ang="0">
                  <a:pos x="connsiteX0" y="connsiteY0"/>
                </a:cxn>
                <a:cxn ang="0">
                  <a:pos x="connsiteX1" y="connsiteY1"/>
                </a:cxn>
                <a:cxn ang="0">
                  <a:pos x="connsiteX2" y="connsiteY2"/>
                </a:cxn>
                <a:cxn ang="0">
                  <a:pos x="connsiteX3" y="connsiteY3"/>
                </a:cxn>
              </a:cxnLst>
              <a:rect l="l" t="t" r="r" b="b"/>
              <a:pathLst>
                <a:path w="61901" h="320840">
                  <a:moveTo>
                    <a:pt x="0" y="0"/>
                  </a:moveTo>
                  <a:lnTo>
                    <a:pt x="61901" y="0"/>
                  </a:lnTo>
                  <a:lnTo>
                    <a:pt x="61901" y="320840"/>
                  </a:lnTo>
                  <a:lnTo>
                    <a:pt x="0" y="320840"/>
                  </a:lnTo>
                  <a:close/>
                </a:path>
              </a:pathLst>
            </a:custGeom>
            <a:solidFill>
              <a:srgbClr val="00A443"/>
            </a:solidFill>
            <a:ln w="3333" cap="flat">
              <a:noFill/>
              <a:prstDash val="solid"/>
              <a:miter/>
            </a:ln>
          </p:spPr>
          <p:txBody>
            <a:bodyPr rtlCol="0" anchor="ctr"/>
            <a:lstStyle/>
            <a:p>
              <a:endParaRPr lang="es-ES" sz="1350"/>
            </a:p>
          </p:txBody>
        </p:sp>
        <p:sp>
          <p:nvSpPr>
            <p:cNvPr id="15" name="Forma libre: forma 14">
              <a:extLst>
                <a:ext uri="{FF2B5EF4-FFF2-40B4-BE49-F238E27FC236}">
                  <a16:creationId xmlns:a16="http://schemas.microsoft.com/office/drawing/2014/main" id="{B721938F-CCBE-4B50-AADE-8904EB22F41B}"/>
                </a:ext>
              </a:extLst>
            </p:cNvPr>
            <p:cNvSpPr/>
            <p:nvPr/>
          </p:nvSpPr>
          <p:spPr>
            <a:xfrm>
              <a:off x="3352355" y="3351978"/>
              <a:ext cx="85223" cy="81495"/>
            </a:xfrm>
            <a:custGeom>
              <a:avLst/>
              <a:gdLst>
                <a:gd name="connsiteX0" fmla="*/ 72679 w 85223"/>
                <a:gd name="connsiteY0" fmla="*/ 11048 h 81495"/>
                <a:gd name="connsiteX1" fmla="*/ 42345 w 85223"/>
                <a:gd name="connsiteY1" fmla="*/ 14 h 81495"/>
                <a:gd name="connsiteX2" fmla="*/ 12344 w 85223"/>
                <a:gd name="connsiteY2" fmla="*/ 11048 h 81495"/>
                <a:gd name="connsiteX3" fmla="*/ 44 w 85223"/>
                <a:gd name="connsiteY3" fmla="*/ 41048 h 81495"/>
                <a:gd name="connsiteX4" fmla="*/ 12344 w 85223"/>
                <a:gd name="connsiteY4" fmla="*/ 70415 h 81495"/>
                <a:gd name="connsiteX5" fmla="*/ 42345 w 85223"/>
                <a:gd name="connsiteY5" fmla="*/ 81482 h 81495"/>
                <a:gd name="connsiteX6" fmla="*/ 72679 w 85223"/>
                <a:gd name="connsiteY6" fmla="*/ 70415 h 81495"/>
                <a:gd name="connsiteX7" fmla="*/ 85179 w 85223"/>
                <a:gd name="connsiteY7" fmla="*/ 41048 h 81495"/>
                <a:gd name="connsiteX8" fmla="*/ 72679 w 85223"/>
                <a:gd name="connsiteY8" fmla="*/ 11048 h 81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223" h="81495">
                  <a:moveTo>
                    <a:pt x="72679" y="11048"/>
                  </a:moveTo>
                  <a:cubicBezTo>
                    <a:pt x="64302" y="3707"/>
                    <a:pt x="53482" y="-229"/>
                    <a:pt x="42345" y="14"/>
                  </a:cubicBezTo>
                  <a:cubicBezTo>
                    <a:pt x="31305" y="-266"/>
                    <a:pt x="20574" y="3681"/>
                    <a:pt x="12344" y="11048"/>
                  </a:cubicBezTo>
                  <a:cubicBezTo>
                    <a:pt x="4004" y="18734"/>
                    <a:pt x="-499" y="29721"/>
                    <a:pt x="44" y="41048"/>
                  </a:cubicBezTo>
                  <a:cubicBezTo>
                    <a:pt x="-416" y="52178"/>
                    <a:pt x="4091" y="62935"/>
                    <a:pt x="12344" y="70415"/>
                  </a:cubicBezTo>
                  <a:cubicBezTo>
                    <a:pt x="20568" y="77796"/>
                    <a:pt x="31298" y="81752"/>
                    <a:pt x="42345" y="81482"/>
                  </a:cubicBezTo>
                  <a:cubicBezTo>
                    <a:pt x="53485" y="81719"/>
                    <a:pt x="64309" y="77769"/>
                    <a:pt x="72679" y="70415"/>
                  </a:cubicBezTo>
                  <a:cubicBezTo>
                    <a:pt x="81056" y="63009"/>
                    <a:pt x="85646" y="52218"/>
                    <a:pt x="85179" y="41048"/>
                  </a:cubicBezTo>
                  <a:cubicBezTo>
                    <a:pt x="85729" y="29678"/>
                    <a:pt x="81139" y="18664"/>
                    <a:pt x="72679" y="11048"/>
                  </a:cubicBezTo>
                  <a:close/>
                </a:path>
              </a:pathLst>
            </a:custGeom>
            <a:solidFill>
              <a:srgbClr val="00A443"/>
            </a:solidFill>
            <a:ln w="3333" cap="flat">
              <a:noFill/>
              <a:prstDash val="solid"/>
              <a:miter/>
            </a:ln>
          </p:spPr>
          <p:txBody>
            <a:bodyPr rtlCol="0" anchor="ctr"/>
            <a:lstStyle/>
            <a:p>
              <a:endParaRPr lang="es-ES" sz="1350"/>
            </a:p>
          </p:txBody>
        </p:sp>
        <p:sp>
          <p:nvSpPr>
            <p:cNvPr id="16" name="Forma libre: forma 15">
              <a:extLst>
                <a:ext uri="{FF2B5EF4-FFF2-40B4-BE49-F238E27FC236}">
                  <a16:creationId xmlns:a16="http://schemas.microsoft.com/office/drawing/2014/main" id="{C6E23E6D-981E-9BFF-8BD9-22EB3CB119D2}"/>
                </a:ext>
              </a:extLst>
            </p:cNvPr>
            <p:cNvSpPr/>
            <p:nvPr/>
          </p:nvSpPr>
          <p:spPr>
            <a:xfrm>
              <a:off x="3467535" y="3481533"/>
              <a:ext cx="269009" cy="333907"/>
            </a:xfrm>
            <a:custGeom>
              <a:avLst/>
              <a:gdLst>
                <a:gd name="connsiteX0" fmla="*/ 244672 w 269009"/>
                <a:gd name="connsiteY0" fmla="*/ 179599 h 333907"/>
                <a:gd name="connsiteX1" fmla="*/ 169837 w 269009"/>
                <a:gd name="connsiteY1" fmla="*/ 143931 h 333907"/>
                <a:gd name="connsiteX2" fmla="*/ 138270 w 269009"/>
                <a:gd name="connsiteY2" fmla="*/ 136365 h 333907"/>
                <a:gd name="connsiteX3" fmla="*/ 104769 w 269009"/>
                <a:gd name="connsiteY3" fmla="*/ 125498 h 333907"/>
                <a:gd name="connsiteX4" fmla="*/ 81435 w 269009"/>
                <a:gd name="connsiteY4" fmla="*/ 111597 h 333907"/>
                <a:gd name="connsiteX5" fmla="*/ 72602 w 269009"/>
                <a:gd name="connsiteY5" fmla="*/ 90130 h 333907"/>
                <a:gd name="connsiteX6" fmla="*/ 89269 w 269009"/>
                <a:gd name="connsiteY6" fmla="*/ 63263 h 333907"/>
                <a:gd name="connsiteX7" fmla="*/ 133336 w 269009"/>
                <a:gd name="connsiteY7" fmla="*/ 52963 h 333907"/>
                <a:gd name="connsiteX8" fmla="*/ 182904 w 269009"/>
                <a:gd name="connsiteY8" fmla="*/ 65296 h 333907"/>
                <a:gd name="connsiteX9" fmla="*/ 213538 w 269009"/>
                <a:gd name="connsiteY9" fmla="*/ 107297 h 333907"/>
                <a:gd name="connsiteX10" fmla="*/ 265339 w 269009"/>
                <a:gd name="connsiteY10" fmla="*/ 88364 h 333907"/>
                <a:gd name="connsiteX11" fmla="*/ 238172 w 269009"/>
                <a:gd name="connsiteY11" fmla="*/ 39729 h 333907"/>
                <a:gd name="connsiteX12" fmla="*/ 192371 w 269009"/>
                <a:gd name="connsiteY12" fmla="*/ 10029 h 333907"/>
                <a:gd name="connsiteX13" fmla="*/ 133336 w 269009"/>
                <a:gd name="connsiteY13" fmla="*/ 28 h 333907"/>
                <a:gd name="connsiteX14" fmla="*/ 70001 w 269009"/>
                <a:gd name="connsiteY14" fmla="*/ 11695 h 333907"/>
                <a:gd name="connsiteX15" fmla="*/ 26667 w 269009"/>
                <a:gd name="connsiteY15" fmla="*/ 43829 h 333907"/>
                <a:gd name="connsiteX16" fmla="*/ 11200 w 269009"/>
                <a:gd name="connsiteY16" fmla="*/ 90864 h 333907"/>
                <a:gd name="connsiteX17" fmla="*/ 34534 w 269009"/>
                <a:gd name="connsiteY17" fmla="*/ 150565 h 333907"/>
                <a:gd name="connsiteX18" fmla="*/ 109702 w 269009"/>
                <a:gd name="connsiteY18" fmla="*/ 187532 h 333907"/>
                <a:gd name="connsiteX19" fmla="*/ 141903 w 269009"/>
                <a:gd name="connsiteY19" fmla="*/ 195733 h 333907"/>
                <a:gd name="connsiteX20" fmla="*/ 192104 w 269009"/>
                <a:gd name="connsiteY20" fmla="*/ 213100 h 333907"/>
                <a:gd name="connsiteX21" fmla="*/ 208238 w 269009"/>
                <a:gd name="connsiteY21" fmla="*/ 240567 h 333907"/>
                <a:gd name="connsiteX22" fmla="*/ 189271 w 269009"/>
                <a:gd name="connsiteY22" fmla="*/ 269934 h 333907"/>
                <a:gd name="connsiteX23" fmla="*/ 136870 w 269009"/>
                <a:gd name="connsiteY23" fmla="*/ 281634 h 333907"/>
                <a:gd name="connsiteX24" fmla="*/ 100202 w 269009"/>
                <a:gd name="connsiteY24" fmla="*/ 275301 h 333907"/>
                <a:gd name="connsiteX25" fmla="*/ 69568 w 269009"/>
                <a:gd name="connsiteY25" fmla="*/ 256034 h 333907"/>
                <a:gd name="connsiteX26" fmla="*/ 50301 w 269009"/>
                <a:gd name="connsiteY26" fmla="*/ 223500 h 333907"/>
                <a:gd name="connsiteX27" fmla="*/ 0 w 269009"/>
                <a:gd name="connsiteY27" fmla="*/ 245500 h 333907"/>
                <a:gd name="connsiteX28" fmla="*/ 78935 w 269009"/>
                <a:gd name="connsiteY28" fmla="*/ 324435 h 333907"/>
                <a:gd name="connsiteX29" fmla="*/ 137070 w 269009"/>
                <a:gd name="connsiteY29" fmla="*/ 333902 h 333907"/>
                <a:gd name="connsiteX30" fmla="*/ 207071 w 269009"/>
                <a:gd name="connsiteY30" fmla="*/ 321602 h 333907"/>
                <a:gd name="connsiteX31" fmla="*/ 252872 w 269009"/>
                <a:gd name="connsiteY31" fmla="*/ 287801 h 333907"/>
                <a:gd name="connsiteX32" fmla="*/ 269006 w 269009"/>
                <a:gd name="connsiteY32" fmla="*/ 238833 h 333907"/>
                <a:gd name="connsiteX33" fmla="*/ 244672 w 269009"/>
                <a:gd name="connsiteY33" fmla="*/ 179599 h 333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69009" h="333907">
                  <a:moveTo>
                    <a:pt x="244672" y="179599"/>
                  </a:moveTo>
                  <a:cubicBezTo>
                    <a:pt x="228471" y="164265"/>
                    <a:pt x="203528" y="152375"/>
                    <a:pt x="169837" y="143931"/>
                  </a:cubicBezTo>
                  <a:lnTo>
                    <a:pt x="138270" y="136365"/>
                  </a:lnTo>
                  <a:cubicBezTo>
                    <a:pt x="126913" y="133355"/>
                    <a:pt x="115729" y="129728"/>
                    <a:pt x="104769" y="125498"/>
                  </a:cubicBezTo>
                  <a:cubicBezTo>
                    <a:pt x="96195" y="122351"/>
                    <a:pt x="88285" y="117638"/>
                    <a:pt x="81435" y="111597"/>
                  </a:cubicBezTo>
                  <a:cubicBezTo>
                    <a:pt x="75512" y="106064"/>
                    <a:pt x="72288" y="98230"/>
                    <a:pt x="72602" y="90130"/>
                  </a:cubicBezTo>
                  <a:cubicBezTo>
                    <a:pt x="72602" y="79153"/>
                    <a:pt x="78158" y="70197"/>
                    <a:pt x="89269" y="63263"/>
                  </a:cubicBezTo>
                  <a:cubicBezTo>
                    <a:pt x="100379" y="56330"/>
                    <a:pt x="115069" y="52896"/>
                    <a:pt x="133336" y="52963"/>
                  </a:cubicBezTo>
                  <a:cubicBezTo>
                    <a:pt x="150653" y="52666"/>
                    <a:pt x="167744" y="56920"/>
                    <a:pt x="182904" y="65296"/>
                  </a:cubicBezTo>
                  <a:cubicBezTo>
                    <a:pt x="197437" y="73497"/>
                    <a:pt x="207648" y="87497"/>
                    <a:pt x="213538" y="107297"/>
                  </a:cubicBezTo>
                  <a:lnTo>
                    <a:pt x="265339" y="88364"/>
                  </a:lnTo>
                  <a:cubicBezTo>
                    <a:pt x="260509" y="70130"/>
                    <a:pt x="251165" y="53403"/>
                    <a:pt x="238172" y="39729"/>
                  </a:cubicBezTo>
                  <a:cubicBezTo>
                    <a:pt x="225325" y="26522"/>
                    <a:pt x="209671" y="16372"/>
                    <a:pt x="192371" y="10029"/>
                  </a:cubicBezTo>
                  <a:cubicBezTo>
                    <a:pt x="173460" y="3152"/>
                    <a:pt x="153457" y="-238"/>
                    <a:pt x="133336" y="28"/>
                  </a:cubicBezTo>
                  <a:cubicBezTo>
                    <a:pt x="111656" y="-378"/>
                    <a:pt x="90115" y="3592"/>
                    <a:pt x="70001" y="11695"/>
                  </a:cubicBezTo>
                  <a:cubicBezTo>
                    <a:pt x="52951" y="18352"/>
                    <a:pt x="37987" y="29446"/>
                    <a:pt x="26667" y="43829"/>
                  </a:cubicBezTo>
                  <a:cubicBezTo>
                    <a:pt x="16414" y="57346"/>
                    <a:pt x="10970" y="73900"/>
                    <a:pt x="11200" y="90864"/>
                  </a:cubicBezTo>
                  <a:cubicBezTo>
                    <a:pt x="10660" y="113087"/>
                    <a:pt x="19067" y="134598"/>
                    <a:pt x="34534" y="150565"/>
                  </a:cubicBezTo>
                  <a:cubicBezTo>
                    <a:pt x="50091" y="166765"/>
                    <a:pt x="75145" y="179089"/>
                    <a:pt x="109702" y="187532"/>
                  </a:cubicBezTo>
                  <a:lnTo>
                    <a:pt x="141903" y="195733"/>
                  </a:lnTo>
                  <a:cubicBezTo>
                    <a:pt x="164637" y="200776"/>
                    <a:pt x="181370" y="206566"/>
                    <a:pt x="192104" y="213100"/>
                  </a:cubicBezTo>
                  <a:cubicBezTo>
                    <a:pt x="202204" y="218510"/>
                    <a:pt x="208431" y="229110"/>
                    <a:pt x="208238" y="240567"/>
                  </a:cubicBezTo>
                  <a:cubicBezTo>
                    <a:pt x="208238" y="252367"/>
                    <a:pt x="201914" y="262157"/>
                    <a:pt x="189271" y="269934"/>
                  </a:cubicBezTo>
                  <a:cubicBezTo>
                    <a:pt x="176627" y="277711"/>
                    <a:pt x="159160" y="281611"/>
                    <a:pt x="136870" y="281634"/>
                  </a:cubicBezTo>
                  <a:cubicBezTo>
                    <a:pt x="124373" y="281671"/>
                    <a:pt x="111962" y="279528"/>
                    <a:pt x="100202" y="275301"/>
                  </a:cubicBezTo>
                  <a:cubicBezTo>
                    <a:pt x="88672" y="271264"/>
                    <a:pt x="78202" y="264677"/>
                    <a:pt x="69568" y="256034"/>
                  </a:cubicBezTo>
                  <a:cubicBezTo>
                    <a:pt x="60625" y="246897"/>
                    <a:pt x="54014" y="235737"/>
                    <a:pt x="50301" y="223500"/>
                  </a:cubicBezTo>
                  <a:lnTo>
                    <a:pt x="0" y="245500"/>
                  </a:lnTo>
                  <a:cubicBezTo>
                    <a:pt x="12404" y="282781"/>
                    <a:pt x="41654" y="312032"/>
                    <a:pt x="78935" y="324435"/>
                  </a:cubicBezTo>
                  <a:cubicBezTo>
                    <a:pt x="97639" y="330855"/>
                    <a:pt x="117296" y="334055"/>
                    <a:pt x="137070" y="333902"/>
                  </a:cubicBezTo>
                  <a:cubicBezTo>
                    <a:pt x="164004" y="333902"/>
                    <a:pt x="187337" y="329802"/>
                    <a:pt x="207071" y="321602"/>
                  </a:cubicBezTo>
                  <a:cubicBezTo>
                    <a:pt x="225125" y="314705"/>
                    <a:pt x="240958" y="303018"/>
                    <a:pt x="252872" y="287801"/>
                  </a:cubicBezTo>
                  <a:cubicBezTo>
                    <a:pt x="263506" y="273708"/>
                    <a:pt x="269179" y="256490"/>
                    <a:pt x="269006" y="238833"/>
                  </a:cubicBezTo>
                  <a:cubicBezTo>
                    <a:pt x="269006" y="214723"/>
                    <a:pt x="260896" y="194976"/>
                    <a:pt x="244672" y="179599"/>
                  </a:cubicBezTo>
                  <a:close/>
                </a:path>
              </a:pathLst>
            </a:custGeom>
            <a:solidFill>
              <a:srgbClr val="00A443"/>
            </a:solidFill>
            <a:ln w="3333" cap="flat">
              <a:noFill/>
              <a:prstDash val="solid"/>
              <a:miter/>
            </a:ln>
          </p:spPr>
          <p:txBody>
            <a:bodyPr rtlCol="0" anchor="ctr"/>
            <a:lstStyle/>
            <a:p>
              <a:endParaRPr lang="es-ES" sz="1350"/>
            </a:p>
          </p:txBody>
        </p:sp>
        <p:sp>
          <p:nvSpPr>
            <p:cNvPr id="17" name="Forma libre: forma 16">
              <a:extLst>
                <a:ext uri="{FF2B5EF4-FFF2-40B4-BE49-F238E27FC236}">
                  <a16:creationId xmlns:a16="http://schemas.microsoft.com/office/drawing/2014/main" id="{59CAA833-DC30-5DD4-817A-8C3FC9C2E032}"/>
                </a:ext>
              </a:extLst>
            </p:cNvPr>
            <p:cNvSpPr/>
            <p:nvPr/>
          </p:nvSpPr>
          <p:spPr>
            <a:xfrm>
              <a:off x="3777708" y="3366492"/>
              <a:ext cx="275409" cy="442275"/>
            </a:xfrm>
            <a:custGeom>
              <a:avLst/>
              <a:gdLst>
                <a:gd name="connsiteX0" fmla="*/ 217905 w 275409"/>
                <a:gd name="connsiteY0" fmla="*/ 130136 h 442275"/>
                <a:gd name="connsiteX1" fmla="*/ 156637 w 275409"/>
                <a:gd name="connsiteY1" fmla="*/ 114969 h 442275"/>
                <a:gd name="connsiteX2" fmla="*/ 95035 w 275409"/>
                <a:gd name="connsiteY2" fmla="*/ 132336 h 442275"/>
                <a:gd name="connsiteX3" fmla="*/ 61901 w 275409"/>
                <a:gd name="connsiteY3" fmla="*/ 168737 h 442275"/>
                <a:gd name="connsiteX4" fmla="*/ 61901 w 275409"/>
                <a:gd name="connsiteY4" fmla="*/ 0 h 442275"/>
                <a:gd name="connsiteX5" fmla="*/ 0 w 275409"/>
                <a:gd name="connsiteY5" fmla="*/ 0 h 442275"/>
                <a:gd name="connsiteX6" fmla="*/ 0 w 275409"/>
                <a:gd name="connsiteY6" fmla="*/ 442143 h 442275"/>
                <a:gd name="connsiteX7" fmla="*/ 61901 w 275409"/>
                <a:gd name="connsiteY7" fmla="*/ 442143 h 442275"/>
                <a:gd name="connsiteX8" fmla="*/ 61901 w 275409"/>
                <a:gd name="connsiteY8" fmla="*/ 252139 h 442275"/>
                <a:gd name="connsiteX9" fmla="*/ 84302 w 275409"/>
                <a:gd name="connsiteY9" fmla="*/ 191837 h 442275"/>
                <a:gd name="connsiteX10" fmla="*/ 142103 w 275409"/>
                <a:gd name="connsiteY10" fmla="*/ 170037 h 442275"/>
                <a:gd name="connsiteX11" fmla="*/ 193271 w 275409"/>
                <a:gd name="connsiteY11" fmla="*/ 191537 h 442275"/>
                <a:gd name="connsiteX12" fmla="*/ 212838 w 275409"/>
                <a:gd name="connsiteY12" fmla="*/ 249639 h 442275"/>
                <a:gd name="connsiteX13" fmla="*/ 212838 w 275409"/>
                <a:gd name="connsiteY13" fmla="*/ 442276 h 442275"/>
                <a:gd name="connsiteX14" fmla="*/ 275373 w 275409"/>
                <a:gd name="connsiteY14" fmla="*/ 442276 h 442275"/>
                <a:gd name="connsiteX15" fmla="*/ 275373 w 275409"/>
                <a:gd name="connsiteY15" fmla="*/ 239405 h 442275"/>
                <a:gd name="connsiteX16" fmla="*/ 259906 w 275409"/>
                <a:gd name="connsiteY16" fmla="*/ 173404 h 442275"/>
                <a:gd name="connsiteX17" fmla="*/ 217905 w 275409"/>
                <a:gd name="connsiteY17" fmla="*/ 130136 h 44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5409" h="442275">
                  <a:moveTo>
                    <a:pt x="217905" y="130136"/>
                  </a:moveTo>
                  <a:cubicBezTo>
                    <a:pt x="199171" y="119756"/>
                    <a:pt x="178037" y="114522"/>
                    <a:pt x="156637" y="114969"/>
                  </a:cubicBezTo>
                  <a:cubicBezTo>
                    <a:pt x="134890" y="114932"/>
                    <a:pt x="113559" y="120943"/>
                    <a:pt x="95035" y="132336"/>
                  </a:cubicBezTo>
                  <a:cubicBezTo>
                    <a:pt x="80848" y="141186"/>
                    <a:pt x="69382" y="153783"/>
                    <a:pt x="61901" y="168737"/>
                  </a:cubicBezTo>
                  <a:lnTo>
                    <a:pt x="61901" y="0"/>
                  </a:lnTo>
                  <a:lnTo>
                    <a:pt x="0" y="0"/>
                  </a:lnTo>
                  <a:lnTo>
                    <a:pt x="0" y="442143"/>
                  </a:lnTo>
                  <a:lnTo>
                    <a:pt x="61901" y="442143"/>
                  </a:lnTo>
                  <a:lnTo>
                    <a:pt x="61901" y="252139"/>
                  </a:lnTo>
                  <a:cubicBezTo>
                    <a:pt x="61901" y="226471"/>
                    <a:pt x="69368" y="206371"/>
                    <a:pt x="84302" y="191837"/>
                  </a:cubicBezTo>
                  <a:cubicBezTo>
                    <a:pt x="99236" y="177304"/>
                    <a:pt x="118502" y="170037"/>
                    <a:pt x="142103" y="170037"/>
                  </a:cubicBezTo>
                  <a:cubicBezTo>
                    <a:pt x="163137" y="170037"/>
                    <a:pt x="180204" y="177204"/>
                    <a:pt x="193271" y="191537"/>
                  </a:cubicBezTo>
                  <a:cubicBezTo>
                    <a:pt x="206338" y="205871"/>
                    <a:pt x="212871" y="225238"/>
                    <a:pt x="212838" y="249639"/>
                  </a:cubicBezTo>
                  <a:lnTo>
                    <a:pt x="212838" y="442276"/>
                  </a:lnTo>
                  <a:lnTo>
                    <a:pt x="275373" y="442276"/>
                  </a:lnTo>
                  <a:lnTo>
                    <a:pt x="275373" y="239405"/>
                  </a:lnTo>
                  <a:cubicBezTo>
                    <a:pt x="275906" y="216448"/>
                    <a:pt x="270606" y="193727"/>
                    <a:pt x="259906" y="173404"/>
                  </a:cubicBezTo>
                  <a:cubicBezTo>
                    <a:pt x="250239" y="155337"/>
                    <a:pt x="235672" y="140346"/>
                    <a:pt x="217905" y="130136"/>
                  </a:cubicBezTo>
                  <a:close/>
                </a:path>
              </a:pathLst>
            </a:custGeom>
            <a:solidFill>
              <a:srgbClr val="00A443"/>
            </a:solidFill>
            <a:ln w="3333" cap="flat">
              <a:noFill/>
              <a:prstDash val="solid"/>
              <a:miter/>
            </a:ln>
          </p:spPr>
          <p:txBody>
            <a:bodyPr rtlCol="0" anchor="ctr"/>
            <a:lstStyle/>
            <a:p>
              <a:endParaRPr lang="es-ES" sz="1350"/>
            </a:p>
          </p:txBody>
        </p:sp>
        <p:sp>
          <p:nvSpPr>
            <p:cNvPr id="18" name="Forma libre: forma 17">
              <a:extLst>
                <a:ext uri="{FF2B5EF4-FFF2-40B4-BE49-F238E27FC236}">
                  <a16:creationId xmlns:a16="http://schemas.microsoft.com/office/drawing/2014/main" id="{CCE25978-DEAD-F905-A96F-F68CA19B4909}"/>
                </a:ext>
              </a:extLst>
            </p:cNvPr>
            <p:cNvSpPr/>
            <p:nvPr/>
          </p:nvSpPr>
          <p:spPr>
            <a:xfrm>
              <a:off x="4111282" y="3366492"/>
              <a:ext cx="326640" cy="442142"/>
            </a:xfrm>
            <a:custGeom>
              <a:avLst/>
              <a:gdLst>
                <a:gd name="connsiteX0" fmla="*/ 282939 w 326640"/>
                <a:gd name="connsiteY0" fmla="*/ 38234 h 442142"/>
                <a:gd name="connsiteX1" fmla="*/ 162937 w 326640"/>
                <a:gd name="connsiteY1" fmla="*/ 0 h 442142"/>
                <a:gd name="connsiteX2" fmla="*/ 0 w 326640"/>
                <a:gd name="connsiteY2" fmla="*/ 0 h 442142"/>
                <a:gd name="connsiteX3" fmla="*/ 0 w 326640"/>
                <a:gd name="connsiteY3" fmla="*/ 442143 h 442142"/>
                <a:gd name="connsiteX4" fmla="*/ 65035 w 326640"/>
                <a:gd name="connsiteY4" fmla="*/ 442143 h 442142"/>
                <a:gd name="connsiteX5" fmla="*/ 65035 w 326640"/>
                <a:gd name="connsiteY5" fmla="*/ 285473 h 442142"/>
                <a:gd name="connsiteX6" fmla="*/ 163570 w 326640"/>
                <a:gd name="connsiteY6" fmla="*/ 285473 h 442142"/>
                <a:gd name="connsiteX7" fmla="*/ 250439 w 326640"/>
                <a:gd name="connsiteY7" fmla="*/ 268406 h 442142"/>
                <a:gd name="connsiteX8" fmla="*/ 306640 w 326640"/>
                <a:gd name="connsiteY8" fmla="*/ 219138 h 442142"/>
                <a:gd name="connsiteX9" fmla="*/ 326640 w 326640"/>
                <a:gd name="connsiteY9" fmla="*/ 143370 h 442142"/>
                <a:gd name="connsiteX10" fmla="*/ 282939 w 326640"/>
                <a:gd name="connsiteY10" fmla="*/ 38234 h 442142"/>
                <a:gd name="connsiteX11" fmla="*/ 231805 w 326640"/>
                <a:gd name="connsiteY11" fmla="*/ 206538 h 442142"/>
                <a:gd name="connsiteX12" fmla="*/ 157903 w 326640"/>
                <a:gd name="connsiteY12" fmla="*/ 228038 h 442142"/>
                <a:gd name="connsiteX13" fmla="*/ 64935 w 326640"/>
                <a:gd name="connsiteY13" fmla="*/ 228038 h 442142"/>
                <a:gd name="connsiteX14" fmla="*/ 64935 w 326640"/>
                <a:gd name="connsiteY14" fmla="*/ 58768 h 442142"/>
                <a:gd name="connsiteX15" fmla="*/ 157803 w 326640"/>
                <a:gd name="connsiteY15" fmla="*/ 58768 h 442142"/>
                <a:gd name="connsiteX16" fmla="*/ 231705 w 326640"/>
                <a:gd name="connsiteY16" fmla="*/ 79902 h 442142"/>
                <a:gd name="connsiteX17" fmla="*/ 258205 w 326640"/>
                <a:gd name="connsiteY17" fmla="*/ 143403 h 442142"/>
                <a:gd name="connsiteX18" fmla="*/ 231705 w 326640"/>
                <a:gd name="connsiteY18" fmla="*/ 206538 h 44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6640" h="442142">
                  <a:moveTo>
                    <a:pt x="282939" y="38234"/>
                  </a:moveTo>
                  <a:cubicBezTo>
                    <a:pt x="253906" y="12767"/>
                    <a:pt x="213905" y="23"/>
                    <a:pt x="162937" y="0"/>
                  </a:cubicBezTo>
                  <a:lnTo>
                    <a:pt x="0" y="0"/>
                  </a:lnTo>
                  <a:lnTo>
                    <a:pt x="0" y="442143"/>
                  </a:lnTo>
                  <a:lnTo>
                    <a:pt x="65035" y="442143"/>
                  </a:lnTo>
                  <a:lnTo>
                    <a:pt x="65035" y="285473"/>
                  </a:lnTo>
                  <a:lnTo>
                    <a:pt x="163570" y="285473"/>
                  </a:lnTo>
                  <a:cubicBezTo>
                    <a:pt x="197271" y="285473"/>
                    <a:pt x="226205" y="279783"/>
                    <a:pt x="250439" y="268406"/>
                  </a:cubicBezTo>
                  <a:cubicBezTo>
                    <a:pt x="273639" y="257922"/>
                    <a:pt x="293206" y="240772"/>
                    <a:pt x="306640" y="219138"/>
                  </a:cubicBezTo>
                  <a:cubicBezTo>
                    <a:pt x="319973" y="197671"/>
                    <a:pt x="326640" y="172414"/>
                    <a:pt x="326640" y="143370"/>
                  </a:cubicBezTo>
                  <a:cubicBezTo>
                    <a:pt x="326507" y="98745"/>
                    <a:pt x="311940" y="63701"/>
                    <a:pt x="282939" y="38234"/>
                  </a:cubicBezTo>
                  <a:close/>
                  <a:moveTo>
                    <a:pt x="231805" y="206538"/>
                  </a:moveTo>
                  <a:cubicBezTo>
                    <a:pt x="214038" y="220871"/>
                    <a:pt x="189404" y="228038"/>
                    <a:pt x="157903" y="228038"/>
                  </a:cubicBezTo>
                  <a:lnTo>
                    <a:pt x="64935" y="228038"/>
                  </a:lnTo>
                  <a:lnTo>
                    <a:pt x="64935" y="58768"/>
                  </a:lnTo>
                  <a:lnTo>
                    <a:pt x="157803" y="58768"/>
                  </a:lnTo>
                  <a:cubicBezTo>
                    <a:pt x="189371" y="58768"/>
                    <a:pt x="214004" y="65811"/>
                    <a:pt x="231705" y="79902"/>
                  </a:cubicBezTo>
                  <a:cubicBezTo>
                    <a:pt x="249405" y="93992"/>
                    <a:pt x="258239" y="115159"/>
                    <a:pt x="258205" y="143403"/>
                  </a:cubicBezTo>
                  <a:cubicBezTo>
                    <a:pt x="258205" y="171180"/>
                    <a:pt x="249372" y="192227"/>
                    <a:pt x="231705" y="206538"/>
                  </a:cubicBezTo>
                  <a:close/>
                </a:path>
              </a:pathLst>
            </a:custGeom>
            <a:solidFill>
              <a:srgbClr val="00A443"/>
            </a:solidFill>
            <a:ln w="3333" cap="flat">
              <a:noFill/>
              <a:prstDash val="solid"/>
              <a:miter/>
            </a:ln>
          </p:spPr>
          <p:txBody>
            <a:bodyPr rtlCol="0" anchor="ctr"/>
            <a:lstStyle/>
            <a:p>
              <a:endParaRPr lang="es-ES" sz="1350"/>
            </a:p>
          </p:txBody>
        </p:sp>
        <p:sp>
          <p:nvSpPr>
            <p:cNvPr id="19" name="Forma libre: forma 18">
              <a:extLst>
                <a:ext uri="{FF2B5EF4-FFF2-40B4-BE49-F238E27FC236}">
                  <a16:creationId xmlns:a16="http://schemas.microsoft.com/office/drawing/2014/main" id="{938F4904-DBAA-992E-6123-32995368C71B}"/>
                </a:ext>
              </a:extLst>
            </p:cNvPr>
            <p:cNvSpPr/>
            <p:nvPr/>
          </p:nvSpPr>
          <p:spPr>
            <a:xfrm>
              <a:off x="4443077" y="3481431"/>
              <a:ext cx="325301" cy="334137"/>
            </a:xfrm>
            <a:custGeom>
              <a:avLst/>
              <a:gdLst>
                <a:gd name="connsiteX0" fmla="*/ 246351 w 325301"/>
                <a:gd name="connsiteY0" fmla="*/ 20865 h 334137"/>
                <a:gd name="connsiteX1" fmla="*/ 162349 w 325301"/>
                <a:gd name="connsiteY1" fmla="*/ 31 h 334137"/>
                <a:gd name="connsiteX2" fmla="*/ 97914 w 325301"/>
                <a:gd name="connsiteY2" fmla="*/ 12031 h 334137"/>
                <a:gd name="connsiteX3" fmla="*/ 46113 w 325301"/>
                <a:gd name="connsiteY3" fmla="*/ 46465 h 334137"/>
                <a:gd name="connsiteX4" fmla="*/ 12013 w 325301"/>
                <a:gd name="connsiteY4" fmla="*/ 99500 h 334137"/>
                <a:gd name="connsiteX5" fmla="*/ 12 w 325301"/>
                <a:gd name="connsiteY5" fmla="*/ 166768 h 334137"/>
                <a:gd name="connsiteX6" fmla="*/ 21179 w 325301"/>
                <a:gd name="connsiteY6" fmla="*/ 253936 h 334137"/>
                <a:gd name="connsiteX7" fmla="*/ 79280 w 325301"/>
                <a:gd name="connsiteY7" fmla="*/ 313004 h 334137"/>
                <a:gd name="connsiteX8" fmla="*/ 227384 w 325301"/>
                <a:gd name="connsiteY8" fmla="*/ 321838 h 334137"/>
                <a:gd name="connsiteX9" fmla="*/ 279185 w 325301"/>
                <a:gd name="connsiteY9" fmla="*/ 287404 h 334137"/>
                <a:gd name="connsiteX10" fmla="*/ 313286 w 325301"/>
                <a:gd name="connsiteY10" fmla="*/ 234669 h 334137"/>
                <a:gd name="connsiteX11" fmla="*/ 325286 w 325301"/>
                <a:gd name="connsiteY11" fmla="*/ 166768 h 334137"/>
                <a:gd name="connsiteX12" fmla="*/ 304152 w 325301"/>
                <a:gd name="connsiteY12" fmla="*/ 79299 h 334137"/>
                <a:gd name="connsiteX13" fmla="*/ 246351 w 325301"/>
                <a:gd name="connsiteY13" fmla="*/ 20865 h 334137"/>
                <a:gd name="connsiteX14" fmla="*/ 254551 w 325301"/>
                <a:gd name="connsiteY14" fmla="*/ 213502 h 334137"/>
                <a:gd name="connsiteX15" fmla="*/ 233717 w 325301"/>
                <a:gd name="connsiteY15" fmla="*/ 248569 h 334137"/>
                <a:gd name="connsiteX16" fmla="*/ 202117 w 325301"/>
                <a:gd name="connsiteY16" fmla="*/ 270337 h 334137"/>
                <a:gd name="connsiteX17" fmla="*/ 162349 w 325301"/>
                <a:gd name="connsiteY17" fmla="*/ 277937 h 334137"/>
                <a:gd name="connsiteX18" fmla="*/ 112115 w 325301"/>
                <a:gd name="connsiteY18" fmla="*/ 264603 h 334137"/>
                <a:gd name="connsiteX19" fmla="*/ 76747 w 325301"/>
                <a:gd name="connsiteY19" fmla="*/ 226402 h 334137"/>
                <a:gd name="connsiteX20" fmla="*/ 63814 w 325301"/>
                <a:gd name="connsiteY20" fmla="*/ 166701 h 334137"/>
                <a:gd name="connsiteX21" fmla="*/ 71080 w 325301"/>
                <a:gd name="connsiteY21" fmla="*/ 120033 h 334137"/>
                <a:gd name="connsiteX22" fmla="*/ 91614 w 325301"/>
                <a:gd name="connsiteY22" fmla="*/ 85299 h 334137"/>
                <a:gd name="connsiteX23" fmla="*/ 123181 w 325301"/>
                <a:gd name="connsiteY23" fmla="*/ 63499 h 334137"/>
                <a:gd name="connsiteX24" fmla="*/ 162349 w 325301"/>
                <a:gd name="connsiteY24" fmla="*/ 56232 h 334137"/>
                <a:gd name="connsiteX25" fmla="*/ 213817 w 325301"/>
                <a:gd name="connsiteY25" fmla="*/ 69566 h 334137"/>
                <a:gd name="connsiteX26" fmla="*/ 249184 w 325301"/>
                <a:gd name="connsiteY26" fmla="*/ 107466 h 334137"/>
                <a:gd name="connsiteX27" fmla="*/ 262118 w 325301"/>
                <a:gd name="connsiteY27" fmla="*/ 166834 h 334137"/>
                <a:gd name="connsiteX28" fmla="*/ 254484 w 325301"/>
                <a:gd name="connsiteY28" fmla="*/ 213502 h 334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25301" h="334137">
                  <a:moveTo>
                    <a:pt x="246351" y="20865"/>
                  </a:moveTo>
                  <a:cubicBezTo>
                    <a:pt x="220684" y="6654"/>
                    <a:pt x="191683" y="-533"/>
                    <a:pt x="162349" y="31"/>
                  </a:cubicBezTo>
                  <a:cubicBezTo>
                    <a:pt x="140282" y="-179"/>
                    <a:pt x="118415" y="3894"/>
                    <a:pt x="97914" y="12031"/>
                  </a:cubicBezTo>
                  <a:cubicBezTo>
                    <a:pt x="78447" y="19801"/>
                    <a:pt x="60814" y="31528"/>
                    <a:pt x="46113" y="46465"/>
                  </a:cubicBezTo>
                  <a:cubicBezTo>
                    <a:pt x="31246" y="61625"/>
                    <a:pt x="19646" y="79676"/>
                    <a:pt x="12013" y="99500"/>
                  </a:cubicBezTo>
                  <a:cubicBezTo>
                    <a:pt x="3812" y="120970"/>
                    <a:pt x="-255" y="143790"/>
                    <a:pt x="12" y="166768"/>
                  </a:cubicBezTo>
                  <a:cubicBezTo>
                    <a:pt x="12" y="199612"/>
                    <a:pt x="7079" y="228669"/>
                    <a:pt x="21179" y="253936"/>
                  </a:cubicBezTo>
                  <a:cubicBezTo>
                    <a:pt x="34713" y="278617"/>
                    <a:pt x="54813" y="299064"/>
                    <a:pt x="79280" y="313004"/>
                  </a:cubicBezTo>
                  <a:cubicBezTo>
                    <a:pt x="124915" y="337678"/>
                    <a:pt x="179149" y="340911"/>
                    <a:pt x="227384" y="321838"/>
                  </a:cubicBezTo>
                  <a:cubicBezTo>
                    <a:pt x="246784" y="313917"/>
                    <a:pt x="264384" y="302214"/>
                    <a:pt x="279185" y="287404"/>
                  </a:cubicBezTo>
                  <a:cubicBezTo>
                    <a:pt x="294119" y="272393"/>
                    <a:pt x="305719" y="254429"/>
                    <a:pt x="313286" y="234669"/>
                  </a:cubicBezTo>
                  <a:cubicBezTo>
                    <a:pt x="321519" y="212989"/>
                    <a:pt x="325586" y="189955"/>
                    <a:pt x="325286" y="166768"/>
                  </a:cubicBezTo>
                  <a:cubicBezTo>
                    <a:pt x="325286" y="133434"/>
                    <a:pt x="318252" y="104276"/>
                    <a:pt x="304152" y="79299"/>
                  </a:cubicBezTo>
                  <a:cubicBezTo>
                    <a:pt x="290618" y="54872"/>
                    <a:pt x="270618" y="34651"/>
                    <a:pt x="246351" y="20865"/>
                  </a:cubicBezTo>
                  <a:close/>
                  <a:moveTo>
                    <a:pt x="254551" y="213502"/>
                  </a:moveTo>
                  <a:cubicBezTo>
                    <a:pt x="250051" y="226479"/>
                    <a:pt x="242951" y="238406"/>
                    <a:pt x="233717" y="248569"/>
                  </a:cubicBezTo>
                  <a:cubicBezTo>
                    <a:pt x="224884" y="258030"/>
                    <a:pt x="214117" y="265456"/>
                    <a:pt x="202117" y="270337"/>
                  </a:cubicBezTo>
                  <a:cubicBezTo>
                    <a:pt x="189483" y="275483"/>
                    <a:pt x="175982" y="278067"/>
                    <a:pt x="162349" y="277937"/>
                  </a:cubicBezTo>
                  <a:cubicBezTo>
                    <a:pt x="144715" y="278150"/>
                    <a:pt x="127348" y="273540"/>
                    <a:pt x="112115" y="264603"/>
                  </a:cubicBezTo>
                  <a:cubicBezTo>
                    <a:pt x="96914" y="255503"/>
                    <a:pt x="84648" y="242246"/>
                    <a:pt x="76747" y="226402"/>
                  </a:cubicBezTo>
                  <a:cubicBezTo>
                    <a:pt x="68114" y="209779"/>
                    <a:pt x="63780" y="189878"/>
                    <a:pt x="63814" y="166701"/>
                  </a:cubicBezTo>
                  <a:cubicBezTo>
                    <a:pt x="63513" y="150841"/>
                    <a:pt x="65980" y="135054"/>
                    <a:pt x="71080" y="120033"/>
                  </a:cubicBezTo>
                  <a:cubicBezTo>
                    <a:pt x="75547" y="107200"/>
                    <a:pt x="82514" y="95389"/>
                    <a:pt x="91614" y="85299"/>
                  </a:cubicBezTo>
                  <a:cubicBezTo>
                    <a:pt x="100314" y="75689"/>
                    <a:pt x="111115" y="68226"/>
                    <a:pt x="123181" y="63499"/>
                  </a:cubicBezTo>
                  <a:cubicBezTo>
                    <a:pt x="135648" y="58609"/>
                    <a:pt x="148949" y="56142"/>
                    <a:pt x="162349" y="56232"/>
                  </a:cubicBezTo>
                  <a:cubicBezTo>
                    <a:pt x="180383" y="55919"/>
                    <a:pt x="198183" y="60529"/>
                    <a:pt x="213817" y="69566"/>
                  </a:cubicBezTo>
                  <a:cubicBezTo>
                    <a:pt x="228950" y="78606"/>
                    <a:pt x="241217" y="91746"/>
                    <a:pt x="249184" y="107466"/>
                  </a:cubicBezTo>
                  <a:cubicBezTo>
                    <a:pt x="257818" y="123910"/>
                    <a:pt x="262118" y="143700"/>
                    <a:pt x="262118" y="166834"/>
                  </a:cubicBezTo>
                  <a:cubicBezTo>
                    <a:pt x="262318" y="182718"/>
                    <a:pt x="259751" y="198512"/>
                    <a:pt x="254484" y="213502"/>
                  </a:cubicBezTo>
                  <a:close/>
                </a:path>
              </a:pathLst>
            </a:custGeom>
            <a:solidFill>
              <a:srgbClr val="00A443"/>
            </a:solidFill>
            <a:ln w="3333" cap="flat">
              <a:noFill/>
              <a:prstDash val="solid"/>
              <a:miter/>
            </a:ln>
          </p:spPr>
          <p:txBody>
            <a:bodyPr rtlCol="0" anchor="ctr"/>
            <a:lstStyle/>
            <a:p>
              <a:endParaRPr lang="es-ES" sz="1350"/>
            </a:p>
          </p:txBody>
        </p:sp>
        <p:sp>
          <p:nvSpPr>
            <p:cNvPr id="35" name="Forma libre: forma 34">
              <a:extLst>
                <a:ext uri="{FF2B5EF4-FFF2-40B4-BE49-F238E27FC236}">
                  <a16:creationId xmlns:a16="http://schemas.microsoft.com/office/drawing/2014/main" id="{3F9F24C2-1BB2-62A8-7CB5-E42C958F75B4}"/>
                </a:ext>
              </a:extLst>
            </p:cNvPr>
            <p:cNvSpPr/>
            <p:nvPr/>
          </p:nvSpPr>
          <p:spPr>
            <a:xfrm>
              <a:off x="4768096" y="3487762"/>
              <a:ext cx="464876" cy="321040"/>
            </a:xfrm>
            <a:custGeom>
              <a:avLst/>
              <a:gdLst>
                <a:gd name="connsiteX0" fmla="*/ 349274 w 464876"/>
                <a:gd name="connsiteY0" fmla="*/ 172604 h 321040"/>
                <a:gd name="connsiteX1" fmla="*/ 341074 w 464876"/>
                <a:gd name="connsiteY1" fmla="*/ 200071 h 321040"/>
                <a:gd name="connsiteX2" fmla="*/ 332874 w 464876"/>
                <a:gd name="connsiteY2" fmla="*/ 230072 h 321040"/>
                <a:gd name="connsiteX3" fmla="*/ 314540 w 464876"/>
                <a:gd name="connsiteY3" fmla="*/ 173204 h 321040"/>
                <a:gd name="connsiteX4" fmla="*/ 259472 w 464876"/>
                <a:gd name="connsiteY4" fmla="*/ 0 h 321040"/>
                <a:gd name="connsiteX5" fmla="*/ 205771 w 464876"/>
                <a:gd name="connsiteY5" fmla="*/ 0 h 321040"/>
                <a:gd name="connsiteX6" fmla="*/ 151603 w 464876"/>
                <a:gd name="connsiteY6" fmla="*/ 172604 h 321040"/>
                <a:gd name="connsiteX7" fmla="*/ 143069 w 464876"/>
                <a:gd name="connsiteY7" fmla="*/ 200704 h 321040"/>
                <a:gd name="connsiteX8" fmla="*/ 133903 w 464876"/>
                <a:gd name="connsiteY8" fmla="*/ 230705 h 321040"/>
                <a:gd name="connsiteX9" fmla="*/ 125069 w 464876"/>
                <a:gd name="connsiteY9" fmla="*/ 200704 h 321040"/>
                <a:gd name="connsiteX10" fmla="*/ 116836 w 464876"/>
                <a:gd name="connsiteY10" fmla="*/ 172604 h 321040"/>
                <a:gd name="connsiteX11" fmla="*/ 65701 w 464876"/>
                <a:gd name="connsiteY11" fmla="*/ 167 h 321040"/>
                <a:gd name="connsiteX12" fmla="*/ 0 w 464876"/>
                <a:gd name="connsiteY12" fmla="*/ 167 h 321040"/>
                <a:gd name="connsiteX13" fmla="*/ 101702 w 464876"/>
                <a:gd name="connsiteY13" fmla="*/ 321040 h 321040"/>
                <a:gd name="connsiteX14" fmla="*/ 160437 w 464876"/>
                <a:gd name="connsiteY14" fmla="*/ 321040 h 321040"/>
                <a:gd name="connsiteX15" fmla="*/ 214738 w 464876"/>
                <a:gd name="connsiteY15" fmla="*/ 148603 h 321040"/>
                <a:gd name="connsiteX16" fmla="*/ 231805 w 464876"/>
                <a:gd name="connsiteY16" fmla="*/ 92402 h 321040"/>
                <a:gd name="connsiteX17" fmla="*/ 250105 w 464876"/>
                <a:gd name="connsiteY17" fmla="*/ 148603 h 321040"/>
                <a:gd name="connsiteX18" fmla="*/ 304440 w 464876"/>
                <a:gd name="connsiteY18" fmla="*/ 321040 h 321040"/>
                <a:gd name="connsiteX19" fmla="*/ 363808 w 464876"/>
                <a:gd name="connsiteY19" fmla="*/ 321040 h 321040"/>
                <a:gd name="connsiteX20" fmla="*/ 464876 w 464876"/>
                <a:gd name="connsiteY20" fmla="*/ 167 h 321040"/>
                <a:gd name="connsiteX21" fmla="*/ 400442 w 464876"/>
                <a:gd name="connsiteY21" fmla="*/ 167 h 32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4876" h="321040">
                  <a:moveTo>
                    <a:pt x="349274" y="172604"/>
                  </a:moveTo>
                  <a:cubicBezTo>
                    <a:pt x="346341" y="181871"/>
                    <a:pt x="343607" y="191027"/>
                    <a:pt x="341074" y="200071"/>
                  </a:cubicBezTo>
                  <a:cubicBezTo>
                    <a:pt x="338540" y="209114"/>
                    <a:pt x="335807" y="219115"/>
                    <a:pt x="332874" y="230072"/>
                  </a:cubicBezTo>
                  <a:cubicBezTo>
                    <a:pt x="325273" y="206471"/>
                    <a:pt x="319173" y="187514"/>
                    <a:pt x="314540" y="173204"/>
                  </a:cubicBezTo>
                  <a:lnTo>
                    <a:pt x="259472" y="0"/>
                  </a:lnTo>
                  <a:lnTo>
                    <a:pt x="205771" y="0"/>
                  </a:lnTo>
                  <a:lnTo>
                    <a:pt x="151603" y="172604"/>
                  </a:lnTo>
                  <a:cubicBezTo>
                    <a:pt x="148636" y="182314"/>
                    <a:pt x="145770" y="191681"/>
                    <a:pt x="143069" y="200704"/>
                  </a:cubicBezTo>
                  <a:cubicBezTo>
                    <a:pt x="140303" y="209771"/>
                    <a:pt x="137269" y="219771"/>
                    <a:pt x="133903" y="230705"/>
                  </a:cubicBezTo>
                  <a:cubicBezTo>
                    <a:pt x="130569" y="219771"/>
                    <a:pt x="127569" y="209771"/>
                    <a:pt x="125069" y="200704"/>
                  </a:cubicBezTo>
                  <a:cubicBezTo>
                    <a:pt x="122569" y="191637"/>
                    <a:pt x="119802" y="182304"/>
                    <a:pt x="116836" y="172604"/>
                  </a:cubicBezTo>
                  <a:lnTo>
                    <a:pt x="65701" y="167"/>
                  </a:lnTo>
                  <a:lnTo>
                    <a:pt x="0" y="167"/>
                  </a:lnTo>
                  <a:lnTo>
                    <a:pt x="101702" y="321040"/>
                  </a:lnTo>
                  <a:lnTo>
                    <a:pt x="160437" y="321040"/>
                  </a:lnTo>
                  <a:lnTo>
                    <a:pt x="214738" y="148603"/>
                  </a:lnTo>
                  <a:cubicBezTo>
                    <a:pt x="219371" y="134713"/>
                    <a:pt x="225071" y="115979"/>
                    <a:pt x="231805" y="92402"/>
                  </a:cubicBezTo>
                  <a:cubicBezTo>
                    <a:pt x="239805" y="115979"/>
                    <a:pt x="245905" y="134713"/>
                    <a:pt x="250105" y="148603"/>
                  </a:cubicBezTo>
                  <a:lnTo>
                    <a:pt x="304440" y="321040"/>
                  </a:lnTo>
                  <a:lnTo>
                    <a:pt x="363808" y="321040"/>
                  </a:lnTo>
                  <a:lnTo>
                    <a:pt x="464876" y="167"/>
                  </a:lnTo>
                  <a:lnTo>
                    <a:pt x="400442" y="167"/>
                  </a:lnTo>
                  <a:close/>
                </a:path>
              </a:pathLst>
            </a:custGeom>
            <a:solidFill>
              <a:srgbClr val="00A443"/>
            </a:solidFill>
            <a:ln w="3333" cap="flat">
              <a:noFill/>
              <a:prstDash val="solid"/>
              <a:miter/>
            </a:ln>
          </p:spPr>
          <p:txBody>
            <a:bodyPr rtlCol="0" anchor="ctr"/>
            <a:lstStyle/>
            <a:p>
              <a:endParaRPr lang="es-ES" sz="1350"/>
            </a:p>
          </p:txBody>
        </p:sp>
        <p:sp>
          <p:nvSpPr>
            <p:cNvPr id="36" name="Forma libre: forma 35">
              <a:extLst>
                <a:ext uri="{FF2B5EF4-FFF2-40B4-BE49-F238E27FC236}">
                  <a16:creationId xmlns:a16="http://schemas.microsoft.com/office/drawing/2014/main" id="{FC4BF311-D829-6F78-0693-48C3EF9FD67D}"/>
                </a:ext>
              </a:extLst>
            </p:cNvPr>
            <p:cNvSpPr/>
            <p:nvPr/>
          </p:nvSpPr>
          <p:spPr>
            <a:xfrm>
              <a:off x="5232952" y="3481440"/>
              <a:ext cx="302526" cy="334259"/>
            </a:xfrm>
            <a:custGeom>
              <a:avLst/>
              <a:gdLst>
                <a:gd name="connsiteX0" fmla="*/ 230559 w 302526"/>
                <a:gd name="connsiteY0" fmla="*/ 20555 h 334259"/>
                <a:gd name="connsiteX1" fmla="*/ 154124 w 302526"/>
                <a:gd name="connsiteY1" fmla="*/ 21 h 334259"/>
                <a:gd name="connsiteX2" fmla="*/ 91889 w 302526"/>
                <a:gd name="connsiteY2" fmla="*/ 11688 h 334259"/>
                <a:gd name="connsiteX3" fmla="*/ 42955 w 302526"/>
                <a:gd name="connsiteY3" fmla="*/ 45589 h 334259"/>
                <a:gd name="connsiteX4" fmla="*/ 11054 w 302526"/>
                <a:gd name="connsiteY4" fmla="*/ 98323 h 334259"/>
                <a:gd name="connsiteX5" fmla="*/ 20 w 302526"/>
                <a:gd name="connsiteY5" fmla="*/ 166858 h 334259"/>
                <a:gd name="connsiteX6" fmla="*/ 20221 w 302526"/>
                <a:gd name="connsiteY6" fmla="*/ 254327 h 334259"/>
                <a:gd name="connsiteX7" fmla="*/ 75789 w 302526"/>
                <a:gd name="connsiteY7" fmla="*/ 313095 h 334259"/>
                <a:gd name="connsiteX8" fmla="*/ 157291 w 302526"/>
                <a:gd name="connsiteY8" fmla="*/ 334228 h 334259"/>
                <a:gd name="connsiteX9" fmla="*/ 211258 w 302526"/>
                <a:gd name="connsiteY9" fmla="*/ 326328 h 334259"/>
                <a:gd name="connsiteX10" fmla="*/ 259293 w 302526"/>
                <a:gd name="connsiteY10" fmla="*/ 300461 h 334259"/>
                <a:gd name="connsiteX11" fmla="*/ 296860 w 302526"/>
                <a:gd name="connsiteY11" fmla="*/ 254027 h 334259"/>
                <a:gd name="connsiteX12" fmla="*/ 248859 w 302526"/>
                <a:gd name="connsiteY12" fmla="*/ 224326 h 334259"/>
                <a:gd name="connsiteX13" fmla="*/ 224858 w 302526"/>
                <a:gd name="connsiteY13" fmla="*/ 256227 h 334259"/>
                <a:gd name="connsiteX14" fmla="*/ 193891 w 302526"/>
                <a:gd name="connsiteY14" fmla="*/ 273927 h 334259"/>
                <a:gd name="connsiteX15" fmla="*/ 157224 w 302526"/>
                <a:gd name="connsiteY15" fmla="*/ 279294 h 334259"/>
                <a:gd name="connsiteX16" fmla="*/ 108589 w 302526"/>
                <a:gd name="connsiteY16" fmla="*/ 266660 h 334259"/>
                <a:gd name="connsiteX17" fmla="*/ 74855 w 302526"/>
                <a:gd name="connsiteY17" fmla="*/ 228926 h 334259"/>
                <a:gd name="connsiteX18" fmla="*/ 63089 w 302526"/>
                <a:gd name="connsiteY18" fmla="*/ 181258 h 334259"/>
                <a:gd name="connsiteX19" fmla="*/ 301927 w 302526"/>
                <a:gd name="connsiteY19" fmla="*/ 181258 h 334259"/>
                <a:gd name="connsiteX20" fmla="*/ 302527 w 302526"/>
                <a:gd name="connsiteY20" fmla="*/ 172425 h 334259"/>
                <a:gd name="connsiteX21" fmla="*/ 302527 w 302526"/>
                <a:gd name="connsiteY21" fmla="*/ 164191 h 334259"/>
                <a:gd name="connsiteX22" fmla="*/ 283293 w 302526"/>
                <a:gd name="connsiteY22" fmla="*/ 77990 h 334259"/>
                <a:gd name="connsiteX23" fmla="*/ 230559 w 302526"/>
                <a:gd name="connsiteY23" fmla="*/ 20555 h 334259"/>
                <a:gd name="connsiteX24" fmla="*/ 86856 w 302526"/>
                <a:gd name="connsiteY24" fmla="*/ 81823 h 334259"/>
                <a:gd name="connsiteX25" fmla="*/ 115590 w 302526"/>
                <a:gd name="connsiteY25" fmla="*/ 59723 h 334259"/>
                <a:gd name="connsiteX26" fmla="*/ 153491 w 302526"/>
                <a:gd name="connsiteY26" fmla="*/ 52456 h 334259"/>
                <a:gd name="connsiteX27" fmla="*/ 215692 w 302526"/>
                <a:gd name="connsiteY27" fmla="*/ 80223 h 334259"/>
                <a:gd name="connsiteX28" fmla="*/ 238026 w 302526"/>
                <a:gd name="connsiteY28" fmla="*/ 135191 h 334259"/>
                <a:gd name="connsiteX29" fmla="*/ 64922 w 302526"/>
                <a:gd name="connsiteY29" fmla="*/ 135191 h 334259"/>
                <a:gd name="connsiteX30" fmla="*/ 68855 w 302526"/>
                <a:gd name="connsiteY30" fmla="*/ 117824 h 334259"/>
                <a:gd name="connsiteX31" fmla="*/ 86856 w 302526"/>
                <a:gd name="connsiteY31" fmla="*/ 81823 h 33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02526" h="334259">
                  <a:moveTo>
                    <a:pt x="230559" y="20555"/>
                  </a:moveTo>
                  <a:cubicBezTo>
                    <a:pt x="207525" y="6671"/>
                    <a:pt x="181024" y="-442"/>
                    <a:pt x="154124" y="21"/>
                  </a:cubicBezTo>
                  <a:cubicBezTo>
                    <a:pt x="132823" y="-245"/>
                    <a:pt x="111656" y="3721"/>
                    <a:pt x="91889" y="11688"/>
                  </a:cubicBezTo>
                  <a:cubicBezTo>
                    <a:pt x="73355" y="19378"/>
                    <a:pt x="56655" y="30935"/>
                    <a:pt x="42955" y="45589"/>
                  </a:cubicBezTo>
                  <a:cubicBezTo>
                    <a:pt x="28788" y="60769"/>
                    <a:pt x="17921" y="78726"/>
                    <a:pt x="11054" y="98323"/>
                  </a:cubicBezTo>
                  <a:cubicBezTo>
                    <a:pt x="3421" y="120354"/>
                    <a:pt x="-313" y="143548"/>
                    <a:pt x="20" y="166858"/>
                  </a:cubicBezTo>
                  <a:cubicBezTo>
                    <a:pt x="20" y="200192"/>
                    <a:pt x="6754" y="229349"/>
                    <a:pt x="20221" y="254327"/>
                  </a:cubicBezTo>
                  <a:cubicBezTo>
                    <a:pt x="32988" y="278647"/>
                    <a:pt x="52222" y="298978"/>
                    <a:pt x="75789" y="313095"/>
                  </a:cubicBezTo>
                  <a:cubicBezTo>
                    <a:pt x="100489" y="327488"/>
                    <a:pt x="128690" y="334802"/>
                    <a:pt x="157291" y="334228"/>
                  </a:cubicBezTo>
                  <a:cubicBezTo>
                    <a:pt x="175558" y="334262"/>
                    <a:pt x="193758" y="331598"/>
                    <a:pt x="211258" y="326328"/>
                  </a:cubicBezTo>
                  <a:cubicBezTo>
                    <a:pt x="228859" y="321021"/>
                    <a:pt x="245193" y="312225"/>
                    <a:pt x="259293" y="300461"/>
                  </a:cubicBezTo>
                  <a:cubicBezTo>
                    <a:pt x="274593" y="287454"/>
                    <a:pt x="287327" y="271707"/>
                    <a:pt x="296860" y="254027"/>
                  </a:cubicBezTo>
                  <a:lnTo>
                    <a:pt x="248859" y="224326"/>
                  </a:lnTo>
                  <a:cubicBezTo>
                    <a:pt x="242926" y="236360"/>
                    <a:pt x="234759" y="247177"/>
                    <a:pt x="224858" y="256227"/>
                  </a:cubicBezTo>
                  <a:cubicBezTo>
                    <a:pt x="215925" y="264277"/>
                    <a:pt x="205358" y="270314"/>
                    <a:pt x="193891" y="273927"/>
                  </a:cubicBezTo>
                  <a:cubicBezTo>
                    <a:pt x="182024" y="277577"/>
                    <a:pt x="169657" y="279387"/>
                    <a:pt x="157224" y="279294"/>
                  </a:cubicBezTo>
                  <a:cubicBezTo>
                    <a:pt x="140157" y="279581"/>
                    <a:pt x="123356" y="275214"/>
                    <a:pt x="108589" y="266660"/>
                  </a:cubicBezTo>
                  <a:cubicBezTo>
                    <a:pt x="93823" y="257730"/>
                    <a:pt x="82089" y="244586"/>
                    <a:pt x="74855" y="228926"/>
                  </a:cubicBezTo>
                  <a:cubicBezTo>
                    <a:pt x="67889" y="213949"/>
                    <a:pt x="63889" y="197759"/>
                    <a:pt x="63089" y="181258"/>
                  </a:cubicBezTo>
                  <a:lnTo>
                    <a:pt x="301927" y="181258"/>
                  </a:lnTo>
                  <a:cubicBezTo>
                    <a:pt x="302327" y="178332"/>
                    <a:pt x="302527" y="175378"/>
                    <a:pt x="302527" y="172425"/>
                  </a:cubicBezTo>
                  <a:lnTo>
                    <a:pt x="302527" y="164191"/>
                  </a:lnTo>
                  <a:cubicBezTo>
                    <a:pt x="302527" y="131347"/>
                    <a:pt x="296127" y="102613"/>
                    <a:pt x="283293" y="77990"/>
                  </a:cubicBezTo>
                  <a:cubicBezTo>
                    <a:pt x="271326" y="54352"/>
                    <a:pt x="253093" y="34479"/>
                    <a:pt x="230559" y="20555"/>
                  </a:cubicBezTo>
                  <a:close/>
                  <a:moveTo>
                    <a:pt x="86856" y="81823"/>
                  </a:moveTo>
                  <a:cubicBezTo>
                    <a:pt x="94389" y="72116"/>
                    <a:pt x="104289" y="64506"/>
                    <a:pt x="115590" y="59723"/>
                  </a:cubicBezTo>
                  <a:cubicBezTo>
                    <a:pt x="127590" y="54742"/>
                    <a:pt x="140490" y="52269"/>
                    <a:pt x="153491" y="52456"/>
                  </a:cubicBezTo>
                  <a:cubicBezTo>
                    <a:pt x="177357" y="51832"/>
                    <a:pt x="200225" y="62039"/>
                    <a:pt x="215692" y="80223"/>
                  </a:cubicBezTo>
                  <a:cubicBezTo>
                    <a:pt x="227292" y="93557"/>
                    <a:pt x="234726" y="111880"/>
                    <a:pt x="238026" y="135191"/>
                  </a:cubicBezTo>
                  <a:lnTo>
                    <a:pt x="64922" y="135191"/>
                  </a:lnTo>
                  <a:cubicBezTo>
                    <a:pt x="65855" y="129324"/>
                    <a:pt x="67155" y="123521"/>
                    <a:pt x="68855" y="117824"/>
                  </a:cubicBezTo>
                  <a:cubicBezTo>
                    <a:pt x="72522" y="104787"/>
                    <a:pt x="78622" y="92570"/>
                    <a:pt x="86856" y="81823"/>
                  </a:cubicBezTo>
                  <a:close/>
                </a:path>
              </a:pathLst>
            </a:custGeom>
            <a:solidFill>
              <a:srgbClr val="00A443"/>
            </a:solidFill>
            <a:ln w="3333" cap="flat">
              <a:noFill/>
              <a:prstDash val="solid"/>
              <a:miter/>
            </a:ln>
          </p:spPr>
          <p:txBody>
            <a:bodyPr rtlCol="0" anchor="ctr"/>
            <a:lstStyle/>
            <a:p>
              <a:endParaRPr lang="es-ES" sz="1350"/>
            </a:p>
          </p:txBody>
        </p:sp>
        <p:sp>
          <p:nvSpPr>
            <p:cNvPr id="37" name="Forma libre: forma 36">
              <a:extLst>
                <a:ext uri="{FF2B5EF4-FFF2-40B4-BE49-F238E27FC236}">
                  <a16:creationId xmlns:a16="http://schemas.microsoft.com/office/drawing/2014/main" id="{45C70461-437E-0AD2-801D-97D78006202E}"/>
                </a:ext>
              </a:extLst>
            </p:cNvPr>
            <p:cNvSpPr/>
            <p:nvPr/>
          </p:nvSpPr>
          <p:spPr>
            <a:xfrm>
              <a:off x="5575180" y="3481451"/>
              <a:ext cx="167370" cy="327184"/>
            </a:xfrm>
            <a:custGeom>
              <a:avLst/>
              <a:gdLst>
                <a:gd name="connsiteX0" fmla="*/ 149070 w 167370"/>
                <a:gd name="connsiteY0" fmla="*/ 11 h 327184"/>
                <a:gd name="connsiteX1" fmla="*/ 98202 w 167370"/>
                <a:gd name="connsiteY1" fmla="*/ 14545 h 327184"/>
                <a:gd name="connsiteX2" fmla="*/ 61901 w 167370"/>
                <a:gd name="connsiteY2" fmla="*/ 58746 h 327184"/>
                <a:gd name="connsiteX3" fmla="*/ 61901 w 167370"/>
                <a:gd name="connsiteY3" fmla="*/ 6311 h 327184"/>
                <a:gd name="connsiteX4" fmla="*/ 0 w 167370"/>
                <a:gd name="connsiteY4" fmla="*/ 6311 h 327184"/>
                <a:gd name="connsiteX5" fmla="*/ 0 w 167370"/>
                <a:gd name="connsiteY5" fmla="*/ 327185 h 327184"/>
                <a:gd name="connsiteX6" fmla="*/ 61901 w 167370"/>
                <a:gd name="connsiteY6" fmla="*/ 327185 h 327184"/>
                <a:gd name="connsiteX7" fmla="*/ 61901 w 167370"/>
                <a:gd name="connsiteY7" fmla="*/ 156014 h 327184"/>
                <a:gd name="connsiteX8" fmla="*/ 82735 w 167370"/>
                <a:gd name="connsiteY8" fmla="*/ 90346 h 327184"/>
                <a:gd name="connsiteX9" fmla="*/ 135803 w 167370"/>
                <a:gd name="connsiteY9" fmla="*/ 65712 h 327184"/>
                <a:gd name="connsiteX10" fmla="*/ 167370 w 167370"/>
                <a:gd name="connsiteY10" fmla="*/ 65712 h 327184"/>
                <a:gd name="connsiteX11" fmla="*/ 167370 w 167370"/>
                <a:gd name="connsiteY11" fmla="*/ 11 h 32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370" h="327184">
                  <a:moveTo>
                    <a:pt x="149070" y="11"/>
                  </a:moveTo>
                  <a:cubicBezTo>
                    <a:pt x="131036" y="-269"/>
                    <a:pt x="113369" y="4788"/>
                    <a:pt x="98202" y="14545"/>
                  </a:cubicBezTo>
                  <a:cubicBezTo>
                    <a:pt x="83268" y="24212"/>
                    <a:pt x="71168" y="38945"/>
                    <a:pt x="61901" y="58746"/>
                  </a:cubicBezTo>
                  <a:lnTo>
                    <a:pt x="61901" y="6311"/>
                  </a:lnTo>
                  <a:lnTo>
                    <a:pt x="0" y="6311"/>
                  </a:lnTo>
                  <a:lnTo>
                    <a:pt x="0" y="327185"/>
                  </a:lnTo>
                  <a:lnTo>
                    <a:pt x="61901" y="327185"/>
                  </a:lnTo>
                  <a:lnTo>
                    <a:pt x="61901" y="156014"/>
                  </a:lnTo>
                  <a:cubicBezTo>
                    <a:pt x="61901" y="128657"/>
                    <a:pt x="68835" y="106770"/>
                    <a:pt x="82735" y="90346"/>
                  </a:cubicBezTo>
                  <a:cubicBezTo>
                    <a:pt x="95669" y="74366"/>
                    <a:pt x="115269" y="65269"/>
                    <a:pt x="135803" y="65712"/>
                  </a:cubicBezTo>
                  <a:lnTo>
                    <a:pt x="167370" y="65712"/>
                  </a:lnTo>
                  <a:lnTo>
                    <a:pt x="167370" y="11"/>
                  </a:lnTo>
                  <a:close/>
                </a:path>
              </a:pathLst>
            </a:custGeom>
            <a:solidFill>
              <a:srgbClr val="00A443"/>
            </a:solidFill>
            <a:ln w="3333" cap="flat">
              <a:noFill/>
              <a:prstDash val="solid"/>
              <a:miter/>
            </a:ln>
          </p:spPr>
          <p:txBody>
            <a:bodyPr rtlCol="0" anchor="ctr"/>
            <a:lstStyle/>
            <a:p>
              <a:endParaRPr lang="es-ES" sz="1350"/>
            </a:p>
          </p:txBody>
        </p:sp>
        <p:sp>
          <p:nvSpPr>
            <p:cNvPr id="38" name="Forma libre: forma 37">
              <a:extLst>
                <a:ext uri="{FF2B5EF4-FFF2-40B4-BE49-F238E27FC236}">
                  <a16:creationId xmlns:a16="http://schemas.microsoft.com/office/drawing/2014/main" id="{33259994-DD27-F124-E3B2-9274925EC1A7}"/>
                </a:ext>
              </a:extLst>
            </p:cNvPr>
            <p:cNvSpPr/>
            <p:nvPr/>
          </p:nvSpPr>
          <p:spPr>
            <a:xfrm>
              <a:off x="1347857" y="3171155"/>
              <a:ext cx="420230" cy="673769"/>
            </a:xfrm>
            <a:custGeom>
              <a:avLst/>
              <a:gdLst>
                <a:gd name="connsiteX0" fmla="*/ 0 w 420230"/>
                <a:gd name="connsiteY0" fmla="*/ 480344 h 673769"/>
                <a:gd name="connsiteX1" fmla="*/ 55768 w 420230"/>
                <a:gd name="connsiteY1" fmla="*/ 616213 h 673769"/>
                <a:gd name="connsiteX2" fmla="*/ 278373 w 420230"/>
                <a:gd name="connsiteY2" fmla="*/ 652681 h 673769"/>
                <a:gd name="connsiteX3" fmla="*/ 345241 w 420230"/>
                <a:gd name="connsiteY3" fmla="*/ 0 h 673769"/>
                <a:gd name="connsiteX4" fmla="*/ 0 w 420230"/>
                <a:gd name="connsiteY4" fmla="*/ 480344 h 673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230" h="673769">
                  <a:moveTo>
                    <a:pt x="0" y="480344"/>
                  </a:moveTo>
                  <a:cubicBezTo>
                    <a:pt x="-76" y="531218"/>
                    <a:pt x="19971" y="580059"/>
                    <a:pt x="55768" y="616213"/>
                  </a:cubicBezTo>
                  <a:cubicBezTo>
                    <a:pt x="124836" y="685281"/>
                    <a:pt x="218605" y="685148"/>
                    <a:pt x="278373" y="652681"/>
                  </a:cubicBezTo>
                  <a:cubicBezTo>
                    <a:pt x="351541" y="612980"/>
                    <a:pt x="516145" y="493910"/>
                    <a:pt x="345241" y="0"/>
                  </a:cubicBezTo>
                  <a:cubicBezTo>
                    <a:pt x="345241" y="233138"/>
                    <a:pt x="0" y="256839"/>
                    <a:pt x="0" y="480344"/>
                  </a:cubicBezTo>
                  <a:close/>
                </a:path>
              </a:pathLst>
            </a:custGeom>
            <a:solidFill>
              <a:srgbClr val="FF9C1A"/>
            </a:solidFill>
            <a:ln w="3333" cap="flat">
              <a:noFill/>
              <a:prstDash val="solid"/>
              <a:miter/>
            </a:ln>
          </p:spPr>
          <p:txBody>
            <a:bodyPr rtlCol="0" anchor="ctr"/>
            <a:lstStyle/>
            <a:p>
              <a:endParaRPr lang="es-ES" sz="1350"/>
            </a:p>
          </p:txBody>
        </p:sp>
        <p:sp>
          <p:nvSpPr>
            <p:cNvPr id="39" name="Forma libre: forma 38">
              <a:extLst>
                <a:ext uri="{FF2B5EF4-FFF2-40B4-BE49-F238E27FC236}">
                  <a16:creationId xmlns:a16="http://schemas.microsoft.com/office/drawing/2014/main" id="{0EEF2D0E-F336-3BBB-1B35-857F66E66CDB}"/>
                </a:ext>
              </a:extLst>
            </p:cNvPr>
            <p:cNvSpPr/>
            <p:nvPr/>
          </p:nvSpPr>
          <p:spPr>
            <a:xfrm>
              <a:off x="1103118" y="3171155"/>
              <a:ext cx="401942" cy="673740"/>
            </a:xfrm>
            <a:custGeom>
              <a:avLst/>
              <a:gdLst>
                <a:gd name="connsiteX0" fmla="*/ 401942 w 401942"/>
                <a:gd name="connsiteY0" fmla="*/ 204104 h 673740"/>
                <a:gd name="connsiteX1" fmla="*/ 345274 w 401942"/>
                <a:gd name="connsiteY1" fmla="*/ 0 h 673740"/>
                <a:gd name="connsiteX2" fmla="*/ 0 w 401942"/>
                <a:gd name="connsiteY2" fmla="*/ 480344 h 673740"/>
                <a:gd name="connsiteX3" fmla="*/ 55701 w 401942"/>
                <a:gd name="connsiteY3" fmla="*/ 616213 h 673740"/>
                <a:gd name="connsiteX4" fmla="*/ 278306 w 401942"/>
                <a:gd name="connsiteY4" fmla="*/ 652681 h 673740"/>
                <a:gd name="connsiteX5" fmla="*/ 401942 w 401942"/>
                <a:gd name="connsiteY5" fmla="*/ 204104 h 67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942" h="673740">
                  <a:moveTo>
                    <a:pt x="401942" y="204104"/>
                  </a:moveTo>
                  <a:cubicBezTo>
                    <a:pt x="390608" y="143003"/>
                    <a:pt x="372441" y="80435"/>
                    <a:pt x="345274" y="0"/>
                  </a:cubicBezTo>
                  <a:cubicBezTo>
                    <a:pt x="345274" y="233138"/>
                    <a:pt x="0" y="256839"/>
                    <a:pt x="0" y="480344"/>
                  </a:cubicBezTo>
                  <a:cubicBezTo>
                    <a:pt x="-76" y="531208"/>
                    <a:pt x="19941" y="580042"/>
                    <a:pt x="55701" y="616213"/>
                  </a:cubicBezTo>
                  <a:cubicBezTo>
                    <a:pt x="124770" y="685281"/>
                    <a:pt x="219272" y="685081"/>
                    <a:pt x="278306" y="652681"/>
                  </a:cubicBezTo>
                  <a:cubicBezTo>
                    <a:pt x="141037" y="506311"/>
                    <a:pt x="189371" y="336874"/>
                    <a:pt x="401942" y="204104"/>
                  </a:cubicBezTo>
                  <a:close/>
                </a:path>
              </a:pathLst>
            </a:custGeom>
            <a:solidFill>
              <a:srgbClr val="0DA9FF"/>
            </a:solidFill>
            <a:ln w="3333" cap="flat">
              <a:noFill/>
              <a:prstDash val="solid"/>
              <a:miter/>
            </a:ln>
          </p:spPr>
          <p:txBody>
            <a:bodyPr rtlCol="0" anchor="ctr"/>
            <a:lstStyle/>
            <a:p>
              <a:endParaRPr lang="es-ES" sz="1350"/>
            </a:p>
          </p:txBody>
        </p:sp>
        <p:sp>
          <p:nvSpPr>
            <p:cNvPr id="40" name="Forma libre: forma 39">
              <a:extLst>
                <a:ext uri="{FF2B5EF4-FFF2-40B4-BE49-F238E27FC236}">
                  <a16:creationId xmlns:a16="http://schemas.microsoft.com/office/drawing/2014/main" id="{D6AB9154-D285-9D10-0E65-04096E616CA9}"/>
                </a:ext>
              </a:extLst>
            </p:cNvPr>
            <p:cNvSpPr/>
            <p:nvPr/>
          </p:nvSpPr>
          <p:spPr>
            <a:xfrm>
              <a:off x="858380" y="3171155"/>
              <a:ext cx="401941" cy="832550"/>
            </a:xfrm>
            <a:custGeom>
              <a:avLst/>
              <a:gdLst>
                <a:gd name="connsiteX0" fmla="*/ 401942 w 401941"/>
                <a:gd name="connsiteY0" fmla="*/ 204104 h 832550"/>
                <a:gd name="connsiteX1" fmla="*/ 345274 w 401941"/>
                <a:gd name="connsiteY1" fmla="*/ 0 h 832550"/>
                <a:gd name="connsiteX2" fmla="*/ 0 w 401941"/>
                <a:gd name="connsiteY2" fmla="*/ 480344 h 832550"/>
                <a:gd name="connsiteX3" fmla="*/ 92869 w 401941"/>
                <a:gd name="connsiteY3" fmla="*/ 645447 h 832550"/>
                <a:gd name="connsiteX4" fmla="*/ 83968 w 401941"/>
                <a:gd name="connsiteY4" fmla="*/ 832551 h 832550"/>
                <a:gd name="connsiteX5" fmla="*/ 128269 w 401941"/>
                <a:gd name="connsiteY5" fmla="*/ 825184 h 832550"/>
                <a:gd name="connsiteX6" fmla="*/ 121269 w 401941"/>
                <a:gd name="connsiteY6" fmla="*/ 659781 h 832550"/>
                <a:gd name="connsiteX7" fmla="*/ 278306 w 401941"/>
                <a:gd name="connsiteY7" fmla="*/ 652747 h 832550"/>
                <a:gd name="connsiteX8" fmla="*/ 401942 w 401941"/>
                <a:gd name="connsiteY8" fmla="*/ 204104 h 83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1941" h="832550">
                  <a:moveTo>
                    <a:pt x="401942" y="204104"/>
                  </a:moveTo>
                  <a:cubicBezTo>
                    <a:pt x="390608" y="143003"/>
                    <a:pt x="372408" y="80435"/>
                    <a:pt x="345274" y="0"/>
                  </a:cubicBezTo>
                  <a:cubicBezTo>
                    <a:pt x="345274" y="233138"/>
                    <a:pt x="0" y="256839"/>
                    <a:pt x="0" y="480344"/>
                  </a:cubicBezTo>
                  <a:cubicBezTo>
                    <a:pt x="0" y="594979"/>
                    <a:pt x="92869" y="645447"/>
                    <a:pt x="92869" y="645447"/>
                  </a:cubicBezTo>
                  <a:cubicBezTo>
                    <a:pt x="78438" y="706738"/>
                    <a:pt x="75422" y="770166"/>
                    <a:pt x="83968" y="832551"/>
                  </a:cubicBezTo>
                  <a:lnTo>
                    <a:pt x="128269" y="825184"/>
                  </a:lnTo>
                  <a:cubicBezTo>
                    <a:pt x="106602" y="749849"/>
                    <a:pt x="119903" y="667814"/>
                    <a:pt x="121269" y="659781"/>
                  </a:cubicBezTo>
                  <a:cubicBezTo>
                    <a:pt x="177937" y="682481"/>
                    <a:pt x="236372" y="675748"/>
                    <a:pt x="278306" y="652747"/>
                  </a:cubicBezTo>
                  <a:cubicBezTo>
                    <a:pt x="140836" y="506311"/>
                    <a:pt x="189371" y="336907"/>
                    <a:pt x="401942" y="204104"/>
                  </a:cubicBezTo>
                  <a:close/>
                </a:path>
              </a:pathLst>
            </a:custGeom>
            <a:solidFill>
              <a:srgbClr val="00A443"/>
            </a:solidFill>
            <a:ln w="3333" cap="flat">
              <a:noFill/>
              <a:prstDash val="solid"/>
              <a:miter/>
            </a:ln>
          </p:spPr>
          <p:txBody>
            <a:bodyPr rtlCol="0" anchor="ctr"/>
            <a:lstStyle/>
            <a:p>
              <a:endParaRPr lang="es-ES" sz="1350"/>
            </a:p>
          </p:txBody>
        </p:sp>
      </p:grpSp>
    </p:spTree>
    <p:extLst>
      <p:ext uri="{BB962C8B-B14F-4D97-AF65-F5344CB8AC3E}">
        <p14:creationId xmlns:p14="http://schemas.microsoft.com/office/powerpoint/2010/main" val="6729726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1_En blanco">
    <p:bg>
      <p:bgPr>
        <a:solidFill>
          <a:schemeClr val="accent1"/>
        </a:soli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2614C848-8922-A25B-1109-44ED20D6E31F}"/>
              </a:ext>
            </a:extLst>
          </p:cNvPr>
          <p:cNvSpPr txBox="1"/>
          <p:nvPr userDrawn="1"/>
        </p:nvSpPr>
        <p:spPr>
          <a:xfrm>
            <a:off x="421056" y="4870049"/>
            <a:ext cx="0" cy="0"/>
          </a:xfrm>
          <a:prstGeom prst="rect">
            <a:avLst/>
          </a:prstGeom>
          <a:noFill/>
        </p:spPr>
        <p:txBody>
          <a:bodyPr wrap="none" lIns="0" tIns="0" rIns="0" bIns="0" rtlCol="0">
            <a:noAutofit/>
          </a:bodyPr>
          <a:lstStyle/>
          <a:p>
            <a:pPr algn="l"/>
            <a:endParaRPr lang="en-GB" sz="750" err="1">
              <a:solidFill>
                <a:schemeClr val="accent4"/>
              </a:solidFill>
              <a:latin typeface="IberPangea Text Light" panose="020B0404000000000000" pitchFamily="34" charset="0"/>
              <a:ea typeface="IberPangea Text Light" panose="020B0404000000000000" pitchFamily="34" charset="0"/>
              <a:cs typeface="IberPangea Text Light" panose="020B0404000000000000" pitchFamily="34" charset="0"/>
            </a:endParaRPr>
          </a:p>
        </p:txBody>
      </p:sp>
      <p:sp>
        <p:nvSpPr>
          <p:cNvPr id="4" name="TextBox 3">
            <a:extLst>
              <a:ext uri="{FF2B5EF4-FFF2-40B4-BE49-F238E27FC236}">
                <a16:creationId xmlns:a16="http://schemas.microsoft.com/office/drawing/2014/main" id="{6A1844B3-DB52-C12F-FEE1-B24DD89FD74D}"/>
              </a:ext>
            </a:extLst>
          </p:cNvPr>
          <p:cNvSpPr txBox="1"/>
          <p:nvPr userDrawn="1"/>
        </p:nvSpPr>
        <p:spPr>
          <a:xfrm>
            <a:off x="8476138" y="4841082"/>
            <a:ext cx="363062" cy="156686"/>
          </a:xfrm>
          <a:prstGeom prst="rect">
            <a:avLst/>
          </a:prstGeom>
          <a:noFill/>
        </p:spPr>
        <p:txBody>
          <a:bodyPr wrap="square" lIns="0" tIns="0" rIns="0" bIns="0" rtlCol="0">
            <a:noAutofit/>
          </a:bodyPr>
          <a:lstStyle/>
          <a:p>
            <a:pPr algn="r"/>
            <a:fld id="{D5E78EB0-DDD2-2F40-8AB8-446A90E58D7D}" type="slidenum">
              <a:rPr lang="en-US" sz="675" smtClean="0">
                <a:solidFill>
                  <a:schemeClr val="bg1"/>
                </a:solidFill>
                <a:latin typeface="+mn-lt"/>
                <a:ea typeface="IberPangea Text Light" panose="020B0404000000000000" pitchFamily="34" charset="0"/>
                <a:cs typeface="IberPangea Text Light" panose="020B0404000000000000" pitchFamily="34" charset="0"/>
              </a:rPr>
              <a:pPr algn="r"/>
              <a:t>‹#›</a:t>
            </a:fld>
            <a:endParaRPr lang="en-US" sz="675">
              <a:solidFill>
                <a:schemeClr val="bg1"/>
              </a:solidFill>
              <a:latin typeface="+mn-lt"/>
              <a:ea typeface="IberPangea Text Light" panose="020B0404000000000000" pitchFamily="34" charset="0"/>
              <a:cs typeface="IberPangea Text Light" panose="020B0404000000000000" pitchFamily="34" charset="0"/>
            </a:endParaRPr>
          </a:p>
        </p:txBody>
      </p:sp>
      <p:grpSp>
        <p:nvGrpSpPr>
          <p:cNvPr id="3" name="Grupo 2">
            <a:extLst>
              <a:ext uri="{FF2B5EF4-FFF2-40B4-BE49-F238E27FC236}">
                <a16:creationId xmlns:a16="http://schemas.microsoft.com/office/drawing/2014/main" id="{1BE10856-77B3-05ED-1ABB-CF39ECD0554D}"/>
              </a:ext>
            </a:extLst>
          </p:cNvPr>
          <p:cNvGrpSpPr/>
          <p:nvPr userDrawn="1"/>
        </p:nvGrpSpPr>
        <p:grpSpPr>
          <a:xfrm>
            <a:off x="7681532" y="293069"/>
            <a:ext cx="1156221" cy="197088"/>
            <a:chOff x="858380" y="3171155"/>
            <a:chExt cx="4884170" cy="832550"/>
          </a:xfrm>
          <a:solidFill>
            <a:schemeClr val="bg1"/>
          </a:solidFill>
        </p:grpSpPr>
        <p:sp>
          <p:nvSpPr>
            <p:cNvPr id="6" name="Forma libre: forma 5">
              <a:extLst>
                <a:ext uri="{FF2B5EF4-FFF2-40B4-BE49-F238E27FC236}">
                  <a16:creationId xmlns:a16="http://schemas.microsoft.com/office/drawing/2014/main" id="{D721ABE7-6C83-59D5-6062-DF80BECD91E2}"/>
                </a:ext>
              </a:extLst>
            </p:cNvPr>
            <p:cNvSpPr/>
            <p:nvPr/>
          </p:nvSpPr>
          <p:spPr>
            <a:xfrm>
              <a:off x="1915669" y="3359536"/>
              <a:ext cx="348035" cy="455921"/>
            </a:xfrm>
            <a:custGeom>
              <a:avLst/>
              <a:gdLst>
                <a:gd name="connsiteX0" fmla="*/ 289273 w 348035"/>
                <a:gd name="connsiteY0" fmla="*/ 231495 h 455921"/>
                <a:gd name="connsiteX1" fmla="*/ 215038 w 348035"/>
                <a:gd name="connsiteY1" fmla="*/ 201494 h 455921"/>
                <a:gd name="connsiteX2" fmla="*/ 160737 w 348035"/>
                <a:gd name="connsiteY2" fmla="*/ 186961 h 455921"/>
                <a:gd name="connsiteX3" fmla="*/ 102602 w 348035"/>
                <a:gd name="connsiteY3" fmla="*/ 162027 h 455921"/>
                <a:gd name="connsiteX4" fmla="*/ 82402 w 348035"/>
                <a:gd name="connsiteY4" fmla="*/ 119393 h 455921"/>
                <a:gd name="connsiteX5" fmla="*/ 107369 w 348035"/>
                <a:gd name="connsiteY5" fmla="*/ 75825 h 455921"/>
                <a:gd name="connsiteX6" fmla="*/ 174037 w 348035"/>
                <a:gd name="connsiteY6" fmla="*/ 59391 h 455921"/>
                <a:gd name="connsiteX7" fmla="*/ 242538 w 348035"/>
                <a:gd name="connsiteY7" fmla="*/ 77392 h 455921"/>
                <a:gd name="connsiteX8" fmla="*/ 282539 w 348035"/>
                <a:gd name="connsiteY8" fmla="*/ 133293 h 455921"/>
                <a:gd name="connsiteX9" fmla="*/ 340007 w 348035"/>
                <a:gd name="connsiteY9" fmla="*/ 111826 h 455921"/>
                <a:gd name="connsiteX10" fmla="*/ 305906 w 348035"/>
                <a:gd name="connsiteY10" fmla="*/ 50225 h 455921"/>
                <a:gd name="connsiteX11" fmla="*/ 249239 w 348035"/>
                <a:gd name="connsiteY11" fmla="*/ 12990 h 455921"/>
                <a:gd name="connsiteX12" fmla="*/ 173137 w 348035"/>
                <a:gd name="connsiteY12" fmla="*/ 23 h 455921"/>
                <a:gd name="connsiteX13" fmla="*/ 90069 w 348035"/>
                <a:gd name="connsiteY13" fmla="*/ 15824 h 455921"/>
                <a:gd name="connsiteX14" fmla="*/ 34501 w 348035"/>
                <a:gd name="connsiteY14" fmla="*/ 59725 h 455921"/>
                <a:gd name="connsiteX15" fmla="*/ 14500 w 348035"/>
                <a:gd name="connsiteY15" fmla="*/ 124459 h 455921"/>
                <a:gd name="connsiteX16" fmla="*/ 66901 w 348035"/>
                <a:gd name="connsiteY16" fmla="*/ 219828 h 455921"/>
                <a:gd name="connsiteX17" fmla="*/ 131836 w 348035"/>
                <a:gd name="connsiteY17" fmla="*/ 247495 h 455921"/>
                <a:gd name="connsiteX18" fmla="*/ 186171 w 348035"/>
                <a:gd name="connsiteY18" fmla="*/ 261996 h 455921"/>
                <a:gd name="connsiteX19" fmla="*/ 241105 w 348035"/>
                <a:gd name="connsiteY19" fmla="*/ 280963 h 455921"/>
                <a:gd name="connsiteX20" fmla="*/ 271739 w 348035"/>
                <a:gd name="connsiteY20" fmla="*/ 303997 h 455921"/>
                <a:gd name="connsiteX21" fmla="*/ 281539 w 348035"/>
                <a:gd name="connsiteY21" fmla="*/ 333997 h 455921"/>
                <a:gd name="connsiteX22" fmla="*/ 253739 w 348035"/>
                <a:gd name="connsiteY22" fmla="*/ 379498 h 455921"/>
                <a:gd name="connsiteX23" fmla="*/ 179204 w 348035"/>
                <a:gd name="connsiteY23" fmla="*/ 396532 h 455921"/>
                <a:gd name="connsiteX24" fmla="*/ 100569 w 348035"/>
                <a:gd name="connsiteY24" fmla="*/ 372865 h 455921"/>
                <a:gd name="connsiteX25" fmla="*/ 56668 w 348035"/>
                <a:gd name="connsiteY25" fmla="*/ 311897 h 455921"/>
                <a:gd name="connsiteX26" fmla="*/ 0 w 348035"/>
                <a:gd name="connsiteY26" fmla="*/ 335897 h 455921"/>
                <a:gd name="connsiteX27" fmla="*/ 36934 w 348035"/>
                <a:gd name="connsiteY27" fmla="*/ 399699 h 455921"/>
                <a:gd name="connsiteX28" fmla="*/ 98202 w 348035"/>
                <a:gd name="connsiteY28" fmla="*/ 441366 h 455921"/>
                <a:gd name="connsiteX29" fmla="*/ 179370 w 348035"/>
                <a:gd name="connsiteY29" fmla="*/ 455900 h 455921"/>
                <a:gd name="connsiteX30" fmla="*/ 269072 w 348035"/>
                <a:gd name="connsiteY30" fmla="*/ 439799 h 455921"/>
                <a:gd name="connsiteX31" fmla="*/ 327507 w 348035"/>
                <a:gd name="connsiteY31" fmla="*/ 395265 h 455921"/>
                <a:gd name="connsiteX32" fmla="*/ 348007 w 348035"/>
                <a:gd name="connsiteY32" fmla="*/ 328330 h 455921"/>
                <a:gd name="connsiteX33" fmla="*/ 333474 w 348035"/>
                <a:gd name="connsiteY33" fmla="*/ 273363 h 455921"/>
                <a:gd name="connsiteX34" fmla="*/ 289273 w 348035"/>
                <a:gd name="connsiteY34" fmla="*/ 231495 h 455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8035" h="455921">
                  <a:moveTo>
                    <a:pt x="289273" y="231495"/>
                  </a:moveTo>
                  <a:cubicBezTo>
                    <a:pt x="269672" y="219495"/>
                    <a:pt x="244928" y="209495"/>
                    <a:pt x="215038" y="201494"/>
                  </a:cubicBezTo>
                  <a:lnTo>
                    <a:pt x="160737" y="186961"/>
                  </a:lnTo>
                  <a:cubicBezTo>
                    <a:pt x="135469" y="179827"/>
                    <a:pt x="116092" y="171517"/>
                    <a:pt x="102602" y="162027"/>
                  </a:cubicBezTo>
                  <a:cubicBezTo>
                    <a:pt x="89112" y="152537"/>
                    <a:pt x="82378" y="138326"/>
                    <a:pt x="82402" y="119393"/>
                  </a:cubicBezTo>
                  <a:cubicBezTo>
                    <a:pt x="82402" y="101282"/>
                    <a:pt x="90725" y="86759"/>
                    <a:pt x="107369" y="75825"/>
                  </a:cubicBezTo>
                  <a:cubicBezTo>
                    <a:pt x="124013" y="64892"/>
                    <a:pt x="146236" y="59415"/>
                    <a:pt x="174037" y="59391"/>
                  </a:cubicBezTo>
                  <a:cubicBezTo>
                    <a:pt x="200548" y="59391"/>
                    <a:pt x="223381" y="65392"/>
                    <a:pt x="242538" y="77392"/>
                  </a:cubicBezTo>
                  <a:cubicBezTo>
                    <a:pt x="261696" y="89392"/>
                    <a:pt x="275029" y="108026"/>
                    <a:pt x="282539" y="133293"/>
                  </a:cubicBezTo>
                  <a:lnTo>
                    <a:pt x="340007" y="111826"/>
                  </a:lnTo>
                  <a:cubicBezTo>
                    <a:pt x="333510" y="88952"/>
                    <a:pt x="321843" y="67875"/>
                    <a:pt x="305906" y="50225"/>
                  </a:cubicBezTo>
                  <a:cubicBezTo>
                    <a:pt x="290129" y="33624"/>
                    <a:pt x="270739" y="20884"/>
                    <a:pt x="249239" y="12990"/>
                  </a:cubicBezTo>
                  <a:cubicBezTo>
                    <a:pt x="224881" y="4034"/>
                    <a:pt x="199084" y="-363"/>
                    <a:pt x="173137" y="23"/>
                  </a:cubicBezTo>
                  <a:cubicBezTo>
                    <a:pt x="141536" y="23"/>
                    <a:pt x="113846" y="5290"/>
                    <a:pt x="90069" y="15824"/>
                  </a:cubicBezTo>
                  <a:cubicBezTo>
                    <a:pt x="67871" y="25087"/>
                    <a:pt x="48651" y="40274"/>
                    <a:pt x="34501" y="59725"/>
                  </a:cubicBezTo>
                  <a:cubicBezTo>
                    <a:pt x="21137" y="78635"/>
                    <a:pt x="14134" y="101306"/>
                    <a:pt x="14500" y="124459"/>
                  </a:cubicBezTo>
                  <a:cubicBezTo>
                    <a:pt x="13357" y="163404"/>
                    <a:pt x="33414" y="199911"/>
                    <a:pt x="66901" y="219828"/>
                  </a:cubicBezTo>
                  <a:cubicBezTo>
                    <a:pt x="87065" y="232202"/>
                    <a:pt x="108946" y="241522"/>
                    <a:pt x="131836" y="247495"/>
                  </a:cubicBezTo>
                  <a:lnTo>
                    <a:pt x="186171" y="261996"/>
                  </a:lnTo>
                  <a:cubicBezTo>
                    <a:pt x="205044" y="266549"/>
                    <a:pt x="223441" y="272903"/>
                    <a:pt x="241105" y="280963"/>
                  </a:cubicBezTo>
                  <a:cubicBezTo>
                    <a:pt x="252972" y="286150"/>
                    <a:pt x="263462" y="294036"/>
                    <a:pt x="271739" y="303997"/>
                  </a:cubicBezTo>
                  <a:cubicBezTo>
                    <a:pt x="278269" y="312620"/>
                    <a:pt x="281723" y="323184"/>
                    <a:pt x="281539" y="333997"/>
                  </a:cubicBezTo>
                  <a:cubicBezTo>
                    <a:pt x="281539" y="352954"/>
                    <a:pt x="272272" y="368121"/>
                    <a:pt x="253739" y="379498"/>
                  </a:cubicBezTo>
                  <a:cubicBezTo>
                    <a:pt x="235205" y="390875"/>
                    <a:pt x="210361" y="396555"/>
                    <a:pt x="179204" y="396532"/>
                  </a:cubicBezTo>
                  <a:cubicBezTo>
                    <a:pt x="147626" y="396532"/>
                    <a:pt x="121412" y="388642"/>
                    <a:pt x="100569" y="372865"/>
                  </a:cubicBezTo>
                  <a:cubicBezTo>
                    <a:pt x="80048" y="357508"/>
                    <a:pt x="64725" y="336231"/>
                    <a:pt x="56668" y="311897"/>
                  </a:cubicBezTo>
                  <a:lnTo>
                    <a:pt x="0" y="335897"/>
                  </a:lnTo>
                  <a:cubicBezTo>
                    <a:pt x="7560" y="359581"/>
                    <a:pt x="20160" y="381348"/>
                    <a:pt x="36934" y="399699"/>
                  </a:cubicBezTo>
                  <a:cubicBezTo>
                    <a:pt x="53934" y="418052"/>
                    <a:pt x="74885" y="432299"/>
                    <a:pt x="98202" y="441366"/>
                  </a:cubicBezTo>
                  <a:cubicBezTo>
                    <a:pt x="124079" y="451363"/>
                    <a:pt x="151633" y="456297"/>
                    <a:pt x="179370" y="455900"/>
                  </a:cubicBezTo>
                  <a:cubicBezTo>
                    <a:pt x="213904" y="455900"/>
                    <a:pt x="243805" y="450533"/>
                    <a:pt x="269072" y="439799"/>
                  </a:cubicBezTo>
                  <a:cubicBezTo>
                    <a:pt x="294340" y="429066"/>
                    <a:pt x="313817" y="414222"/>
                    <a:pt x="327507" y="395265"/>
                  </a:cubicBezTo>
                  <a:cubicBezTo>
                    <a:pt x="341357" y="375738"/>
                    <a:pt x="348547" y="352264"/>
                    <a:pt x="348007" y="328330"/>
                  </a:cubicBezTo>
                  <a:cubicBezTo>
                    <a:pt x="348367" y="309013"/>
                    <a:pt x="343334" y="289980"/>
                    <a:pt x="333474" y="273363"/>
                  </a:cubicBezTo>
                  <a:cubicBezTo>
                    <a:pt x="322330" y="256049"/>
                    <a:pt x="307166" y="241685"/>
                    <a:pt x="289273" y="231495"/>
                  </a:cubicBezTo>
                  <a:close/>
                </a:path>
              </a:pathLst>
            </a:custGeom>
            <a:grpFill/>
            <a:ln w="3333" cap="flat">
              <a:noFill/>
              <a:prstDash val="solid"/>
              <a:miter/>
            </a:ln>
          </p:spPr>
          <p:txBody>
            <a:bodyPr rtlCol="0" anchor="ctr"/>
            <a:lstStyle/>
            <a:p>
              <a:endParaRPr lang="es-ES" sz="1350"/>
            </a:p>
          </p:txBody>
        </p:sp>
        <p:sp>
          <p:nvSpPr>
            <p:cNvPr id="20" name="Forma libre: forma 19">
              <a:extLst>
                <a:ext uri="{FF2B5EF4-FFF2-40B4-BE49-F238E27FC236}">
                  <a16:creationId xmlns:a16="http://schemas.microsoft.com/office/drawing/2014/main" id="{82E58D57-0873-1FEC-EF1F-F3E6D8D3D430}"/>
                </a:ext>
              </a:extLst>
            </p:cNvPr>
            <p:cNvSpPr/>
            <p:nvPr/>
          </p:nvSpPr>
          <p:spPr>
            <a:xfrm>
              <a:off x="2287261" y="3481452"/>
              <a:ext cx="304555" cy="333403"/>
            </a:xfrm>
            <a:custGeom>
              <a:avLst/>
              <a:gdLst>
                <a:gd name="connsiteX0" fmla="*/ 91585 w 304555"/>
                <a:gd name="connsiteY0" fmla="*/ 84011 h 333403"/>
                <a:gd name="connsiteX1" fmla="*/ 122219 w 304555"/>
                <a:gd name="connsiteY1" fmla="*/ 62844 h 333403"/>
                <a:gd name="connsiteX2" fmla="*/ 158553 w 304555"/>
                <a:gd name="connsiteY2" fmla="*/ 55577 h 333403"/>
                <a:gd name="connsiteX3" fmla="*/ 213587 w 304555"/>
                <a:gd name="connsiteY3" fmla="*/ 70444 h 333403"/>
                <a:gd name="connsiteX4" fmla="*/ 251488 w 304555"/>
                <a:gd name="connsiteY4" fmla="*/ 121278 h 333403"/>
                <a:gd name="connsiteX5" fmla="*/ 304556 w 304555"/>
                <a:gd name="connsiteY5" fmla="*/ 96011 h 333403"/>
                <a:gd name="connsiteX6" fmla="*/ 268855 w 304555"/>
                <a:gd name="connsiteY6" fmla="*/ 40110 h 333403"/>
                <a:gd name="connsiteX7" fmla="*/ 217687 w 304555"/>
                <a:gd name="connsiteY7" fmla="*/ 9476 h 333403"/>
                <a:gd name="connsiteX8" fmla="*/ 158653 w 304555"/>
                <a:gd name="connsiteY8" fmla="*/ 9 h 333403"/>
                <a:gd name="connsiteX9" fmla="*/ 95785 w 304555"/>
                <a:gd name="connsiteY9" fmla="*/ 12009 h 333403"/>
                <a:gd name="connsiteX10" fmla="*/ 45284 w 304555"/>
                <a:gd name="connsiteY10" fmla="*/ 46110 h 333403"/>
                <a:gd name="connsiteX11" fmla="*/ 11683 w 304555"/>
                <a:gd name="connsiteY11" fmla="*/ 98911 h 333403"/>
                <a:gd name="connsiteX12" fmla="*/ 16 w 304555"/>
                <a:gd name="connsiteY12" fmla="*/ 166813 h 333403"/>
                <a:gd name="connsiteX13" fmla="*/ 20550 w 304555"/>
                <a:gd name="connsiteY13" fmla="*/ 253681 h 333403"/>
                <a:gd name="connsiteX14" fmla="*/ 76918 w 304555"/>
                <a:gd name="connsiteY14" fmla="*/ 312249 h 333403"/>
                <a:gd name="connsiteX15" fmla="*/ 158420 w 304555"/>
                <a:gd name="connsiteY15" fmla="*/ 333383 h 333403"/>
                <a:gd name="connsiteX16" fmla="*/ 217454 w 304555"/>
                <a:gd name="connsiteY16" fmla="*/ 323916 h 333403"/>
                <a:gd name="connsiteX17" fmla="*/ 268622 w 304555"/>
                <a:gd name="connsiteY17" fmla="*/ 292982 h 333403"/>
                <a:gd name="connsiteX18" fmla="*/ 304323 w 304555"/>
                <a:gd name="connsiteY18" fmla="*/ 237381 h 333403"/>
                <a:gd name="connsiteX19" fmla="*/ 251388 w 304555"/>
                <a:gd name="connsiteY19" fmla="*/ 212247 h 333403"/>
                <a:gd name="connsiteX20" fmla="*/ 213487 w 304555"/>
                <a:gd name="connsiteY20" fmla="*/ 262781 h 333403"/>
                <a:gd name="connsiteX21" fmla="*/ 158553 w 304555"/>
                <a:gd name="connsiteY21" fmla="*/ 277948 h 333403"/>
                <a:gd name="connsiteX22" fmla="*/ 110852 w 304555"/>
                <a:gd name="connsiteY22" fmla="*/ 265315 h 333403"/>
                <a:gd name="connsiteX23" fmla="*/ 76118 w 304555"/>
                <a:gd name="connsiteY23" fmla="*/ 227747 h 333403"/>
                <a:gd name="connsiteX24" fmla="*/ 63184 w 304555"/>
                <a:gd name="connsiteY24" fmla="*/ 166779 h 333403"/>
                <a:gd name="connsiteX25" fmla="*/ 70751 w 304555"/>
                <a:gd name="connsiteY25" fmla="*/ 118778 h 333403"/>
                <a:gd name="connsiteX26" fmla="*/ 91585 w 304555"/>
                <a:gd name="connsiteY26" fmla="*/ 84011 h 33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04555" h="333403">
                  <a:moveTo>
                    <a:pt x="91585" y="84011"/>
                  </a:moveTo>
                  <a:cubicBezTo>
                    <a:pt x="100215" y="74904"/>
                    <a:pt x="110649" y="67694"/>
                    <a:pt x="122219" y="62844"/>
                  </a:cubicBezTo>
                  <a:cubicBezTo>
                    <a:pt x="133722" y="58017"/>
                    <a:pt x="146076" y="55547"/>
                    <a:pt x="158553" y="55577"/>
                  </a:cubicBezTo>
                  <a:cubicBezTo>
                    <a:pt x="177937" y="55217"/>
                    <a:pt x="197021" y="60374"/>
                    <a:pt x="213587" y="70444"/>
                  </a:cubicBezTo>
                  <a:cubicBezTo>
                    <a:pt x="229588" y="80354"/>
                    <a:pt x="242221" y="97301"/>
                    <a:pt x="251488" y="121278"/>
                  </a:cubicBezTo>
                  <a:lnTo>
                    <a:pt x="304556" y="96011"/>
                  </a:lnTo>
                  <a:cubicBezTo>
                    <a:pt x="297349" y="74764"/>
                    <a:pt x="285099" y="55584"/>
                    <a:pt x="268855" y="40110"/>
                  </a:cubicBezTo>
                  <a:cubicBezTo>
                    <a:pt x="254145" y="26410"/>
                    <a:pt x="236708" y="15973"/>
                    <a:pt x="217687" y="9476"/>
                  </a:cubicBezTo>
                  <a:cubicBezTo>
                    <a:pt x="198657" y="3126"/>
                    <a:pt x="178717" y="-74"/>
                    <a:pt x="158653" y="9"/>
                  </a:cubicBezTo>
                  <a:cubicBezTo>
                    <a:pt x="137106" y="-221"/>
                    <a:pt x="115732" y="3859"/>
                    <a:pt x="95785" y="12009"/>
                  </a:cubicBezTo>
                  <a:cubicBezTo>
                    <a:pt x="76831" y="19866"/>
                    <a:pt x="59654" y="31463"/>
                    <a:pt x="45284" y="46110"/>
                  </a:cubicBezTo>
                  <a:cubicBezTo>
                    <a:pt x="30513" y="61167"/>
                    <a:pt x="19067" y="79154"/>
                    <a:pt x="11683" y="98911"/>
                  </a:cubicBezTo>
                  <a:cubicBezTo>
                    <a:pt x="3666" y="120638"/>
                    <a:pt x="-287" y="143656"/>
                    <a:pt x="16" y="166813"/>
                  </a:cubicBezTo>
                  <a:cubicBezTo>
                    <a:pt x="16" y="199657"/>
                    <a:pt x="6860" y="228614"/>
                    <a:pt x="20550" y="253681"/>
                  </a:cubicBezTo>
                  <a:cubicBezTo>
                    <a:pt x="33607" y="278008"/>
                    <a:pt x="53107" y="298272"/>
                    <a:pt x="76918" y="312249"/>
                  </a:cubicBezTo>
                  <a:cubicBezTo>
                    <a:pt x="101672" y="326539"/>
                    <a:pt x="129839" y="333843"/>
                    <a:pt x="158420" y="333383"/>
                  </a:cubicBezTo>
                  <a:cubicBezTo>
                    <a:pt x="178483" y="333483"/>
                    <a:pt x="198427" y="330283"/>
                    <a:pt x="217454" y="323916"/>
                  </a:cubicBezTo>
                  <a:cubicBezTo>
                    <a:pt x="236534" y="317399"/>
                    <a:pt x="253985" y="306849"/>
                    <a:pt x="268622" y="292982"/>
                  </a:cubicBezTo>
                  <a:cubicBezTo>
                    <a:pt x="284729" y="277512"/>
                    <a:pt x="296959" y="258465"/>
                    <a:pt x="304323" y="237381"/>
                  </a:cubicBezTo>
                  <a:lnTo>
                    <a:pt x="251388" y="212247"/>
                  </a:lnTo>
                  <a:cubicBezTo>
                    <a:pt x="242121" y="235848"/>
                    <a:pt x="229488" y="252691"/>
                    <a:pt x="213487" y="262781"/>
                  </a:cubicBezTo>
                  <a:cubicBezTo>
                    <a:pt x="197017" y="273018"/>
                    <a:pt x="177943" y="278285"/>
                    <a:pt x="158553" y="277948"/>
                  </a:cubicBezTo>
                  <a:cubicBezTo>
                    <a:pt x="141806" y="278092"/>
                    <a:pt x="125332" y="273728"/>
                    <a:pt x="110852" y="265315"/>
                  </a:cubicBezTo>
                  <a:cubicBezTo>
                    <a:pt x="95885" y="256415"/>
                    <a:pt x="83818" y="243368"/>
                    <a:pt x="76118" y="227747"/>
                  </a:cubicBezTo>
                  <a:cubicBezTo>
                    <a:pt x="67494" y="211124"/>
                    <a:pt x="63184" y="190803"/>
                    <a:pt x="63184" y="166779"/>
                  </a:cubicBezTo>
                  <a:cubicBezTo>
                    <a:pt x="62884" y="150459"/>
                    <a:pt x="65444" y="134215"/>
                    <a:pt x="70751" y="118778"/>
                  </a:cubicBezTo>
                  <a:cubicBezTo>
                    <a:pt x="75191" y="105861"/>
                    <a:pt x="82288" y="94018"/>
                    <a:pt x="91585" y="84011"/>
                  </a:cubicBezTo>
                  <a:close/>
                </a:path>
              </a:pathLst>
            </a:custGeom>
            <a:grpFill/>
            <a:ln w="3333" cap="flat">
              <a:noFill/>
              <a:prstDash val="solid"/>
              <a:miter/>
            </a:ln>
          </p:spPr>
          <p:txBody>
            <a:bodyPr rtlCol="0" anchor="ctr"/>
            <a:lstStyle/>
            <a:p>
              <a:endParaRPr lang="es-ES" sz="1350"/>
            </a:p>
          </p:txBody>
        </p:sp>
        <p:sp>
          <p:nvSpPr>
            <p:cNvPr id="21" name="Forma libre: forma 20">
              <a:extLst>
                <a:ext uri="{FF2B5EF4-FFF2-40B4-BE49-F238E27FC236}">
                  <a16:creationId xmlns:a16="http://schemas.microsoft.com/office/drawing/2014/main" id="{2B2BE71B-AA86-1309-5EB4-8276FA172C2C}"/>
                </a:ext>
              </a:extLst>
            </p:cNvPr>
            <p:cNvSpPr/>
            <p:nvPr/>
          </p:nvSpPr>
          <p:spPr>
            <a:xfrm>
              <a:off x="2608072" y="3481431"/>
              <a:ext cx="325300" cy="334137"/>
            </a:xfrm>
            <a:custGeom>
              <a:avLst/>
              <a:gdLst>
                <a:gd name="connsiteX0" fmla="*/ 246283 w 325300"/>
                <a:gd name="connsiteY0" fmla="*/ 20865 h 334137"/>
                <a:gd name="connsiteX1" fmla="*/ 162281 w 325300"/>
                <a:gd name="connsiteY1" fmla="*/ 31 h 334137"/>
                <a:gd name="connsiteX2" fmla="*/ 97847 w 325300"/>
                <a:gd name="connsiteY2" fmla="*/ 12031 h 334137"/>
                <a:gd name="connsiteX3" fmla="*/ 46112 w 325300"/>
                <a:gd name="connsiteY3" fmla="*/ 46465 h 334137"/>
                <a:gd name="connsiteX4" fmla="*/ 12012 w 325300"/>
                <a:gd name="connsiteY4" fmla="*/ 99500 h 334137"/>
                <a:gd name="connsiteX5" fmla="*/ 11 w 325300"/>
                <a:gd name="connsiteY5" fmla="*/ 166768 h 334137"/>
                <a:gd name="connsiteX6" fmla="*/ 21179 w 325300"/>
                <a:gd name="connsiteY6" fmla="*/ 253936 h 334137"/>
                <a:gd name="connsiteX7" fmla="*/ 79280 w 325300"/>
                <a:gd name="connsiteY7" fmla="*/ 313004 h 334137"/>
                <a:gd name="connsiteX8" fmla="*/ 227383 w 325300"/>
                <a:gd name="connsiteY8" fmla="*/ 321838 h 334137"/>
                <a:gd name="connsiteX9" fmla="*/ 279184 w 325300"/>
                <a:gd name="connsiteY9" fmla="*/ 287404 h 334137"/>
                <a:gd name="connsiteX10" fmla="*/ 313285 w 325300"/>
                <a:gd name="connsiteY10" fmla="*/ 234669 h 334137"/>
                <a:gd name="connsiteX11" fmla="*/ 325285 w 325300"/>
                <a:gd name="connsiteY11" fmla="*/ 166768 h 334137"/>
                <a:gd name="connsiteX12" fmla="*/ 304151 w 325300"/>
                <a:gd name="connsiteY12" fmla="*/ 79299 h 334137"/>
                <a:gd name="connsiteX13" fmla="*/ 246283 w 325300"/>
                <a:gd name="connsiteY13" fmla="*/ 20865 h 334137"/>
                <a:gd name="connsiteX14" fmla="*/ 254484 w 325300"/>
                <a:gd name="connsiteY14" fmla="*/ 213502 h 334137"/>
                <a:gd name="connsiteX15" fmla="*/ 233650 w 325300"/>
                <a:gd name="connsiteY15" fmla="*/ 248569 h 334137"/>
                <a:gd name="connsiteX16" fmla="*/ 202082 w 325300"/>
                <a:gd name="connsiteY16" fmla="*/ 270337 h 334137"/>
                <a:gd name="connsiteX17" fmla="*/ 162281 w 325300"/>
                <a:gd name="connsiteY17" fmla="*/ 277937 h 334137"/>
                <a:gd name="connsiteX18" fmla="*/ 112047 w 325300"/>
                <a:gd name="connsiteY18" fmla="*/ 264603 h 334137"/>
                <a:gd name="connsiteX19" fmla="*/ 76680 w 325300"/>
                <a:gd name="connsiteY19" fmla="*/ 226402 h 334137"/>
                <a:gd name="connsiteX20" fmla="*/ 63746 w 325300"/>
                <a:gd name="connsiteY20" fmla="*/ 166701 h 334137"/>
                <a:gd name="connsiteX21" fmla="*/ 71013 w 325300"/>
                <a:gd name="connsiteY21" fmla="*/ 120033 h 334137"/>
                <a:gd name="connsiteX22" fmla="*/ 91547 w 325300"/>
                <a:gd name="connsiteY22" fmla="*/ 85299 h 334137"/>
                <a:gd name="connsiteX23" fmla="*/ 123114 w 325300"/>
                <a:gd name="connsiteY23" fmla="*/ 63499 h 334137"/>
                <a:gd name="connsiteX24" fmla="*/ 162281 w 325300"/>
                <a:gd name="connsiteY24" fmla="*/ 56232 h 334137"/>
                <a:gd name="connsiteX25" fmla="*/ 213749 w 325300"/>
                <a:gd name="connsiteY25" fmla="*/ 69566 h 334137"/>
                <a:gd name="connsiteX26" fmla="*/ 249117 w 325300"/>
                <a:gd name="connsiteY26" fmla="*/ 107466 h 334137"/>
                <a:gd name="connsiteX27" fmla="*/ 262050 w 325300"/>
                <a:gd name="connsiteY27" fmla="*/ 166834 h 334137"/>
                <a:gd name="connsiteX28" fmla="*/ 254484 w 325300"/>
                <a:gd name="connsiteY28" fmla="*/ 213502 h 334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25300" h="334137">
                  <a:moveTo>
                    <a:pt x="246283" y="20865"/>
                  </a:moveTo>
                  <a:cubicBezTo>
                    <a:pt x="220603" y="6654"/>
                    <a:pt x="191626" y="-533"/>
                    <a:pt x="162281" y="31"/>
                  </a:cubicBezTo>
                  <a:cubicBezTo>
                    <a:pt x="140228" y="-179"/>
                    <a:pt x="118344" y="3898"/>
                    <a:pt x="97847" y="12031"/>
                  </a:cubicBezTo>
                  <a:cubicBezTo>
                    <a:pt x="78406" y="19811"/>
                    <a:pt x="60793" y="31535"/>
                    <a:pt x="46112" y="46465"/>
                  </a:cubicBezTo>
                  <a:cubicBezTo>
                    <a:pt x="31239" y="61625"/>
                    <a:pt x="19632" y="79676"/>
                    <a:pt x="12012" y="99500"/>
                  </a:cubicBezTo>
                  <a:cubicBezTo>
                    <a:pt x="3825" y="120970"/>
                    <a:pt x="-245" y="143790"/>
                    <a:pt x="11" y="166768"/>
                  </a:cubicBezTo>
                  <a:cubicBezTo>
                    <a:pt x="11" y="199612"/>
                    <a:pt x="7068" y="228669"/>
                    <a:pt x="21179" y="253936"/>
                  </a:cubicBezTo>
                  <a:cubicBezTo>
                    <a:pt x="34712" y="278617"/>
                    <a:pt x="54826" y="299064"/>
                    <a:pt x="79280" y="313004"/>
                  </a:cubicBezTo>
                  <a:cubicBezTo>
                    <a:pt x="124921" y="337678"/>
                    <a:pt x="179135" y="340911"/>
                    <a:pt x="227383" y="321838"/>
                  </a:cubicBezTo>
                  <a:cubicBezTo>
                    <a:pt x="246767" y="313917"/>
                    <a:pt x="264380" y="302214"/>
                    <a:pt x="279184" y="287404"/>
                  </a:cubicBezTo>
                  <a:cubicBezTo>
                    <a:pt x="294101" y="272393"/>
                    <a:pt x="305715" y="254429"/>
                    <a:pt x="313285" y="234669"/>
                  </a:cubicBezTo>
                  <a:cubicBezTo>
                    <a:pt x="321512" y="212989"/>
                    <a:pt x="325582" y="189955"/>
                    <a:pt x="325285" y="166768"/>
                  </a:cubicBezTo>
                  <a:cubicBezTo>
                    <a:pt x="325285" y="133434"/>
                    <a:pt x="318242" y="104276"/>
                    <a:pt x="304151" y="79299"/>
                  </a:cubicBezTo>
                  <a:cubicBezTo>
                    <a:pt x="290611" y="54862"/>
                    <a:pt x="270587" y="34641"/>
                    <a:pt x="246283" y="20865"/>
                  </a:cubicBezTo>
                  <a:close/>
                  <a:moveTo>
                    <a:pt x="254484" y="213502"/>
                  </a:moveTo>
                  <a:cubicBezTo>
                    <a:pt x="249977" y="226479"/>
                    <a:pt x="242890" y="238406"/>
                    <a:pt x="233650" y="248569"/>
                  </a:cubicBezTo>
                  <a:cubicBezTo>
                    <a:pt x="224823" y="258020"/>
                    <a:pt x="214056" y="265446"/>
                    <a:pt x="202082" y="270337"/>
                  </a:cubicBezTo>
                  <a:cubicBezTo>
                    <a:pt x="189449" y="275480"/>
                    <a:pt x="175922" y="278063"/>
                    <a:pt x="162281" y="277937"/>
                  </a:cubicBezTo>
                  <a:cubicBezTo>
                    <a:pt x="144635" y="278147"/>
                    <a:pt x="127268" y="273537"/>
                    <a:pt x="112047" y="264603"/>
                  </a:cubicBezTo>
                  <a:cubicBezTo>
                    <a:pt x="96857" y="255503"/>
                    <a:pt x="84587" y="242246"/>
                    <a:pt x="76680" y="226402"/>
                  </a:cubicBezTo>
                  <a:cubicBezTo>
                    <a:pt x="68056" y="209779"/>
                    <a:pt x="63746" y="189878"/>
                    <a:pt x="63746" y="166701"/>
                  </a:cubicBezTo>
                  <a:cubicBezTo>
                    <a:pt x="63456" y="150841"/>
                    <a:pt x="65913" y="135054"/>
                    <a:pt x="71013" y="120033"/>
                  </a:cubicBezTo>
                  <a:cubicBezTo>
                    <a:pt x="75470" y="107200"/>
                    <a:pt x="82450" y="95389"/>
                    <a:pt x="91547" y="85299"/>
                  </a:cubicBezTo>
                  <a:cubicBezTo>
                    <a:pt x="100240" y="75689"/>
                    <a:pt x="111047" y="68226"/>
                    <a:pt x="123114" y="63499"/>
                  </a:cubicBezTo>
                  <a:cubicBezTo>
                    <a:pt x="135588" y="58609"/>
                    <a:pt x="148881" y="56142"/>
                    <a:pt x="162281" y="56232"/>
                  </a:cubicBezTo>
                  <a:cubicBezTo>
                    <a:pt x="180329" y="55915"/>
                    <a:pt x="198122" y="60525"/>
                    <a:pt x="213749" y="69566"/>
                  </a:cubicBezTo>
                  <a:cubicBezTo>
                    <a:pt x="228880" y="78606"/>
                    <a:pt x="241143" y="91746"/>
                    <a:pt x="249117" y="107466"/>
                  </a:cubicBezTo>
                  <a:cubicBezTo>
                    <a:pt x="257760" y="123910"/>
                    <a:pt x="262074" y="143700"/>
                    <a:pt x="262050" y="166834"/>
                  </a:cubicBezTo>
                  <a:cubicBezTo>
                    <a:pt x="262277" y="182715"/>
                    <a:pt x="259717" y="198508"/>
                    <a:pt x="254484" y="213502"/>
                  </a:cubicBezTo>
                  <a:close/>
                </a:path>
              </a:pathLst>
            </a:custGeom>
            <a:grpFill/>
            <a:ln w="3333" cap="flat">
              <a:noFill/>
              <a:prstDash val="solid"/>
              <a:miter/>
            </a:ln>
          </p:spPr>
          <p:txBody>
            <a:bodyPr rtlCol="0" anchor="ctr"/>
            <a:lstStyle/>
            <a:p>
              <a:endParaRPr lang="es-ES" sz="1350"/>
            </a:p>
          </p:txBody>
        </p:sp>
        <p:sp>
          <p:nvSpPr>
            <p:cNvPr id="22" name="Forma libre: forma 21">
              <a:extLst>
                <a:ext uri="{FF2B5EF4-FFF2-40B4-BE49-F238E27FC236}">
                  <a16:creationId xmlns:a16="http://schemas.microsoft.com/office/drawing/2014/main" id="{1DBE8445-14DA-6BD8-27CD-A6CF762470E9}"/>
                </a:ext>
              </a:extLst>
            </p:cNvPr>
            <p:cNvSpPr/>
            <p:nvPr/>
          </p:nvSpPr>
          <p:spPr>
            <a:xfrm>
              <a:off x="2932391" y="3382293"/>
              <a:ext cx="389074" cy="426609"/>
            </a:xfrm>
            <a:custGeom>
              <a:avLst/>
              <a:gdLst>
                <a:gd name="connsiteX0" fmla="*/ 315140 w 389074"/>
                <a:gd name="connsiteY0" fmla="*/ 0 h 426609"/>
                <a:gd name="connsiteX1" fmla="*/ 252639 w 389074"/>
                <a:gd name="connsiteY1" fmla="*/ 38067 h 426609"/>
                <a:gd name="connsiteX2" fmla="*/ 252639 w 389074"/>
                <a:gd name="connsiteY2" fmla="*/ 105636 h 426609"/>
                <a:gd name="connsiteX3" fmla="*/ 121803 w 389074"/>
                <a:gd name="connsiteY3" fmla="*/ 105636 h 426609"/>
                <a:gd name="connsiteX4" fmla="*/ 121803 w 389074"/>
                <a:gd name="connsiteY4" fmla="*/ 0 h 426609"/>
                <a:gd name="connsiteX5" fmla="*/ 59368 w 389074"/>
                <a:gd name="connsiteY5" fmla="*/ 38067 h 426609"/>
                <a:gd name="connsiteX6" fmla="*/ 59368 w 389074"/>
                <a:gd name="connsiteY6" fmla="*/ 105636 h 426609"/>
                <a:gd name="connsiteX7" fmla="*/ 0 w 389074"/>
                <a:gd name="connsiteY7" fmla="*/ 105636 h 426609"/>
                <a:gd name="connsiteX8" fmla="*/ 0 w 389074"/>
                <a:gd name="connsiteY8" fmla="*/ 157437 h 426609"/>
                <a:gd name="connsiteX9" fmla="*/ 59368 w 389074"/>
                <a:gd name="connsiteY9" fmla="*/ 157437 h 426609"/>
                <a:gd name="connsiteX10" fmla="*/ 59368 w 389074"/>
                <a:gd name="connsiteY10" fmla="*/ 327440 h 426609"/>
                <a:gd name="connsiteX11" fmla="*/ 70435 w 389074"/>
                <a:gd name="connsiteY11" fmla="*/ 379241 h 426609"/>
                <a:gd name="connsiteX12" fmla="*/ 102969 w 389074"/>
                <a:gd name="connsiteY12" fmla="*/ 414275 h 426609"/>
                <a:gd name="connsiteX13" fmla="*/ 156003 w 389074"/>
                <a:gd name="connsiteY13" fmla="*/ 426609 h 426609"/>
                <a:gd name="connsiteX14" fmla="*/ 195804 w 389074"/>
                <a:gd name="connsiteY14" fmla="*/ 426609 h 426609"/>
                <a:gd name="connsiteX15" fmla="*/ 195804 w 389074"/>
                <a:gd name="connsiteY15" fmla="*/ 372275 h 426609"/>
                <a:gd name="connsiteX16" fmla="*/ 162970 w 389074"/>
                <a:gd name="connsiteY16" fmla="*/ 372275 h 426609"/>
                <a:gd name="connsiteX17" fmla="*/ 131703 w 389074"/>
                <a:gd name="connsiteY17" fmla="*/ 359641 h 426609"/>
                <a:gd name="connsiteX18" fmla="*/ 121903 w 389074"/>
                <a:gd name="connsiteY18" fmla="*/ 322974 h 426609"/>
                <a:gd name="connsiteX19" fmla="*/ 121903 w 389074"/>
                <a:gd name="connsiteY19" fmla="*/ 157270 h 426609"/>
                <a:gd name="connsiteX20" fmla="*/ 252639 w 389074"/>
                <a:gd name="connsiteY20" fmla="*/ 157270 h 426609"/>
                <a:gd name="connsiteX21" fmla="*/ 252639 w 389074"/>
                <a:gd name="connsiteY21" fmla="*/ 327274 h 426609"/>
                <a:gd name="connsiteX22" fmla="*/ 263706 w 389074"/>
                <a:gd name="connsiteY22" fmla="*/ 379075 h 426609"/>
                <a:gd name="connsiteX23" fmla="*/ 296240 w 389074"/>
                <a:gd name="connsiteY23" fmla="*/ 414109 h 426609"/>
                <a:gd name="connsiteX24" fmla="*/ 349274 w 389074"/>
                <a:gd name="connsiteY24" fmla="*/ 426442 h 426609"/>
                <a:gd name="connsiteX25" fmla="*/ 389075 w 389074"/>
                <a:gd name="connsiteY25" fmla="*/ 426442 h 426609"/>
                <a:gd name="connsiteX26" fmla="*/ 389075 w 389074"/>
                <a:gd name="connsiteY26" fmla="*/ 372108 h 426609"/>
                <a:gd name="connsiteX27" fmla="*/ 356241 w 389074"/>
                <a:gd name="connsiteY27" fmla="*/ 372108 h 426609"/>
                <a:gd name="connsiteX28" fmla="*/ 324974 w 389074"/>
                <a:gd name="connsiteY28" fmla="*/ 359474 h 426609"/>
                <a:gd name="connsiteX29" fmla="*/ 315173 w 389074"/>
                <a:gd name="connsiteY29" fmla="*/ 322807 h 426609"/>
                <a:gd name="connsiteX30" fmla="*/ 315173 w 389074"/>
                <a:gd name="connsiteY30" fmla="*/ 157270 h 426609"/>
                <a:gd name="connsiteX31" fmla="*/ 389075 w 389074"/>
                <a:gd name="connsiteY31" fmla="*/ 157270 h 426609"/>
                <a:gd name="connsiteX32" fmla="*/ 389075 w 389074"/>
                <a:gd name="connsiteY32" fmla="*/ 105469 h 426609"/>
                <a:gd name="connsiteX33" fmla="*/ 315140 w 389074"/>
                <a:gd name="connsiteY33" fmla="*/ 105469 h 426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89074" h="426609">
                  <a:moveTo>
                    <a:pt x="315140" y="0"/>
                  </a:moveTo>
                  <a:lnTo>
                    <a:pt x="252639" y="38067"/>
                  </a:lnTo>
                  <a:lnTo>
                    <a:pt x="252639" y="105636"/>
                  </a:lnTo>
                  <a:lnTo>
                    <a:pt x="121803" y="105636"/>
                  </a:lnTo>
                  <a:lnTo>
                    <a:pt x="121803" y="0"/>
                  </a:lnTo>
                  <a:lnTo>
                    <a:pt x="59368" y="38067"/>
                  </a:lnTo>
                  <a:lnTo>
                    <a:pt x="59368" y="105636"/>
                  </a:lnTo>
                  <a:lnTo>
                    <a:pt x="0" y="105636"/>
                  </a:lnTo>
                  <a:lnTo>
                    <a:pt x="0" y="157437"/>
                  </a:lnTo>
                  <a:lnTo>
                    <a:pt x="59368" y="157437"/>
                  </a:lnTo>
                  <a:lnTo>
                    <a:pt x="59368" y="327440"/>
                  </a:lnTo>
                  <a:cubicBezTo>
                    <a:pt x="59051" y="345327"/>
                    <a:pt x="62838" y="363048"/>
                    <a:pt x="70435" y="379241"/>
                  </a:cubicBezTo>
                  <a:cubicBezTo>
                    <a:pt x="77421" y="393985"/>
                    <a:pt x="88782" y="406219"/>
                    <a:pt x="102969" y="414275"/>
                  </a:cubicBezTo>
                  <a:cubicBezTo>
                    <a:pt x="117259" y="422519"/>
                    <a:pt x="134936" y="426632"/>
                    <a:pt x="156003" y="426609"/>
                  </a:cubicBezTo>
                  <a:lnTo>
                    <a:pt x="195804" y="426609"/>
                  </a:lnTo>
                  <a:lnTo>
                    <a:pt x="195804" y="372275"/>
                  </a:lnTo>
                  <a:lnTo>
                    <a:pt x="162970" y="372275"/>
                  </a:lnTo>
                  <a:cubicBezTo>
                    <a:pt x="148636" y="372275"/>
                    <a:pt x="138213" y="368064"/>
                    <a:pt x="131703" y="359641"/>
                  </a:cubicBezTo>
                  <a:cubicBezTo>
                    <a:pt x="125193" y="351217"/>
                    <a:pt x="121926" y="338997"/>
                    <a:pt x="121903" y="322974"/>
                  </a:cubicBezTo>
                  <a:lnTo>
                    <a:pt x="121903" y="157270"/>
                  </a:lnTo>
                  <a:lnTo>
                    <a:pt x="252639" y="157270"/>
                  </a:lnTo>
                  <a:lnTo>
                    <a:pt x="252639" y="327274"/>
                  </a:lnTo>
                  <a:cubicBezTo>
                    <a:pt x="252322" y="345161"/>
                    <a:pt x="256109" y="362881"/>
                    <a:pt x="263706" y="379075"/>
                  </a:cubicBezTo>
                  <a:cubicBezTo>
                    <a:pt x="270692" y="393818"/>
                    <a:pt x="282052" y="406052"/>
                    <a:pt x="296240" y="414109"/>
                  </a:cubicBezTo>
                  <a:cubicBezTo>
                    <a:pt x="310530" y="422352"/>
                    <a:pt x="328207" y="426466"/>
                    <a:pt x="349274" y="426442"/>
                  </a:cubicBezTo>
                  <a:lnTo>
                    <a:pt x="389075" y="426442"/>
                  </a:lnTo>
                  <a:lnTo>
                    <a:pt x="389075" y="372108"/>
                  </a:lnTo>
                  <a:lnTo>
                    <a:pt x="356241" y="372108"/>
                  </a:lnTo>
                  <a:cubicBezTo>
                    <a:pt x="341907" y="372108"/>
                    <a:pt x="331484" y="367898"/>
                    <a:pt x="324974" y="359474"/>
                  </a:cubicBezTo>
                  <a:cubicBezTo>
                    <a:pt x="318463" y="351051"/>
                    <a:pt x="315197" y="338831"/>
                    <a:pt x="315173" y="322807"/>
                  </a:cubicBezTo>
                  <a:lnTo>
                    <a:pt x="315173" y="157270"/>
                  </a:lnTo>
                  <a:lnTo>
                    <a:pt x="389075" y="157270"/>
                  </a:lnTo>
                  <a:lnTo>
                    <a:pt x="389075" y="105469"/>
                  </a:lnTo>
                  <a:lnTo>
                    <a:pt x="315140" y="105469"/>
                  </a:lnTo>
                  <a:close/>
                </a:path>
              </a:pathLst>
            </a:custGeom>
            <a:grpFill/>
            <a:ln w="3333" cap="flat">
              <a:noFill/>
              <a:prstDash val="solid"/>
              <a:miter/>
            </a:ln>
          </p:spPr>
          <p:txBody>
            <a:bodyPr rtlCol="0" anchor="ctr"/>
            <a:lstStyle/>
            <a:p>
              <a:endParaRPr lang="es-ES" sz="1350"/>
            </a:p>
          </p:txBody>
        </p:sp>
        <p:sp>
          <p:nvSpPr>
            <p:cNvPr id="23" name="Forma libre: forma 22">
              <a:extLst>
                <a:ext uri="{FF2B5EF4-FFF2-40B4-BE49-F238E27FC236}">
                  <a16:creationId xmlns:a16="http://schemas.microsoft.com/office/drawing/2014/main" id="{AF163FB5-5181-F0CA-ECA3-438E9DE88977}"/>
                </a:ext>
              </a:extLst>
            </p:cNvPr>
            <p:cNvSpPr/>
            <p:nvPr/>
          </p:nvSpPr>
          <p:spPr>
            <a:xfrm>
              <a:off x="3363766" y="3487762"/>
              <a:ext cx="61901" cy="320840"/>
            </a:xfrm>
            <a:custGeom>
              <a:avLst/>
              <a:gdLst>
                <a:gd name="connsiteX0" fmla="*/ 0 w 61901"/>
                <a:gd name="connsiteY0" fmla="*/ 0 h 320840"/>
                <a:gd name="connsiteX1" fmla="*/ 61901 w 61901"/>
                <a:gd name="connsiteY1" fmla="*/ 0 h 320840"/>
                <a:gd name="connsiteX2" fmla="*/ 61901 w 61901"/>
                <a:gd name="connsiteY2" fmla="*/ 320840 h 320840"/>
                <a:gd name="connsiteX3" fmla="*/ 0 w 61901"/>
                <a:gd name="connsiteY3" fmla="*/ 320840 h 320840"/>
              </a:gdLst>
              <a:ahLst/>
              <a:cxnLst>
                <a:cxn ang="0">
                  <a:pos x="connsiteX0" y="connsiteY0"/>
                </a:cxn>
                <a:cxn ang="0">
                  <a:pos x="connsiteX1" y="connsiteY1"/>
                </a:cxn>
                <a:cxn ang="0">
                  <a:pos x="connsiteX2" y="connsiteY2"/>
                </a:cxn>
                <a:cxn ang="0">
                  <a:pos x="connsiteX3" y="connsiteY3"/>
                </a:cxn>
              </a:cxnLst>
              <a:rect l="l" t="t" r="r" b="b"/>
              <a:pathLst>
                <a:path w="61901" h="320840">
                  <a:moveTo>
                    <a:pt x="0" y="0"/>
                  </a:moveTo>
                  <a:lnTo>
                    <a:pt x="61901" y="0"/>
                  </a:lnTo>
                  <a:lnTo>
                    <a:pt x="61901" y="320840"/>
                  </a:lnTo>
                  <a:lnTo>
                    <a:pt x="0" y="320840"/>
                  </a:lnTo>
                  <a:close/>
                </a:path>
              </a:pathLst>
            </a:custGeom>
            <a:grpFill/>
            <a:ln w="3333" cap="flat">
              <a:noFill/>
              <a:prstDash val="solid"/>
              <a:miter/>
            </a:ln>
          </p:spPr>
          <p:txBody>
            <a:bodyPr rtlCol="0" anchor="ctr"/>
            <a:lstStyle/>
            <a:p>
              <a:endParaRPr lang="es-ES" sz="1350"/>
            </a:p>
          </p:txBody>
        </p:sp>
        <p:sp>
          <p:nvSpPr>
            <p:cNvPr id="24" name="Forma libre: forma 23">
              <a:extLst>
                <a:ext uri="{FF2B5EF4-FFF2-40B4-BE49-F238E27FC236}">
                  <a16:creationId xmlns:a16="http://schemas.microsoft.com/office/drawing/2014/main" id="{DC8DA471-5502-1C09-A26F-22ACA837085E}"/>
                </a:ext>
              </a:extLst>
            </p:cNvPr>
            <p:cNvSpPr/>
            <p:nvPr/>
          </p:nvSpPr>
          <p:spPr>
            <a:xfrm>
              <a:off x="3352355" y="3351978"/>
              <a:ext cx="85223" cy="81495"/>
            </a:xfrm>
            <a:custGeom>
              <a:avLst/>
              <a:gdLst>
                <a:gd name="connsiteX0" fmla="*/ 72679 w 85223"/>
                <a:gd name="connsiteY0" fmla="*/ 11048 h 81495"/>
                <a:gd name="connsiteX1" fmla="*/ 42345 w 85223"/>
                <a:gd name="connsiteY1" fmla="*/ 14 h 81495"/>
                <a:gd name="connsiteX2" fmla="*/ 12344 w 85223"/>
                <a:gd name="connsiteY2" fmla="*/ 11048 h 81495"/>
                <a:gd name="connsiteX3" fmla="*/ 44 w 85223"/>
                <a:gd name="connsiteY3" fmla="*/ 41048 h 81495"/>
                <a:gd name="connsiteX4" fmla="*/ 12344 w 85223"/>
                <a:gd name="connsiteY4" fmla="*/ 70415 h 81495"/>
                <a:gd name="connsiteX5" fmla="*/ 42345 w 85223"/>
                <a:gd name="connsiteY5" fmla="*/ 81482 h 81495"/>
                <a:gd name="connsiteX6" fmla="*/ 72679 w 85223"/>
                <a:gd name="connsiteY6" fmla="*/ 70415 h 81495"/>
                <a:gd name="connsiteX7" fmla="*/ 85179 w 85223"/>
                <a:gd name="connsiteY7" fmla="*/ 41048 h 81495"/>
                <a:gd name="connsiteX8" fmla="*/ 72679 w 85223"/>
                <a:gd name="connsiteY8" fmla="*/ 11048 h 81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223" h="81495">
                  <a:moveTo>
                    <a:pt x="72679" y="11048"/>
                  </a:moveTo>
                  <a:cubicBezTo>
                    <a:pt x="64302" y="3707"/>
                    <a:pt x="53482" y="-229"/>
                    <a:pt x="42345" y="14"/>
                  </a:cubicBezTo>
                  <a:cubicBezTo>
                    <a:pt x="31305" y="-266"/>
                    <a:pt x="20574" y="3681"/>
                    <a:pt x="12344" y="11048"/>
                  </a:cubicBezTo>
                  <a:cubicBezTo>
                    <a:pt x="4004" y="18734"/>
                    <a:pt x="-499" y="29721"/>
                    <a:pt x="44" y="41048"/>
                  </a:cubicBezTo>
                  <a:cubicBezTo>
                    <a:pt x="-416" y="52178"/>
                    <a:pt x="4091" y="62935"/>
                    <a:pt x="12344" y="70415"/>
                  </a:cubicBezTo>
                  <a:cubicBezTo>
                    <a:pt x="20568" y="77796"/>
                    <a:pt x="31298" y="81752"/>
                    <a:pt x="42345" y="81482"/>
                  </a:cubicBezTo>
                  <a:cubicBezTo>
                    <a:pt x="53485" y="81719"/>
                    <a:pt x="64309" y="77769"/>
                    <a:pt x="72679" y="70415"/>
                  </a:cubicBezTo>
                  <a:cubicBezTo>
                    <a:pt x="81056" y="63009"/>
                    <a:pt x="85646" y="52218"/>
                    <a:pt x="85179" y="41048"/>
                  </a:cubicBezTo>
                  <a:cubicBezTo>
                    <a:pt x="85729" y="29678"/>
                    <a:pt x="81139" y="18664"/>
                    <a:pt x="72679" y="11048"/>
                  </a:cubicBezTo>
                  <a:close/>
                </a:path>
              </a:pathLst>
            </a:custGeom>
            <a:grpFill/>
            <a:ln w="3333" cap="flat">
              <a:noFill/>
              <a:prstDash val="solid"/>
              <a:miter/>
            </a:ln>
          </p:spPr>
          <p:txBody>
            <a:bodyPr rtlCol="0" anchor="ctr"/>
            <a:lstStyle/>
            <a:p>
              <a:endParaRPr lang="es-ES" sz="1350"/>
            </a:p>
          </p:txBody>
        </p:sp>
        <p:sp>
          <p:nvSpPr>
            <p:cNvPr id="25" name="Forma libre: forma 24">
              <a:extLst>
                <a:ext uri="{FF2B5EF4-FFF2-40B4-BE49-F238E27FC236}">
                  <a16:creationId xmlns:a16="http://schemas.microsoft.com/office/drawing/2014/main" id="{305B7DED-9AD6-A690-2AF1-A56ED171AB8B}"/>
                </a:ext>
              </a:extLst>
            </p:cNvPr>
            <p:cNvSpPr/>
            <p:nvPr/>
          </p:nvSpPr>
          <p:spPr>
            <a:xfrm>
              <a:off x="3467535" y="3481533"/>
              <a:ext cx="269009" cy="333907"/>
            </a:xfrm>
            <a:custGeom>
              <a:avLst/>
              <a:gdLst>
                <a:gd name="connsiteX0" fmla="*/ 244672 w 269009"/>
                <a:gd name="connsiteY0" fmla="*/ 179599 h 333907"/>
                <a:gd name="connsiteX1" fmla="*/ 169837 w 269009"/>
                <a:gd name="connsiteY1" fmla="*/ 143931 h 333907"/>
                <a:gd name="connsiteX2" fmla="*/ 138270 w 269009"/>
                <a:gd name="connsiteY2" fmla="*/ 136365 h 333907"/>
                <a:gd name="connsiteX3" fmla="*/ 104769 w 269009"/>
                <a:gd name="connsiteY3" fmla="*/ 125498 h 333907"/>
                <a:gd name="connsiteX4" fmla="*/ 81435 w 269009"/>
                <a:gd name="connsiteY4" fmla="*/ 111597 h 333907"/>
                <a:gd name="connsiteX5" fmla="*/ 72602 w 269009"/>
                <a:gd name="connsiteY5" fmla="*/ 90130 h 333907"/>
                <a:gd name="connsiteX6" fmla="*/ 89269 w 269009"/>
                <a:gd name="connsiteY6" fmla="*/ 63263 h 333907"/>
                <a:gd name="connsiteX7" fmla="*/ 133336 w 269009"/>
                <a:gd name="connsiteY7" fmla="*/ 52963 h 333907"/>
                <a:gd name="connsiteX8" fmla="*/ 182904 w 269009"/>
                <a:gd name="connsiteY8" fmla="*/ 65296 h 333907"/>
                <a:gd name="connsiteX9" fmla="*/ 213538 w 269009"/>
                <a:gd name="connsiteY9" fmla="*/ 107297 h 333907"/>
                <a:gd name="connsiteX10" fmla="*/ 265339 w 269009"/>
                <a:gd name="connsiteY10" fmla="*/ 88364 h 333907"/>
                <a:gd name="connsiteX11" fmla="*/ 238172 w 269009"/>
                <a:gd name="connsiteY11" fmla="*/ 39729 h 333907"/>
                <a:gd name="connsiteX12" fmla="*/ 192371 w 269009"/>
                <a:gd name="connsiteY12" fmla="*/ 10029 h 333907"/>
                <a:gd name="connsiteX13" fmla="*/ 133336 w 269009"/>
                <a:gd name="connsiteY13" fmla="*/ 28 h 333907"/>
                <a:gd name="connsiteX14" fmla="*/ 70001 w 269009"/>
                <a:gd name="connsiteY14" fmla="*/ 11695 h 333907"/>
                <a:gd name="connsiteX15" fmla="*/ 26667 w 269009"/>
                <a:gd name="connsiteY15" fmla="*/ 43829 h 333907"/>
                <a:gd name="connsiteX16" fmla="*/ 11200 w 269009"/>
                <a:gd name="connsiteY16" fmla="*/ 90864 h 333907"/>
                <a:gd name="connsiteX17" fmla="*/ 34534 w 269009"/>
                <a:gd name="connsiteY17" fmla="*/ 150565 h 333907"/>
                <a:gd name="connsiteX18" fmla="*/ 109702 w 269009"/>
                <a:gd name="connsiteY18" fmla="*/ 187532 h 333907"/>
                <a:gd name="connsiteX19" fmla="*/ 141903 w 269009"/>
                <a:gd name="connsiteY19" fmla="*/ 195733 h 333907"/>
                <a:gd name="connsiteX20" fmla="*/ 192104 w 269009"/>
                <a:gd name="connsiteY20" fmla="*/ 213100 h 333907"/>
                <a:gd name="connsiteX21" fmla="*/ 208238 w 269009"/>
                <a:gd name="connsiteY21" fmla="*/ 240567 h 333907"/>
                <a:gd name="connsiteX22" fmla="*/ 189271 w 269009"/>
                <a:gd name="connsiteY22" fmla="*/ 269934 h 333907"/>
                <a:gd name="connsiteX23" fmla="*/ 136870 w 269009"/>
                <a:gd name="connsiteY23" fmla="*/ 281634 h 333907"/>
                <a:gd name="connsiteX24" fmla="*/ 100202 w 269009"/>
                <a:gd name="connsiteY24" fmla="*/ 275301 h 333907"/>
                <a:gd name="connsiteX25" fmla="*/ 69568 w 269009"/>
                <a:gd name="connsiteY25" fmla="*/ 256034 h 333907"/>
                <a:gd name="connsiteX26" fmla="*/ 50301 w 269009"/>
                <a:gd name="connsiteY26" fmla="*/ 223500 h 333907"/>
                <a:gd name="connsiteX27" fmla="*/ 0 w 269009"/>
                <a:gd name="connsiteY27" fmla="*/ 245500 h 333907"/>
                <a:gd name="connsiteX28" fmla="*/ 78935 w 269009"/>
                <a:gd name="connsiteY28" fmla="*/ 324435 h 333907"/>
                <a:gd name="connsiteX29" fmla="*/ 137070 w 269009"/>
                <a:gd name="connsiteY29" fmla="*/ 333902 h 333907"/>
                <a:gd name="connsiteX30" fmla="*/ 207071 w 269009"/>
                <a:gd name="connsiteY30" fmla="*/ 321602 h 333907"/>
                <a:gd name="connsiteX31" fmla="*/ 252872 w 269009"/>
                <a:gd name="connsiteY31" fmla="*/ 287801 h 333907"/>
                <a:gd name="connsiteX32" fmla="*/ 269006 w 269009"/>
                <a:gd name="connsiteY32" fmla="*/ 238833 h 333907"/>
                <a:gd name="connsiteX33" fmla="*/ 244672 w 269009"/>
                <a:gd name="connsiteY33" fmla="*/ 179599 h 333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69009" h="333907">
                  <a:moveTo>
                    <a:pt x="244672" y="179599"/>
                  </a:moveTo>
                  <a:cubicBezTo>
                    <a:pt x="228471" y="164265"/>
                    <a:pt x="203528" y="152375"/>
                    <a:pt x="169837" y="143931"/>
                  </a:cubicBezTo>
                  <a:lnTo>
                    <a:pt x="138270" y="136365"/>
                  </a:lnTo>
                  <a:cubicBezTo>
                    <a:pt x="126913" y="133355"/>
                    <a:pt x="115729" y="129728"/>
                    <a:pt x="104769" y="125498"/>
                  </a:cubicBezTo>
                  <a:cubicBezTo>
                    <a:pt x="96195" y="122351"/>
                    <a:pt x="88285" y="117638"/>
                    <a:pt x="81435" y="111597"/>
                  </a:cubicBezTo>
                  <a:cubicBezTo>
                    <a:pt x="75512" y="106064"/>
                    <a:pt x="72288" y="98230"/>
                    <a:pt x="72602" y="90130"/>
                  </a:cubicBezTo>
                  <a:cubicBezTo>
                    <a:pt x="72602" y="79153"/>
                    <a:pt x="78158" y="70197"/>
                    <a:pt x="89269" y="63263"/>
                  </a:cubicBezTo>
                  <a:cubicBezTo>
                    <a:pt x="100379" y="56330"/>
                    <a:pt x="115069" y="52896"/>
                    <a:pt x="133336" y="52963"/>
                  </a:cubicBezTo>
                  <a:cubicBezTo>
                    <a:pt x="150653" y="52666"/>
                    <a:pt x="167744" y="56920"/>
                    <a:pt x="182904" y="65296"/>
                  </a:cubicBezTo>
                  <a:cubicBezTo>
                    <a:pt x="197437" y="73497"/>
                    <a:pt x="207648" y="87497"/>
                    <a:pt x="213538" y="107297"/>
                  </a:cubicBezTo>
                  <a:lnTo>
                    <a:pt x="265339" y="88364"/>
                  </a:lnTo>
                  <a:cubicBezTo>
                    <a:pt x="260509" y="70130"/>
                    <a:pt x="251165" y="53403"/>
                    <a:pt x="238172" y="39729"/>
                  </a:cubicBezTo>
                  <a:cubicBezTo>
                    <a:pt x="225325" y="26522"/>
                    <a:pt x="209671" y="16372"/>
                    <a:pt x="192371" y="10029"/>
                  </a:cubicBezTo>
                  <a:cubicBezTo>
                    <a:pt x="173460" y="3152"/>
                    <a:pt x="153457" y="-238"/>
                    <a:pt x="133336" y="28"/>
                  </a:cubicBezTo>
                  <a:cubicBezTo>
                    <a:pt x="111656" y="-378"/>
                    <a:pt x="90115" y="3592"/>
                    <a:pt x="70001" y="11695"/>
                  </a:cubicBezTo>
                  <a:cubicBezTo>
                    <a:pt x="52951" y="18352"/>
                    <a:pt x="37987" y="29446"/>
                    <a:pt x="26667" y="43829"/>
                  </a:cubicBezTo>
                  <a:cubicBezTo>
                    <a:pt x="16414" y="57346"/>
                    <a:pt x="10970" y="73900"/>
                    <a:pt x="11200" y="90864"/>
                  </a:cubicBezTo>
                  <a:cubicBezTo>
                    <a:pt x="10660" y="113087"/>
                    <a:pt x="19067" y="134598"/>
                    <a:pt x="34534" y="150565"/>
                  </a:cubicBezTo>
                  <a:cubicBezTo>
                    <a:pt x="50091" y="166765"/>
                    <a:pt x="75145" y="179089"/>
                    <a:pt x="109702" y="187532"/>
                  </a:cubicBezTo>
                  <a:lnTo>
                    <a:pt x="141903" y="195733"/>
                  </a:lnTo>
                  <a:cubicBezTo>
                    <a:pt x="164637" y="200776"/>
                    <a:pt x="181370" y="206566"/>
                    <a:pt x="192104" y="213100"/>
                  </a:cubicBezTo>
                  <a:cubicBezTo>
                    <a:pt x="202204" y="218510"/>
                    <a:pt x="208431" y="229110"/>
                    <a:pt x="208238" y="240567"/>
                  </a:cubicBezTo>
                  <a:cubicBezTo>
                    <a:pt x="208238" y="252367"/>
                    <a:pt x="201914" y="262157"/>
                    <a:pt x="189271" y="269934"/>
                  </a:cubicBezTo>
                  <a:cubicBezTo>
                    <a:pt x="176627" y="277711"/>
                    <a:pt x="159160" y="281611"/>
                    <a:pt x="136870" y="281634"/>
                  </a:cubicBezTo>
                  <a:cubicBezTo>
                    <a:pt x="124373" y="281671"/>
                    <a:pt x="111962" y="279528"/>
                    <a:pt x="100202" y="275301"/>
                  </a:cubicBezTo>
                  <a:cubicBezTo>
                    <a:pt x="88672" y="271264"/>
                    <a:pt x="78202" y="264677"/>
                    <a:pt x="69568" y="256034"/>
                  </a:cubicBezTo>
                  <a:cubicBezTo>
                    <a:pt x="60625" y="246897"/>
                    <a:pt x="54014" y="235737"/>
                    <a:pt x="50301" y="223500"/>
                  </a:cubicBezTo>
                  <a:lnTo>
                    <a:pt x="0" y="245500"/>
                  </a:lnTo>
                  <a:cubicBezTo>
                    <a:pt x="12404" y="282781"/>
                    <a:pt x="41654" y="312032"/>
                    <a:pt x="78935" y="324435"/>
                  </a:cubicBezTo>
                  <a:cubicBezTo>
                    <a:pt x="97639" y="330855"/>
                    <a:pt x="117296" y="334055"/>
                    <a:pt x="137070" y="333902"/>
                  </a:cubicBezTo>
                  <a:cubicBezTo>
                    <a:pt x="164004" y="333902"/>
                    <a:pt x="187337" y="329802"/>
                    <a:pt x="207071" y="321602"/>
                  </a:cubicBezTo>
                  <a:cubicBezTo>
                    <a:pt x="225125" y="314705"/>
                    <a:pt x="240958" y="303018"/>
                    <a:pt x="252872" y="287801"/>
                  </a:cubicBezTo>
                  <a:cubicBezTo>
                    <a:pt x="263506" y="273708"/>
                    <a:pt x="269179" y="256490"/>
                    <a:pt x="269006" y="238833"/>
                  </a:cubicBezTo>
                  <a:cubicBezTo>
                    <a:pt x="269006" y="214723"/>
                    <a:pt x="260896" y="194976"/>
                    <a:pt x="244672" y="179599"/>
                  </a:cubicBezTo>
                  <a:close/>
                </a:path>
              </a:pathLst>
            </a:custGeom>
            <a:grpFill/>
            <a:ln w="3333" cap="flat">
              <a:noFill/>
              <a:prstDash val="solid"/>
              <a:miter/>
            </a:ln>
          </p:spPr>
          <p:txBody>
            <a:bodyPr rtlCol="0" anchor="ctr"/>
            <a:lstStyle/>
            <a:p>
              <a:endParaRPr lang="es-ES" sz="1350"/>
            </a:p>
          </p:txBody>
        </p:sp>
        <p:sp>
          <p:nvSpPr>
            <p:cNvPr id="26" name="Forma libre: forma 25">
              <a:extLst>
                <a:ext uri="{FF2B5EF4-FFF2-40B4-BE49-F238E27FC236}">
                  <a16:creationId xmlns:a16="http://schemas.microsoft.com/office/drawing/2014/main" id="{5CB7AA93-D408-82B1-AF24-769C90F15186}"/>
                </a:ext>
              </a:extLst>
            </p:cNvPr>
            <p:cNvSpPr/>
            <p:nvPr/>
          </p:nvSpPr>
          <p:spPr>
            <a:xfrm>
              <a:off x="3777708" y="3366492"/>
              <a:ext cx="275409" cy="442275"/>
            </a:xfrm>
            <a:custGeom>
              <a:avLst/>
              <a:gdLst>
                <a:gd name="connsiteX0" fmla="*/ 217905 w 275409"/>
                <a:gd name="connsiteY0" fmla="*/ 130136 h 442275"/>
                <a:gd name="connsiteX1" fmla="*/ 156637 w 275409"/>
                <a:gd name="connsiteY1" fmla="*/ 114969 h 442275"/>
                <a:gd name="connsiteX2" fmla="*/ 95035 w 275409"/>
                <a:gd name="connsiteY2" fmla="*/ 132336 h 442275"/>
                <a:gd name="connsiteX3" fmla="*/ 61901 w 275409"/>
                <a:gd name="connsiteY3" fmla="*/ 168737 h 442275"/>
                <a:gd name="connsiteX4" fmla="*/ 61901 w 275409"/>
                <a:gd name="connsiteY4" fmla="*/ 0 h 442275"/>
                <a:gd name="connsiteX5" fmla="*/ 0 w 275409"/>
                <a:gd name="connsiteY5" fmla="*/ 0 h 442275"/>
                <a:gd name="connsiteX6" fmla="*/ 0 w 275409"/>
                <a:gd name="connsiteY6" fmla="*/ 442143 h 442275"/>
                <a:gd name="connsiteX7" fmla="*/ 61901 w 275409"/>
                <a:gd name="connsiteY7" fmla="*/ 442143 h 442275"/>
                <a:gd name="connsiteX8" fmla="*/ 61901 w 275409"/>
                <a:gd name="connsiteY8" fmla="*/ 252139 h 442275"/>
                <a:gd name="connsiteX9" fmla="*/ 84302 w 275409"/>
                <a:gd name="connsiteY9" fmla="*/ 191837 h 442275"/>
                <a:gd name="connsiteX10" fmla="*/ 142103 w 275409"/>
                <a:gd name="connsiteY10" fmla="*/ 170037 h 442275"/>
                <a:gd name="connsiteX11" fmla="*/ 193271 w 275409"/>
                <a:gd name="connsiteY11" fmla="*/ 191537 h 442275"/>
                <a:gd name="connsiteX12" fmla="*/ 212838 w 275409"/>
                <a:gd name="connsiteY12" fmla="*/ 249639 h 442275"/>
                <a:gd name="connsiteX13" fmla="*/ 212838 w 275409"/>
                <a:gd name="connsiteY13" fmla="*/ 442276 h 442275"/>
                <a:gd name="connsiteX14" fmla="*/ 275373 w 275409"/>
                <a:gd name="connsiteY14" fmla="*/ 442276 h 442275"/>
                <a:gd name="connsiteX15" fmla="*/ 275373 w 275409"/>
                <a:gd name="connsiteY15" fmla="*/ 239405 h 442275"/>
                <a:gd name="connsiteX16" fmla="*/ 259906 w 275409"/>
                <a:gd name="connsiteY16" fmla="*/ 173404 h 442275"/>
                <a:gd name="connsiteX17" fmla="*/ 217905 w 275409"/>
                <a:gd name="connsiteY17" fmla="*/ 130136 h 44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5409" h="442275">
                  <a:moveTo>
                    <a:pt x="217905" y="130136"/>
                  </a:moveTo>
                  <a:cubicBezTo>
                    <a:pt x="199171" y="119756"/>
                    <a:pt x="178037" y="114522"/>
                    <a:pt x="156637" y="114969"/>
                  </a:cubicBezTo>
                  <a:cubicBezTo>
                    <a:pt x="134890" y="114932"/>
                    <a:pt x="113559" y="120943"/>
                    <a:pt x="95035" y="132336"/>
                  </a:cubicBezTo>
                  <a:cubicBezTo>
                    <a:pt x="80848" y="141186"/>
                    <a:pt x="69382" y="153783"/>
                    <a:pt x="61901" y="168737"/>
                  </a:cubicBezTo>
                  <a:lnTo>
                    <a:pt x="61901" y="0"/>
                  </a:lnTo>
                  <a:lnTo>
                    <a:pt x="0" y="0"/>
                  </a:lnTo>
                  <a:lnTo>
                    <a:pt x="0" y="442143"/>
                  </a:lnTo>
                  <a:lnTo>
                    <a:pt x="61901" y="442143"/>
                  </a:lnTo>
                  <a:lnTo>
                    <a:pt x="61901" y="252139"/>
                  </a:lnTo>
                  <a:cubicBezTo>
                    <a:pt x="61901" y="226471"/>
                    <a:pt x="69368" y="206371"/>
                    <a:pt x="84302" y="191837"/>
                  </a:cubicBezTo>
                  <a:cubicBezTo>
                    <a:pt x="99236" y="177304"/>
                    <a:pt x="118502" y="170037"/>
                    <a:pt x="142103" y="170037"/>
                  </a:cubicBezTo>
                  <a:cubicBezTo>
                    <a:pt x="163137" y="170037"/>
                    <a:pt x="180204" y="177204"/>
                    <a:pt x="193271" y="191537"/>
                  </a:cubicBezTo>
                  <a:cubicBezTo>
                    <a:pt x="206338" y="205871"/>
                    <a:pt x="212871" y="225238"/>
                    <a:pt x="212838" y="249639"/>
                  </a:cubicBezTo>
                  <a:lnTo>
                    <a:pt x="212838" y="442276"/>
                  </a:lnTo>
                  <a:lnTo>
                    <a:pt x="275373" y="442276"/>
                  </a:lnTo>
                  <a:lnTo>
                    <a:pt x="275373" y="239405"/>
                  </a:lnTo>
                  <a:cubicBezTo>
                    <a:pt x="275906" y="216448"/>
                    <a:pt x="270606" y="193727"/>
                    <a:pt x="259906" y="173404"/>
                  </a:cubicBezTo>
                  <a:cubicBezTo>
                    <a:pt x="250239" y="155337"/>
                    <a:pt x="235672" y="140346"/>
                    <a:pt x="217905" y="130136"/>
                  </a:cubicBezTo>
                  <a:close/>
                </a:path>
              </a:pathLst>
            </a:custGeom>
            <a:grpFill/>
            <a:ln w="3333" cap="flat">
              <a:noFill/>
              <a:prstDash val="solid"/>
              <a:miter/>
            </a:ln>
          </p:spPr>
          <p:txBody>
            <a:bodyPr rtlCol="0" anchor="ctr"/>
            <a:lstStyle/>
            <a:p>
              <a:endParaRPr lang="es-ES" sz="1350"/>
            </a:p>
          </p:txBody>
        </p:sp>
        <p:sp>
          <p:nvSpPr>
            <p:cNvPr id="27" name="Forma libre: forma 26">
              <a:extLst>
                <a:ext uri="{FF2B5EF4-FFF2-40B4-BE49-F238E27FC236}">
                  <a16:creationId xmlns:a16="http://schemas.microsoft.com/office/drawing/2014/main" id="{FFBCA02C-C3A3-55E5-9485-B3894FC2B67E}"/>
                </a:ext>
              </a:extLst>
            </p:cNvPr>
            <p:cNvSpPr/>
            <p:nvPr/>
          </p:nvSpPr>
          <p:spPr>
            <a:xfrm>
              <a:off x="4111282" y="3366492"/>
              <a:ext cx="326640" cy="442142"/>
            </a:xfrm>
            <a:custGeom>
              <a:avLst/>
              <a:gdLst>
                <a:gd name="connsiteX0" fmla="*/ 282939 w 326640"/>
                <a:gd name="connsiteY0" fmla="*/ 38234 h 442142"/>
                <a:gd name="connsiteX1" fmla="*/ 162937 w 326640"/>
                <a:gd name="connsiteY1" fmla="*/ 0 h 442142"/>
                <a:gd name="connsiteX2" fmla="*/ 0 w 326640"/>
                <a:gd name="connsiteY2" fmla="*/ 0 h 442142"/>
                <a:gd name="connsiteX3" fmla="*/ 0 w 326640"/>
                <a:gd name="connsiteY3" fmla="*/ 442143 h 442142"/>
                <a:gd name="connsiteX4" fmla="*/ 65035 w 326640"/>
                <a:gd name="connsiteY4" fmla="*/ 442143 h 442142"/>
                <a:gd name="connsiteX5" fmla="*/ 65035 w 326640"/>
                <a:gd name="connsiteY5" fmla="*/ 285473 h 442142"/>
                <a:gd name="connsiteX6" fmla="*/ 163570 w 326640"/>
                <a:gd name="connsiteY6" fmla="*/ 285473 h 442142"/>
                <a:gd name="connsiteX7" fmla="*/ 250439 w 326640"/>
                <a:gd name="connsiteY7" fmla="*/ 268406 h 442142"/>
                <a:gd name="connsiteX8" fmla="*/ 306640 w 326640"/>
                <a:gd name="connsiteY8" fmla="*/ 219138 h 442142"/>
                <a:gd name="connsiteX9" fmla="*/ 326640 w 326640"/>
                <a:gd name="connsiteY9" fmla="*/ 143370 h 442142"/>
                <a:gd name="connsiteX10" fmla="*/ 282939 w 326640"/>
                <a:gd name="connsiteY10" fmla="*/ 38234 h 442142"/>
                <a:gd name="connsiteX11" fmla="*/ 231805 w 326640"/>
                <a:gd name="connsiteY11" fmla="*/ 206538 h 442142"/>
                <a:gd name="connsiteX12" fmla="*/ 157903 w 326640"/>
                <a:gd name="connsiteY12" fmla="*/ 228038 h 442142"/>
                <a:gd name="connsiteX13" fmla="*/ 64935 w 326640"/>
                <a:gd name="connsiteY13" fmla="*/ 228038 h 442142"/>
                <a:gd name="connsiteX14" fmla="*/ 64935 w 326640"/>
                <a:gd name="connsiteY14" fmla="*/ 58768 h 442142"/>
                <a:gd name="connsiteX15" fmla="*/ 157803 w 326640"/>
                <a:gd name="connsiteY15" fmla="*/ 58768 h 442142"/>
                <a:gd name="connsiteX16" fmla="*/ 231705 w 326640"/>
                <a:gd name="connsiteY16" fmla="*/ 79902 h 442142"/>
                <a:gd name="connsiteX17" fmla="*/ 258205 w 326640"/>
                <a:gd name="connsiteY17" fmla="*/ 143403 h 442142"/>
                <a:gd name="connsiteX18" fmla="*/ 231705 w 326640"/>
                <a:gd name="connsiteY18" fmla="*/ 206538 h 44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6640" h="442142">
                  <a:moveTo>
                    <a:pt x="282939" y="38234"/>
                  </a:moveTo>
                  <a:cubicBezTo>
                    <a:pt x="253906" y="12767"/>
                    <a:pt x="213905" y="23"/>
                    <a:pt x="162937" y="0"/>
                  </a:cubicBezTo>
                  <a:lnTo>
                    <a:pt x="0" y="0"/>
                  </a:lnTo>
                  <a:lnTo>
                    <a:pt x="0" y="442143"/>
                  </a:lnTo>
                  <a:lnTo>
                    <a:pt x="65035" y="442143"/>
                  </a:lnTo>
                  <a:lnTo>
                    <a:pt x="65035" y="285473"/>
                  </a:lnTo>
                  <a:lnTo>
                    <a:pt x="163570" y="285473"/>
                  </a:lnTo>
                  <a:cubicBezTo>
                    <a:pt x="197271" y="285473"/>
                    <a:pt x="226205" y="279783"/>
                    <a:pt x="250439" y="268406"/>
                  </a:cubicBezTo>
                  <a:cubicBezTo>
                    <a:pt x="273639" y="257922"/>
                    <a:pt x="293206" y="240772"/>
                    <a:pt x="306640" y="219138"/>
                  </a:cubicBezTo>
                  <a:cubicBezTo>
                    <a:pt x="319973" y="197671"/>
                    <a:pt x="326640" y="172414"/>
                    <a:pt x="326640" y="143370"/>
                  </a:cubicBezTo>
                  <a:cubicBezTo>
                    <a:pt x="326507" y="98745"/>
                    <a:pt x="311940" y="63701"/>
                    <a:pt x="282939" y="38234"/>
                  </a:cubicBezTo>
                  <a:close/>
                  <a:moveTo>
                    <a:pt x="231805" y="206538"/>
                  </a:moveTo>
                  <a:cubicBezTo>
                    <a:pt x="214038" y="220871"/>
                    <a:pt x="189404" y="228038"/>
                    <a:pt x="157903" y="228038"/>
                  </a:cubicBezTo>
                  <a:lnTo>
                    <a:pt x="64935" y="228038"/>
                  </a:lnTo>
                  <a:lnTo>
                    <a:pt x="64935" y="58768"/>
                  </a:lnTo>
                  <a:lnTo>
                    <a:pt x="157803" y="58768"/>
                  </a:lnTo>
                  <a:cubicBezTo>
                    <a:pt x="189371" y="58768"/>
                    <a:pt x="214004" y="65811"/>
                    <a:pt x="231705" y="79902"/>
                  </a:cubicBezTo>
                  <a:cubicBezTo>
                    <a:pt x="249405" y="93992"/>
                    <a:pt x="258239" y="115159"/>
                    <a:pt x="258205" y="143403"/>
                  </a:cubicBezTo>
                  <a:cubicBezTo>
                    <a:pt x="258205" y="171180"/>
                    <a:pt x="249372" y="192227"/>
                    <a:pt x="231705" y="206538"/>
                  </a:cubicBezTo>
                  <a:close/>
                </a:path>
              </a:pathLst>
            </a:custGeom>
            <a:grpFill/>
            <a:ln w="3333" cap="flat">
              <a:noFill/>
              <a:prstDash val="solid"/>
              <a:miter/>
            </a:ln>
          </p:spPr>
          <p:txBody>
            <a:bodyPr rtlCol="0" anchor="ctr"/>
            <a:lstStyle/>
            <a:p>
              <a:endParaRPr lang="es-ES" sz="1350"/>
            </a:p>
          </p:txBody>
        </p:sp>
        <p:sp>
          <p:nvSpPr>
            <p:cNvPr id="28" name="Forma libre: forma 27">
              <a:extLst>
                <a:ext uri="{FF2B5EF4-FFF2-40B4-BE49-F238E27FC236}">
                  <a16:creationId xmlns:a16="http://schemas.microsoft.com/office/drawing/2014/main" id="{08E67247-3FD3-6D94-90CA-9208F3616456}"/>
                </a:ext>
              </a:extLst>
            </p:cNvPr>
            <p:cNvSpPr/>
            <p:nvPr/>
          </p:nvSpPr>
          <p:spPr>
            <a:xfrm>
              <a:off x="4443077" y="3481431"/>
              <a:ext cx="325301" cy="334137"/>
            </a:xfrm>
            <a:custGeom>
              <a:avLst/>
              <a:gdLst>
                <a:gd name="connsiteX0" fmla="*/ 246351 w 325301"/>
                <a:gd name="connsiteY0" fmla="*/ 20865 h 334137"/>
                <a:gd name="connsiteX1" fmla="*/ 162349 w 325301"/>
                <a:gd name="connsiteY1" fmla="*/ 31 h 334137"/>
                <a:gd name="connsiteX2" fmla="*/ 97914 w 325301"/>
                <a:gd name="connsiteY2" fmla="*/ 12031 h 334137"/>
                <a:gd name="connsiteX3" fmla="*/ 46113 w 325301"/>
                <a:gd name="connsiteY3" fmla="*/ 46465 h 334137"/>
                <a:gd name="connsiteX4" fmla="*/ 12013 w 325301"/>
                <a:gd name="connsiteY4" fmla="*/ 99500 h 334137"/>
                <a:gd name="connsiteX5" fmla="*/ 12 w 325301"/>
                <a:gd name="connsiteY5" fmla="*/ 166768 h 334137"/>
                <a:gd name="connsiteX6" fmla="*/ 21179 w 325301"/>
                <a:gd name="connsiteY6" fmla="*/ 253936 h 334137"/>
                <a:gd name="connsiteX7" fmla="*/ 79280 w 325301"/>
                <a:gd name="connsiteY7" fmla="*/ 313004 h 334137"/>
                <a:gd name="connsiteX8" fmla="*/ 227384 w 325301"/>
                <a:gd name="connsiteY8" fmla="*/ 321838 h 334137"/>
                <a:gd name="connsiteX9" fmla="*/ 279185 w 325301"/>
                <a:gd name="connsiteY9" fmla="*/ 287404 h 334137"/>
                <a:gd name="connsiteX10" fmla="*/ 313286 w 325301"/>
                <a:gd name="connsiteY10" fmla="*/ 234669 h 334137"/>
                <a:gd name="connsiteX11" fmla="*/ 325286 w 325301"/>
                <a:gd name="connsiteY11" fmla="*/ 166768 h 334137"/>
                <a:gd name="connsiteX12" fmla="*/ 304152 w 325301"/>
                <a:gd name="connsiteY12" fmla="*/ 79299 h 334137"/>
                <a:gd name="connsiteX13" fmla="*/ 246351 w 325301"/>
                <a:gd name="connsiteY13" fmla="*/ 20865 h 334137"/>
                <a:gd name="connsiteX14" fmla="*/ 254551 w 325301"/>
                <a:gd name="connsiteY14" fmla="*/ 213502 h 334137"/>
                <a:gd name="connsiteX15" fmla="*/ 233717 w 325301"/>
                <a:gd name="connsiteY15" fmla="*/ 248569 h 334137"/>
                <a:gd name="connsiteX16" fmla="*/ 202117 w 325301"/>
                <a:gd name="connsiteY16" fmla="*/ 270337 h 334137"/>
                <a:gd name="connsiteX17" fmla="*/ 162349 w 325301"/>
                <a:gd name="connsiteY17" fmla="*/ 277937 h 334137"/>
                <a:gd name="connsiteX18" fmla="*/ 112115 w 325301"/>
                <a:gd name="connsiteY18" fmla="*/ 264603 h 334137"/>
                <a:gd name="connsiteX19" fmla="*/ 76747 w 325301"/>
                <a:gd name="connsiteY19" fmla="*/ 226402 h 334137"/>
                <a:gd name="connsiteX20" fmla="*/ 63814 w 325301"/>
                <a:gd name="connsiteY20" fmla="*/ 166701 h 334137"/>
                <a:gd name="connsiteX21" fmla="*/ 71080 w 325301"/>
                <a:gd name="connsiteY21" fmla="*/ 120033 h 334137"/>
                <a:gd name="connsiteX22" fmla="*/ 91614 w 325301"/>
                <a:gd name="connsiteY22" fmla="*/ 85299 h 334137"/>
                <a:gd name="connsiteX23" fmla="*/ 123181 w 325301"/>
                <a:gd name="connsiteY23" fmla="*/ 63499 h 334137"/>
                <a:gd name="connsiteX24" fmla="*/ 162349 w 325301"/>
                <a:gd name="connsiteY24" fmla="*/ 56232 h 334137"/>
                <a:gd name="connsiteX25" fmla="*/ 213817 w 325301"/>
                <a:gd name="connsiteY25" fmla="*/ 69566 h 334137"/>
                <a:gd name="connsiteX26" fmla="*/ 249184 w 325301"/>
                <a:gd name="connsiteY26" fmla="*/ 107466 h 334137"/>
                <a:gd name="connsiteX27" fmla="*/ 262118 w 325301"/>
                <a:gd name="connsiteY27" fmla="*/ 166834 h 334137"/>
                <a:gd name="connsiteX28" fmla="*/ 254484 w 325301"/>
                <a:gd name="connsiteY28" fmla="*/ 213502 h 334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25301" h="334137">
                  <a:moveTo>
                    <a:pt x="246351" y="20865"/>
                  </a:moveTo>
                  <a:cubicBezTo>
                    <a:pt x="220684" y="6654"/>
                    <a:pt x="191683" y="-533"/>
                    <a:pt x="162349" y="31"/>
                  </a:cubicBezTo>
                  <a:cubicBezTo>
                    <a:pt x="140282" y="-179"/>
                    <a:pt x="118415" y="3894"/>
                    <a:pt x="97914" y="12031"/>
                  </a:cubicBezTo>
                  <a:cubicBezTo>
                    <a:pt x="78447" y="19801"/>
                    <a:pt x="60814" y="31528"/>
                    <a:pt x="46113" y="46465"/>
                  </a:cubicBezTo>
                  <a:cubicBezTo>
                    <a:pt x="31246" y="61625"/>
                    <a:pt x="19646" y="79676"/>
                    <a:pt x="12013" y="99500"/>
                  </a:cubicBezTo>
                  <a:cubicBezTo>
                    <a:pt x="3812" y="120970"/>
                    <a:pt x="-255" y="143790"/>
                    <a:pt x="12" y="166768"/>
                  </a:cubicBezTo>
                  <a:cubicBezTo>
                    <a:pt x="12" y="199612"/>
                    <a:pt x="7079" y="228669"/>
                    <a:pt x="21179" y="253936"/>
                  </a:cubicBezTo>
                  <a:cubicBezTo>
                    <a:pt x="34713" y="278617"/>
                    <a:pt x="54813" y="299064"/>
                    <a:pt x="79280" y="313004"/>
                  </a:cubicBezTo>
                  <a:cubicBezTo>
                    <a:pt x="124915" y="337678"/>
                    <a:pt x="179149" y="340911"/>
                    <a:pt x="227384" y="321838"/>
                  </a:cubicBezTo>
                  <a:cubicBezTo>
                    <a:pt x="246784" y="313917"/>
                    <a:pt x="264384" y="302214"/>
                    <a:pt x="279185" y="287404"/>
                  </a:cubicBezTo>
                  <a:cubicBezTo>
                    <a:pt x="294119" y="272393"/>
                    <a:pt x="305719" y="254429"/>
                    <a:pt x="313286" y="234669"/>
                  </a:cubicBezTo>
                  <a:cubicBezTo>
                    <a:pt x="321519" y="212989"/>
                    <a:pt x="325586" y="189955"/>
                    <a:pt x="325286" y="166768"/>
                  </a:cubicBezTo>
                  <a:cubicBezTo>
                    <a:pt x="325286" y="133434"/>
                    <a:pt x="318252" y="104276"/>
                    <a:pt x="304152" y="79299"/>
                  </a:cubicBezTo>
                  <a:cubicBezTo>
                    <a:pt x="290618" y="54872"/>
                    <a:pt x="270618" y="34651"/>
                    <a:pt x="246351" y="20865"/>
                  </a:cubicBezTo>
                  <a:close/>
                  <a:moveTo>
                    <a:pt x="254551" y="213502"/>
                  </a:moveTo>
                  <a:cubicBezTo>
                    <a:pt x="250051" y="226479"/>
                    <a:pt x="242951" y="238406"/>
                    <a:pt x="233717" y="248569"/>
                  </a:cubicBezTo>
                  <a:cubicBezTo>
                    <a:pt x="224884" y="258030"/>
                    <a:pt x="214117" y="265456"/>
                    <a:pt x="202117" y="270337"/>
                  </a:cubicBezTo>
                  <a:cubicBezTo>
                    <a:pt x="189483" y="275483"/>
                    <a:pt x="175982" y="278067"/>
                    <a:pt x="162349" y="277937"/>
                  </a:cubicBezTo>
                  <a:cubicBezTo>
                    <a:pt x="144715" y="278150"/>
                    <a:pt x="127348" y="273540"/>
                    <a:pt x="112115" y="264603"/>
                  </a:cubicBezTo>
                  <a:cubicBezTo>
                    <a:pt x="96914" y="255503"/>
                    <a:pt x="84648" y="242246"/>
                    <a:pt x="76747" y="226402"/>
                  </a:cubicBezTo>
                  <a:cubicBezTo>
                    <a:pt x="68114" y="209779"/>
                    <a:pt x="63780" y="189878"/>
                    <a:pt x="63814" y="166701"/>
                  </a:cubicBezTo>
                  <a:cubicBezTo>
                    <a:pt x="63513" y="150841"/>
                    <a:pt x="65980" y="135054"/>
                    <a:pt x="71080" y="120033"/>
                  </a:cubicBezTo>
                  <a:cubicBezTo>
                    <a:pt x="75547" y="107200"/>
                    <a:pt x="82514" y="95389"/>
                    <a:pt x="91614" y="85299"/>
                  </a:cubicBezTo>
                  <a:cubicBezTo>
                    <a:pt x="100314" y="75689"/>
                    <a:pt x="111115" y="68226"/>
                    <a:pt x="123181" y="63499"/>
                  </a:cubicBezTo>
                  <a:cubicBezTo>
                    <a:pt x="135648" y="58609"/>
                    <a:pt x="148949" y="56142"/>
                    <a:pt x="162349" y="56232"/>
                  </a:cubicBezTo>
                  <a:cubicBezTo>
                    <a:pt x="180383" y="55919"/>
                    <a:pt x="198183" y="60529"/>
                    <a:pt x="213817" y="69566"/>
                  </a:cubicBezTo>
                  <a:cubicBezTo>
                    <a:pt x="228950" y="78606"/>
                    <a:pt x="241217" y="91746"/>
                    <a:pt x="249184" y="107466"/>
                  </a:cubicBezTo>
                  <a:cubicBezTo>
                    <a:pt x="257818" y="123910"/>
                    <a:pt x="262118" y="143700"/>
                    <a:pt x="262118" y="166834"/>
                  </a:cubicBezTo>
                  <a:cubicBezTo>
                    <a:pt x="262318" y="182718"/>
                    <a:pt x="259751" y="198512"/>
                    <a:pt x="254484" y="213502"/>
                  </a:cubicBezTo>
                  <a:close/>
                </a:path>
              </a:pathLst>
            </a:custGeom>
            <a:grpFill/>
            <a:ln w="3333" cap="flat">
              <a:noFill/>
              <a:prstDash val="solid"/>
              <a:miter/>
            </a:ln>
          </p:spPr>
          <p:txBody>
            <a:bodyPr rtlCol="0" anchor="ctr"/>
            <a:lstStyle/>
            <a:p>
              <a:endParaRPr lang="es-ES" sz="1350"/>
            </a:p>
          </p:txBody>
        </p:sp>
        <p:sp>
          <p:nvSpPr>
            <p:cNvPr id="29" name="Forma libre: forma 28">
              <a:extLst>
                <a:ext uri="{FF2B5EF4-FFF2-40B4-BE49-F238E27FC236}">
                  <a16:creationId xmlns:a16="http://schemas.microsoft.com/office/drawing/2014/main" id="{35EE8EEE-330E-18DA-5CA9-18C4762A903A}"/>
                </a:ext>
              </a:extLst>
            </p:cNvPr>
            <p:cNvSpPr/>
            <p:nvPr/>
          </p:nvSpPr>
          <p:spPr>
            <a:xfrm>
              <a:off x="4768096" y="3487762"/>
              <a:ext cx="464876" cy="321040"/>
            </a:xfrm>
            <a:custGeom>
              <a:avLst/>
              <a:gdLst>
                <a:gd name="connsiteX0" fmla="*/ 349274 w 464876"/>
                <a:gd name="connsiteY0" fmla="*/ 172604 h 321040"/>
                <a:gd name="connsiteX1" fmla="*/ 341074 w 464876"/>
                <a:gd name="connsiteY1" fmla="*/ 200071 h 321040"/>
                <a:gd name="connsiteX2" fmla="*/ 332874 w 464876"/>
                <a:gd name="connsiteY2" fmla="*/ 230072 h 321040"/>
                <a:gd name="connsiteX3" fmla="*/ 314540 w 464876"/>
                <a:gd name="connsiteY3" fmla="*/ 173204 h 321040"/>
                <a:gd name="connsiteX4" fmla="*/ 259472 w 464876"/>
                <a:gd name="connsiteY4" fmla="*/ 0 h 321040"/>
                <a:gd name="connsiteX5" fmla="*/ 205771 w 464876"/>
                <a:gd name="connsiteY5" fmla="*/ 0 h 321040"/>
                <a:gd name="connsiteX6" fmla="*/ 151603 w 464876"/>
                <a:gd name="connsiteY6" fmla="*/ 172604 h 321040"/>
                <a:gd name="connsiteX7" fmla="*/ 143069 w 464876"/>
                <a:gd name="connsiteY7" fmla="*/ 200704 h 321040"/>
                <a:gd name="connsiteX8" fmla="*/ 133903 w 464876"/>
                <a:gd name="connsiteY8" fmla="*/ 230705 h 321040"/>
                <a:gd name="connsiteX9" fmla="*/ 125069 w 464876"/>
                <a:gd name="connsiteY9" fmla="*/ 200704 h 321040"/>
                <a:gd name="connsiteX10" fmla="*/ 116836 w 464876"/>
                <a:gd name="connsiteY10" fmla="*/ 172604 h 321040"/>
                <a:gd name="connsiteX11" fmla="*/ 65701 w 464876"/>
                <a:gd name="connsiteY11" fmla="*/ 167 h 321040"/>
                <a:gd name="connsiteX12" fmla="*/ 0 w 464876"/>
                <a:gd name="connsiteY12" fmla="*/ 167 h 321040"/>
                <a:gd name="connsiteX13" fmla="*/ 101702 w 464876"/>
                <a:gd name="connsiteY13" fmla="*/ 321040 h 321040"/>
                <a:gd name="connsiteX14" fmla="*/ 160437 w 464876"/>
                <a:gd name="connsiteY14" fmla="*/ 321040 h 321040"/>
                <a:gd name="connsiteX15" fmla="*/ 214738 w 464876"/>
                <a:gd name="connsiteY15" fmla="*/ 148603 h 321040"/>
                <a:gd name="connsiteX16" fmla="*/ 231805 w 464876"/>
                <a:gd name="connsiteY16" fmla="*/ 92402 h 321040"/>
                <a:gd name="connsiteX17" fmla="*/ 250105 w 464876"/>
                <a:gd name="connsiteY17" fmla="*/ 148603 h 321040"/>
                <a:gd name="connsiteX18" fmla="*/ 304440 w 464876"/>
                <a:gd name="connsiteY18" fmla="*/ 321040 h 321040"/>
                <a:gd name="connsiteX19" fmla="*/ 363808 w 464876"/>
                <a:gd name="connsiteY19" fmla="*/ 321040 h 321040"/>
                <a:gd name="connsiteX20" fmla="*/ 464876 w 464876"/>
                <a:gd name="connsiteY20" fmla="*/ 167 h 321040"/>
                <a:gd name="connsiteX21" fmla="*/ 400442 w 464876"/>
                <a:gd name="connsiteY21" fmla="*/ 167 h 32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4876" h="321040">
                  <a:moveTo>
                    <a:pt x="349274" y="172604"/>
                  </a:moveTo>
                  <a:cubicBezTo>
                    <a:pt x="346341" y="181871"/>
                    <a:pt x="343607" y="191027"/>
                    <a:pt x="341074" y="200071"/>
                  </a:cubicBezTo>
                  <a:cubicBezTo>
                    <a:pt x="338540" y="209114"/>
                    <a:pt x="335807" y="219115"/>
                    <a:pt x="332874" y="230072"/>
                  </a:cubicBezTo>
                  <a:cubicBezTo>
                    <a:pt x="325273" y="206471"/>
                    <a:pt x="319173" y="187514"/>
                    <a:pt x="314540" y="173204"/>
                  </a:cubicBezTo>
                  <a:lnTo>
                    <a:pt x="259472" y="0"/>
                  </a:lnTo>
                  <a:lnTo>
                    <a:pt x="205771" y="0"/>
                  </a:lnTo>
                  <a:lnTo>
                    <a:pt x="151603" y="172604"/>
                  </a:lnTo>
                  <a:cubicBezTo>
                    <a:pt x="148636" y="182314"/>
                    <a:pt x="145770" y="191681"/>
                    <a:pt x="143069" y="200704"/>
                  </a:cubicBezTo>
                  <a:cubicBezTo>
                    <a:pt x="140303" y="209771"/>
                    <a:pt x="137269" y="219771"/>
                    <a:pt x="133903" y="230705"/>
                  </a:cubicBezTo>
                  <a:cubicBezTo>
                    <a:pt x="130569" y="219771"/>
                    <a:pt x="127569" y="209771"/>
                    <a:pt x="125069" y="200704"/>
                  </a:cubicBezTo>
                  <a:cubicBezTo>
                    <a:pt x="122569" y="191637"/>
                    <a:pt x="119802" y="182304"/>
                    <a:pt x="116836" y="172604"/>
                  </a:cubicBezTo>
                  <a:lnTo>
                    <a:pt x="65701" y="167"/>
                  </a:lnTo>
                  <a:lnTo>
                    <a:pt x="0" y="167"/>
                  </a:lnTo>
                  <a:lnTo>
                    <a:pt x="101702" y="321040"/>
                  </a:lnTo>
                  <a:lnTo>
                    <a:pt x="160437" y="321040"/>
                  </a:lnTo>
                  <a:lnTo>
                    <a:pt x="214738" y="148603"/>
                  </a:lnTo>
                  <a:cubicBezTo>
                    <a:pt x="219371" y="134713"/>
                    <a:pt x="225071" y="115979"/>
                    <a:pt x="231805" y="92402"/>
                  </a:cubicBezTo>
                  <a:cubicBezTo>
                    <a:pt x="239805" y="115979"/>
                    <a:pt x="245905" y="134713"/>
                    <a:pt x="250105" y="148603"/>
                  </a:cubicBezTo>
                  <a:lnTo>
                    <a:pt x="304440" y="321040"/>
                  </a:lnTo>
                  <a:lnTo>
                    <a:pt x="363808" y="321040"/>
                  </a:lnTo>
                  <a:lnTo>
                    <a:pt x="464876" y="167"/>
                  </a:lnTo>
                  <a:lnTo>
                    <a:pt x="400442" y="167"/>
                  </a:lnTo>
                  <a:close/>
                </a:path>
              </a:pathLst>
            </a:custGeom>
            <a:grpFill/>
            <a:ln w="3333" cap="flat">
              <a:noFill/>
              <a:prstDash val="solid"/>
              <a:miter/>
            </a:ln>
          </p:spPr>
          <p:txBody>
            <a:bodyPr rtlCol="0" anchor="ctr"/>
            <a:lstStyle/>
            <a:p>
              <a:endParaRPr lang="es-ES" sz="1350"/>
            </a:p>
          </p:txBody>
        </p:sp>
        <p:sp>
          <p:nvSpPr>
            <p:cNvPr id="30" name="Forma libre: forma 29">
              <a:extLst>
                <a:ext uri="{FF2B5EF4-FFF2-40B4-BE49-F238E27FC236}">
                  <a16:creationId xmlns:a16="http://schemas.microsoft.com/office/drawing/2014/main" id="{B56C4842-1947-7B21-F1A9-3773BD552D46}"/>
                </a:ext>
              </a:extLst>
            </p:cNvPr>
            <p:cNvSpPr/>
            <p:nvPr/>
          </p:nvSpPr>
          <p:spPr>
            <a:xfrm>
              <a:off x="5232952" y="3481440"/>
              <a:ext cx="302526" cy="334259"/>
            </a:xfrm>
            <a:custGeom>
              <a:avLst/>
              <a:gdLst>
                <a:gd name="connsiteX0" fmla="*/ 230559 w 302526"/>
                <a:gd name="connsiteY0" fmla="*/ 20555 h 334259"/>
                <a:gd name="connsiteX1" fmla="*/ 154124 w 302526"/>
                <a:gd name="connsiteY1" fmla="*/ 21 h 334259"/>
                <a:gd name="connsiteX2" fmla="*/ 91889 w 302526"/>
                <a:gd name="connsiteY2" fmla="*/ 11688 h 334259"/>
                <a:gd name="connsiteX3" fmla="*/ 42955 w 302526"/>
                <a:gd name="connsiteY3" fmla="*/ 45589 h 334259"/>
                <a:gd name="connsiteX4" fmla="*/ 11054 w 302526"/>
                <a:gd name="connsiteY4" fmla="*/ 98323 h 334259"/>
                <a:gd name="connsiteX5" fmla="*/ 20 w 302526"/>
                <a:gd name="connsiteY5" fmla="*/ 166858 h 334259"/>
                <a:gd name="connsiteX6" fmla="*/ 20221 w 302526"/>
                <a:gd name="connsiteY6" fmla="*/ 254327 h 334259"/>
                <a:gd name="connsiteX7" fmla="*/ 75789 w 302526"/>
                <a:gd name="connsiteY7" fmla="*/ 313095 h 334259"/>
                <a:gd name="connsiteX8" fmla="*/ 157291 w 302526"/>
                <a:gd name="connsiteY8" fmla="*/ 334228 h 334259"/>
                <a:gd name="connsiteX9" fmla="*/ 211258 w 302526"/>
                <a:gd name="connsiteY9" fmla="*/ 326328 h 334259"/>
                <a:gd name="connsiteX10" fmla="*/ 259293 w 302526"/>
                <a:gd name="connsiteY10" fmla="*/ 300461 h 334259"/>
                <a:gd name="connsiteX11" fmla="*/ 296860 w 302526"/>
                <a:gd name="connsiteY11" fmla="*/ 254027 h 334259"/>
                <a:gd name="connsiteX12" fmla="*/ 248859 w 302526"/>
                <a:gd name="connsiteY12" fmla="*/ 224326 h 334259"/>
                <a:gd name="connsiteX13" fmla="*/ 224858 w 302526"/>
                <a:gd name="connsiteY13" fmla="*/ 256227 h 334259"/>
                <a:gd name="connsiteX14" fmla="*/ 193891 w 302526"/>
                <a:gd name="connsiteY14" fmla="*/ 273927 h 334259"/>
                <a:gd name="connsiteX15" fmla="*/ 157224 w 302526"/>
                <a:gd name="connsiteY15" fmla="*/ 279294 h 334259"/>
                <a:gd name="connsiteX16" fmla="*/ 108589 w 302526"/>
                <a:gd name="connsiteY16" fmla="*/ 266660 h 334259"/>
                <a:gd name="connsiteX17" fmla="*/ 74855 w 302526"/>
                <a:gd name="connsiteY17" fmla="*/ 228926 h 334259"/>
                <a:gd name="connsiteX18" fmla="*/ 63089 w 302526"/>
                <a:gd name="connsiteY18" fmla="*/ 181258 h 334259"/>
                <a:gd name="connsiteX19" fmla="*/ 301927 w 302526"/>
                <a:gd name="connsiteY19" fmla="*/ 181258 h 334259"/>
                <a:gd name="connsiteX20" fmla="*/ 302527 w 302526"/>
                <a:gd name="connsiteY20" fmla="*/ 172425 h 334259"/>
                <a:gd name="connsiteX21" fmla="*/ 302527 w 302526"/>
                <a:gd name="connsiteY21" fmla="*/ 164191 h 334259"/>
                <a:gd name="connsiteX22" fmla="*/ 283293 w 302526"/>
                <a:gd name="connsiteY22" fmla="*/ 77990 h 334259"/>
                <a:gd name="connsiteX23" fmla="*/ 230559 w 302526"/>
                <a:gd name="connsiteY23" fmla="*/ 20555 h 334259"/>
                <a:gd name="connsiteX24" fmla="*/ 86856 w 302526"/>
                <a:gd name="connsiteY24" fmla="*/ 81823 h 334259"/>
                <a:gd name="connsiteX25" fmla="*/ 115590 w 302526"/>
                <a:gd name="connsiteY25" fmla="*/ 59723 h 334259"/>
                <a:gd name="connsiteX26" fmla="*/ 153491 w 302526"/>
                <a:gd name="connsiteY26" fmla="*/ 52456 h 334259"/>
                <a:gd name="connsiteX27" fmla="*/ 215692 w 302526"/>
                <a:gd name="connsiteY27" fmla="*/ 80223 h 334259"/>
                <a:gd name="connsiteX28" fmla="*/ 238026 w 302526"/>
                <a:gd name="connsiteY28" fmla="*/ 135191 h 334259"/>
                <a:gd name="connsiteX29" fmla="*/ 64922 w 302526"/>
                <a:gd name="connsiteY29" fmla="*/ 135191 h 334259"/>
                <a:gd name="connsiteX30" fmla="*/ 68855 w 302526"/>
                <a:gd name="connsiteY30" fmla="*/ 117824 h 334259"/>
                <a:gd name="connsiteX31" fmla="*/ 86856 w 302526"/>
                <a:gd name="connsiteY31" fmla="*/ 81823 h 33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02526" h="334259">
                  <a:moveTo>
                    <a:pt x="230559" y="20555"/>
                  </a:moveTo>
                  <a:cubicBezTo>
                    <a:pt x="207525" y="6671"/>
                    <a:pt x="181024" y="-442"/>
                    <a:pt x="154124" y="21"/>
                  </a:cubicBezTo>
                  <a:cubicBezTo>
                    <a:pt x="132823" y="-245"/>
                    <a:pt x="111656" y="3721"/>
                    <a:pt x="91889" y="11688"/>
                  </a:cubicBezTo>
                  <a:cubicBezTo>
                    <a:pt x="73355" y="19378"/>
                    <a:pt x="56655" y="30935"/>
                    <a:pt x="42955" y="45589"/>
                  </a:cubicBezTo>
                  <a:cubicBezTo>
                    <a:pt x="28788" y="60769"/>
                    <a:pt x="17921" y="78726"/>
                    <a:pt x="11054" y="98323"/>
                  </a:cubicBezTo>
                  <a:cubicBezTo>
                    <a:pt x="3421" y="120354"/>
                    <a:pt x="-313" y="143548"/>
                    <a:pt x="20" y="166858"/>
                  </a:cubicBezTo>
                  <a:cubicBezTo>
                    <a:pt x="20" y="200192"/>
                    <a:pt x="6754" y="229349"/>
                    <a:pt x="20221" y="254327"/>
                  </a:cubicBezTo>
                  <a:cubicBezTo>
                    <a:pt x="32988" y="278647"/>
                    <a:pt x="52222" y="298978"/>
                    <a:pt x="75789" y="313095"/>
                  </a:cubicBezTo>
                  <a:cubicBezTo>
                    <a:pt x="100489" y="327488"/>
                    <a:pt x="128690" y="334802"/>
                    <a:pt x="157291" y="334228"/>
                  </a:cubicBezTo>
                  <a:cubicBezTo>
                    <a:pt x="175558" y="334262"/>
                    <a:pt x="193758" y="331598"/>
                    <a:pt x="211258" y="326328"/>
                  </a:cubicBezTo>
                  <a:cubicBezTo>
                    <a:pt x="228859" y="321021"/>
                    <a:pt x="245193" y="312225"/>
                    <a:pt x="259293" y="300461"/>
                  </a:cubicBezTo>
                  <a:cubicBezTo>
                    <a:pt x="274593" y="287454"/>
                    <a:pt x="287327" y="271707"/>
                    <a:pt x="296860" y="254027"/>
                  </a:cubicBezTo>
                  <a:lnTo>
                    <a:pt x="248859" y="224326"/>
                  </a:lnTo>
                  <a:cubicBezTo>
                    <a:pt x="242926" y="236360"/>
                    <a:pt x="234759" y="247177"/>
                    <a:pt x="224858" y="256227"/>
                  </a:cubicBezTo>
                  <a:cubicBezTo>
                    <a:pt x="215925" y="264277"/>
                    <a:pt x="205358" y="270314"/>
                    <a:pt x="193891" y="273927"/>
                  </a:cubicBezTo>
                  <a:cubicBezTo>
                    <a:pt x="182024" y="277577"/>
                    <a:pt x="169657" y="279387"/>
                    <a:pt x="157224" y="279294"/>
                  </a:cubicBezTo>
                  <a:cubicBezTo>
                    <a:pt x="140157" y="279581"/>
                    <a:pt x="123356" y="275214"/>
                    <a:pt x="108589" y="266660"/>
                  </a:cubicBezTo>
                  <a:cubicBezTo>
                    <a:pt x="93823" y="257730"/>
                    <a:pt x="82089" y="244586"/>
                    <a:pt x="74855" y="228926"/>
                  </a:cubicBezTo>
                  <a:cubicBezTo>
                    <a:pt x="67889" y="213949"/>
                    <a:pt x="63889" y="197759"/>
                    <a:pt x="63089" y="181258"/>
                  </a:cubicBezTo>
                  <a:lnTo>
                    <a:pt x="301927" y="181258"/>
                  </a:lnTo>
                  <a:cubicBezTo>
                    <a:pt x="302327" y="178332"/>
                    <a:pt x="302527" y="175378"/>
                    <a:pt x="302527" y="172425"/>
                  </a:cubicBezTo>
                  <a:lnTo>
                    <a:pt x="302527" y="164191"/>
                  </a:lnTo>
                  <a:cubicBezTo>
                    <a:pt x="302527" y="131347"/>
                    <a:pt x="296127" y="102613"/>
                    <a:pt x="283293" y="77990"/>
                  </a:cubicBezTo>
                  <a:cubicBezTo>
                    <a:pt x="271326" y="54352"/>
                    <a:pt x="253093" y="34479"/>
                    <a:pt x="230559" y="20555"/>
                  </a:cubicBezTo>
                  <a:close/>
                  <a:moveTo>
                    <a:pt x="86856" y="81823"/>
                  </a:moveTo>
                  <a:cubicBezTo>
                    <a:pt x="94389" y="72116"/>
                    <a:pt x="104289" y="64506"/>
                    <a:pt x="115590" y="59723"/>
                  </a:cubicBezTo>
                  <a:cubicBezTo>
                    <a:pt x="127590" y="54742"/>
                    <a:pt x="140490" y="52269"/>
                    <a:pt x="153491" y="52456"/>
                  </a:cubicBezTo>
                  <a:cubicBezTo>
                    <a:pt x="177357" y="51832"/>
                    <a:pt x="200225" y="62039"/>
                    <a:pt x="215692" y="80223"/>
                  </a:cubicBezTo>
                  <a:cubicBezTo>
                    <a:pt x="227292" y="93557"/>
                    <a:pt x="234726" y="111880"/>
                    <a:pt x="238026" y="135191"/>
                  </a:cubicBezTo>
                  <a:lnTo>
                    <a:pt x="64922" y="135191"/>
                  </a:lnTo>
                  <a:cubicBezTo>
                    <a:pt x="65855" y="129324"/>
                    <a:pt x="67155" y="123521"/>
                    <a:pt x="68855" y="117824"/>
                  </a:cubicBezTo>
                  <a:cubicBezTo>
                    <a:pt x="72522" y="104787"/>
                    <a:pt x="78622" y="92570"/>
                    <a:pt x="86856" y="81823"/>
                  </a:cubicBezTo>
                  <a:close/>
                </a:path>
              </a:pathLst>
            </a:custGeom>
            <a:grpFill/>
            <a:ln w="3333" cap="flat">
              <a:noFill/>
              <a:prstDash val="solid"/>
              <a:miter/>
            </a:ln>
          </p:spPr>
          <p:txBody>
            <a:bodyPr rtlCol="0" anchor="ctr"/>
            <a:lstStyle/>
            <a:p>
              <a:endParaRPr lang="es-ES" sz="1350"/>
            </a:p>
          </p:txBody>
        </p:sp>
        <p:sp>
          <p:nvSpPr>
            <p:cNvPr id="31" name="Forma libre: forma 30">
              <a:extLst>
                <a:ext uri="{FF2B5EF4-FFF2-40B4-BE49-F238E27FC236}">
                  <a16:creationId xmlns:a16="http://schemas.microsoft.com/office/drawing/2014/main" id="{0C235944-D7B2-1602-1EAE-B59C7B00A324}"/>
                </a:ext>
              </a:extLst>
            </p:cNvPr>
            <p:cNvSpPr/>
            <p:nvPr/>
          </p:nvSpPr>
          <p:spPr>
            <a:xfrm>
              <a:off x="5575180" y="3481451"/>
              <a:ext cx="167370" cy="327184"/>
            </a:xfrm>
            <a:custGeom>
              <a:avLst/>
              <a:gdLst>
                <a:gd name="connsiteX0" fmla="*/ 149070 w 167370"/>
                <a:gd name="connsiteY0" fmla="*/ 11 h 327184"/>
                <a:gd name="connsiteX1" fmla="*/ 98202 w 167370"/>
                <a:gd name="connsiteY1" fmla="*/ 14545 h 327184"/>
                <a:gd name="connsiteX2" fmla="*/ 61901 w 167370"/>
                <a:gd name="connsiteY2" fmla="*/ 58746 h 327184"/>
                <a:gd name="connsiteX3" fmla="*/ 61901 w 167370"/>
                <a:gd name="connsiteY3" fmla="*/ 6311 h 327184"/>
                <a:gd name="connsiteX4" fmla="*/ 0 w 167370"/>
                <a:gd name="connsiteY4" fmla="*/ 6311 h 327184"/>
                <a:gd name="connsiteX5" fmla="*/ 0 w 167370"/>
                <a:gd name="connsiteY5" fmla="*/ 327185 h 327184"/>
                <a:gd name="connsiteX6" fmla="*/ 61901 w 167370"/>
                <a:gd name="connsiteY6" fmla="*/ 327185 h 327184"/>
                <a:gd name="connsiteX7" fmla="*/ 61901 w 167370"/>
                <a:gd name="connsiteY7" fmla="*/ 156014 h 327184"/>
                <a:gd name="connsiteX8" fmla="*/ 82735 w 167370"/>
                <a:gd name="connsiteY8" fmla="*/ 90346 h 327184"/>
                <a:gd name="connsiteX9" fmla="*/ 135803 w 167370"/>
                <a:gd name="connsiteY9" fmla="*/ 65712 h 327184"/>
                <a:gd name="connsiteX10" fmla="*/ 167370 w 167370"/>
                <a:gd name="connsiteY10" fmla="*/ 65712 h 327184"/>
                <a:gd name="connsiteX11" fmla="*/ 167370 w 167370"/>
                <a:gd name="connsiteY11" fmla="*/ 11 h 32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370" h="327184">
                  <a:moveTo>
                    <a:pt x="149070" y="11"/>
                  </a:moveTo>
                  <a:cubicBezTo>
                    <a:pt x="131036" y="-269"/>
                    <a:pt x="113369" y="4788"/>
                    <a:pt x="98202" y="14545"/>
                  </a:cubicBezTo>
                  <a:cubicBezTo>
                    <a:pt x="83268" y="24212"/>
                    <a:pt x="71168" y="38945"/>
                    <a:pt x="61901" y="58746"/>
                  </a:cubicBezTo>
                  <a:lnTo>
                    <a:pt x="61901" y="6311"/>
                  </a:lnTo>
                  <a:lnTo>
                    <a:pt x="0" y="6311"/>
                  </a:lnTo>
                  <a:lnTo>
                    <a:pt x="0" y="327185"/>
                  </a:lnTo>
                  <a:lnTo>
                    <a:pt x="61901" y="327185"/>
                  </a:lnTo>
                  <a:lnTo>
                    <a:pt x="61901" y="156014"/>
                  </a:lnTo>
                  <a:cubicBezTo>
                    <a:pt x="61901" y="128657"/>
                    <a:pt x="68835" y="106770"/>
                    <a:pt x="82735" y="90346"/>
                  </a:cubicBezTo>
                  <a:cubicBezTo>
                    <a:pt x="95669" y="74366"/>
                    <a:pt x="115269" y="65269"/>
                    <a:pt x="135803" y="65712"/>
                  </a:cubicBezTo>
                  <a:lnTo>
                    <a:pt x="167370" y="65712"/>
                  </a:lnTo>
                  <a:lnTo>
                    <a:pt x="167370" y="11"/>
                  </a:lnTo>
                  <a:close/>
                </a:path>
              </a:pathLst>
            </a:custGeom>
            <a:grpFill/>
            <a:ln w="3333" cap="flat">
              <a:noFill/>
              <a:prstDash val="solid"/>
              <a:miter/>
            </a:ln>
          </p:spPr>
          <p:txBody>
            <a:bodyPr rtlCol="0" anchor="ctr"/>
            <a:lstStyle/>
            <a:p>
              <a:endParaRPr lang="es-ES" sz="1350"/>
            </a:p>
          </p:txBody>
        </p:sp>
        <p:sp>
          <p:nvSpPr>
            <p:cNvPr id="32" name="Forma libre: forma 31">
              <a:extLst>
                <a:ext uri="{FF2B5EF4-FFF2-40B4-BE49-F238E27FC236}">
                  <a16:creationId xmlns:a16="http://schemas.microsoft.com/office/drawing/2014/main" id="{F35C0912-DE3B-C958-9202-9051712306A5}"/>
                </a:ext>
              </a:extLst>
            </p:cNvPr>
            <p:cNvSpPr/>
            <p:nvPr/>
          </p:nvSpPr>
          <p:spPr>
            <a:xfrm>
              <a:off x="1347857" y="3171155"/>
              <a:ext cx="420230" cy="673769"/>
            </a:xfrm>
            <a:custGeom>
              <a:avLst/>
              <a:gdLst>
                <a:gd name="connsiteX0" fmla="*/ 0 w 420230"/>
                <a:gd name="connsiteY0" fmla="*/ 480344 h 673769"/>
                <a:gd name="connsiteX1" fmla="*/ 55768 w 420230"/>
                <a:gd name="connsiteY1" fmla="*/ 616213 h 673769"/>
                <a:gd name="connsiteX2" fmla="*/ 278373 w 420230"/>
                <a:gd name="connsiteY2" fmla="*/ 652681 h 673769"/>
                <a:gd name="connsiteX3" fmla="*/ 345241 w 420230"/>
                <a:gd name="connsiteY3" fmla="*/ 0 h 673769"/>
                <a:gd name="connsiteX4" fmla="*/ 0 w 420230"/>
                <a:gd name="connsiteY4" fmla="*/ 480344 h 673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230" h="673769">
                  <a:moveTo>
                    <a:pt x="0" y="480344"/>
                  </a:moveTo>
                  <a:cubicBezTo>
                    <a:pt x="-76" y="531218"/>
                    <a:pt x="19971" y="580059"/>
                    <a:pt x="55768" y="616213"/>
                  </a:cubicBezTo>
                  <a:cubicBezTo>
                    <a:pt x="124836" y="685281"/>
                    <a:pt x="218605" y="685148"/>
                    <a:pt x="278373" y="652681"/>
                  </a:cubicBezTo>
                  <a:cubicBezTo>
                    <a:pt x="351541" y="612980"/>
                    <a:pt x="516145" y="493910"/>
                    <a:pt x="345241" y="0"/>
                  </a:cubicBezTo>
                  <a:cubicBezTo>
                    <a:pt x="345241" y="233138"/>
                    <a:pt x="0" y="256839"/>
                    <a:pt x="0" y="480344"/>
                  </a:cubicBezTo>
                  <a:close/>
                </a:path>
              </a:pathLst>
            </a:custGeom>
            <a:grpFill/>
            <a:ln w="3333" cap="flat">
              <a:noFill/>
              <a:prstDash val="solid"/>
              <a:miter/>
            </a:ln>
          </p:spPr>
          <p:txBody>
            <a:bodyPr rtlCol="0" anchor="ctr"/>
            <a:lstStyle/>
            <a:p>
              <a:endParaRPr lang="es-ES" sz="1350"/>
            </a:p>
          </p:txBody>
        </p:sp>
        <p:sp>
          <p:nvSpPr>
            <p:cNvPr id="33" name="Forma libre: forma 32">
              <a:extLst>
                <a:ext uri="{FF2B5EF4-FFF2-40B4-BE49-F238E27FC236}">
                  <a16:creationId xmlns:a16="http://schemas.microsoft.com/office/drawing/2014/main" id="{6EAB96AA-C307-7F3B-EAA2-D1FB9EA2D349}"/>
                </a:ext>
              </a:extLst>
            </p:cNvPr>
            <p:cNvSpPr/>
            <p:nvPr/>
          </p:nvSpPr>
          <p:spPr>
            <a:xfrm>
              <a:off x="1103118" y="3171155"/>
              <a:ext cx="401942" cy="673740"/>
            </a:xfrm>
            <a:custGeom>
              <a:avLst/>
              <a:gdLst>
                <a:gd name="connsiteX0" fmla="*/ 401942 w 401942"/>
                <a:gd name="connsiteY0" fmla="*/ 204104 h 673740"/>
                <a:gd name="connsiteX1" fmla="*/ 345274 w 401942"/>
                <a:gd name="connsiteY1" fmla="*/ 0 h 673740"/>
                <a:gd name="connsiteX2" fmla="*/ 0 w 401942"/>
                <a:gd name="connsiteY2" fmla="*/ 480344 h 673740"/>
                <a:gd name="connsiteX3" fmla="*/ 55701 w 401942"/>
                <a:gd name="connsiteY3" fmla="*/ 616213 h 673740"/>
                <a:gd name="connsiteX4" fmla="*/ 278306 w 401942"/>
                <a:gd name="connsiteY4" fmla="*/ 652681 h 673740"/>
                <a:gd name="connsiteX5" fmla="*/ 401942 w 401942"/>
                <a:gd name="connsiteY5" fmla="*/ 204104 h 67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942" h="673740">
                  <a:moveTo>
                    <a:pt x="401942" y="204104"/>
                  </a:moveTo>
                  <a:cubicBezTo>
                    <a:pt x="390608" y="143003"/>
                    <a:pt x="372441" y="80435"/>
                    <a:pt x="345274" y="0"/>
                  </a:cubicBezTo>
                  <a:cubicBezTo>
                    <a:pt x="345274" y="233138"/>
                    <a:pt x="0" y="256839"/>
                    <a:pt x="0" y="480344"/>
                  </a:cubicBezTo>
                  <a:cubicBezTo>
                    <a:pt x="-76" y="531208"/>
                    <a:pt x="19941" y="580042"/>
                    <a:pt x="55701" y="616213"/>
                  </a:cubicBezTo>
                  <a:cubicBezTo>
                    <a:pt x="124770" y="685281"/>
                    <a:pt x="219272" y="685081"/>
                    <a:pt x="278306" y="652681"/>
                  </a:cubicBezTo>
                  <a:cubicBezTo>
                    <a:pt x="141037" y="506311"/>
                    <a:pt x="189371" y="336874"/>
                    <a:pt x="401942" y="204104"/>
                  </a:cubicBezTo>
                  <a:close/>
                </a:path>
              </a:pathLst>
            </a:custGeom>
            <a:grpFill/>
            <a:ln w="3333" cap="flat">
              <a:noFill/>
              <a:prstDash val="solid"/>
              <a:miter/>
            </a:ln>
          </p:spPr>
          <p:txBody>
            <a:bodyPr rtlCol="0" anchor="ctr"/>
            <a:lstStyle/>
            <a:p>
              <a:endParaRPr lang="es-ES" sz="1350"/>
            </a:p>
          </p:txBody>
        </p:sp>
        <p:sp>
          <p:nvSpPr>
            <p:cNvPr id="34" name="Forma libre: forma 33">
              <a:extLst>
                <a:ext uri="{FF2B5EF4-FFF2-40B4-BE49-F238E27FC236}">
                  <a16:creationId xmlns:a16="http://schemas.microsoft.com/office/drawing/2014/main" id="{F1DC43CC-F626-553A-3F32-1042B87C6849}"/>
                </a:ext>
              </a:extLst>
            </p:cNvPr>
            <p:cNvSpPr/>
            <p:nvPr/>
          </p:nvSpPr>
          <p:spPr>
            <a:xfrm>
              <a:off x="858380" y="3171155"/>
              <a:ext cx="401941" cy="832550"/>
            </a:xfrm>
            <a:custGeom>
              <a:avLst/>
              <a:gdLst>
                <a:gd name="connsiteX0" fmla="*/ 401942 w 401941"/>
                <a:gd name="connsiteY0" fmla="*/ 204104 h 832550"/>
                <a:gd name="connsiteX1" fmla="*/ 345274 w 401941"/>
                <a:gd name="connsiteY1" fmla="*/ 0 h 832550"/>
                <a:gd name="connsiteX2" fmla="*/ 0 w 401941"/>
                <a:gd name="connsiteY2" fmla="*/ 480344 h 832550"/>
                <a:gd name="connsiteX3" fmla="*/ 92869 w 401941"/>
                <a:gd name="connsiteY3" fmla="*/ 645447 h 832550"/>
                <a:gd name="connsiteX4" fmla="*/ 83968 w 401941"/>
                <a:gd name="connsiteY4" fmla="*/ 832551 h 832550"/>
                <a:gd name="connsiteX5" fmla="*/ 128269 w 401941"/>
                <a:gd name="connsiteY5" fmla="*/ 825184 h 832550"/>
                <a:gd name="connsiteX6" fmla="*/ 121269 w 401941"/>
                <a:gd name="connsiteY6" fmla="*/ 659781 h 832550"/>
                <a:gd name="connsiteX7" fmla="*/ 278306 w 401941"/>
                <a:gd name="connsiteY7" fmla="*/ 652747 h 832550"/>
                <a:gd name="connsiteX8" fmla="*/ 401942 w 401941"/>
                <a:gd name="connsiteY8" fmla="*/ 204104 h 83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1941" h="832550">
                  <a:moveTo>
                    <a:pt x="401942" y="204104"/>
                  </a:moveTo>
                  <a:cubicBezTo>
                    <a:pt x="390608" y="143003"/>
                    <a:pt x="372408" y="80435"/>
                    <a:pt x="345274" y="0"/>
                  </a:cubicBezTo>
                  <a:cubicBezTo>
                    <a:pt x="345274" y="233138"/>
                    <a:pt x="0" y="256839"/>
                    <a:pt x="0" y="480344"/>
                  </a:cubicBezTo>
                  <a:cubicBezTo>
                    <a:pt x="0" y="594979"/>
                    <a:pt x="92869" y="645447"/>
                    <a:pt x="92869" y="645447"/>
                  </a:cubicBezTo>
                  <a:cubicBezTo>
                    <a:pt x="78438" y="706738"/>
                    <a:pt x="75422" y="770166"/>
                    <a:pt x="83968" y="832551"/>
                  </a:cubicBezTo>
                  <a:lnTo>
                    <a:pt x="128269" y="825184"/>
                  </a:lnTo>
                  <a:cubicBezTo>
                    <a:pt x="106602" y="749849"/>
                    <a:pt x="119903" y="667814"/>
                    <a:pt x="121269" y="659781"/>
                  </a:cubicBezTo>
                  <a:cubicBezTo>
                    <a:pt x="177937" y="682481"/>
                    <a:pt x="236372" y="675748"/>
                    <a:pt x="278306" y="652747"/>
                  </a:cubicBezTo>
                  <a:cubicBezTo>
                    <a:pt x="140836" y="506311"/>
                    <a:pt x="189371" y="336907"/>
                    <a:pt x="401942" y="204104"/>
                  </a:cubicBezTo>
                  <a:close/>
                </a:path>
              </a:pathLst>
            </a:custGeom>
            <a:grpFill/>
            <a:ln w="3333" cap="flat">
              <a:noFill/>
              <a:prstDash val="solid"/>
              <a:miter/>
            </a:ln>
          </p:spPr>
          <p:txBody>
            <a:bodyPr rtlCol="0" anchor="ctr"/>
            <a:lstStyle/>
            <a:p>
              <a:endParaRPr lang="es-ES" sz="1350"/>
            </a:p>
          </p:txBody>
        </p:sp>
      </p:grpSp>
    </p:spTree>
    <p:extLst>
      <p:ext uri="{BB962C8B-B14F-4D97-AF65-F5344CB8AC3E}">
        <p14:creationId xmlns:p14="http://schemas.microsoft.com/office/powerpoint/2010/main" val="378948856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Título y texto">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26C930B-6D68-CE32-C8C3-D2DBAE6260A1}"/>
              </a:ext>
            </a:extLst>
          </p:cNvPr>
          <p:cNvSpPr>
            <a:spLocks noGrp="1"/>
          </p:cNvSpPr>
          <p:nvPr>
            <p:ph type="body" sz="quarter" idx="10" hasCustomPrompt="1"/>
          </p:nvPr>
        </p:nvSpPr>
        <p:spPr>
          <a:xfrm>
            <a:off x="304800" y="853200"/>
            <a:ext cx="2254500" cy="3879900"/>
          </a:xfrm>
          <a:prstGeom prst="rect">
            <a:avLst/>
          </a:prstGeom>
        </p:spPr>
        <p:txBody>
          <a:bodyPr lIns="0"/>
          <a:lstStyle>
            <a:lvl1pPr>
              <a:defRPr>
                <a:solidFill>
                  <a:schemeClr val="tx1"/>
                </a:solidFill>
              </a:defRPr>
            </a:lvl1pPr>
            <a:lvl2pPr>
              <a:defRPr/>
            </a:lvl2pPr>
            <a:lvl3pPr>
              <a:defRPr>
                <a:solidFill>
                  <a:schemeClr val="tx1"/>
                </a:solidFill>
              </a:defRPr>
            </a:lvl3pPr>
            <a:lvl4pPr>
              <a:defRPr>
                <a:solidFill>
                  <a:schemeClr val="tx1"/>
                </a:solidFill>
              </a:defRPr>
            </a:lvl4pPr>
            <a:lvl5pPr>
              <a:defRPr>
                <a:solidFill>
                  <a:schemeClr val="tx1"/>
                </a:solidFill>
              </a:defRPr>
            </a:lvl5pPr>
          </a:lstStyle>
          <a:p>
            <a:pPr lvl="0"/>
            <a:r>
              <a:rPr lang="es-ES"/>
              <a:t>Click to edit</a:t>
            </a:r>
          </a:p>
          <a:p>
            <a:pPr lvl="1"/>
            <a:r>
              <a:rPr lang="es-ES" err="1"/>
              <a:t>Second</a:t>
            </a:r>
            <a:r>
              <a:rPr lang="es-ES"/>
              <a:t> </a:t>
            </a:r>
            <a:r>
              <a:rPr lang="es-ES" err="1"/>
              <a:t>level</a:t>
            </a:r>
            <a:endParaRPr lang="es-ES"/>
          </a:p>
          <a:p>
            <a:pPr lvl="2"/>
            <a:r>
              <a:rPr lang="es-ES"/>
              <a:t>Tercer nivel</a:t>
            </a:r>
          </a:p>
          <a:p>
            <a:pPr lvl="3"/>
            <a:r>
              <a:rPr lang="es-ES"/>
              <a:t>Cuarto nivel</a:t>
            </a:r>
          </a:p>
          <a:p>
            <a:pPr lvl="4"/>
            <a:r>
              <a:rPr lang="es-ES"/>
              <a:t>Quinto nivel</a:t>
            </a:r>
            <a:endParaRPr lang="en-US"/>
          </a:p>
        </p:txBody>
      </p:sp>
      <p:sp>
        <p:nvSpPr>
          <p:cNvPr id="2" name="Title Placeholder 3">
            <a:extLst>
              <a:ext uri="{FF2B5EF4-FFF2-40B4-BE49-F238E27FC236}">
                <a16:creationId xmlns:a16="http://schemas.microsoft.com/office/drawing/2014/main" id="{2C70874F-5B56-0B35-2EA5-690F0289B0BC}"/>
              </a:ext>
            </a:extLst>
          </p:cNvPr>
          <p:cNvSpPr>
            <a:spLocks noGrp="1"/>
          </p:cNvSpPr>
          <p:nvPr>
            <p:ph type="title"/>
          </p:nvPr>
        </p:nvSpPr>
        <p:spPr>
          <a:xfrm>
            <a:off x="305098" y="133486"/>
            <a:ext cx="7243377" cy="455942"/>
          </a:xfrm>
          <a:prstGeom prst="rect">
            <a:avLst/>
          </a:prstGeom>
        </p:spPr>
        <p:txBody>
          <a:bodyPr vert="horz" wrap="square" lIns="0" tIns="0" rIns="0" bIns="72000" rtlCol="0" anchor="ctr" anchorCtr="0">
            <a:normAutofit/>
          </a:bodyPr>
          <a:lstStyle/>
          <a:p>
            <a:r>
              <a:rPr lang="en-GB"/>
              <a:t>Click to edit Master title style</a:t>
            </a:r>
            <a:endParaRPr lang="en-US"/>
          </a:p>
        </p:txBody>
      </p:sp>
      <p:cxnSp>
        <p:nvCxnSpPr>
          <p:cNvPr id="3" name="Conector recto 17">
            <a:extLst>
              <a:ext uri="{FF2B5EF4-FFF2-40B4-BE49-F238E27FC236}">
                <a16:creationId xmlns:a16="http://schemas.microsoft.com/office/drawing/2014/main" id="{34CD0138-846C-4E2D-5F6D-50C4CAE25365}"/>
              </a:ext>
            </a:extLst>
          </p:cNvPr>
          <p:cNvCxnSpPr>
            <a:cxnSpLocks/>
          </p:cNvCxnSpPr>
          <p:nvPr userDrawn="1"/>
        </p:nvCxnSpPr>
        <p:spPr>
          <a:xfrm>
            <a:off x="304029" y="592268"/>
            <a:ext cx="8535171"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5" name="Grupo 4">
            <a:extLst>
              <a:ext uri="{FF2B5EF4-FFF2-40B4-BE49-F238E27FC236}">
                <a16:creationId xmlns:a16="http://schemas.microsoft.com/office/drawing/2014/main" id="{8F36A2E4-B6B3-6D26-EBAE-EADD10693279}"/>
              </a:ext>
            </a:extLst>
          </p:cNvPr>
          <p:cNvGrpSpPr/>
          <p:nvPr userDrawn="1"/>
        </p:nvGrpSpPr>
        <p:grpSpPr>
          <a:xfrm>
            <a:off x="7681532" y="293069"/>
            <a:ext cx="1156221" cy="197088"/>
            <a:chOff x="858380" y="3171155"/>
            <a:chExt cx="4884170" cy="832550"/>
          </a:xfrm>
        </p:grpSpPr>
        <p:sp>
          <p:nvSpPr>
            <p:cNvPr id="7" name="Forma libre: forma 6">
              <a:extLst>
                <a:ext uri="{FF2B5EF4-FFF2-40B4-BE49-F238E27FC236}">
                  <a16:creationId xmlns:a16="http://schemas.microsoft.com/office/drawing/2014/main" id="{AA356D03-0CEC-A903-D18A-9B039F4B1C83}"/>
                </a:ext>
              </a:extLst>
            </p:cNvPr>
            <p:cNvSpPr/>
            <p:nvPr/>
          </p:nvSpPr>
          <p:spPr>
            <a:xfrm>
              <a:off x="1915669" y="3359536"/>
              <a:ext cx="348035" cy="455921"/>
            </a:xfrm>
            <a:custGeom>
              <a:avLst/>
              <a:gdLst>
                <a:gd name="connsiteX0" fmla="*/ 289273 w 348035"/>
                <a:gd name="connsiteY0" fmla="*/ 231495 h 455921"/>
                <a:gd name="connsiteX1" fmla="*/ 215038 w 348035"/>
                <a:gd name="connsiteY1" fmla="*/ 201494 h 455921"/>
                <a:gd name="connsiteX2" fmla="*/ 160737 w 348035"/>
                <a:gd name="connsiteY2" fmla="*/ 186961 h 455921"/>
                <a:gd name="connsiteX3" fmla="*/ 102602 w 348035"/>
                <a:gd name="connsiteY3" fmla="*/ 162027 h 455921"/>
                <a:gd name="connsiteX4" fmla="*/ 82402 w 348035"/>
                <a:gd name="connsiteY4" fmla="*/ 119393 h 455921"/>
                <a:gd name="connsiteX5" fmla="*/ 107369 w 348035"/>
                <a:gd name="connsiteY5" fmla="*/ 75825 h 455921"/>
                <a:gd name="connsiteX6" fmla="*/ 174037 w 348035"/>
                <a:gd name="connsiteY6" fmla="*/ 59391 h 455921"/>
                <a:gd name="connsiteX7" fmla="*/ 242538 w 348035"/>
                <a:gd name="connsiteY7" fmla="*/ 77392 h 455921"/>
                <a:gd name="connsiteX8" fmla="*/ 282539 w 348035"/>
                <a:gd name="connsiteY8" fmla="*/ 133293 h 455921"/>
                <a:gd name="connsiteX9" fmla="*/ 340007 w 348035"/>
                <a:gd name="connsiteY9" fmla="*/ 111826 h 455921"/>
                <a:gd name="connsiteX10" fmla="*/ 305906 w 348035"/>
                <a:gd name="connsiteY10" fmla="*/ 50225 h 455921"/>
                <a:gd name="connsiteX11" fmla="*/ 249239 w 348035"/>
                <a:gd name="connsiteY11" fmla="*/ 12990 h 455921"/>
                <a:gd name="connsiteX12" fmla="*/ 173137 w 348035"/>
                <a:gd name="connsiteY12" fmla="*/ 23 h 455921"/>
                <a:gd name="connsiteX13" fmla="*/ 90069 w 348035"/>
                <a:gd name="connsiteY13" fmla="*/ 15824 h 455921"/>
                <a:gd name="connsiteX14" fmla="*/ 34501 w 348035"/>
                <a:gd name="connsiteY14" fmla="*/ 59725 h 455921"/>
                <a:gd name="connsiteX15" fmla="*/ 14500 w 348035"/>
                <a:gd name="connsiteY15" fmla="*/ 124459 h 455921"/>
                <a:gd name="connsiteX16" fmla="*/ 66901 w 348035"/>
                <a:gd name="connsiteY16" fmla="*/ 219828 h 455921"/>
                <a:gd name="connsiteX17" fmla="*/ 131836 w 348035"/>
                <a:gd name="connsiteY17" fmla="*/ 247495 h 455921"/>
                <a:gd name="connsiteX18" fmla="*/ 186171 w 348035"/>
                <a:gd name="connsiteY18" fmla="*/ 261996 h 455921"/>
                <a:gd name="connsiteX19" fmla="*/ 241105 w 348035"/>
                <a:gd name="connsiteY19" fmla="*/ 280963 h 455921"/>
                <a:gd name="connsiteX20" fmla="*/ 271739 w 348035"/>
                <a:gd name="connsiteY20" fmla="*/ 303997 h 455921"/>
                <a:gd name="connsiteX21" fmla="*/ 281539 w 348035"/>
                <a:gd name="connsiteY21" fmla="*/ 333997 h 455921"/>
                <a:gd name="connsiteX22" fmla="*/ 253739 w 348035"/>
                <a:gd name="connsiteY22" fmla="*/ 379498 h 455921"/>
                <a:gd name="connsiteX23" fmla="*/ 179204 w 348035"/>
                <a:gd name="connsiteY23" fmla="*/ 396532 h 455921"/>
                <a:gd name="connsiteX24" fmla="*/ 100569 w 348035"/>
                <a:gd name="connsiteY24" fmla="*/ 372865 h 455921"/>
                <a:gd name="connsiteX25" fmla="*/ 56668 w 348035"/>
                <a:gd name="connsiteY25" fmla="*/ 311897 h 455921"/>
                <a:gd name="connsiteX26" fmla="*/ 0 w 348035"/>
                <a:gd name="connsiteY26" fmla="*/ 335897 h 455921"/>
                <a:gd name="connsiteX27" fmla="*/ 36934 w 348035"/>
                <a:gd name="connsiteY27" fmla="*/ 399699 h 455921"/>
                <a:gd name="connsiteX28" fmla="*/ 98202 w 348035"/>
                <a:gd name="connsiteY28" fmla="*/ 441366 h 455921"/>
                <a:gd name="connsiteX29" fmla="*/ 179370 w 348035"/>
                <a:gd name="connsiteY29" fmla="*/ 455900 h 455921"/>
                <a:gd name="connsiteX30" fmla="*/ 269072 w 348035"/>
                <a:gd name="connsiteY30" fmla="*/ 439799 h 455921"/>
                <a:gd name="connsiteX31" fmla="*/ 327507 w 348035"/>
                <a:gd name="connsiteY31" fmla="*/ 395265 h 455921"/>
                <a:gd name="connsiteX32" fmla="*/ 348007 w 348035"/>
                <a:gd name="connsiteY32" fmla="*/ 328330 h 455921"/>
                <a:gd name="connsiteX33" fmla="*/ 333474 w 348035"/>
                <a:gd name="connsiteY33" fmla="*/ 273363 h 455921"/>
                <a:gd name="connsiteX34" fmla="*/ 289273 w 348035"/>
                <a:gd name="connsiteY34" fmla="*/ 231495 h 455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8035" h="455921">
                  <a:moveTo>
                    <a:pt x="289273" y="231495"/>
                  </a:moveTo>
                  <a:cubicBezTo>
                    <a:pt x="269672" y="219495"/>
                    <a:pt x="244928" y="209495"/>
                    <a:pt x="215038" y="201494"/>
                  </a:cubicBezTo>
                  <a:lnTo>
                    <a:pt x="160737" y="186961"/>
                  </a:lnTo>
                  <a:cubicBezTo>
                    <a:pt x="135469" y="179827"/>
                    <a:pt x="116092" y="171517"/>
                    <a:pt x="102602" y="162027"/>
                  </a:cubicBezTo>
                  <a:cubicBezTo>
                    <a:pt x="89112" y="152537"/>
                    <a:pt x="82378" y="138326"/>
                    <a:pt x="82402" y="119393"/>
                  </a:cubicBezTo>
                  <a:cubicBezTo>
                    <a:pt x="82402" y="101282"/>
                    <a:pt x="90725" y="86759"/>
                    <a:pt x="107369" y="75825"/>
                  </a:cubicBezTo>
                  <a:cubicBezTo>
                    <a:pt x="124013" y="64892"/>
                    <a:pt x="146236" y="59415"/>
                    <a:pt x="174037" y="59391"/>
                  </a:cubicBezTo>
                  <a:cubicBezTo>
                    <a:pt x="200548" y="59391"/>
                    <a:pt x="223381" y="65392"/>
                    <a:pt x="242538" y="77392"/>
                  </a:cubicBezTo>
                  <a:cubicBezTo>
                    <a:pt x="261696" y="89392"/>
                    <a:pt x="275029" y="108026"/>
                    <a:pt x="282539" y="133293"/>
                  </a:cubicBezTo>
                  <a:lnTo>
                    <a:pt x="340007" y="111826"/>
                  </a:lnTo>
                  <a:cubicBezTo>
                    <a:pt x="333510" y="88952"/>
                    <a:pt x="321843" y="67875"/>
                    <a:pt x="305906" y="50225"/>
                  </a:cubicBezTo>
                  <a:cubicBezTo>
                    <a:pt x="290129" y="33624"/>
                    <a:pt x="270739" y="20884"/>
                    <a:pt x="249239" y="12990"/>
                  </a:cubicBezTo>
                  <a:cubicBezTo>
                    <a:pt x="224881" y="4034"/>
                    <a:pt x="199084" y="-363"/>
                    <a:pt x="173137" y="23"/>
                  </a:cubicBezTo>
                  <a:cubicBezTo>
                    <a:pt x="141536" y="23"/>
                    <a:pt x="113846" y="5290"/>
                    <a:pt x="90069" y="15824"/>
                  </a:cubicBezTo>
                  <a:cubicBezTo>
                    <a:pt x="67871" y="25087"/>
                    <a:pt x="48651" y="40274"/>
                    <a:pt x="34501" y="59725"/>
                  </a:cubicBezTo>
                  <a:cubicBezTo>
                    <a:pt x="21137" y="78635"/>
                    <a:pt x="14134" y="101306"/>
                    <a:pt x="14500" y="124459"/>
                  </a:cubicBezTo>
                  <a:cubicBezTo>
                    <a:pt x="13357" y="163404"/>
                    <a:pt x="33414" y="199911"/>
                    <a:pt x="66901" y="219828"/>
                  </a:cubicBezTo>
                  <a:cubicBezTo>
                    <a:pt x="87065" y="232202"/>
                    <a:pt x="108946" y="241522"/>
                    <a:pt x="131836" y="247495"/>
                  </a:cubicBezTo>
                  <a:lnTo>
                    <a:pt x="186171" y="261996"/>
                  </a:lnTo>
                  <a:cubicBezTo>
                    <a:pt x="205044" y="266549"/>
                    <a:pt x="223441" y="272903"/>
                    <a:pt x="241105" y="280963"/>
                  </a:cubicBezTo>
                  <a:cubicBezTo>
                    <a:pt x="252972" y="286150"/>
                    <a:pt x="263462" y="294036"/>
                    <a:pt x="271739" y="303997"/>
                  </a:cubicBezTo>
                  <a:cubicBezTo>
                    <a:pt x="278269" y="312620"/>
                    <a:pt x="281723" y="323184"/>
                    <a:pt x="281539" y="333997"/>
                  </a:cubicBezTo>
                  <a:cubicBezTo>
                    <a:pt x="281539" y="352954"/>
                    <a:pt x="272272" y="368121"/>
                    <a:pt x="253739" y="379498"/>
                  </a:cubicBezTo>
                  <a:cubicBezTo>
                    <a:pt x="235205" y="390875"/>
                    <a:pt x="210361" y="396555"/>
                    <a:pt x="179204" y="396532"/>
                  </a:cubicBezTo>
                  <a:cubicBezTo>
                    <a:pt x="147626" y="396532"/>
                    <a:pt x="121412" y="388642"/>
                    <a:pt x="100569" y="372865"/>
                  </a:cubicBezTo>
                  <a:cubicBezTo>
                    <a:pt x="80048" y="357508"/>
                    <a:pt x="64725" y="336231"/>
                    <a:pt x="56668" y="311897"/>
                  </a:cubicBezTo>
                  <a:lnTo>
                    <a:pt x="0" y="335897"/>
                  </a:lnTo>
                  <a:cubicBezTo>
                    <a:pt x="7560" y="359581"/>
                    <a:pt x="20160" y="381348"/>
                    <a:pt x="36934" y="399699"/>
                  </a:cubicBezTo>
                  <a:cubicBezTo>
                    <a:pt x="53934" y="418052"/>
                    <a:pt x="74885" y="432299"/>
                    <a:pt x="98202" y="441366"/>
                  </a:cubicBezTo>
                  <a:cubicBezTo>
                    <a:pt x="124079" y="451363"/>
                    <a:pt x="151633" y="456297"/>
                    <a:pt x="179370" y="455900"/>
                  </a:cubicBezTo>
                  <a:cubicBezTo>
                    <a:pt x="213904" y="455900"/>
                    <a:pt x="243805" y="450533"/>
                    <a:pt x="269072" y="439799"/>
                  </a:cubicBezTo>
                  <a:cubicBezTo>
                    <a:pt x="294340" y="429066"/>
                    <a:pt x="313817" y="414222"/>
                    <a:pt x="327507" y="395265"/>
                  </a:cubicBezTo>
                  <a:cubicBezTo>
                    <a:pt x="341357" y="375738"/>
                    <a:pt x="348547" y="352264"/>
                    <a:pt x="348007" y="328330"/>
                  </a:cubicBezTo>
                  <a:cubicBezTo>
                    <a:pt x="348367" y="309013"/>
                    <a:pt x="343334" y="289980"/>
                    <a:pt x="333474" y="273363"/>
                  </a:cubicBezTo>
                  <a:cubicBezTo>
                    <a:pt x="322330" y="256049"/>
                    <a:pt x="307166" y="241685"/>
                    <a:pt x="289273" y="231495"/>
                  </a:cubicBezTo>
                  <a:close/>
                </a:path>
              </a:pathLst>
            </a:custGeom>
            <a:solidFill>
              <a:srgbClr val="00A443"/>
            </a:solidFill>
            <a:ln w="3333" cap="flat">
              <a:noFill/>
              <a:prstDash val="solid"/>
              <a:miter/>
            </a:ln>
          </p:spPr>
          <p:txBody>
            <a:bodyPr rtlCol="0" anchor="ctr"/>
            <a:lstStyle/>
            <a:p>
              <a:endParaRPr lang="es-ES" sz="1350"/>
            </a:p>
          </p:txBody>
        </p:sp>
        <p:sp>
          <p:nvSpPr>
            <p:cNvPr id="8" name="Forma libre: forma 7">
              <a:extLst>
                <a:ext uri="{FF2B5EF4-FFF2-40B4-BE49-F238E27FC236}">
                  <a16:creationId xmlns:a16="http://schemas.microsoft.com/office/drawing/2014/main" id="{C77483E7-C030-4FBA-789B-413CF04FEA14}"/>
                </a:ext>
              </a:extLst>
            </p:cNvPr>
            <p:cNvSpPr/>
            <p:nvPr/>
          </p:nvSpPr>
          <p:spPr>
            <a:xfrm>
              <a:off x="2287261" y="3481452"/>
              <a:ext cx="304555" cy="333403"/>
            </a:xfrm>
            <a:custGeom>
              <a:avLst/>
              <a:gdLst>
                <a:gd name="connsiteX0" fmla="*/ 91585 w 304555"/>
                <a:gd name="connsiteY0" fmla="*/ 84011 h 333403"/>
                <a:gd name="connsiteX1" fmla="*/ 122219 w 304555"/>
                <a:gd name="connsiteY1" fmla="*/ 62844 h 333403"/>
                <a:gd name="connsiteX2" fmla="*/ 158553 w 304555"/>
                <a:gd name="connsiteY2" fmla="*/ 55577 h 333403"/>
                <a:gd name="connsiteX3" fmla="*/ 213587 w 304555"/>
                <a:gd name="connsiteY3" fmla="*/ 70444 h 333403"/>
                <a:gd name="connsiteX4" fmla="*/ 251488 w 304555"/>
                <a:gd name="connsiteY4" fmla="*/ 121278 h 333403"/>
                <a:gd name="connsiteX5" fmla="*/ 304556 w 304555"/>
                <a:gd name="connsiteY5" fmla="*/ 96011 h 333403"/>
                <a:gd name="connsiteX6" fmla="*/ 268855 w 304555"/>
                <a:gd name="connsiteY6" fmla="*/ 40110 h 333403"/>
                <a:gd name="connsiteX7" fmla="*/ 217687 w 304555"/>
                <a:gd name="connsiteY7" fmla="*/ 9476 h 333403"/>
                <a:gd name="connsiteX8" fmla="*/ 158653 w 304555"/>
                <a:gd name="connsiteY8" fmla="*/ 9 h 333403"/>
                <a:gd name="connsiteX9" fmla="*/ 95785 w 304555"/>
                <a:gd name="connsiteY9" fmla="*/ 12009 h 333403"/>
                <a:gd name="connsiteX10" fmla="*/ 45284 w 304555"/>
                <a:gd name="connsiteY10" fmla="*/ 46110 h 333403"/>
                <a:gd name="connsiteX11" fmla="*/ 11683 w 304555"/>
                <a:gd name="connsiteY11" fmla="*/ 98911 h 333403"/>
                <a:gd name="connsiteX12" fmla="*/ 16 w 304555"/>
                <a:gd name="connsiteY12" fmla="*/ 166813 h 333403"/>
                <a:gd name="connsiteX13" fmla="*/ 20550 w 304555"/>
                <a:gd name="connsiteY13" fmla="*/ 253681 h 333403"/>
                <a:gd name="connsiteX14" fmla="*/ 76918 w 304555"/>
                <a:gd name="connsiteY14" fmla="*/ 312249 h 333403"/>
                <a:gd name="connsiteX15" fmla="*/ 158420 w 304555"/>
                <a:gd name="connsiteY15" fmla="*/ 333383 h 333403"/>
                <a:gd name="connsiteX16" fmla="*/ 217454 w 304555"/>
                <a:gd name="connsiteY16" fmla="*/ 323916 h 333403"/>
                <a:gd name="connsiteX17" fmla="*/ 268622 w 304555"/>
                <a:gd name="connsiteY17" fmla="*/ 292982 h 333403"/>
                <a:gd name="connsiteX18" fmla="*/ 304323 w 304555"/>
                <a:gd name="connsiteY18" fmla="*/ 237381 h 333403"/>
                <a:gd name="connsiteX19" fmla="*/ 251388 w 304555"/>
                <a:gd name="connsiteY19" fmla="*/ 212247 h 333403"/>
                <a:gd name="connsiteX20" fmla="*/ 213487 w 304555"/>
                <a:gd name="connsiteY20" fmla="*/ 262781 h 333403"/>
                <a:gd name="connsiteX21" fmla="*/ 158553 w 304555"/>
                <a:gd name="connsiteY21" fmla="*/ 277948 h 333403"/>
                <a:gd name="connsiteX22" fmla="*/ 110852 w 304555"/>
                <a:gd name="connsiteY22" fmla="*/ 265315 h 333403"/>
                <a:gd name="connsiteX23" fmla="*/ 76118 w 304555"/>
                <a:gd name="connsiteY23" fmla="*/ 227747 h 333403"/>
                <a:gd name="connsiteX24" fmla="*/ 63184 w 304555"/>
                <a:gd name="connsiteY24" fmla="*/ 166779 h 333403"/>
                <a:gd name="connsiteX25" fmla="*/ 70751 w 304555"/>
                <a:gd name="connsiteY25" fmla="*/ 118778 h 333403"/>
                <a:gd name="connsiteX26" fmla="*/ 91585 w 304555"/>
                <a:gd name="connsiteY26" fmla="*/ 84011 h 33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04555" h="333403">
                  <a:moveTo>
                    <a:pt x="91585" y="84011"/>
                  </a:moveTo>
                  <a:cubicBezTo>
                    <a:pt x="100215" y="74904"/>
                    <a:pt x="110649" y="67694"/>
                    <a:pt x="122219" y="62844"/>
                  </a:cubicBezTo>
                  <a:cubicBezTo>
                    <a:pt x="133722" y="58017"/>
                    <a:pt x="146076" y="55547"/>
                    <a:pt x="158553" y="55577"/>
                  </a:cubicBezTo>
                  <a:cubicBezTo>
                    <a:pt x="177937" y="55217"/>
                    <a:pt x="197021" y="60374"/>
                    <a:pt x="213587" y="70444"/>
                  </a:cubicBezTo>
                  <a:cubicBezTo>
                    <a:pt x="229588" y="80354"/>
                    <a:pt x="242221" y="97301"/>
                    <a:pt x="251488" y="121278"/>
                  </a:cubicBezTo>
                  <a:lnTo>
                    <a:pt x="304556" y="96011"/>
                  </a:lnTo>
                  <a:cubicBezTo>
                    <a:pt x="297349" y="74764"/>
                    <a:pt x="285099" y="55584"/>
                    <a:pt x="268855" y="40110"/>
                  </a:cubicBezTo>
                  <a:cubicBezTo>
                    <a:pt x="254145" y="26410"/>
                    <a:pt x="236708" y="15973"/>
                    <a:pt x="217687" y="9476"/>
                  </a:cubicBezTo>
                  <a:cubicBezTo>
                    <a:pt x="198657" y="3126"/>
                    <a:pt x="178717" y="-74"/>
                    <a:pt x="158653" y="9"/>
                  </a:cubicBezTo>
                  <a:cubicBezTo>
                    <a:pt x="137106" y="-221"/>
                    <a:pt x="115732" y="3859"/>
                    <a:pt x="95785" y="12009"/>
                  </a:cubicBezTo>
                  <a:cubicBezTo>
                    <a:pt x="76831" y="19866"/>
                    <a:pt x="59654" y="31463"/>
                    <a:pt x="45284" y="46110"/>
                  </a:cubicBezTo>
                  <a:cubicBezTo>
                    <a:pt x="30513" y="61167"/>
                    <a:pt x="19067" y="79154"/>
                    <a:pt x="11683" y="98911"/>
                  </a:cubicBezTo>
                  <a:cubicBezTo>
                    <a:pt x="3666" y="120638"/>
                    <a:pt x="-287" y="143656"/>
                    <a:pt x="16" y="166813"/>
                  </a:cubicBezTo>
                  <a:cubicBezTo>
                    <a:pt x="16" y="199657"/>
                    <a:pt x="6860" y="228614"/>
                    <a:pt x="20550" y="253681"/>
                  </a:cubicBezTo>
                  <a:cubicBezTo>
                    <a:pt x="33607" y="278008"/>
                    <a:pt x="53107" y="298272"/>
                    <a:pt x="76918" y="312249"/>
                  </a:cubicBezTo>
                  <a:cubicBezTo>
                    <a:pt x="101672" y="326539"/>
                    <a:pt x="129839" y="333843"/>
                    <a:pt x="158420" y="333383"/>
                  </a:cubicBezTo>
                  <a:cubicBezTo>
                    <a:pt x="178483" y="333483"/>
                    <a:pt x="198427" y="330283"/>
                    <a:pt x="217454" y="323916"/>
                  </a:cubicBezTo>
                  <a:cubicBezTo>
                    <a:pt x="236534" y="317399"/>
                    <a:pt x="253985" y="306849"/>
                    <a:pt x="268622" y="292982"/>
                  </a:cubicBezTo>
                  <a:cubicBezTo>
                    <a:pt x="284729" y="277512"/>
                    <a:pt x="296959" y="258465"/>
                    <a:pt x="304323" y="237381"/>
                  </a:cubicBezTo>
                  <a:lnTo>
                    <a:pt x="251388" y="212247"/>
                  </a:lnTo>
                  <a:cubicBezTo>
                    <a:pt x="242121" y="235848"/>
                    <a:pt x="229488" y="252691"/>
                    <a:pt x="213487" y="262781"/>
                  </a:cubicBezTo>
                  <a:cubicBezTo>
                    <a:pt x="197017" y="273018"/>
                    <a:pt x="177943" y="278285"/>
                    <a:pt x="158553" y="277948"/>
                  </a:cubicBezTo>
                  <a:cubicBezTo>
                    <a:pt x="141806" y="278092"/>
                    <a:pt x="125332" y="273728"/>
                    <a:pt x="110852" y="265315"/>
                  </a:cubicBezTo>
                  <a:cubicBezTo>
                    <a:pt x="95885" y="256415"/>
                    <a:pt x="83818" y="243368"/>
                    <a:pt x="76118" y="227747"/>
                  </a:cubicBezTo>
                  <a:cubicBezTo>
                    <a:pt x="67494" y="211124"/>
                    <a:pt x="63184" y="190803"/>
                    <a:pt x="63184" y="166779"/>
                  </a:cubicBezTo>
                  <a:cubicBezTo>
                    <a:pt x="62884" y="150459"/>
                    <a:pt x="65444" y="134215"/>
                    <a:pt x="70751" y="118778"/>
                  </a:cubicBezTo>
                  <a:cubicBezTo>
                    <a:pt x="75191" y="105861"/>
                    <a:pt x="82288" y="94018"/>
                    <a:pt x="91585" y="84011"/>
                  </a:cubicBezTo>
                  <a:close/>
                </a:path>
              </a:pathLst>
            </a:custGeom>
            <a:solidFill>
              <a:srgbClr val="00A443"/>
            </a:solidFill>
            <a:ln w="3333" cap="flat">
              <a:noFill/>
              <a:prstDash val="solid"/>
              <a:miter/>
            </a:ln>
          </p:spPr>
          <p:txBody>
            <a:bodyPr rtlCol="0" anchor="ctr"/>
            <a:lstStyle/>
            <a:p>
              <a:endParaRPr lang="es-ES" sz="1350"/>
            </a:p>
          </p:txBody>
        </p:sp>
        <p:sp>
          <p:nvSpPr>
            <p:cNvPr id="9" name="Forma libre: forma 8">
              <a:extLst>
                <a:ext uri="{FF2B5EF4-FFF2-40B4-BE49-F238E27FC236}">
                  <a16:creationId xmlns:a16="http://schemas.microsoft.com/office/drawing/2014/main" id="{667FB8B9-176F-961D-C7D3-F92237301766}"/>
                </a:ext>
              </a:extLst>
            </p:cNvPr>
            <p:cNvSpPr/>
            <p:nvPr/>
          </p:nvSpPr>
          <p:spPr>
            <a:xfrm>
              <a:off x="2608072" y="3481431"/>
              <a:ext cx="325300" cy="334137"/>
            </a:xfrm>
            <a:custGeom>
              <a:avLst/>
              <a:gdLst>
                <a:gd name="connsiteX0" fmla="*/ 246283 w 325300"/>
                <a:gd name="connsiteY0" fmla="*/ 20865 h 334137"/>
                <a:gd name="connsiteX1" fmla="*/ 162281 w 325300"/>
                <a:gd name="connsiteY1" fmla="*/ 31 h 334137"/>
                <a:gd name="connsiteX2" fmla="*/ 97847 w 325300"/>
                <a:gd name="connsiteY2" fmla="*/ 12031 h 334137"/>
                <a:gd name="connsiteX3" fmla="*/ 46112 w 325300"/>
                <a:gd name="connsiteY3" fmla="*/ 46465 h 334137"/>
                <a:gd name="connsiteX4" fmla="*/ 12012 w 325300"/>
                <a:gd name="connsiteY4" fmla="*/ 99500 h 334137"/>
                <a:gd name="connsiteX5" fmla="*/ 11 w 325300"/>
                <a:gd name="connsiteY5" fmla="*/ 166768 h 334137"/>
                <a:gd name="connsiteX6" fmla="*/ 21179 w 325300"/>
                <a:gd name="connsiteY6" fmla="*/ 253936 h 334137"/>
                <a:gd name="connsiteX7" fmla="*/ 79280 w 325300"/>
                <a:gd name="connsiteY7" fmla="*/ 313004 h 334137"/>
                <a:gd name="connsiteX8" fmla="*/ 227383 w 325300"/>
                <a:gd name="connsiteY8" fmla="*/ 321838 h 334137"/>
                <a:gd name="connsiteX9" fmla="*/ 279184 w 325300"/>
                <a:gd name="connsiteY9" fmla="*/ 287404 h 334137"/>
                <a:gd name="connsiteX10" fmla="*/ 313285 w 325300"/>
                <a:gd name="connsiteY10" fmla="*/ 234669 h 334137"/>
                <a:gd name="connsiteX11" fmla="*/ 325285 w 325300"/>
                <a:gd name="connsiteY11" fmla="*/ 166768 h 334137"/>
                <a:gd name="connsiteX12" fmla="*/ 304151 w 325300"/>
                <a:gd name="connsiteY12" fmla="*/ 79299 h 334137"/>
                <a:gd name="connsiteX13" fmla="*/ 246283 w 325300"/>
                <a:gd name="connsiteY13" fmla="*/ 20865 h 334137"/>
                <a:gd name="connsiteX14" fmla="*/ 254484 w 325300"/>
                <a:gd name="connsiteY14" fmla="*/ 213502 h 334137"/>
                <a:gd name="connsiteX15" fmla="*/ 233650 w 325300"/>
                <a:gd name="connsiteY15" fmla="*/ 248569 h 334137"/>
                <a:gd name="connsiteX16" fmla="*/ 202082 w 325300"/>
                <a:gd name="connsiteY16" fmla="*/ 270337 h 334137"/>
                <a:gd name="connsiteX17" fmla="*/ 162281 w 325300"/>
                <a:gd name="connsiteY17" fmla="*/ 277937 h 334137"/>
                <a:gd name="connsiteX18" fmla="*/ 112047 w 325300"/>
                <a:gd name="connsiteY18" fmla="*/ 264603 h 334137"/>
                <a:gd name="connsiteX19" fmla="*/ 76680 w 325300"/>
                <a:gd name="connsiteY19" fmla="*/ 226402 h 334137"/>
                <a:gd name="connsiteX20" fmla="*/ 63746 w 325300"/>
                <a:gd name="connsiteY20" fmla="*/ 166701 h 334137"/>
                <a:gd name="connsiteX21" fmla="*/ 71013 w 325300"/>
                <a:gd name="connsiteY21" fmla="*/ 120033 h 334137"/>
                <a:gd name="connsiteX22" fmla="*/ 91547 w 325300"/>
                <a:gd name="connsiteY22" fmla="*/ 85299 h 334137"/>
                <a:gd name="connsiteX23" fmla="*/ 123114 w 325300"/>
                <a:gd name="connsiteY23" fmla="*/ 63499 h 334137"/>
                <a:gd name="connsiteX24" fmla="*/ 162281 w 325300"/>
                <a:gd name="connsiteY24" fmla="*/ 56232 h 334137"/>
                <a:gd name="connsiteX25" fmla="*/ 213749 w 325300"/>
                <a:gd name="connsiteY25" fmla="*/ 69566 h 334137"/>
                <a:gd name="connsiteX26" fmla="*/ 249117 w 325300"/>
                <a:gd name="connsiteY26" fmla="*/ 107466 h 334137"/>
                <a:gd name="connsiteX27" fmla="*/ 262050 w 325300"/>
                <a:gd name="connsiteY27" fmla="*/ 166834 h 334137"/>
                <a:gd name="connsiteX28" fmla="*/ 254484 w 325300"/>
                <a:gd name="connsiteY28" fmla="*/ 213502 h 334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25300" h="334137">
                  <a:moveTo>
                    <a:pt x="246283" y="20865"/>
                  </a:moveTo>
                  <a:cubicBezTo>
                    <a:pt x="220603" y="6654"/>
                    <a:pt x="191626" y="-533"/>
                    <a:pt x="162281" y="31"/>
                  </a:cubicBezTo>
                  <a:cubicBezTo>
                    <a:pt x="140228" y="-179"/>
                    <a:pt x="118344" y="3898"/>
                    <a:pt x="97847" y="12031"/>
                  </a:cubicBezTo>
                  <a:cubicBezTo>
                    <a:pt x="78406" y="19811"/>
                    <a:pt x="60793" y="31535"/>
                    <a:pt x="46112" y="46465"/>
                  </a:cubicBezTo>
                  <a:cubicBezTo>
                    <a:pt x="31239" y="61625"/>
                    <a:pt x="19632" y="79676"/>
                    <a:pt x="12012" y="99500"/>
                  </a:cubicBezTo>
                  <a:cubicBezTo>
                    <a:pt x="3825" y="120970"/>
                    <a:pt x="-245" y="143790"/>
                    <a:pt x="11" y="166768"/>
                  </a:cubicBezTo>
                  <a:cubicBezTo>
                    <a:pt x="11" y="199612"/>
                    <a:pt x="7068" y="228669"/>
                    <a:pt x="21179" y="253936"/>
                  </a:cubicBezTo>
                  <a:cubicBezTo>
                    <a:pt x="34712" y="278617"/>
                    <a:pt x="54826" y="299064"/>
                    <a:pt x="79280" y="313004"/>
                  </a:cubicBezTo>
                  <a:cubicBezTo>
                    <a:pt x="124921" y="337678"/>
                    <a:pt x="179135" y="340911"/>
                    <a:pt x="227383" y="321838"/>
                  </a:cubicBezTo>
                  <a:cubicBezTo>
                    <a:pt x="246767" y="313917"/>
                    <a:pt x="264380" y="302214"/>
                    <a:pt x="279184" y="287404"/>
                  </a:cubicBezTo>
                  <a:cubicBezTo>
                    <a:pt x="294101" y="272393"/>
                    <a:pt x="305715" y="254429"/>
                    <a:pt x="313285" y="234669"/>
                  </a:cubicBezTo>
                  <a:cubicBezTo>
                    <a:pt x="321512" y="212989"/>
                    <a:pt x="325582" y="189955"/>
                    <a:pt x="325285" y="166768"/>
                  </a:cubicBezTo>
                  <a:cubicBezTo>
                    <a:pt x="325285" y="133434"/>
                    <a:pt x="318242" y="104276"/>
                    <a:pt x="304151" y="79299"/>
                  </a:cubicBezTo>
                  <a:cubicBezTo>
                    <a:pt x="290611" y="54862"/>
                    <a:pt x="270587" y="34641"/>
                    <a:pt x="246283" y="20865"/>
                  </a:cubicBezTo>
                  <a:close/>
                  <a:moveTo>
                    <a:pt x="254484" y="213502"/>
                  </a:moveTo>
                  <a:cubicBezTo>
                    <a:pt x="249977" y="226479"/>
                    <a:pt x="242890" y="238406"/>
                    <a:pt x="233650" y="248569"/>
                  </a:cubicBezTo>
                  <a:cubicBezTo>
                    <a:pt x="224823" y="258020"/>
                    <a:pt x="214056" y="265446"/>
                    <a:pt x="202082" y="270337"/>
                  </a:cubicBezTo>
                  <a:cubicBezTo>
                    <a:pt x="189449" y="275480"/>
                    <a:pt x="175922" y="278063"/>
                    <a:pt x="162281" y="277937"/>
                  </a:cubicBezTo>
                  <a:cubicBezTo>
                    <a:pt x="144635" y="278147"/>
                    <a:pt x="127268" y="273537"/>
                    <a:pt x="112047" y="264603"/>
                  </a:cubicBezTo>
                  <a:cubicBezTo>
                    <a:pt x="96857" y="255503"/>
                    <a:pt x="84587" y="242246"/>
                    <a:pt x="76680" y="226402"/>
                  </a:cubicBezTo>
                  <a:cubicBezTo>
                    <a:pt x="68056" y="209779"/>
                    <a:pt x="63746" y="189878"/>
                    <a:pt x="63746" y="166701"/>
                  </a:cubicBezTo>
                  <a:cubicBezTo>
                    <a:pt x="63456" y="150841"/>
                    <a:pt x="65913" y="135054"/>
                    <a:pt x="71013" y="120033"/>
                  </a:cubicBezTo>
                  <a:cubicBezTo>
                    <a:pt x="75470" y="107200"/>
                    <a:pt x="82450" y="95389"/>
                    <a:pt x="91547" y="85299"/>
                  </a:cubicBezTo>
                  <a:cubicBezTo>
                    <a:pt x="100240" y="75689"/>
                    <a:pt x="111047" y="68226"/>
                    <a:pt x="123114" y="63499"/>
                  </a:cubicBezTo>
                  <a:cubicBezTo>
                    <a:pt x="135588" y="58609"/>
                    <a:pt x="148881" y="56142"/>
                    <a:pt x="162281" y="56232"/>
                  </a:cubicBezTo>
                  <a:cubicBezTo>
                    <a:pt x="180329" y="55915"/>
                    <a:pt x="198122" y="60525"/>
                    <a:pt x="213749" y="69566"/>
                  </a:cubicBezTo>
                  <a:cubicBezTo>
                    <a:pt x="228880" y="78606"/>
                    <a:pt x="241143" y="91746"/>
                    <a:pt x="249117" y="107466"/>
                  </a:cubicBezTo>
                  <a:cubicBezTo>
                    <a:pt x="257760" y="123910"/>
                    <a:pt x="262074" y="143700"/>
                    <a:pt x="262050" y="166834"/>
                  </a:cubicBezTo>
                  <a:cubicBezTo>
                    <a:pt x="262277" y="182715"/>
                    <a:pt x="259717" y="198508"/>
                    <a:pt x="254484" y="213502"/>
                  </a:cubicBezTo>
                  <a:close/>
                </a:path>
              </a:pathLst>
            </a:custGeom>
            <a:solidFill>
              <a:srgbClr val="00A443"/>
            </a:solidFill>
            <a:ln w="3333" cap="flat">
              <a:noFill/>
              <a:prstDash val="solid"/>
              <a:miter/>
            </a:ln>
          </p:spPr>
          <p:txBody>
            <a:bodyPr rtlCol="0" anchor="ctr"/>
            <a:lstStyle/>
            <a:p>
              <a:endParaRPr lang="es-ES" sz="1350"/>
            </a:p>
          </p:txBody>
        </p:sp>
        <p:sp>
          <p:nvSpPr>
            <p:cNvPr id="10" name="Forma libre: forma 9">
              <a:extLst>
                <a:ext uri="{FF2B5EF4-FFF2-40B4-BE49-F238E27FC236}">
                  <a16:creationId xmlns:a16="http://schemas.microsoft.com/office/drawing/2014/main" id="{DAA0E8AF-A3A3-8C8D-D2CB-9BD46E496117}"/>
                </a:ext>
              </a:extLst>
            </p:cNvPr>
            <p:cNvSpPr/>
            <p:nvPr/>
          </p:nvSpPr>
          <p:spPr>
            <a:xfrm>
              <a:off x="2932391" y="3382293"/>
              <a:ext cx="389074" cy="426609"/>
            </a:xfrm>
            <a:custGeom>
              <a:avLst/>
              <a:gdLst>
                <a:gd name="connsiteX0" fmla="*/ 315140 w 389074"/>
                <a:gd name="connsiteY0" fmla="*/ 0 h 426609"/>
                <a:gd name="connsiteX1" fmla="*/ 252639 w 389074"/>
                <a:gd name="connsiteY1" fmla="*/ 38067 h 426609"/>
                <a:gd name="connsiteX2" fmla="*/ 252639 w 389074"/>
                <a:gd name="connsiteY2" fmla="*/ 105636 h 426609"/>
                <a:gd name="connsiteX3" fmla="*/ 121803 w 389074"/>
                <a:gd name="connsiteY3" fmla="*/ 105636 h 426609"/>
                <a:gd name="connsiteX4" fmla="*/ 121803 w 389074"/>
                <a:gd name="connsiteY4" fmla="*/ 0 h 426609"/>
                <a:gd name="connsiteX5" fmla="*/ 59368 w 389074"/>
                <a:gd name="connsiteY5" fmla="*/ 38067 h 426609"/>
                <a:gd name="connsiteX6" fmla="*/ 59368 w 389074"/>
                <a:gd name="connsiteY6" fmla="*/ 105636 h 426609"/>
                <a:gd name="connsiteX7" fmla="*/ 0 w 389074"/>
                <a:gd name="connsiteY7" fmla="*/ 105636 h 426609"/>
                <a:gd name="connsiteX8" fmla="*/ 0 w 389074"/>
                <a:gd name="connsiteY8" fmla="*/ 157437 h 426609"/>
                <a:gd name="connsiteX9" fmla="*/ 59368 w 389074"/>
                <a:gd name="connsiteY9" fmla="*/ 157437 h 426609"/>
                <a:gd name="connsiteX10" fmla="*/ 59368 w 389074"/>
                <a:gd name="connsiteY10" fmla="*/ 327440 h 426609"/>
                <a:gd name="connsiteX11" fmla="*/ 70435 w 389074"/>
                <a:gd name="connsiteY11" fmla="*/ 379241 h 426609"/>
                <a:gd name="connsiteX12" fmla="*/ 102969 w 389074"/>
                <a:gd name="connsiteY12" fmla="*/ 414275 h 426609"/>
                <a:gd name="connsiteX13" fmla="*/ 156003 w 389074"/>
                <a:gd name="connsiteY13" fmla="*/ 426609 h 426609"/>
                <a:gd name="connsiteX14" fmla="*/ 195804 w 389074"/>
                <a:gd name="connsiteY14" fmla="*/ 426609 h 426609"/>
                <a:gd name="connsiteX15" fmla="*/ 195804 w 389074"/>
                <a:gd name="connsiteY15" fmla="*/ 372275 h 426609"/>
                <a:gd name="connsiteX16" fmla="*/ 162970 w 389074"/>
                <a:gd name="connsiteY16" fmla="*/ 372275 h 426609"/>
                <a:gd name="connsiteX17" fmla="*/ 131703 w 389074"/>
                <a:gd name="connsiteY17" fmla="*/ 359641 h 426609"/>
                <a:gd name="connsiteX18" fmla="*/ 121903 w 389074"/>
                <a:gd name="connsiteY18" fmla="*/ 322974 h 426609"/>
                <a:gd name="connsiteX19" fmla="*/ 121903 w 389074"/>
                <a:gd name="connsiteY19" fmla="*/ 157270 h 426609"/>
                <a:gd name="connsiteX20" fmla="*/ 252639 w 389074"/>
                <a:gd name="connsiteY20" fmla="*/ 157270 h 426609"/>
                <a:gd name="connsiteX21" fmla="*/ 252639 w 389074"/>
                <a:gd name="connsiteY21" fmla="*/ 327274 h 426609"/>
                <a:gd name="connsiteX22" fmla="*/ 263706 w 389074"/>
                <a:gd name="connsiteY22" fmla="*/ 379075 h 426609"/>
                <a:gd name="connsiteX23" fmla="*/ 296240 w 389074"/>
                <a:gd name="connsiteY23" fmla="*/ 414109 h 426609"/>
                <a:gd name="connsiteX24" fmla="*/ 349274 w 389074"/>
                <a:gd name="connsiteY24" fmla="*/ 426442 h 426609"/>
                <a:gd name="connsiteX25" fmla="*/ 389075 w 389074"/>
                <a:gd name="connsiteY25" fmla="*/ 426442 h 426609"/>
                <a:gd name="connsiteX26" fmla="*/ 389075 w 389074"/>
                <a:gd name="connsiteY26" fmla="*/ 372108 h 426609"/>
                <a:gd name="connsiteX27" fmla="*/ 356241 w 389074"/>
                <a:gd name="connsiteY27" fmla="*/ 372108 h 426609"/>
                <a:gd name="connsiteX28" fmla="*/ 324974 w 389074"/>
                <a:gd name="connsiteY28" fmla="*/ 359474 h 426609"/>
                <a:gd name="connsiteX29" fmla="*/ 315173 w 389074"/>
                <a:gd name="connsiteY29" fmla="*/ 322807 h 426609"/>
                <a:gd name="connsiteX30" fmla="*/ 315173 w 389074"/>
                <a:gd name="connsiteY30" fmla="*/ 157270 h 426609"/>
                <a:gd name="connsiteX31" fmla="*/ 389075 w 389074"/>
                <a:gd name="connsiteY31" fmla="*/ 157270 h 426609"/>
                <a:gd name="connsiteX32" fmla="*/ 389075 w 389074"/>
                <a:gd name="connsiteY32" fmla="*/ 105469 h 426609"/>
                <a:gd name="connsiteX33" fmla="*/ 315140 w 389074"/>
                <a:gd name="connsiteY33" fmla="*/ 105469 h 426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89074" h="426609">
                  <a:moveTo>
                    <a:pt x="315140" y="0"/>
                  </a:moveTo>
                  <a:lnTo>
                    <a:pt x="252639" y="38067"/>
                  </a:lnTo>
                  <a:lnTo>
                    <a:pt x="252639" y="105636"/>
                  </a:lnTo>
                  <a:lnTo>
                    <a:pt x="121803" y="105636"/>
                  </a:lnTo>
                  <a:lnTo>
                    <a:pt x="121803" y="0"/>
                  </a:lnTo>
                  <a:lnTo>
                    <a:pt x="59368" y="38067"/>
                  </a:lnTo>
                  <a:lnTo>
                    <a:pt x="59368" y="105636"/>
                  </a:lnTo>
                  <a:lnTo>
                    <a:pt x="0" y="105636"/>
                  </a:lnTo>
                  <a:lnTo>
                    <a:pt x="0" y="157437"/>
                  </a:lnTo>
                  <a:lnTo>
                    <a:pt x="59368" y="157437"/>
                  </a:lnTo>
                  <a:lnTo>
                    <a:pt x="59368" y="327440"/>
                  </a:lnTo>
                  <a:cubicBezTo>
                    <a:pt x="59051" y="345327"/>
                    <a:pt x="62838" y="363048"/>
                    <a:pt x="70435" y="379241"/>
                  </a:cubicBezTo>
                  <a:cubicBezTo>
                    <a:pt x="77421" y="393985"/>
                    <a:pt x="88782" y="406219"/>
                    <a:pt x="102969" y="414275"/>
                  </a:cubicBezTo>
                  <a:cubicBezTo>
                    <a:pt x="117259" y="422519"/>
                    <a:pt x="134936" y="426632"/>
                    <a:pt x="156003" y="426609"/>
                  </a:cubicBezTo>
                  <a:lnTo>
                    <a:pt x="195804" y="426609"/>
                  </a:lnTo>
                  <a:lnTo>
                    <a:pt x="195804" y="372275"/>
                  </a:lnTo>
                  <a:lnTo>
                    <a:pt x="162970" y="372275"/>
                  </a:lnTo>
                  <a:cubicBezTo>
                    <a:pt x="148636" y="372275"/>
                    <a:pt x="138213" y="368064"/>
                    <a:pt x="131703" y="359641"/>
                  </a:cubicBezTo>
                  <a:cubicBezTo>
                    <a:pt x="125193" y="351217"/>
                    <a:pt x="121926" y="338997"/>
                    <a:pt x="121903" y="322974"/>
                  </a:cubicBezTo>
                  <a:lnTo>
                    <a:pt x="121903" y="157270"/>
                  </a:lnTo>
                  <a:lnTo>
                    <a:pt x="252639" y="157270"/>
                  </a:lnTo>
                  <a:lnTo>
                    <a:pt x="252639" y="327274"/>
                  </a:lnTo>
                  <a:cubicBezTo>
                    <a:pt x="252322" y="345161"/>
                    <a:pt x="256109" y="362881"/>
                    <a:pt x="263706" y="379075"/>
                  </a:cubicBezTo>
                  <a:cubicBezTo>
                    <a:pt x="270692" y="393818"/>
                    <a:pt x="282052" y="406052"/>
                    <a:pt x="296240" y="414109"/>
                  </a:cubicBezTo>
                  <a:cubicBezTo>
                    <a:pt x="310530" y="422352"/>
                    <a:pt x="328207" y="426466"/>
                    <a:pt x="349274" y="426442"/>
                  </a:cubicBezTo>
                  <a:lnTo>
                    <a:pt x="389075" y="426442"/>
                  </a:lnTo>
                  <a:lnTo>
                    <a:pt x="389075" y="372108"/>
                  </a:lnTo>
                  <a:lnTo>
                    <a:pt x="356241" y="372108"/>
                  </a:lnTo>
                  <a:cubicBezTo>
                    <a:pt x="341907" y="372108"/>
                    <a:pt x="331484" y="367898"/>
                    <a:pt x="324974" y="359474"/>
                  </a:cubicBezTo>
                  <a:cubicBezTo>
                    <a:pt x="318463" y="351051"/>
                    <a:pt x="315197" y="338831"/>
                    <a:pt x="315173" y="322807"/>
                  </a:cubicBezTo>
                  <a:lnTo>
                    <a:pt x="315173" y="157270"/>
                  </a:lnTo>
                  <a:lnTo>
                    <a:pt x="389075" y="157270"/>
                  </a:lnTo>
                  <a:lnTo>
                    <a:pt x="389075" y="105469"/>
                  </a:lnTo>
                  <a:lnTo>
                    <a:pt x="315140" y="105469"/>
                  </a:lnTo>
                  <a:close/>
                </a:path>
              </a:pathLst>
            </a:custGeom>
            <a:solidFill>
              <a:srgbClr val="00A443"/>
            </a:solidFill>
            <a:ln w="3333" cap="flat">
              <a:noFill/>
              <a:prstDash val="solid"/>
              <a:miter/>
            </a:ln>
          </p:spPr>
          <p:txBody>
            <a:bodyPr rtlCol="0" anchor="ctr"/>
            <a:lstStyle/>
            <a:p>
              <a:endParaRPr lang="es-ES" sz="1350"/>
            </a:p>
          </p:txBody>
        </p:sp>
        <p:sp>
          <p:nvSpPr>
            <p:cNvPr id="11" name="Forma libre: forma 10">
              <a:extLst>
                <a:ext uri="{FF2B5EF4-FFF2-40B4-BE49-F238E27FC236}">
                  <a16:creationId xmlns:a16="http://schemas.microsoft.com/office/drawing/2014/main" id="{386637B4-09E2-5CF7-4FC4-F15313D52C95}"/>
                </a:ext>
              </a:extLst>
            </p:cNvPr>
            <p:cNvSpPr/>
            <p:nvPr/>
          </p:nvSpPr>
          <p:spPr>
            <a:xfrm>
              <a:off x="3363766" y="3487762"/>
              <a:ext cx="61901" cy="320840"/>
            </a:xfrm>
            <a:custGeom>
              <a:avLst/>
              <a:gdLst>
                <a:gd name="connsiteX0" fmla="*/ 0 w 61901"/>
                <a:gd name="connsiteY0" fmla="*/ 0 h 320840"/>
                <a:gd name="connsiteX1" fmla="*/ 61901 w 61901"/>
                <a:gd name="connsiteY1" fmla="*/ 0 h 320840"/>
                <a:gd name="connsiteX2" fmla="*/ 61901 w 61901"/>
                <a:gd name="connsiteY2" fmla="*/ 320840 h 320840"/>
                <a:gd name="connsiteX3" fmla="*/ 0 w 61901"/>
                <a:gd name="connsiteY3" fmla="*/ 320840 h 320840"/>
              </a:gdLst>
              <a:ahLst/>
              <a:cxnLst>
                <a:cxn ang="0">
                  <a:pos x="connsiteX0" y="connsiteY0"/>
                </a:cxn>
                <a:cxn ang="0">
                  <a:pos x="connsiteX1" y="connsiteY1"/>
                </a:cxn>
                <a:cxn ang="0">
                  <a:pos x="connsiteX2" y="connsiteY2"/>
                </a:cxn>
                <a:cxn ang="0">
                  <a:pos x="connsiteX3" y="connsiteY3"/>
                </a:cxn>
              </a:cxnLst>
              <a:rect l="l" t="t" r="r" b="b"/>
              <a:pathLst>
                <a:path w="61901" h="320840">
                  <a:moveTo>
                    <a:pt x="0" y="0"/>
                  </a:moveTo>
                  <a:lnTo>
                    <a:pt x="61901" y="0"/>
                  </a:lnTo>
                  <a:lnTo>
                    <a:pt x="61901" y="320840"/>
                  </a:lnTo>
                  <a:lnTo>
                    <a:pt x="0" y="320840"/>
                  </a:lnTo>
                  <a:close/>
                </a:path>
              </a:pathLst>
            </a:custGeom>
            <a:solidFill>
              <a:srgbClr val="00A443"/>
            </a:solidFill>
            <a:ln w="3333" cap="flat">
              <a:noFill/>
              <a:prstDash val="solid"/>
              <a:miter/>
            </a:ln>
          </p:spPr>
          <p:txBody>
            <a:bodyPr rtlCol="0" anchor="ctr"/>
            <a:lstStyle/>
            <a:p>
              <a:endParaRPr lang="es-ES" sz="1350"/>
            </a:p>
          </p:txBody>
        </p:sp>
        <p:sp>
          <p:nvSpPr>
            <p:cNvPr id="12" name="Forma libre: forma 11">
              <a:extLst>
                <a:ext uri="{FF2B5EF4-FFF2-40B4-BE49-F238E27FC236}">
                  <a16:creationId xmlns:a16="http://schemas.microsoft.com/office/drawing/2014/main" id="{026CB96F-1108-0644-EA4A-85C498852ED1}"/>
                </a:ext>
              </a:extLst>
            </p:cNvPr>
            <p:cNvSpPr/>
            <p:nvPr/>
          </p:nvSpPr>
          <p:spPr>
            <a:xfrm>
              <a:off x="3352355" y="3351978"/>
              <a:ext cx="85223" cy="81495"/>
            </a:xfrm>
            <a:custGeom>
              <a:avLst/>
              <a:gdLst>
                <a:gd name="connsiteX0" fmla="*/ 72679 w 85223"/>
                <a:gd name="connsiteY0" fmla="*/ 11048 h 81495"/>
                <a:gd name="connsiteX1" fmla="*/ 42345 w 85223"/>
                <a:gd name="connsiteY1" fmla="*/ 14 h 81495"/>
                <a:gd name="connsiteX2" fmla="*/ 12344 w 85223"/>
                <a:gd name="connsiteY2" fmla="*/ 11048 h 81495"/>
                <a:gd name="connsiteX3" fmla="*/ 44 w 85223"/>
                <a:gd name="connsiteY3" fmla="*/ 41048 h 81495"/>
                <a:gd name="connsiteX4" fmla="*/ 12344 w 85223"/>
                <a:gd name="connsiteY4" fmla="*/ 70415 h 81495"/>
                <a:gd name="connsiteX5" fmla="*/ 42345 w 85223"/>
                <a:gd name="connsiteY5" fmla="*/ 81482 h 81495"/>
                <a:gd name="connsiteX6" fmla="*/ 72679 w 85223"/>
                <a:gd name="connsiteY6" fmla="*/ 70415 h 81495"/>
                <a:gd name="connsiteX7" fmla="*/ 85179 w 85223"/>
                <a:gd name="connsiteY7" fmla="*/ 41048 h 81495"/>
                <a:gd name="connsiteX8" fmla="*/ 72679 w 85223"/>
                <a:gd name="connsiteY8" fmla="*/ 11048 h 81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223" h="81495">
                  <a:moveTo>
                    <a:pt x="72679" y="11048"/>
                  </a:moveTo>
                  <a:cubicBezTo>
                    <a:pt x="64302" y="3707"/>
                    <a:pt x="53482" y="-229"/>
                    <a:pt x="42345" y="14"/>
                  </a:cubicBezTo>
                  <a:cubicBezTo>
                    <a:pt x="31305" y="-266"/>
                    <a:pt x="20574" y="3681"/>
                    <a:pt x="12344" y="11048"/>
                  </a:cubicBezTo>
                  <a:cubicBezTo>
                    <a:pt x="4004" y="18734"/>
                    <a:pt x="-499" y="29721"/>
                    <a:pt x="44" y="41048"/>
                  </a:cubicBezTo>
                  <a:cubicBezTo>
                    <a:pt x="-416" y="52178"/>
                    <a:pt x="4091" y="62935"/>
                    <a:pt x="12344" y="70415"/>
                  </a:cubicBezTo>
                  <a:cubicBezTo>
                    <a:pt x="20568" y="77796"/>
                    <a:pt x="31298" y="81752"/>
                    <a:pt x="42345" y="81482"/>
                  </a:cubicBezTo>
                  <a:cubicBezTo>
                    <a:pt x="53485" y="81719"/>
                    <a:pt x="64309" y="77769"/>
                    <a:pt x="72679" y="70415"/>
                  </a:cubicBezTo>
                  <a:cubicBezTo>
                    <a:pt x="81056" y="63009"/>
                    <a:pt x="85646" y="52218"/>
                    <a:pt x="85179" y="41048"/>
                  </a:cubicBezTo>
                  <a:cubicBezTo>
                    <a:pt x="85729" y="29678"/>
                    <a:pt x="81139" y="18664"/>
                    <a:pt x="72679" y="11048"/>
                  </a:cubicBezTo>
                  <a:close/>
                </a:path>
              </a:pathLst>
            </a:custGeom>
            <a:solidFill>
              <a:srgbClr val="00A443"/>
            </a:solidFill>
            <a:ln w="3333" cap="flat">
              <a:noFill/>
              <a:prstDash val="solid"/>
              <a:miter/>
            </a:ln>
          </p:spPr>
          <p:txBody>
            <a:bodyPr rtlCol="0" anchor="ctr"/>
            <a:lstStyle/>
            <a:p>
              <a:endParaRPr lang="es-ES" sz="1350"/>
            </a:p>
          </p:txBody>
        </p:sp>
        <p:sp>
          <p:nvSpPr>
            <p:cNvPr id="13" name="Forma libre: forma 12">
              <a:extLst>
                <a:ext uri="{FF2B5EF4-FFF2-40B4-BE49-F238E27FC236}">
                  <a16:creationId xmlns:a16="http://schemas.microsoft.com/office/drawing/2014/main" id="{775FDFE1-78CD-3B1C-2800-439815C5DF84}"/>
                </a:ext>
              </a:extLst>
            </p:cNvPr>
            <p:cNvSpPr/>
            <p:nvPr/>
          </p:nvSpPr>
          <p:spPr>
            <a:xfrm>
              <a:off x="3467535" y="3481533"/>
              <a:ext cx="269009" cy="333907"/>
            </a:xfrm>
            <a:custGeom>
              <a:avLst/>
              <a:gdLst>
                <a:gd name="connsiteX0" fmla="*/ 244672 w 269009"/>
                <a:gd name="connsiteY0" fmla="*/ 179599 h 333907"/>
                <a:gd name="connsiteX1" fmla="*/ 169837 w 269009"/>
                <a:gd name="connsiteY1" fmla="*/ 143931 h 333907"/>
                <a:gd name="connsiteX2" fmla="*/ 138270 w 269009"/>
                <a:gd name="connsiteY2" fmla="*/ 136365 h 333907"/>
                <a:gd name="connsiteX3" fmla="*/ 104769 w 269009"/>
                <a:gd name="connsiteY3" fmla="*/ 125498 h 333907"/>
                <a:gd name="connsiteX4" fmla="*/ 81435 w 269009"/>
                <a:gd name="connsiteY4" fmla="*/ 111597 h 333907"/>
                <a:gd name="connsiteX5" fmla="*/ 72602 w 269009"/>
                <a:gd name="connsiteY5" fmla="*/ 90130 h 333907"/>
                <a:gd name="connsiteX6" fmla="*/ 89269 w 269009"/>
                <a:gd name="connsiteY6" fmla="*/ 63263 h 333907"/>
                <a:gd name="connsiteX7" fmla="*/ 133336 w 269009"/>
                <a:gd name="connsiteY7" fmla="*/ 52963 h 333907"/>
                <a:gd name="connsiteX8" fmla="*/ 182904 w 269009"/>
                <a:gd name="connsiteY8" fmla="*/ 65296 h 333907"/>
                <a:gd name="connsiteX9" fmla="*/ 213538 w 269009"/>
                <a:gd name="connsiteY9" fmla="*/ 107297 h 333907"/>
                <a:gd name="connsiteX10" fmla="*/ 265339 w 269009"/>
                <a:gd name="connsiteY10" fmla="*/ 88364 h 333907"/>
                <a:gd name="connsiteX11" fmla="*/ 238172 w 269009"/>
                <a:gd name="connsiteY11" fmla="*/ 39729 h 333907"/>
                <a:gd name="connsiteX12" fmla="*/ 192371 w 269009"/>
                <a:gd name="connsiteY12" fmla="*/ 10029 h 333907"/>
                <a:gd name="connsiteX13" fmla="*/ 133336 w 269009"/>
                <a:gd name="connsiteY13" fmla="*/ 28 h 333907"/>
                <a:gd name="connsiteX14" fmla="*/ 70001 w 269009"/>
                <a:gd name="connsiteY14" fmla="*/ 11695 h 333907"/>
                <a:gd name="connsiteX15" fmla="*/ 26667 w 269009"/>
                <a:gd name="connsiteY15" fmla="*/ 43829 h 333907"/>
                <a:gd name="connsiteX16" fmla="*/ 11200 w 269009"/>
                <a:gd name="connsiteY16" fmla="*/ 90864 h 333907"/>
                <a:gd name="connsiteX17" fmla="*/ 34534 w 269009"/>
                <a:gd name="connsiteY17" fmla="*/ 150565 h 333907"/>
                <a:gd name="connsiteX18" fmla="*/ 109702 w 269009"/>
                <a:gd name="connsiteY18" fmla="*/ 187532 h 333907"/>
                <a:gd name="connsiteX19" fmla="*/ 141903 w 269009"/>
                <a:gd name="connsiteY19" fmla="*/ 195733 h 333907"/>
                <a:gd name="connsiteX20" fmla="*/ 192104 w 269009"/>
                <a:gd name="connsiteY20" fmla="*/ 213100 h 333907"/>
                <a:gd name="connsiteX21" fmla="*/ 208238 w 269009"/>
                <a:gd name="connsiteY21" fmla="*/ 240567 h 333907"/>
                <a:gd name="connsiteX22" fmla="*/ 189271 w 269009"/>
                <a:gd name="connsiteY22" fmla="*/ 269934 h 333907"/>
                <a:gd name="connsiteX23" fmla="*/ 136870 w 269009"/>
                <a:gd name="connsiteY23" fmla="*/ 281634 h 333907"/>
                <a:gd name="connsiteX24" fmla="*/ 100202 w 269009"/>
                <a:gd name="connsiteY24" fmla="*/ 275301 h 333907"/>
                <a:gd name="connsiteX25" fmla="*/ 69568 w 269009"/>
                <a:gd name="connsiteY25" fmla="*/ 256034 h 333907"/>
                <a:gd name="connsiteX26" fmla="*/ 50301 w 269009"/>
                <a:gd name="connsiteY26" fmla="*/ 223500 h 333907"/>
                <a:gd name="connsiteX27" fmla="*/ 0 w 269009"/>
                <a:gd name="connsiteY27" fmla="*/ 245500 h 333907"/>
                <a:gd name="connsiteX28" fmla="*/ 78935 w 269009"/>
                <a:gd name="connsiteY28" fmla="*/ 324435 h 333907"/>
                <a:gd name="connsiteX29" fmla="*/ 137070 w 269009"/>
                <a:gd name="connsiteY29" fmla="*/ 333902 h 333907"/>
                <a:gd name="connsiteX30" fmla="*/ 207071 w 269009"/>
                <a:gd name="connsiteY30" fmla="*/ 321602 h 333907"/>
                <a:gd name="connsiteX31" fmla="*/ 252872 w 269009"/>
                <a:gd name="connsiteY31" fmla="*/ 287801 h 333907"/>
                <a:gd name="connsiteX32" fmla="*/ 269006 w 269009"/>
                <a:gd name="connsiteY32" fmla="*/ 238833 h 333907"/>
                <a:gd name="connsiteX33" fmla="*/ 244672 w 269009"/>
                <a:gd name="connsiteY33" fmla="*/ 179599 h 333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69009" h="333907">
                  <a:moveTo>
                    <a:pt x="244672" y="179599"/>
                  </a:moveTo>
                  <a:cubicBezTo>
                    <a:pt x="228471" y="164265"/>
                    <a:pt x="203528" y="152375"/>
                    <a:pt x="169837" y="143931"/>
                  </a:cubicBezTo>
                  <a:lnTo>
                    <a:pt x="138270" y="136365"/>
                  </a:lnTo>
                  <a:cubicBezTo>
                    <a:pt x="126913" y="133355"/>
                    <a:pt x="115729" y="129728"/>
                    <a:pt x="104769" y="125498"/>
                  </a:cubicBezTo>
                  <a:cubicBezTo>
                    <a:pt x="96195" y="122351"/>
                    <a:pt x="88285" y="117638"/>
                    <a:pt x="81435" y="111597"/>
                  </a:cubicBezTo>
                  <a:cubicBezTo>
                    <a:pt x="75512" y="106064"/>
                    <a:pt x="72288" y="98230"/>
                    <a:pt x="72602" y="90130"/>
                  </a:cubicBezTo>
                  <a:cubicBezTo>
                    <a:pt x="72602" y="79153"/>
                    <a:pt x="78158" y="70197"/>
                    <a:pt x="89269" y="63263"/>
                  </a:cubicBezTo>
                  <a:cubicBezTo>
                    <a:pt x="100379" y="56330"/>
                    <a:pt x="115069" y="52896"/>
                    <a:pt x="133336" y="52963"/>
                  </a:cubicBezTo>
                  <a:cubicBezTo>
                    <a:pt x="150653" y="52666"/>
                    <a:pt x="167744" y="56920"/>
                    <a:pt x="182904" y="65296"/>
                  </a:cubicBezTo>
                  <a:cubicBezTo>
                    <a:pt x="197437" y="73497"/>
                    <a:pt x="207648" y="87497"/>
                    <a:pt x="213538" y="107297"/>
                  </a:cubicBezTo>
                  <a:lnTo>
                    <a:pt x="265339" y="88364"/>
                  </a:lnTo>
                  <a:cubicBezTo>
                    <a:pt x="260509" y="70130"/>
                    <a:pt x="251165" y="53403"/>
                    <a:pt x="238172" y="39729"/>
                  </a:cubicBezTo>
                  <a:cubicBezTo>
                    <a:pt x="225325" y="26522"/>
                    <a:pt x="209671" y="16372"/>
                    <a:pt x="192371" y="10029"/>
                  </a:cubicBezTo>
                  <a:cubicBezTo>
                    <a:pt x="173460" y="3152"/>
                    <a:pt x="153457" y="-238"/>
                    <a:pt x="133336" y="28"/>
                  </a:cubicBezTo>
                  <a:cubicBezTo>
                    <a:pt x="111656" y="-378"/>
                    <a:pt x="90115" y="3592"/>
                    <a:pt x="70001" y="11695"/>
                  </a:cubicBezTo>
                  <a:cubicBezTo>
                    <a:pt x="52951" y="18352"/>
                    <a:pt x="37987" y="29446"/>
                    <a:pt x="26667" y="43829"/>
                  </a:cubicBezTo>
                  <a:cubicBezTo>
                    <a:pt x="16414" y="57346"/>
                    <a:pt x="10970" y="73900"/>
                    <a:pt x="11200" y="90864"/>
                  </a:cubicBezTo>
                  <a:cubicBezTo>
                    <a:pt x="10660" y="113087"/>
                    <a:pt x="19067" y="134598"/>
                    <a:pt x="34534" y="150565"/>
                  </a:cubicBezTo>
                  <a:cubicBezTo>
                    <a:pt x="50091" y="166765"/>
                    <a:pt x="75145" y="179089"/>
                    <a:pt x="109702" y="187532"/>
                  </a:cubicBezTo>
                  <a:lnTo>
                    <a:pt x="141903" y="195733"/>
                  </a:lnTo>
                  <a:cubicBezTo>
                    <a:pt x="164637" y="200776"/>
                    <a:pt x="181370" y="206566"/>
                    <a:pt x="192104" y="213100"/>
                  </a:cubicBezTo>
                  <a:cubicBezTo>
                    <a:pt x="202204" y="218510"/>
                    <a:pt x="208431" y="229110"/>
                    <a:pt x="208238" y="240567"/>
                  </a:cubicBezTo>
                  <a:cubicBezTo>
                    <a:pt x="208238" y="252367"/>
                    <a:pt x="201914" y="262157"/>
                    <a:pt x="189271" y="269934"/>
                  </a:cubicBezTo>
                  <a:cubicBezTo>
                    <a:pt x="176627" y="277711"/>
                    <a:pt x="159160" y="281611"/>
                    <a:pt x="136870" y="281634"/>
                  </a:cubicBezTo>
                  <a:cubicBezTo>
                    <a:pt x="124373" y="281671"/>
                    <a:pt x="111962" y="279528"/>
                    <a:pt x="100202" y="275301"/>
                  </a:cubicBezTo>
                  <a:cubicBezTo>
                    <a:pt x="88672" y="271264"/>
                    <a:pt x="78202" y="264677"/>
                    <a:pt x="69568" y="256034"/>
                  </a:cubicBezTo>
                  <a:cubicBezTo>
                    <a:pt x="60625" y="246897"/>
                    <a:pt x="54014" y="235737"/>
                    <a:pt x="50301" y="223500"/>
                  </a:cubicBezTo>
                  <a:lnTo>
                    <a:pt x="0" y="245500"/>
                  </a:lnTo>
                  <a:cubicBezTo>
                    <a:pt x="12404" y="282781"/>
                    <a:pt x="41654" y="312032"/>
                    <a:pt x="78935" y="324435"/>
                  </a:cubicBezTo>
                  <a:cubicBezTo>
                    <a:pt x="97639" y="330855"/>
                    <a:pt x="117296" y="334055"/>
                    <a:pt x="137070" y="333902"/>
                  </a:cubicBezTo>
                  <a:cubicBezTo>
                    <a:pt x="164004" y="333902"/>
                    <a:pt x="187337" y="329802"/>
                    <a:pt x="207071" y="321602"/>
                  </a:cubicBezTo>
                  <a:cubicBezTo>
                    <a:pt x="225125" y="314705"/>
                    <a:pt x="240958" y="303018"/>
                    <a:pt x="252872" y="287801"/>
                  </a:cubicBezTo>
                  <a:cubicBezTo>
                    <a:pt x="263506" y="273708"/>
                    <a:pt x="269179" y="256490"/>
                    <a:pt x="269006" y="238833"/>
                  </a:cubicBezTo>
                  <a:cubicBezTo>
                    <a:pt x="269006" y="214723"/>
                    <a:pt x="260896" y="194976"/>
                    <a:pt x="244672" y="179599"/>
                  </a:cubicBezTo>
                  <a:close/>
                </a:path>
              </a:pathLst>
            </a:custGeom>
            <a:solidFill>
              <a:srgbClr val="00A443"/>
            </a:solidFill>
            <a:ln w="3333" cap="flat">
              <a:noFill/>
              <a:prstDash val="solid"/>
              <a:miter/>
            </a:ln>
          </p:spPr>
          <p:txBody>
            <a:bodyPr rtlCol="0" anchor="ctr"/>
            <a:lstStyle/>
            <a:p>
              <a:endParaRPr lang="es-ES" sz="1350"/>
            </a:p>
          </p:txBody>
        </p:sp>
        <p:sp>
          <p:nvSpPr>
            <p:cNvPr id="14" name="Forma libre: forma 13">
              <a:extLst>
                <a:ext uri="{FF2B5EF4-FFF2-40B4-BE49-F238E27FC236}">
                  <a16:creationId xmlns:a16="http://schemas.microsoft.com/office/drawing/2014/main" id="{B1EA2B4E-BC80-1523-EE54-EFAA44977CC9}"/>
                </a:ext>
              </a:extLst>
            </p:cNvPr>
            <p:cNvSpPr/>
            <p:nvPr/>
          </p:nvSpPr>
          <p:spPr>
            <a:xfrm>
              <a:off x="3777708" y="3366492"/>
              <a:ext cx="275409" cy="442275"/>
            </a:xfrm>
            <a:custGeom>
              <a:avLst/>
              <a:gdLst>
                <a:gd name="connsiteX0" fmla="*/ 217905 w 275409"/>
                <a:gd name="connsiteY0" fmla="*/ 130136 h 442275"/>
                <a:gd name="connsiteX1" fmla="*/ 156637 w 275409"/>
                <a:gd name="connsiteY1" fmla="*/ 114969 h 442275"/>
                <a:gd name="connsiteX2" fmla="*/ 95035 w 275409"/>
                <a:gd name="connsiteY2" fmla="*/ 132336 h 442275"/>
                <a:gd name="connsiteX3" fmla="*/ 61901 w 275409"/>
                <a:gd name="connsiteY3" fmla="*/ 168737 h 442275"/>
                <a:gd name="connsiteX4" fmla="*/ 61901 w 275409"/>
                <a:gd name="connsiteY4" fmla="*/ 0 h 442275"/>
                <a:gd name="connsiteX5" fmla="*/ 0 w 275409"/>
                <a:gd name="connsiteY5" fmla="*/ 0 h 442275"/>
                <a:gd name="connsiteX6" fmla="*/ 0 w 275409"/>
                <a:gd name="connsiteY6" fmla="*/ 442143 h 442275"/>
                <a:gd name="connsiteX7" fmla="*/ 61901 w 275409"/>
                <a:gd name="connsiteY7" fmla="*/ 442143 h 442275"/>
                <a:gd name="connsiteX8" fmla="*/ 61901 w 275409"/>
                <a:gd name="connsiteY8" fmla="*/ 252139 h 442275"/>
                <a:gd name="connsiteX9" fmla="*/ 84302 w 275409"/>
                <a:gd name="connsiteY9" fmla="*/ 191837 h 442275"/>
                <a:gd name="connsiteX10" fmla="*/ 142103 w 275409"/>
                <a:gd name="connsiteY10" fmla="*/ 170037 h 442275"/>
                <a:gd name="connsiteX11" fmla="*/ 193271 w 275409"/>
                <a:gd name="connsiteY11" fmla="*/ 191537 h 442275"/>
                <a:gd name="connsiteX12" fmla="*/ 212838 w 275409"/>
                <a:gd name="connsiteY12" fmla="*/ 249639 h 442275"/>
                <a:gd name="connsiteX13" fmla="*/ 212838 w 275409"/>
                <a:gd name="connsiteY13" fmla="*/ 442276 h 442275"/>
                <a:gd name="connsiteX14" fmla="*/ 275373 w 275409"/>
                <a:gd name="connsiteY14" fmla="*/ 442276 h 442275"/>
                <a:gd name="connsiteX15" fmla="*/ 275373 w 275409"/>
                <a:gd name="connsiteY15" fmla="*/ 239405 h 442275"/>
                <a:gd name="connsiteX16" fmla="*/ 259906 w 275409"/>
                <a:gd name="connsiteY16" fmla="*/ 173404 h 442275"/>
                <a:gd name="connsiteX17" fmla="*/ 217905 w 275409"/>
                <a:gd name="connsiteY17" fmla="*/ 130136 h 44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5409" h="442275">
                  <a:moveTo>
                    <a:pt x="217905" y="130136"/>
                  </a:moveTo>
                  <a:cubicBezTo>
                    <a:pt x="199171" y="119756"/>
                    <a:pt x="178037" y="114522"/>
                    <a:pt x="156637" y="114969"/>
                  </a:cubicBezTo>
                  <a:cubicBezTo>
                    <a:pt x="134890" y="114932"/>
                    <a:pt x="113559" y="120943"/>
                    <a:pt x="95035" y="132336"/>
                  </a:cubicBezTo>
                  <a:cubicBezTo>
                    <a:pt x="80848" y="141186"/>
                    <a:pt x="69382" y="153783"/>
                    <a:pt x="61901" y="168737"/>
                  </a:cubicBezTo>
                  <a:lnTo>
                    <a:pt x="61901" y="0"/>
                  </a:lnTo>
                  <a:lnTo>
                    <a:pt x="0" y="0"/>
                  </a:lnTo>
                  <a:lnTo>
                    <a:pt x="0" y="442143"/>
                  </a:lnTo>
                  <a:lnTo>
                    <a:pt x="61901" y="442143"/>
                  </a:lnTo>
                  <a:lnTo>
                    <a:pt x="61901" y="252139"/>
                  </a:lnTo>
                  <a:cubicBezTo>
                    <a:pt x="61901" y="226471"/>
                    <a:pt x="69368" y="206371"/>
                    <a:pt x="84302" y="191837"/>
                  </a:cubicBezTo>
                  <a:cubicBezTo>
                    <a:pt x="99236" y="177304"/>
                    <a:pt x="118502" y="170037"/>
                    <a:pt x="142103" y="170037"/>
                  </a:cubicBezTo>
                  <a:cubicBezTo>
                    <a:pt x="163137" y="170037"/>
                    <a:pt x="180204" y="177204"/>
                    <a:pt x="193271" y="191537"/>
                  </a:cubicBezTo>
                  <a:cubicBezTo>
                    <a:pt x="206338" y="205871"/>
                    <a:pt x="212871" y="225238"/>
                    <a:pt x="212838" y="249639"/>
                  </a:cubicBezTo>
                  <a:lnTo>
                    <a:pt x="212838" y="442276"/>
                  </a:lnTo>
                  <a:lnTo>
                    <a:pt x="275373" y="442276"/>
                  </a:lnTo>
                  <a:lnTo>
                    <a:pt x="275373" y="239405"/>
                  </a:lnTo>
                  <a:cubicBezTo>
                    <a:pt x="275906" y="216448"/>
                    <a:pt x="270606" y="193727"/>
                    <a:pt x="259906" y="173404"/>
                  </a:cubicBezTo>
                  <a:cubicBezTo>
                    <a:pt x="250239" y="155337"/>
                    <a:pt x="235672" y="140346"/>
                    <a:pt x="217905" y="130136"/>
                  </a:cubicBezTo>
                  <a:close/>
                </a:path>
              </a:pathLst>
            </a:custGeom>
            <a:solidFill>
              <a:srgbClr val="00A443"/>
            </a:solidFill>
            <a:ln w="3333" cap="flat">
              <a:noFill/>
              <a:prstDash val="solid"/>
              <a:miter/>
            </a:ln>
          </p:spPr>
          <p:txBody>
            <a:bodyPr rtlCol="0" anchor="ctr"/>
            <a:lstStyle/>
            <a:p>
              <a:endParaRPr lang="es-ES" sz="1350"/>
            </a:p>
          </p:txBody>
        </p:sp>
        <p:sp>
          <p:nvSpPr>
            <p:cNvPr id="15" name="Forma libre: forma 14">
              <a:extLst>
                <a:ext uri="{FF2B5EF4-FFF2-40B4-BE49-F238E27FC236}">
                  <a16:creationId xmlns:a16="http://schemas.microsoft.com/office/drawing/2014/main" id="{92698092-DCD5-5B53-41A2-1D82F9DB5ACE}"/>
                </a:ext>
              </a:extLst>
            </p:cNvPr>
            <p:cNvSpPr/>
            <p:nvPr/>
          </p:nvSpPr>
          <p:spPr>
            <a:xfrm>
              <a:off x="4111282" y="3366492"/>
              <a:ext cx="326640" cy="442142"/>
            </a:xfrm>
            <a:custGeom>
              <a:avLst/>
              <a:gdLst>
                <a:gd name="connsiteX0" fmla="*/ 282939 w 326640"/>
                <a:gd name="connsiteY0" fmla="*/ 38234 h 442142"/>
                <a:gd name="connsiteX1" fmla="*/ 162937 w 326640"/>
                <a:gd name="connsiteY1" fmla="*/ 0 h 442142"/>
                <a:gd name="connsiteX2" fmla="*/ 0 w 326640"/>
                <a:gd name="connsiteY2" fmla="*/ 0 h 442142"/>
                <a:gd name="connsiteX3" fmla="*/ 0 w 326640"/>
                <a:gd name="connsiteY3" fmla="*/ 442143 h 442142"/>
                <a:gd name="connsiteX4" fmla="*/ 65035 w 326640"/>
                <a:gd name="connsiteY4" fmla="*/ 442143 h 442142"/>
                <a:gd name="connsiteX5" fmla="*/ 65035 w 326640"/>
                <a:gd name="connsiteY5" fmla="*/ 285473 h 442142"/>
                <a:gd name="connsiteX6" fmla="*/ 163570 w 326640"/>
                <a:gd name="connsiteY6" fmla="*/ 285473 h 442142"/>
                <a:gd name="connsiteX7" fmla="*/ 250439 w 326640"/>
                <a:gd name="connsiteY7" fmla="*/ 268406 h 442142"/>
                <a:gd name="connsiteX8" fmla="*/ 306640 w 326640"/>
                <a:gd name="connsiteY8" fmla="*/ 219138 h 442142"/>
                <a:gd name="connsiteX9" fmla="*/ 326640 w 326640"/>
                <a:gd name="connsiteY9" fmla="*/ 143370 h 442142"/>
                <a:gd name="connsiteX10" fmla="*/ 282939 w 326640"/>
                <a:gd name="connsiteY10" fmla="*/ 38234 h 442142"/>
                <a:gd name="connsiteX11" fmla="*/ 231805 w 326640"/>
                <a:gd name="connsiteY11" fmla="*/ 206538 h 442142"/>
                <a:gd name="connsiteX12" fmla="*/ 157903 w 326640"/>
                <a:gd name="connsiteY12" fmla="*/ 228038 h 442142"/>
                <a:gd name="connsiteX13" fmla="*/ 64935 w 326640"/>
                <a:gd name="connsiteY13" fmla="*/ 228038 h 442142"/>
                <a:gd name="connsiteX14" fmla="*/ 64935 w 326640"/>
                <a:gd name="connsiteY14" fmla="*/ 58768 h 442142"/>
                <a:gd name="connsiteX15" fmla="*/ 157803 w 326640"/>
                <a:gd name="connsiteY15" fmla="*/ 58768 h 442142"/>
                <a:gd name="connsiteX16" fmla="*/ 231705 w 326640"/>
                <a:gd name="connsiteY16" fmla="*/ 79902 h 442142"/>
                <a:gd name="connsiteX17" fmla="*/ 258205 w 326640"/>
                <a:gd name="connsiteY17" fmla="*/ 143403 h 442142"/>
                <a:gd name="connsiteX18" fmla="*/ 231705 w 326640"/>
                <a:gd name="connsiteY18" fmla="*/ 206538 h 44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6640" h="442142">
                  <a:moveTo>
                    <a:pt x="282939" y="38234"/>
                  </a:moveTo>
                  <a:cubicBezTo>
                    <a:pt x="253906" y="12767"/>
                    <a:pt x="213905" y="23"/>
                    <a:pt x="162937" y="0"/>
                  </a:cubicBezTo>
                  <a:lnTo>
                    <a:pt x="0" y="0"/>
                  </a:lnTo>
                  <a:lnTo>
                    <a:pt x="0" y="442143"/>
                  </a:lnTo>
                  <a:lnTo>
                    <a:pt x="65035" y="442143"/>
                  </a:lnTo>
                  <a:lnTo>
                    <a:pt x="65035" y="285473"/>
                  </a:lnTo>
                  <a:lnTo>
                    <a:pt x="163570" y="285473"/>
                  </a:lnTo>
                  <a:cubicBezTo>
                    <a:pt x="197271" y="285473"/>
                    <a:pt x="226205" y="279783"/>
                    <a:pt x="250439" y="268406"/>
                  </a:cubicBezTo>
                  <a:cubicBezTo>
                    <a:pt x="273639" y="257922"/>
                    <a:pt x="293206" y="240772"/>
                    <a:pt x="306640" y="219138"/>
                  </a:cubicBezTo>
                  <a:cubicBezTo>
                    <a:pt x="319973" y="197671"/>
                    <a:pt x="326640" y="172414"/>
                    <a:pt x="326640" y="143370"/>
                  </a:cubicBezTo>
                  <a:cubicBezTo>
                    <a:pt x="326507" y="98745"/>
                    <a:pt x="311940" y="63701"/>
                    <a:pt x="282939" y="38234"/>
                  </a:cubicBezTo>
                  <a:close/>
                  <a:moveTo>
                    <a:pt x="231805" y="206538"/>
                  </a:moveTo>
                  <a:cubicBezTo>
                    <a:pt x="214038" y="220871"/>
                    <a:pt x="189404" y="228038"/>
                    <a:pt x="157903" y="228038"/>
                  </a:cubicBezTo>
                  <a:lnTo>
                    <a:pt x="64935" y="228038"/>
                  </a:lnTo>
                  <a:lnTo>
                    <a:pt x="64935" y="58768"/>
                  </a:lnTo>
                  <a:lnTo>
                    <a:pt x="157803" y="58768"/>
                  </a:lnTo>
                  <a:cubicBezTo>
                    <a:pt x="189371" y="58768"/>
                    <a:pt x="214004" y="65811"/>
                    <a:pt x="231705" y="79902"/>
                  </a:cubicBezTo>
                  <a:cubicBezTo>
                    <a:pt x="249405" y="93992"/>
                    <a:pt x="258239" y="115159"/>
                    <a:pt x="258205" y="143403"/>
                  </a:cubicBezTo>
                  <a:cubicBezTo>
                    <a:pt x="258205" y="171180"/>
                    <a:pt x="249372" y="192227"/>
                    <a:pt x="231705" y="206538"/>
                  </a:cubicBezTo>
                  <a:close/>
                </a:path>
              </a:pathLst>
            </a:custGeom>
            <a:solidFill>
              <a:srgbClr val="00A443"/>
            </a:solidFill>
            <a:ln w="3333" cap="flat">
              <a:noFill/>
              <a:prstDash val="solid"/>
              <a:miter/>
            </a:ln>
          </p:spPr>
          <p:txBody>
            <a:bodyPr rtlCol="0" anchor="ctr"/>
            <a:lstStyle/>
            <a:p>
              <a:endParaRPr lang="es-ES" sz="1350"/>
            </a:p>
          </p:txBody>
        </p:sp>
        <p:sp>
          <p:nvSpPr>
            <p:cNvPr id="16" name="Forma libre: forma 15">
              <a:extLst>
                <a:ext uri="{FF2B5EF4-FFF2-40B4-BE49-F238E27FC236}">
                  <a16:creationId xmlns:a16="http://schemas.microsoft.com/office/drawing/2014/main" id="{4E114429-058F-725E-CC62-7976CE5C8FF5}"/>
                </a:ext>
              </a:extLst>
            </p:cNvPr>
            <p:cNvSpPr/>
            <p:nvPr/>
          </p:nvSpPr>
          <p:spPr>
            <a:xfrm>
              <a:off x="4443077" y="3481431"/>
              <a:ext cx="325301" cy="334137"/>
            </a:xfrm>
            <a:custGeom>
              <a:avLst/>
              <a:gdLst>
                <a:gd name="connsiteX0" fmla="*/ 246351 w 325301"/>
                <a:gd name="connsiteY0" fmla="*/ 20865 h 334137"/>
                <a:gd name="connsiteX1" fmla="*/ 162349 w 325301"/>
                <a:gd name="connsiteY1" fmla="*/ 31 h 334137"/>
                <a:gd name="connsiteX2" fmla="*/ 97914 w 325301"/>
                <a:gd name="connsiteY2" fmla="*/ 12031 h 334137"/>
                <a:gd name="connsiteX3" fmla="*/ 46113 w 325301"/>
                <a:gd name="connsiteY3" fmla="*/ 46465 h 334137"/>
                <a:gd name="connsiteX4" fmla="*/ 12013 w 325301"/>
                <a:gd name="connsiteY4" fmla="*/ 99500 h 334137"/>
                <a:gd name="connsiteX5" fmla="*/ 12 w 325301"/>
                <a:gd name="connsiteY5" fmla="*/ 166768 h 334137"/>
                <a:gd name="connsiteX6" fmla="*/ 21179 w 325301"/>
                <a:gd name="connsiteY6" fmla="*/ 253936 h 334137"/>
                <a:gd name="connsiteX7" fmla="*/ 79280 w 325301"/>
                <a:gd name="connsiteY7" fmla="*/ 313004 h 334137"/>
                <a:gd name="connsiteX8" fmla="*/ 227384 w 325301"/>
                <a:gd name="connsiteY8" fmla="*/ 321838 h 334137"/>
                <a:gd name="connsiteX9" fmla="*/ 279185 w 325301"/>
                <a:gd name="connsiteY9" fmla="*/ 287404 h 334137"/>
                <a:gd name="connsiteX10" fmla="*/ 313286 w 325301"/>
                <a:gd name="connsiteY10" fmla="*/ 234669 h 334137"/>
                <a:gd name="connsiteX11" fmla="*/ 325286 w 325301"/>
                <a:gd name="connsiteY11" fmla="*/ 166768 h 334137"/>
                <a:gd name="connsiteX12" fmla="*/ 304152 w 325301"/>
                <a:gd name="connsiteY12" fmla="*/ 79299 h 334137"/>
                <a:gd name="connsiteX13" fmla="*/ 246351 w 325301"/>
                <a:gd name="connsiteY13" fmla="*/ 20865 h 334137"/>
                <a:gd name="connsiteX14" fmla="*/ 254551 w 325301"/>
                <a:gd name="connsiteY14" fmla="*/ 213502 h 334137"/>
                <a:gd name="connsiteX15" fmla="*/ 233717 w 325301"/>
                <a:gd name="connsiteY15" fmla="*/ 248569 h 334137"/>
                <a:gd name="connsiteX16" fmla="*/ 202117 w 325301"/>
                <a:gd name="connsiteY16" fmla="*/ 270337 h 334137"/>
                <a:gd name="connsiteX17" fmla="*/ 162349 w 325301"/>
                <a:gd name="connsiteY17" fmla="*/ 277937 h 334137"/>
                <a:gd name="connsiteX18" fmla="*/ 112115 w 325301"/>
                <a:gd name="connsiteY18" fmla="*/ 264603 h 334137"/>
                <a:gd name="connsiteX19" fmla="*/ 76747 w 325301"/>
                <a:gd name="connsiteY19" fmla="*/ 226402 h 334137"/>
                <a:gd name="connsiteX20" fmla="*/ 63814 w 325301"/>
                <a:gd name="connsiteY20" fmla="*/ 166701 h 334137"/>
                <a:gd name="connsiteX21" fmla="*/ 71080 w 325301"/>
                <a:gd name="connsiteY21" fmla="*/ 120033 h 334137"/>
                <a:gd name="connsiteX22" fmla="*/ 91614 w 325301"/>
                <a:gd name="connsiteY22" fmla="*/ 85299 h 334137"/>
                <a:gd name="connsiteX23" fmla="*/ 123181 w 325301"/>
                <a:gd name="connsiteY23" fmla="*/ 63499 h 334137"/>
                <a:gd name="connsiteX24" fmla="*/ 162349 w 325301"/>
                <a:gd name="connsiteY24" fmla="*/ 56232 h 334137"/>
                <a:gd name="connsiteX25" fmla="*/ 213817 w 325301"/>
                <a:gd name="connsiteY25" fmla="*/ 69566 h 334137"/>
                <a:gd name="connsiteX26" fmla="*/ 249184 w 325301"/>
                <a:gd name="connsiteY26" fmla="*/ 107466 h 334137"/>
                <a:gd name="connsiteX27" fmla="*/ 262118 w 325301"/>
                <a:gd name="connsiteY27" fmla="*/ 166834 h 334137"/>
                <a:gd name="connsiteX28" fmla="*/ 254484 w 325301"/>
                <a:gd name="connsiteY28" fmla="*/ 213502 h 334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25301" h="334137">
                  <a:moveTo>
                    <a:pt x="246351" y="20865"/>
                  </a:moveTo>
                  <a:cubicBezTo>
                    <a:pt x="220684" y="6654"/>
                    <a:pt x="191683" y="-533"/>
                    <a:pt x="162349" y="31"/>
                  </a:cubicBezTo>
                  <a:cubicBezTo>
                    <a:pt x="140282" y="-179"/>
                    <a:pt x="118415" y="3894"/>
                    <a:pt x="97914" y="12031"/>
                  </a:cubicBezTo>
                  <a:cubicBezTo>
                    <a:pt x="78447" y="19801"/>
                    <a:pt x="60814" y="31528"/>
                    <a:pt x="46113" y="46465"/>
                  </a:cubicBezTo>
                  <a:cubicBezTo>
                    <a:pt x="31246" y="61625"/>
                    <a:pt x="19646" y="79676"/>
                    <a:pt x="12013" y="99500"/>
                  </a:cubicBezTo>
                  <a:cubicBezTo>
                    <a:pt x="3812" y="120970"/>
                    <a:pt x="-255" y="143790"/>
                    <a:pt x="12" y="166768"/>
                  </a:cubicBezTo>
                  <a:cubicBezTo>
                    <a:pt x="12" y="199612"/>
                    <a:pt x="7079" y="228669"/>
                    <a:pt x="21179" y="253936"/>
                  </a:cubicBezTo>
                  <a:cubicBezTo>
                    <a:pt x="34713" y="278617"/>
                    <a:pt x="54813" y="299064"/>
                    <a:pt x="79280" y="313004"/>
                  </a:cubicBezTo>
                  <a:cubicBezTo>
                    <a:pt x="124915" y="337678"/>
                    <a:pt x="179149" y="340911"/>
                    <a:pt x="227384" y="321838"/>
                  </a:cubicBezTo>
                  <a:cubicBezTo>
                    <a:pt x="246784" y="313917"/>
                    <a:pt x="264384" y="302214"/>
                    <a:pt x="279185" y="287404"/>
                  </a:cubicBezTo>
                  <a:cubicBezTo>
                    <a:pt x="294119" y="272393"/>
                    <a:pt x="305719" y="254429"/>
                    <a:pt x="313286" y="234669"/>
                  </a:cubicBezTo>
                  <a:cubicBezTo>
                    <a:pt x="321519" y="212989"/>
                    <a:pt x="325586" y="189955"/>
                    <a:pt x="325286" y="166768"/>
                  </a:cubicBezTo>
                  <a:cubicBezTo>
                    <a:pt x="325286" y="133434"/>
                    <a:pt x="318252" y="104276"/>
                    <a:pt x="304152" y="79299"/>
                  </a:cubicBezTo>
                  <a:cubicBezTo>
                    <a:pt x="290618" y="54872"/>
                    <a:pt x="270618" y="34651"/>
                    <a:pt x="246351" y="20865"/>
                  </a:cubicBezTo>
                  <a:close/>
                  <a:moveTo>
                    <a:pt x="254551" y="213502"/>
                  </a:moveTo>
                  <a:cubicBezTo>
                    <a:pt x="250051" y="226479"/>
                    <a:pt x="242951" y="238406"/>
                    <a:pt x="233717" y="248569"/>
                  </a:cubicBezTo>
                  <a:cubicBezTo>
                    <a:pt x="224884" y="258030"/>
                    <a:pt x="214117" y="265456"/>
                    <a:pt x="202117" y="270337"/>
                  </a:cubicBezTo>
                  <a:cubicBezTo>
                    <a:pt x="189483" y="275483"/>
                    <a:pt x="175982" y="278067"/>
                    <a:pt x="162349" y="277937"/>
                  </a:cubicBezTo>
                  <a:cubicBezTo>
                    <a:pt x="144715" y="278150"/>
                    <a:pt x="127348" y="273540"/>
                    <a:pt x="112115" y="264603"/>
                  </a:cubicBezTo>
                  <a:cubicBezTo>
                    <a:pt x="96914" y="255503"/>
                    <a:pt x="84648" y="242246"/>
                    <a:pt x="76747" y="226402"/>
                  </a:cubicBezTo>
                  <a:cubicBezTo>
                    <a:pt x="68114" y="209779"/>
                    <a:pt x="63780" y="189878"/>
                    <a:pt x="63814" y="166701"/>
                  </a:cubicBezTo>
                  <a:cubicBezTo>
                    <a:pt x="63513" y="150841"/>
                    <a:pt x="65980" y="135054"/>
                    <a:pt x="71080" y="120033"/>
                  </a:cubicBezTo>
                  <a:cubicBezTo>
                    <a:pt x="75547" y="107200"/>
                    <a:pt x="82514" y="95389"/>
                    <a:pt x="91614" y="85299"/>
                  </a:cubicBezTo>
                  <a:cubicBezTo>
                    <a:pt x="100314" y="75689"/>
                    <a:pt x="111115" y="68226"/>
                    <a:pt x="123181" y="63499"/>
                  </a:cubicBezTo>
                  <a:cubicBezTo>
                    <a:pt x="135648" y="58609"/>
                    <a:pt x="148949" y="56142"/>
                    <a:pt x="162349" y="56232"/>
                  </a:cubicBezTo>
                  <a:cubicBezTo>
                    <a:pt x="180383" y="55919"/>
                    <a:pt x="198183" y="60529"/>
                    <a:pt x="213817" y="69566"/>
                  </a:cubicBezTo>
                  <a:cubicBezTo>
                    <a:pt x="228950" y="78606"/>
                    <a:pt x="241217" y="91746"/>
                    <a:pt x="249184" y="107466"/>
                  </a:cubicBezTo>
                  <a:cubicBezTo>
                    <a:pt x="257818" y="123910"/>
                    <a:pt x="262118" y="143700"/>
                    <a:pt x="262118" y="166834"/>
                  </a:cubicBezTo>
                  <a:cubicBezTo>
                    <a:pt x="262318" y="182718"/>
                    <a:pt x="259751" y="198512"/>
                    <a:pt x="254484" y="213502"/>
                  </a:cubicBezTo>
                  <a:close/>
                </a:path>
              </a:pathLst>
            </a:custGeom>
            <a:solidFill>
              <a:srgbClr val="00A443"/>
            </a:solidFill>
            <a:ln w="3333" cap="flat">
              <a:noFill/>
              <a:prstDash val="solid"/>
              <a:miter/>
            </a:ln>
          </p:spPr>
          <p:txBody>
            <a:bodyPr rtlCol="0" anchor="ctr"/>
            <a:lstStyle/>
            <a:p>
              <a:endParaRPr lang="es-ES" sz="1350"/>
            </a:p>
          </p:txBody>
        </p:sp>
        <p:sp>
          <p:nvSpPr>
            <p:cNvPr id="17" name="Forma libre: forma 16">
              <a:extLst>
                <a:ext uri="{FF2B5EF4-FFF2-40B4-BE49-F238E27FC236}">
                  <a16:creationId xmlns:a16="http://schemas.microsoft.com/office/drawing/2014/main" id="{D8750BD3-0BC7-19FD-0220-ADF7F72C68E4}"/>
                </a:ext>
              </a:extLst>
            </p:cNvPr>
            <p:cNvSpPr/>
            <p:nvPr/>
          </p:nvSpPr>
          <p:spPr>
            <a:xfrm>
              <a:off x="4768096" y="3487762"/>
              <a:ext cx="464876" cy="321040"/>
            </a:xfrm>
            <a:custGeom>
              <a:avLst/>
              <a:gdLst>
                <a:gd name="connsiteX0" fmla="*/ 349274 w 464876"/>
                <a:gd name="connsiteY0" fmla="*/ 172604 h 321040"/>
                <a:gd name="connsiteX1" fmla="*/ 341074 w 464876"/>
                <a:gd name="connsiteY1" fmla="*/ 200071 h 321040"/>
                <a:gd name="connsiteX2" fmla="*/ 332874 w 464876"/>
                <a:gd name="connsiteY2" fmla="*/ 230072 h 321040"/>
                <a:gd name="connsiteX3" fmla="*/ 314540 w 464876"/>
                <a:gd name="connsiteY3" fmla="*/ 173204 h 321040"/>
                <a:gd name="connsiteX4" fmla="*/ 259472 w 464876"/>
                <a:gd name="connsiteY4" fmla="*/ 0 h 321040"/>
                <a:gd name="connsiteX5" fmla="*/ 205771 w 464876"/>
                <a:gd name="connsiteY5" fmla="*/ 0 h 321040"/>
                <a:gd name="connsiteX6" fmla="*/ 151603 w 464876"/>
                <a:gd name="connsiteY6" fmla="*/ 172604 h 321040"/>
                <a:gd name="connsiteX7" fmla="*/ 143069 w 464876"/>
                <a:gd name="connsiteY7" fmla="*/ 200704 h 321040"/>
                <a:gd name="connsiteX8" fmla="*/ 133903 w 464876"/>
                <a:gd name="connsiteY8" fmla="*/ 230705 h 321040"/>
                <a:gd name="connsiteX9" fmla="*/ 125069 w 464876"/>
                <a:gd name="connsiteY9" fmla="*/ 200704 h 321040"/>
                <a:gd name="connsiteX10" fmla="*/ 116836 w 464876"/>
                <a:gd name="connsiteY10" fmla="*/ 172604 h 321040"/>
                <a:gd name="connsiteX11" fmla="*/ 65701 w 464876"/>
                <a:gd name="connsiteY11" fmla="*/ 167 h 321040"/>
                <a:gd name="connsiteX12" fmla="*/ 0 w 464876"/>
                <a:gd name="connsiteY12" fmla="*/ 167 h 321040"/>
                <a:gd name="connsiteX13" fmla="*/ 101702 w 464876"/>
                <a:gd name="connsiteY13" fmla="*/ 321040 h 321040"/>
                <a:gd name="connsiteX14" fmla="*/ 160437 w 464876"/>
                <a:gd name="connsiteY14" fmla="*/ 321040 h 321040"/>
                <a:gd name="connsiteX15" fmla="*/ 214738 w 464876"/>
                <a:gd name="connsiteY15" fmla="*/ 148603 h 321040"/>
                <a:gd name="connsiteX16" fmla="*/ 231805 w 464876"/>
                <a:gd name="connsiteY16" fmla="*/ 92402 h 321040"/>
                <a:gd name="connsiteX17" fmla="*/ 250105 w 464876"/>
                <a:gd name="connsiteY17" fmla="*/ 148603 h 321040"/>
                <a:gd name="connsiteX18" fmla="*/ 304440 w 464876"/>
                <a:gd name="connsiteY18" fmla="*/ 321040 h 321040"/>
                <a:gd name="connsiteX19" fmla="*/ 363808 w 464876"/>
                <a:gd name="connsiteY19" fmla="*/ 321040 h 321040"/>
                <a:gd name="connsiteX20" fmla="*/ 464876 w 464876"/>
                <a:gd name="connsiteY20" fmla="*/ 167 h 321040"/>
                <a:gd name="connsiteX21" fmla="*/ 400442 w 464876"/>
                <a:gd name="connsiteY21" fmla="*/ 167 h 32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4876" h="321040">
                  <a:moveTo>
                    <a:pt x="349274" y="172604"/>
                  </a:moveTo>
                  <a:cubicBezTo>
                    <a:pt x="346341" y="181871"/>
                    <a:pt x="343607" y="191027"/>
                    <a:pt x="341074" y="200071"/>
                  </a:cubicBezTo>
                  <a:cubicBezTo>
                    <a:pt x="338540" y="209114"/>
                    <a:pt x="335807" y="219115"/>
                    <a:pt x="332874" y="230072"/>
                  </a:cubicBezTo>
                  <a:cubicBezTo>
                    <a:pt x="325273" y="206471"/>
                    <a:pt x="319173" y="187514"/>
                    <a:pt x="314540" y="173204"/>
                  </a:cubicBezTo>
                  <a:lnTo>
                    <a:pt x="259472" y="0"/>
                  </a:lnTo>
                  <a:lnTo>
                    <a:pt x="205771" y="0"/>
                  </a:lnTo>
                  <a:lnTo>
                    <a:pt x="151603" y="172604"/>
                  </a:lnTo>
                  <a:cubicBezTo>
                    <a:pt x="148636" y="182314"/>
                    <a:pt x="145770" y="191681"/>
                    <a:pt x="143069" y="200704"/>
                  </a:cubicBezTo>
                  <a:cubicBezTo>
                    <a:pt x="140303" y="209771"/>
                    <a:pt x="137269" y="219771"/>
                    <a:pt x="133903" y="230705"/>
                  </a:cubicBezTo>
                  <a:cubicBezTo>
                    <a:pt x="130569" y="219771"/>
                    <a:pt x="127569" y="209771"/>
                    <a:pt x="125069" y="200704"/>
                  </a:cubicBezTo>
                  <a:cubicBezTo>
                    <a:pt x="122569" y="191637"/>
                    <a:pt x="119802" y="182304"/>
                    <a:pt x="116836" y="172604"/>
                  </a:cubicBezTo>
                  <a:lnTo>
                    <a:pt x="65701" y="167"/>
                  </a:lnTo>
                  <a:lnTo>
                    <a:pt x="0" y="167"/>
                  </a:lnTo>
                  <a:lnTo>
                    <a:pt x="101702" y="321040"/>
                  </a:lnTo>
                  <a:lnTo>
                    <a:pt x="160437" y="321040"/>
                  </a:lnTo>
                  <a:lnTo>
                    <a:pt x="214738" y="148603"/>
                  </a:lnTo>
                  <a:cubicBezTo>
                    <a:pt x="219371" y="134713"/>
                    <a:pt x="225071" y="115979"/>
                    <a:pt x="231805" y="92402"/>
                  </a:cubicBezTo>
                  <a:cubicBezTo>
                    <a:pt x="239805" y="115979"/>
                    <a:pt x="245905" y="134713"/>
                    <a:pt x="250105" y="148603"/>
                  </a:cubicBezTo>
                  <a:lnTo>
                    <a:pt x="304440" y="321040"/>
                  </a:lnTo>
                  <a:lnTo>
                    <a:pt x="363808" y="321040"/>
                  </a:lnTo>
                  <a:lnTo>
                    <a:pt x="464876" y="167"/>
                  </a:lnTo>
                  <a:lnTo>
                    <a:pt x="400442" y="167"/>
                  </a:lnTo>
                  <a:close/>
                </a:path>
              </a:pathLst>
            </a:custGeom>
            <a:solidFill>
              <a:srgbClr val="00A443"/>
            </a:solidFill>
            <a:ln w="3333" cap="flat">
              <a:noFill/>
              <a:prstDash val="solid"/>
              <a:miter/>
            </a:ln>
          </p:spPr>
          <p:txBody>
            <a:bodyPr rtlCol="0" anchor="ctr"/>
            <a:lstStyle/>
            <a:p>
              <a:endParaRPr lang="es-ES" sz="1350"/>
            </a:p>
          </p:txBody>
        </p:sp>
        <p:sp>
          <p:nvSpPr>
            <p:cNvPr id="18" name="Forma libre: forma 17">
              <a:extLst>
                <a:ext uri="{FF2B5EF4-FFF2-40B4-BE49-F238E27FC236}">
                  <a16:creationId xmlns:a16="http://schemas.microsoft.com/office/drawing/2014/main" id="{9ED66E03-9E27-FDFA-B26E-82CBD06CD663}"/>
                </a:ext>
              </a:extLst>
            </p:cNvPr>
            <p:cNvSpPr/>
            <p:nvPr/>
          </p:nvSpPr>
          <p:spPr>
            <a:xfrm>
              <a:off x="5232952" y="3481440"/>
              <a:ext cx="302526" cy="334259"/>
            </a:xfrm>
            <a:custGeom>
              <a:avLst/>
              <a:gdLst>
                <a:gd name="connsiteX0" fmla="*/ 230559 w 302526"/>
                <a:gd name="connsiteY0" fmla="*/ 20555 h 334259"/>
                <a:gd name="connsiteX1" fmla="*/ 154124 w 302526"/>
                <a:gd name="connsiteY1" fmla="*/ 21 h 334259"/>
                <a:gd name="connsiteX2" fmla="*/ 91889 w 302526"/>
                <a:gd name="connsiteY2" fmla="*/ 11688 h 334259"/>
                <a:gd name="connsiteX3" fmla="*/ 42955 w 302526"/>
                <a:gd name="connsiteY3" fmla="*/ 45589 h 334259"/>
                <a:gd name="connsiteX4" fmla="*/ 11054 w 302526"/>
                <a:gd name="connsiteY4" fmla="*/ 98323 h 334259"/>
                <a:gd name="connsiteX5" fmla="*/ 20 w 302526"/>
                <a:gd name="connsiteY5" fmla="*/ 166858 h 334259"/>
                <a:gd name="connsiteX6" fmla="*/ 20221 w 302526"/>
                <a:gd name="connsiteY6" fmla="*/ 254327 h 334259"/>
                <a:gd name="connsiteX7" fmla="*/ 75789 w 302526"/>
                <a:gd name="connsiteY7" fmla="*/ 313095 h 334259"/>
                <a:gd name="connsiteX8" fmla="*/ 157291 w 302526"/>
                <a:gd name="connsiteY8" fmla="*/ 334228 h 334259"/>
                <a:gd name="connsiteX9" fmla="*/ 211258 w 302526"/>
                <a:gd name="connsiteY9" fmla="*/ 326328 h 334259"/>
                <a:gd name="connsiteX10" fmla="*/ 259293 w 302526"/>
                <a:gd name="connsiteY10" fmla="*/ 300461 h 334259"/>
                <a:gd name="connsiteX11" fmla="*/ 296860 w 302526"/>
                <a:gd name="connsiteY11" fmla="*/ 254027 h 334259"/>
                <a:gd name="connsiteX12" fmla="*/ 248859 w 302526"/>
                <a:gd name="connsiteY12" fmla="*/ 224326 h 334259"/>
                <a:gd name="connsiteX13" fmla="*/ 224858 w 302526"/>
                <a:gd name="connsiteY13" fmla="*/ 256227 h 334259"/>
                <a:gd name="connsiteX14" fmla="*/ 193891 w 302526"/>
                <a:gd name="connsiteY14" fmla="*/ 273927 h 334259"/>
                <a:gd name="connsiteX15" fmla="*/ 157224 w 302526"/>
                <a:gd name="connsiteY15" fmla="*/ 279294 h 334259"/>
                <a:gd name="connsiteX16" fmla="*/ 108589 w 302526"/>
                <a:gd name="connsiteY16" fmla="*/ 266660 h 334259"/>
                <a:gd name="connsiteX17" fmla="*/ 74855 w 302526"/>
                <a:gd name="connsiteY17" fmla="*/ 228926 h 334259"/>
                <a:gd name="connsiteX18" fmla="*/ 63089 w 302526"/>
                <a:gd name="connsiteY18" fmla="*/ 181258 h 334259"/>
                <a:gd name="connsiteX19" fmla="*/ 301927 w 302526"/>
                <a:gd name="connsiteY19" fmla="*/ 181258 h 334259"/>
                <a:gd name="connsiteX20" fmla="*/ 302527 w 302526"/>
                <a:gd name="connsiteY20" fmla="*/ 172425 h 334259"/>
                <a:gd name="connsiteX21" fmla="*/ 302527 w 302526"/>
                <a:gd name="connsiteY21" fmla="*/ 164191 h 334259"/>
                <a:gd name="connsiteX22" fmla="*/ 283293 w 302526"/>
                <a:gd name="connsiteY22" fmla="*/ 77990 h 334259"/>
                <a:gd name="connsiteX23" fmla="*/ 230559 w 302526"/>
                <a:gd name="connsiteY23" fmla="*/ 20555 h 334259"/>
                <a:gd name="connsiteX24" fmla="*/ 86856 w 302526"/>
                <a:gd name="connsiteY24" fmla="*/ 81823 h 334259"/>
                <a:gd name="connsiteX25" fmla="*/ 115590 w 302526"/>
                <a:gd name="connsiteY25" fmla="*/ 59723 h 334259"/>
                <a:gd name="connsiteX26" fmla="*/ 153491 w 302526"/>
                <a:gd name="connsiteY26" fmla="*/ 52456 h 334259"/>
                <a:gd name="connsiteX27" fmla="*/ 215692 w 302526"/>
                <a:gd name="connsiteY27" fmla="*/ 80223 h 334259"/>
                <a:gd name="connsiteX28" fmla="*/ 238026 w 302526"/>
                <a:gd name="connsiteY28" fmla="*/ 135191 h 334259"/>
                <a:gd name="connsiteX29" fmla="*/ 64922 w 302526"/>
                <a:gd name="connsiteY29" fmla="*/ 135191 h 334259"/>
                <a:gd name="connsiteX30" fmla="*/ 68855 w 302526"/>
                <a:gd name="connsiteY30" fmla="*/ 117824 h 334259"/>
                <a:gd name="connsiteX31" fmla="*/ 86856 w 302526"/>
                <a:gd name="connsiteY31" fmla="*/ 81823 h 33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02526" h="334259">
                  <a:moveTo>
                    <a:pt x="230559" y="20555"/>
                  </a:moveTo>
                  <a:cubicBezTo>
                    <a:pt x="207525" y="6671"/>
                    <a:pt x="181024" y="-442"/>
                    <a:pt x="154124" y="21"/>
                  </a:cubicBezTo>
                  <a:cubicBezTo>
                    <a:pt x="132823" y="-245"/>
                    <a:pt x="111656" y="3721"/>
                    <a:pt x="91889" y="11688"/>
                  </a:cubicBezTo>
                  <a:cubicBezTo>
                    <a:pt x="73355" y="19378"/>
                    <a:pt x="56655" y="30935"/>
                    <a:pt x="42955" y="45589"/>
                  </a:cubicBezTo>
                  <a:cubicBezTo>
                    <a:pt x="28788" y="60769"/>
                    <a:pt x="17921" y="78726"/>
                    <a:pt x="11054" y="98323"/>
                  </a:cubicBezTo>
                  <a:cubicBezTo>
                    <a:pt x="3421" y="120354"/>
                    <a:pt x="-313" y="143548"/>
                    <a:pt x="20" y="166858"/>
                  </a:cubicBezTo>
                  <a:cubicBezTo>
                    <a:pt x="20" y="200192"/>
                    <a:pt x="6754" y="229349"/>
                    <a:pt x="20221" y="254327"/>
                  </a:cubicBezTo>
                  <a:cubicBezTo>
                    <a:pt x="32988" y="278647"/>
                    <a:pt x="52222" y="298978"/>
                    <a:pt x="75789" y="313095"/>
                  </a:cubicBezTo>
                  <a:cubicBezTo>
                    <a:pt x="100489" y="327488"/>
                    <a:pt x="128690" y="334802"/>
                    <a:pt x="157291" y="334228"/>
                  </a:cubicBezTo>
                  <a:cubicBezTo>
                    <a:pt x="175558" y="334262"/>
                    <a:pt x="193758" y="331598"/>
                    <a:pt x="211258" y="326328"/>
                  </a:cubicBezTo>
                  <a:cubicBezTo>
                    <a:pt x="228859" y="321021"/>
                    <a:pt x="245193" y="312225"/>
                    <a:pt x="259293" y="300461"/>
                  </a:cubicBezTo>
                  <a:cubicBezTo>
                    <a:pt x="274593" y="287454"/>
                    <a:pt x="287327" y="271707"/>
                    <a:pt x="296860" y="254027"/>
                  </a:cubicBezTo>
                  <a:lnTo>
                    <a:pt x="248859" y="224326"/>
                  </a:lnTo>
                  <a:cubicBezTo>
                    <a:pt x="242926" y="236360"/>
                    <a:pt x="234759" y="247177"/>
                    <a:pt x="224858" y="256227"/>
                  </a:cubicBezTo>
                  <a:cubicBezTo>
                    <a:pt x="215925" y="264277"/>
                    <a:pt x="205358" y="270314"/>
                    <a:pt x="193891" y="273927"/>
                  </a:cubicBezTo>
                  <a:cubicBezTo>
                    <a:pt x="182024" y="277577"/>
                    <a:pt x="169657" y="279387"/>
                    <a:pt x="157224" y="279294"/>
                  </a:cubicBezTo>
                  <a:cubicBezTo>
                    <a:pt x="140157" y="279581"/>
                    <a:pt x="123356" y="275214"/>
                    <a:pt x="108589" y="266660"/>
                  </a:cubicBezTo>
                  <a:cubicBezTo>
                    <a:pt x="93823" y="257730"/>
                    <a:pt x="82089" y="244586"/>
                    <a:pt x="74855" y="228926"/>
                  </a:cubicBezTo>
                  <a:cubicBezTo>
                    <a:pt x="67889" y="213949"/>
                    <a:pt x="63889" y="197759"/>
                    <a:pt x="63089" y="181258"/>
                  </a:cubicBezTo>
                  <a:lnTo>
                    <a:pt x="301927" y="181258"/>
                  </a:lnTo>
                  <a:cubicBezTo>
                    <a:pt x="302327" y="178332"/>
                    <a:pt x="302527" y="175378"/>
                    <a:pt x="302527" y="172425"/>
                  </a:cubicBezTo>
                  <a:lnTo>
                    <a:pt x="302527" y="164191"/>
                  </a:lnTo>
                  <a:cubicBezTo>
                    <a:pt x="302527" y="131347"/>
                    <a:pt x="296127" y="102613"/>
                    <a:pt x="283293" y="77990"/>
                  </a:cubicBezTo>
                  <a:cubicBezTo>
                    <a:pt x="271326" y="54352"/>
                    <a:pt x="253093" y="34479"/>
                    <a:pt x="230559" y="20555"/>
                  </a:cubicBezTo>
                  <a:close/>
                  <a:moveTo>
                    <a:pt x="86856" y="81823"/>
                  </a:moveTo>
                  <a:cubicBezTo>
                    <a:pt x="94389" y="72116"/>
                    <a:pt x="104289" y="64506"/>
                    <a:pt x="115590" y="59723"/>
                  </a:cubicBezTo>
                  <a:cubicBezTo>
                    <a:pt x="127590" y="54742"/>
                    <a:pt x="140490" y="52269"/>
                    <a:pt x="153491" y="52456"/>
                  </a:cubicBezTo>
                  <a:cubicBezTo>
                    <a:pt x="177357" y="51832"/>
                    <a:pt x="200225" y="62039"/>
                    <a:pt x="215692" y="80223"/>
                  </a:cubicBezTo>
                  <a:cubicBezTo>
                    <a:pt x="227292" y="93557"/>
                    <a:pt x="234726" y="111880"/>
                    <a:pt x="238026" y="135191"/>
                  </a:cubicBezTo>
                  <a:lnTo>
                    <a:pt x="64922" y="135191"/>
                  </a:lnTo>
                  <a:cubicBezTo>
                    <a:pt x="65855" y="129324"/>
                    <a:pt x="67155" y="123521"/>
                    <a:pt x="68855" y="117824"/>
                  </a:cubicBezTo>
                  <a:cubicBezTo>
                    <a:pt x="72522" y="104787"/>
                    <a:pt x="78622" y="92570"/>
                    <a:pt x="86856" y="81823"/>
                  </a:cubicBezTo>
                  <a:close/>
                </a:path>
              </a:pathLst>
            </a:custGeom>
            <a:solidFill>
              <a:srgbClr val="00A443"/>
            </a:solidFill>
            <a:ln w="3333" cap="flat">
              <a:noFill/>
              <a:prstDash val="solid"/>
              <a:miter/>
            </a:ln>
          </p:spPr>
          <p:txBody>
            <a:bodyPr rtlCol="0" anchor="ctr"/>
            <a:lstStyle/>
            <a:p>
              <a:endParaRPr lang="es-ES" sz="1350"/>
            </a:p>
          </p:txBody>
        </p:sp>
        <p:sp>
          <p:nvSpPr>
            <p:cNvPr id="19" name="Forma libre: forma 18">
              <a:extLst>
                <a:ext uri="{FF2B5EF4-FFF2-40B4-BE49-F238E27FC236}">
                  <a16:creationId xmlns:a16="http://schemas.microsoft.com/office/drawing/2014/main" id="{C3D16CA3-B3FF-E1F0-B786-727F113635EE}"/>
                </a:ext>
              </a:extLst>
            </p:cNvPr>
            <p:cNvSpPr/>
            <p:nvPr/>
          </p:nvSpPr>
          <p:spPr>
            <a:xfrm>
              <a:off x="5575180" y="3481451"/>
              <a:ext cx="167370" cy="327184"/>
            </a:xfrm>
            <a:custGeom>
              <a:avLst/>
              <a:gdLst>
                <a:gd name="connsiteX0" fmla="*/ 149070 w 167370"/>
                <a:gd name="connsiteY0" fmla="*/ 11 h 327184"/>
                <a:gd name="connsiteX1" fmla="*/ 98202 w 167370"/>
                <a:gd name="connsiteY1" fmla="*/ 14545 h 327184"/>
                <a:gd name="connsiteX2" fmla="*/ 61901 w 167370"/>
                <a:gd name="connsiteY2" fmla="*/ 58746 h 327184"/>
                <a:gd name="connsiteX3" fmla="*/ 61901 w 167370"/>
                <a:gd name="connsiteY3" fmla="*/ 6311 h 327184"/>
                <a:gd name="connsiteX4" fmla="*/ 0 w 167370"/>
                <a:gd name="connsiteY4" fmla="*/ 6311 h 327184"/>
                <a:gd name="connsiteX5" fmla="*/ 0 w 167370"/>
                <a:gd name="connsiteY5" fmla="*/ 327185 h 327184"/>
                <a:gd name="connsiteX6" fmla="*/ 61901 w 167370"/>
                <a:gd name="connsiteY6" fmla="*/ 327185 h 327184"/>
                <a:gd name="connsiteX7" fmla="*/ 61901 w 167370"/>
                <a:gd name="connsiteY7" fmla="*/ 156014 h 327184"/>
                <a:gd name="connsiteX8" fmla="*/ 82735 w 167370"/>
                <a:gd name="connsiteY8" fmla="*/ 90346 h 327184"/>
                <a:gd name="connsiteX9" fmla="*/ 135803 w 167370"/>
                <a:gd name="connsiteY9" fmla="*/ 65712 h 327184"/>
                <a:gd name="connsiteX10" fmla="*/ 167370 w 167370"/>
                <a:gd name="connsiteY10" fmla="*/ 65712 h 327184"/>
                <a:gd name="connsiteX11" fmla="*/ 167370 w 167370"/>
                <a:gd name="connsiteY11" fmla="*/ 11 h 32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370" h="327184">
                  <a:moveTo>
                    <a:pt x="149070" y="11"/>
                  </a:moveTo>
                  <a:cubicBezTo>
                    <a:pt x="131036" y="-269"/>
                    <a:pt x="113369" y="4788"/>
                    <a:pt x="98202" y="14545"/>
                  </a:cubicBezTo>
                  <a:cubicBezTo>
                    <a:pt x="83268" y="24212"/>
                    <a:pt x="71168" y="38945"/>
                    <a:pt x="61901" y="58746"/>
                  </a:cubicBezTo>
                  <a:lnTo>
                    <a:pt x="61901" y="6311"/>
                  </a:lnTo>
                  <a:lnTo>
                    <a:pt x="0" y="6311"/>
                  </a:lnTo>
                  <a:lnTo>
                    <a:pt x="0" y="327185"/>
                  </a:lnTo>
                  <a:lnTo>
                    <a:pt x="61901" y="327185"/>
                  </a:lnTo>
                  <a:lnTo>
                    <a:pt x="61901" y="156014"/>
                  </a:lnTo>
                  <a:cubicBezTo>
                    <a:pt x="61901" y="128657"/>
                    <a:pt x="68835" y="106770"/>
                    <a:pt x="82735" y="90346"/>
                  </a:cubicBezTo>
                  <a:cubicBezTo>
                    <a:pt x="95669" y="74366"/>
                    <a:pt x="115269" y="65269"/>
                    <a:pt x="135803" y="65712"/>
                  </a:cubicBezTo>
                  <a:lnTo>
                    <a:pt x="167370" y="65712"/>
                  </a:lnTo>
                  <a:lnTo>
                    <a:pt x="167370" y="11"/>
                  </a:lnTo>
                  <a:close/>
                </a:path>
              </a:pathLst>
            </a:custGeom>
            <a:solidFill>
              <a:srgbClr val="00A443"/>
            </a:solidFill>
            <a:ln w="3333" cap="flat">
              <a:noFill/>
              <a:prstDash val="solid"/>
              <a:miter/>
            </a:ln>
          </p:spPr>
          <p:txBody>
            <a:bodyPr rtlCol="0" anchor="ctr"/>
            <a:lstStyle/>
            <a:p>
              <a:endParaRPr lang="es-ES" sz="1350"/>
            </a:p>
          </p:txBody>
        </p:sp>
        <p:sp>
          <p:nvSpPr>
            <p:cNvPr id="20" name="Forma libre: forma 19">
              <a:extLst>
                <a:ext uri="{FF2B5EF4-FFF2-40B4-BE49-F238E27FC236}">
                  <a16:creationId xmlns:a16="http://schemas.microsoft.com/office/drawing/2014/main" id="{26F2F5F7-B211-3B06-1671-39F5685A2C57}"/>
                </a:ext>
              </a:extLst>
            </p:cNvPr>
            <p:cNvSpPr/>
            <p:nvPr/>
          </p:nvSpPr>
          <p:spPr>
            <a:xfrm>
              <a:off x="1347857" y="3171155"/>
              <a:ext cx="420230" cy="673769"/>
            </a:xfrm>
            <a:custGeom>
              <a:avLst/>
              <a:gdLst>
                <a:gd name="connsiteX0" fmla="*/ 0 w 420230"/>
                <a:gd name="connsiteY0" fmla="*/ 480344 h 673769"/>
                <a:gd name="connsiteX1" fmla="*/ 55768 w 420230"/>
                <a:gd name="connsiteY1" fmla="*/ 616213 h 673769"/>
                <a:gd name="connsiteX2" fmla="*/ 278373 w 420230"/>
                <a:gd name="connsiteY2" fmla="*/ 652681 h 673769"/>
                <a:gd name="connsiteX3" fmla="*/ 345241 w 420230"/>
                <a:gd name="connsiteY3" fmla="*/ 0 h 673769"/>
                <a:gd name="connsiteX4" fmla="*/ 0 w 420230"/>
                <a:gd name="connsiteY4" fmla="*/ 480344 h 673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230" h="673769">
                  <a:moveTo>
                    <a:pt x="0" y="480344"/>
                  </a:moveTo>
                  <a:cubicBezTo>
                    <a:pt x="-76" y="531218"/>
                    <a:pt x="19971" y="580059"/>
                    <a:pt x="55768" y="616213"/>
                  </a:cubicBezTo>
                  <a:cubicBezTo>
                    <a:pt x="124836" y="685281"/>
                    <a:pt x="218605" y="685148"/>
                    <a:pt x="278373" y="652681"/>
                  </a:cubicBezTo>
                  <a:cubicBezTo>
                    <a:pt x="351541" y="612980"/>
                    <a:pt x="516145" y="493910"/>
                    <a:pt x="345241" y="0"/>
                  </a:cubicBezTo>
                  <a:cubicBezTo>
                    <a:pt x="345241" y="233138"/>
                    <a:pt x="0" y="256839"/>
                    <a:pt x="0" y="480344"/>
                  </a:cubicBezTo>
                  <a:close/>
                </a:path>
              </a:pathLst>
            </a:custGeom>
            <a:solidFill>
              <a:srgbClr val="FF9C1A"/>
            </a:solidFill>
            <a:ln w="3333" cap="flat">
              <a:noFill/>
              <a:prstDash val="solid"/>
              <a:miter/>
            </a:ln>
          </p:spPr>
          <p:txBody>
            <a:bodyPr rtlCol="0" anchor="ctr"/>
            <a:lstStyle/>
            <a:p>
              <a:endParaRPr lang="es-ES" sz="1350"/>
            </a:p>
          </p:txBody>
        </p:sp>
        <p:sp>
          <p:nvSpPr>
            <p:cNvPr id="21" name="Forma libre: forma 20">
              <a:extLst>
                <a:ext uri="{FF2B5EF4-FFF2-40B4-BE49-F238E27FC236}">
                  <a16:creationId xmlns:a16="http://schemas.microsoft.com/office/drawing/2014/main" id="{9FBA8718-1B9C-B11C-7EE5-BA5C547C8CD0}"/>
                </a:ext>
              </a:extLst>
            </p:cNvPr>
            <p:cNvSpPr/>
            <p:nvPr/>
          </p:nvSpPr>
          <p:spPr>
            <a:xfrm>
              <a:off x="1103118" y="3171155"/>
              <a:ext cx="401942" cy="673740"/>
            </a:xfrm>
            <a:custGeom>
              <a:avLst/>
              <a:gdLst>
                <a:gd name="connsiteX0" fmla="*/ 401942 w 401942"/>
                <a:gd name="connsiteY0" fmla="*/ 204104 h 673740"/>
                <a:gd name="connsiteX1" fmla="*/ 345274 w 401942"/>
                <a:gd name="connsiteY1" fmla="*/ 0 h 673740"/>
                <a:gd name="connsiteX2" fmla="*/ 0 w 401942"/>
                <a:gd name="connsiteY2" fmla="*/ 480344 h 673740"/>
                <a:gd name="connsiteX3" fmla="*/ 55701 w 401942"/>
                <a:gd name="connsiteY3" fmla="*/ 616213 h 673740"/>
                <a:gd name="connsiteX4" fmla="*/ 278306 w 401942"/>
                <a:gd name="connsiteY4" fmla="*/ 652681 h 673740"/>
                <a:gd name="connsiteX5" fmla="*/ 401942 w 401942"/>
                <a:gd name="connsiteY5" fmla="*/ 204104 h 67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942" h="673740">
                  <a:moveTo>
                    <a:pt x="401942" y="204104"/>
                  </a:moveTo>
                  <a:cubicBezTo>
                    <a:pt x="390608" y="143003"/>
                    <a:pt x="372441" y="80435"/>
                    <a:pt x="345274" y="0"/>
                  </a:cubicBezTo>
                  <a:cubicBezTo>
                    <a:pt x="345274" y="233138"/>
                    <a:pt x="0" y="256839"/>
                    <a:pt x="0" y="480344"/>
                  </a:cubicBezTo>
                  <a:cubicBezTo>
                    <a:pt x="-76" y="531208"/>
                    <a:pt x="19941" y="580042"/>
                    <a:pt x="55701" y="616213"/>
                  </a:cubicBezTo>
                  <a:cubicBezTo>
                    <a:pt x="124770" y="685281"/>
                    <a:pt x="219272" y="685081"/>
                    <a:pt x="278306" y="652681"/>
                  </a:cubicBezTo>
                  <a:cubicBezTo>
                    <a:pt x="141037" y="506311"/>
                    <a:pt x="189371" y="336874"/>
                    <a:pt x="401942" y="204104"/>
                  </a:cubicBezTo>
                  <a:close/>
                </a:path>
              </a:pathLst>
            </a:custGeom>
            <a:solidFill>
              <a:srgbClr val="0DA9FF"/>
            </a:solidFill>
            <a:ln w="3333" cap="flat">
              <a:noFill/>
              <a:prstDash val="solid"/>
              <a:miter/>
            </a:ln>
          </p:spPr>
          <p:txBody>
            <a:bodyPr rtlCol="0" anchor="ctr"/>
            <a:lstStyle/>
            <a:p>
              <a:endParaRPr lang="es-ES" sz="1350"/>
            </a:p>
          </p:txBody>
        </p:sp>
        <p:sp>
          <p:nvSpPr>
            <p:cNvPr id="22" name="Forma libre: forma 21">
              <a:extLst>
                <a:ext uri="{FF2B5EF4-FFF2-40B4-BE49-F238E27FC236}">
                  <a16:creationId xmlns:a16="http://schemas.microsoft.com/office/drawing/2014/main" id="{D0A00649-014F-75D6-98AB-82EE43A1914B}"/>
                </a:ext>
              </a:extLst>
            </p:cNvPr>
            <p:cNvSpPr/>
            <p:nvPr/>
          </p:nvSpPr>
          <p:spPr>
            <a:xfrm>
              <a:off x="858380" y="3171155"/>
              <a:ext cx="401941" cy="832550"/>
            </a:xfrm>
            <a:custGeom>
              <a:avLst/>
              <a:gdLst>
                <a:gd name="connsiteX0" fmla="*/ 401942 w 401941"/>
                <a:gd name="connsiteY0" fmla="*/ 204104 h 832550"/>
                <a:gd name="connsiteX1" fmla="*/ 345274 w 401941"/>
                <a:gd name="connsiteY1" fmla="*/ 0 h 832550"/>
                <a:gd name="connsiteX2" fmla="*/ 0 w 401941"/>
                <a:gd name="connsiteY2" fmla="*/ 480344 h 832550"/>
                <a:gd name="connsiteX3" fmla="*/ 92869 w 401941"/>
                <a:gd name="connsiteY3" fmla="*/ 645447 h 832550"/>
                <a:gd name="connsiteX4" fmla="*/ 83968 w 401941"/>
                <a:gd name="connsiteY4" fmla="*/ 832551 h 832550"/>
                <a:gd name="connsiteX5" fmla="*/ 128269 w 401941"/>
                <a:gd name="connsiteY5" fmla="*/ 825184 h 832550"/>
                <a:gd name="connsiteX6" fmla="*/ 121269 w 401941"/>
                <a:gd name="connsiteY6" fmla="*/ 659781 h 832550"/>
                <a:gd name="connsiteX7" fmla="*/ 278306 w 401941"/>
                <a:gd name="connsiteY7" fmla="*/ 652747 h 832550"/>
                <a:gd name="connsiteX8" fmla="*/ 401942 w 401941"/>
                <a:gd name="connsiteY8" fmla="*/ 204104 h 83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1941" h="832550">
                  <a:moveTo>
                    <a:pt x="401942" y="204104"/>
                  </a:moveTo>
                  <a:cubicBezTo>
                    <a:pt x="390608" y="143003"/>
                    <a:pt x="372408" y="80435"/>
                    <a:pt x="345274" y="0"/>
                  </a:cubicBezTo>
                  <a:cubicBezTo>
                    <a:pt x="345274" y="233138"/>
                    <a:pt x="0" y="256839"/>
                    <a:pt x="0" y="480344"/>
                  </a:cubicBezTo>
                  <a:cubicBezTo>
                    <a:pt x="0" y="594979"/>
                    <a:pt x="92869" y="645447"/>
                    <a:pt x="92869" y="645447"/>
                  </a:cubicBezTo>
                  <a:cubicBezTo>
                    <a:pt x="78438" y="706738"/>
                    <a:pt x="75422" y="770166"/>
                    <a:pt x="83968" y="832551"/>
                  </a:cubicBezTo>
                  <a:lnTo>
                    <a:pt x="128269" y="825184"/>
                  </a:lnTo>
                  <a:cubicBezTo>
                    <a:pt x="106602" y="749849"/>
                    <a:pt x="119903" y="667814"/>
                    <a:pt x="121269" y="659781"/>
                  </a:cubicBezTo>
                  <a:cubicBezTo>
                    <a:pt x="177937" y="682481"/>
                    <a:pt x="236372" y="675748"/>
                    <a:pt x="278306" y="652747"/>
                  </a:cubicBezTo>
                  <a:cubicBezTo>
                    <a:pt x="140836" y="506311"/>
                    <a:pt x="189371" y="336907"/>
                    <a:pt x="401942" y="204104"/>
                  </a:cubicBezTo>
                  <a:close/>
                </a:path>
              </a:pathLst>
            </a:custGeom>
            <a:solidFill>
              <a:srgbClr val="00A443"/>
            </a:solidFill>
            <a:ln w="3333" cap="flat">
              <a:noFill/>
              <a:prstDash val="solid"/>
              <a:miter/>
            </a:ln>
          </p:spPr>
          <p:txBody>
            <a:bodyPr rtlCol="0" anchor="ctr"/>
            <a:lstStyle/>
            <a:p>
              <a:endParaRPr lang="es-ES" sz="1350"/>
            </a:p>
          </p:txBody>
        </p:sp>
      </p:grpSp>
    </p:spTree>
    <p:extLst>
      <p:ext uri="{BB962C8B-B14F-4D97-AF65-F5344CB8AC3E}">
        <p14:creationId xmlns:p14="http://schemas.microsoft.com/office/powerpoint/2010/main" val="4418645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Turquoise">
    <p:bg bwMode="ltGray">
      <p:bgPr>
        <a:solidFill>
          <a:schemeClr val="accent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B5AC2BF-B4C1-48CC-950D-F9BD6206A0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8892000" cy="5123258"/>
          </a:xfrm>
          <a:prstGeom prst="rect">
            <a:avLst/>
          </a:prstGeom>
        </p:spPr>
      </p:pic>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8" name="Straight Connector 7">
            <a:extLst>
              <a:ext uri="{FF2B5EF4-FFF2-40B4-BE49-F238E27FC236}">
                <a16:creationId xmlns:a16="http://schemas.microsoft.com/office/drawing/2014/main" id="{C4FE492E-021C-403E-915D-EBCCE22652B8}"/>
              </a:ext>
            </a:extLst>
          </p:cNvPr>
          <p:cNvCxnSpPr/>
          <p:nvPr userDrawn="1"/>
        </p:nvCxnSpPr>
        <p:spPr>
          <a:xfrm>
            <a:off x="792000" y="1525500"/>
            <a:ext cx="648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2A1ABBF-00DF-4E17-8D1B-B2E7DC6D416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70533" y="3166999"/>
            <a:ext cx="1108667" cy="1108667"/>
          </a:xfrm>
          <a:prstGeom prst="rect">
            <a:avLst/>
          </a:prstGeom>
        </p:spPr>
      </p:pic>
    </p:spTree>
    <p:extLst>
      <p:ext uri="{BB962C8B-B14F-4D97-AF65-F5344CB8AC3E}">
        <p14:creationId xmlns:p14="http://schemas.microsoft.com/office/powerpoint/2010/main" val="219376875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Citizens Advice_Cover_Heritage 1" type="title">
  <p:cSld name="TITLE">
    <p:bg>
      <p:bgPr>
        <a:solidFill>
          <a:srgbClr val="FCBB69"/>
        </a:solidFill>
        <a:effectLst/>
      </p:bgPr>
    </p:bg>
    <p:spTree>
      <p:nvGrpSpPr>
        <p:cNvPr id="1" name="Shape 79"/>
        <p:cNvGrpSpPr/>
        <p:nvPr/>
      </p:nvGrpSpPr>
      <p:grpSpPr>
        <a:xfrm>
          <a:off x="0" y="0"/>
          <a:ext cx="0" cy="0"/>
          <a:chOff x="0" y="0"/>
          <a:chExt cx="0" cy="0"/>
        </a:xfrm>
      </p:grpSpPr>
      <p:pic>
        <p:nvPicPr>
          <p:cNvPr id="80" name="Google Shape;80;p18"/>
          <p:cNvPicPr preferRelativeResize="0"/>
          <p:nvPr/>
        </p:nvPicPr>
        <p:blipFill rotWithShape="1">
          <a:blip r:embed="rId2">
            <a:alphaModFix/>
          </a:blip>
          <a:srcRect l="16352" t="52998"/>
          <a:stretch/>
        </p:blipFill>
        <p:spPr>
          <a:xfrm>
            <a:off x="1" y="0"/>
            <a:ext cx="6915647" cy="4137520"/>
          </a:xfrm>
          <a:prstGeom prst="rect">
            <a:avLst/>
          </a:prstGeom>
          <a:noFill/>
          <a:ln>
            <a:noFill/>
          </a:ln>
        </p:spPr>
      </p:pic>
      <p:sp>
        <p:nvSpPr>
          <p:cNvPr id="81" name="Google Shape;81;p18"/>
          <p:cNvSpPr txBox="1">
            <a:spLocks noGrp="1"/>
          </p:cNvSpPr>
          <p:nvPr>
            <p:ph type="ctrTitle"/>
          </p:nvPr>
        </p:nvSpPr>
        <p:spPr>
          <a:xfrm>
            <a:off x="443675" y="216474"/>
            <a:ext cx="5661600" cy="2808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FCBB69"/>
              </a:buClr>
              <a:buSzPts val="1400"/>
              <a:buFont typeface="Open Sans"/>
              <a:buNone/>
              <a:defRPr sz="3780" b="1" i="0" u="none" strike="noStrike" cap="none">
                <a:solidFill>
                  <a:srgbClr val="FCBB69"/>
                </a:solidFill>
                <a:latin typeface="Open Sans"/>
                <a:ea typeface="Open Sans"/>
                <a:cs typeface="Open Sans"/>
                <a:sym typeface="Open Sans"/>
              </a:defRPr>
            </a:lvl1pPr>
            <a:lvl2pPr lvl="1" algn="ctr" rtl="0">
              <a:lnSpc>
                <a:spcPct val="100000"/>
              </a:lnSpc>
              <a:spcBef>
                <a:spcPts val="0"/>
              </a:spcBef>
              <a:spcAft>
                <a:spcPts val="0"/>
              </a:spcAft>
              <a:buClr>
                <a:schemeClr val="dk1"/>
              </a:buClr>
              <a:buSzPts val="1400"/>
              <a:buFont typeface="Arial"/>
              <a:buNone/>
              <a:defRPr sz="4320" b="1">
                <a:solidFill>
                  <a:schemeClr val="dk1"/>
                </a:solidFill>
              </a:defRPr>
            </a:lvl2pPr>
            <a:lvl3pPr lvl="2" algn="ctr" rtl="0">
              <a:lnSpc>
                <a:spcPct val="100000"/>
              </a:lnSpc>
              <a:spcBef>
                <a:spcPts val="0"/>
              </a:spcBef>
              <a:spcAft>
                <a:spcPts val="0"/>
              </a:spcAft>
              <a:buClr>
                <a:schemeClr val="dk1"/>
              </a:buClr>
              <a:buSzPts val="1400"/>
              <a:buFont typeface="Arial"/>
              <a:buNone/>
              <a:defRPr sz="4320" b="1">
                <a:solidFill>
                  <a:schemeClr val="dk1"/>
                </a:solidFill>
              </a:defRPr>
            </a:lvl3pPr>
            <a:lvl4pPr lvl="3" algn="ctr" rtl="0">
              <a:lnSpc>
                <a:spcPct val="100000"/>
              </a:lnSpc>
              <a:spcBef>
                <a:spcPts val="0"/>
              </a:spcBef>
              <a:spcAft>
                <a:spcPts val="0"/>
              </a:spcAft>
              <a:buClr>
                <a:schemeClr val="dk1"/>
              </a:buClr>
              <a:buSzPts val="1400"/>
              <a:buFont typeface="Arial"/>
              <a:buNone/>
              <a:defRPr sz="4320" b="1">
                <a:solidFill>
                  <a:schemeClr val="dk1"/>
                </a:solidFill>
              </a:defRPr>
            </a:lvl4pPr>
            <a:lvl5pPr lvl="4" algn="ctr" rtl="0">
              <a:lnSpc>
                <a:spcPct val="100000"/>
              </a:lnSpc>
              <a:spcBef>
                <a:spcPts val="0"/>
              </a:spcBef>
              <a:spcAft>
                <a:spcPts val="0"/>
              </a:spcAft>
              <a:buClr>
                <a:schemeClr val="dk1"/>
              </a:buClr>
              <a:buSzPts val="1400"/>
              <a:buFont typeface="Arial"/>
              <a:buNone/>
              <a:defRPr sz="4320" b="1">
                <a:solidFill>
                  <a:schemeClr val="dk1"/>
                </a:solidFill>
              </a:defRPr>
            </a:lvl5pPr>
            <a:lvl6pPr lvl="5" algn="ctr" rtl="0">
              <a:lnSpc>
                <a:spcPct val="100000"/>
              </a:lnSpc>
              <a:spcBef>
                <a:spcPts val="0"/>
              </a:spcBef>
              <a:spcAft>
                <a:spcPts val="0"/>
              </a:spcAft>
              <a:buClr>
                <a:schemeClr val="dk1"/>
              </a:buClr>
              <a:buSzPts val="1400"/>
              <a:buFont typeface="Arial"/>
              <a:buNone/>
              <a:defRPr sz="4320" b="1">
                <a:solidFill>
                  <a:schemeClr val="dk1"/>
                </a:solidFill>
              </a:defRPr>
            </a:lvl6pPr>
            <a:lvl7pPr lvl="6" algn="ctr" rtl="0">
              <a:lnSpc>
                <a:spcPct val="100000"/>
              </a:lnSpc>
              <a:spcBef>
                <a:spcPts val="0"/>
              </a:spcBef>
              <a:spcAft>
                <a:spcPts val="0"/>
              </a:spcAft>
              <a:buClr>
                <a:schemeClr val="dk1"/>
              </a:buClr>
              <a:buSzPts val="1400"/>
              <a:buFont typeface="Arial"/>
              <a:buNone/>
              <a:defRPr sz="4320" b="1">
                <a:solidFill>
                  <a:schemeClr val="dk1"/>
                </a:solidFill>
              </a:defRPr>
            </a:lvl7pPr>
            <a:lvl8pPr lvl="7" algn="ctr" rtl="0">
              <a:lnSpc>
                <a:spcPct val="100000"/>
              </a:lnSpc>
              <a:spcBef>
                <a:spcPts val="0"/>
              </a:spcBef>
              <a:spcAft>
                <a:spcPts val="0"/>
              </a:spcAft>
              <a:buClr>
                <a:schemeClr val="dk1"/>
              </a:buClr>
              <a:buSzPts val="1400"/>
              <a:buFont typeface="Arial"/>
              <a:buNone/>
              <a:defRPr sz="4320" b="1">
                <a:solidFill>
                  <a:schemeClr val="dk1"/>
                </a:solidFill>
              </a:defRPr>
            </a:lvl8pPr>
            <a:lvl9pPr lvl="8" algn="ctr" rtl="0">
              <a:lnSpc>
                <a:spcPct val="100000"/>
              </a:lnSpc>
              <a:spcBef>
                <a:spcPts val="0"/>
              </a:spcBef>
              <a:spcAft>
                <a:spcPts val="0"/>
              </a:spcAft>
              <a:buClr>
                <a:schemeClr val="dk1"/>
              </a:buClr>
              <a:buSzPts val="1400"/>
              <a:buFont typeface="Arial"/>
              <a:buNone/>
              <a:defRPr sz="4320" b="1">
                <a:solidFill>
                  <a:schemeClr val="dk1"/>
                </a:solidFill>
              </a:defRPr>
            </a:lvl9pPr>
          </a:lstStyle>
          <a:p>
            <a:endParaRPr/>
          </a:p>
        </p:txBody>
      </p:sp>
      <p:pic>
        <p:nvPicPr>
          <p:cNvPr id="82" name="Google Shape;82;p18"/>
          <p:cNvPicPr preferRelativeResize="0"/>
          <p:nvPr/>
        </p:nvPicPr>
        <p:blipFill rotWithShape="1">
          <a:blip r:embed="rId3">
            <a:alphaModFix/>
          </a:blip>
          <a:srcRect/>
          <a:stretch/>
        </p:blipFill>
        <p:spPr>
          <a:xfrm>
            <a:off x="270200" y="3860090"/>
            <a:ext cx="800768" cy="767345"/>
          </a:xfrm>
          <a:prstGeom prst="rect">
            <a:avLst/>
          </a:prstGeom>
          <a:noFill/>
          <a:ln>
            <a:noFill/>
          </a:ln>
        </p:spPr>
      </p:pic>
      <p:sp>
        <p:nvSpPr>
          <p:cNvPr id="83" name="Google Shape;83;p18"/>
          <p:cNvSpPr txBox="1">
            <a:spLocks noGrp="1"/>
          </p:cNvSpPr>
          <p:nvPr>
            <p:ph type="subTitle" idx="1"/>
          </p:nvPr>
        </p:nvSpPr>
        <p:spPr>
          <a:xfrm>
            <a:off x="5842525" y="3278200"/>
            <a:ext cx="2804100" cy="147339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004888"/>
              </a:buClr>
              <a:buSzPts val="1400"/>
              <a:buFont typeface="Open Sans"/>
              <a:buNone/>
              <a:defRPr sz="2520" b="0" i="0" u="none" strike="noStrike" cap="none">
                <a:solidFill>
                  <a:srgbClr val="004888"/>
                </a:solidFill>
                <a:latin typeface="Open Sans"/>
                <a:ea typeface="Open Sans"/>
                <a:cs typeface="Open Sans"/>
                <a:sym typeface="Open Sans"/>
              </a:defRPr>
            </a:lvl1pPr>
            <a:lvl2pPr marR="0" lvl="1"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9pPr>
          </a:lstStyle>
          <a:p>
            <a:endParaRPr/>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Citizens Advice  - Two column Large body">
  <p:cSld name="Citizens Advice  - Two column Large body">
    <p:spTree>
      <p:nvGrpSpPr>
        <p:cNvPr id="1" name="Shape 84"/>
        <p:cNvGrpSpPr/>
        <p:nvPr/>
      </p:nvGrpSpPr>
      <p:grpSpPr>
        <a:xfrm>
          <a:off x="0" y="0"/>
          <a:ext cx="0" cy="0"/>
          <a:chOff x="0" y="0"/>
          <a:chExt cx="0" cy="0"/>
        </a:xfrm>
      </p:grpSpPr>
      <p:sp>
        <p:nvSpPr>
          <p:cNvPr id="85" name="Google Shape;85;p19"/>
          <p:cNvSpPr txBox="1">
            <a:spLocks noGrp="1"/>
          </p:cNvSpPr>
          <p:nvPr>
            <p:ph type="body" idx="1"/>
          </p:nvPr>
        </p:nvSpPr>
        <p:spPr>
          <a:xfrm>
            <a:off x="4598750" y="1704174"/>
            <a:ext cx="4055100" cy="3572910"/>
          </a:xfrm>
          <a:prstGeom prst="rect">
            <a:avLst/>
          </a:prstGeom>
          <a:noFill/>
          <a:ln>
            <a:noFill/>
          </a:ln>
        </p:spPr>
        <p:txBody>
          <a:bodyPr spcFirstLastPara="1" wrap="square" lIns="91425" tIns="91425" rIns="91425" bIns="91425" anchor="t" anchorCtr="0">
            <a:noAutofit/>
          </a:bodyPr>
          <a:lstStyle>
            <a:lvl1pPr marL="411480" marR="0" lvl="0" indent="-205740" algn="l" rtl="0">
              <a:lnSpc>
                <a:spcPct val="130000"/>
              </a:lnSpc>
              <a:spcBef>
                <a:spcPts val="0"/>
              </a:spcBef>
              <a:spcAft>
                <a:spcPts val="0"/>
              </a:spcAft>
              <a:buClr>
                <a:srgbClr val="004888"/>
              </a:buClr>
              <a:buSzPts val="1400"/>
              <a:buFont typeface="Open Sans"/>
              <a:buNone/>
              <a:defRPr sz="1440" b="0" i="0" u="none" strike="noStrike" cap="none">
                <a:solidFill>
                  <a:schemeClr val="dk1"/>
                </a:solidFill>
                <a:latin typeface="Open Sans"/>
                <a:ea typeface="Open Sans"/>
                <a:cs typeface="Open Sans"/>
                <a:sym typeface="Open Sans"/>
              </a:defRPr>
            </a:lvl1pPr>
            <a:lvl2pPr marL="822960" marR="0" lvl="1" indent="-205740" algn="l" rtl="0">
              <a:lnSpc>
                <a:spcPct val="130000"/>
              </a:lnSpc>
              <a:spcBef>
                <a:spcPts val="810"/>
              </a:spcBef>
              <a:spcAft>
                <a:spcPts val="0"/>
              </a:spcAft>
              <a:buClr>
                <a:srgbClr val="004888"/>
              </a:buClr>
              <a:buSzPts val="1400"/>
              <a:buFont typeface="Open Sans"/>
              <a:buNone/>
              <a:defRPr sz="1440" b="0" i="0" u="none" strike="noStrike" cap="none">
                <a:solidFill>
                  <a:schemeClr val="dk1"/>
                </a:solidFill>
                <a:latin typeface="Open Sans"/>
                <a:ea typeface="Open Sans"/>
                <a:cs typeface="Open Sans"/>
                <a:sym typeface="Open Sans"/>
              </a:defRPr>
            </a:lvl2pPr>
            <a:lvl3pPr marL="1234440" marR="0" lvl="2" indent="-205740" algn="l" rtl="0">
              <a:lnSpc>
                <a:spcPct val="130000"/>
              </a:lnSpc>
              <a:spcBef>
                <a:spcPts val="810"/>
              </a:spcBef>
              <a:spcAft>
                <a:spcPts val="0"/>
              </a:spcAft>
              <a:buClr>
                <a:srgbClr val="004888"/>
              </a:buClr>
              <a:buSzPts val="1400"/>
              <a:buFont typeface="Open Sans"/>
              <a:buNone/>
              <a:defRPr sz="1440" b="0" i="0" u="none" strike="noStrike" cap="none">
                <a:solidFill>
                  <a:schemeClr val="dk1"/>
                </a:solidFill>
                <a:latin typeface="Open Sans"/>
                <a:ea typeface="Open Sans"/>
                <a:cs typeface="Open Sans"/>
                <a:sym typeface="Open Sans"/>
              </a:defRPr>
            </a:lvl3pPr>
            <a:lvl4pPr marL="1645920" marR="0" lvl="3" indent="-205740" algn="l" rtl="0">
              <a:lnSpc>
                <a:spcPct val="130000"/>
              </a:lnSpc>
              <a:spcBef>
                <a:spcPts val="810"/>
              </a:spcBef>
              <a:spcAft>
                <a:spcPts val="0"/>
              </a:spcAft>
              <a:buClr>
                <a:srgbClr val="004888"/>
              </a:buClr>
              <a:buSzPts val="1400"/>
              <a:buFont typeface="Open Sans"/>
              <a:buNone/>
              <a:defRPr sz="1440" b="0" i="0" u="none" strike="noStrike" cap="none">
                <a:solidFill>
                  <a:schemeClr val="dk1"/>
                </a:solidFill>
                <a:latin typeface="Open Sans"/>
                <a:ea typeface="Open Sans"/>
                <a:cs typeface="Open Sans"/>
                <a:sym typeface="Open Sans"/>
              </a:defRPr>
            </a:lvl4pPr>
            <a:lvl5pPr marL="2057400" marR="0" lvl="4" indent="-205740" algn="l" rtl="0">
              <a:lnSpc>
                <a:spcPct val="130000"/>
              </a:lnSpc>
              <a:spcBef>
                <a:spcPts val="810"/>
              </a:spcBef>
              <a:spcAft>
                <a:spcPts val="0"/>
              </a:spcAft>
              <a:buClr>
                <a:srgbClr val="004888"/>
              </a:buClr>
              <a:buSzPts val="1400"/>
              <a:buFont typeface="Open Sans"/>
              <a:buNone/>
              <a:defRPr sz="1440" b="0" i="0" u="none" strike="noStrike" cap="none">
                <a:solidFill>
                  <a:schemeClr val="dk1"/>
                </a:solidFill>
                <a:latin typeface="Open Sans"/>
                <a:ea typeface="Open Sans"/>
                <a:cs typeface="Open Sans"/>
                <a:sym typeface="Open Sans"/>
              </a:defRPr>
            </a:lvl5pPr>
            <a:lvl6pPr marL="2468880" marR="0" lvl="5" indent="-205740" algn="l" rtl="0">
              <a:lnSpc>
                <a:spcPct val="130000"/>
              </a:lnSpc>
              <a:spcBef>
                <a:spcPts val="810"/>
              </a:spcBef>
              <a:spcAft>
                <a:spcPts val="0"/>
              </a:spcAft>
              <a:buClr>
                <a:srgbClr val="004888"/>
              </a:buClr>
              <a:buSzPts val="1400"/>
              <a:buFont typeface="Open Sans"/>
              <a:buNone/>
              <a:defRPr sz="1440" b="0" i="0" u="none" strike="noStrike" cap="none">
                <a:solidFill>
                  <a:schemeClr val="dk1"/>
                </a:solidFill>
                <a:latin typeface="Open Sans"/>
                <a:ea typeface="Open Sans"/>
                <a:cs typeface="Open Sans"/>
                <a:sym typeface="Open Sans"/>
              </a:defRPr>
            </a:lvl6pPr>
            <a:lvl7pPr marL="2880360" marR="0" lvl="6" indent="-205740" algn="l" rtl="0">
              <a:lnSpc>
                <a:spcPct val="130000"/>
              </a:lnSpc>
              <a:spcBef>
                <a:spcPts val="810"/>
              </a:spcBef>
              <a:spcAft>
                <a:spcPts val="0"/>
              </a:spcAft>
              <a:buClr>
                <a:srgbClr val="004888"/>
              </a:buClr>
              <a:buSzPts val="1400"/>
              <a:buFont typeface="Open Sans"/>
              <a:buNone/>
              <a:defRPr sz="1440" b="0" i="0" u="none" strike="noStrike" cap="none">
                <a:solidFill>
                  <a:schemeClr val="dk1"/>
                </a:solidFill>
                <a:latin typeface="Open Sans"/>
                <a:ea typeface="Open Sans"/>
                <a:cs typeface="Open Sans"/>
                <a:sym typeface="Open Sans"/>
              </a:defRPr>
            </a:lvl7pPr>
            <a:lvl8pPr marL="3291840" marR="0" lvl="7" indent="-205740" algn="l" rtl="0">
              <a:lnSpc>
                <a:spcPct val="130000"/>
              </a:lnSpc>
              <a:spcBef>
                <a:spcPts val="810"/>
              </a:spcBef>
              <a:spcAft>
                <a:spcPts val="0"/>
              </a:spcAft>
              <a:buClr>
                <a:srgbClr val="004888"/>
              </a:buClr>
              <a:buSzPts val="1400"/>
              <a:buFont typeface="Open Sans"/>
              <a:buNone/>
              <a:defRPr sz="1440" b="0" i="0" u="none" strike="noStrike" cap="none">
                <a:solidFill>
                  <a:schemeClr val="dk1"/>
                </a:solidFill>
                <a:latin typeface="Open Sans"/>
                <a:ea typeface="Open Sans"/>
                <a:cs typeface="Open Sans"/>
                <a:sym typeface="Open Sans"/>
              </a:defRPr>
            </a:lvl8pPr>
            <a:lvl9pPr marL="3703320" marR="0" lvl="8" indent="-205740" algn="l" rtl="0">
              <a:lnSpc>
                <a:spcPct val="130000"/>
              </a:lnSpc>
              <a:spcBef>
                <a:spcPts val="810"/>
              </a:spcBef>
              <a:spcAft>
                <a:spcPts val="810"/>
              </a:spcAft>
              <a:buClr>
                <a:srgbClr val="004888"/>
              </a:buClr>
              <a:buSzPts val="1400"/>
              <a:buFont typeface="Open Sans"/>
              <a:buNone/>
              <a:defRPr sz="1440" b="0" i="0" u="none" strike="noStrike" cap="none">
                <a:solidFill>
                  <a:schemeClr val="dk1"/>
                </a:solidFill>
                <a:latin typeface="Open Sans"/>
                <a:ea typeface="Open Sans"/>
                <a:cs typeface="Open Sans"/>
                <a:sym typeface="Open Sans"/>
              </a:defRPr>
            </a:lvl9pPr>
          </a:lstStyle>
          <a:p>
            <a:endParaRPr/>
          </a:p>
        </p:txBody>
      </p:sp>
      <p:sp>
        <p:nvSpPr>
          <p:cNvPr id="86" name="Google Shape;86;p19"/>
          <p:cNvSpPr txBox="1">
            <a:spLocks noGrp="1"/>
          </p:cNvSpPr>
          <p:nvPr>
            <p:ph type="subTitle" idx="2"/>
          </p:nvPr>
        </p:nvSpPr>
        <p:spPr>
          <a:xfrm>
            <a:off x="457200" y="468500"/>
            <a:ext cx="5261100" cy="34479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1400"/>
              <a:buFont typeface="Open Sans"/>
              <a:buNone/>
              <a:defRPr sz="810" b="0" i="0" u="none" strike="noStrike" cap="none">
                <a:solidFill>
                  <a:srgbClr val="004888"/>
                </a:solidFill>
                <a:latin typeface="Open Sans"/>
                <a:ea typeface="Open Sans"/>
                <a:cs typeface="Open Sans"/>
                <a:sym typeface="Open Sans"/>
              </a:defRPr>
            </a:lvl1pPr>
            <a:lvl2pPr marR="0" lvl="1" algn="l" rtl="0">
              <a:lnSpc>
                <a:spcPct val="100000"/>
              </a:lnSpc>
              <a:spcBef>
                <a:spcPts val="0"/>
              </a:spcBef>
              <a:spcAft>
                <a:spcPts val="0"/>
              </a:spcAft>
              <a:buClr>
                <a:schemeClr val="dk1"/>
              </a:buClr>
              <a:buSzPts val="1400"/>
              <a:buFont typeface="Arial"/>
              <a:buNone/>
              <a:defRPr sz="216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216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9pPr>
          </a:lstStyle>
          <a:p>
            <a:endParaRPr/>
          </a:p>
        </p:txBody>
      </p:sp>
      <p:sp>
        <p:nvSpPr>
          <p:cNvPr id="87" name="Google Shape;87;p19"/>
          <p:cNvSpPr txBox="1">
            <a:spLocks noGrp="1"/>
          </p:cNvSpPr>
          <p:nvPr>
            <p:ph type="body" idx="3"/>
          </p:nvPr>
        </p:nvSpPr>
        <p:spPr>
          <a:xfrm>
            <a:off x="457200" y="890100"/>
            <a:ext cx="8229600" cy="3990060"/>
          </a:xfrm>
          <a:prstGeom prst="rect">
            <a:avLst/>
          </a:prstGeom>
          <a:noFill/>
          <a:ln w="9525" cap="flat" cmpd="sng">
            <a:solidFill>
              <a:srgbClr val="000000">
                <a:alpha val="0"/>
              </a:srgbClr>
            </a:solidFill>
            <a:prstDash val="solid"/>
            <a:round/>
            <a:headEnd type="none" w="sm" len="sm"/>
            <a:tailEnd type="none" w="sm" len="sm"/>
          </a:ln>
        </p:spPr>
        <p:txBody>
          <a:bodyPr spcFirstLastPara="1" wrap="square" lIns="91425" tIns="91425" rIns="91425" bIns="91425" anchor="t" anchorCtr="0">
            <a:noAutofit/>
          </a:bodyPr>
          <a:lstStyle>
            <a:lvl1pPr marL="411480" marR="0" lvl="0" indent="-297180" algn="l" rtl="0">
              <a:lnSpc>
                <a:spcPct val="130000"/>
              </a:lnSpc>
              <a:spcBef>
                <a:spcPts val="0"/>
              </a:spcBef>
              <a:spcAft>
                <a:spcPts val="0"/>
              </a:spcAft>
              <a:buClr>
                <a:srgbClr val="004888"/>
              </a:buClr>
              <a:buSzPts val="1600"/>
              <a:buFont typeface="Open Sans"/>
              <a:buChar char="●"/>
              <a:defRPr sz="1440" b="0" i="0" u="none" strike="noStrike" cap="none">
                <a:solidFill>
                  <a:schemeClr val="dk1"/>
                </a:solidFill>
                <a:latin typeface="Open Sans"/>
                <a:ea typeface="Open Sans"/>
                <a:cs typeface="Open Sans"/>
                <a:sym typeface="Open Sans"/>
              </a:defRPr>
            </a:lvl1pPr>
            <a:lvl2pPr marL="822960" marR="0" lvl="1" indent="-297180" algn="l" rtl="0">
              <a:lnSpc>
                <a:spcPct val="130000"/>
              </a:lnSpc>
              <a:spcBef>
                <a:spcPts val="810"/>
              </a:spcBef>
              <a:spcAft>
                <a:spcPts val="0"/>
              </a:spcAft>
              <a:buClr>
                <a:srgbClr val="004888"/>
              </a:buClr>
              <a:buSzPts val="1600"/>
              <a:buFont typeface="Open Sans"/>
              <a:buChar char="○"/>
              <a:defRPr sz="1440" b="0" i="0" u="none" strike="noStrike" cap="none">
                <a:solidFill>
                  <a:schemeClr val="dk1"/>
                </a:solidFill>
                <a:latin typeface="Open Sans"/>
                <a:ea typeface="Open Sans"/>
                <a:cs typeface="Open Sans"/>
                <a:sym typeface="Open Sans"/>
              </a:defRPr>
            </a:lvl2pPr>
            <a:lvl3pPr marL="1234440" marR="0" lvl="2" indent="-297180" algn="l" rtl="0">
              <a:lnSpc>
                <a:spcPct val="130000"/>
              </a:lnSpc>
              <a:spcBef>
                <a:spcPts val="810"/>
              </a:spcBef>
              <a:spcAft>
                <a:spcPts val="0"/>
              </a:spcAft>
              <a:buClr>
                <a:srgbClr val="004888"/>
              </a:buClr>
              <a:buSzPts val="1600"/>
              <a:buFont typeface="Open Sans"/>
              <a:buChar char="■"/>
              <a:defRPr sz="1440" b="0" i="0" u="none" strike="noStrike" cap="none">
                <a:solidFill>
                  <a:schemeClr val="dk1"/>
                </a:solidFill>
                <a:latin typeface="Open Sans"/>
                <a:ea typeface="Open Sans"/>
                <a:cs typeface="Open Sans"/>
                <a:sym typeface="Open Sans"/>
              </a:defRPr>
            </a:lvl3pPr>
            <a:lvl4pPr marL="1645920" marR="0" lvl="3" indent="-297180" algn="l" rtl="0">
              <a:lnSpc>
                <a:spcPct val="130000"/>
              </a:lnSpc>
              <a:spcBef>
                <a:spcPts val="810"/>
              </a:spcBef>
              <a:spcAft>
                <a:spcPts val="0"/>
              </a:spcAft>
              <a:buClr>
                <a:srgbClr val="004888"/>
              </a:buClr>
              <a:buSzPts val="1600"/>
              <a:buFont typeface="Open Sans"/>
              <a:buChar char="●"/>
              <a:defRPr sz="1440" b="0" i="0" u="none" strike="noStrike" cap="none">
                <a:solidFill>
                  <a:schemeClr val="dk1"/>
                </a:solidFill>
                <a:latin typeface="Open Sans"/>
                <a:ea typeface="Open Sans"/>
                <a:cs typeface="Open Sans"/>
                <a:sym typeface="Open Sans"/>
              </a:defRPr>
            </a:lvl4pPr>
            <a:lvl5pPr marL="2057400" marR="0" lvl="4" indent="-297180" algn="l" rtl="0">
              <a:lnSpc>
                <a:spcPct val="130000"/>
              </a:lnSpc>
              <a:spcBef>
                <a:spcPts val="810"/>
              </a:spcBef>
              <a:spcAft>
                <a:spcPts val="0"/>
              </a:spcAft>
              <a:buClr>
                <a:srgbClr val="004888"/>
              </a:buClr>
              <a:buSzPts val="1600"/>
              <a:buFont typeface="Open Sans"/>
              <a:buChar char="○"/>
              <a:defRPr sz="1440" b="0" i="0" u="none" strike="noStrike" cap="none">
                <a:solidFill>
                  <a:schemeClr val="dk1"/>
                </a:solidFill>
                <a:latin typeface="Open Sans"/>
                <a:ea typeface="Open Sans"/>
                <a:cs typeface="Open Sans"/>
                <a:sym typeface="Open Sans"/>
              </a:defRPr>
            </a:lvl5pPr>
            <a:lvl6pPr marL="2468880" marR="0" lvl="5" indent="-297180" algn="l" rtl="0">
              <a:lnSpc>
                <a:spcPct val="130000"/>
              </a:lnSpc>
              <a:spcBef>
                <a:spcPts val="810"/>
              </a:spcBef>
              <a:spcAft>
                <a:spcPts val="0"/>
              </a:spcAft>
              <a:buClr>
                <a:srgbClr val="004888"/>
              </a:buClr>
              <a:buSzPts val="1600"/>
              <a:buFont typeface="Open Sans"/>
              <a:buChar char="■"/>
              <a:defRPr sz="1440" b="0" i="0" u="none" strike="noStrike" cap="none">
                <a:solidFill>
                  <a:schemeClr val="dk1"/>
                </a:solidFill>
                <a:latin typeface="Open Sans"/>
                <a:ea typeface="Open Sans"/>
                <a:cs typeface="Open Sans"/>
                <a:sym typeface="Open Sans"/>
              </a:defRPr>
            </a:lvl6pPr>
            <a:lvl7pPr marL="2880360" marR="0" lvl="6" indent="-297180" algn="l" rtl="0">
              <a:lnSpc>
                <a:spcPct val="130000"/>
              </a:lnSpc>
              <a:spcBef>
                <a:spcPts val="810"/>
              </a:spcBef>
              <a:spcAft>
                <a:spcPts val="0"/>
              </a:spcAft>
              <a:buClr>
                <a:srgbClr val="004888"/>
              </a:buClr>
              <a:buSzPts val="1600"/>
              <a:buFont typeface="Open Sans"/>
              <a:buChar char="●"/>
              <a:defRPr sz="1440" b="0" i="0" u="none" strike="noStrike" cap="none">
                <a:solidFill>
                  <a:schemeClr val="dk1"/>
                </a:solidFill>
                <a:latin typeface="Open Sans"/>
                <a:ea typeface="Open Sans"/>
                <a:cs typeface="Open Sans"/>
                <a:sym typeface="Open Sans"/>
              </a:defRPr>
            </a:lvl7pPr>
            <a:lvl8pPr marL="3291840" marR="0" lvl="7" indent="-297180" algn="l" rtl="0">
              <a:lnSpc>
                <a:spcPct val="130000"/>
              </a:lnSpc>
              <a:spcBef>
                <a:spcPts val="810"/>
              </a:spcBef>
              <a:spcAft>
                <a:spcPts val="0"/>
              </a:spcAft>
              <a:buClr>
                <a:srgbClr val="004888"/>
              </a:buClr>
              <a:buSzPts val="1600"/>
              <a:buFont typeface="Open Sans"/>
              <a:buChar char="○"/>
              <a:defRPr sz="1440" b="0" i="0" u="none" strike="noStrike" cap="none">
                <a:solidFill>
                  <a:schemeClr val="dk1"/>
                </a:solidFill>
                <a:latin typeface="Open Sans"/>
                <a:ea typeface="Open Sans"/>
                <a:cs typeface="Open Sans"/>
                <a:sym typeface="Open Sans"/>
              </a:defRPr>
            </a:lvl8pPr>
            <a:lvl9pPr marL="3703320" marR="0" lvl="8" indent="-297180" algn="l" rtl="0">
              <a:lnSpc>
                <a:spcPct val="130000"/>
              </a:lnSpc>
              <a:spcBef>
                <a:spcPts val="810"/>
              </a:spcBef>
              <a:spcAft>
                <a:spcPts val="810"/>
              </a:spcAft>
              <a:buClr>
                <a:srgbClr val="004888"/>
              </a:buClr>
              <a:buSzPts val="1600"/>
              <a:buFont typeface="Open Sans"/>
              <a:buChar char="■"/>
              <a:defRPr sz="1440" b="0" i="0" u="none" strike="noStrike" cap="none">
                <a:solidFill>
                  <a:schemeClr val="dk1"/>
                </a:solidFill>
                <a:latin typeface="Open Sans"/>
                <a:ea typeface="Open Sans"/>
                <a:cs typeface="Open Sans"/>
                <a:sym typeface="Open Sans"/>
              </a:defRPr>
            </a:lvl9pPr>
          </a:lstStyle>
          <a:p>
            <a:endParaRPr/>
          </a:p>
        </p:txBody>
      </p:sp>
      <p:sp>
        <p:nvSpPr>
          <p:cNvPr id="88" name="Google Shape;88;p19"/>
          <p:cNvSpPr txBox="1">
            <a:spLocks noGrp="1"/>
          </p:cNvSpPr>
          <p:nvPr>
            <p:ph type="title"/>
          </p:nvPr>
        </p:nvSpPr>
        <p:spPr>
          <a:xfrm>
            <a:off x="457200" y="697575"/>
            <a:ext cx="8229600" cy="85752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4888"/>
              </a:buClr>
              <a:buSzPts val="1400"/>
              <a:buFont typeface="Open Sans"/>
              <a:buNone/>
              <a:defRPr sz="2520" b="1" i="0" u="none" strike="noStrike" cap="none">
                <a:solidFill>
                  <a:srgbClr val="004888"/>
                </a:solidFill>
                <a:latin typeface="Open Sans"/>
                <a:ea typeface="Open Sans"/>
                <a:cs typeface="Open Sans"/>
                <a:sym typeface="Open Sans"/>
              </a:defRPr>
            </a:lvl1pPr>
            <a:lvl2pPr lvl="1" algn="l" rtl="0">
              <a:lnSpc>
                <a:spcPct val="100000"/>
              </a:lnSpc>
              <a:spcBef>
                <a:spcPts val="0"/>
              </a:spcBef>
              <a:spcAft>
                <a:spcPts val="0"/>
              </a:spcAft>
              <a:buClr>
                <a:schemeClr val="dk1"/>
              </a:buClr>
              <a:buSzPts val="1400"/>
              <a:buFont typeface="Arial"/>
              <a:buNone/>
              <a:defRPr sz="3240" b="1">
                <a:solidFill>
                  <a:schemeClr val="dk1"/>
                </a:solidFill>
              </a:defRPr>
            </a:lvl2pPr>
            <a:lvl3pPr lvl="2" algn="l" rtl="0">
              <a:lnSpc>
                <a:spcPct val="100000"/>
              </a:lnSpc>
              <a:spcBef>
                <a:spcPts val="0"/>
              </a:spcBef>
              <a:spcAft>
                <a:spcPts val="0"/>
              </a:spcAft>
              <a:buClr>
                <a:schemeClr val="dk1"/>
              </a:buClr>
              <a:buSzPts val="1400"/>
              <a:buFont typeface="Arial"/>
              <a:buNone/>
              <a:defRPr sz="3240" b="1">
                <a:solidFill>
                  <a:schemeClr val="dk1"/>
                </a:solidFill>
              </a:defRPr>
            </a:lvl3pPr>
            <a:lvl4pPr lvl="3" algn="l" rtl="0">
              <a:lnSpc>
                <a:spcPct val="100000"/>
              </a:lnSpc>
              <a:spcBef>
                <a:spcPts val="0"/>
              </a:spcBef>
              <a:spcAft>
                <a:spcPts val="0"/>
              </a:spcAft>
              <a:buClr>
                <a:schemeClr val="dk1"/>
              </a:buClr>
              <a:buSzPts val="1400"/>
              <a:buFont typeface="Arial"/>
              <a:buNone/>
              <a:defRPr sz="3240" b="1">
                <a:solidFill>
                  <a:schemeClr val="dk1"/>
                </a:solidFill>
              </a:defRPr>
            </a:lvl4pPr>
            <a:lvl5pPr lvl="4" algn="l" rtl="0">
              <a:lnSpc>
                <a:spcPct val="100000"/>
              </a:lnSpc>
              <a:spcBef>
                <a:spcPts val="0"/>
              </a:spcBef>
              <a:spcAft>
                <a:spcPts val="0"/>
              </a:spcAft>
              <a:buClr>
                <a:schemeClr val="dk1"/>
              </a:buClr>
              <a:buSzPts val="1400"/>
              <a:buFont typeface="Arial"/>
              <a:buNone/>
              <a:defRPr sz="3240" b="1">
                <a:solidFill>
                  <a:schemeClr val="dk1"/>
                </a:solidFill>
              </a:defRPr>
            </a:lvl5pPr>
            <a:lvl6pPr lvl="5" algn="l" rtl="0">
              <a:lnSpc>
                <a:spcPct val="100000"/>
              </a:lnSpc>
              <a:spcBef>
                <a:spcPts val="0"/>
              </a:spcBef>
              <a:spcAft>
                <a:spcPts val="0"/>
              </a:spcAft>
              <a:buClr>
                <a:schemeClr val="dk1"/>
              </a:buClr>
              <a:buSzPts val="1400"/>
              <a:buFont typeface="Arial"/>
              <a:buNone/>
              <a:defRPr sz="3240" b="1">
                <a:solidFill>
                  <a:schemeClr val="dk1"/>
                </a:solidFill>
              </a:defRPr>
            </a:lvl6pPr>
            <a:lvl7pPr lvl="6" algn="l" rtl="0">
              <a:lnSpc>
                <a:spcPct val="100000"/>
              </a:lnSpc>
              <a:spcBef>
                <a:spcPts val="0"/>
              </a:spcBef>
              <a:spcAft>
                <a:spcPts val="0"/>
              </a:spcAft>
              <a:buClr>
                <a:schemeClr val="dk1"/>
              </a:buClr>
              <a:buSzPts val="1400"/>
              <a:buFont typeface="Arial"/>
              <a:buNone/>
              <a:defRPr sz="3240" b="1">
                <a:solidFill>
                  <a:schemeClr val="dk1"/>
                </a:solidFill>
              </a:defRPr>
            </a:lvl7pPr>
            <a:lvl8pPr lvl="7" algn="l" rtl="0">
              <a:lnSpc>
                <a:spcPct val="100000"/>
              </a:lnSpc>
              <a:spcBef>
                <a:spcPts val="0"/>
              </a:spcBef>
              <a:spcAft>
                <a:spcPts val="0"/>
              </a:spcAft>
              <a:buClr>
                <a:schemeClr val="dk1"/>
              </a:buClr>
              <a:buSzPts val="1400"/>
              <a:buFont typeface="Arial"/>
              <a:buNone/>
              <a:defRPr sz="3240" b="1">
                <a:solidFill>
                  <a:schemeClr val="dk1"/>
                </a:solidFill>
              </a:defRPr>
            </a:lvl8pPr>
            <a:lvl9pPr lvl="8" algn="l" rtl="0">
              <a:lnSpc>
                <a:spcPct val="100000"/>
              </a:lnSpc>
              <a:spcBef>
                <a:spcPts val="0"/>
              </a:spcBef>
              <a:spcAft>
                <a:spcPts val="0"/>
              </a:spcAft>
              <a:buClr>
                <a:schemeClr val="dk1"/>
              </a:buClr>
              <a:buSzPts val="1400"/>
              <a:buFont typeface="Arial"/>
              <a:buNone/>
              <a:defRPr sz="3240" b="1">
                <a:solidFill>
                  <a:schemeClr val="dk1"/>
                </a:solidFill>
              </a:defRPr>
            </a:lvl9pPr>
          </a:lstStyle>
          <a:p>
            <a:endParaRPr/>
          </a:p>
        </p:txBody>
      </p:sp>
      <p:pic>
        <p:nvPicPr>
          <p:cNvPr id="89" name="Google Shape;89;p19"/>
          <p:cNvPicPr preferRelativeResize="0"/>
          <p:nvPr/>
        </p:nvPicPr>
        <p:blipFill rotWithShape="1">
          <a:blip r:embed="rId2">
            <a:alphaModFix/>
          </a:blip>
          <a:srcRect/>
          <a:stretch/>
        </p:blipFill>
        <p:spPr>
          <a:xfrm>
            <a:off x="116775" y="3894885"/>
            <a:ext cx="866400" cy="779760"/>
          </a:xfrm>
          <a:prstGeom prst="rect">
            <a:avLst/>
          </a:prstGeom>
          <a:noFill/>
          <a:ln>
            <a:noFill/>
          </a:ln>
        </p:spPr>
      </p:pic>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Citizens Advice_Cover_Heritage 2">
  <p:cSld name="Citizens Advice_Cover_Heritage 2">
    <p:bg>
      <p:bgPr>
        <a:solidFill>
          <a:srgbClr val="FCBB69"/>
        </a:solidFill>
        <a:effectLst/>
      </p:bgPr>
    </p:bg>
    <p:spTree>
      <p:nvGrpSpPr>
        <p:cNvPr id="1" name="Shape 90"/>
        <p:cNvGrpSpPr/>
        <p:nvPr/>
      </p:nvGrpSpPr>
      <p:grpSpPr>
        <a:xfrm>
          <a:off x="0" y="0"/>
          <a:ext cx="0" cy="0"/>
          <a:chOff x="0" y="0"/>
          <a:chExt cx="0" cy="0"/>
        </a:xfrm>
      </p:grpSpPr>
      <p:sp>
        <p:nvSpPr>
          <p:cNvPr id="91" name="Google Shape;91;p20"/>
          <p:cNvSpPr txBox="1">
            <a:spLocks noGrp="1"/>
          </p:cNvSpPr>
          <p:nvPr>
            <p:ph type="subTitle" idx="1"/>
          </p:nvPr>
        </p:nvSpPr>
        <p:spPr>
          <a:xfrm>
            <a:off x="443675" y="2495574"/>
            <a:ext cx="3893400" cy="152847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4888"/>
              </a:buClr>
              <a:buSzPts val="1400"/>
              <a:buFont typeface="Open Sans"/>
              <a:buNone/>
              <a:defRPr sz="2520" b="0" i="0" u="none" strike="noStrike" cap="none">
                <a:solidFill>
                  <a:srgbClr val="004888"/>
                </a:solidFill>
                <a:latin typeface="Open Sans"/>
                <a:ea typeface="Open Sans"/>
                <a:cs typeface="Open Sans"/>
                <a:sym typeface="Open Sans"/>
              </a:defRPr>
            </a:lvl1pPr>
            <a:lvl2pPr marR="0" lvl="1"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9pPr>
          </a:lstStyle>
          <a:p>
            <a:endParaRPr/>
          </a:p>
        </p:txBody>
      </p:sp>
      <p:sp>
        <p:nvSpPr>
          <p:cNvPr id="92" name="Google Shape;92;p20"/>
          <p:cNvSpPr txBox="1">
            <a:spLocks noGrp="1"/>
          </p:cNvSpPr>
          <p:nvPr>
            <p:ph type="ctrTitle"/>
          </p:nvPr>
        </p:nvSpPr>
        <p:spPr>
          <a:xfrm>
            <a:off x="443675" y="368875"/>
            <a:ext cx="4123800" cy="2808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4888"/>
              </a:buClr>
              <a:buSzPts val="1400"/>
              <a:buFont typeface="Open Sans"/>
              <a:buNone/>
              <a:defRPr sz="3780" b="1" i="0" u="none" strike="noStrike" cap="none">
                <a:solidFill>
                  <a:srgbClr val="004888"/>
                </a:solidFill>
                <a:latin typeface="Open Sans"/>
                <a:ea typeface="Open Sans"/>
                <a:cs typeface="Open Sans"/>
                <a:sym typeface="Open Sans"/>
              </a:defRPr>
            </a:lvl1pPr>
            <a:lvl2pPr lvl="1" algn="ctr" rtl="0">
              <a:lnSpc>
                <a:spcPct val="100000"/>
              </a:lnSpc>
              <a:spcBef>
                <a:spcPts val="0"/>
              </a:spcBef>
              <a:spcAft>
                <a:spcPts val="0"/>
              </a:spcAft>
              <a:buClr>
                <a:schemeClr val="dk1"/>
              </a:buClr>
              <a:buSzPts val="1400"/>
              <a:buFont typeface="Arial"/>
              <a:buNone/>
              <a:defRPr sz="4320" b="1">
                <a:solidFill>
                  <a:schemeClr val="dk1"/>
                </a:solidFill>
              </a:defRPr>
            </a:lvl2pPr>
            <a:lvl3pPr lvl="2" algn="ctr" rtl="0">
              <a:lnSpc>
                <a:spcPct val="100000"/>
              </a:lnSpc>
              <a:spcBef>
                <a:spcPts val="0"/>
              </a:spcBef>
              <a:spcAft>
                <a:spcPts val="0"/>
              </a:spcAft>
              <a:buClr>
                <a:schemeClr val="dk1"/>
              </a:buClr>
              <a:buSzPts val="1400"/>
              <a:buFont typeface="Arial"/>
              <a:buNone/>
              <a:defRPr sz="4320" b="1">
                <a:solidFill>
                  <a:schemeClr val="dk1"/>
                </a:solidFill>
              </a:defRPr>
            </a:lvl3pPr>
            <a:lvl4pPr lvl="3" algn="ctr" rtl="0">
              <a:lnSpc>
                <a:spcPct val="100000"/>
              </a:lnSpc>
              <a:spcBef>
                <a:spcPts val="0"/>
              </a:spcBef>
              <a:spcAft>
                <a:spcPts val="0"/>
              </a:spcAft>
              <a:buClr>
                <a:schemeClr val="dk1"/>
              </a:buClr>
              <a:buSzPts val="1400"/>
              <a:buFont typeface="Arial"/>
              <a:buNone/>
              <a:defRPr sz="4320" b="1">
                <a:solidFill>
                  <a:schemeClr val="dk1"/>
                </a:solidFill>
              </a:defRPr>
            </a:lvl4pPr>
            <a:lvl5pPr lvl="4" algn="ctr" rtl="0">
              <a:lnSpc>
                <a:spcPct val="100000"/>
              </a:lnSpc>
              <a:spcBef>
                <a:spcPts val="0"/>
              </a:spcBef>
              <a:spcAft>
                <a:spcPts val="0"/>
              </a:spcAft>
              <a:buClr>
                <a:schemeClr val="dk1"/>
              </a:buClr>
              <a:buSzPts val="1400"/>
              <a:buFont typeface="Arial"/>
              <a:buNone/>
              <a:defRPr sz="4320" b="1">
                <a:solidFill>
                  <a:schemeClr val="dk1"/>
                </a:solidFill>
              </a:defRPr>
            </a:lvl5pPr>
            <a:lvl6pPr lvl="5" algn="ctr" rtl="0">
              <a:lnSpc>
                <a:spcPct val="100000"/>
              </a:lnSpc>
              <a:spcBef>
                <a:spcPts val="0"/>
              </a:spcBef>
              <a:spcAft>
                <a:spcPts val="0"/>
              </a:spcAft>
              <a:buClr>
                <a:schemeClr val="dk1"/>
              </a:buClr>
              <a:buSzPts val="1400"/>
              <a:buFont typeface="Arial"/>
              <a:buNone/>
              <a:defRPr sz="4320" b="1">
                <a:solidFill>
                  <a:schemeClr val="dk1"/>
                </a:solidFill>
              </a:defRPr>
            </a:lvl6pPr>
            <a:lvl7pPr lvl="6" algn="ctr" rtl="0">
              <a:lnSpc>
                <a:spcPct val="100000"/>
              </a:lnSpc>
              <a:spcBef>
                <a:spcPts val="0"/>
              </a:spcBef>
              <a:spcAft>
                <a:spcPts val="0"/>
              </a:spcAft>
              <a:buClr>
                <a:schemeClr val="dk1"/>
              </a:buClr>
              <a:buSzPts val="1400"/>
              <a:buFont typeface="Arial"/>
              <a:buNone/>
              <a:defRPr sz="4320" b="1">
                <a:solidFill>
                  <a:schemeClr val="dk1"/>
                </a:solidFill>
              </a:defRPr>
            </a:lvl7pPr>
            <a:lvl8pPr lvl="7" algn="ctr" rtl="0">
              <a:lnSpc>
                <a:spcPct val="100000"/>
              </a:lnSpc>
              <a:spcBef>
                <a:spcPts val="0"/>
              </a:spcBef>
              <a:spcAft>
                <a:spcPts val="0"/>
              </a:spcAft>
              <a:buClr>
                <a:schemeClr val="dk1"/>
              </a:buClr>
              <a:buSzPts val="1400"/>
              <a:buFont typeface="Arial"/>
              <a:buNone/>
              <a:defRPr sz="4320" b="1">
                <a:solidFill>
                  <a:schemeClr val="dk1"/>
                </a:solidFill>
              </a:defRPr>
            </a:lvl8pPr>
            <a:lvl9pPr lvl="8" algn="ctr" rtl="0">
              <a:lnSpc>
                <a:spcPct val="100000"/>
              </a:lnSpc>
              <a:spcBef>
                <a:spcPts val="0"/>
              </a:spcBef>
              <a:spcAft>
                <a:spcPts val="0"/>
              </a:spcAft>
              <a:buClr>
                <a:schemeClr val="dk1"/>
              </a:buClr>
              <a:buSzPts val="1400"/>
              <a:buFont typeface="Arial"/>
              <a:buNone/>
              <a:defRPr sz="4320" b="1">
                <a:solidFill>
                  <a:schemeClr val="dk1"/>
                </a:solidFill>
              </a:defRPr>
            </a:lvl9pPr>
          </a:lstStyle>
          <a:p>
            <a:endParaRPr/>
          </a:p>
        </p:txBody>
      </p:sp>
      <p:pic>
        <p:nvPicPr>
          <p:cNvPr id="93" name="Google Shape;93;p20"/>
          <p:cNvPicPr preferRelativeResize="0"/>
          <p:nvPr/>
        </p:nvPicPr>
        <p:blipFill rotWithShape="1">
          <a:blip r:embed="rId2">
            <a:alphaModFix/>
          </a:blip>
          <a:srcRect/>
          <a:stretch/>
        </p:blipFill>
        <p:spPr>
          <a:xfrm>
            <a:off x="4122676" y="244550"/>
            <a:ext cx="5182705" cy="4654390"/>
          </a:xfrm>
          <a:prstGeom prst="rect">
            <a:avLst/>
          </a:prstGeom>
          <a:noFill/>
          <a:ln>
            <a:noFill/>
          </a:ln>
        </p:spPr>
      </p:pic>
      <p:pic>
        <p:nvPicPr>
          <p:cNvPr id="94" name="Google Shape;94;p20"/>
          <p:cNvPicPr preferRelativeResize="0"/>
          <p:nvPr/>
        </p:nvPicPr>
        <p:blipFill rotWithShape="1">
          <a:blip r:embed="rId3">
            <a:alphaModFix/>
          </a:blip>
          <a:srcRect/>
          <a:stretch/>
        </p:blipFill>
        <p:spPr>
          <a:xfrm>
            <a:off x="270200" y="3860090"/>
            <a:ext cx="800768" cy="767345"/>
          </a:xfrm>
          <a:prstGeom prst="rect">
            <a:avLst/>
          </a:prstGeom>
          <a:noFill/>
          <a:ln>
            <a:noFill/>
          </a:ln>
        </p:spPr>
      </p:pic>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Citizens Advice_Cover_Heritage 5">
  <p:cSld name="Citizens Advice_Cover_Heritage 5">
    <p:bg>
      <p:bgPr>
        <a:solidFill>
          <a:srgbClr val="FCBB69"/>
        </a:solidFill>
        <a:effectLst/>
      </p:bgPr>
    </p:bg>
    <p:spTree>
      <p:nvGrpSpPr>
        <p:cNvPr id="1" name="Shape 95"/>
        <p:cNvGrpSpPr/>
        <p:nvPr/>
      </p:nvGrpSpPr>
      <p:grpSpPr>
        <a:xfrm>
          <a:off x="0" y="0"/>
          <a:ext cx="0" cy="0"/>
          <a:chOff x="0" y="0"/>
          <a:chExt cx="0" cy="0"/>
        </a:xfrm>
      </p:grpSpPr>
      <p:sp>
        <p:nvSpPr>
          <p:cNvPr id="96" name="Google Shape;96;p21"/>
          <p:cNvSpPr txBox="1">
            <a:spLocks noGrp="1"/>
          </p:cNvSpPr>
          <p:nvPr>
            <p:ph type="subTitle" idx="1"/>
          </p:nvPr>
        </p:nvSpPr>
        <p:spPr>
          <a:xfrm>
            <a:off x="443675" y="2495574"/>
            <a:ext cx="3893400" cy="152847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4888"/>
              </a:buClr>
              <a:buSzPts val="1400"/>
              <a:buFont typeface="Open Sans"/>
              <a:buNone/>
              <a:defRPr sz="2520" b="0" i="0" u="none" strike="noStrike" cap="none">
                <a:solidFill>
                  <a:srgbClr val="004888"/>
                </a:solidFill>
                <a:latin typeface="Open Sans"/>
                <a:ea typeface="Open Sans"/>
                <a:cs typeface="Open Sans"/>
                <a:sym typeface="Open Sans"/>
              </a:defRPr>
            </a:lvl1pPr>
            <a:lvl2pPr marR="0" lvl="1"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9pPr>
          </a:lstStyle>
          <a:p>
            <a:endParaRPr/>
          </a:p>
        </p:txBody>
      </p:sp>
      <p:sp>
        <p:nvSpPr>
          <p:cNvPr id="97" name="Google Shape;97;p21"/>
          <p:cNvSpPr txBox="1">
            <a:spLocks noGrp="1"/>
          </p:cNvSpPr>
          <p:nvPr>
            <p:ph type="ctrTitle"/>
          </p:nvPr>
        </p:nvSpPr>
        <p:spPr>
          <a:xfrm>
            <a:off x="443675" y="368875"/>
            <a:ext cx="4041000" cy="2808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4888"/>
              </a:buClr>
              <a:buSzPts val="1400"/>
              <a:buFont typeface="Open Sans"/>
              <a:buNone/>
              <a:defRPr sz="3780" b="1" i="0" u="none" strike="noStrike" cap="none">
                <a:solidFill>
                  <a:srgbClr val="004888"/>
                </a:solidFill>
                <a:latin typeface="Open Sans"/>
                <a:ea typeface="Open Sans"/>
                <a:cs typeface="Open Sans"/>
                <a:sym typeface="Open Sans"/>
              </a:defRPr>
            </a:lvl1pPr>
            <a:lvl2pPr lvl="1" algn="ctr" rtl="0">
              <a:lnSpc>
                <a:spcPct val="100000"/>
              </a:lnSpc>
              <a:spcBef>
                <a:spcPts val="0"/>
              </a:spcBef>
              <a:spcAft>
                <a:spcPts val="0"/>
              </a:spcAft>
              <a:buClr>
                <a:schemeClr val="dk1"/>
              </a:buClr>
              <a:buSzPts val="1400"/>
              <a:buFont typeface="Arial"/>
              <a:buNone/>
              <a:defRPr sz="4320" b="1">
                <a:solidFill>
                  <a:schemeClr val="dk1"/>
                </a:solidFill>
              </a:defRPr>
            </a:lvl2pPr>
            <a:lvl3pPr lvl="2" algn="ctr" rtl="0">
              <a:lnSpc>
                <a:spcPct val="100000"/>
              </a:lnSpc>
              <a:spcBef>
                <a:spcPts val="0"/>
              </a:spcBef>
              <a:spcAft>
                <a:spcPts val="0"/>
              </a:spcAft>
              <a:buClr>
                <a:schemeClr val="dk1"/>
              </a:buClr>
              <a:buSzPts val="1400"/>
              <a:buFont typeface="Arial"/>
              <a:buNone/>
              <a:defRPr sz="4320" b="1">
                <a:solidFill>
                  <a:schemeClr val="dk1"/>
                </a:solidFill>
              </a:defRPr>
            </a:lvl3pPr>
            <a:lvl4pPr lvl="3" algn="ctr" rtl="0">
              <a:lnSpc>
                <a:spcPct val="100000"/>
              </a:lnSpc>
              <a:spcBef>
                <a:spcPts val="0"/>
              </a:spcBef>
              <a:spcAft>
                <a:spcPts val="0"/>
              </a:spcAft>
              <a:buClr>
                <a:schemeClr val="dk1"/>
              </a:buClr>
              <a:buSzPts val="1400"/>
              <a:buFont typeface="Arial"/>
              <a:buNone/>
              <a:defRPr sz="4320" b="1">
                <a:solidFill>
                  <a:schemeClr val="dk1"/>
                </a:solidFill>
              </a:defRPr>
            </a:lvl4pPr>
            <a:lvl5pPr lvl="4" algn="ctr" rtl="0">
              <a:lnSpc>
                <a:spcPct val="100000"/>
              </a:lnSpc>
              <a:spcBef>
                <a:spcPts val="0"/>
              </a:spcBef>
              <a:spcAft>
                <a:spcPts val="0"/>
              </a:spcAft>
              <a:buClr>
                <a:schemeClr val="dk1"/>
              </a:buClr>
              <a:buSzPts val="1400"/>
              <a:buFont typeface="Arial"/>
              <a:buNone/>
              <a:defRPr sz="4320" b="1">
                <a:solidFill>
                  <a:schemeClr val="dk1"/>
                </a:solidFill>
              </a:defRPr>
            </a:lvl5pPr>
            <a:lvl6pPr lvl="5" algn="ctr" rtl="0">
              <a:lnSpc>
                <a:spcPct val="100000"/>
              </a:lnSpc>
              <a:spcBef>
                <a:spcPts val="0"/>
              </a:spcBef>
              <a:spcAft>
                <a:spcPts val="0"/>
              </a:spcAft>
              <a:buClr>
                <a:schemeClr val="dk1"/>
              </a:buClr>
              <a:buSzPts val="1400"/>
              <a:buFont typeface="Arial"/>
              <a:buNone/>
              <a:defRPr sz="4320" b="1">
                <a:solidFill>
                  <a:schemeClr val="dk1"/>
                </a:solidFill>
              </a:defRPr>
            </a:lvl6pPr>
            <a:lvl7pPr lvl="6" algn="ctr" rtl="0">
              <a:lnSpc>
                <a:spcPct val="100000"/>
              </a:lnSpc>
              <a:spcBef>
                <a:spcPts val="0"/>
              </a:spcBef>
              <a:spcAft>
                <a:spcPts val="0"/>
              </a:spcAft>
              <a:buClr>
                <a:schemeClr val="dk1"/>
              </a:buClr>
              <a:buSzPts val="1400"/>
              <a:buFont typeface="Arial"/>
              <a:buNone/>
              <a:defRPr sz="4320" b="1">
                <a:solidFill>
                  <a:schemeClr val="dk1"/>
                </a:solidFill>
              </a:defRPr>
            </a:lvl7pPr>
            <a:lvl8pPr lvl="7" algn="ctr" rtl="0">
              <a:lnSpc>
                <a:spcPct val="100000"/>
              </a:lnSpc>
              <a:spcBef>
                <a:spcPts val="0"/>
              </a:spcBef>
              <a:spcAft>
                <a:spcPts val="0"/>
              </a:spcAft>
              <a:buClr>
                <a:schemeClr val="dk1"/>
              </a:buClr>
              <a:buSzPts val="1400"/>
              <a:buFont typeface="Arial"/>
              <a:buNone/>
              <a:defRPr sz="4320" b="1">
                <a:solidFill>
                  <a:schemeClr val="dk1"/>
                </a:solidFill>
              </a:defRPr>
            </a:lvl8pPr>
            <a:lvl9pPr lvl="8" algn="ctr" rtl="0">
              <a:lnSpc>
                <a:spcPct val="100000"/>
              </a:lnSpc>
              <a:spcBef>
                <a:spcPts val="0"/>
              </a:spcBef>
              <a:spcAft>
                <a:spcPts val="0"/>
              </a:spcAft>
              <a:buClr>
                <a:schemeClr val="dk1"/>
              </a:buClr>
              <a:buSzPts val="1400"/>
              <a:buFont typeface="Arial"/>
              <a:buNone/>
              <a:defRPr sz="4320" b="1">
                <a:solidFill>
                  <a:schemeClr val="dk1"/>
                </a:solidFill>
              </a:defRPr>
            </a:lvl9pPr>
          </a:lstStyle>
          <a:p>
            <a:endParaRPr/>
          </a:p>
        </p:txBody>
      </p:sp>
      <p:pic>
        <p:nvPicPr>
          <p:cNvPr id="98" name="Google Shape;98;p21"/>
          <p:cNvPicPr preferRelativeResize="0"/>
          <p:nvPr/>
        </p:nvPicPr>
        <p:blipFill rotWithShape="1">
          <a:blip r:embed="rId2">
            <a:alphaModFix/>
          </a:blip>
          <a:srcRect/>
          <a:stretch/>
        </p:blipFill>
        <p:spPr>
          <a:xfrm>
            <a:off x="270200" y="3860090"/>
            <a:ext cx="800768" cy="767345"/>
          </a:xfrm>
          <a:prstGeom prst="rect">
            <a:avLst/>
          </a:prstGeom>
          <a:noFill/>
          <a:ln>
            <a:noFill/>
          </a:ln>
        </p:spPr>
      </p:pic>
      <p:pic>
        <p:nvPicPr>
          <p:cNvPr id="99" name="Google Shape;99;p21"/>
          <p:cNvPicPr preferRelativeResize="0"/>
          <p:nvPr/>
        </p:nvPicPr>
        <p:blipFill rotWithShape="1">
          <a:blip r:embed="rId3">
            <a:alphaModFix/>
          </a:blip>
          <a:srcRect l="10770" t="8946" b="15238"/>
          <a:stretch/>
        </p:blipFill>
        <p:spPr>
          <a:xfrm>
            <a:off x="4369850" y="523200"/>
            <a:ext cx="4679024" cy="4233117"/>
          </a:xfrm>
          <a:prstGeom prst="rect">
            <a:avLst/>
          </a:prstGeom>
          <a:noFill/>
          <a:ln>
            <a:noFill/>
          </a:ln>
        </p:spPr>
      </p:pic>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matchingName="Citizens Advice  - Back cover_Heritage">
  <p:cSld name="Citizens Advice  - Back cover_Heritage">
    <p:bg>
      <p:bgPr>
        <a:solidFill>
          <a:srgbClr val="FCBB69"/>
        </a:solidFill>
        <a:effectLst/>
      </p:bgPr>
    </p:bg>
    <p:spTree>
      <p:nvGrpSpPr>
        <p:cNvPr id="1" name="Shape 100"/>
        <p:cNvGrpSpPr/>
        <p:nvPr/>
      </p:nvGrpSpPr>
      <p:grpSpPr>
        <a:xfrm>
          <a:off x="0" y="0"/>
          <a:ext cx="0" cy="0"/>
          <a:chOff x="0" y="0"/>
          <a:chExt cx="0" cy="0"/>
        </a:xfrm>
      </p:grpSpPr>
      <p:sp>
        <p:nvSpPr>
          <p:cNvPr id="101" name="Google Shape;101;p22"/>
          <p:cNvSpPr txBox="1">
            <a:spLocks noGrp="1"/>
          </p:cNvSpPr>
          <p:nvPr>
            <p:ph type="subTitle" idx="1"/>
          </p:nvPr>
        </p:nvSpPr>
        <p:spPr>
          <a:xfrm>
            <a:off x="1640925" y="3728375"/>
            <a:ext cx="6996600" cy="102303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004888"/>
              </a:buClr>
              <a:buSzPts val="1400"/>
              <a:buFont typeface="Open Sans"/>
              <a:buNone/>
              <a:defRPr sz="1800" b="0" i="0" u="none" strike="noStrike" cap="none">
                <a:solidFill>
                  <a:srgbClr val="004888"/>
                </a:solidFill>
                <a:latin typeface="Open Sans"/>
                <a:ea typeface="Open Sans"/>
                <a:cs typeface="Open Sans"/>
                <a:sym typeface="Open Sans"/>
              </a:defRPr>
            </a:lvl1pPr>
            <a:lvl2pPr marR="0" lvl="1"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9pPr>
          </a:lstStyle>
          <a:p>
            <a:endParaRPr/>
          </a:p>
        </p:txBody>
      </p:sp>
      <p:pic>
        <p:nvPicPr>
          <p:cNvPr id="102" name="Google Shape;102;p22"/>
          <p:cNvPicPr preferRelativeResize="0"/>
          <p:nvPr/>
        </p:nvPicPr>
        <p:blipFill rotWithShape="1">
          <a:blip r:embed="rId2">
            <a:alphaModFix/>
          </a:blip>
          <a:srcRect/>
          <a:stretch/>
        </p:blipFill>
        <p:spPr>
          <a:xfrm>
            <a:off x="270200" y="3860090"/>
            <a:ext cx="800768" cy="767345"/>
          </a:xfrm>
          <a:prstGeom prst="rect">
            <a:avLst/>
          </a:prstGeom>
          <a:noFill/>
          <a:ln>
            <a:noFill/>
          </a:ln>
        </p:spPr>
      </p:pic>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matchingName="Citizens Advice  - Two column Large body and quote">
  <p:cSld name="Citizens Advice  - Two column Large body and quote">
    <p:spTree>
      <p:nvGrpSpPr>
        <p:cNvPr id="1" name="Shape 103"/>
        <p:cNvGrpSpPr/>
        <p:nvPr/>
      </p:nvGrpSpPr>
      <p:grpSpPr>
        <a:xfrm>
          <a:off x="0" y="0"/>
          <a:ext cx="0" cy="0"/>
          <a:chOff x="0" y="0"/>
          <a:chExt cx="0" cy="0"/>
        </a:xfrm>
      </p:grpSpPr>
      <p:sp>
        <p:nvSpPr>
          <p:cNvPr id="104" name="Google Shape;104;p23"/>
          <p:cNvSpPr txBox="1">
            <a:spLocks noGrp="1"/>
          </p:cNvSpPr>
          <p:nvPr>
            <p:ph type="body" idx="1"/>
          </p:nvPr>
        </p:nvSpPr>
        <p:spPr>
          <a:xfrm>
            <a:off x="4598750" y="1704174"/>
            <a:ext cx="4055100" cy="3572910"/>
          </a:xfrm>
          <a:prstGeom prst="rect">
            <a:avLst/>
          </a:prstGeom>
          <a:noFill/>
          <a:ln>
            <a:noFill/>
          </a:ln>
        </p:spPr>
        <p:txBody>
          <a:bodyPr spcFirstLastPara="1" wrap="square" lIns="91425" tIns="91425" rIns="91425" bIns="91425" anchor="t" anchorCtr="0">
            <a:noAutofit/>
          </a:bodyPr>
          <a:lstStyle>
            <a:lvl1pPr marL="411480" marR="0" lvl="0" indent="-205740" algn="l" rtl="0">
              <a:lnSpc>
                <a:spcPct val="120000"/>
              </a:lnSpc>
              <a:spcBef>
                <a:spcPts val="0"/>
              </a:spcBef>
              <a:spcAft>
                <a:spcPts val="0"/>
              </a:spcAft>
              <a:buClr>
                <a:srgbClr val="004888"/>
              </a:buClr>
              <a:buSzPts val="1400"/>
              <a:buFont typeface="Open Sans"/>
              <a:buNone/>
              <a:defRPr sz="1800" b="1" i="0" u="none" strike="noStrike" cap="none">
                <a:solidFill>
                  <a:srgbClr val="004888"/>
                </a:solidFill>
                <a:latin typeface="Open Sans"/>
                <a:ea typeface="Open Sans"/>
                <a:cs typeface="Open Sans"/>
                <a:sym typeface="Open Sans"/>
              </a:defRPr>
            </a:lvl1pPr>
            <a:lvl2pPr marL="822960" marR="0" lvl="1" indent="-205740" algn="l" rtl="0">
              <a:lnSpc>
                <a:spcPct val="120000"/>
              </a:lnSpc>
              <a:spcBef>
                <a:spcPts val="810"/>
              </a:spcBef>
              <a:spcAft>
                <a:spcPts val="0"/>
              </a:spcAft>
              <a:buClr>
                <a:srgbClr val="004888"/>
              </a:buClr>
              <a:buSzPts val="1400"/>
              <a:buFont typeface="Open Sans"/>
              <a:buNone/>
              <a:defRPr sz="1800" b="1" i="0" u="none" strike="noStrike" cap="none">
                <a:solidFill>
                  <a:srgbClr val="004888"/>
                </a:solidFill>
                <a:latin typeface="Open Sans"/>
                <a:ea typeface="Open Sans"/>
                <a:cs typeface="Open Sans"/>
                <a:sym typeface="Open Sans"/>
              </a:defRPr>
            </a:lvl2pPr>
            <a:lvl3pPr marL="1234440" marR="0" lvl="2" indent="-205740" algn="l" rtl="0">
              <a:lnSpc>
                <a:spcPct val="120000"/>
              </a:lnSpc>
              <a:spcBef>
                <a:spcPts val="810"/>
              </a:spcBef>
              <a:spcAft>
                <a:spcPts val="0"/>
              </a:spcAft>
              <a:buClr>
                <a:srgbClr val="004888"/>
              </a:buClr>
              <a:buSzPts val="1400"/>
              <a:buFont typeface="Open Sans"/>
              <a:buNone/>
              <a:defRPr sz="1800" b="1" i="0" u="none" strike="noStrike" cap="none">
                <a:solidFill>
                  <a:srgbClr val="004888"/>
                </a:solidFill>
                <a:latin typeface="Open Sans"/>
                <a:ea typeface="Open Sans"/>
                <a:cs typeface="Open Sans"/>
                <a:sym typeface="Open Sans"/>
              </a:defRPr>
            </a:lvl3pPr>
            <a:lvl4pPr marL="1645920" marR="0" lvl="3" indent="-205740" algn="l" rtl="0">
              <a:lnSpc>
                <a:spcPct val="120000"/>
              </a:lnSpc>
              <a:spcBef>
                <a:spcPts val="810"/>
              </a:spcBef>
              <a:spcAft>
                <a:spcPts val="0"/>
              </a:spcAft>
              <a:buClr>
                <a:srgbClr val="004888"/>
              </a:buClr>
              <a:buSzPts val="1400"/>
              <a:buFont typeface="Open Sans"/>
              <a:buNone/>
              <a:defRPr sz="1800" b="1" i="0" u="none" strike="noStrike" cap="none">
                <a:solidFill>
                  <a:srgbClr val="004888"/>
                </a:solidFill>
                <a:latin typeface="Open Sans"/>
                <a:ea typeface="Open Sans"/>
                <a:cs typeface="Open Sans"/>
                <a:sym typeface="Open Sans"/>
              </a:defRPr>
            </a:lvl4pPr>
            <a:lvl5pPr marL="2057400" marR="0" lvl="4" indent="-205740" algn="l" rtl="0">
              <a:lnSpc>
                <a:spcPct val="120000"/>
              </a:lnSpc>
              <a:spcBef>
                <a:spcPts val="810"/>
              </a:spcBef>
              <a:spcAft>
                <a:spcPts val="0"/>
              </a:spcAft>
              <a:buClr>
                <a:srgbClr val="004888"/>
              </a:buClr>
              <a:buSzPts val="1400"/>
              <a:buFont typeface="Open Sans"/>
              <a:buNone/>
              <a:defRPr sz="1800" b="1" i="0" u="none" strike="noStrike" cap="none">
                <a:solidFill>
                  <a:srgbClr val="004888"/>
                </a:solidFill>
                <a:latin typeface="Open Sans"/>
                <a:ea typeface="Open Sans"/>
                <a:cs typeface="Open Sans"/>
                <a:sym typeface="Open Sans"/>
              </a:defRPr>
            </a:lvl5pPr>
            <a:lvl6pPr marL="2468880" marR="0" lvl="5" indent="-205740" algn="l" rtl="0">
              <a:lnSpc>
                <a:spcPct val="120000"/>
              </a:lnSpc>
              <a:spcBef>
                <a:spcPts val="810"/>
              </a:spcBef>
              <a:spcAft>
                <a:spcPts val="0"/>
              </a:spcAft>
              <a:buClr>
                <a:srgbClr val="004888"/>
              </a:buClr>
              <a:buSzPts val="1400"/>
              <a:buFont typeface="Open Sans"/>
              <a:buNone/>
              <a:defRPr sz="1800" b="1" i="0" u="none" strike="noStrike" cap="none">
                <a:solidFill>
                  <a:srgbClr val="004888"/>
                </a:solidFill>
                <a:latin typeface="Open Sans"/>
                <a:ea typeface="Open Sans"/>
                <a:cs typeface="Open Sans"/>
                <a:sym typeface="Open Sans"/>
              </a:defRPr>
            </a:lvl6pPr>
            <a:lvl7pPr marL="2880360" marR="0" lvl="6" indent="-205740" algn="l" rtl="0">
              <a:lnSpc>
                <a:spcPct val="120000"/>
              </a:lnSpc>
              <a:spcBef>
                <a:spcPts val="810"/>
              </a:spcBef>
              <a:spcAft>
                <a:spcPts val="0"/>
              </a:spcAft>
              <a:buClr>
                <a:srgbClr val="004888"/>
              </a:buClr>
              <a:buSzPts val="1400"/>
              <a:buFont typeface="Open Sans"/>
              <a:buNone/>
              <a:defRPr sz="1800" b="1" i="0" u="none" strike="noStrike" cap="none">
                <a:solidFill>
                  <a:srgbClr val="004888"/>
                </a:solidFill>
                <a:latin typeface="Open Sans"/>
                <a:ea typeface="Open Sans"/>
                <a:cs typeface="Open Sans"/>
                <a:sym typeface="Open Sans"/>
              </a:defRPr>
            </a:lvl7pPr>
            <a:lvl8pPr marL="3291840" marR="0" lvl="7" indent="-205740" algn="l" rtl="0">
              <a:lnSpc>
                <a:spcPct val="120000"/>
              </a:lnSpc>
              <a:spcBef>
                <a:spcPts val="810"/>
              </a:spcBef>
              <a:spcAft>
                <a:spcPts val="0"/>
              </a:spcAft>
              <a:buClr>
                <a:srgbClr val="004888"/>
              </a:buClr>
              <a:buSzPts val="1400"/>
              <a:buFont typeface="Open Sans"/>
              <a:buNone/>
              <a:defRPr sz="1800" b="1" i="0" u="none" strike="noStrike" cap="none">
                <a:solidFill>
                  <a:srgbClr val="004888"/>
                </a:solidFill>
                <a:latin typeface="Open Sans"/>
                <a:ea typeface="Open Sans"/>
                <a:cs typeface="Open Sans"/>
                <a:sym typeface="Open Sans"/>
              </a:defRPr>
            </a:lvl8pPr>
            <a:lvl9pPr marL="3703320" marR="0" lvl="8" indent="-205740" algn="l" rtl="0">
              <a:lnSpc>
                <a:spcPct val="120000"/>
              </a:lnSpc>
              <a:spcBef>
                <a:spcPts val="810"/>
              </a:spcBef>
              <a:spcAft>
                <a:spcPts val="810"/>
              </a:spcAft>
              <a:buClr>
                <a:srgbClr val="004888"/>
              </a:buClr>
              <a:buSzPts val="1400"/>
              <a:buFont typeface="Open Sans"/>
              <a:buNone/>
              <a:defRPr sz="1800" b="1" i="0" u="none" strike="noStrike" cap="none">
                <a:solidFill>
                  <a:srgbClr val="004888"/>
                </a:solidFill>
                <a:latin typeface="Open Sans"/>
                <a:ea typeface="Open Sans"/>
                <a:cs typeface="Open Sans"/>
                <a:sym typeface="Open Sans"/>
              </a:defRPr>
            </a:lvl9pPr>
          </a:lstStyle>
          <a:p>
            <a:endParaRPr/>
          </a:p>
        </p:txBody>
      </p:sp>
      <p:sp>
        <p:nvSpPr>
          <p:cNvPr id="105" name="Google Shape;105;p23"/>
          <p:cNvSpPr txBox="1">
            <a:spLocks noGrp="1"/>
          </p:cNvSpPr>
          <p:nvPr>
            <p:ph type="subTitle" idx="2"/>
          </p:nvPr>
        </p:nvSpPr>
        <p:spPr>
          <a:xfrm>
            <a:off x="457200" y="468500"/>
            <a:ext cx="5261100" cy="34479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1400"/>
              <a:buFont typeface="Open Sans"/>
              <a:buNone/>
              <a:defRPr sz="810" b="0" i="0" u="none" strike="noStrike" cap="none">
                <a:solidFill>
                  <a:srgbClr val="004888"/>
                </a:solidFill>
                <a:latin typeface="Open Sans"/>
                <a:ea typeface="Open Sans"/>
                <a:cs typeface="Open Sans"/>
                <a:sym typeface="Open Sans"/>
              </a:defRPr>
            </a:lvl1pPr>
            <a:lvl2pPr marR="0" lvl="1" algn="l" rtl="0">
              <a:lnSpc>
                <a:spcPct val="100000"/>
              </a:lnSpc>
              <a:spcBef>
                <a:spcPts val="0"/>
              </a:spcBef>
              <a:spcAft>
                <a:spcPts val="0"/>
              </a:spcAft>
              <a:buClr>
                <a:schemeClr val="dk1"/>
              </a:buClr>
              <a:buSzPts val="1400"/>
              <a:buFont typeface="Arial"/>
              <a:buNone/>
              <a:defRPr sz="216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216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9pPr>
          </a:lstStyle>
          <a:p>
            <a:endParaRPr/>
          </a:p>
        </p:txBody>
      </p:sp>
      <p:sp>
        <p:nvSpPr>
          <p:cNvPr id="106" name="Google Shape;106;p23"/>
          <p:cNvSpPr txBox="1">
            <a:spLocks noGrp="1"/>
          </p:cNvSpPr>
          <p:nvPr>
            <p:ph type="body" idx="3"/>
          </p:nvPr>
        </p:nvSpPr>
        <p:spPr>
          <a:xfrm>
            <a:off x="457200" y="1704174"/>
            <a:ext cx="3932700" cy="3176010"/>
          </a:xfrm>
          <a:prstGeom prst="rect">
            <a:avLst/>
          </a:prstGeom>
          <a:noFill/>
          <a:ln>
            <a:noFill/>
          </a:ln>
        </p:spPr>
        <p:txBody>
          <a:bodyPr spcFirstLastPara="1" wrap="square" lIns="91425" tIns="91425" rIns="91425" bIns="91425" anchor="t" anchorCtr="0">
            <a:noAutofit/>
          </a:bodyPr>
          <a:lstStyle>
            <a:lvl1pPr marL="411480" marR="0" lvl="0" indent="-297180" algn="l" rtl="0">
              <a:lnSpc>
                <a:spcPct val="130000"/>
              </a:lnSpc>
              <a:spcBef>
                <a:spcPts val="0"/>
              </a:spcBef>
              <a:spcAft>
                <a:spcPts val="0"/>
              </a:spcAft>
              <a:buClr>
                <a:srgbClr val="004888"/>
              </a:buClr>
              <a:buSzPts val="1600"/>
              <a:buFont typeface="Open Sans"/>
              <a:buChar char="●"/>
              <a:defRPr sz="1440" b="0" i="0" u="none" strike="noStrike" cap="none">
                <a:solidFill>
                  <a:schemeClr val="dk1"/>
                </a:solidFill>
                <a:latin typeface="Open Sans"/>
                <a:ea typeface="Open Sans"/>
                <a:cs typeface="Open Sans"/>
                <a:sym typeface="Open Sans"/>
              </a:defRPr>
            </a:lvl1pPr>
            <a:lvl2pPr marL="822960" marR="0" lvl="1" indent="-297180" algn="l" rtl="0">
              <a:lnSpc>
                <a:spcPct val="130000"/>
              </a:lnSpc>
              <a:spcBef>
                <a:spcPts val="810"/>
              </a:spcBef>
              <a:spcAft>
                <a:spcPts val="0"/>
              </a:spcAft>
              <a:buClr>
                <a:srgbClr val="004888"/>
              </a:buClr>
              <a:buSzPts val="1600"/>
              <a:buFont typeface="Open Sans"/>
              <a:buChar char="○"/>
              <a:defRPr sz="1440" b="0" i="0" u="none" strike="noStrike" cap="none">
                <a:solidFill>
                  <a:schemeClr val="dk1"/>
                </a:solidFill>
                <a:latin typeface="Open Sans"/>
                <a:ea typeface="Open Sans"/>
                <a:cs typeface="Open Sans"/>
                <a:sym typeface="Open Sans"/>
              </a:defRPr>
            </a:lvl2pPr>
            <a:lvl3pPr marL="1234440" marR="0" lvl="2" indent="-297180" algn="l" rtl="0">
              <a:lnSpc>
                <a:spcPct val="130000"/>
              </a:lnSpc>
              <a:spcBef>
                <a:spcPts val="810"/>
              </a:spcBef>
              <a:spcAft>
                <a:spcPts val="0"/>
              </a:spcAft>
              <a:buClr>
                <a:srgbClr val="004888"/>
              </a:buClr>
              <a:buSzPts val="1600"/>
              <a:buFont typeface="Open Sans"/>
              <a:buChar char="■"/>
              <a:defRPr sz="1440" b="0" i="0" u="none" strike="noStrike" cap="none">
                <a:solidFill>
                  <a:schemeClr val="dk1"/>
                </a:solidFill>
                <a:latin typeface="Open Sans"/>
                <a:ea typeface="Open Sans"/>
                <a:cs typeface="Open Sans"/>
                <a:sym typeface="Open Sans"/>
              </a:defRPr>
            </a:lvl3pPr>
            <a:lvl4pPr marL="1645920" marR="0" lvl="3" indent="-297180" algn="l" rtl="0">
              <a:lnSpc>
                <a:spcPct val="130000"/>
              </a:lnSpc>
              <a:spcBef>
                <a:spcPts val="810"/>
              </a:spcBef>
              <a:spcAft>
                <a:spcPts val="0"/>
              </a:spcAft>
              <a:buClr>
                <a:srgbClr val="004888"/>
              </a:buClr>
              <a:buSzPts val="1600"/>
              <a:buFont typeface="Open Sans"/>
              <a:buChar char="●"/>
              <a:defRPr sz="1440" b="0" i="0" u="none" strike="noStrike" cap="none">
                <a:solidFill>
                  <a:schemeClr val="dk1"/>
                </a:solidFill>
                <a:latin typeface="Open Sans"/>
                <a:ea typeface="Open Sans"/>
                <a:cs typeface="Open Sans"/>
                <a:sym typeface="Open Sans"/>
              </a:defRPr>
            </a:lvl4pPr>
            <a:lvl5pPr marL="2057400" marR="0" lvl="4" indent="-297180" algn="l" rtl="0">
              <a:lnSpc>
                <a:spcPct val="130000"/>
              </a:lnSpc>
              <a:spcBef>
                <a:spcPts val="810"/>
              </a:spcBef>
              <a:spcAft>
                <a:spcPts val="0"/>
              </a:spcAft>
              <a:buClr>
                <a:srgbClr val="004888"/>
              </a:buClr>
              <a:buSzPts val="1600"/>
              <a:buFont typeface="Open Sans"/>
              <a:buChar char="○"/>
              <a:defRPr sz="1440" b="0" i="0" u="none" strike="noStrike" cap="none">
                <a:solidFill>
                  <a:schemeClr val="dk1"/>
                </a:solidFill>
                <a:latin typeface="Open Sans"/>
                <a:ea typeface="Open Sans"/>
                <a:cs typeface="Open Sans"/>
                <a:sym typeface="Open Sans"/>
              </a:defRPr>
            </a:lvl5pPr>
            <a:lvl6pPr marL="2468880" marR="0" lvl="5" indent="-297180" algn="l" rtl="0">
              <a:lnSpc>
                <a:spcPct val="130000"/>
              </a:lnSpc>
              <a:spcBef>
                <a:spcPts val="810"/>
              </a:spcBef>
              <a:spcAft>
                <a:spcPts val="0"/>
              </a:spcAft>
              <a:buClr>
                <a:srgbClr val="004888"/>
              </a:buClr>
              <a:buSzPts val="1600"/>
              <a:buFont typeface="Open Sans"/>
              <a:buChar char="■"/>
              <a:defRPr sz="1440" b="0" i="0" u="none" strike="noStrike" cap="none">
                <a:solidFill>
                  <a:schemeClr val="dk1"/>
                </a:solidFill>
                <a:latin typeface="Open Sans"/>
                <a:ea typeface="Open Sans"/>
                <a:cs typeface="Open Sans"/>
                <a:sym typeface="Open Sans"/>
              </a:defRPr>
            </a:lvl6pPr>
            <a:lvl7pPr marL="2880360" marR="0" lvl="6" indent="-297180" algn="l" rtl="0">
              <a:lnSpc>
                <a:spcPct val="130000"/>
              </a:lnSpc>
              <a:spcBef>
                <a:spcPts val="810"/>
              </a:spcBef>
              <a:spcAft>
                <a:spcPts val="0"/>
              </a:spcAft>
              <a:buClr>
                <a:srgbClr val="004888"/>
              </a:buClr>
              <a:buSzPts val="1600"/>
              <a:buFont typeface="Open Sans"/>
              <a:buChar char="●"/>
              <a:defRPr sz="1440" b="0" i="0" u="none" strike="noStrike" cap="none">
                <a:solidFill>
                  <a:schemeClr val="dk1"/>
                </a:solidFill>
                <a:latin typeface="Open Sans"/>
                <a:ea typeface="Open Sans"/>
                <a:cs typeface="Open Sans"/>
                <a:sym typeface="Open Sans"/>
              </a:defRPr>
            </a:lvl7pPr>
            <a:lvl8pPr marL="3291840" marR="0" lvl="7" indent="-297180" algn="l" rtl="0">
              <a:lnSpc>
                <a:spcPct val="130000"/>
              </a:lnSpc>
              <a:spcBef>
                <a:spcPts val="810"/>
              </a:spcBef>
              <a:spcAft>
                <a:spcPts val="0"/>
              </a:spcAft>
              <a:buClr>
                <a:srgbClr val="004888"/>
              </a:buClr>
              <a:buSzPts val="1600"/>
              <a:buFont typeface="Open Sans"/>
              <a:buChar char="○"/>
              <a:defRPr sz="1440" b="0" i="0" u="none" strike="noStrike" cap="none">
                <a:solidFill>
                  <a:schemeClr val="dk1"/>
                </a:solidFill>
                <a:latin typeface="Open Sans"/>
                <a:ea typeface="Open Sans"/>
                <a:cs typeface="Open Sans"/>
                <a:sym typeface="Open Sans"/>
              </a:defRPr>
            </a:lvl8pPr>
            <a:lvl9pPr marL="3703320" marR="0" lvl="8" indent="-297180" algn="l" rtl="0">
              <a:lnSpc>
                <a:spcPct val="130000"/>
              </a:lnSpc>
              <a:spcBef>
                <a:spcPts val="810"/>
              </a:spcBef>
              <a:spcAft>
                <a:spcPts val="810"/>
              </a:spcAft>
              <a:buClr>
                <a:srgbClr val="004888"/>
              </a:buClr>
              <a:buSzPts val="1600"/>
              <a:buFont typeface="Open Sans"/>
              <a:buChar char="■"/>
              <a:defRPr sz="1440" b="0" i="0" u="none" strike="noStrike" cap="none">
                <a:solidFill>
                  <a:schemeClr val="dk1"/>
                </a:solidFill>
                <a:latin typeface="Open Sans"/>
                <a:ea typeface="Open Sans"/>
                <a:cs typeface="Open Sans"/>
                <a:sym typeface="Open Sans"/>
              </a:defRPr>
            </a:lvl9pPr>
          </a:lstStyle>
          <a:p>
            <a:endParaRPr/>
          </a:p>
        </p:txBody>
      </p:sp>
      <p:sp>
        <p:nvSpPr>
          <p:cNvPr id="107" name="Google Shape;107;p23"/>
          <p:cNvSpPr txBox="1">
            <a:spLocks noGrp="1"/>
          </p:cNvSpPr>
          <p:nvPr>
            <p:ph type="title"/>
          </p:nvPr>
        </p:nvSpPr>
        <p:spPr>
          <a:xfrm>
            <a:off x="457200" y="697575"/>
            <a:ext cx="8229600" cy="85752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4888"/>
              </a:buClr>
              <a:buSzPts val="1400"/>
              <a:buFont typeface="Open Sans"/>
              <a:buNone/>
              <a:defRPr sz="2520" b="1" i="0" u="none" strike="noStrike" cap="none">
                <a:solidFill>
                  <a:srgbClr val="004888"/>
                </a:solidFill>
                <a:latin typeface="Open Sans"/>
                <a:ea typeface="Open Sans"/>
                <a:cs typeface="Open Sans"/>
                <a:sym typeface="Open Sans"/>
              </a:defRPr>
            </a:lvl1pPr>
            <a:lvl2pPr lvl="1" algn="l" rtl="0">
              <a:lnSpc>
                <a:spcPct val="100000"/>
              </a:lnSpc>
              <a:spcBef>
                <a:spcPts val="0"/>
              </a:spcBef>
              <a:spcAft>
                <a:spcPts val="0"/>
              </a:spcAft>
              <a:buClr>
                <a:schemeClr val="dk1"/>
              </a:buClr>
              <a:buSzPts val="1400"/>
              <a:buFont typeface="Arial"/>
              <a:buNone/>
              <a:defRPr sz="3240" b="1">
                <a:solidFill>
                  <a:schemeClr val="dk1"/>
                </a:solidFill>
              </a:defRPr>
            </a:lvl2pPr>
            <a:lvl3pPr lvl="2" algn="l" rtl="0">
              <a:lnSpc>
                <a:spcPct val="100000"/>
              </a:lnSpc>
              <a:spcBef>
                <a:spcPts val="0"/>
              </a:spcBef>
              <a:spcAft>
                <a:spcPts val="0"/>
              </a:spcAft>
              <a:buClr>
                <a:schemeClr val="dk1"/>
              </a:buClr>
              <a:buSzPts val="1400"/>
              <a:buFont typeface="Arial"/>
              <a:buNone/>
              <a:defRPr sz="3240" b="1">
                <a:solidFill>
                  <a:schemeClr val="dk1"/>
                </a:solidFill>
              </a:defRPr>
            </a:lvl3pPr>
            <a:lvl4pPr lvl="3" algn="l" rtl="0">
              <a:lnSpc>
                <a:spcPct val="100000"/>
              </a:lnSpc>
              <a:spcBef>
                <a:spcPts val="0"/>
              </a:spcBef>
              <a:spcAft>
                <a:spcPts val="0"/>
              </a:spcAft>
              <a:buClr>
                <a:schemeClr val="dk1"/>
              </a:buClr>
              <a:buSzPts val="1400"/>
              <a:buFont typeface="Arial"/>
              <a:buNone/>
              <a:defRPr sz="3240" b="1">
                <a:solidFill>
                  <a:schemeClr val="dk1"/>
                </a:solidFill>
              </a:defRPr>
            </a:lvl4pPr>
            <a:lvl5pPr lvl="4" algn="l" rtl="0">
              <a:lnSpc>
                <a:spcPct val="100000"/>
              </a:lnSpc>
              <a:spcBef>
                <a:spcPts val="0"/>
              </a:spcBef>
              <a:spcAft>
                <a:spcPts val="0"/>
              </a:spcAft>
              <a:buClr>
                <a:schemeClr val="dk1"/>
              </a:buClr>
              <a:buSzPts val="1400"/>
              <a:buFont typeface="Arial"/>
              <a:buNone/>
              <a:defRPr sz="3240" b="1">
                <a:solidFill>
                  <a:schemeClr val="dk1"/>
                </a:solidFill>
              </a:defRPr>
            </a:lvl5pPr>
            <a:lvl6pPr lvl="5" algn="l" rtl="0">
              <a:lnSpc>
                <a:spcPct val="100000"/>
              </a:lnSpc>
              <a:spcBef>
                <a:spcPts val="0"/>
              </a:spcBef>
              <a:spcAft>
                <a:spcPts val="0"/>
              </a:spcAft>
              <a:buClr>
                <a:schemeClr val="dk1"/>
              </a:buClr>
              <a:buSzPts val="1400"/>
              <a:buFont typeface="Arial"/>
              <a:buNone/>
              <a:defRPr sz="3240" b="1">
                <a:solidFill>
                  <a:schemeClr val="dk1"/>
                </a:solidFill>
              </a:defRPr>
            </a:lvl6pPr>
            <a:lvl7pPr lvl="6" algn="l" rtl="0">
              <a:lnSpc>
                <a:spcPct val="100000"/>
              </a:lnSpc>
              <a:spcBef>
                <a:spcPts val="0"/>
              </a:spcBef>
              <a:spcAft>
                <a:spcPts val="0"/>
              </a:spcAft>
              <a:buClr>
                <a:schemeClr val="dk1"/>
              </a:buClr>
              <a:buSzPts val="1400"/>
              <a:buFont typeface="Arial"/>
              <a:buNone/>
              <a:defRPr sz="3240" b="1">
                <a:solidFill>
                  <a:schemeClr val="dk1"/>
                </a:solidFill>
              </a:defRPr>
            </a:lvl7pPr>
            <a:lvl8pPr lvl="7" algn="l" rtl="0">
              <a:lnSpc>
                <a:spcPct val="100000"/>
              </a:lnSpc>
              <a:spcBef>
                <a:spcPts val="0"/>
              </a:spcBef>
              <a:spcAft>
                <a:spcPts val="0"/>
              </a:spcAft>
              <a:buClr>
                <a:schemeClr val="dk1"/>
              </a:buClr>
              <a:buSzPts val="1400"/>
              <a:buFont typeface="Arial"/>
              <a:buNone/>
              <a:defRPr sz="3240" b="1">
                <a:solidFill>
                  <a:schemeClr val="dk1"/>
                </a:solidFill>
              </a:defRPr>
            </a:lvl8pPr>
            <a:lvl9pPr lvl="8" algn="l" rtl="0">
              <a:lnSpc>
                <a:spcPct val="100000"/>
              </a:lnSpc>
              <a:spcBef>
                <a:spcPts val="0"/>
              </a:spcBef>
              <a:spcAft>
                <a:spcPts val="0"/>
              </a:spcAft>
              <a:buClr>
                <a:schemeClr val="dk1"/>
              </a:buClr>
              <a:buSzPts val="1400"/>
              <a:buFont typeface="Arial"/>
              <a:buNone/>
              <a:defRPr sz="3240" b="1">
                <a:solidFill>
                  <a:schemeClr val="dk1"/>
                </a:solidFill>
              </a:defRPr>
            </a:lvl9pPr>
          </a:lstStyle>
          <a:p>
            <a:endParaRPr/>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108"/>
        <p:cNvGrpSpPr/>
        <p:nvPr/>
      </p:nvGrpSpPr>
      <p:grpSpPr>
        <a:xfrm>
          <a:off x="0" y="0"/>
          <a:ext cx="0" cy="0"/>
          <a:chOff x="0" y="0"/>
          <a:chExt cx="0" cy="0"/>
        </a:xfrm>
      </p:grpSpPr>
      <p:sp>
        <p:nvSpPr>
          <p:cNvPr id="109" name="Google Shape;109;p24"/>
          <p:cNvSpPr txBox="1">
            <a:spLocks noGrp="1"/>
          </p:cNvSpPr>
          <p:nvPr>
            <p:ph type="title"/>
          </p:nvPr>
        </p:nvSpPr>
        <p:spPr>
          <a:xfrm>
            <a:off x="457200" y="205978"/>
            <a:ext cx="8229600" cy="85752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dk1"/>
              </a:buClr>
              <a:buSzPts val="1400"/>
              <a:buFont typeface="Arial"/>
              <a:buNone/>
              <a:defRPr sz="3240" b="1" i="0" u="none" strike="noStrike" cap="none">
                <a:solidFill>
                  <a:schemeClr val="dk1"/>
                </a:solidFill>
                <a:latin typeface="Arial"/>
                <a:ea typeface="Arial"/>
                <a:cs typeface="Arial"/>
                <a:sym typeface="Arial"/>
              </a:defRPr>
            </a:lvl1pPr>
            <a:lvl2pPr lvl="1" algn="l" rtl="0">
              <a:lnSpc>
                <a:spcPct val="100000"/>
              </a:lnSpc>
              <a:spcBef>
                <a:spcPts val="0"/>
              </a:spcBef>
              <a:spcAft>
                <a:spcPts val="0"/>
              </a:spcAft>
              <a:buClr>
                <a:schemeClr val="dk1"/>
              </a:buClr>
              <a:buSzPts val="1400"/>
              <a:buFont typeface="Arial"/>
              <a:buNone/>
              <a:defRPr sz="3240" b="1">
                <a:solidFill>
                  <a:schemeClr val="dk1"/>
                </a:solidFill>
              </a:defRPr>
            </a:lvl2pPr>
            <a:lvl3pPr lvl="2" algn="l" rtl="0">
              <a:lnSpc>
                <a:spcPct val="100000"/>
              </a:lnSpc>
              <a:spcBef>
                <a:spcPts val="0"/>
              </a:spcBef>
              <a:spcAft>
                <a:spcPts val="0"/>
              </a:spcAft>
              <a:buClr>
                <a:schemeClr val="dk1"/>
              </a:buClr>
              <a:buSzPts val="1400"/>
              <a:buFont typeface="Arial"/>
              <a:buNone/>
              <a:defRPr sz="3240" b="1">
                <a:solidFill>
                  <a:schemeClr val="dk1"/>
                </a:solidFill>
              </a:defRPr>
            </a:lvl3pPr>
            <a:lvl4pPr lvl="3" algn="l" rtl="0">
              <a:lnSpc>
                <a:spcPct val="100000"/>
              </a:lnSpc>
              <a:spcBef>
                <a:spcPts val="0"/>
              </a:spcBef>
              <a:spcAft>
                <a:spcPts val="0"/>
              </a:spcAft>
              <a:buClr>
                <a:schemeClr val="dk1"/>
              </a:buClr>
              <a:buSzPts val="1400"/>
              <a:buFont typeface="Arial"/>
              <a:buNone/>
              <a:defRPr sz="3240" b="1">
                <a:solidFill>
                  <a:schemeClr val="dk1"/>
                </a:solidFill>
              </a:defRPr>
            </a:lvl4pPr>
            <a:lvl5pPr lvl="4" algn="l" rtl="0">
              <a:lnSpc>
                <a:spcPct val="100000"/>
              </a:lnSpc>
              <a:spcBef>
                <a:spcPts val="0"/>
              </a:spcBef>
              <a:spcAft>
                <a:spcPts val="0"/>
              </a:spcAft>
              <a:buClr>
                <a:schemeClr val="dk1"/>
              </a:buClr>
              <a:buSzPts val="1400"/>
              <a:buFont typeface="Arial"/>
              <a:buNone/>
              <a:defRPr sz="3240" b="1">
                <a:solidFill>
                  <a:schemeClr val="dk1"/>
                </a:solidFill>
              </a:defRPr>
            </a:lvl5pPr>
            <a:lvl6pPr lvl="5" algn="l" rtl="0">
              <a:lnSpc>
                <a:spcPct val="100000"/>
              </a:lnSpc>
              <a:spcBef>
                <a:spcPts val="0"/>
              </a:spcBef>
              <a:spcAft>
                <a:spcPts val="0"/>
              </a:spcAft>
              <a:buClr>
                <a:schemeClr val="dk1"/>
              </a:buClr>
              <a:buSzPts val="1400"/>
              <a:buFont typeface="Arial"/>
              <a:buNone/>
              <a:defRPr sz="3240" b="1">
                <a:solidFill>
                  <a:schemeClr val="dk1"/>
                </a:solidFill>
              </a:defRPr>
            </a:lvl6pPr>
            <a:lvl7pPr lvl="6" algn="l" rtl="0">
              <a:lnSpc>
                <a:spcPct val="100000"/>
              </a:lnSpc>
              <a:spcBef>
                <a:spcPts val="0"/>
              </a:spcBef>
              <a:spcAft>
                <a:spcPts val="0"/>
              </a:spcAft>
              <a:buClr>
                <a:schemeClr val="dk1"/>
              </a:buClr>
              <a:buSzPts val="1400"/>
              <a:buFont typeface="Arial"/>
              <a:buNone/>
              <a:defRPr sz="3240" b="1">
                <a:solidFill>
                  <a:schemeClr val="dk1"/>
                </a:solidFill>
              </a:defRPr>
            </a:lvl7pPr>
            <a:lvl8pPr lvl="7" algn="l" rtl="0">
              <a:lnSpc>
                <a:spcPct val="100000"/>
              </a:lnSpc>
              <a:spcBef>
                <a:spcPts val="0"/>
              </a:spcBef>
              <a:spcAft>
                <a:spcPts val="0"/>
              </a:spcAft>
              <a:buClr>
                <a:schemeClr val="dk1"/>
              </a:buClr>
              <a:buSzPts val="1400"/>
              <a:buFont typeface="Arial"/>
              <a:buNone/>
              <a:defRPr sz="3240" b="1">
                <a:solidFill>
                  <a:schemeClr val="dk1"/>
                </a:solidFill>
              </a:defRPr>
            </a:lvl8pPr>
            <a:lvl9pPr lvl="8" algn="l" rtl="0">
              <a:lnSpc>
                <a:spcPct val="100000"/>
              </a:lnSpc>
              <a:spcBef>
                <a:spcPts val="0"/>
              </a:spcBef>
              <a:spcAft>
                <a:spcPts val="0"/>
              </a:spcAft>
              <a:buClr>
                <a:schemeClr val="dk1"/>
              </a:buClr>
              <a:buSzPts val="1400"/>
              <a:buFont typeface="Arial"/>
              <a:buNone/>
              <a:defRPr sz="3240" b="1">
                <a:solidFill>
                  <a:schemeClr val="dk1"/>
                </a:solidFill>
              </a:defRPr>
            </a:lvl9pPr>
          </a:lstStyle>
          <a:p>
            <a:endParaRPr/>
          </a:p>
        </p:txBody>
      </p:sp>
      <p:sp>
        <p:nvSpPr>
          <p:cNvPr id="110" name="Google Shape;110;p24"/>
          <p:cNvSpPr txBox="1">
            <a:spLocks noGrp="1"/>
          </p:cNvSpPr>
          <p:nvPr>
            <p:ph type="body" idx="1"/>
          </p:nvPr>
        </p:nvSpPr>
        <p:spPr>
          <a:xfrm>
            <a:off x="457200" y="1200150"/>
            <a:ext cx="8229600" cy="3725730"/>
          </a:xfrm>
          <a:prstGeom prst="rect">
            <a:avLst/>
          </a:prstGeom>
          <a:noFill/>
          <a:ln>
            <a:noFill/>
          </a:ln>
        </p:spPr>
        <p:txBody>
          <a:bodyPr spcFirstLastPara="1" wrap="square" lIns="91425" tIns="91425" rIns="91425" bIns="91425" anchor="t" anchorCtr="0">
            <a:noAutofit/>
          </a:bodyPr>
          <a:lstStyle>
            <a:lvl1pPr marL="411480" marR="0" lvl="0" indent="-205740" algn="l" rtl="0">
              <a:lnSpc>
                <a:spcPct val="100000"/>
              </a:lnSpc>
              <a:spcBef>
                <a:spcPts val="0"/>
              </a:spcBef>
              <a:spcAft>
                <a:spcPts val="0"/>
              </a:spcAft>
              <a:buClr>
                <a:schemeClr val="dk1"/>
              </a:buClr>
              <a:buSzPts val="1400"/>
              <a:buFont typeface="Arial"/>
              <a:buNone/>
              <a:defRPr sz="2700" b="0" i="0" u="none" strike="noStrike" cap="none">
                <a:solidFill>
                  <a:schemeClr val="dk1"/>
                </a:solidFill>
                <a:latin typeface="Arial"/>
                <a:ea typeface="Arial"/>
                <a:cs typeface="Arial"/>
                <a:sym typeface="Arial"/>
              </a:defRPr>
            </a:lvl1pPr>
            <a:lvl2pPr marL="822960" marR="0" lvl="1" indent="-205740" algn="l" rtl="0">
              <a:lnSpc>
                <a:spcPct val="100000"/>
              </a:lnSpc>
              <a:spcBef>
                <a:spcPts val="0"/>
              </a:spcBef>
              <a:spcAft>
                <a:spcPts val="0"/>
              </a:spcAft>
              <a:buClr>
                <a:schemeClr val="dk1"/>
              </a:buClr>
              <a:buSzPts val="1400"/>
              <a:buFont typeface="Arial"/>
              <a:buNone/>
              <a:defRPr sz="2160" b="0" i="0" u="none" strike="noStrike" cap="none">
                <a:solidFill>
                  <a:schemeClr val="dk1"/>
                </a:solidFill>
                <a:latin typeface="Arial"/>
                <a:ea typeface="Arial"/>
                <a:cs typeface="Arial"/>
                <a:sym typeface="Arial"/>
              </a:defRPr>
            </a:lvl2pPr>
            <a:lvl3pPr marL="1234440" marR="0" lvl="2" indent="-205740" algn="l" rtl="0">
              <a:lnSpc>
                <a:spcPct val="100000"/>
              </a:lnSpc>
              <a:spcBef>
                <a:spcPts val="0"/>
              </a:spcBef>
              <a:spcAft>
                <a:spcPts val="0"/>
              </a:spcAft>
              <a:buClr>
                <a:schemeClr val="dk1"/>
              </a:buClr>
              <a:buSzPts val="1400"/>
              <a:buFont typeface="Arial"/>
              <a:buNone/>
              <a:defRPr sz="2160" b="0" i="0" u="none" strike="noStrike" cap="none">
                <a:solidFill>
                  <a:schemeClr val="dk1"/>
                </a:solidFill>
                <a:latin typeface="Arial"/>
                <a:ea typeface="Arial"/>
                <a:cs typeface="Arial"/>
                <a:sym typeface="Arial"/>
              </a:defRPr>
            </a:lvl3pPr>
            <a:lvl4pPr marL="1645920" marR="0" lvl="3" indent="-205740" algn="l" rtl="0">
              <a:lnSpc>
                <a:spcPct val="100000"/>
              </a:lnSpc>
              <a:spcBef>
                <a:spcPts val="0"/>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4pPr>
            <a:lvl5pPr marL="2057400" marR="0" lvl="4" indent="-205740" algn="l" rtl="0">
              <a:lnSpc>
                <a:spcPct val="100000"/>
              </a:lnSpc>
              <a:spcBef>
                <a:spcPts val="0"/>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5pPr>
            <a:lvl6pPr marL="2468880" marR="0" lvl="5" indent="-205740" algn="l" rtl="0">
              <a:lnSpc>
                <a:spcPct val="100000"/>
              </a:lnSpc>
              <a:spcBef>
                <a:spcPts val="0"/>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6pPr>
            <a:lvl7pPr marL="2880360" marR="0" lvl="6" indent="-205740" algn="l" rtl="0">
              <a:lnSpc>
                <a:spcPct val="100000"/>
              </a:lnSpc>
              <a:spcBef>
                <a:spcPts val="0"/>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7pPr>
            <a:lvl8pPr marL="3291840" marR="0" lvl="7" indent="-205740" algn="l" rtl="0">
              <a:lnSpc>
                <a:spcPct val="100000"/>
              </a:lnSpc>
              <a:spcBef>
                <a:spcPts val="0"/>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8pPr>
            <a:lvl9pPr marL="3703320" marR="0" lvl="8" indent="-205740" algn="l" rtl="0">
              <a:lnSpc>
                <a:spcPct val="100000"/>
              </a:lnSpc>
              <a:spcBef>
                <a:spcPts val="0"/>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9pPr>
          </a:lstStyle>
          <a:p>
            <a:endParaRPr/>
          </a:p>
        </p:txBody>
      </p:sp>
      <p:sp>
        <p:nvSpPr>
          <p:cNvPr id="111" name="Google Shape;111;p24"/>
          <p:cNvSpPr txBox="1">
            <a:spLocks noGrp="1"/>
          </p:cNvSpPr>
          <p:nvPr>
            <p:ph type="sldNum" idx="12"/>
          </p:nvPr>
        </p:nvSpPr>
        <p:spPr>
          <a:xfrm>
            <a:off x="8556791" y="4749851"/>
            <a:ext cx="548700" cy="39339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pPr marL="0" lvl="0" indent="0" algn="l" rtl="0">
                <a:spcBef>
                  <a:spcPts val="0"/>
                </a:spcBef>
                <a:spcAft>
                  <a:spcPts val="0"/>
                </a:spcAft>
                <a:buNone/>
              </a:pPr>
              <a:t>‹#›</a:t>
            </a:fld>
            <a:endParaRPr/>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12"/>
        <p:cNvGrpSpPr/>
        <p:nvPr/>
      </p:nvGrpSpPr>
      <p:grpSpPr>
        <a:xfrm>
          <a:off x="0" y="0"/>
          <a:ext cx="0" cy="0"/>
          <a:chOff x="0" y="0"/>
          <a:chExt cx="0" cy="0"/>
        </a:xfrm>
      </p:grpSpPr>
      <p:sp>
        <p:nvSpPr>
          <p:cNvPr id="113" name="Google Shape;113;p25"/>
          <p:cNvSpPr txBox="1">
            <a:spLocks noGrp="1"/>
          </p:cNvSpPr>
          <p:nvPr>
            <p:ph type="title"/>
          </p:nvPr>
        </p:nvSpPr>
        <p:spPr>
          <a:xfrm>
            <a:off x="457200" y="205978"/>
            <a:ext cx="8229600" cy="85725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dk1"/>
              </a:buClr>
              <a:buSzPts val="1400"/>
              <a:buFont typeface="Arial"/>
              <a:buNone/>
              <a:defRPr sz="3240" b="1" i="0" u="none" strike="noStrike" cap="none">
                <a:solidFill>
                  <a:schemeClr val="dk1"/>
                </a:solidFill>
                <a:latin typeface="Arial"/>
                <a:ea typeface="Arial"/>
                <a:cs typeface="Arial"/>
                <a:sym typeface="Arial"/>
              </a:defRPr>
            </a:lvl1pPr>
            <a:lvl2pPr lvl="1" algn="l" rtl="0">
              <a:lnSpc>
                <a:spcPct val="100000"/>
              </a:lnSpc>
              <a:spcBef>
                <a:spcPts val="0"/>
              </a:spcBef>
              <a:spcAft>
                <a:spcPts val="0"/>
              </a:spcAft>
              <a:buClr>
                <a:schemeClr val="dk1"/>
              </a:buClr>
              <a:buSzPts val="1400"/>
              <a:buFont typeface="Arial"/>
              <a:buNone/>
              <a:defRPr sz="3240" b="1">
                <a:solidFill>
                  <a:schemeClr val="dk1"/>
                </a:solidFill>
              </a:defRPr>
            </a:lvl2pPr>
            <a:lvl3pPr lvl="2" algn="l" rtl="0">
              <a:lnSpc>
                <a:spcPct val="100000"/>
              </a:lnSpc>
              <a:spcBef>
                <a:spcPts val="0"/>
              </a:spcBef>
              <a:spcAft>
                <a:spcPts val="0"/>
              </a:spcAft>
              <a:buClr>
                <a:schemeClr val="dk1"/>
              </a:buClr>
              <a:buSzPts val="1400"/>
              <a:buFont typeface="Arial"/>
              <a:buNone/>
              <a:defRPr sz="3240" b="1">
                <a:solidFill>
                  <a:schemeClr val="dk1"/>
                </a:solidFill>
              </a:defRPr>
            </a:lvl3pPr>
            <a:lvl4pPr lvl="3" algn="l" rtl="0">
              <a:lnSpc>
                <a:spcPct val="100000"/>
              </a:lnSpc>
              <a:spcBef>
                <a:spcPts val="0"/>
              </a:spcBef>
              <a:spcAft>
                <a:spcPts val="0"/>
              </a:spcAft>
              <a:buClr>
                <a:schemeClr val="dk1"/>
              </a:buClr>
              <a:buSzPts val="1400"/>
              <a:buFont typeface="Arial"/>
              <a:buNone/>
              <a:defRPr sz="3240" b="1">
                <a:solidFill>
                  <a:schemeClr val="dk1"/>
                </a:solidFill>
              </a:defRPr>
            </a:lvl4pPr>
            <a:lvl5pPr lvl="4" algn="l" rtl="0">
              <a:lnSpc>
                <a:spcPct val="100000"/>
              </a:lnSpc>
              <a:spcBef>
                <a:spcPts val="0"/>
              </a:spcBef>
              <a:spcAft>
                <a:spcPts val="0"/>
              </a:spcAft>
              <a:buClr>
                <a:schemeClr val="dk1"/>
              </a:buClr>
              <a:buSzPts val="1400"/>
              <a:buFont typeface="Arial"/>
              <a:buNone/>
              <a:defRPr sz="3240" b="1">
                <a:solidFill>
                  <a:schemeClr val="dk1"/>
                </a:solidFill>
              </a:defRPr>
            </a:lvl5pPr>
            <a:lvl6pPr lvl="5" algn="l" rtl="0">
              <a:lnSpc>
                <a:spcPct val="100000"/>
              </a:lnSpc>
              <a:spcBef>
                <a:spcPts val="0"/>
              </a:spcBef>
              <a:spcAft>
                <a:spcPts val="0"/>
              </a:spcAft>
              <a:buClr>
                <a:schemeClr val="dk1"/>
              </a:buClr>
              <a:buSzPts val="1400"/>
              <a:buFont typeface="Arial"/>
              <a:buNone/>
              <a:defRPr sz="3240" b="1">
                <a:solidFill>
                  <a:schemeClr val="dk1"/>
                </a:solidFill>
              </a:defRPr>
            </a:lvl6pPr>
            <a:lvl7pPr lvl="6" algn="l" rtl="0">
              <a:lnSpc>
                <a:spcPct val="100000"/>
              </a:lnSpc>
              <a:spcBef>
                <a:spcPts val="0"/>
              </a:spcBef>
              <a:spcAft>
                <a:spcPts val="0"/>
              </a:spcAft>
              <a:buClr>
                <a:schemeClr val="dk1"/>
              </a:buClr>
              <a:buSzPts val="1400"/>
              <a:buFont typeface="Arial"/>
              <a:buNone/>
              <a:defRPr sz="3240" b="1">
                <a:solidFill>
                  <a:schemeClr val="dk1"/>
                </a:solidFill>
              </a:defRPr>
            </a:lvl7pPr>
            <a:lvl8pPr lvl="7" algn="l" rtl="0">
              <a:lnSpc>
                <a:spcPct val="100000"/>
              </a:lnSpc>
              <a:spcBef>
                <a:spcPts val="0"/>
              </a:spcBef>
              <a:spcAft>
                <a:spcPts val="0"/>
              </a:spcAft>
              <a:buClr>
                <a:schemeClr val="dk1"/>
              </a:buClr>
              <a:buSzPts val="1400"/>
              <a:buFont typeface="Arial"/>
              <a:buNone/>
              <a:defRPr sz="3240" b="1">
                <a:solidFill>
                  <a:schemeClr val="dk1"/>
                </a:solidFill>
              </a:defRPr>
            </a:lvl8pPr>
            <a:lvl9pPr lvl="8" algn="l" rtl="0">
              <a:lnSpc>
                <a:spcPct val="100000"/>
              </a:lnSpc>
              <a:spcBef>
                <a:spcPts val="0"/>
              </a:spcBef>
              <a:spcAft>
                <a:spcPts val="0"/>
              </a:spcAft>
              <a:buClr>
                <a:schemeClr val="dk1"/>
              </a:buClr>
              <a:buSzPts val="1400"/>
              <a:buFont typeface="Arial"/>
              <a:buNone/>
              <a:defRPr sz="3240" b="1">
                <a:solidFill>
                  <a:schemeClr val="dk1"/>
                </a:solidFill>
              </a:defRPr>
            </a:lvl9pPr>
          </a:lstStyle>
          <a:p>
            <a:endParaRPr/>
          </a:p>
        </p:txBody>
      </p:sp>
      <p:sp>
        <p:nvSpPr>
          <p:cNvPr id="114" name="Google Shape;114;p25"/>
          <p:cNvSpPr txBox="1">
            <a:spLocks noGrp="1"/>
          </p:cNvSpPr>
          <p:nvPr>
            <p:ph type="body" idx="1"/>
          </p:nvPr>
        </p:nvSpPr>
        <p:spPr>
          <a:xfrm>
            <a:off x="457200" y="1200150"/>
            <a:ext cx="3994500" cy="3725730"/>
          </a:xfrm>
          <a:prstGeom prst="rect">
            <a:avLst/>
          </a:prstGeom>
          <a:noFill/>
          <a:ln>
            <a:noFill/>
          </a:ln>
        </p:spPr>
        <p:txBody>
          <a:bodyPr spcFirstLastPara="1" wrap="square" lIns="91425" tIns="91425" rIns="91425" bIns="91425" anchor="t" anchorCtr="0">
            <a:noAutofit/>
          </a:bodyPr>
          <a:lstStyle>
            <a:lvl1pPr marL="411480" marR="0" lvl="0" indent="-205740" algn="l" rtl="0">
              <a:lnSpc>
                <a:spcPct val="100000"/>
              </a:lnSpc>
              <a:spcBef>
                <a:spcPts val="0"/>
              </a:spcBef>
              <a:spcAft>
                <a:spcPts val="0"/>
              </a:spcAft>
              <a:buClr>
                <a:schemeClr val="dk1"/>
              </a:buClr>
              <a:buSzPts val="1400"/>
              <a:buFont typeface="Arial"/>
              <a:buNone/>
              <a:defRPr sz="2700" b="0" i="0" u="none" strike="noStrike" cap="none">
                <a:solidFill>
                  <a:schemeClr val="dk1"/>
                </a:solidFill>
                <a:latin typeface="Arial"/>
                <a:ea typeface="Arial"/>
                <a:cs typeface="Arial"/>
                <a:sym typeface="Arial"/>
              </a:defRPr>
            </a:lvl1pPr>
            <a:lvl2pPr marL="822960" marR="0" lvl="1" indent="-205740" algn="l" rtl="0">
              <a:lnSpc>
                <a:spcPct val="100000"/>
              </a:lnSpc>
              <a:spcBef>
                <a:spcPts val="0"/>
              </a:spcBef>
              <a:spcAft>
                <a:spcPts val="0"/>
              </a:spcAft>
              <a:buClr>
                <a:schemeClr val="dk1"/>
              </a:buClr>
              <a:buSzPts val="1400"/>
              <a:buFont typeface="Arial"/>
              <a:buNone/>
              <a:defRPr sz="2160" b="0" i="0" u="none" strike="noStrike" cap="none">
                <a:solidFill>
                  <a:schemeClr val="dk1"/>
                </a:solidFill>
                <a:latin typeface="Arial"/>
                <a:ea typeface="Arial"/>
                <a:cs typeface="Arial"/>
                <a:sym typeface="Arial"/>
              </a:defRPr>
            </a:lvl2pPr>
            <a:lvl3pPr marL="1234440" marR="0" lvl="2" indent="-205740" algn="l" rtl="0">
              <a:lnSpc>
                <a:spcPct val="100000"/>
              </a:lnSpc>
              <a:spcBef>
                <a:spcPts val="0"/>
              </a:spcBef>
              <a:spcAft>
                <a:spcPts val="0"/>
              </a:spcAft>
              <a:buClr>
                <a:schemeClr val="dk1"/>
              </a:buClr>
              <a:buSzPts val="1400"/>
              <a:buFont typeface="Arial"/>
              <a:buNone/>
              <a:defRPr sz="2160" b="0" i="0" u="none" strike="noStrike" cap="none">
                <a:solidFill>
                  <a:schemeClr val="dk1"/>
                </a:solidFill>
                <a:latin typeface="Arial"/>
                <a:ea typeface="Arial"/>
                <a:cs typeface="Arial"/>
                <a:sym typeface="Arial"/>
              </a:defRPr>
            </a:lvl3pPr>
            <a:lvl4pPr marL="1645920" marR="0" lvl="3" indent="-205740" algn="l" rtl="0">
              <a:lnSpc>
                <a:spcPct val="100000"/>
              </a:lnSpc>
              <a:spcBef>
                <a:spcPts val="0"/>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4pPr>
            <a:lvl5pPr marL="2057400" marR="0" lvl="4" indent="-205740" algn="l" rtl="0">
              <a:lnSpc>
                <a:spcPct val="100000"/>
              </a:lnSpc>
              <a:spcBef>
                <a:spcPts val="0"/>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5pPr>
            <a:lvl6pPr marL="2468880" marR="0" lvl="5" indent="-205740" algn="l" rtl="0">
              <a:lnSpc>
                <a:spcPct val="100000"/>
              </a:lnSpc>
              <a:spcBef>
                <a:spcPts val="0"/>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6pPr>
            <a:lvl7pPr marL="2880360" marR="0" lvl="6" indent="-205740" algn="l" rtl="0">
              <a:lnSpc>
                <a:spcPct val="100000"/>
              </a:lnSpc>
              <a:spcBef>
                <a:spcPts val="0"/>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7pPr>
            <a:lvl8pPr marL="3291840" marR="0" lvl="7" indent="-205740" algn="l" rtl="0">
              <a:lnSpc>
                <a:spcPct val="100000"/>
              </a:lnSpc>
              <a:spcBef>
                <a:spcPts val="0"/>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8pPr>
            <a:lvl9pPr marL="3703320" marR="0" lvl="8" indent="-205740" algn="l" rtl="0">
              <a:lnSpc>
                <a:spcPct val="100000"/>
              </a:lnSpc>
              <a:spcBef>
                <a:spcPts val="0"/>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9pPr>
          </a:lstStyle>
          <a:p>
            <a:endParaRPr/>
          </a:p>
        </p:txBody>
      </p:sp>
      <p:sp>
        <p:nvSpPr>
          <p:cNvPr id="115" name="Google Shape;115;p25"/>
          <p:cNvSpPr txBox="1">
            <a:spLocks noGrp="1"/>
          </p:cNvSpPr>
          <p:nvPr>
            <p:ph type="body" idx="2"/>
          </p:nvPr>
        </p:nvSpPr>
        <p:spPr>
          <a:xfrm>
            <a:off x="4692273" y="1200150"/>
            <a:ext cx="3994500" cy="3725730"/>
          </a:xfrm>
          <a:prstGeom prst="rect">
            <a:avLst/>
          </a:prstGeom>
          <a:noFill/>
          <a:ln>
            <a:noFill/>
          </a:ln>
        </p:spPr>
        <p:txBody>
          <a:bodyPr spcFirstLastPara="1" wrap="square" lIns="91425" tIns="91425" rIns="91425" bIns="91425" anchor="t" anchorCtr="0">
            <a:noAutofit/>
          </a:bodyPr>
          <a:lstStyle>
            <a:lvl1pPr marL="411480" marR="0" lvl="0" indent="-205740" algn="l" rtl="0">
              <a:lnSpc>
                <a:spcPct val="100000"/>
              </a:lnSpc>
              <a:spcBef>
                <a:spcPts val="0"/>
              </a:spcBef>
              <a:spcAft>
                <a:spcPts val="0"/>
              </a:spcAft>
              <a:buClr>
                <a:schemeClr val="dk1"/>
              </a:buClr>
              <a:buSzPts val="1400"/>
              <a:buFont typeface="Arial"/>
              <a:buNone/>
              <a:defRPr sz="2700" b="0" i="0" u="none" strike="noStrike" cap="none">
                <a:solidFill>
                  <a:schemeClr val="dk1"/>
                </a:solidFill>
                <a:latin typeface="Arial"/>
                <a:ea typeface="Arial"/>
                <a:cs typeface="Arial"/>
                <a:sym typeface="Arial"/>
              </a:defRPr>
            </a:lvl1pPr>
            <a:lvl2pPr marL="822960" marR="0" lvl="1" indent="-205740" algn="l" rtl="0">
              <a:lnSpc>
                <a:spcPct val="100000"/>
              </a:lnSpc>
              <a:spcBef>
                <a:spcPts val="0"/>
              </a:spcBef>
              <a:spcAft>
                <a:spcPts val="0"/>
              </a:spcAft>
              <a:buClr>
                <a:schemeClr val="dk1"/>
              </a:buClr>
              <a:buSzPts val="1400"/>
              <a:buFont typeface="Arial"/>
              <a:buNone/>
              <a:defRPr sz="2160" b="0" i="0" u="none" strike="noStrike" cap="none">
                <a:solidFill>
                  <a:schemeClr val="dk1"/>
                </a:solidFill>
                <a:latin typeface="Arial"/>
                <a:ea typeface="Arial"/>
                <a:cs typeface="Arial"/>
                <a:sym typeface="Arial"/>
              </a:defRPr>
            </a:lvl2pPr>
            <a:lvl3pPr marL="1234440" marR="0" lvl="2" indent="-205740" algn="l" rtl="0">
              <a:lnSpc>
                <a:spcPct val="100000"/>
              </a:lnSpc>
              <a:spcBef>
                <a:spcPts val="0"/>
              </a:spcBef>
              <a:spcAft>
                <a:spcPts val="0"/>
              </a:spcAft>
              <a:buClr>
                <a:schemeClr val="dk1"/>
              </a:buClr>
              <a:buSzPts val="1400"/>
              <a:buFont typeface="Arial"/>
              <a:buNone/>
              <a:defRPr sz="2160" b="0" i="0" u="none" strike="noStrike" cap="none">
                <a:solidFill>
                  <a:schemeClr val="dk1"/>
                </a:solidFill>
                <a:latin typeface="Arial"/>
                <a:ea typeface="Arial"/>
                <a:cs typeface="Arial"/>
                <a:sym typeface="Arial"/>
              </a:defRPr>
            </a:lvl3pPr>
            <a:lvl4pPr marL="1645920" marR="0" lvl="3" indent="-205740" algn="l" rtl="0">
              <a:lnSpc>
                <a:spcPct val="100000"/>
              </a:lnSpc>
              <a:spcBef>
                <a:spcPts val="0"/>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4pPr>
            <a:lvl5pPr marL="2057400" marR="0" lvl="4" indent="-205740" algn="l" rtl="0">
              <a:lnSpc>
                <a:spcPct val="100000"/>
              </a:lnSpc>
              <a:spcBef>
                <a:spcPts val="0"/>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5pPr>
            <a:lvl6pPr marL="2468880" marR="0" lvl="5" indent="-205740" algn="l" rtl="0">
              <a:lnSpc>
                <a:spcPct val="100000"/>
              </a:lnSpc>
              <a:spcBef>
                <a:spcPts val="0"/>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6pPr>
            <a:lvl7pPr marL="2880360" marR="0" lvl="6" indent="-205740" algn="l" rtl="0">
              <a:lnSpc>
                <a:spcPct val="100000"/>
              </a:lnSpc>
              <a:spcBef>
                <a:spcPts val="0"/>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7pPr>
            <a:lvl8pPr marL="3291840" marR="0" lvl="7" indent="-205740" algn="l" rtl="0">
              <a:lnSpc>
                <a:spcPct val="100000"/>
              </a:lnSpc>
              <a:spcBef>
                <a:spcPts val="0"/>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8pPr>
            <a:lvl9pPr marL="3703320" marR="0" lvl="8" indent="-205740" algn="l" rtl="0">
              <a:lnSpc>
                <a:spcPct val="100000"/>
              </a:lnSpc>
              <a:spcBef>
                <a:spcPts val="0"/>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9pPr>
          </a:lstStyle>
          <a:p>
            <a:endParaRPr/>
          </a:p>
        </p:txBody>
      </p:sp>
      <p:sp>
        <p:nvSpPr>
          <p:cNvPr id="116" name="Google Shape;116;p25"/>
          <p:cNvSpPr txBox="1">
            <a:spLocks noGrp="1"/>
          </p:cNvSpPr>
          <p:nvPr>
            <p:ph type="sldNum" idx="12"/>
          </p:nvPr>
        </p:nvSpPr>
        <p:spPr>
          <a:xfrm>
            <a:off x="8556791" y="4749851"/>
            <a:ext cx="548700" cy="39339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pPr marL="0" lvl="0" indent="0" algn="l" rtl="0">
                <a:spcBef>
                  <a:spcPts val="0"/>
                </a:spcBef>
                <a:spcAft>
                  <a:spcPts val="0"/>
                </a:spcAft>
                <a:buNone/>
              </a:pPr>
              <a:t>‹#›</a:t>
            </a:fld>
            <a:endParaRPr/>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7"/>
        <p:cNvGrpSpPr/>
        <p:nvPr/>
      </p:nvGrpSpPr>
      <p:grpSpPr>
        <a:xfrm>
          <a:off x="0" y="0"/>
          <a:ext cx="0" cy="0"/>
          <a:chOff x="0" y="0"/>
          <a:chExt cx="0" cy="0"/>
        </a:xfrm>
      </p:grpSpPr>
      <p:sp>
        <p:nvSpPr>
          <p:cNvPr id="118" name="Google Shape;118;p26"/>
          <p:cNvSpPr txBox="1">
            <a:spLocks noGrp="1"/>
          </p:cNvSpPr>
          <p:nvPr>
            <p:ph type="title"/>
          </p:nvPr>
        </p:nvSpPr>
        <p:spPr>
          <a:xfrm>
            <a:off x="457200" y="205978"/>
            <a:ext cx="8229600" cy="85725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dk1"/>
              </a:buClr>
              <a:buSzPts val="1400"/>
              <a:buFont typeface="Arial"/>
              <a:buNone/>
              <a:defRPr sz="3240" b="1" i="0" u="none" strike="noStrike" cap="none">
                <a:solidFill>
                  <a:schemeClr val="dk1"/>
                </a:solidFill>
                <a:latin typeface="Arial"/>
                <a:ea typeface="Arial"/>
                <a:cs typeface="Arial"/>
                <a:sym typeface="Arial"/>
              </a:defRPr>
            </a:lvl1pPr>
            <a:lvl2pPr lvl="1" algn="l" rtl="0">
              <a:lnSpc>
                <a:spcPct val="100000"/>
              </a:lnSpc>
              <a:spcBef>
                <a:spcPts val="0"/>
              </a:spcBef>
              <a:spcAft>
                <a:spcPts val="0"/>
              </a:spcAft>
              <a:buClr>
                <a:schemeClr val="dk1"/>
              </a:buClr>
              <a:buSzPts val="1400"/>
              <a:buFont typeface="Arial"/>
              <a:buNone/>
              <a:defRPr sz="3240" b="1">
                <a:solidFill>
                  <a:schemeClr val="dk1"/>
                </a:solidFill>
              </a:defRPr>
            </a:lvl2pPr>
            <a:lvl3pPr lvl="2" algn="l" rtl="0">
              <a:lnSpc>
                <a:spcPct val="100000"/>
              </a:lnSpc>
              <a:spcBef>
                <a:spcPts val="0"/>
              </a:spcBef>
              <a:spcAft>
                <a:spcPts val="0"/>
              </a:spcAft>
              <a:buClr>
                <a:schemeClr val="dk1"/>
              </a:buClr>
              <a:buSzPts val="1400"/>
              <a:buFont typeface="Arial"/>
              <a:buNone/>
              <a:defRPr sz="3240" b="1">
                <a:solidFill>
                  <a:schemeClr val="dk1"/>
                </a:solidFill>
              </a:defRPr>
            </a:lvl3pPr>
            <a:lvl4pPr lvl="3" algn="l" rtl="0">
              <a:lnSpc>
                <a:spcPct val="100000"/>
              </a:lnSpc>
              <a:spcBef>
                <a:spcPts val="0"/>
              </a:spcBef>
              <a:spcAft>
                <a:spcPts val="0"/>
              </a:spcAft>
              <a:buClr>
                <a:schemeClr val="dk1"/>
              </a:buClr>
              <a:buSzPts val="1400"/>
              <a:buFont typeface="Arial"/>
              <a:buNone/>
              <a:defRPr sz="3240" b="1">
                <a:solidFill>
                  <a:schemeClr val="dk1"/>
                </a:solidFill>
              </a:defRPr>
            </a:lvl4pPr>
            <a:lvl5pPr lvl="4" algn="l" rtl="0">
              <a:lnSpc>
                <a:spcPct val="100000"/>
              </a:lnSpc>
              <a:spcBef>
                <a:spcPts val="0"/>
              </a:spcBef>
              <a:spcAft>
                <a:spcPts val="0"/>
              </a:spcAft>
              <a:buClr>
                <a:schemeClr val="dk1"/>
              </a:buClr>
              <a:buSzPts val="1400"/>
              <a:buFont typeface="Arial"/>
              <a:buNone/>
              <a:defRPr sz="3240" b="1">
                <a:solidFill>
                  <a:schemeClr val="dk1"/>
                </a:solidFill>
              </a:defRPr>
            </a:lvl5pPr>
            <a:lvl6pPr lvl="5" algn="l" rtl="0">
              <a:lnSpc>
                <a:spcPct val="100000"/>
              </a:lnSpc>
              <a:spcBef>
                <a:spcPts val="0"/>
              </a:spcBef>
              <a:spcAft>
                <a:spcPts val="0"/>
              </a:spcAft>
              <a:buClr>
                <a:schemeClr val="dk1"/>
              </a:buClr>
              <a:buSzPts val="1400"/>
              <a:buFont typeface="Arial"/>
              <a:buNone/>
              <a:defRPr sz="3240" b="1">
                <a:solidFill>
                  <a:schemeClr val="dk1"/>
                </a:solidFill>
              </a:defRPr>
            </a:lvl6pPr>
            <a:lvl7pPr lvl="6" algn="l" rtl="0">
              <a:lnSpc>
                <a:spcPct val="100000"/>
              </a:lnSpc>
              <a:spcBef>
                <a:spcPts val="0"/>
              </a:spcBef>
              <a:spcAft>
                <a:spcPts val="0"/>
              </a:spcAft>
              <a:buClr>
                <a:schemeClr val="dk1"/>
              </a:buClr>
              <a:buSzPts val="1400"/>
              <a:buFont typeface="Arial"/>
              <a:buNone/>
              <a:defRPr sz="3240" b="1">
                <a:solidFill>
                  <a:schemeClr val="dk1"/>
                </a:solidFill>
              </a:defRPr>
            </a:lvl7pPr>
            <a:lvl8pPr lvl="7" algn="l" rtl="0">
              <a:lnSpc>
                <a:spcPct val="100000"/>
              </a:lnSpc>
              <a:spcBef>
                <a:spcPts val="0"/>
              </a:spcBef>
              <a:spcAft>
                <a:spcPts val="0"/>
              </a:spcAft>
              <a:buClr>
                <a:schemeClr val="dk1"/>
              </a:buClr>
              <a:buSzPts val="1400"/>
              <a:buFont typeface="Arial"/>
              <a:buNone/>
              <a:defRPr sz="3240" b="1">
                <a:solidFill>
                  <a:schemeClr val="dk1"/>
                </a:solidFill>
              </a:defRPr>
            </a:lvl8pPr>
            <a:lvl9pPr lvl="8" algn="l" rtl="0">
              <a:lnSpc>
                <a:spcPct val="100000"/>
              </a:lnSpc>
              <a:spcBef>
                <a:spcPts val="0"/>
              </a:spcBef>
              <a:spcAft>
                <a:spcPts val="0"/>
              </a:spcAft>
              <a:buClr>
                <a:schemeClr val="dk1"/>
              </a:buClr>
              <a:buSzPts val="1400"/>
              <a:buFont typeface="Arial"/>
              <a:buNone/>
              <a:defRPr sz="3240" b="1">
                <a:solidFill>
                  <a:schemeClr val="dk1"/>
                </a:solidFill>
              </a:defRPr>
            </a:lvl9pPr>
          </a:lstStyle>
          <a:p>
            <a:endParaRPr/>
          </a:p>
        </p:txBody>
      </p:sp>
      <p:sp>
        <p:nvSpPr>
          <p:cNvPr id="119" name="Google Shape;119;p26"/>
          <p:cNvSpPr txBox="1">
            <a:spLocks noGrp="1"/>
          </p:cNvSpPr>
          <p:nvPr>
            <p:ph type="sldNum" idx="12"/>
          </p:nvPr>
        </p:nvSpPr>
        <p:spPr>
          <a:xfrm>
            <a:off x="8556791" y="4749851"/>
            <a:ext cx="548700" cy="39339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pPr marL="0" lvl="0" indent="0" algn="l" rtl="0">
                <a:spcBef>
                  <a:spcPts val="0"/>
                </a:spcBef>
                <a:spcAft>
                  <a:spcPts val="0"/>
                </a:spcAft>
                <a:buNone/>
              </a:pPr>
              <a:t>‹#›</a:t>
            </a:fld>
            <a:endParaRPr/>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20"/>
        <p:cNvGrpSpPr/>
        <p:nvPr/>
      </p:nvGrpSpPr>
      <p:grpSpPr>
        <a:xfrm>
          <a:off x="0" y="0"/>
          <a:ext cx="0" cy="0"/>
          <a:chOff x="0" y="0"/>
          <a:chExt cx="0" cy="0"/>
        </a:xfrm>
      </p:grpSpPr>
      <p:sp>
        <p:nvSpPr>
          <p:cNvPr id="121" name="Google Shape;121;p27"/>
          <p:cNvSpPr txBox="1">
            <a:spLocks noGrp="1"/>
          </p:cNvSpPr>
          <p:nvPr>
            <p:ph type="body" idx="1"/>
          </p:nvPr>
        </p:nvSpPr>
        <p:spPr>
          <a:xfrm>
            <a:off x="457200" y="4406309"/>
            <a:ext cx="8229600" cy="519480"/>
          </a:xfrm>
          <a:prstGeom prst="rect">
            <a:avLst/>
          </a:prstGeom>
          <a:noFill/>
          <a:ln>
            <a:noFill/>
          </a:ln>
        </p:spPr>
        <p:txBody>
          <a:bodyPr spcFirstLastPara="1" wrap="square" lIns="91425" tIns="91425" rIns="91425" bIns="91425" anchor="t" anchorCtr="0">
            <a:noAutofit/>
          </a:bodyPr>
          <a:lstStyle>
            <a:lvl1pPr marL="411480" marR="0" lvl="0" indent="-205740" algn="ctr" rtl="0">
              <a:lnSpc>
                <a:spcPct val="100000"/>
              </a:lnSpc>
              <a:spcBef>
                <a:spcPts val="324"/>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1pPr>
            <a:lvl2pPr marL="822960" marR="0" lvl="1" indent="-205740" algn="l" rtl="0">
              <a:lnSpc>
                <a:spcPct val="100000"/>
              </a:lnSpc>
              <a:spcBef>
                <a:spcPts val="432"/>
              </a:spcBef>
              <a:spcAft>
                <a:spcPts val="0"/>
              </a:spcAft>
              <a:buClr>
                <a:schemeClr val="dk1"/>
              </a:buClr>
              <a:buSzPts val="1400"/>
              <a:buFont typeface="Arial"/>
              <a:buNone/>
              <a:defRPr sz="2160" b="0" i="0" u="none" strike="noStrike" cap="none">
                <a:solidFill>
                  <a:schemeClr val="dk1"/>
                </a:solidFill>
                <a:latin typeface="Arial"/>
                <a:ea typeface="Arial"/>
                <a:cs typeface="Arial"/>
                <a:sym typeface="Arial"/>
              </a:defRPr>
            </a:lvl2pPr>
            <a:lvl3pPr marL="1234440" marR="0" lvl="2" indent="-205740" algn="l" rtl="0">
              <a:lnSpc>
                <a:spcPct val="100000"/>
              </a:lnSpc>
              <a:spcBef>
                <a:spcPts val="432"/>
              </a:spcBef>
              <a:spcAft>
                <a:spcPts val="0"/>
              </a:spcAft>
              <a:buClr>
                <a:schemeClr val="dk1"/>
              </a:buClr>
              <a:buSzPts val="1400"/>
              <a:buFont typeface="Arial"/>
              <a:buNone/>
              <a:defRPr sz="2160" b="0" i="0" u="none" strike="noStrike" cap="none">
                <a:solidFill>
                  <a:schemeClr val="dk1"/>
                </a:solidFill>
                <a:latin typeface="Arial"/>
                <a:ea typeface="Arial"/>
                <a:cs typeface="Arial"/>
                <a:sym typeface="Arial"/>
              </a:defRPr>
            </a:lvl3pPr>
            <a:lvl4pPr marL="1645920" marR="0" lvl="3" indent="-205740" algn="l" rtl="0">
              <a:lnSpc>
                <a:spcPct val="100000"/>
              </a:lnSpc>
              <a:spcBef>
                <a:spcPts val="324"/>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4pPr>
            <a:lvl5pPr marL="2057400" marR="0" lvl="4" indent="-205740" algn="l" rtl="0">
              <a:lnSpc>
                <a:spcPct val="100000"/>
              </a:lnSpc>
              <a:spcBef>
                <a:spcPts val="324"/>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5pPr>
            <a:lvl6pPr marL="2468880" marR="0" lvl="5" indent="-205740" algn="l" rtl="0">
              <a:lnSpc>
                <a:spcPct val="100000"/>
              </a:lnSpc>
              <a:spcBef>
                <a:spcPts val="324"/>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6pPr>
            <a:lvl7pPr marL="2880360" marR="0" lvl="6" indent="-205740" algn="l" rtl="0">
              <a:lnSpc>
                <a:spcPct val="100000"/>
              </a:lnSpc>
              <a:spcBef>
                <a:spcPts val="324"/>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7pPr>
            <a:lvl8pPr marL="3291840" marR="0" lvl="7" indent="-205740" algn="l" rtl="0">
              <a:lnSpc>
                <a:spcPct val="100000"/>
              </a:lnSpc>
              <a:spcBef>
                <a:spcPts val="324"/>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8pPr>
            <a:lvl9pPr marL="3703320" marR="0" lvl="8" indent="-205740" algn="l" rtl="0">
              <a:lnSpc>
                <a:spcPct val="100000"/>
              </a:lnSpc>
              <a:spcBef>
                <a:spcPts val="324"/>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9pPr>
          </a:lstStyle>
          <a:p>
            <a:endParaRPr/>
          </a:p>
        </p:txBody>
      </p:sp>
      <p:sp>
        <p:nvSpPr>
          <p:cNvPr id="122" name="Google Shape;122;p27"/>
          <p:cNvSpPr txBox="1">
            <a:spLocks noGrp="1"/>
          </p:cNvSpPr>
          <p:nvPr>
            <p:ph type="sldNum" idx="12"/>
          </p:nvPr>
        </p:nvSpPr>
        <p:spPr>
          <a:xfrm>
            <a:off x="8556791" y="4749851"/>
            <a:ext cx="548700" cy="39339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pPr marL="0" lvl="0" indent="0" algn="l" rtl="0">
                <a:spcBef>
                  <a:spcPts val="0"/>
                </a:spcBef>
                <a:spcAft>
                  <a:spcPts val="0"/>
                </a:spcAft>
                <a:buNone/>
              </a:pPr>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Teal">
    <p:bg bwMode="ltGray">
      <p:bgPr>
        <a:solidFill>
          <a:schemeClr val="accent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B5AC2BF-B4C1-48CC-950D-F9BD6206A0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8964000" cy="5164742"/>
          </a:xfrm>
          <a:prstGeom prst="rect">
            <a:avLst/>
          </a:prstGeom>
        </p:spPr>
      </p:pic>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8" name="Straight Connector 7">
            <a:extLst>
              <a:ext uri="{FF2B5EF4-FFF2-40B4-BE49-F238E27FC236}">
                <a16:creationId xmlns:a16="http://schemas.microsoft.com/office/drawing/2014/main" id="{C4FE492E-021C-403E-915D-EBCCE22652B8}"/>
              </a:ext>
            </a:extLst>
          </p:cNvPr>
          <p:cNvCxnSpPr/>
          <p:nvPr userDrawn="1"/>
        </p:nvCxnSpPr>
        <p:spPr>
          <a:xfrm>
            <a:off x="792000" y="1525500"/>
            <a:ext cx="648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2A1ABBF-00DF-4E17-8D1B-B2E7DC6D416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70533" y="3166999"/>
            <a:ext cx="1108667" cy="1108667"/>
          </a:xfrm>
          <a:prstGeom prst="rect">
            <a:avLst/>
          </a:prstGeom>
        </p:spPr>
      </p:pic>
    </p:spTree>
    <p:extLst>
      <p:ext uri="{BB962C8B-B14F-4D97-AF65-F5344CB8AC3E}">
        <p14:creationId xmlns:p14="http://schemas.microsoft.com/office/powerpoint/2010/main" val="352667474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3"/>
        <p:cNvGrpSpPr/>
        <p:nvPr/>
      </p:nvGrpSpPr>
      <p:grpSpPr>
        <a:xfrm>
          <a:off x="0" y="0"/>
          <a:ext cx="0" cy="0"/>
          <a:chOff x="0" y="0"/>
          <a:chExt cx="0" cy="0"/>
        </a:xfrm>
      </p:grpSpPr>
      <p:sp>
        <p:nvSpPr>
          <p:cNvPr id="124" name="Google Shape;124;p28"/>
          <p:cNvSpPr txBox="1">
            <a:spLocks noGrp="1"/>
          </p:cNvSpPr>
          <p:nvPr>
            <p:ph type="sldNum" idx="12"/>
          </p:nvPr>
        </p:nvSpPr>
        <p:spPr>
          <a:xfrm>
            <a:off x="8556791" y="4749851"/>
            <a:ext cx="548700" cy="39339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pPr marL="0" lvl="0" indent="0" algn="l" rtl="0">
                <a:spcBef>
                  <a:spcPts val="0"/>
                </a:spcBef>
                <a:spcAft>
                  <a:spcPts val="0"/>
                </a:spcAft>
                <a:buNone/>
              </a:pPr>
              <a:t>‹#›</a:t>
            </a:fld>
            <a:endParaRPr/>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matchingName="Title - mauve background">
  <p:cSld name="Heritage cover slide">
    <p:bg>
      <p:bgPr>
        <a:solidFill>
          <a:srgbClr val="C2BDDE"/>
        </a:solidFill>
        <a:effectLst/>
      </p:bgPr>
    </p:bg>
    <p:spTree>
      <p:nvGrpSpPr>
        <p:cNvPr id="1" name="Shape 125"/>
        <p:cNvGrpSpPr/>
        <p:nvPr/>
      </p:nvGrpSpPr>
      <p:grpSpPr>
        <a:xfrm>
          <a:off x="0" y="0"/>
          <a:ext cx="0" cy="0"/>
          <a:chOff x="0" y="0"/>
          <a:chExt cx="0" cy="0"/>
        </a:xfrm>
      </p:grpSpPr>
      <p:sp>
        <p:nvSpPr>
          <p:cNvPr id="126" name="Google Shape;126;p29"/>
          <p:cNvSpPr txBox="1">
            <a:spLocks noGrp="1"/>
          </p:cNvSpPr>
          <p:nvPr>
            <p:ph type="title"/>
          </p:nvPr>
        </p:nvSpPr>
        <p:spPr>
          <a:xfrm>
            <a:off x="157161" y="215900"/>
            <a:ext cx="5424600" cy="227016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SzPts val="1400"/>
              <a:buFont typeface="Open Sans"/>
              <a:buNone/>
              <a:defRPr sz="3960" b="1" i="0" u="none" strike="noStrike" cap="none">
                <a:latin typeface="Open Sans"/>
                <a:ea typeface="Open Sans"/>
                <a:cs typeface="Open Sans"/>
                <a:sym typeface="Open Sans"/>
              </a:defRPr>
            </a:lvl1pPr>
            <a:lvl2pPr lvl="1" indent="0" rtl="0">
              <a:spcBef>
                <a:spcPts val="0"/>
              </a:spcBef>
              <a:spcAft>
                <a:spcPts val="0"/>
              </a:spcAft>
              <a:buSzPts val="1400"/>
              <a:buFont typeface="Arial"/>
              <a:buNone/>
              <a:defRPr sz="1620"/>
            </a:lvl2pPr>
            <a:lvl3pPr lvl="2" indent="0" rtl="0">
              <a:spcBef>
                <a:spcPts val="0"/>
              </a:spcBef>
              <a:spcAft>
                <a:spcPts val="0"/>
              </a:spcAft>
              <a:buSzPts val="1400"/>
              <a:buFont typeface="Arial"/>
              <a:buNone/>
              <a:defRPr sz="1620"/>
            </a:lvl3pPr>
            <a:lvl4pPr lvl="3" indent="0" rtl="0">
              <a:spcBef>
                <a:spcPts val="0"/>
              </a:spcBef>
              <a:spcAft>
                <a:spcPts val="0"/>
              </a:spcAft>
              <a:buSzPts val="1400"/>
              <a:buFont typeface="Arial"/>
              <a:buNone/>
              <a:defRPr sz="1620"/>
            </a:lvl4pPr>
            <a:lvl5pPr lvl="4" indent="0" rtl="0">
              <a:spcBef>
                <a:spcPts val="0"/>
              </a:spcBef>
              <a:spcAft>
                <a:spcPts val="0"/>
              </a:spcAft>
              <a:buSzPts val="1400"/>
              <a:buFont typeface="Arial"/>
              <a:buNone/>
              <a:defRPr sz="1620"/>
            </a:lvl5pPr>
            <a:lvl6pPr lvl="5" indent="0" rtl="0">
              <a:spcBef>
                <a:spcPts val="0"/>
              </a:spcBef>
              <a:spcAft>
                <a:spcPts val="0"/>
              </a:spcAft>
              <a:buSzPts val="1400"/>
              <a:buFont typeface="Arial"/>
              <a:buNone/>
              <a:defRPr sz="1620"/>
            </a:lvl6pPr>
            <a:lvl7pPr lvl="6" indent="0" rtl="0">
              <a:spcBef>
                <a:spcPts val="0"/>
              </a:spcBef>
              <a:spcAft>
                <a:spcPts val="0"/>
              </a:spcAft>
              <a:buSzPts val="1400"/>
              <a:buFont typeface="Arial"/>
              <a:buNone/>
              <a:defRPr sz="1620"/>
            </a:lvl7pPr>
            <a:lvl8pPr lvl="7" indent="0" rtl="0">
              <a:spcBef>
                <a:spcPts val="0"/>
              </a:spcBef>
              <a:spcAft>
                <a:spcPts val="0"/>
              </a:spcAft>
              <a:buSzPts val="1400"/>
              <a:buFont typeface="Arial"/>
              <a:buNone/>
              <a:defRPr sz="1620"/>
            </a:lvl8pPr>
            <a:lvl9pPr lvl="8" indent="0" rtl="0">
              <a:spcBef>
                <a:spcPts val="0"/>
              </a:spcBef>
              <a:spcAft>
                <a:spcPts val="0"/>
              </a:spcAft>
              <a:buSzPts val="1400"/>
              <a:buFont typeface="Arial"/>
              <a:buNone/>
              <a:defRPr sz="1620"/>
            </a:lvl9pPr>
          </a:lstStyle>
          <a:p>
            <a:endParaRPr/>
          </a:p>
        </p:txBody>
      </p:sp>
      <p:sp>
        <p:nvSpPr>
          <p:cNvPr id="127" name="Google Shape;127;p29"/>
          <p:cNvSpPr txBox="1">
            <a:spLocks noGrp="1"/>
          </p:cNvSpPr>
          <p:nvPr>
            <p:ph type="body" idx="1"/>
          </p:nvPr>
        </p:nvSpPr>
        <p:spPr>
          <a:xfrm>
            <a:off x="5775160" y="3923632"/>
            <a:ext cx="3195000" cy="1038420"/>
          </a:xfrm>
          <a:prstGeom prst="rect">
            <a:avLst/>
          </a:prstGeom>
          <a:noFill/>
          <a:ln>
            <a:noFill/>
          </a:ln>
        </p:spPr>
        <p:txBody>
          <a:bodyPr spcFirstLastPara="1" wrap="square" lIns="91425" tIns="91425" rIns="91425" bIns="91425" anchor="b" anchorCtr="0">
            <a:noAutofit/>
          </a:bodyPr>
          <a:lstStyle>
            <a:lvl1pPr marL="411480" marR="0" lvl="0" indent="-205740" rtl="0">
              <a:lnSpc>
                <a:spcPct val="100000"/>
              </a:lnSpc>
              <a:spcBef>
                <a:spcPts val="360"/>
              </a:spcBef>
              <a:spcAft>
                <a:spcPts val="0"/>
              </a:spcAft>
              <a:buSzPts val="1400"/>
              <a:buNone/>
              <a:defRPr sz="1800" i="0" u="none" strike="noStrike" cap="none"/>
            </a:lvl1pPr>
            <a:lvl2pPr marL="822960" marR="0" lvl="1" indent="-365760" rtl="0">
              <a:lnSpc>
                <a:spcPct val="100000"/>
              </a:lnSpc>
              <a:spcBef>
                <a:spcPts val="504"/>
              </a:spcBef>
              <a:spcAft>
                <a:spcPts val="0"/>
              </a:spcAft>
              <a:buSzPts val="2800"/>
              <a:buChar char="–"/>
              <a:defRPr sz="2520" i="0" u="none" strike="noStrike" cap="none"/>
            </a:lvl2pPr>
            <a:lvl3pPr marL="1234440" marR="0" lvl="2" indent="-342900" rtl="0">
              <a:lnSpc>
                <a:spcPct val="100000"/>
              </a:lnSpc>
              <a:spcBef>
                <a:spcPts val="432"/>
              </a:spcBef>
              <a:spcAft>
                <a:spcPts val="0"/>
              </a:spcAft>
              <a:buSzPts val="2400"/>
              <a:buChar char="•"/>
              <a:defRPr sz="2160" i="0" u="none" strike="noStrike" cap="none"/>
            </a:lvl3pPr>
            <a:lvl4pPr marL="1645920" marR="0" lvl="3" indent="-320040" rtl="0">
              <a:lnSpc>
                <a:spcPct val="100000"/>
              </a:lnSpc>
              <a:spcBef>
                <a:spcPts val="360"/>
              </a:spcBef>
              <a:spcAft>
                <a:spcPts val="0"/>
              </a:spcAft>
              <a:buSzPts val="2000"/>
              <a:buChar char="–"/>
              <a:defRPr sz="1800" i="0" u="none" strike="noStrike" cap="none"/>
            </a:lvl4pPr>
            <a:lvl5pPr marL="2057400" marR="0" lvl="4" indent="-320040" rtl="0">
              <a:lnSpc>
                <a:spcPct val="100000"/>
              </a:lnSpc>
              <a:spcBef>
                <a:spcPts val="360"/>
              </a:spcBef>
              <a:spcAft>
                <a:spcPts val="0"/>
              </a:spcAft>
              <a:buSzPts val="2000"/>
              <a:buChar char="»"/>
              <a:defRPr sz="1800" i="0" u="none" strike="noStrike" cap="none"/>
            </a:lvl5pPr>
            <a:lvl6pPr marL="2468880" marR="0" lvl="5" indent="-320040" rtl="0">
              <a:lnSpc>
                <a:spcPct val="100000"/>
              </a:lnSpc>
              <a:spcBef>
                <a:spcPts val="360"/>
              </a:spcBef>
              <a:spcAft>
                <a:spcPts val="0"/>
              </a:spcAft>
              <a:buSzPts val="2000"/>
              <a:buChar char="•"/>
              <a:defRPr sz="1800" i="0" u="none" strike="noStrike" cap="none"/>
            </a:lvl6pPr>
            <a:lvl7pPr marL="2880360" marR="0" lvl="6" indent="-320040" rtl="0">
              <a:lnSpc>
                <a:spcPct val="100000"/>
              </a:lnSpc>
              <a:spcBef>
                <a:spcPts val="360"/>
              </a:spcBef>
              <a:spcAft>
                <a:spcPts val="0"/>
              </a:spcAft>
              <a:buSzPts val="2000"/>
              <a:buChar char="•"/>
              <a:defRPr sz="1800" i="0" u="none" strike="noStrike" cap="none"/>
            </a:lvl7pPr>
            <a:lvl8pPr marL="3291840" marR="0" lvl="7" indent="-320040" rtl="0">
              <a:lnSpc>
                <a:spcPct val="100000"/>
              </a:lnSpc>
              <a:spcBef>
                <a:spcPts val="360"/>
              </a:spcBef>
              <a:spcAft>
                <a:spcPts val="0"/>
              </a:spcAft>
              <a:buSzPts val="2000"/>
              <a:buChar char="•"/>
              <a:defRPr sz="1800" i="0" u="none" strike="noStrike" cap="none"/>
            </a:lvl8pPr>
            <a:lvl9pPr marL="3703320" marR="0" lvl="8" indent="-320040" rtl="0">
              <a:lnSpc>
                <a:spcPct val="100000"/>
              </a:lnSpc>
              <a:spcBef>
                <a:spcPts val="360"/>
              </a:spcBef>
              <a:spcAft>
                <a:spcPts val="0"/>
              </a:spcAft>
              <a:buSzPts val="2000"/>
              <a:buChar char="•"/>
              <a:defRPr sz="1800" i="0" u="none" strike="noStrike" cap="none"/>
            </a:lvl9pPr>
          </a:lstStyle>
          <a:p>
            <a:endParaRPr/>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54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4680"/>
            </a:lvl1pPr>
            <a:lvl2pPr lvl="1" algn="ctr">
              <a:spcBef>
                <a:spcPts val="0"/>
              </a:spcBef>
              <a:spcAft>
                <a:spcPts val="0"/>
              </a:spcAft>
              <a:buSzPts val="5200"/>
              <a:buNone/>
              <a:defRPr sz="4680"/>
            </a:lvl2pPr>
            <a:lvl3pPr lvl="2" algn="ctr">
              <a:spcBef>
                <a:spcPts val="0"/>
              </a:spcBef>
              <a:spcAft>
                <a:spcPts val="0"/>
              </a:spcAft>
              <a:buSzPts val="5200"/>
              <a:buNone/>
              <a:defRPr sz="4680"/>
            </a:lvl3pPr>
            <a:lvl4pPr lvl="3" algn="ctr">
              <a:spcBef>
                <a:spcPts val="0"/>
              </a:spcBef>
              <a:spcAft>
                <a:spcPts val="0"/>
              </a:spcAft>
              <a:buSzPts val="5200"/>
              <a:buNone/>
              <a:defRPr sz="4680"/>
            </a:lvl4pPr>
            <a:lvl5pPr lvl="4" algn="ctr">
              <a:spcBef>
                <a:spcPts val="0"/>
              </a:spcBef>
              <a:spcAft>
                <a:spcPts val="0"/>
              </a:spcAft>
              <a:buSzPts val="5200"/>
              <a:buNone/>
              <a:defRPr sz="4680"/>
            </a:lvl5pPr>
            <a:lvl6pPr lvl="5" algn="ctr">
              <a:spcBef>
                <a:spcPts val="0"/>
              </a:spcBef>
              <a:spcAft>
                <a:spcPts val="0"/>
              </a:spcAft>
              <a:buSzPts val="5200"/>
              <a:buNone/>
              <a:defRPr sz="4680"/>
            </a:lvl6pPr>
            <a:lvl7pPr lvl="6" algn="ctr">
              <a:spcBef>
                <a:spcPts val="0"/>
              </a:spcBef>
              <a:spcAft>
                <a:spcPts val="0"/>
              </a:spcAft>
              <a:buSzPts val="5200"/>
              <a:buNone/>
              <a:defRPr sz="4680"/>
            </a:lvl7pPr>
            <a:lvl8pPr lvl="7" algn="ctr">
              <a:spcBef>
                <a:spcPts val="0"/>
              </a:spcBef>
              <a:spcAft>
                <a:spcPts val="0"/>
              </a:spcAft>
              <a:buSzPts val="5200"/>
              <a:buNone/>
              <a:defRPr sz="4680"/>
            </a:lvl8pPr>
            <a:lvl9pPr lvl="8" algn="ctr">
              <a:spcBef>
                <a:spcPts val="0"/>
              </a:spcBef>
              <a:spcAft>
                <a:spcPts val="0"/>
              </a:spcAft>
              <a:buSzPts val="5200"/>
              <a:buNone/>
              <a:defRPr sz="4680"/>
            </a:lvl9pPr>
          </a:lstStyle>
          <a:p>
            <a:endParaRPr/>
          </a:p>
        </p:txBody>
      </p:sp>
      <p:sp>
        <p:nvSpPr>
          <p:cNvPr id="11" name="Google Shape;11;p2"/>
          <p:cNvSpPr txBox="1">
            <a:spLocks noGrp="1"/>
          </p:cNvSpPr>
          <p:nvPr>
            <p:ph type="subTitle" idx="1"/>
          </p:nvPr>
        </p:nvSpPr>
        <p:spPr>
          <a:xfrm>
            <a:off x="311700" y="2834125"/>
            <a:ext cx="8520600" cy="79272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520"/>
            </a:lvl1pPr>
            <a:lvl2pPr lvl="1" algn="ctr">
              <a:lnSpc>
                <a:spcPct val="100000"/>
              </a:lnSpc>
              <a:spcBef>
                <a:spcPts val="0"/>
              </a:spcBef>
              <a:spcAft>
                <a:spcPts val="0"/>
              </a:spcAft>
              <a:buSzPts val="2800"/>
              <a:buNone/>
              <a:defRPr sz="2520"/>
            </a:lvl2pPr>
            <a:lvl3pPr lvl="2" algn="ctr">
              <a:lnSpc>
                <a:spcPct val="100000"/>
              </a:lnSpc>
              <a:spcBef>
                <a:spcPts val="0"/>
              </a:spcBef>
              <a:spcAft>
                <a:spcPts val="0"/>
              </a:spcAft>
              <a:buSzPts val="2800"/>
              <a:buNone/>
              <a:defRPr sz="2520"/>
            </a:lvl3pPr>
            <a:lvl4pPr lvl="3" algn="ctr">
              <a:lnSpc>
                <a:spcPct val="100000"/>
              </a:lnSpc>
              <a:spcBef>
                <a:spcPts val="0"/>
              </a:spcBef>
              <a:spcAft>
                <a:spcPts val="0"/>
              </a:spcAft>
              <a:buSzPts val="2800"/>
              <a:buNone/>
              <a:defRPr sz="2520"/>
            </a:lvl4pPr>
            <a:lvl5pPr lvl="4" algn="ctr">
              <a:lnSpc>
                <a:spcPct val="100000"/>
              </a:lnSpc>
              <a:spcBef>
                <a:spcPts val="0"/>
              </a:spcBef>
              <a:spcAft>
                <a:spcPts val="0"/>
              </a:spcAft>
              <a:buSzPts val="2800"/>
              <a:buNone/>
              <a:defRPr sz="2520"/>
            </a:lvl5pPr>
            <a:lvl6pPr lvl="5" algn="ctr">
              <a:lnSpc>
                <a:spcPct val="100000"/>
              </a:lnSpc>
              <a:spcBef>
                <a:spcPts val="0"/>
              </a:spcBef>
              <a:spcAft>
                <a:spcPts val="0"/>
              </a:spcAft>
              <a:buSzPts val="2800"/>
              <a:buNone/>
              <a:defRPr sz="2520"/>
            </a:lvl6pPr>
            <a:lvl7pPr lvl="6" algn="ctr">
              <a:lnSpc>
                <a:spcPct val="100000"/>
              </a:lnSpc>
              <a:spcBef>
                <a:spcPts val="0"/>
              </a:spcBef>
              <a:spcAft>
                <a:spcPts val="0"/>
              </a:spcAft>
              <a:buSzPts val="2800"/>
              <a:buNone/>
              <a:defRPr sz="2520"/>
            </a:lvl7pPr>
            <a:lvl8pPr lvl="7" algn="ctr">
              <a:lnSpc>
                <a:spcPct val="100000"/>
              </a:lnSpc>
              <a:spcBef>
                <a:spcPts val="0"/>
              </a:spcBef>
              <a:spcAft>
                <a:spcPts val="0"/>
              </a:spcAft>
              <a:buSzPts val="2800"/>
              <a:buNone/>
              <a:defRPr sz="2520"/>
            </a:lvl8pPr>
            <a:lvl9pPr lvl="8" algn="ctr">
              <a:lnSpc>
                <a:spcPct val="100000"/>
              </a:lnSpc>
              <a:spcBef>
                <a:spcPts val="0"/>
              </a:spcBef>
              <a:spcAft>
                <a:spcPts val="0"/>
              </a:spcAft>
              <a:buSzPts val="2800"/>
              <a:buNone/>
              <a:defRPr sz="2520"/>
            </a:lvl9pPr>
          </a:lstStyle>
          <a:p>
            <a:endParaRPr/>
          </a:p>
        </p:txBody>
      </p:sp>
      <p:sp>
        <p:nvSpPr>
          <p:cNvPr id="12" name="Google Shape;12;p2"/>
          <p:cNvSpPr txBox="1">
            <a:spLocks noGrp="1"/>
          </p:cNvSpPr>
          <p:nvPr>
            <p:ph type="sldNum" idx="12"/>
          </p:nvPr>
        </p:nvSpPr>
        <p:spPr>
          <a:xfrm>
            <a:off x="8472458" y="4663217"/>
            <a:ext cx="548700" cy="39366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6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240"/>
            </a:lvl1pPr>
            <a:lvl2pPr lvl="1" algn="ctr">
              <a:spcBef>
                <a:spcPts val="0"/>
              </a:spcBef>
              <a:spcAft>
                <a:spcPts val="0"/>
              </a:spcAft>
              <a:buSzPts val="3600"/>
              <a:buNone/>
              <a:defRPr sz="3240"/>
            </a:lvl2pPr>
            <a:lvl3pPr lvl="2" algn="ctr">
              <a:spcBef>
                <a:spcPts val="0"/>
              </a:spcBef>
              <a:spcAft>
                <a:spcPts val="0"/>
              </a:spcAft>
              <a:buSzPts val="3600"/>
              <a:buNone/>
              <a:defRPr sz="3240"/>
            </a:lvl3pPr>
            <a:lvl4pPr lvl="3" algn="ctr">
              <a:spcBef>
                <a:spcPts val="0"/>
              </a:spcBef>
              <a:spcAft>
                <a:spcPts val="0"/>
              </a:spcAft>
              <a:buSzPts val="3600"/>
              <a:buNone/>
              <a:defRPr sz="3240"/>
            </a:lvl4pPr>
            <a:lvl5pPr lvl="4" algn="ctr">
              <a:spcBef>
                <a:spcPts val="0"/>
              </a:spcBef>
              <a:spcAft>
                <a:spcPts val="0"/>
              </a:spcAft>
              <a:buSzPts val="3600"/>
              <a:buNone/>
              <a:defRPr sz="3240"/>
            </a:lvl5pPr>
            <a:lvl6pPr lvl="5" algn="ctr">
              <a:spcBef>
                <a:spcPts val="0"/>
              </a:spcBef>
              <a:spcAft>
                <a:spcPts val="0"/>
              </a:spcAft>
              <a:buSzPts val="3600"/>
              <a:buNone/>
              <a:defRPr sz="3240"/>
            </a:lvl6pPr>
            <a:lvl7pPr lvl="6" algn="ctr">
              <a:spcBef>
                <a:spcPts val="0"/>
              </a:spcBef>
              <a:spcAft>
                <a:spcPts val="0"/>
              </a:spcAft>
              <a:buSzPts val="3600"/>
              <a:buNone/>
              <a:defRPr sz="3240"/>
            </a:lvl7pPr>
            <a:lvl8pPr lvl="7" algn="ctr">
              <a:spcBef>
                <a:spcPts val="0"/>
              </a:spcBef>
              <a:spcAft>
                <a:spcPts val="0"/>
              </a:spcAft>
              <a:buSzPts val="3600"/>
              <a:buNone/>
              <a:defRPr sz="3240"/>
            </a:lvl8pPr>
            <a:lvl9pPr lvl="8" algn="ctr">
              <a:spcBef>
                <a:spcPts val="0"/>
              </a:spcBef>
              <a:spcAft>
                <a:spcPts val="0"/>
              </a:spcAft>
              <a:buSzPts val="3600"/>
              <a:buNone/>
              <a:defRPr sz="3240"/>
            </a:lvl9pPr>
          </a:lstStyle>
          <a:p>
            <a:endParaRPr/>
          </a:p>
        </p:txBody>
      </p:sp>
      <p:sp>
        <p:nvSpPr>
          <p:cNvPr id="15" name="Google Shape;15;p3"/>
          <p:cNvSpPr txBox="1">
            <a:spLocks noGrp="1"/>
          </p:cNvSpPr>
          <p:nvPr>
            <p:ph type="sldNum" idx="12"/>
          </p:nvPr>
        </p:nvSpPr>
        <p:spPr>
          <a:xfrm>
            <a:off x="8472458" y="4663217"/>
            <a:ext cx="548700" cy="39366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67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310"/>
          </a:xfrm>
          <a:prstGeom prst="rect">
            <a:avLst/>
          </a:prstGeom>
        </p:spPr>
        <p:txBody>
          <a:bodyPr spcFirstLastPara="1" wrap="square" lIns="91425" tIns="91425" rIns="91425" bIns="91425" anchor="t" anchorCtr="0">
            <a:normAutofit/>
          </a:bodyPr>
          <a:lstStyle>
            <a:lvl1pPr marL="411480" lvl="0" indent="-308610">
              <a:spcBef>
                <a:spcPts val="0"/>
              </a:spcBef>
              <a:spcAft>
                <a:spcPts val="0"/>
              </a:spcAft>
              <a:buSzPts val="1800"/>
              <a:buChar char="●"/>
              <a:defRPr/>
            </a:lvl1pPr>
            <a:lvl2pPr marL="822960" lvl="1" indent="-285750">
              <a:spcBef>
                <a:spcPts val="0"/>
              </a:spcBef>
              <a:spcAft>
                <a:spcPts val="0"/>
              </a:spcAft>
              <a:buSzPts val="1400"/>
              <a:buChar char="○"/>
              <a:defRPr/>
            </a:lvl2pPr>
            <a:lvl3pPr marL="1234440" lvl="2" indent="-285750">
              <a:spcBef>
                <a:spcPts val="0"/>
              </a:spcBef>
              <a:spcAft>
                <a:spcPts val="0"/>
              </a:spcAft>
              <a:buSzPts val="1400"/>
              <a:buChar char="■"/>
              <a:defRPr/>
            </a:lvl3pPr>
            <a:lvl4pPr marL="1645920" lvl="3" indent="-285750">
              <a:spcBef>
                <a:spcPts val="0"/>
              </a:spcBef>
              <a:spcAft>
                <a:spcPts val="0"/>
              </a:spcAft>
              <a:buSzPts val="1400"/>
              <a:buChar char="●"/>
              <a:defRPr/>
            </a:lvl4pPr>
            <a:lvl5pPr marL="2057400" lvl="4" indent="-285750">
              <a:spcBef>
                <a:spcPts val="0"/>
              </a:spcBef>
              <a:spcAft>
                <a:spcPts val="0"/>
              </a:spcAft>
              <a:buSzPts val="1400"/>
              <a:buChar char="○"/>
              <a:defRPr/>
            </a:lvl5pPr>
            <a:lvl6pPr marL="2468880" lvl="5" indent="-285750">
              <a:spcBef>
                <a:spcPts val="0"/>
              </a:spcBef>
              <a:spcAft>
                <a:spcPts val="0"/>
              </a:spcAft>
              <a:buSzPts val="1400"/>
              <a:buChar char="■"/>
              <a:defRPr/>
            </a:lvl6pPr>
            <a:lvl7pPr marL="2880360" lvl="6" indent="-285750">
              <a:spcBef>
                <a:spcPts val="0"/>
              </a:spcBef>
              <a:spcAft>
                <a:spcPts val="0"/>
              </a:spcAft>
              <a:buSzPts val="1400"/>
              <a:buChar char="●"/>
              <a:defRPr/>
            </a:lvl7pPr>
            <a:lvl8pPr marL="3291840" lvl="7" indent="-285750">
              <a:spcBef>
                <a:spcPts val="0"/>
              </a:spcBef>
              <a:spcAft>
                <a:spcPts val="0"/>
              </a:spcAft>
              <a:buSzPts val="1400"/>
              <a:buChar char="○"/>
              <a:defRPr/>
            </a:lvl8pPr>
            <a:lvl9pPr marL="3703320" lvl="8" indent="-28575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6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67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310"/>
          </a:xfrm>
          <a:prstGeom prst="rect">
            <a:avLst/>
          </a:prstGeom>
        </p:spPr>
        <p:txBody>
          <a:bodyPr spcFirstLastPara="1" wrap="square" lIns="91425" tIns="91425" rIns="91425" bIns="91425" anchor="t" anchorCtr="0">
            <a:normAutofit/>
          </a:bodyPr>
          <a:lstStyle>
            <a:lvl1pPr marL="411480" lvl="0" indent="-285750">
              <a:spcBef>
                <a:spcPts val="0"/>
              </a:spcBef>
              <a:spcAft>
                <a:spcPts val="0"/>
              </a:spcAft>
              <a:buSzPts val="1400"/>
              <a:buChar char="●"/>
              <a:defRPr sz="1260"/>
            </a:lvl1pPr>
            <a:lvl2pPr marL="822960" lvl="1" indent="-274320">
              <a:spcBef>
                <a:spcPts val="0"/>
              </a:spcBef>
              <a:spcAft>
                <a:spcPts val="0"/>
              </a:spcAft>
              <a:buSzPts val="1200"/>
              <a:buChar char="○"/>
              <a:defRPr sz="1080"/>
            </a:lvl2pPr>
            <a:lvl3pPr marL="1234440" lvl="2" indent="-274320">
              <a:spcBef>
                <a:spcPts val="0"/>
              </a:spcBef>
              <a:spcAft>
                <a:spcPts val="0"/>
              </a:spcAft>
              <a:buSzPts val="1200"/>
              <a:buChar char="■"/>
              <a:defRPr sz="1080"/>
            </a:lvl3pPr>
            <a:lvl4pPr marL="1645920" lvl="3" indent="-274320">
              <a:spcBef>
                <a:spcPts val="0"/>
              </a:spcBef>
              <a:spcAft>
                <a:spcPts val="0"/>
              </a:spcAft>
              <a:buSzPts val="1200"/>
              <a:buChar char="●"/>
              <a:defRPr sz="1080"/>
            </a:lvl4pPr>
            <a:lvl5pPr marL="2057400" lvl="4" indent="-274320">
              <a:spcBef>
                <a:spcPts val="0"/>
              </a:spcBef>
              <a:spcAft>
                <a:spcPts val="0"/>
              </a:spcAft>
              <a:buSzPts val="1200"/>
              <a:buChar char="○"/>
              <a:defRPr sz="1080"/>
            </a:lvl5pPr>
            <a:lvl6pPr marL="2468880" lvl="5" indent="-274320">
              <a:spcBef>
                <a:spcPts val="0"/>
              </a:spcBef>
              <a:spcAft>
                <a:spcPts val="0"/>
              </a:spcAft>
              <a:buSzPts val="1200"/>
              <a:buChar char="■"/>
              <a:defRPr sz="1080"/>
            </a:lvl6pPr>
            <a:lvl7pPr marL="2880360" lvl="6" indent="-274320">
              <a:spcBef>
                <a:spcPts val="0"/>
              </a:spcBef>
              <a:spcAft>
                <a:spcPts val="0"/>
              </a:spcAft>
              <a:buSzPts val="1200"/>
              <a:buChar char="●"/>
              <a:defRPr sz="1080"/>
            </a:lvl7pPr>
            <a:lvl8pPr marL="3291840" lvl="7" indent="-274320">
              <a:spcBef>
                <a:spcPts val="0"/>
              </a:spcBef>
              <a:spcAft>
                <a:spcPts val="0"/>
              </a:spcAft>
              <a:buSzPts val="1200"/>
              <a:buChar char="○"/>
              <a:defRPr sz="1080"/>
            </a:lvl8pPr>
            <a:lvl9pPr marL="3703320" lvl="8" indent="-274320">
              <a:spcBef>
                <a:spcPts val="0"/>
              </a:spcBef>
              <a:spcAft>
                <a:spcPts val="0"/>
              </a:spcAft>
              <a:buSzPts val="1200"/>
              <a:buChar char="■"/>
              <a:defRPr sz="1080"/>
            </a:lvl9pPr>
          </a:lstStyle>
          <a:p>
            <a:endParaRPr/>
          </a:p>
        </p:txBody>
      </p:sp>
      <p:sp>
        <p:nvSpPr>
          <p:cNvPr id="23" name="Google Shape;23;p5"/>
          <p:cNvSpPr txBox="1">
            <a:spLocks noGrp="1"/>
          </p:cNvSpPr>
          <p:nvPr>
            <p:ph type="body" idx="2"/>
          </p:nvPr>
        </p:nvSpPr>
        <p:spPr>
          <a:xfrm>
            <a:off x="4832400" y="1152475"/>
            <a:ext cx="3999900" cy="3416310"/>
          </a:xfrm>
          <a:prstGeom prst="rect">
            <a:avLst/>
          </a:prstGeom>
        </p:spPr>
        <p:txBody>
          <a:bodyPr spcFirstLastPara="1" wrap="square" lIns="91425" tIns="91425" rIns="91425" bIns="91425" anchor="t" anchorCtr="0">
            <a:normAutofit/>
          </a:bodyPr>
          <a:lstStyle>
            <a:lvl1pPr marL="411480" lvl="0" indent="-285750">
              <a:spcBef>
                <a:spcPts val="0"/>
              </a:spcBef>
              <a:spcAft>
                <a:spcPts val="0"/>
              </a:spcAft>
              <a:buSzPts val="1400"/>
              <a:buChar char="●"/>
              <a:defRPr sz="1260"/>
            </a:lvl1pPr>
            <a:lvl2pPr marL="822960" lvl="1" indent="-274320">
              <a:spcBef>
                <a:spcPts val="0"/>
              </a:spcBef>
              <a:spcAft>
                <a:spcPts val="0"/>
              </a:spcAft>
              <a:buSzPts val="1200"/>
              <a:buChar char="○"/>
              <a:defRPr sz="1080"/>
            </a:lvl2pPr>
            <a:lvl3pPr marL="1234440" lvl="2" indent="-274320">
              <a:spcBef>
                <a:spcPts val="0"/>
              </a:spcBef>
              <a:spcAft>
                <a:spcPts val="0"/>
              </a:spcAft>
              <a:buSzPts val="1200"/>
              <a:buChar char="■"/>
              <a:defRPr sz="1080"/>
            </a:lvl3pPr>
            <a:lvl4pPr marL="1645920" lvl="3" indent="-274320">
              <a:spcBef>
                <a:spcPts val="0"/>
              </a:spcBef>
              <a:spcAft>
                <a:spcPts val="0"/>
              </a:spcAft>
              <a:buSzPts val="1200"/>
              <a:buChar char="●"/>
              <a:defRPr sz="1080"/>
            </a:lvl4pPr>
            <a:lvl5pPr marL="2057400" lvl="4" indent="-274320">
              <a:spcBef>
                <a:spcPts val="0"/>
              </a:spcBef>
              <a:spcAft>
                <a:spcPts val="0"/>
              </a:spcAft>
              <a:buSzPts val="1200"/>
              <a:buChar char="○"/>
              <a:defRPr sz="1080"/>
            </a:lvl5pPr>
            <a:lvl6pPr marL="2468880" lvl="5" indent="-274320">
              <a:spcBef>
                <a:spcPts val="0"/>
              </a:spcBef>
              <a:spcAft>
                <a:spcPts val="0"/>
              </a:spcAft>
              <a:buSzPts val="1200"/>
              <a:buChar char="■"/>
              <a:defRPr sz="1080"/>
            </a:lvl6pPr>
            <a:lvl7pPr marL="2880360" lvl="6" indent="-274320">
              <a:spcBef>
                <a:spcPts val="0"/>
              </a:spcBef>
              <a:spcAft>
                <a:spcPts val="0"/>
              </a:spcAft>
              <a:buSzPts val="1200"/>
              <a:buChar char="●"/>
              <a:defRPr sz="1080"/>
            </a:lvl7pPr>
            <a:lvl8pPr marL="3291840" lvl="7" indent="-274320">
              <a:spcBef>
                <a:spcPts val="0"/>
              </a:spcBef>
              <a:spcAft>
                <a:spcPts val="0"/>
              </a:spcAft>
              <a:buSzPts val="1200"/>
              <a:buChar char="○"/>
              <a:defRPr sz="1080"/>
            </a:lvl8pPr>
            <a:lvl9pPr marL="3703320" lvl="8" indent="-274320">
              <a:spcBef>
                <a:spcPts val="0"/>
              </a:spcBef>
              <a:spcAft>
                <a:spcPts val="0"/>
              </a:spcAft>
              <a:buSzPts val="1200"/>
              <a:buChar char="■"/>
              <a:defRPr sz="1080"/>
            </a:lvl9pPr>
          </a:lstStyle>
          <a:p>
            <a:endParaRPr/>
          </a:p>
        </p:txBody>
      </p:sp>
      <p:sp>
        <p:nvSpPr>
          <p:cNvPr id="24" name="Google Shape;24;p5"/>
          <p:cNvSpPr txBox="1">
            <a:spLocks noGrp="1"/>
          </p:cNvSpPr>
          <p:nvPr>
            <p:ph type="sldNum" idx="12"/>
          </p:nvPr>
        </p:nvSpPr>
        <p:spPr>
          <a:xfrm>
            <a:off x="8472458" y="4663217"/>
            <a:ext cx="548700" cy="39366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67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6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3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160"/>
            </a:lvl1pPr>
            <a:lvl2pPr lvl="1">
              <a:spcBef>
                <a:spcPts val="0"/>
              </a:spcBef>
              <a:spcAft>
                <a:spcPts val="0"/>
              </a:spcAft>
              <a:buSzPts val="2400"/>
              <a:buNone/>
              <a:defRPr sz="2160"/>
            </a:lvl2pPr>
            <a:lvl3pPr lvl="2">
              <a:spcBef>
                <a:spcPts val="0"/>
              </a:spcBef>
              <a:spcAft>
                <a:spcPts val="0"/>
              </a:spcAft>
              <a:buSzPts val="2400"/>
              <a:buNone/>
              <a:defRPr sz="2160"/>
            </a:lvl3pPr>
            <a:lvl4pPr lvl="3">
              <a:spcBef>
                <a:spcPts val="0"/>
              </a:spcBef>
              <a:spcAft>
                <a:spcPts val="0"/>
              </a:spcAft>
              <a:buSzPts val="2400"/>
              <a:buNone/>
              <a:defRPr sz="2160"/>
            </a:lvl4pPr>
            <a:lvl5pPr lvl="4">
              <a:spcBef>
                <a:spcPts val="0"/>
              </a:spcBef>
              <a:spcAft>
                <a:spcPts val="0"/>
              </a:spcAft>
              <a:buSzPts val="2400"/>
              <a:buNone/>
              <a:defRPr sz="2160"/>
            </a:lvl5pPr>
            <a:lvl6pPr lvl="5">
              <a:spcBef>
                <a:spcPts val="0"/>
              </a:spcBef>
              <a:spcAft>
                <a:spcPts val="0"/>
              </a:spcAft>
              <a:buSzPts val="2400"/>
              <a:buNone/>
              <a:defRPr sz="2160"/>
            </a:lvl6pPr>
            <a:lvl7pPr lvl="6">
              <a:spcBef>
                <a:spcPts val="0"/>
              </a:spcBef>
              <a:spcAft>
                <a:spcPts val="0"/>
              </a:spcAft>
              <a:buSzPts val="2400"/>
              <a:buNone/>
              <a:defRPr sz="2160"/>
            </a:lvl7pPr>
            <a:lvl8pPr lvl="7">
              <a:spcBef>
                <a:spcPts val="0"/>
              </a:spcBef>
              <a:spcAft>
                <a:spcPts val="0"/>
              </a:spcAft>
              <a:buSzPts val="2400"/>
              <a:buNone/>
              <a:defRPr sz="2160"/>
            </a:lvl8pPr>
            <a:lvl9pPr lvl="8">
              <a:spcBef>
                <a:spcPts val="0"/>
              </a:spcBef>
              <a:spcAft>
                <a:spcPts val="0"/>
              </a:spcAft>
              <a:buSzPts val="2400"/>
              <a:buNone/>
              <a:defRPr sz="2160"/>
            </a:lvl9pPr>
          </a:lstStyle>
          <a:p>
            <a:endParaRPr/>
          </a:p>
        </p:txBody>
      </p:sp>
      <p:sp>
        <p:nvSpPr>
          <p:cNvPr id="30" name="Google Shape;30;p7"/>
          <p:cNvSpPr txBox="1">
            <a:spLocks noGrp="1"/>
          </p:cNvSpPr>
          <p:nvPr>
            <p:ph type="body" idx="1"/>
          </p:nvPr>
        </p:nvSpPr>
        <p:spPr>
          <a:xfrm>
            <a:off x="311700" y="1389600"/>
            <a:ext cx="2808000" cy="3179520"/>
          </a:xfrm>
          <a:prstGeom prst="rect">
            <a:avLst/>
          </a:prstGeom>
        </p:spPr>
        <p:txBody>
          <a:bodyPr spcFirstLastPara="1" wrap="square" lIns="91425" tIns="91425" rIns="91425" bIns="91425" anchor="t" anchorCtr="0">
            <a:normAutofit/>
          </a:bodyPr>
          <a:lstStyle>
            <a:lvl1pPr marL="411480" lvl="0" indent="-274320">
              <a:spcBef>
                <a:spcPts val="0"/>
              </a:spcBef>
              <a:spcAft>
                <a:spcPts val="0"/>
              </a:spcAft>
              <a:buSzPts val="1200"/>
              <a:buChar char="●"/>
              <a:defRPr sz="1080"/>
            </a:lvl1pPr>
            <a:lvl2pPr marL="822960" lvl="1" indent="-274320">
              <a:spcBef>
                <a:spcPts val="0"/>
              </a:spcBef>
              <a:spcAft>
                <a:spcPts val="0"/>
              </a:spcAft>
              <a:buSzPts val="1200"/>
              <a:buChar char="○"/>
              <a:defRPr sz="1080"/>
            </a:lvl2pPr>
            <a:lvl3pPr marL="1234440" lvl="2" indent="-274320">
              <a:spcBef>
                <a:spcPts val="0"/>
              </a:spcBef>
              <a:spcAft>
                <a:spcPts val="0"/>
              </a:spcAft>
              <a:buSzPts val="1200"/>
              <a:buChar char="■"/>
              <a:defRPr sz="1080"/>
            </a:lvl3pPr>
            <a:lvl4pPr marL="1645920" lvl="3" indent="-274320">
              <a:spcBef>
                <a:spcPts val="0"/>
              </a:spcBef>
              <a:spcAft>
                <a:spcPts val="0"/>
              </a:spcAft>
              <a:buSzPts val="1200"/>
              <a:buChar char="●"/>
              <a:defRPr sz="1080"/>
            </a:lvl4pPr>
            <a:lvl5pPr marL="2057400" lvl="4" indent="-274320">
              <a:spcBef>
                <a:spcPts val="0"/>
              </a:spcBef>
              <a:spcAft>
                <a:spcPts val="0"/>
              </a:spcAft>
              <a:buSzPts val="1200"/>
              <a:buChar char="○"/>
              <a:defRPr sz="1080"/>
            </a:lvl5pPr>
            <a:lvl6pPr marL="2468880" lvl="5" indent="-274320">
              <a:spcBef>
                <a:spcPts val="0"/>
              </a:spcBef>
              <a:spcAft>
                <a:spcPts val="0"/>
              </a:spcAft>
              <a:buSzPts val="1200"/>
              <a:buChar char="■"/>
              <a:defRPr sz="1080"/>
            </a:lvl6pPr>
            <a:lvl7pPr marL="2880360" lvl="6" indent="-274320">
              <a:spcBef>
                <a:spcPts val="0"/>
              </a:spcBef>
              <a:spcAft>
                <a:spcPts val="0"/>
              </a:spcAft>
              <a:buSzPts val="1200"/>
              <a:buChar char="●"/>
              <a:defRPr sz="1080"/>
            </a:lvl7pPr>
            <a:lvl8pPr marL="3291840" lvl="7" indent="-274320">
              <a:spcBef>
                <a:spcPts val="0"/>
              </a:spcBef>
              <a:spcAft>
                <a:spcPts val="0"/>
              </a:spcAft>
              <a:buSzPts val="1200"/>
              <a:buChar char="○"/>
              <a:defRPr sz="1080"/>
            </a:lvl8pPr>
            <a:lvl9pPr marL="3703320" lvl="8" indent="-274320">
              <a:spcBef>
                <a:spcPts val="0"/>
              </a:spcBef>
              <a:spcAft>
                <a:spcPts val="0"/>
              </a:spcAft>
              <a:buSzPts val="1200"/>
              <a:buChar char="■"/>
              <a:defRPr sz="1080"/>
            </a:lvl9pPr>
          </a:lstStyle>
          <a:p>
            <a:endParaRPr/>
          </a:p>
        </p:txBody>
      </p:sp>
      <p:sp>
        <p:nvSpPr>
          <p:cNvPr id="31" name="Google Shape;31;p7"/>
          <p:cNvSpPr txBox="1">
            <a:spLocks noGrp="1"/>
          </p:cNvSpPr>
          <p:nvPr>
            <p:ph type="sldNum" idx="12"/>
          </p:nvPr>
        </p:nvSpPr>
        <p:spPr>
          <a:xfrm>
            <a:off x="8472458" y="4663217"/>
            <a:ext cx="548700" cy="39366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77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320"/>
            </a:lvl1pPr>
            <a:lvl2pPr lvl="1">
              <a:spcBef>
                <a:spcPts val="0"/>
              </a:spcBef>
              <a:spcAft>
                <a:spcPts val="0"/>
              </a:spcAft>
              <a:buSzPts val="4800"/>
              <a:buNone/>
              <a:defRPr sz="4320"/>
            </a:lvl2pPr>
            <a:lvl3pPr lvl="2">
              <a:spcBef>
                <a:spcPts val="0"/>
              </a:spcBef>
              <a:spcAft>
                <a:spcPts val="0"/>
              </a:spcAft>
              <a:buSzPts val="4800"/>
              <a:buNone/>
              <a:defRPr sz="4320"/>
            </a:lvl3pPr>
            <a:lvl4pPr lvl="3">
              <a:spcBef>
                <a:spcPts val="0"/>
              </a:spcBef>
              <a:spcAft>
                <a:spcPts val="0"/>
              </a:spcAft>
              <a:buSzPts val="4800"/>
              <a:buNone/>
              <a:defRPr sz="4320"/>
            </a:lvl4pPr>
            <a:lvl5pPr lvl="4">
              <a:spcBef>
                <a:spcPts val="0"/>
              </a:spcBef>
              <a:spcAft>
                <a:spcPts val="0"/>
              </a:spcAft>
              <a:buSzPts val="4800"/>
              <a:buNone/>
              <a:defRPr sz="4320"/>
            </a:lvl5pPr>
            <a:lvl6pPr lvl="5">
              <a:spcBef>
                <a:spcPts val="0"/>
              </a:spcBef>
              <a:spcAft>
                <a:spcPts val="0"/>
              </a:spcAft>
              <a:buSzPts val="4800"/>
              <a:buNone/>
              <a:defRPr sz="4320"/>
            </a:lvl6pPr>
            <a:lvl7pPr lvl="6">
              <a:spcBef>
                <a:spcPts val="0"/>
              </a:spcBef>
              <a:spcAft>
                <a:spcPts val="0"/>
              </a:spcAft>
              <a:buSzPts val="4800"/>
              <a:buNone/>
              <a:defRPr sz="4320"/>
            </a:lvl7pPr>
            <a:lvl8pPr lvl="7">
              <a:spcBef>
                <a:spcPts val="0"/>
              </a:spcBef>
              <a:spcAft>
                <a:spcPts val="0"/>
              </a:spcAft>
              <a:buSzPts val="4800"/>
              <a:buNone/>
              <a:defRPr sz="4320"/>
            </a:lvl8pPr>
            <a:lvl9pPr lvl="8">
              <a:spcBef>
                <a:spcPts val="0"/>
              </a:spcBef>
              <a:spcAft>
                <a:spcPts val="0"/>
              </a:spcAft>
              <a:buSzPts val="4800"/>
              <a:buNone/>
              <a:defRPr sz="4320"/>
            </a:lvl9pPr>
          </a:lstStyle>
          <a:p>
            <a:endParaRPr/>
          </a:p>
        </p:txBody>
      </p:sp>
      <p:sp>
        <p:nvSpPr>
          <p:cNvPr id="34" name="Google Shape;34;p8"/>
          <p:cNvSpPr txBox="1">
            <a:spLocks noGrp="1"/>
          </p:cNvSpPr>
          <p:nvPr>
            <p:ph type="sldNum" idx="12"/>
          </p:nvPr>
        </p:nvSpPr>
        <p:spPr>
          <a:xfrm>
            <a:off x="8472458" y="4663217"/>
            <a:ext cx="548700" cy="39366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82283" tIns="82283" rIns="82283" bIns="82283" anchor="ctr" anchorCtr="0">
            <a:noAutofit/>
          </a:bodyPr>
          <a:lstStyle/>
          <a:p>
            <a:pPr marL="0" lvl="0" indent="0" algn="l" rtl="0">
              <a:spcBef>
                <a:spcPts val="0"/>
              </a:spcBef>
              <a:spcAft>
                <a:spcPts val="0"/>
              </a:spcAft>
              <a:buNone/>
            </a:pPr>
            <a:endParaRPr sz="1260"/>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3780"/>
            </a:lvl1pPr>
            <a:lvl2pPr lvl="1" algn="ctr">
              <a:spcBef>
                <a:spcPts val="0"/>
              </a:spcBef>
              <a:spcAft>
                <a:spcPts val="0"/>
              </a:spcAft>
              <a:buSzPts val="4200"/>
              <a:buNone/>
              <a:defRPr sz="3780"/>
            </a:lvl2pPr>
            <a:lvl3pPr lvl="2" algn="ctr">
              <a:spcBef>
                <a:spcPts val="0"/>
              </a:spcBef>
              <a:spcAft>
                <a:spcPts val="0"/>
              </a:spcAft>
              <a:buSzPts val="4200"/>
              <a:buNone/>
              <a:defRPr sz="3780"/>
            </a:lvl3pPr>
            <a:lvl4pPr lvl="3" algn="ctr">
              <a:spcBef>
                <a:spcPts val="0"/>
              </a:spcBef>
              <a:spcAft>
                <a:spcPts val="0"/>
              </a:spcAft>
              <a:buSzPts val="4200"/>
              <a:buNone/>
              <a:defRPr sz="3780"/>
            </a:lvl4pPr>
            <a:lvl5pPr lvl="4" algn="ctr">
              <a:spcBef>
                <a:spcPts val="0"/>
              </a:spcBef>
              <a:spcAft>
                <a:spcPts val="0"/>
              </a:spcAft>
              <a:buSzPts val="4200"/>
              <a:buNone/>
              <a:defRPr sz="3780"/>
            </a:lvl5pPr>
            <a:lvl6pPr lvl="5" algn="ctr">
              <a:spcBef>
                <a:spcPts val="0"/>
              </a:spcBef>
              <a:spcAft>
                <a:spcPts val="0"/>
              </a:spcAft>
              <a:buSzPts val="4200"/>
              <a:buNone/>
              <a:defRPr sz="3780"/>
            </a:lvl6pPr>
            <a:lvl7pPr lvl="6" algn="ctr">
              <a:spcBef>
                <a:spcPts val="0"/>
              </a:spcBef>
              <a:spcAft>
                <a:spcPts val="0"/>
              </a:spcAft>
              <a:buSzPts val="4200"/>
              <a:buNone/>
              <a:defRPr sz="3780"/>
            </a:lvl7pPr>
            <a:lvl8pPr lvl="7" algn="ctr">
              <a:spcBef>
                <a:spcPts val="0"/>
              </a:spcBef>
              <a:spcAft>
                <a:spcPts val="0"/>
              </a:spcAft>
              <a:buSzPts val="4200"/>
              <a:buNone/>
              <a:defRPr sz="3780"/>
            </a:lvl8pPr>
            <a:lvl9pPr lvl="8" algn="ctr">
              <a:spcBef>
                <a:spcPts val="0"/>
              </a:spcBef>
              <a:spcAft>
                <a:spcPts val="0"/>
              </a:spcAft>
              <a:buSzPts val="4200"/>
              <a:buNone/>
              <a:defRPr sz="3780"/>
            </a:lvl9pPr>
          </a:lstStyle>
          <a:p>
            <a:endParaRPr/>
          </a:p>
        </p:txBody>
      </p:sp>
      <p:sp>
        <p:nvSpPr>
          <p:cNvPr id="38" name="Google Shape;38;p9"/>
          <p:cNvSpPr txBox="1">
            <a:spLocks noGrp="1"/>
          </p:cNvSpPr>
          <p:nvPr>
            <p:ph type="subTitle" idx="1"/>
          </p:nvPr>
        </p:nvSpPr>
        <p:spPr>
          <a:xfrm>
            <a:off x="265500" y="2803075"/>
            <a:ext cx="4045200" cy="123498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1890"/>
            </a:lvl1pPr>
            <a:lvl2pPr lvl="1" algn="ctr">
              <a:lnSpc>
                <a:spcPct val="100000"/>
              </a:lnSpc>
              <a:spcBef>
                <a:spcPts val="0"/>
              </a:spcBef>
              <a:spcAft>
                <a:spcPts val="0"/>
              </a:spcAft>
              <a:buSzPts val="2100"/>
              <a:buNone/>
              <a:defRPr sz="1890"/>
            </a:lvl2pPr>
            <a:lvl3pPr lvl="2" algn="ctr">
              <a:lnSpc>
                <a:spcPct val="100000"/>
              </a:lnSpc>
              <a:spcBef>
                <a:spcPts val="0"/>
              </a:spcBef>
              <a:spcAft>
                <a:spcPts val="0"/>
              </a:spcAft>
              <a:buSzPts val="2100"/>
              <a:buNone/>
              <a:defRPr sz="1890"/>
            </a:lvl3pPr>
            <a:lvl4pPr lvl="3" algn="ctr">
              <a:lnSpc>
                <a:spcPct val="100000"/>
              </a:lnSpc>
              <a:spcBef>
                <a:spcPts val="0"/>
              </a:spcBef>
              <a:spcAft>
                <a:spcPts val="0"/>
              </a:spcAft>
              <a:buSzPts val="2100"/>
              <a:buNone/>
              <a:defRPr sz="1890"/>
            </a:lvl4pPr>
            <a:lvl5pPr lvl="4" algn="ctr">
              <a:lnSpc>
                <a:spcPct val="100000"/>
              </a:lnSpc>
              <a:spcBef>
                <a:spcPts val="0"/>
              </a:spcBef>
              <a:spcAft>
                <a:spcPts val="0"/>
              </a:spcAft>
              <a:buSzPts val="2100"/>
              <a:buNone/>
              <a:defRPr sz="1890"/>
            </a:lvl5pPr>
            <a:lvl6pPr lvl="5" algn="ctr">
              <a:lnSpc>
                <a:spcPct val="100000"/>
              </a:lnSpc>
              <a:spcBef>
                <a:spcPts val="0"/>
              </a:spcBef>
              <a:spcAft>
                <a:spcPts val="0"/>
              </a:spcAft>
              <a:buSzPts val="2100"/>
              <a:buNone/>
              <a:defRPr sz="1890"/>
            </a:lvl6pPr>
            <a:lvl7pPr lvl="6" algn="ctr">
              <a:lnSpc>
                <a:spcPct val="100000"/>
              </a:lnSpc>
              <a:spcBef>
                <a:spcPts val="0"/>
              </a:spcBef>
              <a:spcAft>
                <a:spcPts val="0"/>
              </a:spcAft>
              <a:buSzPts val="2100"/>
              <a:buNone/>
              <a:defRPr sz="1890"/>
            </a:lvl7pPr>
            <a:lvl8pPr lvl="7" algn="ctr">
              <a:lnSpc>
                <a:spcPct val="100000"/>
              </a:lnSpc>
              <a:spcBef>
                <a:spcPts val="0"/>
              </a:spcBef>
              <a:spcAft>
                <a:spcPts val="0"/>
              </a:spcAft>
              <a:buSzPts val="2100"/>
              <a:buNone/>
              <a:defRPr sz="1890"/>
            </a:lvl8pPr>
            <a:lvl9pPr lvl="8" algn="ctr">
              <a:lnSpc>
                <a:spcPct val="100000"/>
              </a:lnSpc>
              <a:spcBef>
                <a:spcPts val="0"/>
              </a:spcBef>
              <a:spcAft>
                <a:spcPts val="0"/>
              </a:spcAft>
              <a:buSzPts val="2100"/>
              <a:buNone/>
              <a:defRPr sz="1890"/>
            </a:lvl9pPr>
          </a:lstStyle>
          <a:p>
            <a:endParaRPr/>
          </a:p>
        </p:txBody>
      </p:sp>
      <p:sp>
        <p:nvSpPr>
          <p:cNvPr id="39" name="Google Shape;39;p9"/>
          <p:cNvSpPr txBox="1">
            <a:spLocks noGrp="1"/>
          </p:cNvSpPr>
          <p:nvPr>
            <p:ph type="body" idx="2"/>
          </p:nvPr>
        </p:nvSpPr>
        <p:spPr>
          <a:xfrm>
            <a:off x="4939500" y="724075"/>
            <a:ext cx="3837000" cy="3695220"/>
          </a:xfrm>
          <a:prstGeom prst="rect">
            <a:avLst/>
          </a:prstGeom>
        </p:spPr>
        <p:txBody>
          <a:bodyPr spcFirstLastPara="1" wrap="square" lIns="91425" tIns="91425" rIns="91425" bIns="91425" anchor="ctr" anchorCtr="0">
            <a:normAutofit/>
          </a:bodyPr>
          <a:lstStyle>
            <a:lvl1pPr marL="411480" lvl="0" indent="-308610">
              <a:spcBef>
                <a:spcPts val="0"/>
              </a:spcBef>
              <a:spcAft>
                <a:spcPts val="0"/>
              </a:spcAft>
              <a:buSzPts val="1800"/>
              <a:buChar char="●"/>
              <a:defRPr/>
            </a:lvl1pPr>
            <a:lvl2pPr marL="822960" lvl="1" indent="-285750">
              <a:spcBef>
                <a:spcPts val="0"/>
              </a:spcBef>
              <a:spcAft>
                <a:spcPts val="0"/>
              </a:spcAft>
              <a:buSzPts val="1400"/>
              <a:buChar char="○"/>
              <a:defRPr/>
            </a:lvl2pPr>
            <a:lvl3pPr marL="1234440" lvl="2" indent="-285750">
              <a:spcBef>
                <a:spcPts val="0"/>
              </a:spcBef>
              <a:spcAft>
                <a:spcPts val="0"/>
              </a:spcAft>
              <a:buSzPts val="1400"/>
              <a:buChar char="■"/>
              <a:defRPr/>
            </a:lvl3pPr>
            <a:lvl4pPr marL="1645920" lvl="3" indent="-285750">
              <a:spcBef>
                <a:spcPts val="0"/>
              </a:spcBef>
              <a:spcAft>
                <a:spcPts val="0"/>
              </a:spcAft>
              <a:buSzPts val="1400"/>
              <a:buChar char="●"/>
              <a:defRPr/>
            </a:lvl4pPr>
            <a:lvl5pPr marL="2057400" lvl="4" indent="-285750">
              <a:spcBef>
                <a:spcPts val="0"/>
              </a:spcBef>
              <a:spcAft>
                <a:spcPts val="0"/>
              </a:spcAft>
              <a:buSzPts val="1400"/>
              <a:buChar char="○"/>
              <a:defRPr/>
            </a:lvl5pPr>
            <a:lvl6pPr marL="2468880" lvl="5" indent="-285750">
              <a:spcBef>
                <a:spcPts val="0"/>
              </a:spcBef>
              <a:spcAft>
                <a:spcPts val="0"/>
              </a:spcAft>
              <a:buSzPts val="1400"/>
              <a:buChar char="■"/>
              <a:defRPr/>
            </a:lvl6pPr>
            <a:lvl7pPr marL="2880360" lvl="6" indent="-285750">
              <a:spcBef>
                <a:spcPts val="0"/>
              </a:spcBef>
              <a:spcAft>
                <a:spcPts val="0"/>
              </a:spcAft>
              <a:buSzPts val="1400"/>
              <a:buChar char="●"/>
              <a:defRPr/>
            </a:lvl7pPr>
            <a:lvl8pPr marL="3291840" lvl="7" indent="-285750">
              <a:spcBef>
                <a:spcPts val="0"/>
              </a:spcBef>
              <a:spcAft>
                <a:spcPts val="0"/>
              </a:spcAft>
              <a:buSzPts val="1400"/>
              <a:buChar char="○"/>
              <a:defRPr/>
            </a:lvl8pPr>
            <a:lvl9pPr marL="3703320" lvl="8" indent="-28575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6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EHU Green">
    <p:bg bwMode="ltGray">
      <p:bgPr>
        <a:solidFill>
          <a:srgbClr val="008D9B"/>
        </a:solidFill>
        <a:effectLst/>
      </p:bgPr>
    </p:bg>
    <p:spTree>
      <p:nvGrpSpPr>
        <p:cNvPr id="1" name=""/>
        <p:cNvGrpSpPr/>
        <p:nvPr/>
      </p:nvGrpSpPr>
      <p:grpSpPr>
        <a:xfrm>
          <a:off x="0" y="0"/>
          <a:ext cx="0" cy="0"/>
          <a:chOff x="0" y="0"/>
          <a:chExt cx="0" cy="0"/>
        </a:xfrm>
      </p:grpSpPr>
      <p:pic>
        <p:nvPicPr>
          <p:cNvPr id="2" name="Picture 1" descr="Shape, icon&#10;&#10;Description automatically generated with medium confidence">
            <a:extLst>
              <a:ext uri="{FF2B5EF4-FFF2-40B4-BE49-F238E27FC236}">
                <a16:creationId xmlns:a16="http://schemas.microsoft.com/office/drawing/2014/main" id="{E8C32F2E-A2C6-1D41-A80E-DB1AB8788E9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3539"/>
          <a:stretch/>
        </p:blipFill>
        <p:spPr>
          <a:xfrm rot="5400000">
            <a:off x="5692440" y="1691941"/>
            <a:ext cx="2962489" cy="3940629"/>
          </a:xfrm>
          <a:prstGeom prst="rect">
            <a:avLst/>
          </a:prstGeom>
        </p:spPr>
      </p:pic>
      <p:pic>
        <p:nvPicPr>
          <p:cNvPr id="3" name="Picture 2">
            <a:extLst>
              <a:ext uri="{FF2B5EF4-FFF2-40B4-BE49-F238E27FC236}">
                <a16:creationId xmlns:a16="http://schemas.microsoft.com/office/drawing/2014/main" id="{F4016259-F8B2-834F-BCB6-3E68A633645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247438" y="3366990"/>
            <a:ext cx="2280417" cy="1213556"/>
          </a:xfrm>
          <a:prstGeom prst="rect">
            <a:avLst/>
          </a:prstGeom>
        </p:spPr>
      </p:pic>
    </p:spTree>
    <p:extLst>
      <p:ext uri="{BB962C8B-B14F-4D97-AF65-F5344CB8AC3E}">
        <p14:creationId xmlns:p14="http://schemas.microsoft.com/office/powerpoint/2010/main" val="137836780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070"/>
          </a:xfrm>
          <a:prstGeom prst="rect">
            <a:avLst/>
          </a:prstGeom>
        </p:spPr>
        <p:txBody>
          <a:bodyPr spcFirstLastPara="1" wrap="square" lIns="91425" tIns="91425" rIns="91425" bIns="91425" anchor="ctr" anchorCtr="0">
            <a:normAutofit/>
          </a:bodyPr>
          <a:lstStyle>
            <a:lvl1pPr marL="411480" lvl="0" indent="-20574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6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44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0800"/>
            </a:lvl1pPr>
            <a:lvl2pPr lvl="1" algn="ctr">
              <a:spcBef>
                <a:spcPts val="0"/>
              </a:spcBef>
              <a:spcAft>
                <a:spcPts val="0"/>
              </a:spcAft>
              <a:buSzPts val="12000"/>
              <a:buNone/>
              <a:defRPr sz="10800"/>
            </a:lvl2pPr>
            <a:lvl3pPr lvl="2" algn="ctr">
              <a:spcBef>
                <a:spcPts val="0"/>
              </a:spcBef>
              <a:spcAft>
                <a:spcPts val="0"/>
              </a:spcAft>
              <a:buSzPts val="12000"/>
              <a:buNone/>
              <a:defRPr sz="10800"/>
            </a:lvl3pPr>
            <a:lvl4pPr lvl="3" algn="ctr">
              <a:spcBef>
                <a:spcPts val="0"/>
              </a:spcBef>
              <a:spcAft>
                <a:spcPts val="0"/>
              </a:spcAft>
              <a:buSzPts val="12000"/>
              <a:buNone/>
              <a:defRPr sz="10800"/>
            </a:lvl4pPr>
            <a:lvl5pPr lvl="4" algn="ctr">
              <a:spcBef>
                <a:spcPts val="0"/>
              </a:spcBef>
              <a:spcAft>
                <a:spcPts val="0"/>
              </a:spcAft>
              <a:buSzPts val="12000"/>
              <a:buNone/>
              <a:defRPr sz="10800"/>
            </a:lvl5pPr>
            <a:lvl6pPr lvl="5" algn="ctr">
              <a:spcBef>
                <a:spcPts val="0"/>
              </a:spcBef>
              <a:spcAft>
                <a:spcPts val="0"/>
              </a:spcAft>
              <a:buSzPts val="12000"/>
              <a:buNone/>
              <a:defRPr sz="10800"/>
            </a:lvl6pPr>
            <a:lvl7pPr lvl="6" algn="ctr">
              <a:spcBef>
                <a:spcPts val="0"/>
              </a:spcBef>
              <a:spcAft>
                <a:spcPts val="0"/>
              </a:spcAft>
              <a:buSzPts val="12000"/>
              <a:buNone/>
              <a:defRPr sz="10800"/>
            </a:lvl7pPr>
            <a:lvl8pPr lvl="7" algn="ctr">
              <a:spcBef>
                <a:spcPts val="0"/>
              </a:spcBef>
              <a:spcAft>
                <a:spcPts val="0"/>
              </a:spcAft>
              <a:buSzPts val="12000"/>
              <a:buNone/>
              <a:defRPr sz="10800"/>
            </a:lvl8pPr>
            <a:lvl9pPr lvl="8" algn="ctr">
              <a:spcBef>
                <a:spcPts val="0"/>
              </a:spcBef>
              <a:spcAft>
                <a:spcPts val="0"/>
              </a:spcAft>
              <a:buSzPts val="12000"/>
              <a:buNone/>
              <a:defRPr sz="10800"/>
            </a:lvl9pPr>
          </a:lstStyle>
          <a:p>
            <a:r>
              <a:t>xx%</a:t>
            </a:r>
          </a:p>
        </p:txBody>
      </p:sp>
      <p:sp>
        <p:nvSpPr>
          <p:cNvPr id="46" name="Google Shape;46;p11"/>
          <p:cNvSpPr txBox="1">
            <a:spLocks noGrp="1"/>
          </p:cNvSpPr>
          <p:nvPr>
            <p:ph type="body" idx="1"/>
          </p:nvPr>
        </p:nvSpPr>
        <p:spPr>
          <a:xfrm>
            <a:off x="311700" y="3152225"/>
            <a:ext cx="8520600" cy="1300860"/>
          </a:xfrm>
          <a:prstGeom prst="rect">
            <a:avLst/>
          </a:prstGeom>
        </p:spPr>
        <p:txBody>
          <a:bodyPr spcFirstLastPara="1" wrap="square" lIns="91425" tIns="91425" rIns="91425" bIns="91425" anchor="t" anchorCtr="0">
            <a:normAutofit/>
          </a:bodyPr>
          <a:lstStyle>
            <a:lvl1pPr marL="411480" lvl="0" indent="-308610" algn="ctr">
              <a:spcBef>
                <a:spcPts val="0"/>
              </a:spcBef>
              <a:spcAft>
                <a:spcPts val="0"/>
              </a:spcAft>
              <a:buSzPts val="1800"/>
              <a:buChar char="●"/>
              <a:defRPr/>
            </a:lvl1pPr>
            <a:lvl2pPr marL="822960" lvl="1" indent="-285750" algn="ctr">
              <a:spcBef>
                <a:spcPts val="0"/>
              </a:spcBef>
              <a:spcAft>
                <a:spcPts val="0"/>
              </a:spcAft>
              <a:buSzPts val="1400"/>
              <a:buChar char="○"/>
              <a:defRPr/>
            </a:lvl2pPr>
            <a:lvl3pPr marL="1234440" lvl="2" indent="-285750" algn="ctr">
              <a:spcBef>
                <a:spcPts val="0"/>
              </a:spcBef>
              <a:spcAft>
                <a:spcPts val="0"/>
              </a:spcAft>
              <a:buSzPts val="1400"/>
              <a:buChar char="■"/>
              <a:defRPr/>
            </a:lvl3pPr>
            <a:lvl4pPr marL="1645920" lvl="3" indent="-285750" algn="ctr">
              <a:spcBef>
                <a:spcPts val="0"/>
              </a:spcBef>
              <a:spcAft>
                <a:spcPts val="0"/>
              </a:spcAft>
              <a:buSzPts val="1400"/>
              <a:buChar char="●"/>
              <a:defRPr/>
            </a:lvl4pPr>
            <a:lvl5pPr marL="2057400" lvl="4" indent="-285750" algn="ctr">
              <a:spcBef>
                <a:spcPts val="0"/>
              </a:spcBef>
              <a:spcAft>
                <a:spcPts val="0"/>
              </a:spcAft>
              <a:buSzPts val="1400"/>
              <a:buChar char="○"/>
              <a:defRPr/>
            </a:lvl5pPr>
            <a:lvl6pPr marL="2468880" lvl="5" indent="-285750" algn="ctr">
              <a:spcBef>
                <a:spcPts val="0"/>
              </a:spcBef>
              <a:spcAft>
                <a:spcPts val="0"/>
              </a:spcAft>
              <a:buSzPts val="1400"/>
              <a:buChar char="■"/>
              <a:defRPr/>
            </a:lvl6pPr>
            <a:lvl7pPr marL="2880360" lvl="6" indent="-285750" algn="ctr">
              <a:spcBef>
                <a:spcPts val="0"/>
              </a:spcBef>
              <a:spcAft>
                <a:spcPts val="0"/>
              </a:spcAft>
              <a:buSzPts val="1400"/>
              <a:buChar char="●"/>
              <a:defRPr/>
            </a:lvl7pPr>
            <a:lvl8pPr marL="3291840" lvl="7" indent="-285750" algn="ctr">
              <a:spcBef>
                <a:spcPts val="0"/>
              </a:spcBef>
              <a:spcAft>
                <a:spcPts val="0"/>
              </a:spcAft>
              <a:buSzPts val="1400"/>
              <a:buChar char="○"/>
              <a:defRPr/>
            </a:lvl8pPr>
            <a:lvl9pPr marL="3703320" lvl="8" indent="-28575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6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6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matchingName="Citizens Advice  - Two column Large body">
  <p:cSld name="Citizens Advice  - Two column Large body">
    <p:spTree>
      <p:nvGrpSpPr>
        <p:cNvPr id="1" name="Shape 50"/>
        <p:cNvGrpSpPr/>
        <p:nvPr/>
      </p:nvGrpSpPr>
      <p:grpSpPr>
        <a:xfrm>
          <a:off x="0" y="0"/>
          <a:ext cx="0" cy="0"/>
          <a:chOff x="0" y="0"/>
          <a:chExt cx="0" cy="0"/>
        </a:xfrm>
      </p:grpSpPr>
      <p:sp>
        <p:nvSpPr>
          <p:cNvPr id="51" name="Google Shape;51;p13"/>
          <p:cNvSpPr txBox="1">
            <a:spLocks noGrp="1"/>
          </p:cNvSpPr>
          <p:nvPr>
            <p:ph type="body" idx="1"/>
          </p:nvPr>
        </p:nvSpPr>
        <p:spPr>
          <a:xfrm>
            <a:off x="4598750" y="1704174"/>
            <a:ext cx="4055100" cy="3572910"/>
          </a:xfrm>
          <a:prstGeom prst="rect">
            <a:avLst/>
          </a:prstGeom>
          <a:noFill/>
          <a:ln>
            <a:noFill/>
          </a:ln>
        </p:spPr>
        <p:txBody>
          <a:bodyPr spcFirstLastPara="1" wrap="square" lIns="91425" tIns="91425" rIns="91425" bIns="91425" anchor="t" anchorCtr="0">
            <a:normAutofit/>
          </a:bodyPr>
          <a:lstStyle>
            <a:lvl1pPr marL="411480" marR="0" lvl="0" indent="-205740" algn="l" rtl="0">
              <a:lnSpc>
                <a:spcPct val="130000"/>
              </a:lnSpc>
              <a:spcBef>
                <a:spcPts val="0"/>
              </a:spcBef>
              <a:spcAft>
                <a:spcPts val="0"/>
              </a:spcAft>
              <a:buClr>
                <a:srgbClr val="004888"/>
              </a:buClr>
              <a:buSzPts val="1400"/>
              <a:buFont typeface="Open Sans"/>
              <a:buNone/>
              <a:defRPr sz="1440" b="0" i="0" u="none" strike="noStrike" cap="none">
                <a:solidFill>
                  <a:schemeClr val="dk1"/>
                </a:solidFill>
                <a:latin typeface="Open Sans"/>
                <a:ea typeface="Open Sans"/>
                <a:cs typeface="Open Sans"/>
                <a:sym typeface="Open Sans"/>
              </a:defRPr>
            </a:lvl1pPr>
            <a:lvl2pPr marL="822960" marR="0" lvl="1" indent="-205740" algn="l" rtl="0">
              <a:lnSpc>
                <a:spcPct val="130000"/>
              </a:lnSpc>
              <a:spcBef>
                <a:spcPts val="810"/>
              </a:spcBef>
              <a:spcAft>
                <a:spcPts val="0"/>
              </a:spcAft>
              <a:buClr>
                <a:srgbClr val="004888"/>
              </a:buClr>
              <a:buSzPts val="1400"/>
              <a:buFont typeface="Open Sans"/>
              <a:buNone/>
              <a:defRPr sz="1440" b="0" i="0" u="none" strike="noStrike" cap="none">
                <a:solidFill>
                  <a:schemeClr val="dk1"/>
                </a:solidFill>
                <a:latin typeface="Open Sans"/>
                <a:ea typeface="Open Sans"/>
                <a:cs typeface="Open Sans"/>
                <a:sym typeface="Open Sans"/>
              </a:defRPr>
            </a:lvl2pPr>
            <a:lvl3pPr marL="1234440" marR="0" lvl="2" indent="-205740" algn="l" rtl="0">
              <a:lnSpc>
                <a:spcPct val="130000"/>
              </a:lnSpc>
              <a:spcBef>
                <a:spcPts val="810"/>
              </a:spcBef>
              <a:spcAft>
                <a:spcPts val="0"/>
              </a:spcAft>
              <a:buClr>
                <a:srgbClr val="004888"/>
              </a:buClr>
              <a:buSzPts val="1400"/>
              <a:buFont typeface="Open Sans"/>
              <a:buNone/>
              <a:defRPr sz="1440" b="0" i="0" u="none" strike="noStrike" cap="none">
                <a:solidFill>
                  <a:schemeClr val="dk1"/>
                </a:solidFill>
                <a:latin typeface="Open Sans"/>
                <a:ea typeface="Open Sans"/>
                <a:cs typeface="Open Sans"/>
                <a:sym typeface="Open Sans"/>
              </a:defRPr>
            </a:lvl3pPr>
            <a:lvl4pPr marL="1645920" marR="0" lvl="3" indent="-205740" algn="l" rtl="0">
              <a:lnSpc>
                <a:spcPct val="130000"/>
              </a:lnSpc>
              <a:spcBef>
                <a:spcPts val="810"/>
              </a:spcBef>
              <a:spcAft>
                <a:spcPts val="0"/>
              </a:spcAft>
              <a:buClr>
                <a:srgbClr val="004888"/>
              </a:buClr>
              <a:buSzPts val="1400"/>
              <a:buFont typeface="Open Sans"/>
              <a:buNone/>
              <a:defRPr sz="1440" b="0" i="0" u="none" strike="noStrike" cap="none">
                <a:solidFill>
                  <a:schemeClr val="dk1"/>
                </a:solidFill>
                <a:latin typeface="Open Sans"/>
                <a:ea typeface="Open Sans"/>
                <a:cs typeface="Open Sans"/>
                <a:sym typeface="Open Sans"/>
              </a:defRPr>
            </a:lvl4pPr>
            <a:lvl5pPr marL="2057400" marR="0" lvl="4" indent="-205740" algn="l" rtl="0">
              <a:lnSpc>
                <a:spcPct val="130000"/>
              </a:lnSpc>
              <a:spcBef>
                <a:spcPts val="810"/>
              </a:spcBef>
              <a:spcAft>
                <a:spcPts val="0"/>
              </a:spcAft>
              <a:buClr>
                <a:srgbClr val="004888"/>
              </a:buClr>
              <a:buSzPts val="1400"/>
              <a:buFont typeface="Open Sans"/>
              <a:buNone/>
              <a:defRPr sz="1440" b="0" i="0" u="none" strike="noStrike" cap="none">
                <a:solidFill>
                  <a:schemeClr val="dk1"/>
                </a:solidFill>
                <a:latin typeface="Open Sans"/>
                <a:ea typeface="Open Sans"/>
                <a:cs typeface="Open Sans"/>
                <a:sym typeface="Open Sans"/>
              </a:defRPr>
            </a:lvl5pPr>
            <a:lvl6pPr marL="2468880" marR="0" lvl="5" indent="-205740" algn="l" rtl="0">
              <a:lnSpc>
                <a:spcPct val="130000"/>
              </a:lnSpc>
              <a:spcBef>
                <a:spcPts val="810"/>
              </a:spcBef>
              <a:spcAft>
                <a:spcPts val="0"/>
              </a:spcAft>
              <a:buClr>
                <a:srgbClr val="004888"/>
              </a:buClr>
              <a:buSzPts val="1400"/>
              <a:buFont typeface="Open Sans"/>
              <a:buNone/>
              <a:defRPr sz="1440" b="0" i="0" u="none" strike="noStrike" cap="none">
                <a:solidFill>
                  <a:schemeClr val="dk1"/>
                </a:solidFill>
                <a:latin typeface="Open Sans"/>
                <a:ea typeface="Open Sans"/>
                <a:cs typeface="Open Sans"/>
                <a:sym typeface="Open Sans"/>
              </a:defRPr>
            </a:lvl6pPr>
            <a:lvl7pPr marL="2880360" marR="0" lvl="6" indent="-205740" algn="l" rtl="0">
              <a:lnSpc>
                <a:spcPct val="130000"/>
              </a:lnSpc>
              <a:spcBef>
                <a:spcPts val="810"/>
              </a:spcBef>
              <a:spcAft>
                <a:spcPts val="0"/>
              </a:spcAft>
              <a:buClr>
                <a:srgbClr val="004888"/>
              </a:buClr>
              <a:buSzPts val="1400"/>
              <a:buFont typeface="Open Sans"/>
              <a:buNone/>
              <a:defRPr sz="1440" b="0" i="0" u="none" strike="noStrike" cap="none">
                <a:solidFill>
                  <a:schemeClr val="dk1"/>
                </a:solidFill>
                <a:latin typeface="Open Sans"/>
                <a:ea typeface="Open Sans"/>
                <a:cs typeface="Open Sans"/>
                <a:sym typeface="Open Sans"/>
              </a:defRPr>
            </a:lvl7pPr>
            <a:lvl8pPr marL="3291840" marR="0" lvl="7" indent="-205740" algn="l" rtl="0">
              <a:lnSpc>
                <a:spcPct val="130000"/>
              </a:lnSpc>
              <a:spcBef>
                <a:spcPts val="810"/>
              </a:spcBef>
              <a:spcAft>
                <a:spcPts val="0"/>
              </a:spcAft>
              <a:buClr>
                <a:srgbClr val="004888"/>
              </a:buClr>
              <a:buSzPts val="1400"/>
              <a:buFont typeface="Open Sans"/>
              <a:buNone/>
              <a:defRPr sz="1440" b="0" i="0" u="none" strike="noStrike" cap="none">
                <a:solidFill>
                  <a:schemeClr val="dk1"/>
                </a:solidFill>
                <a:latin typeface="Open Sans"/>
                <a:ea typeface="Open Sans"/>
                <a:cs typeface="Open Sans"/>
                <a:sym typeface="Open Sans"/>
              </a:defRPr>
            </a:lvl8pPr>
            <a:lvl9pPr marL="3703320" marR="0" lvl="8" indent="-205740" algn="l" rtl="0">
              <a:lnSpc>
                <a:spcPct val="130000"/>
              </a:lnSpc>
              <a:spcBef>
                <a:spcPts val="810"/>
              </a:spcBef>
              <a:spcAft>
                <a:spcPts val="810"/>
              </a:spcAft>
              <a:buClr>
                <a:srgbClr val="004888"/>
              </a:buClr>
              <a:buSzPts val="1400"/>
              <a:buFont typeface="Open Sans"/>
              <a:buNone/>
              <a:defRPr sz="1440" b="0" i="0" u="none" strike="noStrike" cap="none">
                <a:solidFill>
                  <a:schemeClr val="dk1"/>
                </a:solidFill>
                <a:latin typeface="Open Sans"/>
                <a:ea typeface="Open Sans"/>
                <a:cs typeface="Open Sans"/>
                <a:sym typeface="Open Sans"/>
              </a:defRPr>
            </a:lvl9pPr>
          </a:lstStyle>
          <a:p>
            <a:endParaRPr/>
          </a:p>
        </p:txBody>
      </p:sp>
      <p:sp>
        <p:nvSpPr>
          <p:cNvPr id="52" name="Google Shape;52;p13"/>
          <p:cNvSpPr txBox="1">
            <a:spLocks noGrp="1"/>
          </p:cNvSpPr>
          <p:nvPr>
            <p:ph type="subTitle" idx="2"/>
          </p:nvPr>
        </p:nvSpPr>
        <p:spPr>
          <a:xfrm>
            <a:off x="457200" y="468500"/>
            <a:ext cx="5261100" cy="34479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1400"/>
              <a:buFont typeface="Open Sans"/>
              <a:buNone/>
              <a:defRPr sz="810" b="0" i="0" u="none" strike="noStrike" cap="none">
                <a:solidFill>
                  <a:srgbClr val="004888"/>
                </a:solidFill>
                <a:latin typeface="Open Sans"/>
                <a:ea typeface="Open Sans"/>
                <a:cs typeface="Open Sans"/>
                <a:sym typeface="Open Sans"/>
              </a:defRPr>
            </a:lvl1pPr>
            <a:lvl2pPr marR="0" lvl="1" algn="l" rtl="0">
              <a:lnSpc>
                <a:spcPct val="100000"/>
              </a:lnSpc>
              <a:spcBef>
                <a:spcPts val="0"/>
              </a:spcBef>
              <a:spcAft>
                <a:spcPts val="0"/>
              </a:spcAft>
              <a:buClr>
                <a:schemeClr val="dk1"/>
              </a:buClr>
              <a:buSzPts val="1400"/>
              <a:buFont typeface="Arial"/>
              <a:buNone/>
              <a:defRPr sz="216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216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9pPr>
          </a:lstStyle>
          <a:p>
            <a:endParaRPr/>
          </a:p>
        </p:txBody>
      </p:sp>
      <p:sp>
        <p:nvSpPr>
          <p:cNvPr id="53" name="Google Shape;53;p13"/>
          <p:cNvSpPr txBox="1">
            <a:spLocks noGrp="1"/>
          </p:cNvSpPr>
          <p:nvPr>
            <p:ph type="body" idx="3"/>
          </p:nvPr>
        </p:nvSpPr>
        <p:spPr>
          <a:xfrm>
            <a:off x="457200" y="890100"/>
            <a:ext cx="8229600" cy="3990060"/>
          </a:xfrm>
          <a:prstGeom prst="rect">
            <a:avLst/>
          </a:prstGeom>
          <a:noFill/>
          <a:ln w="9525" cap="flat" cmpd="sng">
            <a:solidFill>
              <a:srgbClr val="000000">
                <a:alpha val="0"/>
              </a:srgbClr>
            </a:solidFill>
            <a:prstDash val="solid"/>
            <a:round/>
            <a:headEnd type="none" w="sm" len="sm"/>
            <a:tailEnd type="none" w="sm" len="sm"/>
          </a:ln>
        </p:spPr>
        <p:txBody>
          <a:bodyPr spcFirstLastPara="1" wrap="square" lIns="91425" tIns="91425" rIns="91425" bIns="91425" anchor="t" anchorCtr="0">
            <a:normAutofit/>
          </a:bodyPr>
          <a:lstStyle>
            <a:lvl1pPr marL="411480" marR="0" lvl="0" indent="-297180" algn="l" rtl="0">
              <a:lnSpc>
                <a:spcPct val="130000"/>
              </a:lnSpc>
              <a:spcBef>
                <a:spcPts val="0"/>
              </a:spcBef>
              <a:spcAft>
                <a:spcPts val="0"/>
              </a:spcAft>
              <a:buClr>
                <a:srgbClr val="004888"/>
              </a:buClr>
              <a:buSzPts val="1600"/>
              <a:buFont typeface="Open Sans"/>
              <a:buChar char="●"/>
              <a:defRPr sz="1440" b="0" i="0" u="none" strike="noStrike" cap="none">
                <a:solidFill>
                  <a:schemeClr val="dk1"/>
                </a:solidFill>
                <a:latin typeface="Open Sans"/>
                <a:ea typeface="Open Sans"/>
                <a:cs typeface="Open Sans"/>
                <a:sym typeface="Open Sans"/>
              </a:defRPr>
            </a:lvl1pPr>
            <a:lvl2pPr marL="822960" marR="0" lvl="1" indent="-297180" algn="l" rtl="0">
              <a:lnSpc>
                <a:spcPct val="130000"/>
              </a:lnSpc>
              <a:spcBef>
                <a:spcPts val="810"/>
              </a:spcBef>
              <a:spcAft>
                <a:spcPts val="0"/>
              </a:spcAft>
              <a:buClr>
                <a:srgbClr val="004888"/>
              </a:buClr>
              <a:buSzPts val="1600"/>
              <a:buFont typeface="Open Sans"/>
              <a:buChar char="○"/>
              <a:defRPr sz="1440" b="0" i="0" u="none" strike="noStrike" cap="none">
                <a:solidFill>
                  <a:schemeClr val="dk1"/>
                </a:solidFill>
                <a:latin typeface="Open Sans"/>
                <a:ea typeface="Open Sans"/>
                <a:cs typeface="Open Sans"/>
                <a:sym typeface="Open Sans"/>
              </a:defRPr>
            </a:lvl2pPr>
            <a:lvl3pPr marL="1234440" marR="0" lvl="2" indent="-297180" algn="l" rtl="0">
              <a:lnSpc>
                <a:spcPct val="130000"/>
              </a:lnSpc>
              <a:spcBef>
                <a:spcPts val="810"/>
              </a:spcBef>
              <a:spcAft>
                <a:spcPts val="0"/>
              </a:spcAft>
              <a:buClr>
                <a:srgbClr val="004888"/>
              </a:buClr>
              <a:buSzPts val="1600"/>
              <a:buFont typeface="Open Sans"/>
              <a:buChar char="■"/>
              <a:defRPr sz="1440" b="0" i="0" u="none" strike="noStrike" cap="none">
                <a:solidFill>
                  <a:schemeClr val="dk1"/>
                </a:solidFill>
                <a:latin typeface="Open Sans"/>
                <a:ea typeface="Open Sans"/>
                <a:cs typeface="Open Sans"/>
                <a:sym typeface="Open Sans"/>
              </a:defRPr>
            </a:lvl3pPr>
            <a:lvl4pPr marL="1645920" marR="0" lvl="3" indent="-297180" algn="l" rtl="0">
              <a:lnSpc>
                <a:spcPct val="130000"/>
              </a:lnSpc>
              <a:spcBef>
                <a:spcPts val="810"/>
              </a:spcBef>
              <a:spcAft>
                <a:spcPts val="0"/>
              </a:spcAft>
              <a:buClr>
                <a:srgbClr val="004888"/>
              </a:buClr>
              <a:buSzPts val="1600"/>
              <a:buFont typeface="Open Sans"/>
              <a:buChar char="●"/>
              <a:defRPr sz="1440" b="0" i="0" u="none" strike="noStrike" cap="none">
                <a:solidFill>
                  <a:schemeClr val="dk1"/>
                </a:solidFill>
                <a:latin typeface="Open Sans"/>
                <a:ea typeface="Open Sans"/>
                <a:cs typeface="Open Sans"/>
                <a:sym typeface="Open Sans"/>
              </a:defRPr>
            </a:lvl4pPr>
            <a:lvl5pPr marL="2057400" marR="0" lvl="4" indent="-297180" algn="l" rtl="0">
              <a:lnSpc>
                <a:spcPct val="130000"/>
              </a:lnSpc>
              <a:spcBef>
                <a:spcPts val="810"/>
              </a:spcBef>
              <a:spcAft>
                <a:spcPts val="0"/>
              </a:spcAft>
              <a:buClr>
                <a:srgbClr val="004888"/>
              </a:buClr>
              <a:buSzPts val="1600"/>
              <a:buFont typeface="Open Sans"/>
              <a:buChar char="○"/>
              <a:defRPr sz="1440" b="0" i="0" u="none" strike="noStrike" cap="none">
                <a:solidFill>
                  <a:schemeClr val="dk1"/>
                </a:solidFill>
                <a:latin typeface="Open Sans"/>
                <a:ea typeface="Open Sans"/>
                <a:cs typeface="Open Sans"/>
                <a:sym typeface="Open Sans"/>
              </a:defRPr>
            </a:lvl5pPr>
            <a:lvl6pPr marL="2468880" marR="0" lvl="5" indent="-297180" algn="l" rtl="0">
              <a:lnSpc>
                <a:spcPct val="130000"/>
              </a:lnSpc>
              <a:spcBef>
                <a:spcPts val="810"/>
              </a:spcBef>
              <a:spcAft>
                <a:spcPts val="0"/>
              </a:spcAft>
              <a:buClr>
                <a:srgbClr val="004888"/>
              </a:buClr>
              <a:buSzPts val="1600"/>
              <a:buFont typeface="Open Sans"/>
              <a:buChar char="■"/>
              <a:defRPr sz="1440" b="0" i="0" u="none" strike="noStrike" cap="none">
                <a:solidFill>
                  <a:schemeClr val="dk1"/>
                </a:solidFill>
                <a:latin typeface="Open Sans"/>
                <a:ea typeface="Open Sans"/>
                <a:cs typeface="Open Sans"/>
                <a:sym typeface="Open Sans"/>
              </a:defRPr>
            </a:lvl6pPr>
            <a:lvl7pPr marL="2880360" marR="0" lvl="6" indent="-297180" algn="l" rtl="0">
              <a:lnSpc>
                <a:spcPct val="130000"/>
              </a:lnSpc>
              <a:spcBef>
                <a:spcPts val="810"/>
              </a:spcBef>
              <a:spcAft>
                <a:spcPts val="0"/>
              </a:spcAft>
              <a:buClr>
                <a:srgbClr val="004888"/>
              </a:buClr>
              <a:buSzPts val="1600"/>
              <a:buFont typeface="Open Sans"/>
              <a:buChar char="●"/>
              <a:defRPr sz="1440" b="0" i="0" u="none" strike="noStrike" cap="none">
                <a:solidFill>
                  <a:schemeClr val="dk1"/>
                </a:solidFill>
                <a:latin typeface="Open Sans"/>
                <a:ea typeface="Open Sans"/>
                <a:cs typeface="Open Sans"/>
                <a:sym typeface="Open Sans"/>
              </a:defRPr>
            </a:lvl7pPr>
            <a:lvl8pPr marL="3291840" marR="0" lvl="7" indent="-297180" algn="l" rtl="0">
              <a:lnSpc>
                <a:spcPct val="130000"/>
              </a:lnSpc>
              <a:spcBef>
                <a:spcPts val="810"/>
              </a:spcBef>
              <a:spcAft>
                <a:spcPts val="0"/>
              </a:spcAft>
              <a:buClr>
                <a:srgbClr val="004888"/>
              </a:buClr>
              <a:buSzPts val="1600"/>
              <a:buFont typeface="Open Sans"/>
              <a:buChar char="○"/>
              <a:defRPr sz="1440" b="0" i="0" u="none" strike="noStrike" cap="none">
                <a:solidFill>
                  <a:schemeClr val="dk1"/>
                </a:solidFill>
                <a:latin typeface="Open Sans"/>
                <a:ea typeface="Open Sans"/>
                <a:cs typeface="Open Sans"/>
                <a:sym typeface="Open Sans"/>
              </a:defRPr>
            </a:lvl8pPr>
            <a:lvl9pPr marL="3703320" marR="0" lvl="8" indent="-297180" algn="l" rtl="0">
              <a:lnSpc>
                <a:spcPct val="130000"/>
              </a:lnSpc>
              <a:spcBef>
                <a:spcPts val="810"/>
              </a:spcBef>
              <a:spcAft>
                <a:spcPts val="810"/>
              </a:spcAft>
              <a:buClr>
                <a:srgbClr val="004888"/>
              </a:buClr>
              <a:buSzPts val="1600"/>
              <a:buFont typeface="Open Sans"/>
              <a:buChar char="■"/>
              <a:defRPr sz="1440" b="0" i="0" u="none" strike="noStrike" cap="none">
                <a:solidFill>
                  <a:schemeClr val="dk1"/>
                </a:solidFill>
                <a:latin typeface="Open Sans"/>
                <a:ea typeface="Open Sans"/>
                <a:cs typeface="Open Sans"/>
                <a:sym typeface="Open Sans"/>
              </a:defRPr>
            </a:lvl9pPr>
          </a:lstStyle>
          <a:p>
            <a:endParaRPr/>
          </a:p>
        </p:txBody>
      </p:sp>
      <p:sp>
        <p:nvSpPr>
          <p:cNvPr id="54" name="Google Shape;54;p13"/>
          <p:cNvSpPr txBox="1">
            <a:spLocks noGrp="1"/>
          </p:cNvSpPr>
          <p:nvPr>
            <p:ph type="title"/>
          </p:nvPr>
        </p:nvSpPr>
        <p:spPr>
          <a:xfrm>
            <a:off x="457200" y="697575"/>
            <a:ext cx="8229600" cy="85752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rgbClr val="004888"/>
              </a:buClr>
              <a:buSzPts val="1400"/>
              <a:buFont typeface="Open Sans"/>
              <a:buNone/>
              <a:defRPr sz="2520" b="1" i="0" u="none" strike="noStrike" cap="none">
                <a:solidFill>
                  <a:srgbClr val="004888"/>
                </a:solidFill>
                <a:latin typeface="Open Sans"/>
                <a:ea typeface="Open Sans"/>
                <a:cs typeface="Open Sans"/>
                <a:sym typeface="Open Sans"/>
              </a:defRPr>
            </a:lvl1pPr>
            <a:lvl2pPr lvl="1" algn="l" rtl="0">
              <a:lnSpc>
                <a:spcPct val="100000"/>
              </a:lnSpc>
              <a:spcBef>
                <a:spcPts val="0"/>
              </a:spcBef>
              <a:spcAft>
                <a:spcPts val="0"/>
              </a:spcAft>
              <a:buClr>
                <a:schemeClr val="dk1"/>
              </a:buClr>
              <a:buSzPts val="1400"/>
              <a:buFont typeface="Arial"/>
              <a:buNone/>
              <a:defRPr sz="3240" b="1">
                <a:solidFill>
                  <a:schemeClr val="dk1"/>
                </a:solidFill>
              </a:defRPr>
            </a:lvl2pPr>
            <a:lvl3pPr lvl="2" algn="l" rtl="0">
              <a:lnSpc>
                <a:spcPct val="100000"/>
              </a:lnSpc>
              <a:spcBef>
                <a:spcPts val="0"/>
              </a:spcBef>
              <a:spcAft>
                <a:spcPts val="0"/>
              </a:spcAft>
              <a:buClr>
                <a:schemeClr val="dk1"/>
              </a:buClr>
              <a:buSzPts val="1400"/>
              <a:buFont typeface="Arial"/>
              <a:buNone/>
              <a:defRPr sz="3240" b="1">
                <a:solidFill>
                  <a:schemeClr val="dk1"/>
                </a:solidFill>
              </a:defRPr>
            </a:lvl3pPr>
            <a:lvl4pPr lvl="3" algn="l" rtl="0">
              <a:lnSpc>
                <a:spcPct val="100000"/>
              </a:lnSpc>
              <a:spcBef>
                <a:spcPts val="0"/>
              </a:spcBef>
              <a:spcAft>
                <a:spcPts val="0"/>
              </a:spcAft>
              <a:buClr>
                <a:schemeClr val="dk1"/>
              </a:buClr>
              <a:buSzPts val="1400"/>
              <a:buFont typeface="Arial"/>
              <a:buNone/>
              <a:defRPr sz="3240" b="1">
                <a:solidFill>
                  <a:schemeClr val="dk1"/>
                </a:solidFill>
              </a:defRPr>
            </a:lvl4pPr>
            <a:lvl5pPr lvl="4" algn="l" rtl="0">
              <a:lnSpc>
                <a:spcPct val="100000"/>
              </a:lnSpc>
              <a:spcBef>
                <a:spcPts val="0"/>
              </a:spcBef>
              <a:spcAft>
                <a:spcPts val="0"/>
              </a:spcAft>
              <a:buClr>
                <a:schemeClr val="dk1"/>
              </a:buClr>
              <a:buSzPts val="1400"/>
              <a:buFont typeface="Arial"/>
              <a:buNone/>
              <a:defRPr sz="3240" b="1">
                <a:solidFill>
                  <a:schemeClr val="dk1"/>
                </a:solidFill>
              </a:defRPr>
            </a:lvl5pPr>
            <a:lvl6pPr lvl="5" algn="l" rtl="0">
              <a:lnSpc>
                <a:spcPct val="100000"/>
              </a:lnSpc>
              <a:spcBef>
                <a:spcPts val="0"/>
              </a:spcBef>
              <a:spcAft>
                <a:spcPts val="0"/>
              </a:spcAft>
              <a:buClr>
                <a:schemeClr val="dk1"/>
              </a:buClr>
              <a:buSzPts val="1400"/>
              <a:buFont typeface="Arial"/>
              <a:buNone/>
              <a:defRPr sz="3240" b="1">
                <a:solidFill>
                  <a:schemeClr val="dk1"/>
                </a:solidFill>
              </a:defRPr>
            </a:lvl6pPr>
            <a:lvl7pPr lvl="6" algn="l" rtl="0">
              <a:lnSpc>
                <a:spcPct val="100000"/>
              </a:lnSpc>
              <a:spcBef>
                <a:spcPts val="0"/>
              </a:spcBef>
              <a:spcAft>
                <a:spcPts val="0"/>
              </a:spcAft>
              <a:buClr>
                <a:schemeClr val="dk1"/>
              </a:buClr>
              <a:buSzPts val="1400"/>
              <a:buFont typeface="Arial"/>
              <a:buNone/>
              <a:defRPr sz="3240" b="1">
                <a:solidFill>
                  <a:schemeClr val="dk1"/>
                </a:solidFill>
              </a:defRPr>
            </a:lvl7pPr>
            <a:lvl8pPr lvl="7" algn="l" rtl="0">
              <a:lnSpc>
                <a:spcPct val="100000"/>
              </a:lnSpc>
              <a:spcBef>
                <a:spcPts val="0"/>
              </a:spcBef>
              <a:spcAft>
                <a:spcPts val="0"/>
              </a:spcAft>
              <a:buClr>
                <a:schemeClr val="dk1"/>
              </a:buClr>
              <a:buSzPts val="1400"/>
              <a:buFont typeface="Arial"/>
              <a:buNone/>
              <a:defRPr sz="3240" b="1">
                <a:solidFill>
                  <a:schemeClr val="dk1"/>
                </a:solidFill>
              </a:defRPr>
            </a:lvl8pPr>
            <a:lvl9pPr lvl="8" algn="l" rtl="0">
              <a:lnSpc>
                <a:spcPct val="100000"/>
              </a:lnSpc>
              <a:spcBef>
                <a:spcPts val="0"/>
              </a:spcBef>
              <a:spcAft>
                <a:spcPts val="0"/>
              </a:spcAft>
              <a:buClr>
                <a:schemeClr val="dk1"/>
              </a:buClr>
              <a:buSzPts val="1400"/>
              <a:buFont typeface="Arial"/>
              <a:buNone/>
              <a:defRPr sz="3240" b="1">
                <a:solidFill>
                  <a:schemeClr val="dk1"/>
                </a:solidFill>
              </a:defRPr>
            </a:lvl9pPr>
          </a:lstStyle>
          <a:p>
            <a:endParaRPr/>
          </a:p>
        </p:txBody>
      </p:sp>
      <p:pic>
        <p:nvPicPr>
          <p:cNvPr id="55" name="Google Shape;55;p13"/>
          <p:cNvPicPr preferRelativeResize="0"/>
          <p:nvPr/>
        </p:nvPicPr>
        <p:blipFill rotWithShape="1">
          <a:blip r:embed="rId2">
            <a:alphaModFix/>
          </a:blip>
          <a:srcRect/>
          <a:stretch/>
        </p:blipFill>
        <p:spPr>
          <a:xfrm>
            <a:off x="116775" y="3894885"/>
            <a:ext cx="866400" cy="779760"/>
          </a:xfrm>
          <a:prstGeom prst="rect">
            <a:avLst/>
          </a:prstGeom>
          <a:noFill/>
          <a:ln>
            <a:noFill/>
          </a:ln>
        </p:spPr>
      </p:pic>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matchingName="Citizens Advice  - Back cover_Heritage">
  <p:cSld name="Citizens Advice  - Back cover_Heritage">
    <p:bg>
      <p:bgPr>
        <a:solidFill>
          <a:srgbClr val="FCBB69"/>
        </a:solidFill>
        <a:effectLst/>
      </p:bgPr>
    </p:bg>
    <p:spTree>
      <p:nvGrpSpPr>
        <p:cNvPr id="1" name="Shape 56"/>
        <p:cNvGrpSpPr/>
        <p:nvPr/>
      </p:nvGrpSpPr>
      <p:grpSpPr>
        <a:xfrm>
          <a:off x="0" y="0"/>
          <a:ext cx="0" cy="0"/>
          <a:chOff x="0" y="0"/>
          <a:chExt cx="0" cy="0"/>
        </a:xfrm>
      </p:grpSpPr>
      <p:sp>
        <p:nvSpPr>
          <p:cNvPr id="57" name="Google Shape;57;p14"/>
          <p:cNvSpPr txBox="1">
            <a:spLocks noGrp="1"/>
          </p:cNvSpPr>
          <p:nvPr>
            <p:ph type="subTitle" idx="1"/>
          </p:nvPr>
        </p:nvSpPr>
        <p:spPr>
          <a:xfrm>
            <a:off x="1640925" y="3728375"/>
            <a:ext cx="6996600" cy="1023030"/>
          </a:xfrm>
          <a:prstGeom prst="rect">
            <a:avLst/>
          </a:prstGeom>
          <a:noFill/>
          <a:ln>
            <a:noFill/>
          </a:ln>
        </p:spPr>
        <p:txBody>
          <a:bodyPr spcFirstLastPara="1" wrap="square" lIns="91425" tIns="91425" rIns="91425" bIns="91425" anchor="b" anchorCtr="0">
            <a:normAutofit/>
          </a:bodyPr>
          <a:lstStyle>
            <a:lvl1pPr marR="0" lvl="0" algn="l" rtl="0">
              <a:lnSpc>
                <a:spcPct val="100000"/>
              </a:lnSpc>
              <a:spcBef>
                <a:spcPts val="0"/>
              </a:spcBef>
              <a:spcAft>
                <a:spcPts val="0"/>
              </a:spcAft>
              <a:buClr>
                <a:srgbClr val="004888"/>
              </a:buClr>
              <a:buSzPts val="1400"/>
              <a:buFont typeface="Open Sans"/>
              <a:buNone/>
              <a:defRPr sz="1800" b="0" i="0" u="none" strike="noStrike" cap="none">
                <a:solidFill>
                  <a:srgbClr val="004888"/>
                </a:solidFill>
                <a:latin typeface="Open Sans"/>
                <a:ea typeface="Open Sans"/>
                <a:cs typeface="Open Sans"/>
                <a:sym typeface="Open Sans"/>
              </a:defRPr>
            </a:lvl1pPr>
            <a:lvl2pPr marR="0" lvl="1"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9pPr>
          </a:lstStyle>
          <a:p>
            <a:endParaRPr/>
          </a:p>
        </p:txBody>
      </p:sp>
      <p:pic>
        <p:nvPicPr>
          <p:cNvPr id="58" name="Google Shape;58;p14"/>
          <p:cNvPicPr preferRelativeResize="0"/>
          <p:nvPr/>
        </p:nvPicPr>
        <p:blipFill rotWithShape="1">
          <a:blip r:embed="rId2">
            <a:alphaModFix/>
          </a:blip>
          <a:srcRect/>
          <a:stretch/>
        </p:blipFill>
        <p:spPr>
          <a:xfrm>
            <a:off x="270200" y="3860090"/>
            <a:ext cx="800768" cy="767345"/>
          </a:xfrm>
          <a:prstGeom prst="rect">
            <a:avLst/>
          </a:prstGeom>
          <a:noFill/>
          <a:ln>
            <a:noFill/>
          </a:ln>
        </p:spPr>
      </p:pic>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matchingName="List - option 3">
  <p:cSld name="CUSTOM_7">
    <p:spTree>
      <p:nvGrpSpPr>
        <p:cNvPr id="1" name="Shape 59"/>
        <p:cNvGrpSpPr/>
        <p:nvPr/>
      </p:nvGrpSpPr>
      <p:grpSpPr>
        <a:xfrm>
          <a:off x="0" y="0"/>
          <a:ext cx="0" cy="0"/>
          <a:chOff x="0" y="0"/>
          <a:chExt cx="0" cy="0"/>
        </a:xfrm>
      </p:grpSpPr>
      <p:cxnSp>
        <p:nvCxnSpPr>
          <p:cNvPr id="60" name="Google Shape;60;p15"/>
          <p:cNvCxnSpPr/>
          <p:nvPr/>
        </p:nvCxnSpPr>
        <p:spPr>
          <a:xfrm rot="10800000" flipH="1">
            <a:off x="662250" y="823995"/>
            <a:ext cx="7586400" cy="3666330"/>
          </a:xfrm>
          <a:prstGeom prst="curvedConnector3">
            <a:avLst>
              <a:gd name="adj1" fmla="val 50000"/>
            </a:avLst>
          </a:prstGeom>
          <a:noFill/>
          <a:ln w="38100" cap="flat" cmpd="sng">
            <a:solidFill>
              <a:srgbClr val="005743"/>
            </a:solidFill>
            <a:prstDash val="solid"/>
            <a:round/>
            <a:headEnd type="none" w="med" len="med"/>
            <a:tailEnd type="none" w="med" len="med"/>
          </a:ln>
        </p:spPr>
      </p:cxnSp>
      <p:sp>
        <p:nvSpPr>
          <p:cNvPr id="61" name="Google Shape;61;p15"/>
          <p:cNvSpPr txBox="1">
            <a:spLocks noGrp="1"/>
          </p:cNvSpPr>
          <p:nvPr>
            <p:ph type="body" idx="1"/>
          </p:nvPr>
        </p:nvSpPr>
        <p:spPr>
          <a:xfrm>
            <a:off x="3827800" y="3263837"/>
            <a:ext cx="2055600" cy="828900"/>
          </a:xfrm>
          <a:prstGeom prst="rect">
            <a:avLst/>
          </a:prstGeom>
        </p:spPr>
        <p:txBody>
          <a:bodyPr spcFirstLastPara="1" wrap="square" lIns="91425" tIns="91425" rIns="91425" bIns="91425" anchor="t" anchorCtr="0">
            <a:normAutofit/>
          </a:bodyPr>
          <a:lstStyle>
            <a:lvl1pPr marL="411480" lvl="0" indent="-285750" rtl="0">
              <a:spcBef>
                <a:spcPts val="0"/>
              </a:spcBef>
              <a:spcAft>
                <a:spcPts val="0"/>
              </a:spcAft>
              <a:buSzPts val="1400"/>
              <a:buChar char="●"/>
              <a:defRPr sz="1260"/>
            </a:lvl1pPr>
            <a:lvl2pPr marL="822960" lvl="1" indent="-285750" rtl="0">
              <a:spcBef>
                <a:spcPts val="0"/>
              </a:spcBef>
              <a:spcAft>
                <a:spcPts val="0"/>
              </a:spcAft>
              <a:buSzPts val="1400"/>
              <a:buChar char="○"/>
              <a:defRPr sz="1260"/>
            </a:lvl2pPr>
            <a:lvl3pPr marL="1234440" lvl="2" indent="-285750" rtl="0">
              <a:spcBef>
                <a:spcPts val="0"/>
              </a:spcBef>
              <a:spcAft>
                <a:spcPts val="0"/>
              </a:spcAft>
              <a:buSzPts val="1400"/>
              <a:buChar char="■"/>
              <a:defRPr sz="1260"/>
            </a:lvl3pPr>
            <a:lvl4pPr marL="1645920" lvl="3" indent="-285750" rtl="0">
              <a:spcBef>
                <a:spcPts val="0"/>
              </a:spcBef>
              <a:spcAft>
                <a:spcPts val="0"/>
              </a:spcAft>
              <a:buSzPts val="1400"/>
              <a:buChar char="●"/>
              <a:defRPr sz="1260"/>
            </a:lvl4pPr>
            <a:lvl5pPr marL="2057400" lvl="4" indent="-285750" rtl="0">
              <a:spcBef>
                <a:spcPts val="0"/>
              </a:spcBef>
              <a:spcAft>
                <a:spcPts val="0"/>
              </a:spcAft>
              <a:buSzPts val="1400"/>
              <a:buChar char="○"/>
              <a:defRPr sz="1260"/>
            </a:lvl5pPr>
            <a:lvl6pPr marL="2468880" lvl="5" indent="-285750" rtl="0">
              <a:spcBef>
                <a:spcPts val="0"/>
              </a:spcBef>
              <a:spcAft>
                <a:spcPts val="0"/>
              </a:spcAft>
              <a:buSzPts val="1400"/>
              <a:buChar char="■"/>
              <a:defRPr sz="1260"/>
            </a:lvl6pPr>
            <a:lvl7pPr marL="2880360" lvl="6" indent="-285750" rtl="0">
              <a:spcBef>
                <a:spcPts val="0"/>
              </a:spcBef>
              <a:spcAft>
                <a:spcPts val="0"/>
              </a:spcAft>
              <a:buSzPts val="1400"/>
              <a:buChar char="●"/>
              <a:defRPr sz="1260"/>
            </a:lvl7pPr>
            <a:lvl8pPr marL="3291840" lvl="7" indent="-285750" rtl="0">
              <a:spcBef>
                <a:spcPts val="0"/>
              </a:spcBef>
              <a:spcAft>
                <a:spcPts val="0"/>
              </a:spcAft>
              <a:buSzPts val="1400"/>
              <a:buChar char="○"/>
              <a:defRPr sz="1260"/>
            </a:lvl8pPr>
            <a:lvl9pPr marL="3703320" lvl="8" indent="-285750" rtl="0">
              <a:spcBef>
                <a:spcPts val="0"/>
              </a:spcBef>
              <a:spcAft>
                <a:spcPts val="0"/>
              </a:spcAft>
              <a:buSzPts val="1400"/>
              <a:buChar char="■"/>
              <a:defRPr sz="1260"/>
            </a:lvl9pPr>
          </a:lstStyle>
          <a:p>
            <a:endParaRPr/>
          </a:p>
        </p:txBody>
      </p:sp>
      <p:sp>
        <p:nvSpPr>
          <p:cNvPr id="62" name="Google Shape;62;p15"/>
          <p:cNvSpPr txBox="1">
            <a:spLocks noGrp="1"/>
          </p:cNvSpPr>
          <p:nvPr>
            <p:ph type="body" idx="2"/>
          </p:nvPr>
        </p:nvSpPr>
        <p:spPr>
          <a:xfrm>
            <a:off x="2264875" y="4225600"/>
            <a:ext cx="2055600" cy="828900"/>
          </a:xfrm>
          <a:prstGeom prst="rect">
            <a:avLst/>
          </a:prstGeom>
        </p:spPr>
        <p:txBody>
          <a:bodyPr spcFirstLastPara="1" wrap="square" lIns="91425" tIns="91425" rIns="91425" bIns="91425" anchor="t" anchorCtr="0">
            <a:normAutofit/>
          </a:bodyPr>
          <a:lstStyle>
            <a:lvl1pPr marL="411480" lvl="0" indent="-285750" rtl="0">
              <a:spcBef>
                <a:spcPts val="0"/>
              </a:spcBef>
              <a:spcAft>
                <a:spcPts val="0"/>
              </a:spcAft>
              <a:buSzPts val="1400"/>
              <a:buChar char="●"/>
              <a:defRPr sz="1260"/>
            </a:lvl1pPr>
            <a:lvl2pPr marL="822960" lvl="1" indent="-285750" rtl="0">
              <a:spcBef>
                <a:spcPts val="0"/>
              </a:spcBef>
              <a:spcAft>
                <a:spcPts val="0"/>
              </a:spcAft>
              <a:buSzPts val="1400"/>
              <a:buChar char="○"/>
              <a:defRPr sz="1260"/>
            </a:lvl2pPr>
            <a:lvl3pPr marL="1234440" lvl="2" indent="-285750" rtl="0">
              <a:spcBef>
                <a:spcPts val="0"/>
              </a:spcBef>
              <a:spcAft>
                <a:spcPts val="0"/>
              </a:spcAft>
              <a:buSzPts val="1400"/>
              <a:buChar char="■"/>
              <a:defRPr sz="1260"/>
            </a:lvl3pPr>
            <a:lvl4pPr marL="1645920" lvl="3" indent="-285750" rtl="0">
              <a:spcBef>
                <a:spcPts val="0"/>
              </a:spcBef>
              <a:spcAft>
                <a:spcPts val="0"/>
              </a:spcAft>
              <a:buSzPts val="1400"/>
              <a:buChar char="●"/>
              <a:defRPr sz="1260"/>
            </a:lvl4pPr>
            <a:lvl5pPr marL="2057400" lvl="4" indent="-285750" rtl="0">
              <a:spcBef>
                <a:spcPts val="0"/>
              </a:spcBef>
              <a:spcAft>
                <a:spcPts val="0"/>
              </a:spcAft>
              <a:buSzPts val="1400"/>
              <a:buChar char="○"/>
              <a:defRPr sz="1260"/>
            </a:lvl5pPr>
            <a:lvl6pPr marL="2468880" lvl="5" indent="-285750" rtl="0">
              <a:spcBef>
                <a:spcPts val="0"/>
              </a:spcBef>
              <a:spcAft>
                <a:spcPts val="0"/>
              </a:spcAft>
              <a:buSzPts val="1400"/>
              <a:buChar char="■"/>
              <a:defRPr sz="1260"/>
            </a:lvl6pPr>
            <a:lvl7pPr marL="2880360" lvl="6" indent="-285750" rtl="0">
              <a:spcBef>
                <a:spcPts val="0"/>
              </a:spcBef>
              <a:spcAft>
                <a:spcPts val="0"/>
              </a:spcAft>
              <a:buSzPts val="1400"/>
              <a:buChar char="●"/>
              <a:defRPr sz="1260"/>
            </a:lvl7pPr>
            <a:lvl8pPr marL="3291840" lvl="7" indent="-285750" rtl="0">
              <a:spcBef>
                <a:spcPts val="0"/>
              </a:spcBef>
              <a:spcAft>
                <a:spcPts val="0"/>
              </a:spcAft>
              <a:buSzPts val="1400"/>
              <a:buChar char="○"/>
              <a:defRPr sz="1260"/>
            </a:lvl8pPr>
            <a:lvl9pPr marL="3703320" lvl="8" indent="-285750" rtl="0">
              <a:spcBef>
                <a:spcPts val="0"/>
              </a:spcBef>
              <a:spcAft>
                <a:spcPts val="0"/>
              </a:spcAft>
              <a:buSzPts val="1400"/>
              <a:buChar char="■"/>
              <a:defRPr sz="1260"/>
            </a:lvl9pPr>
          </a:lstStyle>
          <a:p>
            <a:endParaRPr/>
          </a:p>
        </p:txBody>
      </p:sp>
      <p:cxnSp>
        <p:nvCxnSpPr>
          <p:cNvPr id="63" name="Google Shape;63;p15"/>
          <p:cNvCxnSpPr/>
          <p:nvPr/>
        </p:nvCxnSpPr>
        <p:spPr>
          <a:xfrm rot="10800000">
            <a:off x="0" y="4490325"/>
            <a:ext cx="667200" cy="0"/>
          </a:xfrm>
          <a:prstGeom prst="straightConnector1">
            <a:avLst/>
          </a:prstGeom>
          <a:noFill/>
          <a:ln w="38100" cap="flat" cmpd="sng">
            <a:solidFill>
              <a:srgbClr val="005743"/>
            </a:solidFill>
            <a:prstDash val="solid"/>
            <a:round/>
            <a:headEnd type="none" w="med" len="med"/>
            <a:tailEnd type="none" w="med" len="med"/>
          </a:ln>
        </p:spPr>
      </p:cxnSp>
      <p:cxnSp>
        <p:nvCxnSpPr>
          <p:cNvPr id="64" name="Google Shape;64;p15"/>
          <p:cNvCxnSpPr/>
          <p:nvPr/>
        </p:nvCxnSpPr>
        <p:spPr>
          <a:xfrm>
            <a:off x="8201100" y="824025"/>
            <a:ext cx="942900" cy="0"/>
          </a:xfrm>
          <a:prstGeom prst="straightConnector1">
            <a:avLst/>
          </a:prstGeom>
          <a:noFill/>
          <a:ln w="38100" cap="flat" cmpd="sng">
            <a:solidFill>
              <a:srgbClr val="005743"/>
            </a:solidFill>
            <a:prstDash val="solid"/>
            <a:round/>
            <a:headEnd type="none" w="med" len="med"/>
            <a:tailEnd type="none" w="med" len="med"/>
          </a:ln>
        </p:spPr>
      </p:cxnSp>
      <p:sp>
        <p:nvSpPr>
          <p:cNvPr id="65" name="Google Shape;65;p15"/>
          <p:cNvSpPr txBox="1">
            <a:spLocks noGrp="1"/>
          </p:cNvSpPr>
          <p:nvPr>
            <p:ph type="body" idx="3"/>
          </p:nvPr>
        </p:nvSpPr>
        <p:spPr>
          <a:xfrm>
            <a:off x="6778625" y="1063250"/>
            <a:ext cx="2055600" cy="1065960"/>
          </a:xfrm>
          <a:prstGeom prst="rect">
            <a:avLst/>
          </a:prstGeom>
        </p:spPr>
        <p:txBody>
          <a:bodyPr spcFirstLastPara="1" wrap="square" lIns="91425" tIns="91425" rIns="91425" bIns="91425" anchor="t" anchorCtr="0">
            <a:normAutofit/>
          </a:bodyPr>
          <a:lstStyle>
            <a:lvl1pPr marL="411480" lvl="0" indent="-285750" rtl="0">
              <a:spcBef>
                <a:spcPts val="0"/>
              </a:spcBef>
              <a:spcAft>
                <a:spcPts val="0"/>
              </a:spcAft>
              <a:buSzPts val="1400"/>
              <a:buChar char="●"/>
              <a:defRPr sz="1260"/>
            </a:lvl1pPr>
            <a:lvl2pPr marL="822960" lvl="1" indent="-285750" rtl="0">
              <a:spcBef>
                <a:spcPts val="0"/>
              </a:spcBef>
              <a:spcAft>
                <a:spcPts val="0"/>
              </a:spcAft>
              <a:buSzPts val="1400"/>
              <a:buChar char="○"/>
              <a:defRPr sz="1260"/>
            </a:lvl2pPr>
            <a:lvl3pPr marL="1234440" lvl="2" indent="-285750" rtl="0">
              <a:spcBef>
                <a:spcPts val="0"/>
              </a:spcBef>
              <a:spcAft>
                <a:spcPts val="0"/>
              </a:spcAft>
              <a:buSzPts val="1400"/>
              <a:buChar char="■"/>
              <a:defRPr sz="1260"/>
            </a:lvl3pPr>
            <a:lvl4pPr marL="1645920" lvl="3" indent="-285750" rtl="0">
              <a:spcBef>
                <a:spcPts val="0"/>
              </a:spcBef>
              <a:spcAft>
                <a:spcPts val="0"/>
              </a:spcAft>
              <a:buSzPts val="1400"/>
              <a:buChar char="●"/>
              <a:defRPr sz="1260"/>
            </a:lvl4pPr>
            <a:lvl5pPr marL="2057400" lvl="4" indent="-285750" rtl="0">
              <a:spcBef>
                <a:spcPts val="0"/>
              </a:spcBef>
              <a:spcAft>
                <a:spcPts val="0"/>
              </a:spcAft>
              <a:buSzPts val="1400"/>
              <a:buChar char="○"/>
              <a:defRPr sz="1260"/>
            </a:lvl5pPr>
            <a:lvl6pPr marL="2468880" lvl="5" indent="-285750" rtl="0">
              <a:spcBef>
                <a:spcPts val="0"/>
              </a:spcBef>
              <a:spcAft>
                <a:spcPts val="0"/>
              </a:spcAft>
              <a:buSzPts val="1400"/>
              <a:buChar char="■"/>
              <a:defRPr sz="1260"/>
            </a:lvl6pPr>
            <a:lvl7pPr marL="2880360" lvl="6" indent="-285750" rtl="0">
              <a:spcBef>
                <a:spcPts val="0"/>
              </a:spcBef>
              <a:spcAft>
                <a:spcPts val="0"/>
              </a:spcAft>
              <a:buSzPts val="1400"/>
              <a:buChar char="●"/>
              <a:defRPr sz="1260"/>
            </a:lvl7pPr>
            <a:lvl8pPr marL="3291840" lvl="7" indent="-285750" rtl="0">
              <a:spcBef>
                <a:spcPts val="0"/>
              </a:spcBef>
              <a:spcAft>
                <a:spcPts val="0"/>
              </a:spcAft>
              <a:buSzPts val="1400"/>
              <a:buChar char="○"/>
              <a:defRPr sz="1260"/>
            </a:lvl8pPr>
            <a:lvl9pPr marL="3703320" lvl="8" indent="-285750" rtl="0">
              <a:spcBef>
                <a:spcPts val="0"/>
              </a:spcBef>
              <a:spcAft>
                <a:spcPts val="0"/>
              </a:spcAft>
              <a:buSzPts val="1400"/>
              <a:buChar char="■"/>
              <a:defRPr sz="1260"/>
            </a:lvl9pPr>
          </a:lstStyle>
          <a:p>
            <a:endParaRPr/>
          </a:p>
        </p:txBody>
      </p:sp>
      <p:sp>
        <p:nvSpPr>
          <p:cNvPr id="66" name="Google Shape;66;p15"/>
          <p:cNvSpPr/>
          <p:nvPr/>
        </p:nvSpPr>
        <p:spPr>
          <a:xfrm>
            <a:off x="1982575" y="4074248"/>
            <a:ext cx="371400" cy="352620"/>
          </a:xfrm>
          <a:prstGeom prst="ellipse">
            <a:avLst/>
          </a:prstGeom>
          <a:solidFill>
            <a:srgbClr val="005743"/>
          </a:solidFill>
          <a:ln w="9525" cap="flat" cmpd="sng">
            <a:solidFill>
              <a:srgbClr val="005743"/>
            </a:solidFill>
            <a:prstDash val="solid"/>
            <a:round/>
            <a:headEnd type="none" w="sm" len="sm"/>
            <a:tailEnd type="none" w="sm" len="sm"/>
          </a:ln>
        </p:spPr>
        <p:txBody>
          <a:bodyPr spcFirstLastPara="1" wrap="square" lIns="82283" tIns="82283" rIns="82283" bIns="82283" anchor="ctr" anchorCtr="0">
            <a:noAutofit/>
          </a:bodyPr>
          <a:lstStyle/>
          <a:p>
            <a:pPr marL="0" lvl="0" indent="0" algn="l" rtl="0">
              <a:spcBef>
                <a:spcPts val="0"/>
              </a:spcBef>
              <a:spcAft>
                <a:spcPts val="0"/>
              </a:spcAft>
              <a:buNone/>
            </a:pPr>
            <a:endParaRPr sz="1260">
              <a:solidFill>
                <a:srgbClr val="005743"/>
              </a:solidFill>
            </a:endParaRPr>
          </a:p>
        </p:txBody>
      </p:sp>
      <p:sp>
        <p:nvSpPr>
          <p:cNvPr id="67" name="Google Shape;67;p15"/>
          <p:cNvSpPr/>
          <p:nvPr/>
        </p:nvSpPr>
        <p:spPr>
          <a:xfrm>
            <a:off x="3511900" y="3175900"/>
            <a:ext cx="371400" cy="352620"/>
          </a:xfrm>
          <a:prstGeom prst="ellipse">
            <a:avLst/>
          </a:prstGeom>
          <a:solidFill>
            <a:srgbClr val="005743"/>
          </a:solidFill>
          <a:ln w="9525" cap="flat" cmpd="sng">
            <a:solidFill>
              <a:srgbClr val="005743"/>
            </a:solidFill>
            <a:prstDash val="solid"/>
            <a:round/>
            <a:headEnd type="none" w="sm" len="sm"/>
            <a:tailEnd type="none" w="sm" len="sm"/>
          </a:ln>
        </p:spPr>
        <p:txBody>
          <a:bodyPr spcFirstLastPara="1" wrap="square" lIns="82283" tIns="82283" rIns="82283" bIns="82283" anchor="ctr" anchorCtr="0">
            <a:noAutofit/>
          </a:bodyPr>
          <a:lstStyle/>
          <a:p>
            <a:pPr marL="0" lvl="0" indent="0" algn="l" rtl="0">
              <a:spcBef>
                <a:spcPts val="0"/>
              </a:spcBef>
              <a:spcAft>
                <a:spcPts val="0"/>
              </a:spcAft>
              <a:buNone/>
            </a:pPr>
            <a:endParaRPr sz="1260">
              <a:solidFill>
                <a:srgbClr val="005743"/>
              </a:solidFill>
            </a:endParaRPr>
          </a:p>
        </p:txBody>
      </p:sp>
      <p:sp>
        <p:nvSpPr>
          <p:cNvPr id="68" name="Google Shape;68;p15"/>
          <p:cNvSpPr/>
          <p:nvPr/>
        </p:nvSpPr>
        <p:spPr>
          <a:xfrm>
            <a:off x="5029200" y="1777375"/>
            <a:ext cx="371400" cy="352620"/>
          </a:xfrm>
          <a:prstGeom prst="ellipse">
            <a:avLst/>
          </a:prstGeom>
          <a:solidFill>
            <a:srgbClr val="005743"/>
          </a:solidFill>
          <a:ln w="9525" cap="flat" cmpd="sng">
            <a:solidFill>
              <a:srgbClr val="005743"/>
            </a:solidFill>
            <a:prstDash val="solid"/>
            <a:round/>
            <a:headEnd type="none" w="sm" len="sm"/>
            <a:tailEnd type="none" w="sm" len="sm"/>
          </a:ln>
        </p:spPr>
        <p:txBody>
          <a:bodyPr spcFirstLastPara="1" wrap="square" lIns="82283" tIns="82283" rIns="82283" bIns="82283" anchor="ctr" anchorCtr="0">
            <a:noAutofit/>
          </a:bodyPr>
          <a:lstStyle/>
          <a:p>
            <a:pPr marL="0" lvl="0" indent="0" algn="l" rtl="0">
              <a:spcBef>
                <a:spcPts val="0"/>
              </a:spcBef>
              <a:spcAft>
                <a:spcPts val="0"/>
              </a:spcAft>
              <a:buNone/>
            </a:pPr>
            <a:endParaRPr sz="1260">
              <a:solidFill>
                <a:srgbClr val="005743"/>
              </a:solidFill>
            </a:endParaRPr>
          </a:p>
        </p:txBody>
      </p:sp>
      <p:sp>
        <p:nvSpPr>
          <p:cNvPr id="69" name="Google Shape;69;p15"/>
          <p:cNvSpPr/>
          <p:nvPr/>
        </p:nvSpPr>
        <p:spPr>
          <a:xfrm>
            <a:off x="6457950" y="891550"/>
            <a:ext cx="371400" cy="352620"/>
          </a:xfrm>
          <a:prstGeom prst="ellipse">
            <a:avLst/>
          </a:prstGeom>
          <a:solidFill>
            <a:srgbClr val="005743"/>
          </a:solidFill>
          <a:ln w="9525" cap="flat" cmpd="sng">
            <a:solidFill>
              <a:srgbClr val="005743"/>
            </a:solidFill>
            <a:prstDash val="solid"/>
            <a:round/>
            <a:headEnd type="none" w="sm" len="sm"/>
            <a:tailEnd type="none" w="sm" len="sm"/>
          </a:ln>
        </p:spPr>
        <p:txBody>
          <a:bodyPr spcFirstLastPara="1" wrap="square" lIns="82283" tIns="82283" rIns="82283" bIns="82283" anchor="ctr" anchorCtr="0">
            <a:noAutofit/>
          </a:bodyPr>
          <a:lstStyle/>
          <a:p>
            <a:pPr marL="0" lvl="0" indent="0" algn="l" rtl="0">
              <a:spcBef>
                <a:spcPts val="0"/>
              </a:spcBef>
              <a:spcAft>
                <a:spcPts val="0"/>
              </a:spcAft>
              <a:buNone/>
            </a:pPr>
            <a:endParaRPr sz="1260">
              <a:solidFill>
                <a:srgbClr val="005743"/>
              </a:solidFill>
            </a:endParaRPr>
          </a:p>
        </p:txBody>
      </p:sp>
      <p:sp>
        <p:nvSpPr>
          <p:cNvPr id="70" name="Google Shape;70;p15"/>
          <p:cNvSpPr txBox="1">
            <a:spLocks noGrp="1"/>
          </p:cNvSpPr>
          <p:nvPr>
            <p:ph type="title"/>
          </p:nvPr>
        </p:nvSpPr>
        <p:spPr>
          <a:xfrm>
            <a:off x="611825" y="441075"/>
            <a:ext cx="7897200" cy="622080"/>
          </a:xfrm>
          <a:prstGeom prst="rect">
            <a:avLst/>
          </a:prstGeom>
        </p:spPr>
        <p:txBody>
          <a:bodyPr spcFirstLastPara="1" wrap="square" lIns="91425" tIns="91425" rIns="91425" bIns="91425" anchor="t" anchorCtr="0">
            <a:norm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71" name="Google Shape;71;p15"/>
          <p:cNvSpPr txBox="1">
            <a:spLocks noGrp="1"/>
          </p:cNvSpPr>
          <p:nvPr>
            <p:ph type="body" idx="4"/>
          </p:nvPr>
        </p:nvSpPr>
        <p:spPr>
          <a:xfrm>
            <a:off x="5259175" y="1957600"/>
            <a:ext cx="2055600" cy="1065960"/>
          </a:xfrm>
          <a:prstGeom prst="rect">
            <a:avLst/>
          </a:prstGeom>
        </p:spPr>
        <p:txBody>
          <a:bodyPr spcFirstLastPara="1" wrap="square" lIns="91425" tIns="91425" rIns="91425" bIns="91425" anchor="t" anchorCtr="0">
            <a:normAutofit/>
          </a:bodyPr>
          <a:lstStyle>
            <a:lvl1pPr marL="411480" lvl="0" indent="-285750" rtl="0">
              <a:spcBef>
                <a:spcPts val="0"/>
              </a:spcBef>
              <a:spcAft>
                <a:spcPts val="0"/>
              </a:spcAft>
              <a:buSzPts val="1400"/>
              <a:buChar char="●"/>
              <a:defRPr sz="1260"/>
            </a:lvl1pPr>
            <a:lvl2pPr marL="822960" lvl="1" indent="-285750" rtl="0">
              <a:spcBef>
                <a:spcPts val="0"/>
              </a:spcBef>
              <a:spcAft>
                <a:spcPts val="0"/>
              </a:spcAft>
              <a:buSzPts val="1400"/>
              <a:buChar char="○"/>
              <a:defRPr sz="1260"/>
            </a:lvl2pPr>
            <a:lvl3pPr marL="1234440" lvl="2" indent="-285750" rtl="0">
              <a:spcBef>
                <a:spcPts val="0"/>
              </a:spcBef>
              <a:spcAft>
                <a:spcPts val="0"/>
              </a:spcAft>
              <a:buSzPts val="1400"/>
              <a:buChar char="■"/>
              <a:defRPr sz="1260"/>
            </a:lvl3pPr>
            <a:lvl4pPr marL="1645920" lvl="3" indent="-285750" rtl="0">
              <a:spcBef>
                <a:spcPts val="0"/>
              </a:spcBef>
              <a:spcAft>
                <a:spcPts val="0"/>
              </a:spcAft>
              <a:buSzPts val="1400"/>
              <a:buChar char="●"/>
              <a:defRPr sz="1260"/>
            </a:lvl4pPr>
            <a:lvl5pPr marL="2057400" lvl="4" indent="-285750" rtl="0">
              <a:spcBef>
                <a:spcPts val="0"/>
              </a:spcBef>
              <a:spcAft>
                <a:spcPts val="0"/>
              </a:spcAft>
              <a:buSzPts val="1400"/>
              <a:buChar char="○"/>
              <a:defRPr sz="1260"/>
            </a:lvl5pPr>
            <a:lvl6pPr marL="2468880" lvl="5" indent="-285750" rtl="0">
              <a:spcBef>
                <a:spcPts val="0"/>
              </a:spcBef>
              <a:spcAft>
                <a:spcPts val="0"/>
              </a:spcAft>
              <a:buSzPts val="1400"/>
              <a:buChar char="■"/>
              <a:defRPr sz="1260"/>
            </a:lvl6pPr>
            <a:lvl7pPr marL="2880360" lvl="6" indent="-285750" rtl="0">
              <a:spcBef>
                <a:spcPts val="0"/>
              </a:spcBef>
              <a:spcAft>
                <a:spcPts val="0"/>
              </a:spcAft>
              <a:buSzPts val="1400"/>
              <a:buChar char="●"/>
              <a:defRPr sz="1260"/>
            </a:lvl7pPr>
            <a:lvl8pPr marL="3291840" lvl="7" indent="-285750" rtl="0">
              <a:spcBef>
                <a:spcPts val="0"/>
              </a:spcBef>
              <a:spcAft>
                <a:spcPts val="0"/>
              </a:spcAft>
              <a:buSzPts val="1400"/>
              <a:buChar char="○"/>
              <a:defRPr sz="1260"/>
            </a:lvl8pPr>
            <a:lvl9pPr marL="3703320" lvl="8" indent="-285750" rtl="0">
              <a:spcBef>
                <a:spcPts val="0"/>
              </a:spcBef>
              <a:spcAft>
                <a:spcPts val="0"/>
              </a:spcAft>
              <a:buSzPts val="1400"/>
              <a:buChar char="■"/>
              <a:defRPr sz="1260"/>
            </a:lvl9pPr>
          </a:lstStyle>
          <a:p>
            <a:endParaRPr/>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matchingName="Infographic or graph content slide">
  <p:cSld name="Infographic or graph content slide">
    <p:spTree>
      <p:nvGrpSpPr>
        <p:cNvPr id="1" name="Shape 72"/>
        <p:cNvGrpSpPr/>
        <p:nvPr/>
      </p:nvGrpSpPr>
      <p:grpSpPr>
        <a:xfrm>
          <a:off x="0" y="0"/>
          <a:ext cx="0" cy="0"/>
          <a:chOff x="0" y="0"/>
          <a:chExt cx="0" cy="0"/>
        </a:xfrm>
      </p:grpSpPr>
      <p:sp>
        <p:nvSpPr>
          <p:cNvPr id="73" name="Google Shape;73;p16"/>
          <p:cNvSpPr txBox="1">
            <a:spLocks noGrp="1"/>
          </p:cNvSpPr>
          <p:nvPr>
            <p:ph type="title"/>
          </p:nvPr>
        </p:nvSpPr>
        <p:spPr>
          <a:xfrm>
            <a:off x="214610" y="206375"/>
            <a:ext cx="8229600" cy="857520"/>
          </a:xfrm>
          <a:prstGeom prst="rect">
            <a:avLst/>
          </a:prstGeom>
          <a:noFill/>
          <a:ln>
            <a:noFill/>
          </a:ln>
        </p:spPr>
        <p:txBody>
          <a:bodyPr spcFirstLastPara="1" wrap="square" lIns="91425" tIns="91425" rIns="91425" bIns="91425" anchor="t" anchorCtr="0">
            <a:normAutofit/>
          </a:bodyPr>
          <a:lstStyle>
            <a:lvl1pPr marL="0" marR="0" lvl="0" indent="0" algn="l" rtl="0">
              <a:lnSpc>
                <a:spcPct val="100000"/>
              </a:lnSpc>
              <a:spcBef>
                <a:spcPts val="0"/>
              </a:spcBef>
              <a:spcAft>
                <a:spcPts val="0"/>
              </a:spcAft>
              <a:buClr>
                <a:schemeClr val="dk1"/>
              </a:buClr>
              <a:buSzPts val="2800"/>
              <a:buFont typeface="Open Sans"/>
              <a:buNone/>
              <a:defRPr sz="2520" b="1" i="0" u="none" strike="noStrike" cap="none">
                <a:solidFill>
                  <a:schemeClr val="dk1"/>
                </a:solidFill>
                <a:latin typeface="Open Sans"/>
                <a:ea typeface="Open Sans"/>
                <a:cs typeface="Open Sans"/>
                <a:sym typeface="Open Sans"/>
              </a:defRPr>
            </a:lvl1pPr>
            <a:lvl2pPr lvl="1" indent="0" rtl="0">
              <a:spcBef>
                <a:spcPts val="0"/>
              </a:spcBef>
              <a:spcAft>
                <a:spcPts val="0"/>
              </a:spcAft>
              <a:buSzPts val="2800"/>
              <a:buFont typeface="Arial"/>
              <a:buNone/>
              <a:defRPr sz="2520"/>
            </a:lvl2pPr>
            <a:lvl3pPr lvl="2" indent="0" rtl="0">
              <a:spcBef>
                <a:spcPts val="0"/>
              </a:spcBef>
              <a:spcAft>
                <a:spcPts val="0"/>
              </a:spcAft>
              <a:buSzPts val="2800"/>
              <a:buFont typeface="Arial"/>
              <a:buNone/>
              <a:defRPr sz="2520"/>
            </a:lvl3pPr>
            <a:lvl4pPr lvl="3" indent="0" rtl="0">
              <a:spcBef>
                <a:spcPts val="0"/>
              </a:spcBef>
              <a:spcAft>
                <a:spcPts val="0"/>
              </a:spcAft>
              <a:buSzPts val="2800"/>
              <a:buFont typeface="Arial"/>
              <a:buNone/>
              <a:defRPr sz="2520"/>
            </a:lvl4pPr>
            <a:lvl5pPr lvl="4" indent="0" rtl="0">
              <a:spcBef>
                <a:spcPts val="0"/>
              </a:spcBef>
              <a:spcAft>
                <a:spcPts val="0"/>
              </a:spcAft>
              <a:buSzPts val="2800"/>
              <a:buFont typeface="Arial"/>
              <a:buNone/>
              <a:defRPr sz="2520"/>
            </a:lvl5pPr>
            <a:lvl6pPr lvl="5" indent="0" rtl="0">
              <a:spcBef>
                <a:spcPts val="0"/>
              </a:spcBef>
              <a:spcAft>
                <a:spcPts val="0"/>
              </a:spcAft>
              <a:buSzPts val="2800"/>
              <a:buFont typeface="Arial"/>
              <a:buNone/>
              <a:defRPr sz="2520"/>
            </a:lvl6pPr>
            <a:lvl7pPr lvl="6" indent="0" rtl="0">
              <a:spcBef>
                <a:spcPts val="0"/>
              </a:spcBef>
              <a:spcAft>
                <a:spcPts val="0"/>
              </a:spcAft>
              <a:buSzPts val="2800"/>
              <a:buFont typeface="Arial"/>
              <a:buNone/>
              <a:defRPr sz="2520"/>
            </a:lvl7pPr>
            <a:lvl8pPr lvl="7" indent="0" rtl="0">
              <a:spcBef>
                <a:spcPts val="0"/>
              </a:spcBef>
              <a:spcAft>
                <a:spcPts val="0"/>
              </a:spcAft>
              <a:buSzPts val="2800"/>
              <a:buFont typeface="Arial"/>
              <a:buNone/>
              <a:defRPr sz="2520"/>
            </a:lvl8pPr>
            <a:lvl9pPr lvl="8" indent="0" rtl="0">
              <a:spcBef>
                <a:spcPts val="0"/>
              </a:spcBef>
              <a:spcAft>
                <a:spcPts val="0"/>
              </a:spcAft>
              <a:buSzPts val="2800"/>
              <a:buFont typeface="Arial"/>
              <a:buNone/>
              <a:defRPr sz="2520"/>
            </a:lvl9pPr>
          </a:lstStyle>
          <a:p>
            <a:endParaRPr/>
          </a:p>
        </p:txBody>
      </p:sp>
      <p:sp>
        <p:nvSpPr>
          <p:cNvPr id="74" name="Google Shape;74;p16"/>
          <p:cNvSpPr txBox="1">
            <a:spLocks noGrp="1"/>
          </p:cNvSpPr>
          <p:nvPr>
            <p:ph type="body" idx="1"/>
          </p:nvPr>
        </p:nvSpPr>
        <p:spPr>
          <a:xfrm>
            <a:off x="214312" y="1143000"/>
            <a:ext cx="8704200" cy="3879900"/>
          </a:xfrm>
          <a:prstGeom prst="rect">
            <a:avLst/>
          </a:prstGeom>
          <a:noFill/>
          <a:ln>
            <a:noFill/>
          </a:ln>
        </p:spPr>
        <p:txBody>
          <a:bodyPr spcFirstLastPara="1" wrap="square" lIns="91425" tIns="91425" rIns="91425" bIns="91425" anchor="t" anchorCtr="0">
            <a:normAutofit/>
          </a:bodyPr>
          <a:lstStyle>
            <a:lvl1pPr marL="411480" marR="0" lvl="0" indent="-20574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Open Sans"/>
                <a:ea typeface="Open Sans"/>
                <a:cs typeface="Open Sans"/>
                <a:sym typeface="Open Sans"/>
              </a:defRPr>
            </a:lvl1pPr>
            <a:lvl2pPr marL="822960" marR="0" lvl="1" indent="-205740" algn="l" rtl="0">
              <a:lnSpc>
                <a:spcPct val="100000"/>
              </a:lnSpc>
              <a:spcBef>
                <a:spcPts val="360"/>
              </a:spcBef>
              <a:spcAft>
                <a:spcPts val="0"/>
              </a:spcAft>
              <a:buClr>
                <a:schemeClr val="dk1"/>
              </a:buClr>
              <a:buSzPts val="1400"/>
              <a:buFont typeface="Arial"/>
              <a:buNone/>
              <a:defRPr sz="1800" b="0" i="0" u="none" strike="noStrike" cap="none">
                <a:solidFill>
                  <a:schemeClr val="dk1"/>
                </a:solidFill>
                <a:latin typeface="Open Sans"/>
                <a:ea typeface="Open Sans"/>
                <a:cs typeface="Open Sans"/>
                <a:sym typeface="Open Sans"/>
              </a:defRPr>
            </a:lvl2pPr>
            <a:lvl3pPr marL="1234440" marR="0" lvl="2" indent="-205740" algn="l" rtl="0">
              <a:lnSpc>
                <a:spcPct val="100000"/>
              </a:lnSpc>
              <a:spcBef>
                <a:spcPts val="360"/>
              </a:spcBef>
              <a:spcAft>
                <a:spcPts val="0"/>
              </a:spcAft>
              <a:buClr>
                <a:schemeClr val="dk1"/>
              </a:buClr>
              <a:buSzPts val="1400"/>
              <a:buFont typeface="Arial"/>
              <a:buNone/>
              <a:defRPr sz="1800" b="0" i="0" u="none" strike="noStrike" cap="none">
                <a:solidFill>
                  <a:schemeClr val="dk1"/>
                </a:solidFill>
                <a:latin typeface="Open Sans"/>
                <a:ea typeface="Open Sans"/>
                <a:cs typeface="Open Sans"/>
                <a:sym typeface="Open Sans"/>
              </a:defRPr>
            </a:lvl3pPr>
            <a:lvl4pPr marL="1645920" marR="0" lvl="3" indent="-205740" algn="l" rtl="0">
              <a:lnSpc>
                <a:spcPct val="100000"/>
              </a:lnSpc>
              <a:spcBef>
                <a:spcPts val="360"/>
              </a:spcBef>
              <a:spcAft>
                <a:spcPts val="0"/>
              </a:spcAft>
              <a:buClr>
                <a:schemeClr val="dk1"/>
              </a:buClr>
              <a:buSzPts val="1400"/>
              <a:buFont typeface="Arial"/>
              <a:buNone/>
              <a:defRPr sz="1800" b="0" i="0" u="none" strike="noStrike" cap="none">
                <a:solidFill>
                  <a:schemeClr val="dk1"/>
                </a:solidFill>
                <a:latin typeface="Open Sans"/>
                <a:ea typeface="Open Sans"/>
                <a:cs typeface="Open Sans"/>
                <a:sym typeface="Open Sans"/>
              </a:defRPr>
            </a:lvl4pPr>
            <a:lvl5pPr marL="2057400" marR="0" lvl="4" indent="-205740" algn="l" rtl="0">
              <a:lnSpc>
                <a:spcPct val="100000"/>
              </a:lnSpc>
              <a:spcBef>
                <a:spcPts val="360"/>
              </a:spcBef>
              <a:spcAft>
                <a:spcPts val="0"/>
              </a:spcAft>
              <a:buClr>
                <a:schemeClr val="dk1"/>
              </a:buClr>
              <a:buSzPts val="1400"/>
              <a:buFont typeface="Arial"/>
              <a:buNone/>
              <a:defRPr sz="1800" b="0" i="0" u="none" strike="noStrike" cap="none">
                <a:solidFill>
                  <a:schemeClr val="dk1"/>
                </a:solidFill>
                <a:latin typeface="Open Sans"/>
                <a:ea typeface="Open Sans"/>
                <a:cs typeface="Open Sans"/>
                <a:sym typeface="Open Sans"/>
              </a:defRPr>
            </a:lvl5pPr>
            <a:lvl6pPr marL="2468880" marR="0" lvl="5" indent="-320040" algn="l" rtl="0">
              <a:lnSpc>
                <a:spcPct val="100000"/>
              </a:lnSpc>
              <a:spcBef>
                <a:spcPts val="360"/>
              </a:spcBef>
              <a:spcAft>
                <a:spcPts val="0"/>
              </a:spcAft>
              <a:buClr>
                <a:schemeClr val="dk1"/>
              </a:buClr>
              <a:buSzPts val="2000"/>
              <a:buFont typeface="Arial"/>
              <a:buChar char="•"/>
              <a:defRPr sz="1800" b="0" i="0" u="none" strike="noStrike" cap="none">
                <a:solidFill>
                  <a:schemeClr val="dk1"/>
                </a:solidFill>
                <a:latin typeface="Calibri"/>
                <a:ea typeface="Calibri"/>
                <a:cs typeface="Calibri"/>
                <a:sym typeface="Calibri"/>
              </a:defRPr>
            </a:lvl6pPr>
            <a:lvl7pPr marL="2880360" marR="0" lvl="6" indent="-320040" algn="l" rtl="0">
              <a:lnSpc>
                <a:spcPct val="100000"/>
              </a:lnSpc>
              <a:spcBef>
                <a:spcPts val="360"/>
              </a:spcBef>
              <a:spcAft>
                <a:spcPts val="0"/>
              </a:spcAft>
              <a:buClr>
                <a:schemeClr val="dk1"/>
              </a:buClr>
              <a:buSzPts val="2000"/>
              <a:buFont typeface="Arial"/>
              <a:buChar char="•"/>
              <a:defRPr sz="1800" b="0" i="0" u="none" strike="noStrike" cap="none">
                <a:solidFill>
                  <a:schemeClr val="dk1"/>
                </a:solidFill>
                <a:latin typeface="Calibri"/>
                <a:ea typeface="Calibri"/>
                <a:cs typeface="Calibri"/>
                <a:sym typeface="Calibri"/>
              </a:defRPr>
            </a:lvl7pPr>
            <a:lvl8pPr marL="3291840" marR="0" lvl="7" indent="-320040" algn="l" rtl="0">
              <a:lnSpc>
                <a:spcPct val="100000"/>
              </a:lnSpc>
              <a:spcBef>
                <a:spcPts val="360"/>
              </a:spcBef>
              <a:spcAft>
                <a:spcPts val="0"/>
              </a:spcAft>
              <a:buClr>
                <a:schemeClr val="dk1"/>
              </a:buClr>
              <a:buSzPts val="2000"/>
              <a:buFont typeface="Arial"/>
              <a:buChar char="•"/>
              <a:defRPr sz="1800" b="0" i="0" u="none" strike="noStrike" cap="none">
                <a:solidFill>
                  <a:schemeClr val="dk1"/>
                </a:solidFill>
                <a:latin typeface="Calibri"/>
                <a:ea typeface="Calibri"/>
                <a:cs typeface="Calibri"/>
                <a:sym typeface="Calibri"/>
              </a:defRPr>
            </a:lvl8pPr>
            <a:lvl9pPr marL="3703320" marR="0" lvl="8" indent="-320040" algn="l" rtl="0">
              <a:lnSpc>
                <a:spcPct val="100000"/>
              </a:lnSpc>
              <a:spcBef>
                <a:spcPts val="360"/>
              </a:spcBef>
              <a:spcAft>
                <a:spcPts val="0"/>
              </a:spcAft>
              <a:buClr>
                <a:schemeClr val="dk1"/>
              </a:buClr>
              <a:buSzPts val="20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2A5AD-F309-CFEB-5D6A-1AF848E89175}"/>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D29D8E62-F2FC-C7CD-BE9A-FE9CADD9AE73}"/>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2265A1E-3A20-3484-A85D-2C6A2771F993}"/>
              </a:ext>
            </a:extLst>
          </p:cNvPr>
          <p:cNvSpPr>
            <a:spLocks noGrp="1"/>
          </p:cNvSpPr>
          <p:nvPr>
            <p:ph type="dt" sz="half" idx="10"/>
          </p:nvPr>
        </p:nvSpPr>
        <p:spPr/>
        <p:txBody>
          <a:bodyPr/>
          <a:lstStyle/>
          <a:p>
            <a:fld id="{3EF167BD-5087-4C63-9BB7-0F550400B0AD}" type="datetimeFigureOut">
              <a:rPr lang="en-GB" smtClean="0"/>
              <a:t>22/11/2023</a:t>
            </a:fld>
            <a:endParaRPr lang="en-GB"/>
          </a:p>
        </p:txBody>
      </p:sp>
      <p:sp>
        <p:nvSpPr>
          <p:cNvPr id="5" name="Footer Placeholder 4">
            <a:extLst>
              <a:ext uri="{FF2B5EF4-FFF2-40B4-BE49-F238E27FC236}">
                <a16:creationId xmlns:a16="http://schemas.microsoft.com/office/drawing/2014/main" id="{82029F5A-B410-EC7A-EC5D-D0F24CA2E4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FE290A8-EBC6-7B98-AEF2-D4996875C70D}"/>
              </a:ext>
            </a:extLst>
          </p:cNvPr>
          <p:cNvSpPr>
            <a:spLocks noGrp="1"/>
          </p:cNvSpPr>
          <p:nvPr>
            <p:ph type="sldNum" sz="quarter" idx="12"/>
          </p:nvPr>
        </p:nvSpPr>
        <p:spPr/>
        <p:txBody>
          <a:bodyPr/>
          <a:lstStyle/>
          <a:p>
            <a:fld id="{3CEF214C-CBB3-4BD3-90FC-44C54AA05BCB}" type="slidenum">
              <a:rPr lang="en-GB" smtClean="0"/>
              <a:t>‹#›</a:t>
            </a:fld>
            <a:endParaRPr lang="en-GB"/>
          </a:p>
        </p:txBody>
      </p:sp>
    </p:spTree>
    <p:extLst>
      <p:ext uri="{BB962C8B-B14F-4D97-AF65-F5344CB8AC3E}">
        <p14:creationId xmlns:p14="http://schemas.microsoft.com/office/powerpoint/2010/main" val="246625805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2608D-B37E-0B72-D089-0DB15E713E5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FC614FE-652E-0BA6-0366-DFAF353239C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5CC93A4-742C-E0CD-E934-863F31D91C83}"/>
              </a:ext>
            </a:extLst>
          </p:cNvPr>
          <p:cNvSpPr>
            <a:spLocks noGrp="1"/>
          </p:cNvSpPr>
          <p:nvPr>
            <p:ph type="dt" sz="half" idx="10"/>
          </p:nvPr>
        </p:nvSpPr>
        <p:spPr/>
        <p:txBody>
          <a:bodyPr/>
          <a:lstStyle/>
          <a:p>
            <a:fld id="{3EF167BD-5087-4C63-9BB7-0F550400B0AD}" type="datetimeFigureOut">
              <a:rPr lang="en-GB" smtClean="0"/>
              <a:t>22/11/2023</a:t>
            </a:fld>
            <a:endParaRPr lang="en-GB"/>
          </a:p>
        </p:txBody>
      </p:sp>
      <p:sp>
        <p:nvSpPr>
          <p:cNvPr id="5" name="Footer Placeholder 4">
            <a:extLst>
              <a:ext uri="{FF2B5EF4-FFF2-40B4-BE49-F238E27FC236}">
                <a16:creationId xmlns:a16="http://schemas.microsoft.com/office/drawing/2014/main" id="{065D6644-1626-2FEF-E125-CFF10ED3AEA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96E0AA3-38FC-0920-B719-4006208D4762}"/>
              </a:ext>
            </a:extLst>
          </p:cNvPr>
          <p:cNvSpPr>
            <a:spLocks noGrp="1"/>
          </p:cNvSpPr>
          <p:nvPr>
            <p:ph type="sldNum" sz="quarter" idx="12"/>
          </p:nvPr>
        </p:nvSpPr>
        <p:spPr/>
        <p:txBody>
          <a:bodyPr/>
          <a:lstStyle/>
          <a:p>
            <a:fld id="{3CEF214C-CBB3-4BD3-90FC-44C54AA05BCB}" type="slidenum">
              <a:rPr lang="en-GB" smtClean="0"/>
              <a:t>‹#›</a:t>
            </a:fld>
            <a:endParaRPr lang="en-GB"/>
          </a:p>
        </p:txBody>
      </p:sp>
    </p:spTree>
    <p:extLst>
      <p:ext uri="{BB962C8B-B14F-4D97-AF65-F5344CB8AC3E}">
        <p14:creationId xmlns:p14="http://schemas.microsoft.com/office/powerpoint/2010/main" val="16947934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91AB3-2334-DAED-ACC2-0F00C494757F}"/>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04F7DA3-DF08-A03C-4E78-B5FD56FF143E}"/>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AE7FBB1-E563-B8D5-FCD9-7D70D4DAF76F}"/>
              </a:ext>
            </a:extLst>
          </p:cNvPr>
          <p:cNvSpPr>
            <a:spLocks noGrp="1"/>
          </p:cNvSpPr>
          <p:nvPr>
            <p:ph type="dt" sz="half" idx="10"/>
          </p:nvPr>
        </p:nvSpPr>
        <p:spPr/>
        <p:txBody>
          <a:bodyPr/>
          <a:lstStyle/>
          <a:p>
            <a:fld id="{3EF167BD-5087-4C63-9BB7-0F550400B0AD}" type="datetimeFigureOut">
              <a:rPr lang="en-GB" smtClean="0"/>
              <a:t>22/11/2023</a:t>
            </a:fld>
            <a:endParaRPr lang="en-GB"/>
          </a:p>
        </p:txBody>
      </p:sp>
      <p:sp>
        <p:nvSpPr>
          <p:cNvPr id="5" name="Footer Placeholder 4">
            <a:extLst>
              <a:ext uri="{FF2B5EF4-FFF2-40B4-BE49-F238E27FC236}">
                <a16:creationId xmlns:a16="http://schemas.microsoft.com/office/drawing/2014/main" id="{BE5F9980-AF17-0CF7-A460-2F492D8AE86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378B11D-C883-CFD7-9014-359449BE18F6}"/>
              </a:ext>
            </a:extLst>
          </p:cNvPr>
          <p:cNvSpPr>
            <a:spLocks noGrp="1"/>
          </p:cNvSpPr>
          <p:nvPr>
            <p:ph type="sldNum" sz="quarter" idx="12"/>
          </p:nvPr>
        </p:nvSpPr>
        <p:spPr/>
        <p:txBody>
          <a:bodyPr/>
          <a:lstStyle/>
          <a:p>
            <a:fld id="{3CEF214C-CBB3-4BD3-90FC-44C54AA05BCB}" type="slidenum">
              <a:rPr lang="en-GB" smtClean="0"/>
              <a:t>‹#›</a:t>
            </a:fld>
            <a:endParaRPr lang="en-GB"/>
          </a:p>
        </p:txBody>
      </p:sp>
    </p:spTree>
    <p:extLst>
      <p:ext uri="{BB962C8B-B14F-4D97-AF65-F5344CB8AC3E}">
        <p14:creationId xmlns:p14="http://schemas.microsoft.com/office/powerpoint/2010/main" val="30478501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Teal">
    <p:bg bwMode="ltGray">
      <p:bgPr>
        <a:solidFill>
          <a:schemeClr val="accent3"/>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D5B482-99FC-46D1-9967-0EBFF52E6B3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472177"/>
            <a:ext cx="6948000" cy="3687538"/>
          </a:xfrm>
          <a:prstGeom prst="rect">
            <a:avLst/>
          </a:prstGeom>
        </p:spPr>
      </p:pic>
      <p:sp>
        <p:nvSpPr>
          <p:cNvPr id="10" name="Text Placeholder 9">
            <a:extLst>
              <a:ext uri="{FF2B5EF4-FFF2-40B4-BE49-F238E27FC236}">
                <a16:creationId xmlns:a16="http://schemas.microsoft.com/office/drawing/2014/main" id="{08CDCF25-D7EC-4BC0-988F-AB2E28759953}"/>
              </a:ext>
            </a:extLst>
          </p:cNvPr>
          <p:cNvSpPr>
            <a:spLocks noGrp="1"/>
          </p:cNvSpPr>
          <p:nvPr>
            <p:ph type="body" sz="quarter" idx="14"/>
          </p:nvPr>
        </p:nvSpPr>
        <p:spPr>
          <a:xfrm>
            <a:off x="792002" y="4252501"/>
            <a:ext cx="3047441" cy="353270"/>
          </a:xfrm>
        </p:spPr>
        <p:txBody>
          <a:bodyPr/>
          <a:lstStyle>
            <a:lvl1pPr>
              <a:spcAft>
                <a:spcPts val="0"/>
              </a:spcAft>
              <a:defRPr sz="1200"/>
            </a:lvl1pPr>
          </a:lstStyle>
          <a:p>
            <a:pPr lvl="0"/>
            <a:r>
              <a:rPr lang="en-US"/>
              <a:t>Click to edit Master text styles</a:t>
            </a:r>
          </a:p>
        </p:txBody>
      </p:sp>
      <p:cxnSp>
        <p:nvCxnSpPr>
          <p:cNvPr id="11" name="Straight Connector 10">
            <a:extLst>
              <a:ext uri="{FF2B5EF4-FFF2-40B4-BE49-F238E27FC236}">
                <a16:creationId xmlns:a16="http://schemas.microsoft.com/office/drawing/2014/main" id="{B9DBEFCF-17D2-4B4F-9CCB-D86F53AA7277}"/>
              </a:ext>
            </a:extLst>
          </p:cNvPr>
          <p:cNvCxnSpPr/>
          <p:nvPr userDrawn="1"/>
        </p:nvCxnSpPr>
        <p:spPr>
          <a:xfrm>
            <a:off x="792000" y="3407400"/>
            <a:ext cx="648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068DF000-7C80-486C-9EDE-C2FBC677BD5C}"/>
              </a:ext>
            </a:extLst>
          </p:cNvPr>
          <p:cNvSpPr>
            <a:spLocks noGrp="1"/>
          </p:cNvSpPr>
          <p:nvPr>
            <p:ph type="ctrTitle"/>
          </p:nvPr>
        </p:nvSpPr>
        <p:spPr>
          <a:xfrm>
            <a:off x="792000" y="2640108"/>
            <a:ext cx="4176000" cy="618562"/>
          </a:xfrm>
        </p:spPr>
        <p:txBody>
          <a:bodyPr anchor="b" anchorCtr="0"/>
          <a:lstStyle>
            <a:lvl1pPr algn="l">
              <a:defRPr sz="3000"/>
            </a:lvl1pPr>
          </a:lstStyle>
          <a:p>
            <a:r>
              <a:rPr lang="en-US"/>
              <a:t>Click to edit Master title style</a:t>
            </a:r>
            <a:endParaRPr lang="en-GB"/>
          </a:p>
        </p:txBody>
      </p:sp>
      <p:sp>
        <p:nvSpPr>
          <p:cNvPr id="9" name="Subtitle 2">
            <a:extLst>
              <a:ext uri="{FF2B5EF4-FFF2-40B4-BE49-F238E27FC236}">
                <a16:creationId xmlns:a16="http://schemas.microsoft.com/office/drawing/2014/main" id="{9D231C22-49E4-4709-9D0B-F8BE0778AA77}"/>
              </a:ext>
            </a:extLst>
          </p:cNvPr>
          <p:cNvSpPr>
            <a:spLocks noGrp="1"/>
          </p:cNvSpPr>
          <p:nvPr>
            <p:ph type="subTitle" idx="1"/>
          </p:nvPr>
        </p:nvSpPr>
        <p:spPr>
          <a:xfrm>
            <a:off x="792001" y="3574172"/>
            <a:ext cx="4176000" cy="618561"/>
          </a:xfrm>
        </p:spPr>
        <p:txBody>
          <a:bodyPr/>
          <a:lstStyle>
            <a:lvl1pPr marL="0" indent="0" algn="l">
              <a:buNone/>
              <a:defRPr sz="2000"/>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pic>
        <p:nvPicPr>
          <p:cNvPr id="12" name="Picture 11">
            <a:extLst>
              <a:ext uri="{FF2B5EF4-FFF2-40B4-BE49-F238E27FC236}">
                <a16:creationId xmlns:a16="http://schemas.microsoft.com/office/drawing/2014/main" id="{A2A1ABBF-00DF-4E17-8D1B-B2E7DC6D416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06267" y="2938400"/>
            <a:ext cx="1108667" cy="1108667"/>
          </a:xfrm>
          <a:prstGeom prst="rect">
            <a:avLst/>
          </a:prstGeom>
        </p:spPr>
      </p:pic>
    </p:spTree>
    <p:extLst>
      <p:ext uri="{BB962C8B-B14F-4D97-AF65-F5344CB8AC3E}">
        <p14:creationId xmlns:p14="http://schemas.microsoft.com/office/powerpoint/2010/main" val="221959718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331C9-EA5D-AA0B-4C35-A373EA37548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F6E3B1A-AD08-41BB-F784-A02C5B8CAB80}"/>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83CB598-E2F3-2680-E271-D9E5568BBC24}"/>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9C47105-1740-B044-1644-1A64BE9464E9}"/>
              </a:ext>
            </a:extLst>
          </p:cNvPr>
          <p:cNvSpPr>
            <a:spLocks noGrp="1"/>
          </p:cNvSpPr>
          <p:nvPr>
            <p:ph type="dt" sz="half" idx="10"/>
          </p:nvPr>
        </p:nvSpPr>
        <p:spPr/>
        <p:txBody>
          <a:bodyPr/>
          <a:lstStyle/>
          <a:p>
            <a:fld id="{3EF167BD-5087-4C63-9BB7-0F550400B0AD}" type="datetimeFigureOut">
              <a:rPr lang="en-GB" smtClean="0"/>
              <a:t>22/11/2023</a:t>
            </a:fld>
            <a:endParaRPr lang="en-GB"/>
          </a:p>
        </p:txBody>
      </p:sp>
      <p:sp>
        <p:nvSpPr>
          <p:cNvPr id="6" name="Footer Placeholder 5">
            <a:extLst>
              <a:ext uri="{FF2B5EF4-FFF2-40B4-BE49-F238E27FC236}">
                <a16:creationId xmlns:a16="http://schemas.microsoft.com/office/drawing/2014/main" id="{3E641816-03DA-C14E-9367-A2D4F262DB8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EB5E45B-91AB-B852-DCE0-20279AA8AF8D}"/>
              </a:ext>
            </a:extLst>
          </p:cNvPr>
          <p:cNvSpPr>
            <a:spLocks noGrp="1"/>
          </p:cNvSpPr>
          <p:nvPr>
            <p:ph type="sldNum" sz="quarter" idx="12"/>
          </p:nvPr>
        </p:nvSpPr>
        <p:spPr/>
        <p:txBody>
          <a:bodyPr/>
          <a:lstStyle/>
          <a:p>
            <a:fld id="{3CEF214C-CBB3-4BD3-90FC-44C54AA05BCB}" type="slidenum">
              <a:rPr lang="en-GB" smtClean="0"/>
              <a:t>‹#›</a:t>
            </a:fld>
            <a:endParaRPr lang="en-GB"/>
          </a:p>
        </p:txBody>
      </p:sp>
    </p:spTree>
    <p:extLst>
      <p:ext uri="{BB962C8B-B14F-4D97-AF65-F5344CB8AC3E}">
        <p14:creationId xmlns:p14="http://schemas.microsoft.com/office/powerpoint/2010/main" val="221644723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FF014-97AC-FC9E-9107-7B5495E7A785}"/>
              </a:ext>
            </a:extLst>
          </p:cNvPr>
          <p:cNvSpPr>
            <a:spLocks noGrp="1"/>
          </p:cNvSpPr>
          <p:nvPr>
            <p:ph type="title"/>
          </p:nvPr>
        </p:nvSpPr>
        <p:spPr>
          <a:xfrm>
            <a:off x="629841" y="273844"/>
            <a:ext cx="7886700" cy="994172"/>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0D44848-1144-0CF4-EBDA-882F7DF52B02}"/>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2774DAD3-AFBB-F9C4-3F8D-F2A7161D5995}"/>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2140080-AB8D-422F-05B2-099CC47CF9E7}"/>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B9E4A4D-4402-B552-1BF8-9956C69CF753}"/>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E925EF6-5146-8052-9AAC-FCEBADE0908C}"/>
              </a:ext>
            </a:extLst>
          </p:cNvPr>
          <p:cNvSpPr>
            <a:spLocks noGrp="1"/>
          </p:cNvSpPr>
          <p:nvPr>
            <p:ph type="dt" sz="half" idx="10"/>
          </p:nvPr>
        </p:nvSpPr>
        <p:spPr/>
        <p:txBody>
          <a:bodyPr/>
          <a:lstStyle/>
          <a:p>
            <a:fld id="{3EF167BD-5087-4C63-9BB7-0F550400B0AD}" type="datetimeFigureOut">
              <a:rPr lang="en-GB" smtClean="0"/>
              <a:t>22/11/2023</a:t>
            </a:fld>
            <a:endParaRPr lang="en-GB"/>
          </a:p>
        </p:txBody>
      </p:sp>
      <p:sp>
        <p:nvSpPr>
          <p:cNvPr id="8" name="Footer Placeholder 7">
            <a:extLst>
              <a:ext uri="{FF2B5EF4-FFF2-40B4-BE49-F238E27FC236}">
                <a16:creationId xmlns:a16="http://schemas.microsoft.com/office/drawing/2014/main" id="{8E54F3DA-E6BE-373A-4819-8F66715CD98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64293F9-76CB-5276-1713-76FB9689F132}"/>
              </a:ext>
            </a:extLst>
          </p:cNvPr>
          <p:cNvSpPr>
            <a:spLocks noGrp="1"/>
          </p:cNvSpPr>
          <p:nvPr>
            <p:ph type="sldNum" sz="quarter" idx="12"/>
          </p:nvPr>
        </p:nvSpPr>
        <p:spPr/>
        <p:txBody>
          <a:bodyPr/>
          <a:lstStyle/>
          <a:p>
            <a:fld id="{3CEF214C-CBB3-4BD3-90FC-44C54AA05BCB}" type="slidenum">
              <a:rPr lang="en-GB" smtClean="0"/>
              <a:t>‹#›</a:t>
            </a:fld>
            <a:endParaRPr lang="en-GB"/>
          </a:p>
        </p:txBody>
      </p:sp>
    </p:spTree>
    <p:extLst>
      <p:ext uri="{BB962C8B-B14F-4D97-AF65-F5344CB8AC3E}">
        <p14:creationId xmlns:p14="http://schemas.microsoft.com/office/powerpoint/2010/main" val="264076755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72B85-8B49-BE3E-C094-D5704646EB8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010E8EA-0099-4D30-BDCB-D10F680084E7}"/>
              </a:ext>
            </a:extLst>
          </p:cNvPr>
          <p:cNvSpPr>
            <a:spLocks noGrp="1"/>
          </p:cNvSpPr>
          <p:nvPr>
            <p:ph type="dt" sz="half" idx="10"/>
          </p:nvPr>
        </p:nvSpPr>
        <p:spPr/>
        <p:txBody>
          <a:bodyPr/>
          <a:lstStyle/>
          <a:p>
            <a:fld id="{3EF167BD-5087-4C63-9BB7-0F550400B0AD}" type="datetimeFigureOut">
              <a:rPr lang="en-GB" smtClean="0"/>
              <a:t>22/11/2023</a:t>
            </a:fld>
            <a:endParaRPr lang="en-GB"/>
          </a:p>
        </p:txBody>
      </p:sp>
      <p:sp>
        <p:nvSpPr>
          <p:cNvPr id="4" name="Footer Placeholder 3">
            <a:extLst>
              <a:ext uri="{FF2B5EF4-FFF2-40B4-BE49-F238E27FC236}">
                <a16:creationId xmlns:a16="http://schemas.microsoft.com/office/drawing/2014/main" id="{52FF33A4-AA99-D9AE-2231-A91BF1ED9AC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4ABB163-8CC9-124F-6B58-570E315A2137}"/>
              </a:ext>
            </a:extLst>
          </p:cNvPr>
          <p:cNvSpPr>
            <a:spLocks noGrp="1"/>
          </p:cNvSpPr>
          <p:nvPr>
            <p:ph type="sldNum" sz="quarter" idx="12"/>
          </p:nvPr>
        </p:nvSpPr>
        <p:spPr/>
        <p:txBody>
          <a:bodyPr/>
          <a:lstStyle/>
          <a:p>
            <a:fld id="{3CEF214C-CBB3-4BD3-90FC-44C54AA05BCB}" type="slidenum">
              <a:rPr lang="en-GB" smtClean="0"/>
              <a:t>‹#›</a:t>
            </a:fld>
            <a:endParaRPr lang="en-GB"/>
          </a:p>
        </p:txBody>
      </p:sp>
    </p:spTree>
    <p:extLst>
      <p:ext uri="{BB962C8B-B14F-4D97-AF65-F5344CB8AC3E}">
        <p14:creationId xmlns:p14="http://schemas.microsoft.com/office/powerpoint/2010/main" val="78650002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24C795-FF8D-5082-D38D-6043EAF67F67}"/>
              </a:ext>
            </a:extLst>
          </p:cNvPr>
          <p:cNvSpPr>
            <a:spLocks noGrp="1"/>
          </p:cNvSpPr>
          <p:nvPr>
            <p:ph type="dt" sz="half" idx="10"/>
          </p:nvPr>
        </p:nvSpPr>
        <p:spPr/>
        <p:txBody>
          <a:bodyPr/>
          <a:lstStyle/>
          <a:p>
            <a:fld id="{3EF167BD-5087-4C63-9BB7-0F550400B0AD}" type="datetimeFigureOut">
              <a:rPr lang="en-GB" smtClean="0"/>
              <a:t>22/11/2023</a:t>
            </a:fld>
            <a:endParaRPr lang="en-GB"/>
          </a:p>
        </p:txBody>
      </p:sp>
      <p:sp>
        <p:nvSpPr>
          <p:cNvPr id="3" name="Footer Placeholder 2">
            <a:extLst>
              <a:ext uri="{FF2B5EF4-FFF2-40B4-BE49-F238E27FC236}">
                <a16:creationId xmlns:a16="http://schemas.microsoft.com/office/drawing/2014/main" id="{3DB85A76-32C9-2905-8757-C19EEF4B727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D818C6A-648C-BEEC-307A-1D745DF9EC33}"/>
              </a:ext>
            </a:extLst>
          </p:cNvPr>
          <p:cNvSpPr>
            <a:spLocks noGrp="1"/>
          </p:cNvSpPr>
          <p:nvPr>
            <p:ph type="sldNum" sz="quarter" idx="12"/>
          </p:nvPr>
        </p:nvSpPr>
        <p:spPr/>
        <p:txBody>
          <a:bodyPr/>
          <a:lstStyle/>
          <a:p>
            <a:fld id="{3CEF214C-CBB3-4BD3-90FC-44C54AA05BCB}" type="slidenum">
              <a:rPr lang="en-GB" smtClean="0"/>
              <a:t>‹#›</a:t>
            </a:fld>
            <a:endParaRPr lang="en-GB"/>
          </a:p>
        </p:txBody>
      </p:sp>
    </p:spTree>
    <p:extLst>
      <p:ext uri="{BB962C8B-B14F-4D97-AF65-F5344CB8AC3E}">
        <p14:creationId xmlns:p14="http://schemas.microsoft.com/office/powerpoint/2010/main" val="210462538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345E5-837B-0DEE-6469-D3FD63369EE9}"/>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00D4E5F-2186-7899-263C-FC1F6BA010C2}"/>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548E160-5C3E-2DD5-DF37-78EDBAC7757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AC3C540-07AB-1C60-E303-375F8AFB0645}"/>
              </a:ext>
            </a:extLst>
          </p:cNvPr>
          <p:cNvSpPr>
            <a:spLocks noGrp="1"/>
          </p:cNvSpPr>
          <p:nvPr>
            <p:ph type="dt" sz="half" idx="10"/>
          </p:nvPr>
        </p:nvSpPr>
        <p:spPr/>
        <p:txBody>
          <a:bodyPr/>
          <a:lstStyle/>
          <a:p>
            <a:fld id="{3EF167BD-5087-4C63-9BB7-0F550400B0AD}" type="datetimeFigureOut">
              <a:rPr lang="en-GB" smtClean="0"/>
              <a:t>22/11/2023</a:t>
            </a:fld>
            <a:endParaRPr lang="en-GB"/>
          </a:p>
        </p:txBody>
      </p:sp>
      <p:sp>
        <p:nvSpPr>
          <p:cNvPr id="6" name="Footer Placeholder 5">
            <a:extLst>
              <a:ext uri="{FF2B5EF4-FFF2-40B4-BE49-F238E27FC236}">
                <a16:creationId xmlns:a16="http://schemas.microsoft.com/office/drawing/2014/main" id="{E792A443-051E-772C-AC6D-DDB80F007ED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1E1BB73-0587-AFF0-F027-2EDCDF056DF0}"/>
              </a:ext>
            </a:extLst>
          </p:cNvPr>
          <p:cNvSpPr>
            <a:spLocks noGrp="1"/>
          </p:cNvSpPr>
          <p:nvPr>
            <p:ph type="sldNum" sz="quarter" idx="12"/>
          </p:nvPr>
        </p:nvSpPr>
        <p:spPr/>
        <p:txBody>
          <a:bodyPr/>
          <a:lstStyle/>
          <a:p>
            <a:fld id="{3CEF214C-CBB3-4BD3-90FC-44C54AA05BCB}" type="slidenum">
              <a:rPr lang="en-GB" smtClean="0"/>
              <a:t>‹#›</a:t>
            </a:fld>
            <a:endParaRPr lang="en-GB"/>
          </a:p>
        </p:txBody>
      </p:sp>
    </p:spTree>
    <p:extLst>
      <p:ext uri="{BB962C8B-B14F-4D97-AF65-F5344CB8AC3E}">
        <p14:creationId xmlns:p14="http://schemas.microsoft.com/office/powerpoint/2010/main" val="116059490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18FA2-1A55-8D91-0262-E88CC6A09A5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2E1445B-660D-6C90-1ED8-0E429D08D05C}"/>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32B6BB40-14A7-DAF3-9BE0-3B2B09AB7D1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5805EB9-A944-A8C7-2301-982E8A2620DB}"/>
              </a:ext>
            </a:extLst>
          </p:cNvPr>
          <p:cNvSpPr>
            <a:spLocks noGrp="1"/>
          </p:cNvSpPr>
          <p:nvPr>
            <p:ph type="dt" sz="half" idx="10"/>
          </p:nvPr>
        </p:nvSpPr>
        <p:spPr/>
        <p:txBody>
          <a:bodyPr/>
          <a:lstStyle/>
          <a:p>
            <a:fld id="{3EF167BD-5087-4C63-9BB7-0F550400B0AD}" type="datetimeFigureOut">
              <a:rPr lang="en-GB" smtClean="0"/>
              <a:t>22/11/2023</a:t>
            </a:fld>
            <a:endParaRPr lang="en-GB"/>
          </a:p>
        </p:txBody>
      </p:sp>
      <p:sp>
        <p:nvSpPr>
          <p:cNvPr id="6" name="Footer Placeholder 5">
            <a:extLst>
              <a:ext uri="{FF2B5EF4-FFF2-40B4-BE49-F238E27FC236}">
                <a16:creationId xmlns:a16="http://schemas.microsoft.com/office/drawing/2014/main" id="{9AD2A845-83B3-6B5A-D771-D3523CE4561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CBD1DE3-54EF-7B17-9BE0-A107578D6CDF}"/>
              </a:ext>
            </a:extLst>
          </p:cNvPr>
          <p:cNvSpPr>
            <a:spLocks noGrp="1"/>
          </p:cNvSpPr>
          <p:nvPr>
            <p:ph type="sldNum" sz="quarter" idx="12"/>
          </p:nvPr>
        </p:nvSpPr>
        <p:spPr/>
        <p:txBody>
          <a:bodyPr/>
          <a:lstStyle/>
          <a:p>
            <a:fld id="{3CEF214C-CBB3-4BD3-90FC-44C54AA05BCB}" type="slidenum">
              <a:rPr lang="en-GB" smtClean="0"/>
              <a:t>‹#›</a:t>
            </a:fld>
            <a:endParaRPr lang="en-GB"/>
          </a:p>
        </p:txBody>
      </p:sp>
    </p:spTree>
    <p:extLst>
      <p:ext uri="{BB962C8B-B14F-4D97-AF65-F5344CB8AC3E}">
        <p14:creationId xmlns:p14="http://schemas.microsoft.com/office/powerpoint/2010/main" val="344573687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5B813-0DB0-7879-F97C-DD6EE97FBEA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C86F5C2-4122-1194-F29C-6984AC6A762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29950F8-D012-56A6-2D8E-FE72D5D262BD}"/>
              </a:ext>
            </a:extLst>
          </p:cNvPr>
          <p:cNvSpPr>
            <a:spLocks noGrp="1"/>
          </p:cNvSpPr>
          <p:nvPr>
            <p:ph type="dt" sz="half" idx="10"/>
          </p:nvPr>
        </p:nvSpPr>
        <p:spPr/>
        <p:txBody>
          <a:bodyPr/>
          <a:lstStyle/>
          <a:p>
            <a:fld id="{3EF167BD-5087-4C63-9BB7-0F550400B0AD}" type="datetimeFigureOut">
              <a:rPr lang="en-GB" smtClean="0"/>
              <a:t>22/11/2023</a:t>
            </a:fld>
            <a:endParaRPr lang="en-GB"/>
          </a:p>
        </p:txBody>
      </p:sp>
      <p:sp>
        <p:nvSpPr>
          <p:cNvPr id="5" name="Footer Placeholder 4">
            <a:extLst>
              <a:ext uri="{FF2B5EF4-FFF2-40B4-BE49-F238E27FC236}">
                <a16:creationId xmlns:a16="http://schemas.microsoft.com/office/drawing/2014/main" id="{7055D22B-C072-3CA2-D042-E68FDBABEBE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C92A55F-E946-8D27-C7D0-A78245BF71D2}"/>
              </a:ext>
            </a:extLst>
          </p:cNvPr>
          <p:cNvSpPr>
            <a:spLocks noGrp="1"/>
          </p:cNvSpPr>
          <p:nvPr>
            <p:ph type="sldNum" sz="quarter" idx="12"/>
          </p:nvPr>
        </p:nvSpPr>
        <p:spPr/>
        <p:txBody>
          <a:bodyPr/>
          <a:lstStyle/>
          <a:p>
            <a:fld id="{3CEF214C-CBB3-4BD3-90FC-44C54AA05BCB}" type="slidenum">
              <a:rPr lang="en-GB" smtClean="0"/>
              <a:t>‹#›</a:t>
            </a:fld>
            <a:endParaRPr lang="en-GB"/>
          </a:p>
        </p:txBody>
      </p:sp>
    </p:spTree>
    <p:extLst>
      <p:ext uri="{BB962C8B-B14F-4D97-AF65-F5344CB8AC3E}">
        <p14:creationId xmlns:p14="http://schemas.microsoft.com/office/powerpoint/2010/main" val="311310298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CA8CC4-345A-2422-C040-F375E4A310A8}"/>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648CB09-4473-2802-4A56-D90D9A905B96}"/>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976A2FE-7C43-F5C9-8127-2D89676BDCEC}"/>
              </a:ext>
            </a:extLst>
          </p:cNvPr>
          <p:cNvSpPr>
            <a:spLocks noGrp="1"/>
          </p:cNvSpPr>
          <p:nvPr>
            <p:ph type="dt" sz="half" idx="10"/>
          </p:nvPr>
        </p:nvSpPr>
        <p:spPr/>
        <p:txBody>
          <a:bodyPr/>
          <a:lstStyle/>
          <a:p>
            <a:fld id="{3EF167BD-5087-4C63-9BB7-0F550400B0AD}" type="datetimeFigureOut">
              <a:rPr lang="en-GB" smtClean="0"/>
              <a:t>22/11/2023</a:t>
            </a:fld>
            <a:endParaRPr lang="en-GB"/>
          </a:p>
        </p:txBody>
      </p:sp>
      <p:sp>
        <p:nvSpPr>
          <p:cNvPr id="5" name="Footer Placeholder 4">
            <a:extLst>
              <a:ext uri="{FF2B5EF4-FFF2-40B4-BE49-F238E27FC236}">
                <a16:creationId xmlns:a16="http://schemas.microsoft.com/office/drawing/2014/main" id="{AAC450DA-CD55-1D55-0E9B-36FF1A29568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ABFB4C2-A110-856C-DB90-8886CE11D7FA}"/>
              </a:ext>
            </a:extLst>
          </p:cNvPr>
          <p:cNvSpPr>
            <a:spLocks noGrp="1"/>
          </p:cNvSpPr>
          <p:nvPr>
            <p:ph type="sldNum" sz="quarter" idx="12"/>
          </p:nvPr>
        </p:nvSpPr>
        <p:spPr/>
        <p:txBody>
          <a:bodyPr/>
          <a:lstStyle/>
          <a:p>
            <a:fld id="{3CEF214C-CBB3-4BD3-90FC-44C54AA05BCB}" type="slidenum">
              <a:rPr lang="en-GB" smtClean="0"/>
              <a:t>‹#›</a:t>
            </a:fld>
            <a:endParaRPr lang="en-GB"/>
          </a:p>
        </p:txBody>
      </p:sp>
    </p:spTree>
    <p:extLst>
      <p:ext uri="{BB962C8B-B14F-4D97-AF65-F5344CB8AC3E}">
        <p14:creationId xmlns:p14="http://schemas.microsoft.com/office/powerpoint/2010/main" val="66088182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17" name="Google Shape;17;p2"/>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lstStyle>
            <a:lvl1pPr marL="342900" marR="0" lvl="0" indent="-323850" algn="l" rtl="0">
              <a:spcBef>
                <a:spcPts val="480"/>
              </a:spcBef>
              <a:spcAft>
                <a:spcPts val="0"/>
              </a:spcAft>
              <a:buClr>
                <a:schemeClr val="dk1"/>
              </a:buClr>
              <a:buSzPts val="3200"/>
              <a:buFont typeface="Arial"/>
              <a:buChar char="•"/>
              <a:defRPr sz="2400" b="0" i="0" u="none" strike="noStrike" cap="none">
                <a:solidFill>
                  <a:schemeClr val="dk1"/>
                </a:solidFill>
                <a:latin typeface="Calibri"/>
                <a:ea typeface="Calibri"/>
                <a:cs typeface="Calibri"/>
                <a:sym typeface="Calibri"/>
              </a:defRPr>
            </a:lvl1pPr>
            <a:lvl2pPr marL="685800" marR="0" lvl="1" indent="-304800" algn="l" rtl="0">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L="1028700" marR="0" lvl="2" indent="-285750" algn="l" rtl="0">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L="1371600" marR="0" lvl="3"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L="1714500" marR="0" lvl="4"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18" name="Google Shape;18;p2"/>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9" name="Google Shape;19;p2"/>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20" name="Google Shape;20;p2"/>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05055777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457201" y="204787"/>
            <a:ext cx="3008313" cy="871538"/>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dk1"/>
              </a:buClr>
              <a:buSzPts val="2000"/>
              <a:buFont typeface="Calibri"/>
              <a:buNone/>
              <a:defRPr sz="15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60" name="Google Shape;60;p9"/>
          <p:cNvSpPr txBox="1">
            <a:spLocks noGrp="1"/>
          </p:cNvSpPr>
          <p:nvPr>
            <p:ph type="body" idx="1"/>
          </p:nvPr>
        </p:nvSpPr>
        <p:spPr>
          <a:xfrm>
            <a:off x="3575050" y="204789"/>
            <a:ext cx="5111750" cy="4389835"/>
          </a:xfrm>
          <a:prstGeom prst="rect">
            <a:avLst/>
          </a:prstGeom>
          <a:noFill/>
          <a:ln>
            <a:noFill/>
          </a:ln>
        </p:spPr>
        <p:txBody>
          <a:bodyPr spcFirstLastPara="1" wrap="square" lIns="91425" tIns="45700" rIns="91425" bIns="45700" anchor="t" anchorCtr="0"/>
          <a:lstStyle>
            <a:lvl1pPr marL="342900" marR="0" lvl="0" indent="-323850" algn="l" rtl="0">
              <a:spcBef>
                <a:spcPts val="480"/>
              </a:spcBef>
              <a:spcAft>
                <a:spcPts val="0"/>
              </a:spcAft>
              <a:buClr>
                <a:schemeClr val="dk1"/>
              </a:buClr>
              <a:buSzPts val="3200"/>
              <a:buFont typeface="Arial"/>
              <a:buChar char="•"/>
              <a:defRPr sz="2400" b="0" i="0" u="none" strike="noStrike" cap="none">
                <a:solidFill>
                  <a:schemeClr val="dk1"/>
                </a:solidFill>
                <a:latin typeface="Calibri"/>
                <a:ea typeface="Calibri"/>
                <a:cs typeface="Calibri"/>
                <a:sym typeface="Calibri"/>
              </a:defRPr>
            </a:lvl1pPr>
            <a:lvl2pPr marL="685800" marR="0" lvl="1" indent="-304800" algn="l" rtl="0">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L="1028700" marR="0" lvl="2" indent="-285750" algn="l" rtl="0">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L="1371600" marR="0" lvl="3"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L="1714500" marR="0" lvl="4"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61" name="Google Shape;61;p9"/>
          <p:cNvSpPr txBox="1">
            <a:spLocks noGrp="1"/>
          </p:cNvSpPr>
          <p:nvPr>
            <p:ph type="body" idx="2"/>
          </p:nvPr>
        </p:nvSpPr>
        <p:spPr>
          <a:xfrm>
            <a:off x="457201" y="1076326"/>
            <a:ext cx="3008313" cy="3518297"/>
          </a:xfrm>
          <a:prstGeom prst="rect">
            <a:avLst/>
          </a:prstGeom>
          <a:noFill/>
          <a:ln>
            <a:noFill/>
          </a:ln>
        </p:spPr>
        <p:txBody>
          <a:bodyPr spcFirstLastPara="1" wrap="square" lIns="91425" tIns="45700" rIns="91425" bIns="45700" anchor="t" anchorCtr="0"/>
          <a:lstStyle>
            <a:lvl1pPr marL="342900" marR="0" lvl="0" indent="-171450" algn="l" rtl="0">
              <a:spcBef>
                <a:spcPts val="210"/>
              </a:spcBef>
              <a:spcAft>
                <a:spcPts val="0"/>
              </a:spcAft>
              <a:buClr>
                <a:schemeClr val="dk1"/>
              </a:buClr>
              <a:buSzPts val="1400"/>
              <a:buFont typeface="Arial"/>
              <a:buNone/>
              <a:defRPr sz="1050" b="0" i="0" u="none" strike="noStrike" cap="none">
                <a:solidFill>
                  <a:schemeClr val="dk1"/>
                </a:solidFill>
                <a:latin typeface="Calibri"/>
                <a:ea typeface="Calibri"/>
                <a:cs typeface="Calibri"/>
                <a:sym typeface="Calibri"/>
              </a:defRPr>
            </a:lvl1pPr>
            <a:lvl2pPr marL="685800" marR="0" lvl="1" indent="-171450" algn="l" rtl="0">
              <a:spcBef>
                <a:spcPts val="180"/>
              </a:spcBef>
              <a:spcAft>
                <a:spcPts val="0"/>
              </a:spcAft>
              <a:buClr>
                <a:schemeClr val="dk1"/>
              </a:buClr>
              <a:buSzPts val="1200"/>
              <a:buFont typeface="Arial"/>
              <a:buNone/>
              <a:defRPr sz="900" b="0" i="0" u="none" strike="noStrike" cap="none">
                <a:solidFill>
                  <a:schemeClr val="dk1"/>
                </a:solidFill>
                <a:latin typeface="Calibri"/>
                <a:ea typeface="Calibri"/>
                <a:cs typeface="Calibri"/>
                <a:sym typeface="Calibri"/>
              </a:defRPr>
            </a:lvl2pPr>
            <a:lvl3pPr marL="1028700" marR="0" lvl="2" indent="-171450" algn="l" rtl="0">
              <a:spcBef>
                <a:spcPts val="150"/>
              </a:spcBef>
              <a:spcAft>
                <a:spcPts val="0"/>
              </a:spcAft>
              <a:buClr>
                <a:schemeClr val="dk1"/>
              </a:buClr>
              <a:buSzPts val="1000"/>
              <a:buFont typeface="Arial"/>
              <a:buNone/>
              <a:defRPr sz="750" b="0" i="0" u="none" strike="noStrike" cap="none">
                <a:solidFill>
                  <a:schemeClr val="dk1"/>
                </a:solidFill>
                <a:latin typeface="Calibri"/>
                <a:ea typeface="Calibri"/>
                <a:cs typeface="Calibri"/>
                <a:sym typeface="Calibri"/>
              </a:defRPr>
            </a:lvl3pPr>
            <a:lvl4pPr marL="1371600" marR="0" lvl="3" indent="-171450" algn="l" rtl="0">
              <a:spcBef>
                <a:spcPts val="135"/>
              </a:spcBef>
              <a:spcAft>
                <a:spcPts val="0"/>
              </a:spcAft>
              <a:buClr>
                <a:schemeClr val="dk1"/>
              </a:buClr>
              <a:buSzPts val="900"/>
              <a:buFont typeface="Arial"/>
              <a:buNone/>
              <a:defRPr sz="675" b="0" i="0" u="none" strike="noStrike" cap="none">
                <a:solidFill>
                  <a:schemeClr val="dk1"/>
                </a:solidFill>
                <a:latin typeface="Calibri"/>
                <a:ea typeface="Calibri"/>
                <a:cs typeface="Calibri"/>
                <a:sym typeface="Calibri"/>
              </a:defRPr>
            </a:lvl4pPr>
            <a:lvl5pPr marL="1714500" marR="0" lvl="4" indent="-171450" algn="l" rtl="0">
              <a:spcBef>
                <a:spcPts val="135"/>
              </a:spcBef>
              <a:spcAft>
                <a:spcPts val="0"/>
              </a:spcAft>
              <a:buClr>
                <a:schemeClr val="dk1"/>
              </a:buClr>
              <a:buSzPts val="900"/>
              <a:buFont typeface="Arial"/>
              <a:buNone/>
              <a:defRPr sz="675" b="0" i="0" u="none" strike="noStrike" cap="none">
                <a:solidFill>
                  <a:schemeClr val="dk1"/>
                </a:solidFill>
                <a:latin typeface="Calibri"/>
                <a:ea typeface="Calibri"/>
                <a:cs typeface="Calibri"/>
                <a:sym typeface="Calibri"/>
              </a:defRPr>
            </a:lvl5pPr>
            <a:lvl6pPr marL="2057400" marR="0" lvl="5" indent="-171450" algn="l" rtl="0">
              <a:spcBef>
                <a:spcPts val="135"/>
              </a:spcBef>
              <a:spcAft>
                <a:spcPts val="0"/>
              </a:spcAft>
              <a:buClr>
                <a:schemeClr val="dk1"/>
              </a:buClr>
              <a:buSzPts val="900"/>
              <a:buFont typeface="Arial"/>
              <a:buNone/>
              <a:defRPr sz="675" b="0" i="0" u="none" strike="noStrike" cap="none">
                <a:solidFill>
                  <a:schemeClr val="dk1"/>
                </a:solidFill>
                <a:latin typeface="Calibri"/>
                <a:ea typeface="Calibri"/>
                <a:cs typeface="Calibri"/>
                <a:sym typeface="Calibri"/>
              </a:defRPr>
            </a:lvl6pPr>
            <a:lvl7pPr marL="2400300" marR="0" lvl="6" indent="-171450" algn="l" rtl="0">
              <a:spcBef>
                <a:spcPts val="135"/>
              </a:spcBef>
              <a:spcAft>
                <a:spcPts val="0"/>
              </a:spcAft>
              <a:buClr>
                <a:schemeClr val="dk1"/>
              </a:buClr>
              <a:buSzPts val="900"/>
              <a:buFont typeface="Arial"/>
              <a:buNone/>
              <a:defRPr sz="675" b="0" i="0" u="none" strike="noStrike" cap="none">
                <a:solidFill>
                  <a:schemeClr val="dk1"/>
                </a:solidFill>
                <a:latin typeface="Calibri"/>
                <a:ea typeface="Calibri"/>
                <a:cs typeface="Calibri"/>
                <a:sym typeface="Calibri"/>
              </a:defRPr>
            </a:lvl7pPr>
            <a:lvl8pPr marL="2743200" marR="0" lvl="7" indent="-171450" algn="l" rtl="0">
              <a:spcBef>
                <a:spcPts val="135"/>
              </a:spcBef>
              <a:spcAft>
                <a:spcPts val="0"/>
              </a:spcAft>
              <a:buClr>
                <a:schemeClr val="dk1"/>
              </a:buClr>
              <a:buSzPts val="900"/>
              <a:buFont typeface="Arial"/>
              <a:buNone/>
              <a:defRPr sz="675" b="0" i="0" u="none" strike="noStrike" cap="none">
                <a:solidFill>
                  <a:schemeClr val="dk1"/>
                </a:solidFill>
                <a:latin typeface="Calibri"/>
                <a:ea typeface="Calibri"/>
                <a:cs typeface="Calibri"/>
                <a:sym typeface="Calibri"/>
              </a:defRPr>
            </a:lvl8pPr>
            <a:lvl9pPr marL="3086100" marR="0" lvl="8" indent="-171450" algn="l" rtl="0">
              <a:spcBef>
                <a:spcPts val="135"/>
              </a:spcBef>
              <a:spcAft>
                <a:spcPts val="0"/>
              </a:spcAft>
              <a:buClr>
                <a:schemeClr val="dk1"/>
              </a:buClr>
              <a:buSzPts val="900"/>
              <a:buFont typeface="Arial"/>
              <a:buNone/>
              <a:defRPr sz="675" b="0" i="0" u="none" strike="noStrike" cap="none">
                <a:solidFill>
                  <a:schemeClr val="dk1"/>
                </a:solidFill>
                <a:latin typeface="Calibri"/>
                <a:ea typeface="Calibri"/>
                <a:cs typeface="Calibri"/>
                <a:sym typeface="Calibri"/>
              </a:defRPr>
            </a:lvl9pPr>
          </a:lstStyle>
          <a:p>
            <a:endParaRPr/>
          </a:p>
        </p:txBody>
      </p:sp>
      <p:sp>
        <p:nvSpPr>
          <p:cNvPr id="62" name="Google Shape;62;p9"/>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63" name="Google Shape;63;p9"/>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64" name="Google Shape;64;p9"/>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2531915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EHU Blank">
    <p:bg bwMode="ltGray">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C9A59F-7678-6F41-8D5F-EF2CA9500E1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247439" y="3366991"/>
            <a:ext cx="2280417" cy="1213556"/>
          </a:xfrm>
          <a:prstGeom prst="rect">
            <a:avLst/>
          </a:prstGeom>
        </p:spPr>
      </p:pic>
    </p:spTree>
    <p:extLst>
      <p:ext uri="{BB962C8B-B14F-4D97-AF65-F5344CB8AC3E}">
        <p14:creationId xmlns:p14="http://schemas.microsoft.com/office/powerpoint/2010/main" val="2978637504"/>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1792288" y="3600450"/>
            <a:ext cx="5486400" cy="425054"/>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dk1"/>
              </a:buClr>
              <a:buSzPts val="2000"/>
              <a:buFont typeface="Calibri"/>
              <a:buNone/>
              <a:defRPr sz="15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67" name="Google Shape;67;p10"/>
          <p:cNvSpPr>
            <a:spLocks noGrp="1"/>
          </p:cNvSpPr>
          <p:nvPr>
            <p:ph type="pic" idx="2"/>
          </p:nvPr>
        </p:nvSpPr>
        <p:spPr>
          <a:xfrm>
            <a:off x="1792288" y="459581"/>
            <a:ext cx="5486400" cy="3086100"/>
          </a:xfrm>
          <a:prstGeom prst="rect">
            <a:avLst/>
          </a:prstGeom>
          <a:noFill/>
          <a:ln>
            <a:noFill/>
          </a:ln>
        </p:spPr>
        <p:txBody>
          <a:bodyPr spcFirstLastPara="1" wrap="square" lIns="91425" tIns="45700" rIns="91425" bIns="45700" anchor="t" anchorCtr="0"/>
          <a:lstStyle>
            <a:lvl1pPr marR="0" lvl="0" algn="l" rtl="0">
              <a:spcBef>
                <a:spcPts val="480"/>
              </a:spcBef>
              <a:spcAft>
                <a:spcPts val="0"/>
              </a:spcAft>
              <a:buClr>
                <a:schemeClr val="dk1"/>
              </a:buClr>
              <a:buSzPts val="3200"/>
              <a:buFont typeface="Arial"/>
              <a:buNone/>
              <a:defRPr sz="2400" b="0" i="0" u="none" strike="noStrike" cap="none">
                <a:solidFill>
                  <a:schemeClr val="dk1"/>
                </a:solidFill>
                <a:latin typeface="Calibri"/>
                <a:ea typeface="Calibri"/>
                <a:cs typeface="Calibri"/>
                <a:sym typeface="Calibri"/>
              </a:defRPr>
            </a:lvl1pPr>
            <a:lvl2pPr marR="0" lvl="1" algn="l" rtl="0">
              <a:spcBef>
                <a:spcPts val="420"/>
              </a:spcBef>
              <a:spcAft>
                <a:spcPts val="0"/>
              </a:spcAft>
              <a:buClr>
                <a:schemeClr val="dk1"/>
              </a:buClr>
              <a:buSzPts val="2800"/>
              <a:buFont typeface="Arial"/>
              <a:buNone/>
              <a:defRPr sz="2100" b="0" i="0" u="none" strike="noStrike" cap="none">
                <a:solidFill>
                  <a:schemeClr val="dk1"/>
                </a:solidFill>
                <a:latin typeface="Calibri"/>
                <a:ea typeface="Calibri"/>
                <a:cs typeface="Calibri"/>
                <a:sym typeface="Calibri"/>
              </a:defRPr>
            </a:lvl2pPr>
            <a:lvl3pPr marR="0" lvl="2" algn="l" rtl="0">
              <a:spcBef>
                <a:spcPts val="360"/>
              </a:spcBef>
              <a:spcAft>
                <a:spcPts val="0"/>
              </a:spcAft>
              <a:buClr>
                <a:schemeClr val="dk1"/>
              </a:buClr>
              <a:buSzPts val="2400"/>
              <a:buFont typeface="Arial"/>
              <a:buNone/>
              <a:defRPr sz="1800" b="0" i="0" u="none" strike="noStrike" cap="none">
                <a:solidFill>
                  <a:schemeClr val="dk1"/>
                </a:solidFill>
                <a:latin typeface="Calibri"/>
                <a:ea typeface="Calibri"/>
                <a:cs typeface="Calibri"/>
                <a:sym typeface="Calibri"/>
              </a:defRPr>
            </a:lvl3pPr>
            <a:lvl4pPr marR="0" lvl="3" algn="l" rtl="0">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4pPr>
            <a:lvl5pPr marR="0" lvl="4" algn="l" rtl="0">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5pPr>
            <a:lvl6pPr marR="0" lvl="5" algn="l" rtl="0">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6pPr>
            <a:lvl7pPr marR="0" lvl="6" algn="l" rtl="0">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7pPr>
            <a:lvl8pPr marR="0" lvl="7" algn="l" rtl="0">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8pPr>
            <a:lvl9pPr marR="0" lvl="8" algn="l" rtl="0">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body" idx="1"/>
          </p:nvPr>
        </p:nvSpPr>
        <p:spPr>
          <a:xfrm>
            <a:off x="1792288" y="4025503"/>
            <a:ext cx="5486400" cy="603647"/>
          </a:xfrm>
          <a:prstGeom prst="rect">
            <a:avLst/>
          </a:prstGeom>
          <a:noFill/>
          <a:ln>
            <a:noFill/>
          </a:ln>
        </p:spPr>
        <p:txBody>
          <a:bodyPr spcFirstLastPara="1" wrap="square" lIns="91425" tIns="45700" rIns="91425" bIns="45700" anchor="t" anchorCtr="0"/>
          <a:lstStyle>
            <a:lvl1pPr marL="342900" marR="0" lvl="0" indent="-171450" algn="l" rtl="0">
              <a:spcBef>
                <a:spcPts val="210"/>
              </a:spcBef>
              <a:spcAft>
                <a:spcPts val="0"/>
              </a:spcAft>
              <a:buClr>
                <a:schemeClr val="dk1"/>
              </a:buClr>
              <a:buSzPts val="1400"/>
              <a:buFont typeface="Arial"/>
              <a:buNone/>
              <a:defRPr sz="1050" b="0" i="0" u="none" strike="noStrike" cap="none">
                <a:solidFill>
                  <a:schemeClr val="dk1"/>
                </a:solidFill>
                <a:latin typeface="Calibri"/>
                <a:ea typeface="Calibri"/>
                <a:cs typeface="Calibri"/>
                <a:sym typeface="Calibri"/>
              </a:defRPr>
            </a:lvl1pPr>
            <a:lvl2pPr marL="685800" marR="0" lvl="1" indent="-171450" algn="l" rtl="0">
              <a:spcBef>
                <a:spcPts val="180"/>
              </a:spcBef>
              <a:spcAft>
                <a:spcPts val="0"/>
              </a:spcAft>
              <a:buClr>
                <a:schemeClr val="dk1"/>
              </a:buClr>
              <a:buSzPts val="1200"/>
              <a:buFont typeface="Arial"/>
              <a:buNone/>
              <a:defRPr sz="900" b="0" i="0" u="none" strike="noStrike" cap="none">
                <a:solidFill>
                  <a:schemeClr val="dk1"/>
                </a:solidFill>
                <a:latin typeface="Calibri"/>
                <a:ea typeface="Calibri"/>
                <a:cs typeface="Calibri"/>
                <a:sym typeface="Calibri"/>
              </a:defRPr>
            </a:lvl2pPr>
            <a:lvl3pPr marL="1028700" marR="0" lvl="2" indent="-171450" algn="l" rtl="0">
              <a:spcBef>
                <a:spcPts val="150"/>
              </a:spcBef>
              <a:spcAft>
                <a:spcPts val="0"/>
              </a:spcAft>
              <a:buClr>
                <a:schemeClr val="dk1"/>
              </a:buClr>
              <a:buSzPts val="1000"/>
              <a:buFont typeface="Arial"/>
              <a:buNone/>
              <a:defRPr sz="750" b="0" i="0" u="none" strike="noStrike" cap="none">
                <a:solidFill>
                  <a:schemeClr val="dk1"/>
                </a:solidFill>
                <a:latin typeface="Calibri"/>
                <a:ea typeface="Calibri"/>
                <a:cs typeface="Calibri"/>
                <a:sym typeface="Calibri"/>
              </a:defRPr>
            </a:lvl3pPr>
            <a:lvl4pPr marL="1371600" marR="0" lvl="3" indent="-171450" algn="l" rtl="0">
              <a:spcBef>
                <a:spcPts val="135"/>
              </a:spcBef>
              <a:spcAft>
                <a:spcPts val="0"/>
              </a:spcAft>
              <a:buClr>
                <a:schemeClr val="dk1"/>
              </a:buClr>
              <a:buSzPts val="900"/>
              <a:buFont typeface="Arial"/>
              <a:buNone/>
              <a:defRPr sz="675" b="0" i="0" u="none" strike="noStrike" cap="none">
                <a:solidFill>
                  <a:schemeClr val="dk1"/>
                </a:solidFill>
                <a:latin typeface="Calibri"/>
                <a:ea typeface="Calibri"/>
                <a:cs typeface="Calibri"/>
                <a:sym typeface="Calibri"/>
              </a:defRPr>
            </a:lvl4pPr>
            <a:lvl5pPr marL="1714500" marR="0" lvl="4" indent="-171450" algn="l" rtl="0">
              <a:spcBef>
                <a:spcPts val="135"/>
              </a:spcBef>
              <a:spcAft>
                <a:spcPts val="0"/>
              </a:spcAft>
              <a:buClr>
                <a:schemeClr val="dk1"/>
              </a:buClr>
              <a:buSzPts val="900"/>
              <a:buFont typeface="Arial"/>
              <a:buNone/>
              <a:defRPr sz="675" b="0" i="0" u="none" strike="noStrike" cap="none">
                <a:solidFill>
                  <a:schemeClr val="dk1"/>
                </a:solidFill>
                <a:latin typeface="Calibri"/>
                <a:ea typeface="Calibri"/>
                <a:cs typeface="Calibri"/>
                <a:sym typeface="Calibri"/>
              </a:defRPr>
            </a:lvl5pPr>
            <a:lvl6pPr marL="2057400" marR="0" lvl="5" indent="-171450" algn="l" rtl="0">
              <a:spcBef>
                <a:spcPts val="135"/>
              </a:spcBef>
              <a:spcAft>
                <a:spcPts val="0"/>
              </a:spcAft>
              <a:buClr>
                <a:schemeClr val="dk1"/>
              </a:buClr>
              <a:buSzPts val="900"/>
              <a:buFont typeface="Arial"/>
              <a:buNone/>
              <a:defRPr sz="675" b="0" i="0" u="none" strike="noStrike" cap="none">
                <a:solidFill>
                  <a:schemeClr val="dk1"/>
                </a:solidFill>
                <a:latin typeface="Calibri"/>
                <a:ea typeface="Calibri"/>
                <a:cs typeface="Calibri"/>
                <a:sym typeface="Calibri"/>
              </a:defRPr>
            </a:lvl6pPr>
            <a:lvl7pPr marL="2400300" marR="0" lvl="6" indent="-171450" algn="l" rtl="0">
              <a:spcBef>
                <a:spcPts val="135"/>
              </a:spcBef>
              <a:spcAft>
                <a:spcPts val="0"/>
              </a:spcAft>
              <a:buClr>
                <a:schemeClr val="dk1"/>
              </a:buClr>
              <a:buSzPts val="900"/>
              <a:buFont typeface="Arial"/>
              <a:buNone/>
              <a:defRPr sz="675" b="0" i="0" u="none" strike="noStrike" cap="none">
                <a:solidFill>
                  <a:schemeClr val="dk1"/>
                </a:solidFill>
                <a:latin typeface="Calibri"/>
                <a:ea typeface="Calibri"/>
                <a:cs typeface="Calibri"/>
                <a:sym typeface="Calibri"/>
              </a:defRPr>
            </a:lvl7pPr>
            <a:lvl8pPr marL="2743200" marR="0" lvl="7" indent="-171450" algn="l" rtl="0">
              <a:spcBef>
                <a:spcPts val="135"/>
              </a:spcBef>
              <a:spcAft>
                <a:spcPts val="0"/>
              </a:spcAft>
              <a:buClr>
                <a:schemeClr val="dk1"/>
              </a:buClr>
              <a:buSzPts val="900"/>
              <a:buFont typeface="Arial"/>
              <a:buNone/>
              <a:defRPr sz="675" b="0" i="0" u="none" strike="noStrike" cap="none">
                <a:solidFill>
                  <a:schemeClr val="dk1"/>
                </a:solidFill>
                <a:latin typeface="Calibri"/>
                <a:ea typeface="Calibri"/>
                <a:cs typeface="Calibri"/>
                <a:sym typeface="Calibri"/>
              </a:defRPr>
            </a:lvl8pPr>
            <a:lvl9pPr marL="3086100" marR="0" lvl="8" indent="-171450" algn="l" rtl="0">
              <a:spcBef>
                <a:spcPts val="135"/>
              </a:spcBef>
              <a:spcAft>
                <a:spcPts val="0"/>
              </a:spcAft>
              <a:buClr>
                <a:schemeClr val="dk1"/>
              </a:buClr>
              <a:buSzPts val="900"/>
              <a:buFont typeface="Arial"/>
              <a:buNone/>
              <a:defRPr sz="675" b="0" i="0" u="none" strike="noStrike" cap="none">
                <a:solidFill>
                  <a:schemeClr val="dk1"/>
                </a:solidFill>
                <a:latin typeface="Calibri"/>
                <a:ea typeface="Calibri"/>
                <a:cs typeface="Calibri"/>
                <a:sym typeface="Calibri"/>
              </a:defRPr>
            </a:lvl9pPr>
          </a:lstStyle>
          <a:p>
            <a:endParaRPr/>
          </a:p>
        </p:txBody>
      </p:sp>
      <p:sp>
        <p:nvSpPr>
          <p:cNvPr id="69" name="Google Shape;69;p10"/>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70" name="Google Shape;70;p10"/>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71" name="Google Shape;71;p10"/>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09038038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74" name="Google Shape;74;p11"/>
          <p:cNvSpPr txBox="1">
            <a:spLocks noGrp="1"/>
          </p:cNvSpPr>
          <p:nvPr>
            <p:ph type="body" idx="1"/>
          </p:nvPr>
        </p:nvSpPr>
        <p:spPr>
          <a:xfrm rot="5400000">
            <a:off x="2874765" y="-1217414"/>
            <a:ext cx="3394472" cy="8229600"/>
          </a:xfrm>
          <a:prstGeom prst="rect">
            <a:avLst/>
          </a:prstGeom>
          <a:noFill/>
          <a:ln>
            <a:noFill/>
          </a:ln>
        </p:spPr>
        <p:txBody>
          <a:bodyPr spcFirstLastPara="1" wrap="square" lIns="91425" tIns="45700" rIns="91425" bIns="45700" anchor="t" anchorCtr="0"/>
          <a:lstStyle>
            <a:lvl1pPr marL="342900" marR="0" lvl="0" indent="-323850" algn="l" rtl="0">
              <a:spcBef>
                <a:spcPts val="480"/>
              </a:spcBef>
              <a:spcAft>
                <a:spcPts val="0"/>
              </a:spcAft>
              <a:buClr>
                <a:schemeClr val="dk1"/>
              </a:buClr>
              <a:buSzPts val="3200"/>
              <a:buFont typeface="Arial"/>
              <a:buChar char="•"/>
              <a:defRPr sz="2400" b="0" i="0" u="none" strike="noStrike" cap="none">
                <a:solidFill>
                  <a:schemeClr val="dk1"/>
                </a:solidFill>
                <a:latin typeface="Calibri"/>
                <a:ea typeface="Calibri"/>
                <a:cs typeface="Calibri"/>
                <a:sym typeface="Calibri"/>
              </a:defRPr>
            </a:lvl1pPr>
            <a:lvl2pPr marL="685800" marR="0" lvl="1" indent="-304800" algn="l" rtl="0">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L="1028700" marR="0" lvl="2" indent="-285750" algn="l" rtl="0">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L="1371600" marR="0" lvl="3"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L="1714500" marR="0" lvl="4"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75" name="Google Shape;75;p11"/>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76" name="Google Shape;76;p11"/>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77" name="Google Shape;77;p11"/>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93528608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5463779" y="1371600"/>
            <a:ext cx="4388644" cy="20574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80" name="Google Shape;80;p12"/>
          <p:cNvSpPr txBox="1">
            <a:spLocks noGrp="1"/>
          </p:cNvSpPr>
          <p:nvPr>
            <p:ph type="body" idx="1"/>
          </p:nvPr>
        </p:nvSpPr>
        <p:spPr>
          <a:xfrm rot="5400000">
            <a:off x="1272780" y="-609599"/>
            <a:ext cx="4388644" cy="6019800"/>
          </a:xfrm>
          <a:prstGeom prst="rect">
            <a:avLst/>
          </a:prstGeom>
          <a:noFill/>
          <a:ln>
            <a:noFill/>
          </a:ln>
        </p:spPr>
        <p:txBody>
          <a:bodyPr spcFirstLastPara="1" wrap="square" lIns="91425" tIns="45700" rIns="91425" bIns="45700" anchor="t" anchorCtr="0"/>
          <a:lstStyle>
            <a:lvl1pPr marL="342900" marR="0" lvl="0" indent="-323850" algn="l" rtl="0">
              <a:spcBef>
                <a:spcPts val="480"/>
              </a:spcBef>
              <a:spcAft>
                <a:spcPts val="0"/>
              </a:spcAft>
              <a:buClr>
                <a:schemeClr val="dk1"/>
              </a:buClr>
              <a:buSzPts val="3200"/>
              <a:buFont typeface="Arial"/>
              <a:buChar char="•"/>
              <a:defRPr sz="2400" b="0" i="0" u="none" strike="noStrike" cap="none">
                <a:solidFill>
                  <a:schemeClr val="dk1"/>
                </a:solidFill>
                <a:latin typeface="Calibri"/>
                <a:ea typeface="Calibri"/>
                <a:cs typeface="Calibri"/>
                <a:sym typeface="Calibri"/>
              </a:defRPr>
            </a:lvl1pPr>
            <a:lvl2pPr marL="685800" marR="0" lvl="1" indent="-304800" algn="l" rtl="0">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L="1028700" marR="0" lvl="2" indent="-285750" algn="l" rtl="0">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L="1371600" marR="0" lvl="3"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L="1714500" marR="0" lvl="4"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81" name="Google Shape;81;p12"/>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82" name="Google Shape;82;p12"/>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83" name="Google Shape;83;p12"/>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57649657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56" name="Google Shape;56;p8"/>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57" name="Google Shape;57;p8"/>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7621239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1_EHU Blank">
    <p:bg bwMode="ltGray">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4C7C94-6222-464F-922B-11CE2E2F812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10697" y="3631356"/>
            <a:ext cx="1083472" cy="1083472"/>
          </a:xfrm>
          <a:prstGeom prst="rect">
            <a:avLst/>
          </a:prstGeom>
        </p:spPr>
      </p:pic>
    </p:spTree>
    <p:extLst>
      <p:ext uri="{BB962C8B-B14F-4D97-AF65-F5344CB8AC3E}">
        <p14:creationId xmlns:p14="http://schemas.microsoft.com/office/powerpoint/2010/main" val="17719250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EHU Green">
    <p:bg bwMode="ltGray">
      <p:bgPr>
        <a:solidFill>
          <a:srgbClr val="008D9B"/>
        </a:solidFill>
        <a:effectLst/>
      </p:bgPr>
    </p:bg>
    <p:spTree>
      <p:nvGrpSpPr>
        <p:cNvPr id="1" name=""/>
        <p:cNvGrpSpPr/>
        <p:nvPr/>
      </p:nvGrpSpPr>
      <p:grpSpPr>
        <a:xfrm>
          <a:off x="0" y="0"/>
          <a:ext cx="0" cy="0"/>
          <a:chOff x="0" y="0"/>
          <a:chExt cx="0" cy="0"/>
        </a:xfrm>
      </p:grpSpPr>
      <p:pic>
        <p:nvPicPr>
          <p:cNvPr id="2" name="Picture 1" descr="Shape, icon&#10;&#10;Description automatically generated with medium confidence">
            <a:extLst>
              <a:ext uri="{FF2B5EF4-FFF2-40B4-BE49-F238E27FC236}">
                <a16:creationId xmlns:a16="http://schemas.microsoft.com/office/drawing/2014/main" id="{E8C32F2E-A2C6-1D41-A80E-DB1AB8788E9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3539"/>
          <a:stretch/>
        </p:blipFill>
        <p:spPr>
          <a:xfrm rot="5400000">
            <a:off x="5692440" y="1691941"/>
            <a:ext cx="2962489" cy="3940629"/>
          </a:xfrm>
          <a:prstGeom prst="rect">
            <a:avLst/>
          </a:prstGeom>
        </p:spPr>
      </p:pic>
      <p:pic>
        <p:nvPicPr>
          <p:cNvPr id="3" name="Picture 2" descr="Diagram&#10;&#10;Description automatically generated">
            <a:extLst>
              <a:ext uri="{FF2B5EF4-FFF2-40B4-BE49-F238E27FC236}">
                <a16:creationId xmlns:a16="http://schemas.microsoft.com/office/drawing/2014/main" id="{F4016259-F8B2-834F-BCB6-3E68A633645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16650" y="3572089"/>
            <a:ext cx="2774950" cy="861845"/>
          </a:xfrm>
          <a:prstGeom prst="rect">
            <a:avLst/>
          </a:prstGeom>
        </p:spPr>
      </p:pic>
    </p:spTree>
    <p:extLst>
      <p:ext uri="{BB962C8B-B14F-4D97-AF65-F5344CB8AC3E}">
        <p14:creationId xmlns:p14="http://schemas.microsoft.com/office/powerpoint/2010/main" val="32177399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EHU Blank">
    <p:bg bwMode="ltGray">
      <p:bgPr>
        <a:solidFill>
          <a:schemeClr val="bg1"/>
        </a:solid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F4016259-F8B2-834F-BCB6-3E68A63364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11850" y="3805769"/>
            <a:ext cx="2774950" cy="861845"/>
          </a:xfrm>
          <a:prstGeom prst="rect">
            <a:avLst/>
          </a:prstGeom>
        </p:spPr>
      </p:pic>
    </p:spTree>
    <p:extLst>
      <p:ext uri="{BB962C8B-B14F-4D97-AF65-F5344CB8AC3E}">
        <p14:creationId xmlns:p14="http://schemas.microsoft.com/office/powerpoint/2010/main" val="29786375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EHU Green">
    <p:bg bwMode="ltGray">
      <p:bgPr>
        <a:solidFill>
          <a:srgbClr val="008D9B"/>
        </a:solidFill>
        <a:effectLst/>
      </p:bgPr>
    </p:bg>
    <p:spTree>
      <p:nvGrpSpPr>
        <p:cNvPr id="1" name=""/>
        <p:cNvGrpSpPr/>
        <p:nvPr/>
      </p:nvGrpSpPr>
      <p:grpSpPr>
        <a:xfrm>
          <a:off x="0" y="0"/>
          <a:ext cx="0" cy="0"/>
          <a:chOff x="0" y="0"/>
          <a:chExt cx="0" cy="0"/>
        </a:xfrm>
      </p:grpSpPr>
      <p:pic>
        <p:nvPicPr>
          <p:cNvPr id="2" name="Picture 1" descr="Shape, icon&#10;&#10;Description automatically generated with medium confidence">
            <a:extLst>
              <a:ext uri="{FF2B5EF4-FFF2-40B4-BE49-F238E27FC236}">
                <a16:creationId xmlns:a16="http://schemas.microsoft.com/office/drawing/2014/main" id="{E8C32F2E-A2C6-1D41-A80E-DB1AB8788E9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23539"/>
          <a:stretch/>
        </p:blipFill>
        <p:spPr>
          <a:xfrm rot="5400000">
            <a:off x="5692441" y="1691942"/>
            <a:ext cx="2962489" cy="3940629"/>
          </a:xfrm>
          <a:prstGeom prst="rect">
            <a:avLst/>
          </a:prstGeom>
        </p:spPr>
      </p:pic>
      <p:pic>
        <p:nvPicPr>
          <p:cNvPr id="3" name="Picture 2">
            <a:extLst>
              <a:ext uri="{FF2B5EF4-FFF2-40B4-BE49-F238E27FC236}">
                <a16:creationId xmlns:a16="http://schemas.microsoft.com/office/drawing/2014/main" id="{F4016259-F8B2-834F-BCB6-3E68A633645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247439" y="3366991"/>
            <a:ext cx="2280417" cy="1213556"/>
          </a:xfrm>
          <a:prstGeom prst="rect">
            <a:avLst/>
          </a:prstGeom>
        </p:spPr>
      </p:pic>
    </p:spTree>
    <p:extLst>
      <p:ext uri="{BB962C8B-B14F-4D97-AF65-F5344CB8AC3E}">
        <p14:creationId xmlns:p14="http://schemas.microsoft.com/office/powerpoint/2010/main" val="3217739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949AA-1323-0FA2-B9EB-3D179F6F5556}"/>
              </a:ext>
            </a:extLst>
          </p:cNvPr>
          <p:cNvSpPr>
            <a:spLocks noGrp="1"/>
          </p:cNvSpPr>
          <p:nvPr>
            <p:ph type="ctrTitle"/>
          </p:nvPr>
        </p:nvSpPr>
        <p:spPr>
          <a:xfrm>
            <a:off x="1143000" y="841772"/>
            <a:ext cx="6858000" cy="1790700"/>
          </a:xfrm>
        </p:spPr>
        <p:txBody>
          <a:bodyPr anchor="b"/>
          <a:lstStyle>
            <a:lvl1pPr algn="ctr">
              <a:defRPr sz="4500"/>
            </a:lvl1pPr>
          </a:lstStyle>
          <a:p>
            <a:r>
              <a:rPr lang="en-GB"/>
              <a:t>Click to edit Master title style</a:t>
            </a:r>
          </a:p>
        </p:txBody>
      </p:sp>
      <p:sp>
        <p:nvSpPr>
          <p:cNvPr id="3" name="Subtitle 2">
            <a:extLst>
              <a:ext uri="{FF2B5EF4-FFF2-40B4-BE49-F238E27FC236}">
                <a16:creationId xmlns:a16="http://schemas.microsoft.com/office/drawing/2014/main" id="{41A31FB3-DD5B-C1CB-FE03-164871FE42A1}"/>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p>
        </p:txBody>
      </p:sp>
      <p:sp>
        <p:nvSpPr>
          <p:cNvPr id="4" name="Date Placeholder 3">
            <a:extLst>
              <a:ext uri="{FF2B5EF4-FFF2-40B4-BE49-F238E27FC236}">
                <a16:creationId xmlns:a16="http://schemas.microsoft.com/office/drawing/2014/main" id="{8308B308-1A47-E02C-A068-8176FFCD4AE5}"/>
              </a:ext>
            </a:extLst>
          </p:cNvPr>
          <p:cNvSpPr>
            <a:spLocks noGrp="1"/>
          </p:cNvSpPr>
          <p:nvPr>
            <p:ph type="dt" sz="half" idx="10"/>
          </p:nvPr>
        </p:nvSpPr>
        <p:spPr/>
        <p:txBody>
          <a:bodyPr/>
          <a:lstStyle/>
          <a:p>
            <a:fld id="{C2CCDF01-7158-425F-A4FF-61062CE378AC}" type="datetimeFigureOut">
              <a:rPr lang="en-GB" smtClean="0"/>
              <a:t>22/11/2023</a:t>
            </a:fld>
            <a:endParaRPr lang="en-GB"/>
          </a:p>
        </p:txBody>
      </p:sp>
      <p:sp>
        <p:nvSpPr>
          <p:cNvPr id="5" name="Footer Placeholder 4">
            <a:extLst>
              <a:ext uri="{FF2B5EF4-FFF2-40B4-BE49-F238E27FC236}">
                <a16:creationId xmlns:a16="http://schemas.microsoft.com/office/drawing/2014/main" id="{905446D8-63FD-1FB9-055B-52E441382B3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EA608E-F037-51D5-7883-90B8BD8379B6}"/>
              </a:ext>
            </a:extLst>
          </p:cNvPr>
          <p:cNvSpPr>
            <a:spLocks noGrp="1"/>
          </p:cNvSpPr>
          <p:nvPr>
            <p:ph type="sldNum" sz="quarter" idx="12"/>
          </p:nvPr>
        </p:nvSpPr>
        <p:spPr/>
        <p:txBody>
          <a:bodyPr/>
          <a:lstStyle/>
          <a:p>
            <a:fld id="{8D42A30C-323D-45B9-8459-066799186ED2}" type="slidenum">
              <a:rPr lang="en-GB" smtClean="0"/>
              <a:t>‹#›</a:t>
            </a:fld>
            <a:endParaRPr lang="en-GB"/>
          </a:p>
        </p:txBody>
      </p:sp>
    </p:spTree>
    <p:extLst>
      <p:ext uri="{BB962C8B-B14F-4D97-AF65-F5344CB8AC3E}">
        <p14:creationId xmlns:p14="http://schemas.microsoft.com/office/powerpoint/2010/main" val="23783392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63C88-0DE2-83CE-926B-7418F1A5782C}"/>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866FB39C-518E-8226-FBCB-C49241618B6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FED3EF2-F9CA-406D-E024-A0CA4EFA0324}"/>
              </a:ext>
            </a:extLst>
          </p:cNvPr>
          <p:cNvSpPr>
            <a:spLocks noGrp="1"/>
          </p:cNvSpPr>
          <p:nvPr>
            <p:ph type="dt" sz="half" idx="10"/>
          </p:nvPr>
        </p:nvSpPr>
        <p:spPr/>
        <p:txBody>
          <a:bodyPr/>
          <a:lstStyle/>
          <a:p>
            <a:fld id="{C2CCDF01-7158-425F-A4FF-61062CE378AC}" type="datetimeFigureOut">
              <a:rPr lang="en-GB" smtClean="0"/>
              <a:t>22/11/2023</a:t>
            </a:fld>
            <a:endParaRPr lang="en-GB"/>
          </a:p>
        </p:txBody>
      </p:sp>
      <p:sp>
        <p:nvSpPr>
          <p:cNvPr id="5" name="Footer Placeholder 4">
            <a:extLst>
              <a:ext uri="{FF2B5EF4-FFF2-40B4-BE49-F238E27FC236}">
                <a16:creationId xmlns:a16="http://schemas.microsoft.com/office/drawing/2014/main" id="{08AC44E4-4264-8116-6169-8A7BBA870B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B47B192-5D45-4325-B184-90749D0628E9}"/>
              </a:ext>
            </a:extLst>
          </p:cNvPr>
          <p:cNvSpPr>
            <a:spLocks noGrp="1"/>
          </p:cNvSpPr>
          <p:nvPr>
            <p:ph type="sldNum" sz="quarter" idx="12"/>
          </p:nvPr>
        </p:nvSpPr>
        <p:spPr/>
        <p:txBody>
          <a:bodyPr/>
          <a:lstStyle/>
          <a:p>
            <a:fld id="{8D42A30C-323D-45B9-8459-066799186ED2}" type="slidenum">
              <a:rPr lang="en-GB" smtClean="0"/>
              <a:t>‹#›</a:t>
            </a:fld>
            <a:endParaRPr lang="en-GB"/>
          </a:p>
        </p:txBody>
      </p:sp>
    </p:spTree>
    <p:extLst>
      <p:ext uri="{BB962C8B-B14F-4D97-AF65-F5344CB8AC3E}">
        <p14:creationId xmlns:p14="http://schemas.microsoft.com/office/powerpoint/2010/main" val="8729372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AE543D6-4583-6B86-B690-8B9A638D37E2}"/>
              </a:ext>
            </a:extLst>
          </p:cNvPr>
          <p:cNvPicPr>
            <a:picLocks noChangeAspect="1"/>
          </p:cNvPicPr>
          <p:nvPr userDrawn="1"/>
        </p:nvPicPr>
        <p:blipFill>
          <a:blip r:embed="rId2"/>
          <a:srcRect/>
          <a:stretch/>
        </p:blipFill>
        <p:spPr>
          <a:xfrm>
            <a:off x="-1002398" y="-457200"/>
            <a:ext cx="6173226" cy="6173226"/>
          </a:xfrm>
          <a:prstGeom prst="rect">
            <a:avLst/>
          </a:prstGeom>
        </p:spPr>
      </p:pic>
      <p:pic>
        <p:nvPicPr>
          <p:cNvPr id="4" name="Picture 3">
            <a:extLst>
              <a:ext uri="{FF2B5EF4-FFF2-40B4-BE49-F238E27FC236}">
                <a16:creationId xmlns:a16="http://schemas.microsoft.com/office/drawing/2014/main" id="{B84C36C5-C15D-63C8-8F5B-E264FCE0B861}"/>
              </a:ext>
            </a:extLst>
          </p:cNvPr>
          <p:cNvPicPr>
            <a:picLocks noChangeAspect="1"/>
          </p:cNvPicPr>
          <p:nvPr userDrawn="1"/>
        </p:nvPicPr>
        <p:blipFill>
          <a:blip r:embed="rId3"/>
          <a:srcRect/>
          <a:stretch/>
        </p:blipFill>
        <p:spPr>
          <a:xfrm>
            <a:off x="7132320" y="4460229"/>
            <a:ext cx="2011680" cy="683272"/>
          </a:xfrm>
          <a:prstGeom prst="rect">
            <a:avLst/>
          </a:prstGeom>
        </p:spPr>
      </p:pic>
    </p:spTree>
    <p:extLst>
      <p:ext uri="{BB962C8B-B14F-4D97-AF65-F5344CB8AC3E}">
        <p14:creationId xmlns:p14="http://schemas.microsoft.com/office/powerpoint/2010/main" val="2526542980"/>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2F25B86-1CF4-B4D2-DA53-47DFFEA4CCA9}"/>
              </a:ext>
            </a:extLst>
          </p:cNvPr>
          <p:cNvSpPr>
            <a:spLocks noGrp="1"/>
          </p:cNvSpPr>
          <p:nvPr>
            <p:ph type="ctrTitle"/>
          </p:nvPr>
        </p:nvSpPr>
        <p:spPr>
          <a:xfrm>
            <a:off x="830615" y="601141"/>
            <a:ext cx="7639616" cy="842248"/>
          </a:xfrm>
          <a:prstGeom prst="rect">
            <a:avLst/>
          </a:prstGeom>
        </p:spPr>
        <p:txBody>
          <a:bodyPr anchor="b">
            <a:normAutofit/>
          </a:bodyPr>
          <a:lstStyle>
            <a:lvl1pPr algn="l">
              <a:defRPr sz="3300"/>
            </a:lvl1pPr>
          </a:lstStyle>
          <a:p>
            <a:r>
              <a:rPr lang="en-US"/>
              <a:t>Click to edit Master title style</a:t>
            </a:r>
            <a:endParaRPr lang="en-US" dirty="0"/>
          </a:p>
        </p:txBody>
      </p:sp>
      <p:sp>
        <p:nvSpPr>
          <p:cNvPr id="11" name="Content Placeholder 3">
            <a:extLst>
              <a:ext uri="{FF2B5EF4-FFF2-40B4-BE49-F238E27FC236}">
                <a16:creationId xmlns:a16="http://schemas.microsoft.com/office/drawing/2014/main" id="{D8FA2ABE-C7AB-983B-3A50-5B12EA514B89}"/>
              </a:ext>
            </a:extLst>
          </p:cNvPr>
          <p:cNvSpPr>
            <a:spLocks noGrp="1"/>
          </p:cNvSpPr>
          <p:nvPr>
            <p:ph sz="half" idx="2"/>
          </p:nvPr>
        </p:nvSpPr>
        <p:spPr>
          <a:xfrm>
            <a:off x="836999" y="1778918"/>
            <a:ext cx="7627917" cy="2763441"/>
          </a:xfrm>
          <a:prstGeom prst="rect">
            <a:avLst/>
          </a:prstGeom>
        </p:spPr>
        <p:txBody>
          <a:bodyPr/>
          <a:lstStyle>
            <a:lvl1pPr marL="0" indent="0">
              <a:lnSpc>
                <a:spcPts val="1650"/>
              </a:lnSpc>
              <a:buNone/>
              <a:defRPr sz="1050"/>
            </a:lvl1pPr>
          </a:lstStyle>
          <a:p>
            <a:pPr lvl="0"/>
            <a:r>
              <a:rPr lang="en-US"/>
              <a:t>Click to edit Master text styles</a:t>
            </a:r>
          </a:p>
        </p:txBody>
      </p:sp>
      <p:pic>
        <p:nvPicPr>
          <p:cNvPr id="2" name="Picture 1">
            <a:extLst>
              <a:ext uri="{FF2B5EF4-FFF2-40B4-BE49-F238E27FC236}">
                <a16:creationId xmlns:a16="http://schemas.microsoft.com/office/drawing/2014/main" id="{38663756-D10E-E607-B077-C088356C26B0}"/>
              </a:ext>
            </a:extLst>
          </p:cNvPr>
          <p:cNvPicPr>
            <a:picLocks noChangeAspect="1"/>
          </p:cNvPicPr>
          <p:nvPr userDrawn="1"/>
        </p:nvPicPr>
        <p:blipFill>
          <a:blip r:embed="rId2"/>
          <a:srcRect t="41883" b="41883"/>
          <a:stretch/>
        </p:blipFill>
        <p:spPr>
          <a:xfrm rot="5400000">
            <a:off x="-2336916" y="2336914"/>
            <a:ext cx="5143501" cy="469671"/>
          </a:xfrm>
          <a:prstGeom prst="rect">
            <a:avLst/>
          </a:prstGeom>
        </p:spPr>
      </p:pic>
      <p:pic>
        <p:nvPicPr>
          <p:cNvPr id="4" name="Picture 3">
            <a:extLst>
              <a:ext uri="{FF2B5EF4-FFF2-40B4-BE49-F238E27FC236}">
                <a16:creationId xmlns:a16="http://schemas.microsoft.com/office/drawing/2014/main" id="{DA730F1C-72A2-8EDC-EB0B-C79D16CD3C37}"/>
              </a:ext>
            </a:extLst>
          </p:cNvPr>
          <p:cNvPicPr>
            <a:picLocks noChangeAspect="1"/>
          </p:cNvPicPr>
          <p:nvPr userDrawn="1"/>
        </p:nvPicPr>
        <p:blipFill>
          <a:blip r:embed="rId3"/>
          <a:srcRect/>
          <a:stretch/>
        </p:blipFill>
        <p:spPr>
          <a:xfrm>
            <a:off x="7132320" y="4460229"/>
            <a:ext cx="2011680" cy="683272"/>
          </a:xfrm>
          <a:prstGeom prst="rect">
            <a:avLst/>
          </a:prstGeom>
        </p:spPr>
      </p:pic>
    </p:spTree>
    <p:extLst>
      <p:ext uri="{BB962C8B-B14F-4D97-AF65-F5344CB8AC3E}">
        <p14:creationId xmlns:p14="http://schemas.microsoft.com/office/powerpoint/2010/main" val="42378101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BB47010-3387-4DFB-14B5-1742CB927961}"/>
              </a:ext>
            </a:extLst>
          </p:cNvPr>
          <p:cNvPicPr>
            <a:picLocks noChangeAspect="1"/>
          </p:cNvPicPr>
          <p:nvPr userDrawn="1"/>
        </p:nvPicPr>
        <p:blipFill>
          <a:blip r:embed="rId2">
            <a:alphaModFix amt="20000"/>
          </a:blip>
          <a:srcRect/>
          <a:stretch/>
        </p:blipFill>
        <p:spPr>
          <a:xfrm>
            <a:off x="-1362456" y="-712269"/>
            <a:ext cx="6790349" cy="6790349"/>
          </a:xfrm>
          <a:prstGeom prst="rect">
            <a:avLst/>
          </a:prstGeom>
        </p:spPr>
      </p:pic>
      <p:sp>
        <p:nvSpPr>
          <p:cNvPr id="9" name="Title 1">
            <a:extLst>
              <a:ext uri="{FF2B5EF4-FFF2-40B4-BE49-F238E27FC236}">
                <a16:creationId xmlns:a16="http://schemas.microsoft.com/office/drawing/2014/main" id="{73CE3A41-561C-68B9-6873-E44B347F6223}"/>
              </a:ext>
            </a:extLst>
          </p:cNvPr>
          <p:cNvSpPr>
            <a:spLocks noGrp="1"/>
          </p:cNvSpPr>
          <p:nvPr>
            <p:ph type="ctrTitle"/>
          </p:nvPr>
        </p:nvSpPr>
        <p:spPr>
          <a:xfrm>
            <a:off x="445605" y="601141"/>
            <a:ext cx="7639616" cy="842248"/>
          </a:xfrm>
          <a:prstGeom prst="rect">
            <a:avLst/>
          </a:prstGeom>
        </p:spPr>
        <p:txBody>
          <a:bodyPr anchor="b">
            <a:normAutofit/>
          </a:bodyPr>
          <a:lstStyle>
            <a:lvl1pPr algn="l">
              <a:defRPr sz="3300"/>
            </a:lvl1pPr>
          </a:lstStyle>
          <a:p>
            <a:r>
              <a:rPr lang="en-US"/>
              <a:t>Click to edit Master title style</a:t>
            </a:r>
            <a:endParaRPr lang="en-US" dirty="0"/>
          </a:p>
        </p:txBody>
      </p:sp>
      <p:sp>
        <p:nvSpPr>
          <p:cNvPr id="10" name="Content Placeholder 3">
            <a:extLst>
              <a:ext uri="{FF2B5EF4-FFF2-40B4-BE49-F238E27FC236}">
                <a16:creationId xmlns:a16="http://schemas.microsoft.com/office/drawing/2014/main" id="{A9CF4B56-DD64-5356-7069-BB8B978392DB}"/>
              </a:ext>
            </a:extLst>
          </p:cNvPr>
          <p:cNvSpPr>
            <a:spLocks noGrp="1"/>
          </p:cNvSpPr>
          <p:nvPr>
            <p:ph sz="half" idx="2"/>
          </p:nvPr>
        </p:nvSpPr>
        <p:spPr>
          <a:xfrm>
            <a:off x="451988" y="1778918"/>
            <a:ext cx="7627917" cy="2763441"/>
          </a:xfrm>
          <a:prstGeom prst="rect">
            <a:avLst/>
          </a:prstGeom>
        </p:spPr>
        <p:txBody>
          <a:bodyPr/>
          <a:lstStyle>
            <a:lvl1pPr marL="0" indent="0">
              <a:lnSpc>
                <a:spcPts val="1650"/>
              </a:lnSpc>
              <a:buNone/>
              <a:defRPr sz="1050"/>
            </a:lvl1pPr>
          </a:lstStyle>
          <a:p>
            <a:pPr lvl="0"/>
            <a:r>
              <a:rPr lang="en-US"/>
              <a:t>Click to edit Master text styles</a:t>
            </a:r>
          </a:p>
        </p:txBody>
      </p:sp>
      <p:pic>
        <p:nvPicPr>
          <p:cNvPr id="2" name="Picture 1">
            <a:extLst>
              <a:ext uri="{FF2B5EF4-FFF2-40B4-BE49-F238E27FC236}">
                <a16:creationId xmlns:a16="http://schemas.microsoft.com/office/drawing/2014/main" id="{DE2C0F75-4D85-AD9E-2C3D-8CA872FC78A6}"/>
              </a:ext>
            </a:extLst>
          </p:cNvPr>
          <p:cNvPicPr>
            <a:picLocks noChangeAspect="1"/>
          </p:cNvPicPr>
          <p:nvPr userDrawn="1"/>
        </p:nvPicPr>
        <p:blipFill>
          <a:blip r:embed="rId3"/>
          <a:srcRect t="41883" b="41883"/>
          <a:stretch/>
        </p:blipFill>
        <p:spPr>
          <a:xfrm rot="5400000">
            <a:off x="6337415" y="2336915"/>
            <a:ext cx="5143501" cy="469671"/>
          </a:xfrm>
          <a:prstGeom prst="rect">
            <a:avLst/>
          </a:prstGeom>
        </p:spPr>
      </p:pic>
      <p:pic>
        <p:nvPicPr>
          <p:cNvPr id="5" name="Picture 4">
            <a:extLst>
              <a:ext uri="{FF2B5EF4-FFF2-40B4-BE49-F238E27FC236}">
                <a16:creationId xmlns:a16="http://schemas.microsoft.com/office/drawing/2014/main" id="{9DA5537C-4AD6-129E-FEFA-274BF51218B3}"/>
              </a:ext>
            </a:extLst>
          </p:cNvPr>
          <p:cNvPicPr>
            <a:picLocks noChangeAspect="1"/>
          </p:cNvPicPr>
          <p:nvPr userDrawn="1"/>
        </p:nvPicPr>
        <p:blipFill>
          <a:blip r:embed="rId4"/>
          <a:srcRect/>
          <a:stretch/>
        </p:blipFill>
        <p:spPr>
          <a:xfrm>
            <a:off x="6591301" y="4460229"/>
            <a:ext cx="2011680" cy="683272"/>
          </a:xfrm>
          <a:prstGeom prst="rect">
            <a:avLst/>
          </a:prstGeom>
        </p:spPr>
      </p:pic>
    </p:spTree>
    <p:extLst>
      <p:ext uri="{BB962C8B-B14F-4D97-AF65-F5344CB8AC3E}">
        <p14:creationId xmlns:p14="http://schemas.microsoft.com/office/powerpoint/2010/main" val="2329530645"/>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506350"/>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Heritage cover slide">
  <p:cSld name="Heritage cover slide">
    <p:spTree>
      <p:nvGrpSpPr>
        <p:cNvPr id="1" name="Shape 53"/>
        <p:cNvGrpSpPr/>
        <p:nvPr/>
      </p:nvGrpSpPr>
      <p:grpSpPr>
        <a:xfrm>
          <a:off x="0" y="0"/>
          <a:ext cx="0" cy="0"/>
          <a:chOff x="0" y="0"/>
          <a:chExt cx="0" cy="0"/>
        </a:xfrm>
      </p:grpSpPr>
      <p:sp>
        <p:nvSpPr>
          <p:cNvPr id="54" name="Google Shape;54;p14"/>
          <p:cNvSpPr txBox="1">
            <a:spLocks noGrp="1"/>
          </p:cNvSpPr>
          <p:nvPr>
            <p:ph type="title"/>
          </p:nvPr>
        </p:nvSpPr>
        <p:spPr>
          <a:xfrm>
            <a:off x="157162" y="215900"/>
            <a:ext cx="5424600" cy="22701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4400" b="1" i="0" u="none" strike="noStrike" cap="none">
                <a:solidFill>
                  <a:schemeClr val="dk1"/>
                </a:solidFill>
                <a:latin typeface="Open Sans"/>
                <a:ea typeface="Open Sans"/>
                <a:cs typeface="Open Sans"/>
                <a:sym typeface="Open Sans"/>
              </a:defRPr>
            </a:lvl1pPr>
            <a:lvl2pPr marL="0" marR="0" lvl="1" indent="0" algn="l" rtl="0">
              <a:spcBef>
                <a:spcPts val="0"/>
              </a:spcBef>
              <a:spcAft>
                <a:spcPts val="0"/>
              </a:spcAft>
              <a:buSzPts val="1400"/>
              <a:buNone/>
              <a:defRPr sz="4400" b="1" i="0" u="none" strike="noStrike" cap="none">
                <a:solidFill>
                  <a:schemeClr val="dk1"/>
                </a:solidFill>
                <a:latin typeface="Open Sans"/>
                <a:ea typeface="Open Sans"/>
                <a:cs typeface="Open Sans"/>
                <a:sym typeface="Open Sans"/>
              </a:defRPr>
            </a:lvl2pPr>
            <a:lvl3pPr marL="0" marR="0" lvl="2" indent="0" algn="l" rtl="0">
              <a:spcBef>
                <a:spcPts val="0"/>
              </a:spcBef>
              <a:spcAft>
                <a:spcPts val="0"/>
              </a:spcAft>
              <a:buSzPts val="1400"/>
              <a:buNone/>
              <a:defRPr sz="4400" b="1" i="0" u="none" strike="noStrike" cap="none">
                <a:solidFill>
                  <a:schemeClr val="dk1"/>
                </a:solidFill>
                <a:latin typeface="Open Sans"/>
                <a:ea typeface="Open Sans"/>
                <a:cs typeface="Open Sans"/>
                <a:sym typeface="Open Sans"/>
              </a:defRPr>
            </a:lvl3pPr>
            <a:lvl4pPr marL="0" marR="0" lvl="3" indent="0" algn="l" rtl="0">
              <a:spcBef>
                <a:spcPts val="0"/>
              </a:spcBef>
              <a:spcAft>
                <a:spcPts val="0"/>
              </a:spcAft>
              <a:buSzPts val="1400"/>
              <a:buNone/>
              <a:defRPr sz="4400" b="1" i="0" u="none" strike="noStrike" cap="none">
                <a:solidFill>
                  <a:schemeClr val="dk1"/>
                </a:solidFill>
                <a:latin typeface="Open Sans"/>
                <a:ea typeface="Open Sans"/>
                <a:cs typeface="Open Sans"/>
                <a:sym typeface="Open Sans"/>
              </a:defRPr>
            </a:lvl4pPr>
            <a:lvl5pPr marL="0" marR="0" lvl="4" indent="0" algn="l" rtl="0">
              <a:spcBef>
                <a:spcPts val="0"/>
              </a:spcBef>
              <a:spcAft>
                <a:spcPts val="0"/>
              </a:spcAft>
              <a:buSzPts val="1400"/>
              <a:buNone/>
              <a:defRPr sz="4400" b="1" i="0" u="none" strike="noStrike" cap="none">
                <a:solidFill>
                  <a:schemeClr val="dk1"/>
                </a:solidFill>
                <a:latin typeface="Open Sans"/>
                <a:ea typeface="Open Sans"/>
                <a:cs typeface="Open Sans"/>
                <a:sym typeface="Open Sans"/>
              </a:defRPr>
            </a:lvl5pPr>
            <a:lvl6pPr marL="457200" marR="0" lvl="5" indent="0" algn="l" rtl="0">
              <a:spcBef>
                <a:spcPts val="0"/>
              </a:spcBef>
              <a:spcAft>
                <a:spcPts val="0"/>
              </a:spcAft>
              <a:buSzPts val="1400"/>
              <a:buNone/>
              <a:defRPr sz="4400" b="1" i="0" u="none" strike="noStrike" cap="none">
                <a:solidFill>
                  <a:schemeClr val="dk1"/>
                </a:solidFill>
                <a:latin typeface="Open Sans"/>
                <a:ea typeface="Open Sans"/>
                <a:cs typeface="Open Sans"/>
                <a:sym typeface="Open Sans"/>
              </a:defRPr>
            </a:lvl6pPr>
            <a:lvl7pPr marL="914400" marR="0" lvl="6" indent="0" algn="l" rtl="0">
              <a:spcBef>
                <a:spcPts val="0"/>
              </a:spcBef>
              <a:spcAft>
                <a:spcPts val="0"/>
              </a:spcAft>
              <a:buSzPts val="1400"/>
              <a:buNone/>
              <a:defRPr sz="4400" b="1" i="0" u="none" strike="noStrike" cap="none">
                <a:solidFill>
                  <a:schemeClr val="dk1"/>
                </a:solidFill>
                <a:latin typeface="Open Sans"/>
                <a:ea typeface="Open Sans"/>
                <a:cs typeface="Open Sans"/>
                <a:sym typeface="Open Sans"/>
              </a:defRPr>
            </a:lvl7pPr>
            <a:lvl8pPr marL="1371600" marR="0" lvl="7" indent="0" algn="l" rtl="0">
              <a:spcBef>
                <a:spcPts val="0"/>
              </a:spcBef>
              <a:spcAft>
                <a:spcPts val="0"/>
              </a:spcAft>
              <a:buSzPts val="1400"/>
              <a:buNone/>
              <a:defRPr sz="4400" b="1" i="0" u="none" strike="noStrike" cap="none">
                <a:solidFill>
                  <a:schemeClr val="dk1"/>
                </a:solidFill>
                <a:latin typeface="Open Sans"/>
                <a:ea typeface="Open Sans"/>
                <a:cs typeface="Open Sans"/>
                <a:sym typeface="Open Sans"/>
              </a:defRPr>
            </a:lvl8pPr>
            <a:lvl9pPr marL="1828800" marR="0" lvl="8" indent="0" algn="l" rtl="0">
              <a:spcBef>
                <a:spcPts val="0"/>
              </a:spcBef>
              <a:spcAft>
                <a:spcPts val="0"/>
              </a:spcAft>
              <a:buSzPts val="1400"/>
              <a:buNone/>
              <a:defRPr sz="4400" b="1" i="0" u="none" strike="noStrike" cap="none">
                <a:solidFill>
                  <a:schemeClr val="dk1"/>
                </a:solidFill>
                <a:latin typeface="Open Sans"/>
                <a:ea typeface="Open Sans"/>
                <a:cs typeface="Open Sans"/>
                <a:sym typeface="Open Sans"/>
              </a:defRPr>
            </a:lvl9pPr>
          </a:lstStyle>
          <a:p>
            <a:endParaRPr/>
          </a:p>
        </p:txBody>
      </p:sp>
      <p:sp>
        <p:nvSpPr>
          <p:cNvPr id="55" name="Google Shape;55;p14"/>
          <p:cNvSpPr txBox="1">
            <a:spLocks noGrp="1"/>
          </p:cNvSpPr>
          <p:nvPr>
            <p:ph type="body" idx="1"/>
          </p:nvPr>
        </p:nvSpPr>
        <p:spPr>
          <a:xfrm>
            <a:off x="5775160" y="3923632"/>
            <a:ext cx="3195000" cy="10383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400"/>
              </a:spcBef>
              <a:spcAft>
                <a:spcPts val="0"/>
              </a:spcAft>
              <a:buSzPts val="1400"/>
              <a:buNone/>
              <a:defRPr sz="2000" b="0" i="0" u="none" strike="noStrike" cap="none">
                <a:solidFill>
                  <a:schemeClr val="dk1"/>
                </a:solidFill>
                <a:latin typeface="Open Sans"/>
                <a:ea typeface="Open Sans"/>
                <a:cs typeface="Open Sans"/>
                <a:sym typeface="Open Sans"/>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ext content slide">
  <p:cSld name="Text content slide">
    <p:spTree>
      <p:nvGrpSpPr>
        <p:cNvPr id="1" name="Shape 59"/>
        <p:cNvGrpSpPr/>
        <p:nvPr/>
      </p:nvGrpSpPr>
      <p:grpSpPr>
        <a:xfrm>
          <a:off x="0" y="0"/>
          <a:ext cx="0" cy="0"/>
          <a:chOff x="0" y="0"/>
          <a:chExt cx="0" cy="0"/>
        </a:xfrm>
      </p:grpSpPr>
      <p:sp>
        <p:nvSpPr>
          <p:cNvPr id="60" name="Google Shape;60;p16"/>
          <p:cNvSpPr txBox="1">
            <a:spLocks noGrp="1"/>
          </p:cNvSpPr>
          <p:nvPr>
            <p:ph type="title"/>
          </p:nvPr>
        </p:nvSpPr>
        <p:spPr>
          <a:xfrm>
            <a:off x="214610" y="206375"/>
            <a:ext cx="8229600" cy="8574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3200" b="1" i="0" u="none" strike="noStrike" cap="none">
                <a:solidFill>
                  <a:schemeClr val="dk1"/>
                </a:solidFill>
                <a:latin typeface="Open Sans"/>
                <a:ea typeface="Open Sans"/>
                <a:cs typeface="Open Sans"/>
                <a:sym typeface="Open Sans"/>
              </a:defRPr>
            </a:lvl1pPr>
            <a:lvl2pPr marL="0" marR="0" lvl="1" indent="0" algn="l" rtl="0">
              <a:spcBef>
                <a:spcPts val="0"/>
              </a:spcBef>
              <a:spcAft>
                <a:spcPts val="0"/>
              </a:spcAft>
              <a:buSzPts val="1400"/>
              <a:buNone/>
              <a:defRPr sz="3200" b="1" i="0" u="none" strike="noStrike" cap="none">
                <a:solidFill>
                  <a:schemeClr val="dk1"/>
                </a:solidFill>
                <a:latin typeface="Open Sans"/>
                <a:ea typeface="Open Sans"/>
                <a:cs typeface="Open Sans"/>
                <a:sym typeface="Open Sans"/>
              </a:defRPr>
            </a:lvl2pPr>
            <a:lvl3pPr marL="0" marR="0" lvl="2" indent="0" algn="l" rtl="0">
              <a:spcBef>
                <a:spcPts val="0"/>
              </a:spcBef>
              <a:spcAft>
                <a:spcPts val="0"/>
              </a:spcAft>
              <a:buSzPts val="1400"/>
              <a:buNone/>
              <a:defRPr sz="3200" b="1" i="0" u="none" strike="noStrike" cap="none">
                <a:solidFill>
                  <a:schemeClr val="dk1"/>
                </a:solidFill>
                <a:latin typeface="Open Sans"/>
                <a:ea typeface="Open Sans"/>
                <a:cs typeface="Open Sans"/>
                <a:sym typeface="Open Sans"/>
              </a:defRPr>
            </a:lvl3pPr>
            <a:lvl4pPr marL="0" marR="0" lvl="3" indent="0" algn="l" rtl="0">
              <a:spcBef>
                <a:spcPts val="0"/>
              </a:spcBef>
              <a:spcAft>
                <a:spcPts val="0"/>
              </a:spcAft>
              <a:buSzPts val="1400"/>
              <a:buNone/>
              <a:defRPr sz="3200" b="1" i="0" u="none" strike="noStrike" cap="none">
                <a:solidFill>
                  <a:schemeClr val="dk1"/>
                </a:solidFill>
                <a:latin typeface="Open Sans"/>
                <a:ea typeface="Open Sans"/>
                <a:cs typeface="Open Sans"/>
                <a:sym typeface="Open Sans"/>
              </a:defRPr>
            </a:lvl4pPr>
            <a:lvl5pPr marL="0" marR="0" lvl="4" indent="0" algn="l" rtl="0">
              <a:spcBef>
                <a:spcPts val="0"/>
              </a:spcBef>
              <a:spcAft>
                <a:spcPts val="0"/>
              </a:spcAft>
              <a:buSzPts val="1400"/>
              <a:buNone/>
              <a:defRPr sz="3200" b="1" i="0" u="none" strike="noStrike" cap="none">
                <a:solidFill>
                  <a:schemeClr val="dk1"/>
                </a:solidFill>
                <a:latin typeface="Open Sans"/>
                <a:ea typeface="Open Sans"/>
                <a:cs typeface="Open Sans"/>
                <a:sym typeface="Open Sans"/>
              </a:defRPr>
            </a:lvl5pPr>
            <a:lvl6pPr marL="457200" marR="0" lvl="5" indent="0" algn="l" rtl="0">
              <a:spcBef>
                <a:spcPts val="0"/>
              </a:spcBef>
              <a:spcAft>
                <a:spcPts val="0"/>
              </a:spcAft>
              <a:buSzPts val="1400"/>
              <a:buNone/>
              <a:defRPr sz="3200" b="1" i="0" u="none" strike="noStrike" cap="none">
                <a:solidFill>
                  <a:schemeClr val="dk1"/>
                </a:solidFill>
                <a:latin typeface="Open Sans"/>
                <a:ea typeface="Open Sans"/>
                <a:cs typeface="Open Sans"/>
                <a:sym typeface="Open Sans"/>
              </a:defRPr>
            </a:lvl6pPr>
            <a:lvl7pPr marL="914400" marR="0" lvl="6" indent="0" algn="l" rtl="0">
              <a:spcBef>
                <a:spcPts val="0"/>
              </a:spcBef>
              <a:spcAft>
                <a:spcPts val="0"/>
              </a:spcAft>
              <a:buSzPts val="1400"/>
              <a:buNone/>
              <a:defRPr sz="3200" b="1" i="0" u="none" strike="noStrike" cap="none">
                <a:solidFill>
                  <a:schemeClr val="dk1"/>
                </a:solidFill>
                <a:latin typeface="Open Sans"/>
                <a:ea typeface="Open Sans"/>
                <a:cs typeface="Open Sans"/>
                <a:sym typeface="Open Sans"/>
              </a:defRPr>
            </a:lvl7pPr>
            <a:lvl8pPr marL="1371600" marR="0" lvl="7" indent="0" algn="l" rtl="0">
              <a:spcBef>
                <a:spcPts val="0"/>
              </a:spcBef>
              <a:spcAft>
                <a:spcPts val="0"/>
              </a:spcAft>
              <a:buSzPts val="1400"/>
              <a:buNone/>
              <a:defRPr sz="3200" b="1" i="0" u="none" strike="noStrike" cap="none">
                <a:solidFill>
                  <a:schemeClr val="dk1"/>
                </a:solidFill>
                <a:latin typeface="Open Sans"/>
                <a:ea typeface="Open Sans"/>
                <a:cs typeface="Open Sans"/>
                <a:sym typeface="Open Sans"/>
              </a:defRPr>
            </a:lvl8pPr>
            <a:lvl9pPr marL="1828800" marR="0" lvl="8" indent="0" algn="l" rtl="0">
              <a:spcBef>
                <a:spcPts val="0"/>
              </a:spcBef>
              <a:spcAft>
                <a:spcPts val="0"/>
              </a:spcAft>
              <a:buSzPts val="1400"/>
              <a:buNone/>
              <a:defRPr sz="3200" b="1" i="0" u="none" strike="noStrike" cap="none">
                <a:solidFill>
                  <a:schemeClr val="dk1"/>
                </a:solidFill>
                <a:latin typeface="Open Sans"/>
                <a:ea typeface="Open Sans"/>
                <a:cs typeface="Open Sans"/>
                <a:sym typeface="Open Sans"/>
              </a:defRPr>
            </a:lvl9pPr>
          </a:lstStyle>
          <a:p>
            <a:endParaRPr/>
          </a:p>
        </p:txBody>
      </p:sp>
      <p:sp>
        <p:nvSpPr>
          <p:cNvPr id="61" name="Google Shape;61;p16"/>
          <p:cNvSpPr txBox="1">
            <a:spLocks noGrp="1"/>
          </p:cNvSpPr>
          <p:nvPr>
            <p:ph type="body" idx="1"/>
          </p:nvPr>
        </p:nvSpPr>
        <p:spPr>
          <a:xfrm>
            <a:off x="214610" y="1200150"/>
            <a:ext cx="4109100" cy="33942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400"/>
              </a:spcBef>
              <a:spcAft>
                <a:spcPts val="0"/>
              </a:spcAft>
              <a:buSzPts val="1400"/>
              <a:buNone/>
              <a:defRPr sz="2000" b="0" i="0" u="none" strike="noStrike" cap="none">
                <a:solidFill>
                  <a:schemeClr val="dk1"/>
                </a:solidFill>
                <a:latin typeface="Open Sans"/>
                <a:ea typeface="Open Sans"/>
                <a:cs typeface="Open Sans"/>
                <a:sym typeface="Open Sans"/>
              </a:defRPr>
            </a:lvl1pPr>
            <a:lvl2pPr marL="914400" marR="0" lvl="1" indent="-228600" algn="l" rtl="0">
              <a:spcBef>
                <a:spcPts val="400"/>
              </a:spcBef>
              <a:spcAft>
                <a:spcPts val="0"/>
              </a:spcAft>
              <a:buSzPts val="1400"/>
              <a:buNone/>
              <a:defRPr sz="2000" b="0" i="0" u="none" strike="noStrike" cap="none">
                <a:solidFill>
                  <a:schemeClr val="dk1"/>
                </a:solidFill>
                <a:latin typeface="Open Sans"/>
                <a:ea typeface="Open Sans"/>
                <a:cs typeface="Open Sans"/>
                <a:sym typeface="Open Sans"/>
              </a:defRPr>
            </a:lvl2pPr>
            <a:lvl3pPr marL="1371600" marR="0" lvl="2" indent="-228600" algn="l" rtl="0">
              <a:spcBef>
                <a:spcPts val="400"/>
              </a:spcBef>
              <a:spcAft>
                <a:spcPts val="0"/>
              </a:spcAft>
              <a:buSzPts val="1400"/>
              <a:buNone/>
              <a:defRPr sz="2000" b="0" i="0" u="none" strike="noStrike" cap="none">
                <a:solidFill>
                  <a:schemeClr val="dk1"/>
                </a:solidFill>
                <a:latin typeface="Open Sans"/>
                <a:ea typeface="Open Sans"/>
                <a:cs typeface="Open Sans"/>
                <a:sym typeface="Open Sans"/>
              </a:defRPr>
            </a:lvl3pPr>
            <a:lvl4pPr marL="1828800" marR="0" lvl="3" indent="-228600" algn="l" rtl="0">
              <a:spcBef>
                <a:spcPts val="400"/>
              </a:spcBef>
              <a:spcAft>
                <a:spcPts val="0"/>
              </a:spcAft>
              <a:buSzPts val="1400"/>
              <a:buNone/>
              <a:defRPr sz="2000" b="0" i="0" u="none" strike="noStrike" cap="none">
                <a:solidFill>
                  <a:schemeClr val="dk1"/>
                </a:solidFill>
                <a:latin typeface="Open Sans"/>
                <a:ea typeface="Open Sans"/>
                <a:cs typeface="Open Sans"/>
                <a:sym typeface="Open Sans"/>
              </a:defRPr>
            </a:lvl4pPr>
            <a:lvl5pPr marL="2286000" marR="0" lvl="4" indent="-228600" algn="l" rtl="0">
              <a:spcBef>
                <a:spcPts val="400"/>
              </a:spcBef>
              <a:spcAft>
                <a:spcPts val="0"/>
              </a:spcAft>
              <a:buSzPts val="1400"/>
              <a:buNone/>
              <a:defRPr sz="2000" b="0" i="0" u="none" strike="noStrike" cap="none">
                <a:solidFill>
                  <a:schemeClr val="dk1"/>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Infographic or graph content slide">
  <p:cSld name="Infographic or graph content slide">
    <p:spTree>
      <p:nvGrpSpPr>
        <p:cNvPr id="1" name="Shape 62"/>
        <p:cNvGrpSpPr/>
        <p:nvPr/>
      </p:nvGrpSpPr>
      <p:grpSpPr>
        <a:xfrm>
          <a:off x="0" y="0"/>
          <a:ext cx="0" cy="0"/>
          <a:chOff x="0" y="0"/>
          <a:chExt cx="0" cy="0"/>
        </a:xfrm>
      </p:grpSpPr>
      <p:sp>
        <p:nvSpPr>
          <p:cNvPr id="63" name="Google Shape;63;p17"/>
          <p:cNvSpPr txBox="1">
            <a:spLocks noGrp="1"/>
          </p:cNvSpPr>
          <p:nvPr>
            <p:ph type="title"/>
          </p:nvPr>
        </p:nvSpPr>
        <p:spPr>
          <a:xfrm>
            <a:off x="214610" y="206375"/>
            <a:ext cx="8229600" cy="8574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3200" b="1" i="0" u="none" strike="noStrike" cap="none">
                <a:solidFill>
                  <a:schemeClr val="dk1"/>
                </a:solidFill>
                <a:latin typeface="Open Sans"/>
                <a:ea typeface="Open Sans"/>
                <a:cs typeface="Open Sans"/>
                <a:sym typeface="Open Sans"/>
              </a:defRPr>
            </a:lvl1pPr>
            <a:lvl2pPr marL="0" marR="0" lvl="1" indent="0" algn="l" rtl="0">
              <a:spcBef>
                <a:spcPts val="0"/>
              </a:spcBef>
              <a:spcAft>
                <a:spcPts val="0"/>
              </a:spcAft>
              <a:buSzPts val="1400"/>
              <a:buNone/>
              <a:defRPr sz="3200" b="1" i="0" u="none" strike="noStrike" cap="none">
                <a:solidFill>
                  <a:schemeClr val="dk1"/>
                </a:solidFill>
                <a:latin typeface="Open Sans"/>
                <a:ea typeface="Open Sans"/>
                <a:cs typeface="Open Sans"/>
                <a:sym typeface="Open Sans"/>
              </a:defRPr>
            </a:lvl2pPr>
            <a:lvl3pPr marL="0" marR="0" lvl="2" indent="0" algn="l" rtl="0">
              <a:spcBef>
                <a:spcPts val="0"/>
              </a:spcBef>
              <a:spcAft>
                <a:spcPts val="0"/>
              </a:spcAft>
              <a:buSzPts val="1400"/>
              <a:buNone/>
              <a:defRPr sz="3200" b="1" i="0" u="none" strike="noStrike" cap="none">
                <a:solidFill>
                  <a:schemeClr val="dk1"/>
                </a:solidFill>
                <a:latin typeface="Open Sans"/>
                <a:ea typeface="Open Sans"/>
                <a:cs typeface="Open Sans"/>
                <a:sym typeface="Open Sans"/>
              </a:defRPr>
            </a:lvl3pPr>
            <a:lvl4pPr marL="0" marR="0" lvl="3" indent="0" algn="l" rtl="0">
              <a:spcBef>
                <a:spcPts val="0"/>
              </a:spcBef>
              <a:spcAft>
                <a:spcPts val="0"/>
              </a:spcAft>
              <a:buSzPts val="1400"/>
              <a:buNone/>
              <a:defRPr sz="3200" b="1" i="0" u="none" strike="noStrike" cap="none">
                <a:solidFill>
                  <a:schemeClr val="dk1"/>
                </a:solidFill>
                <a:latin typeface="Open Sans"/>
                <a:ea typeface="Open Sans"/>
                <a:cs typeface="Open Sans"/>
                <a:sym typeface="Open Sans"/>
              </a:defRPr>
            </a:lvl4pPr>
            <a:lvl5pPr marL="0" marR="0" lvl="4" indent="0" algn="l" rtl="0">
              <a:spcBef>
                <a:spcPts val="0"/>
              </a:spcBef>
              <a:spcAft>
                <a:spcPts val="0"/>
              </a:spcAft>
              <a:buSzPts val="1400"/>
              <a:buNone/>
              <a:defRPr sz="3200" b="1" i="0" u="none" strike="noStrike" cap="none">
                <a:solidFill>
                  <a:schemeClr val="dk1"/>
                </a:solidFill>
                <a:latin typeface="Open Sans"/>
                <a:ea typeface="Open Sans"/>
                <a:cs typeface="Open Sans"/>
                <a:sym typeface="Open Sans"/>
              </a:defRPr>
            </a:lvl5pPr>
            <a:lvl6pPr marL="457200" marR="0" lvl="5" indent="0" algn="l" rtl="0">
              <a:spcBef>
                <a:spcPts val="0"/>
              </a:spcBef>
              <a:spcAft>
                <a:spcPts val="0"/>
              </a:spcAft>
              <a:buSzPts val="1400"/>
              <a:buNone/>
              <a:defRPr sz="3200" b="1" i="0" u="none" strike="noStrike" cap="none">
                <a:solidFill>
                  <a:schemeClr val="dk1"/>
                </a:solidFill>
                <a:latin typeface="Open Sans"/>
                <a:ea typeface="Open Sans"/>
                <a:cs typeface="Open Sans"/>
                <a:sym typeface="Open Sans"/>
              </a:defRPr>
            </a:lvl6pPr>
            <a:lvl7pPr marL="914400" marR="0" lvl="6" indent="0" algn="l" rtl="0">
              <a:spcBef>
                <a:spcPts val="0"/>
              </a:spcBef>
              <a:spcAft>
                <a:spcPts val="0"/>
              </a:spcAft>
              <a:buSzPts val="1400"/>
              <a:buNone/>
              <a:defRPr sz="3200" b="1" i="0" u="none" strike="noStrike" cap="none">
                <a:solidFill>
                  <a:schemeClr val="dk1"/>
                </a:solidFill>
                <a:latin typeface="Open Sans"/>
                <a:ea typeface="Open Sans"/>
                <a:cs typeface="Open Sans"/>
                <a:sym typeface="Open Sans"/>
              </a:defRPr>
            </a:lvl7pPr>
            <a:lvl8pPr marL="1371600" marR="0" lvl="7" indent="0" algn="l" rtl="0">
              <a:spcBef>
                <a:spcPts val="0"/>
              </a:spcBef>
              <a:spcAft>
                <a:spcPts val="0"/>
              </a:spcAft>
              <a:buSzPts val="1400"/>
              <a:buNone/>
              <a:defRPr sz="3200" b="1" i="0" u="none" strike="noStrike" cap="none">
                <a:solidFill>
                  <a:schemeClr val="dk1"/>
                </a:solidFill>
                <a:latin typeface="Open Sans"/>
                <a:ea typeface="Open Sans"/>
                <a:cs typeface="Open Sans"/>
                <a:sym typeface="Open Sans"/>
              </a:defRPr>
            </a:lvl8pPr>
            <a:lvl9pPr marL="1828800" marR="0" lvl="8" indent="0" algn="l" rtl="0">
              <a:spcBef>
                <a:spcPts val="0"/>
              </a:spcBef>
              <a:spcAft>
                <a:spcPts val="0"/>
              </a:spcAft>
              <a:buSzPts val="1400"/>
              <a:buNone/>
              <a:defRPr sz="3200" b="1" i="0" u="none" strike="noStrike" cap="none">
                <a:solidFill>
                  <a:schemeClr val="dk1"/>
                </a:solidFill>
                <a:latin typeface="Open Sans"/>
                <a:ea typeface="Open Sans"/>
                <a:cs typeface="Open Sans"/>
                <a:sym typeface="Open Sans"/>
              </a:defRPr>
            </a:lvl9pPr>
          </a:lstStyle>
          <a:p>
            <a:endParaRPr/>
          </a:p>
        </p:txBody>
      </p:sp>
      <p:sp>
        <p:nvSpPr>
          <p:cNvPr id="64" name="Google Shape;64;p17"/>
          <p:cNvSpPr txBox="1">
            <a:spLocks noGrp="1"/>
          </p:cNvSpPr>
          <p:nvPr>
            <p:ph type="body" idx="1"/>
          </p:nvPr>
        </p:nvSpPr>
        <p:spPr>
          <a:xfrm>
            <a:off x="214313" y="1143000"/>
            <a:ext cx="8704200" cy="38799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400"/>
              </a:spcBef>
              <a:spcAft>
                <a:spcPts val="0"/>
              </a:spcAft>
              <a:buSzPts val="1400"/>
              <a:buNone/>
              <a:defRPr sz="2000" b="0" i="0" u="none" strike="noStrike" cap="none">
                <a:solidFill>
                  <a:schemeClr val="dk1"/>
                </a:solidFill>
                <a:latin typeface="Open Sans"/>
                <a:ea typeface="Open Sans"/>
                <a:cs typeface="Open Sans"/>
                <a:sym typeface="Open Sans"/>
              </a:defRPr>
            </a:lvl1pPr>
            <a:lvl2pPr marL="914400" marR="0" lvl="1" indent="-228600" algn="l" rtl="0">
              <a:spcBef>
                <a:spcPts val="400"/>
              </a:spcBef>
              <a:spcAft>
                <a:spcPts val="0"/>
              </a:spcAft>
              <a:buSzPts val="1400"/>
              <a:buNone/>
              <a:defRPr sz="2000" b="0" i="0" u="none" strike="noStrike" cap="none">
                <a:solidFill>
                  <a:schemeClr val="dk1"/>
                </a:solidFill>
                <a:latin typeface="Open Sans"/>
                <a:ea typeface="Open Sans"/>
                <a:cs typeface="Open Sans"/>
                <a:sym typeface="Open Sans"/>
              </a:defRPr>
            </a:lvl2pPr>
            <a:lvl3pPr marL="1371600" marR="0" lvl="2" indent="-228600" algn="l" rtl="0">
              <a:spcBef>
                <a:spcPts val="400"/>
              </a:spcBef>
              <a:spcAft>
                <a:spcPts val="0"/>
              </a:spcAft>
              <a:buSzPts val="1400"/>
              <a:buNone/>
              <a:defRPr sz="2000" b="0" i="0" u="none" strike="noStrike" cap="none">
                <a:solidFill>
                  <a:schemeClr val="dk1"/>
                </a:solidFill>
                <a:latin typeface="Open Sans"/>
                <a:ea typeface="Open Sans"/>
                <a:cs typeface="Open Sans"/>
                <a:sym typeface="Open Sans"/>
              </a:defRPr>
            </a:lvl3pPr>
            <a:lvl4pPr marL="1828800" marR="0" lvl="3" indent="-228600" algn="l" rtl="0">
              <a:spcBef>
                <a:spcPts val="400"/>
              </a:spcBef>
              <a:spcAft>
                <a:spcPts val="0"/>
              </a:spcAft>
              <a:buSzPts val="1400"/>
              <a:buNone/>
              <a:defRPr sz="2000" b="0" i="0" u="none" strike="noStrike" cap="none">
                <a:solidFill>
                  <a:schemeClr val="dk1"/>
                </a:solidFill>
                <a:latin typeface="Open Sans"/>
                <a:ea typeface="Open Sans"/>
                <a:cs typeface="Open Sans"/>
                <a:sym typeface="Open Sans"/>
              </a:defRPr>
            </a:lvl4pPr>
            <a:lvl5pPr marL="2286000" marR="0" lvl="4" indent="-228600" algn="l" rtl="0">
              <a:spcBef>
                <a:spcPts val="400"/>
              </a:spcBef>
              <a:spcAft>
                <a:spcPts val="0"/>
              </a:spcAft>
              <a:buSzPts val="1400"/>
              <a:buNone/>
              <a:defRPr sz="2000" b="0" i="0" u="none" strike="noStrike" cap="none">
                <a:solidFill>
                  <a:schemeClr val="dk1"/>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5"/>
        <p:cNvGrpSpPr/>
        <p:nvPr/>
      </p:nvGrpSpPr>
      <p:grpSpPr>
        <a:xfrm>
          <a:off x="0" y="0"/>
          <a:ext cx="0" cy="0"/>
          <a:chOff x="0" y="0"/>
          <a:chExt cx="0" cy="0"/>
        </a:xfrm>
      </p:grpSpPr>
      <p:sp>
        <p:nvSpPr>
          <p:cNvPr id="66" name="Google Shape;66;p18"/>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300"/>
              <a:buNone/>
              <a:defRPr sz="5300"/>
            </a:lvl1pPr>
            <a:lvl2pPr lvl="1" algn="ctr" rtl="0">
              <a:spcBef>
                <a:spcPts val="0"/>
              </a:spcBef>
              <a:spcAft>
                <a:spcPts val="0"/>
              </a:spcAft>
              <a:buSzPts val="5300"/>
              <a:buNone/>
              <a:defRPr sz="5300"/>
            </a:lvl2pPr>
            <a:lvl3pPr lvl="2" algn="ctr" rtl="0">
              <a:spcBef>
                <a:spcPts val="0"/>
              </a:spcBef>
              <a:spcAft>
                <a:spcPts val="0"/>
              </a:spcAft>
              <a:buSzPts val="5300"/>
              <a:buNone/>
              <a:defRPr sz="5300"/>
            </a:lvl3pPr>
            <a:lvl4pPr lvl="3" algn="ctr" rtl="0">
              <a:spcBef>
                <a:spcPts val="0"/>
              </a:spcBef>
              <a:spcAft>
                <a:spcPts val="0"/>
              </a:spcAft>
              <a:buSzPts val="5300"/>
              <a:buNone/>
              <a:defRPr sz="5300"/>
            </a:lvl4pPr>
            <a:lvl5pPr lvl="4" algn="ctr" rtl="0">
              <a:spcBef>
                <a:spcPts val="0"/>
              </a:spcBef>
              <a:spcAft>
                <a:spcPts val="0"/>
              </a:spcAft>
              <a:buSzPts val="5300"/>
              <a:buNone/>
              <a:defRPr sz="5300"/>
            </a:lvl5pPr>
            <a:lvl6pPr lvl="5" algn="ctr" rtl="0">
              <a:spcBef>
                <a:spcPts val="0"/>
              </a:spcBef>
              <a:spcAft>
                <a:spcPts val="0"/>
              </a:spcAft>
              <a:buSzPts val="5300"/>
              <a:buNone/>
              <a:defRPr sz="5300"/>
            </a:lvl6pPr>
            <a:lvl7pPr lvl="6" algn="ctr" rtl="0">
              <a:spcBef>
                <a:spcPts val="0"/>
              </a:spcBef>
              <a:spcAft>
                <a:spcPts val="0"/>
              </a:spcAft>
              <a:buSzPts val="5300"/>
              <a:buNone/>
              <a:defRPr sz="5300"/>
            </a:lvl7pPr>
            <a:lvl8pPr lvl="7" algn="ctr" rtl="0">
              <a:spcBef>
                <a:spcPts val="0"/>
              </a:spcBef>
              <a:spcAft>
                <a:spcPts val="0"/>
              </a:spcAft>
              <a:buSzPts val="5300"/>
              <a:buNone/>
              <a:defRPr sz="5300"/>
            </a:lvl8pPr>
            <a:lvl9pPr lvl="8" algn="ctr" rtl="0">
              <a:spcBef>
                <a:spcPts val="0"/>
              </a:spcBef>
              <a:spcAft>
                <a:spcPts val="0"/>
              </a:spcAft>
              <a:buSzPts val="5300"/>
              <a:buNone/>
              <a:defRPr sz="5300"/>
            </a:lvl9pPr>
          </a:lstStyle>
          <a:p>
            <a:endParaRPr/>
          </a:p>
        </p:txBody>
      </p:sp>
      <p:sp>
        <p:nvSpPr>
          <p:cNvPr id="67" name="Google Shape;67;p18"/>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400"/>
              </a:spcBef>
              <a:spcAft>
                <a:spcPts val="0"/>
              </a:spcAft>
              <a:buSzPts val="2900"/>
              <a:buNone/>
              <a:defRPr sz="2900"/>
            </a:lvl1pPr>
            <a:lvl2pPr lvl="1" algn="ctr" rtl="0">
              <a:lnSpc>
                <a:spcPct val="100000"/>
              </a:lnSpc>
              <a:spcBef>
                <a:spcPts val="400"/>
              </a:spcBef>
              <a:spcAft>
                <a:spcPts val="0"/>
              </a:spcAft>
              <a:buSzPts val="2900"/>
              <a:buNone/>
              <a:defRPr sz="2900"/>
            </a:lvl2pPr>
            <a:lvl3pPr lvl="2" algn="ctr" rtl="0">
              <a:lnSpc>
                <a:spcPct val="100000"/>
              </a:lnSpc>
              <a:spcBef>
                <a:spcPts val="400"/>
              </a:spcBef>
              <a:spcAft>
                <a:spcPts val="0"/>
              </a:spcAft>
              <a:buSzPts val="2900"/>
              <a:buNone/>
              <a:defRPr sz="2900"/>
            </a:lvl3pPr>
            <a:lvl4pPr lvl="3" algn="ctr" rtl="0">
              <a:lnSpc>
                <a:spcPct val="100000"/>
              </a:lnSpc>
              <a:spcBef>
                <a:spcPts val="400"/>
              </a:spcBef>
              <a:spcAft>
                <a:spcPts val="0"/>
              </a:spcAft>
              <a:buSzPts val="2900"/>
              <a:buNone/>
              <a:defRPr sz="2900"/>
            </a:lvl4pPr>
            <a:lvl5pPr lvl="4" algn="ctr" rtl="0">
              <a:lnSpc>
                <a:spcPct val="100000"/>
              </a:lnSpc>
              <a:spcBef>
                <a:spcPts val="400"/>
              </a:spcBef>
              <a:spcAft>
                <a:spcPts val="0"/>
              </a:spcAft>
              <a:buSzPts val="2900"/>
              <a:buNone/>
              <a:defRPr sz="2900"/>
            </a:lvl5pPr>
            <a:lvl6pPr lvl="5" algn="ctr" rtl="0">
              <a:lnSpc>
                <a:spcPct val="100000"/>
              </a:lnSpc>
              <a:spcBef>
                <a:spcPts val="400"/>
              </a:spcBef>
              <a:spcAft>
                <a:spcPts val="0"/>
              </a:spcAft>
              <a:buSzPts val="2900"/>
              <a:buNone/>
              <a:defRPr sz="2900"/>
            </a:lvl6pPr>
            <a:lvl7pPr lvl="6" algn="ctr" rtl="0">
              <a:lnSpc>
                <a:spcPct val="100000"/>
              </a:lnSpc>
              <a:spcBef>
                <a:spcPts val="400"/>
              </a:spcBef>
              <a:spcAft>
                <a:spcPts val="0"/>
              </a:spcAft>
              <a:buSzPts val="2900"/>
              <a:buNone/>
              <a:defRPr sz="2900"/>
            </a:lvl7pPr>
            <a:lvl8pPr lvl="7" algn="ctr" rtl="0">
              <a:lnSpc>
                <a:spcPct val="100000"/>
              </a:lnSpc>
              <a:spcBef>
                <a:spcPts val="400"/>
              </a:spcBef>
              <a:spcAft>
                <a:spcPts val="0"/>
              </a:spcAft>
              <a:buSzPts val="2900"/>
              <a:buNone/>
              <a:defRPr sz="2900"/>
            </a:lvl8pPr>
            <a:lvl9pPr lvl="8" algn="ctr" rtl="0">
              <a:lnSpc>
                <a:spcPct val="100000"/>
              </a:lnSpc>
              <a:spcBef>
                <a:spcPts val="400"/>
              </a:spcBef>
              <a:spcAft>
                <a:spcPts val="0"/>
              </a:spcAft>
              <a:buSzPts val="2900"/>
              <a:buNone/>
              <a:defRPr sz="2900"/>
            </a:lvl9pPr>
          </a:lstStyle>
          <a:p>
            <a:endParaRPr/>
          </a:p>
        </p:txBody>
      </p:sp>
      <p:sp>
        <p:nvSpPr>
          <p:cNvPr id="68" name="Google Shape;68;p18"/>
          <p:cNvSpPr txBox="1">
            <a:spLocks noGrp="1"/>
          </p:cNvSpPr>
          <p:nvPr>
            <p:ph type="sldNum" idx="12"/>
          </p:nvPr>
        </p:nvSpPr>
        <p:spPr>
          <a:xfrm>
            <a:off x="8472458" y="4663217"/>
            <a:ext cx="548700" cy="393600"/>
          </a:xfrm>
          <a:prstGeom prst="rect">
            <a:avLst/>
          </a:prstGeom>
          <a:noFill/>
          <a:ln>
            <a:noFill/>
          </a:ln>
        </p:spPr>
        <p:txBody>
          <a:bodyPr spcFirstLastPara="1" wrap="square" lIns="72850" tIns="72850" rIns="72850" bIns="72850" anchor="ctr" anchorCtr="0">
            <a:noAutofit/>
          </a:bodyPr>
          <a:lstStyle>
            <a:lvl1pPr lvl="0" rtl="0">
              <a:buNone/>
              <a:defRPr sz="1100"/>
            </a:lvl1pPr>
            <a:lvl2pPr lvl="1" rtl="0">
              <a:buNone/>
              <a:defRPr sz="1100"/>
            </a:lvl2pPr>
            <a:lvl3pPr lvl="2" rtl="0">
              <a:buNone/>
              <a:defRPr sz="1100"/>
            </a:lvl3pPr>
            <a:lvl4pPr lvl="3" rtl="0">
              <a:buNone/>
              <a:defRPr sz="1100"/>
            </a:lvl4pPr>
            <a:lvl5pPr lvl="4" rtl="0">
              <a:buNone/>
              <a:defRPr sz="1100"/>
            </a:lvl5pPr>
            <a:lvl6pPr lvl="5" rtl="0">
              <a:buNone/>
              <a:defRPr sz="1100"/>
            </a:lvl6pPr>
            <a:lvl7pPr lvl="6" rtl="0">
              <a:buNone/>
              <a:defRPr sz="1100"/>
            </a:lvl7pPr>
            <a:lvl8pPr lvl="7" rtl="0">
              <a:buNone/>
              <a:defRPr sz="1100"/>
            </a:lvl8pPr>
            <a:lvl9pPr lvl="8" rtl="0">
              <a:buNone/>
              <a:defRPr sz="1100"/>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9144000" cy="51435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866216" y="1574800"/>
            <a:ext cx="6619244" cy="2008236"/>
          </a:xfrm>
        </p:spPr>
        <p:txBody>
          <a:bodyPr anchor="b"/>
          <a:lstStyle>
            <a:lvl1pPr>
              <a:defRPr sz="4050"/>
            </a:lvl1pPr>
          </a:lstStyle>
          <a:p>
            <a:r>
              <a:rPr lang="en-US"/>
              <a:t>Click to edit Master title style</a:t>
            </a:r>
            <a:endParaRPr lang="en-US" dirty="0"/>
          </a:p>
        </p:txBody>
      </p:sp>
      <p:sp>
        <p:nvSpPr>
          <p:cNvPr id="3" name="Subtitle 2"/>
          <p:cNvSpPr>
            <a:spLocks noGrp="1"/>
          </p:cNvSpPr>
          <p:nvPr>
            <p:ph type="subTitle" idx="1"/>
          </p:nvPr>
        </p:nvSpPr>
        <p:spPr bwMode="gray">
          <a:xfrm>
            <a:off x="866216" y="3583035"/>
            <a:ext cx="6619244" cy="646065"/>
          </a:xfrm>
        </p:spPr>
        <p:txBody>
          <a:bodyPr anchor="t"/>
          <a:lstStyle>
            <a:lvl1pPr marL="0" indent="0" algn="l">
              <a:buNone/>
              <a:defRPr cap="all">
                <a:solidFill>
                  <a:schemeClr val="accent1">
                    <a:lumMod val="60000"/>
                    <a:lumOff val="4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7619239" y="1344169"/>
            <a:ext cx="742949" cy="228599"/>
          </a:xfrm>
        </p:spPr>
        <p:txBody>
          <a:bodyPr anchor="t"/>
          <a:lstStyle>
            <a:lvl1pPr algn="l">
              <a:defRPr b="0" i="0">
                <a:solidFill>
                  <a:schemeClr val="bg1">
                    <a:alpha val="60000"/>
                  </a:schemeClr>
                </a:solidFill>
              </a:defRPr>
            </a:lvl1pPr>
          </a:lstStyle>
          <a:p>
            <a:fld id="{5923F103-BC34-4FE4-A40E-EDDEECFDA5D0}" type="datetimeFigureOut">
              <a:rPr lang="en-US" smtClean="0"/>
              <a:pPr/>
              <a:t>11/22/2023</a:t>
            </a:fld>
            <a:endParaRPr lang="en-US" dirty="0"/>
          </a:p>
        </p:txBody>
      </p:sp>
      <p:sp>
        <p:nvSpPr>
          <p:cNvPr id="5" name="Footer Placeholder 4"/>
          <p:cNvSpPr>
            <a:spLocks noGrp="1"/>
          </p:cNvSpPr>
          <p:nvPr>
            <p:ph type="ftr" sz="quarter" idx="11"/>
          </p:nvPr>
        </p:nvSpPr>
        <p:spPr bwMode="gray">
          <a:xfrm rot="5400000">
            <a:off x="6713982" y="2420874"/>
            <a:ext cx="2894846" cy="228601"/>
          </a:xfrm>
        </p:spPr>
        <p:txBody>
          <a:bodyPr/>
          <a:lstStyle>
            <a:lvl1pPr>
              <a:defRPr b="0" i="0">
                <a:solidFill>
                  <a:schemeClr val="bg1">
                    <a:alpha val="60000"/>
                  </a:schemeClr>
                </a:solidFill>
              </a:defRPr>
            </a:lvl1pPr>
          </a:lstStyle>
          <a:p>
            <a:endParaRPr lang="en-US" dirty="0"/>
          </a:p>
        </p:txBody>
      </p:sp>
      <p:sp>
        <p:nvSpPr>
          <p:cNvPr id="11" name="Rectangle 10"/>
          <p:cNvSpPr/>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7764406" y="221797"/>
            <a:ext cx="628649" cy="575765"/>
          </a:xfrm>
        </p:spPr>
        <p:txBody>
          <a:bodyPr/>
          <a:lstStyle/>
          <a:p>
            <a:fld id="{D57F1E4F-1CFF-5643-939E-217C01CDF565}" type="slidenum">
              <a:rPr lang="en-US" smtClean="0"/>
              <a:pPr/>
              <a:t>‹#›</a:t>
            </a:fld>
            <a:endParaRPr lang="en-US" dirty="0"/>
          </a:p>
        </p:txBody>
      </p:sp>
      <p:sp>
        <p:nvSpPr>
          <p:cNvPr id="16" name="Rectangle 15"/>
          <p:cNvSpPr/>
          <p:nvPr userDrawn="1"/>
        </p:nvSpPr>
        <p:spPr>
          <a:xfrm>
            <a:off x="523316" y="545505"/>
            <a:ext cx="1558797" cy="6858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37382650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66216" y="1952625"/>
            <a:ext cx="6619244" cy="2562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smtClean="0"/>
              <a:t>11/22/2023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305115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9144000" cy="51435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6216" y="2008234"/>
            <a:ext cx="3263269" cy="1712868"/>
          </a:xfrm>
        </p:spPr>
        <p:txBody>
          <a:bodyPr anchor="ctr"/>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5171670" y="2008233"/>
            <a:ext cx="2818159" cy="1712868"/>
          </a:xfrm>
        </p:spPr>
        <p:txBody>
          <a:bodyPr anchor="ctr"/>
          <a:lstStyle>
            <a:lvl1pPr marL="0" indent="0" algn="l">
              <a:buNone/>
              <a:defRPr sz="1500" cap="all">
                <a:solidFill>
                  <a:schemeClr val="accent1">
                    <a:lumMod val="60000"/>
                    <a:lumOff val="4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34E6425-0181-43F2-84FC-787E803FD2F8}" type="datetimeFigureOut">
              <a:rPr lang="en-US" smtClean="0"/>
              <a:t>11/22/2023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6" name="Rectangle 15"/>
          <p:cNvSpPr/>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026591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66215" y="1952625"/>
            <a:ext cx="3618869" cy="2562226"/>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6535" y="1952625"/>
            <a:ext cx="3618869" cy="2562225"/>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smtClean="0"/>
              <a:t>11/22/2023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412318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66216" y="1952625"/>
            <a:ext cx="3618868" cy="432197"/>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66215" y="2384822"/>
            <a:ext cx="3618869" cy="2130029"/>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6535" y="1952625"/>
            <a:ext cx="3618869" cy="432197"/>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56535" y="2384822"/>
            <a:ext cx="3618869" cy="2130029"/>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smtClean="0"/>
              <a:t>11/22/2023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79003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866216" y="730251"/>
            <a:ext cx="6571060" cy="530223"/>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smtClean="0"/>
              <a:t>11/22/2023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961796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smtClean="0"/>
              <a:t>11/22/2023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7" name="Rectangle 6"/>
          <p:cNvSpPr/>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508530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9144000" cy="51435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6216" y="971550"/>
            <a:ext cx="2094869" cy="1200150"/>
          </a:xfrm>
        </p:spPr>
        <p:txBody>
          <a:bodyPr anchor="b"/>
          <a:lstStyle>
            <a:lvl1pPr algn="l">
              <a:defRPr sz="1800" b="0"/>
            </a:lvl1pPr>
          </a:lstStyle>
          <a:p>
            <a:r>
              <a:rPr lang="en-US"/>
              <a:t>Click to edit Master title style</a:t>
            </a:r>
            <a:endParaRPr lang="en-US" dirty="0"/>
          </a:p>
        </p:txBody>
      </p:sp>
      <p:sp>
        <p:nvSpPr>
          <p:cNvPr id="3" name="Content Placeholder 2"/>
          <p:cNvSpPr>
            <a:spLocks noGrp="1"/>
          </p:cNvSpPr>
          <p:nvPr>
            <p:ph idx="1"/>
          </p:nvPr>
        </p:nvSpPr>
        <p:spPr>
          <a:xfrm>
            <a:off x="4335859" y="1085850"/>
            <a:ext cx="3892550" cy="34290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866215" y="2346961"/>
            <a:ext cx="2094869" cy="2171699"/>
          </a:xfrm>
        </p:spPr>
        <p:txBody>
          <a:bodyPr/>
          <a:lstStyle>
            <a:lvl1pPr marL="0" indent="0">
              <a:buNone/>
              <a:defRPr sz="1050">
                <a:solidFill>
                  <a:schemeClr val="accent1">
                    <a:lumMod val="60000"/>
                    <a:lumOff val="40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76E86A4C-8E40-4F87-A4F0-01A0687C5742}" type="datetimeFigureOut">
              <a:rPr lang="en-US" smtClean="0"/>
              <a:t>11/22/2023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952811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9144000" cy="51435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6216" y="1270000"/>
            <a:ext cx="2898851" cy="1301750"/>
          </a:xfrm>
        </p:spPr>
        <p:txBody>
          <a:bodyPr anchor="b">
            <a:normAutofit/>
          </a:bodyPr>
          <a:lstStyle>
            <a:lvl1pPr algn="l">
              <a:defRPr sz="27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4910903" y="857250"/>
            <a:ext cx="2420395"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866216" y="2743200"/>
            <a:ext cx="2894409" cy="1028700"/>
          </a:xfrm>
        </p:spPr>
        <p:txBody>
          <a:bodyPr>
            <a:normAutofit/>
          </a:bodyPr>
          <a:lstStyle>
            <a:lvl1pPr marL="0" indent="0">
              <a:buNone/>
              <a:defRPr sz="1050">
                <a:solidFill>
                  <a:schemeClr val="accent1">
                    <a:lumMod val="60000"/>
                    <a:lumOff val="40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35E72C73-2D91-4E12-BA25-F0AA0C03599B}" type="datetimeFigureOut">
              <a:rPr lang="en-US" smtClean="0"/>
              <a:t>11/22/2023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878431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9144000" cy="51435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6216" y="3727445"/>
            <a:ext cx="6619244" cy="425054"/>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216" y="514350"/>
            <a:ext cx="6619244" cy="257175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866215" y="4152499"/>
            <a:ext cx="6619244" cy="370284"/>
          </a:xfrm>
        </p:spPr>
        <p:txBody>
          <a:bodyPr>
            <a:normAutofit/>
          </a:bodyPr>
          <a:lstStyle>
            <a:lvl1pPr marL="0" indent="0">
              <a:buNone/>
              <a:defRPr sz="900">
                <a:solidFill>
                  <a:schemeClr val="accent1">
                    <a:lumMod val="60000"/>
                    <a:lumOff val="40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923A1CC3-2375-41D4-9E03-427CAF2A4C1A}" type="datetimeFigureOut">
              <a:rPr lang="en-US" smtClean="0"/>
              <a:t>11/22/2023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65906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9144000" cy="51435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1598" y="797563"/>
            <a:ext cx="6623862" cy="1029740"/>
          </a:xfrm>
        </p:spPr>
        <p:txBody>
          <a:bodyPr/>
          <a:lstStyle>
            <a:lvl1pPr>
              <a:defRPr sz="3000"/>
            </a:lvl1pPr>
          </a:lstStyle>
          <a:p>
            <a:r>
              <a:rPr lang="en-US"/>
              <a:t>Click to edit Master title style</a:t>
            </a:r>
            <a:endParaRPr lang="en-US" dirty="0"/>
          </a:p>
        </p:txBody>
      </p:sp>
      <p:sp>
        <p:nvSpPr>
          <p:cNvPr id="8" name="Text Placeholder 3"/>
          <p:cNvSpPr>
            <a:spLocks noGrp="1"/>
          </p:cNvSpPr>
          <p:nvPr>
            <p:ph type="body" sz="half" idx="2"/>
          </p:nvPr>
        </p:nvSpPr>
        <p:spPr>
          <a:xfrm>
            <a:off x="866216" y="2657475"/>
            <a:ext cx="6619244" cy="1857375"/>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4" name="Date Placeholder 3"/>
          <p:cNvSpPr>
            <a:spLocks noGrp="1"/>
          </p:cNvSpPr>
          <p:nvPr>
            <p:ph type="dt" sz="half" idx="10"/>
          </p:nvPr>
        </p:nvSpPr>
        <p:spPr/>
        <p:txBody>
          <a:bodyPr/>
          <a:lstStyle/>
          <a:p>
            <a:fld id="{AFF16868-8199-4C2C-A5B1-63AEE139F88E}" type="datetimeFigureOut">
              <a:rPr lang="en-US" smtClean="0"/>
              <a:t>11/22/2023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009859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9144000" cy="51435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661175" y="455502"/>
            <a:ext cx="601434" cy="1200329"/>
          </a:xfrm>
          <a:prstGeom prst="rect">
            <a:avLst/>
          </a:prstGeom>
          <a:noFill/>
        </p:spPr>
        <p:txBody>
          <a:bodyPr wrap="square" rtlCol="0">
            <a:spAutoFit/>
          </a:bodyPr>
          <a:lstStyle/>
          <a:p>
            <a:pPr algn="r"/>
            <a:r>
              <a:rPr lang="en-US" sz="7200" b="0" i="0" dirty="0">
                <a:solidFill>
                  <a:schemeClr val="accent1">
                    <a:lumMod val="60000"/>
                    <a:lumOff val="40000"/>
                  </a:schemeClr>
                </a:solidFill>
                <a:latin typeface="Arial"/>
                <a:cs typeface="Arial"/>
              </a:rPr>
              <a:t>“</a:t>
            </a:r>
          </a:p>
        </p:txBody>
      </p:sp>
      <p:sp>
        <p:nvSpPr>
          <p:cNvPr id="13" name="TextBox 12"/>
          <p:cNvSpPr txBox="1"/>
          <p:nvPr/>
        </p:nvSpPr>
        <p:spPr bwMode="gray">
          <a:xfrm>
            <a:off x="7413344" y="1960340"/>
            <a:ext cx="489572" cy="1200329"/>
          </a:xfrm>
          <a:prstGeom prst="rect">
            <a:avLst/>
          </a:prstGeom>
          <a:noFill/>
        </p:spPr>
        <p:txBody>
          <a:bodyPr wrap="square" rtlCol="0">
            <a:spAutoFit/>
          </a:bodyPr>
          <a:lstStyle/>
          <a:p>
            <a:pPr algn="r"/>
            <a:r>
              <a:rPr lang="en-US" sz="72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186408" y="736600"/>
            <a:ext cx="6340430" cy="2022474"/>
          </a:xfrm>
        </p:spPr>
        <p:txBody>
          <a:bodyPr/>
          <a:lstStyle>
            <a:lvl1pPr>
              <a:defRPr sz="3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459459" y="2759074"/>
            <a:ext cx="5798414" cy="256631"/>
          </a:xfrm>
        </p:spPr>
        <p:txBody>
          <a:bodyPr anchor="t">
            <a:normAutofit/>
          </a:bodyPr>
          <a:lstStyle>
            <a:lvl1pPr marL="0" indent="0">
              <a:buNone/>
              <a:defRPr lang="en-US" sz="1050" b="0" i="0" kern="1200" cap="small" dirty="0">
                <a:solidFill>
                  <a:schemeClr val="accent1">
                    <a:lumMod val="60000"/>
                    <a:lumOff val="40000"/>
                  </a:schemeClr>
                </a:solidFill>
                <a:latin typeface="+mn-lt"/>
                <a:ea typeface="+mn-ea"/>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10" name="Text Placeholder 3"/>
          <p:cNvSpPr>
            <a:spLocks noGrp="1"/>
          </p:cNvSpPr>
          <p:nvPr>
            <p:ph type="body" sz="half" idx="2"/>
          </p:nvPr>
        </p:nvSpPr>
        <p:spPr>
          <a:xfrm>
            <a:off x="866216" y="3771899"/>
            <a:ext cx="6933673" cy="748393"/>
          </a:xfrm>
        </p:spPr>
        <p:txBody>
          <a:bodyPr anchor="ctr">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4" name="Date Placeholder 3"/>
          <p:cNvSpPr>
            <a:spLocks noGrp="1"/>
          </p:cNvSpPr>
          <p:nvPr>
            <p:ph type="dt" sz="half" idx="10"/>
          </p:nvPr>
        </p:nvSpPr>
        <p:spPr/>
        <p:txBody>
          <a:bodyPr/>
          <a:lstStyle/>
          <a:p>
            <a:fld id="{2BE451C3-0FF4-47C4-B829-773ADF60F88C}" type="datetimeFigureOut">
              <a:rPr lang="en-US" smtClean="0"/>
              <a:t>11/22/2023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9" name="Rectangle 18"/>
          <p:cNvSpPr/>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01549273"/>
      </p:ext>
    </p:extLst>
  </p:cSld>
  <p:clrMapOvr>
    <a:masterClrMapping/>
  </p:clrMapOvr>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9144000" cy="51435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6216" y="1778000"/>
            <a:ext cx="6619245" cy="1366886"/>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866216" y="3768725"/>
            <a:ext cx="6619244" cy="645300"/>
          </a:xfrm>
        </p:spPr>
        <p:txBody>
          <a:bodyPr anchor="t"/>
          <a:lstStyle>
            <a:lvl1pPr marL="0" indent="0" algn="l">
              <a:buNone/>
              <a:defRPr sz="1500" cap="none">
                <a:solidFill>
                  <a:schemeClr val="accent1">
                    <a:lumMod val="60000"/>
                    <a:lumOff val="4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C12C299-16B2-4475-990D-751901EACC14}" type="datetimeFigureOut">
              <a:rPr lang="en-US" smtClean="0"/>
              <a:t>11/22/2023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670664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866216" y="730251"/>
            <a:ext cx="6619244" cy="530223"/>
          </a:xfrm>
        </p:spPr>
        <p:txBody>
          <a:bodyPr/>
          <a:lstStyle>
            <a:lvl1pPr>
              <a:defRPr sz="2700"/>
            </a:lvl1pPr>
          </a:lstStyle>
          <a:p>
            <a:r>
              <a:rPr lang="en-US"/>
              <a:t>Click to edit Master title style</a:t>
            </a:r>
            <a:endParaRPr lang="en-US" dirty="0"/>
          </a:p>
        </p:txBody>
      </p:sp>
      <p:sp>
        <p:nvSpPr>
          <p:cNvPr id="3" name="Text Placeholder 2"/>
          <p:cNvSpPr>
            <a:spLocks noGrp="1"/>
          </p:cNvSpPr>
          <p:nvPr>
            <p:ph type="body" idx="1"/>
          </p:nvPr>
        </p:nvSpPr>
        <p:spPr>
          <a:xfrm>
            <a:off x="866215" y="1952626"/>
            <a:ext cx="2356409" cy="432197"/>
          </a:xfrm>
        </p:spPr>
        <p:txBody>
          <a:bodyPr anchor="b">
            <a:noAutofit/>
          </a:bodyPr>
          <a:lstStyle>
            <a:lvl1pPr marL="0" indent="0">
              <a:buNone/>
              <a:defRPr sz="18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6" name="Text Placeholder 3"/>
          <p:cNvSpPr>
            <a:spLocks noGrp="1"/>
          </p:cNvSpPr>
          <p:nvPr>
            <p:ph type="body" sz="half" idx="15"/>
          </p:nvPr>
        </p:nvSpPr>
        <p:spPr>
          <a:xfrm>
            <a:off x="866215" y="2384823"/>
            <a:ext cx="2356409" cy="2135470"/>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Text Placeholder 4"/>
          <p:cNvSpPr>
            <a:spLocks noGrp="1"/>
          </p:cNvSpPr>
          <p:nvPr>
            <p:ph type="body" sz="quarter" idx="3"/>
          </p:nvPr>
        </p:nvSpPr>
        <p:spPr>
          <a:xfrm>
            <a:off x="3384541" y="1952625"/>
            <a:ext cx="2360257" cy="432197"/>
          </a:xfrm>
        </p:spPr>
        <p:txBody>
          <a:bodyPr anchor="b">
            <a:noAutofit/>
          </a:bodyPr>
          <a:lstStyle>
            <a:lvl1pPr marL="0" indent="0">
              <a:buNone/>
              <a:defRPr sz="18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9" name="Text Placeholder 3"/>
          <p:cNvSpPr>
            <a:spLocks noGrp="1"/>
          </p:cNvSpPr>
          <p:nvPr>
            <p:ph type="body" sz="half" idx="16"/>
          </p:nvPr>
        </p:nvSpPr>
        <p:spPr>
          <a:xfrm>
            <a:off x="3384541" y="2384823"/>
            <a:ext cx="2360257" cy="2135470"/>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14" name="Text Placeholder 4"/>
          <p:cNvSpPr>
            <a:spLocks noGrp="1"/>
          </p:cNvSpPr>
          <p:nvPr>
            <p:ph type="body" sz="quarter" idx="13"/>
          </p:nvPr>
        </p:nvSpPr>
        <p:spPr>
          <a:xfrm>
            <a:off x="5916101" y="1952626"/>
            <a:ext cx="2359298" cy="432197"/>
          </a:xfrm>
        </p:spPr>
        <p:txBody>
          <a:bodyPr anchor="b">
            <a:noAutofit/>
          </a:bodyPr>
          <a:lstStyle>
            <a:lvl1pPr marL="0" indent="0">
              <a:buNone/>
              <a:defRPr sz="18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0" name="Text Placeholder 3"/>
          <p:cNvSpPr>
            <a:spLocks noGrp="1"/>
          </p:cNvSpPr>
          <p:nvPr>
            <p:ph type="body" sz="half" idx="17"/>
          </p:nvPr>
        </p:nvSpPr>
        <p:spPr>
          <a:xfrm>
            <a:off x="5916247" y="2384822"/>
            <a:ext cx="2359152" cy="2135470"/>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cxnSp>
        <p:nvCxnSpPr>
          <p:cNvPr id="17" name="Straight Connector 16"/>
          <p:cNvCxnSpPr/>
          <p:nvPr/>
        </p:nvCxnSpPr>
        <p:spPr>
          <a:xfrm>
            <a:off x="3302978" y="1927225"/>
            <a:ext cx="0" cy="261937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829301" y="1927225"/>
            <a:ext cx="0" cy="261937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smtClean="0"/>
              <a:t>11/22/2023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3675500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866216" y="730251"/>
            <a:ext cx="6619244" cy="530223"/>
          </a:xfrm>
        </p:spPr>
        <p:txBody>
          <a:bodyPr/>
          <a:lstStyle>
            <a:lvl1pPr>
              <a:defRPr sz="2700"/>
            </a:lvl1pPr>
          </a:lstStyle>
          <a:p>
            <a:r>
              <a:rPr lang="en-US"/>
              <a:t>Click to edit Master title style</a:t>
            </a:r>
            <a:endParaRPr lang="en-US" dirty="0"/>
          </a:p>
        </p:txBody>
      </p:sp>
      <p:sp>
        <p:nvSpPr>
          <p:cNvPr id="3" name="Text Placeholder 2"/>
          <p:cNvSpPr>
            <a:spLocks noGrp="1"/>
          </p:cNvSpPr>
          <p:nvPr>
            <p:ph type="body" idx="1"/>
          </p:nvPr>
        </p:nvSpPr>
        <p:spPr>
          <a:xfrm>
            <a:off x="866215" y="3399633"/>
            <a:ext cx="2287829" cy="432197"/>
          </a:xfrm>
        </p:spPr>
        <p:txBody>
          <a:bodyPr anchor="b">
            <a:noAutofit/>
          </a:bodyPr>
          <a:lstStyle>
            <a:lvl1pPr marL="0" indent="0">
              <a:buNone/>
              <a:defRPr sz="18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9" name="Picture Placeholder 2"/>
          <p:cNvSpPr>
            <a:spLocks noGrp="1" noChangeAspect="1"/>
          </p:cNvSpPr>
          <p:nvPr>
            <p:ph type="pic" idx="15"/>
          </p:nvPr>
        </p:nvSpPr>
        <p:spPr>
          <a:xfrm>
            <a:off x="1000915" y="1952625"/>
            <a:ext cx="2018432" cy="1193633"/>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2" name="Text Placeholder 3"/>
          <p:cNvSpPr>
            <a:spLocks noGrp="1"/>
          </p:cNvSpPr>
          <p:nvPr>
            <p:ph type="body" sz="half" idx="18"/>
          </p:nvPr>
        </p:nvSpPr>
        <p:spPr>
          <a:xfrm>
            <a:off x="866215" y="3831830"/>
            <a:ext cx="2287829" cy="68846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Text Placeholder 4"/>
          <p:cNvSpPr>
            <a:spLocks noGrp="1"/>
          </p:cNvSpPr>
          <p:nvPr>
            <p:ph type="body" sz="quarter" idx="3"/>
          </p:nvPr>
        </p:nvSpPr>
        <p:spPr>
          <a:xfrm>
            <a:off x="3426649" y="3399634"/>
            <a:ext cx="2287829" cy="432197"/>
          </a:xfrm>
        </p:spPr>
        <p:txBody>
          <a:bodyPr anchor="b">
            <a:noAutofit/>
          </a:bodyPr>
          <a:lstStyle>
            <a:lvl1pPr marL="0" indent="0">
              <a:buNone/>
              <a:defRPr sz="18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1" name="Picture Placeholder 2"/>
          <p:cNvSpPr>
            <a:spLocks noGrp="1" noChangeAspect="1"/>
          </p:cNvSpPr>
          <p:nvPr>
            <p:ph type="pic" idx="21"/>
          </p:nvPr>
        </p:nvSpPr>
        <p:spPr>
          <a:xfrm>
            <a:off x="3561347" y="1952625"/>
            <a:ext cx="2018432" cy="1193633"/>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3" name="Text Placeholder 3"/>
          <p:cNvSpPr>
            <a:spLocks noGrp="1"/>
          </p:cNvSpPr>
          <p:nvPr>
            <p:ph type="body" sz="half" idx="19"/>
          </p:nvPr>
        </p:nvSpPr>
        <p:spPr>
          <a:xfrm>
            <a:off x="3427629" y="3831829"/>
            <a:ext cx="2287829" cy="68846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14" name="Text Placeholder 4"/>
          <p:cNvSpPr>
            <a:spLocks noGrp="1"/>
          </p:cNvSpPr>
          <p:nvPr>
            <p:ph type="body" sz="quarter" idx="13"/>
          </p:nvPr>
        </p:nvSpPr>
        <p:spPr>
          <a:xfrm>
            <a:off x="5987082" y="3399634"/>
            <a:ext cx="2288321" cy="432197"/>
          </a:xfrm>
        </p:spPr>
        <p:txBody>
          <a:bodyPr anchor="b">
            <a:noAutofit/>
          </a:bodyPr>
          <a:lstStyle>
            <a:lvl1pPr marL="0" indent="0">
              <a:buNone/>
              <a:defRPr sz="18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2" name="Picture Placeholder 2"/>
          <p:cNvSpPr>
            <a:spLocks noGrp="1" noChangeAspect="1"/>
          </p:cNvSpPr>
          <p:nvPr>
            <p:ph type="pic" idx="22"/>
          </p:nvPr>
        </p:nvSpPr>
        <p:spPr>
          <a:xfrm>
            <a:off x="6122273" y="1952625"/>
            <a:ext cx="2018432" cy="1193633"/>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20"/>
          </p:nvPr>
        </p:nvSpPr>
        <p:spPr>
          <a:xfrm>
            <a:off x="5987081" y="3831828"/>
            <a:ext cx="2288322" cy="68846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cxnSp>
        <p:nvCxnSpPr>
          <p:cNvPr id="43" name="Straight Connector 42"/>
          <p:cNvCxnSpPr/>
          <p:nvPr/>
        </p:nvCxnSpPr>
        <p:spPr>
          <a:xfrm>
            <a:off x="3304373" y="1927225"/>
            <a:ext cx="0" cy="261937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5848352" y="1927225"/>
            <a:ext cx="0" cy="261937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smtClean="0"/>
              <a:t>11/22/2023</a:t>
            </a:fld>
            <a:endParaRPr lang="en-US" dirty="0"/>
          </a:p>
        </p:txBody>
      </p:sp>
      <p:sp>
        <p:nvSpPr>
          <p:cNvPr id="8" name="Footer Placeholder 7"/>
          <p:cNvSpPr>
            <a:spLocks noGrp="1"/>
          </p:cNvSpPr>
          <p:nvPr>
            <p:ph type="ftr" sz="quarter" idx="11"/>
          </p:nvPr>
        </p:nvSpPr>
        <p:spPr>
          <a:xfrm>
            <a:off x="420833" y="4793879"/>
            <a:ext cx="2733212" cy="228601"/>
          </a:xfrm>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716554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66216" y="730251"/>
            <a:ext cx="6619244" cy="530223"/>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66216" y="1952625"/>
            <a:ext cx="6619244" cy="2562225"/>
          </a:xfrm>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021580" y="4793879"/>
            <a:ext cx="742949" cy="228599"/>
          </a:xfrm>
        </p:spPr>
        <p:txBody>
          <a:bodyPr/>
          <a:lstStyle/>
          <a:p>
            <a:fld id="{53086D93-FCAC-47E0-A2EE-787E62CA814C}" type="datetimeFigureOut">
              <a:rPr lang="en-US" smtClean="0"/>
              <a:t>11/22/2023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701148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9144000" cy="51435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6438927" y="958850"/>
            <a:ext cx="1057474" cy="3561443"/>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866216" y="958850"/>
            <a:ext cx="4692019" cy="356144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989829" y="4793879"/>
            <a:ext cx="744101" cy="228599"/>
          </a:xfrm>
        </p:spPr>
        <p:txBody>
          <a:bodyPr/>
          <a:lstStyle/>
          <a:p>
            <a:fld id="{CDA879A6-0FD0-4734-A311-86BFCA472E6E}" type="datetimeFigureOut">
              <a:rPr lang="en-US" smtClean="0"/>
              <a:t>11/22/2023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321966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Option A">
    <p:spTree>
      <p:nvGrpSpPr>
        <p:cNvPr id="1" name=""/>
        <p:cNvGrpSpPr/>
        <p:nvPr/>
      </p:nvGrpSpPr>
      <p:grpSpPr>
        <a:xfrm>
          <a:off x="0" y="0"/>
          <a:ext cx="0" cy="0"/>
          <a:chOff x="0" y="0"/>
          <a:chExt cx="0" cy="0"/>
        </a:xfrm>
      </p:grpSpPr>
      <p:sp>
        <p:nvSpPr>
          <p:cNvPr id="14" name="Footer Placeholder 7" hidden="1">
            <a:extLst>
              <a:ext uri="{FF2B5EF4-FFF2-40B4-BE49-F238E27FC236}">
                <a16:creationId xmlns:a16="http://schemas.microsoft.com/office/drawing/2014/main" id="{BDBD91DF-EEBF-4F90-8EB0-5B46372D5942}"/>
              </a:ext>
            </a:extLst>
          </p:cNvPr>
          <p:cNvSpPr>
            <a:spLocks noGrp="1"/>
          </p:cNvSpPr>
          <p:nvPr>
            <p:ph type="ftr" sz="quarter" idx="3"/>
          </p:nvPr>
        </p:nvSpPr>
        <p:spPr bwMode="white">
          <a:xfrm>
            <a:off x="9144900" y="5143500"/>
            <a:ext cx="0" cy="0"/>
          </a:xfrm>
          <a:prstGeom prst="rect">
            <a:avLst/>
          </a:prstGeom>
        </p:spPr>
        <p:txBody>
          <a:bodyPr vert="horz" lIns="0" tIns="0" rIns="0" bIns="0" rtlCol="0" anchor="t" anchorCtr="0"/>
          <a:lstStyle>
            <a:lvl1pPr algn="l">
              <a:defRPr sz="100">
                <a:noFill/>
              </a:defRPr>
            </a:lvl1pPr>
          </a:lstStyle>
          <a:p>
            <a:endParaRPr lang="en-GB" dirty="0"/>
          </a:p>
        </p:txBody>
      </p:sp>
      <p:sp>
        <p:nvSpPr>
          <p:cNvPr id="12" name="Slide Number Placeholder 10" hidden="1">
            <a:extLst>
              <a:ext uri="{FF2B5EF4-FFF2-40B4-BE49-F238E27FC236}">
                <a16:creationId xmlns:a16="http://schemas.microsoft.com/office/drawing/2014/main" id="{1BEB41F5-194C-405C-8EDC-8C5E550FE046}"/>
              </a:ext>
            </a:extLst>
          </p:cNvPr>
          <p:cNvSpPr>
            <a:spLocks noGrp="1"/>
          </p:cNvSpPr>
          <p:nvPr>
            <p:ph type="sldNum" sz="quarter" idx="17"/>
          </p:nvPr>
        </p:nvSpPr>
        <p:spPr>
          <a:xfrm>
            <a:off x="9144900" y="5143500"/>
            <a:ext cx="0" cy="0"/>
          </a:xfrm>
        </p:spPr>
        <p:txBody>
          <a:bodyPr/>
          <a:lstStyle>
            <a:lvl1pPr>
              <a:defRPr sz="100">
                <a:noFill/>
              </a:defRPr>
            </a:lvl1pPr>
          </a:lstStyle>
          <a:p>
            <a:fld id="{23AA811B-2EBD-4900-905E-5BE206449611}" type="slidenum">
              <a:rPr lang="en-GB" smtClean="0"/>
              <a:pPr/>
              <a:t>‹#›</a:t>
            </a:fld>
            <a:endParaRPr lang="en-GB" dirty="0"/>
          </a:p>
        </p:txBody>
      </p:sp>
      <p:pic>
        <p:nvPicPr>
          <p:cNvPr id="7" name="Graphics">
            <a:extLst>
              <a:ext uri="{FF2B5EF4-FFF2-40B4-BE49-F238E27FC236}">
                <a16:creationId xmlns:a16="http://schemas.microsoft.com/office/drawing/2014/main" id="{8EA39949-CB15-4518-A3C1-134F05399A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9" name="Rectangle 18">
            <a:extLst>
              <a:ext uri="{FF2B5EF4-FFF2-40B4-BE49-F238E27FC236}">
                <a16:creationId xmlns:a16="http://schemas.microsoft.com/office/drawing/2014/main" id="{2ECEAF09-4087-4DE9-9FE5-1AA7D63567C2}"/>
              </a:ext>
            </a:extLst>
          </p:cNvPr>
          <p:cNvSpPr/>
          <p:nvPr userDrawn="1"/>
        </p:nvSpPr>
        <p:spPr bwMode="white">
          <a:xfrm>
            <a:off x="405000" y="4185000"/>
            <a:ext cx="1282500" cy="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en-GB" sz="1500" noProof="0" dirty="0"/>
          </a:p>
        </p:txBody>
      </p:sp>
      <p:sp>
        <p:nvSpPr>
          <p:cNvPr id="8" name="Logo">
            <a:extLst>
              <a:ext uri="{FF2B5EF4-FFF2-40B4-BE49-F238E27FC236}">
                <a16:creationId xmlns:a16="http://schemas.microsoft.com/office/drawing/2014/main" id="{BACEDC41-79C2-4ADA-B739-01C59B4CABDE}"/>
              </a:ext>
            </a:extLst>
          </p:cNvPr>
          <p:cNvSpPr>
            <a:spLocks noChangeArrowheads="1"/>
          </p:cNvSpPr>
          <p:nvPr userDrawn="1"/>
        </p:nvSpPr>
        <p:spPr bwMode="white">
          <a:xfrm>
            <a:off x="7536008" y="2415758"/>
            <a:ext cx="1252689" cy="260545"/>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bg1"/>
          </a:solidFill>
          <a:ln>
            <a:noFill/>
          </a:ln>
          <a:effectLst/>
        </p:spPr>
        <p:txBody>
          <a:bodyPr wrap="none" anchor="ctr"/>
          <a:lstStyle/>
          <a:p>
            <a:endParaRPr lang="en-GB" sz="1350" dirty="0"/>
          </a:p>
        </p:txBody>
      </p:sp>
      <p:sp>
        <p:nvSpPr>
          <p:cNvPr id="9" name="Triangle 14">
            <a:extLst>
              <a:ext uri="{FF2B5EF4-FFF2-40B4-BE49-F238E27FC236}">
                <a16:creationId xmlns:a16="http://schemas.microsoft.com/office/drawing/2014/main" id="{CC85A10E-8271-4502-86CC-22674166B7FE}"/>
              </a:ext>
            </a:extLst>
          </p:cNvPr>
          <p:cNvSpPr/>
          <p:nvPr userDrawn="1"/>
        </p:nvSpPr>
        <p:spPr>
          <a:xfrm rot="16200000">
            <a:off x="8990804" y="2504278"/>
            <a:ext cx="171449" cy="13494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Arial" panose="020B0604020202020204" pitchFamily="34" charset="0"/>
            </a:endParaRPr>
          </a:p>
        </p:txBody>
      </p:sp>
      <p:sp>
        <p:nvSpPr>
          <p:cNvPr id="2" name="Title 1"/>
          <p:cNvSpPr>
            <a:spLocks noGrp="1"/>
          </p:cNvSpPr>
          <p:nvPr>
            <p:ph type="ctrTitle" hasCustomPrompt="1"/>
          </p:nvPr>
        </p:nvSpPr>
        <p:spPr bwMode="white">
          <a:xfrm>
            <a:off x="404812" y="1485000"/>
            <a:ext cx="6218100" cy="1377000"/>
          </a:xfrm>
        </p:spPr>
        <p:txBody>
          <a:bodyPr anchor="t" anchorCtr="0"/>
          <a:lstStyle>
            <a:lvl1pPr algn="l">
              <a:defRPr sz="4500">
                <a:solidFill>
                  <a:schemeClr val="bg1"/>
                </a:solidFill>
              </a:defRPr>
            </a:lvl1pPr>
          </a:lstStyle>
          <a:p>
            <a:r>
              <a:rPr lang="en-GB" dirty="0"/>
              <a:t>Click to add title</a:t>
            </a:r>
          </a:p>
        </p:txBody>
      </p:sp>
      <p:sp>
        <p:nvSpPr>
          <p:cNvPr id="3" name="Subtitle 2"/>
          <p:cNvSpPr>
            <a:spLocks noGrp="1"/>
          </p:cNvSpPr>
          <p:nvPr>
            <p:ph type="subTitle" idx="1" hasCustomPrompt="1"/>
          </p:nvPr>
        </p:nvSpPr>
        <p:spPr bwMode="white">
          <a:xfrm>
            <a:off x="404812" y="3240000"/>
            <a:ext cx="6218100" cy="683100"/>
          </a:xfrm>
        </p:spPr>
        <p:txBody>
          <a:bodyPr/>
          <a:lstStyle>
            <a:lvl1pPr marL="0" indent="0" algn="l">
              <a:spcBef>
                <a:spcPts val="0"/>
              </a:spcBef>
              <a:buFont typeface="Arial" panose="020B0604020202020204" pitchFamily="34" charset="0"/>
              <a:buChar char="​"/>
              <a:defRPr sz="1350" b="1">
                <a:solidFill>
                  <a:schemeClr val="bg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dirty="0"/>
              <a:t>Click to add subtitle</a:t>
            </a:r>
          </a:p>
        </p:txBody>
      </p:sp>
      <p:sp>
        <p:nvSpPr>
          <p:cNvPr id="5" name="Text Placeholder 4">
            <a:extLst>
              <a:ext uri="{FF2B5EF4-FFF2-40B4-BE49-F238E27FC236}">
                <a16:creationId xmlns:a16="http://schemas.microsoft.com/office/drawing/2014/main" id="{38B77B10-8AAC-4A7A-AAF3-AEEA85F5437D}"/>
              </a:ext>
            </a:extLst>
          </p:cNvPr>
          <p:cNvSpPr>
            <a:spLocks noGrp="1"/>
          </p:cNvSpPr>
          <p:nvPr>
            <p:ph type="body" sz="quarter" idx="18" hasCustomPrompt="1"/>
          </p:nvPr>
        </p:nvSpPr>
        <p:spPr>
          <a:xfrm>
            <a:off x="405000" y="4320000"/>
            <a:ext cx="6218100" cy="189000"/>
          </a:xfrm>
        </p:spPr>
        <p:txBody>
          <a:bodyPr/>
          <a:lstStyle>
            <a:lvl1pPr marL="0" indent="0">
              <a:lnSpc>
                <a:spcPct val="100000"/>
              </a:lnSpc>
              <a:spcBef>
                <a:spcPts val="0"/>
              </a:spcBef>
              <a:spcAft>
                <a:spcPts val="0"/>
              </a:spcAft>
              <a:buFontTx/>
              <a:buNone/>
              <a:defRPr lang="en-US" sz="1050" b="1" kern="1200" dirty="0" smtClean="0">
                <a:solidFill>
                  <a:schemeClr val="bg1"/>
                </a:solidFill>
                <a:latin typeface="+mn-lt"/>
                <a:ea typeface="+mn-ea"/>
                <a:cs typeface="+mn-cs"/>
              </a:defRPr>
            </a:lvl1pPr>
            <a:lvl2pPr marL="0" indent="0">
              <a:lnSpc>
                <a:spcPct val="100000"/>
              </a:lnSpc>
              <a:spcBef>
                <a:spcPts val="0"/>
              </a:spcBef>
              <a:spcAft>
                <a:spcPts val="0"/>
              </a:spcAft>
              <a:buFontTx/>
              <a:buNone/>
              <a:defRPr lang="en-US" sz="1050" b="0" kern="1200" dirty="0" smtClean="0">
                <a:solidFill>
                  <a:schemeClr val="bg1"/>
                </a:solidFill>
                <a:latin typeface="+mn-lt"/>
                <a:ea typeface="+mn-ea"/>
                <a:cs typeface="+mn-cs"/>
              </a:defRPr>
            </a:lvl2pPr>
            <a:lvl3pPr marL="0" indent="0">
              <a:lnSpc>
                <a:spcPct val="100000"/>
              </a:lnSpc>
              <a:spcBef>
                <a:spcPts val="0"/>
              </a:spcBef>
              <a:spcAft>
                <a:spcPts val="0"/>
              </a:spcAft>
              <a:buFontTx/>
              <a:buNone/>
              <a:defRPr lang="en-US" sz="1050" b="0" kern="1200" dirty="0" smtClean="0">
                <a:solidFill>
                  <a:schemeClr val="bg1"/>
                </a:solidFill>
                <a:latin typeface="+mn-lt"/>
                <a:ea typeface="+mn-ea"/>
                <a:cs typeface="+mn-cs"/>
              </a:defRPr>
            </a:lvl3pPr>
            <a:lvl4pPr marL="0">
              <a:lnSpc>
                <a:spcPct val="100000"/>
              </a:lnSpc>
              <a:spcBef>
                <a:spcPts val="0"/>
              </a:spcBef>
              <a:spcAft>
                <a:spcPts val="0"/>
              </a:spcAft>
              <a:buFontTx/>
              <a:buNone/>
              <a:defRPr lang="en-US" sz="1050" b="0" kern="1200" dirty="0" smtClean="0">
                <a:solidFill>
                  <a:schemeClr val="bg1"/>
                </a:solidFill>
                <a:latin typeface="+mn-lt"/>
                <a:ea typeface="+mn-ea"/>
                <a:cs typeface="+mn-cs"/>
              </a:defRPr>
            </a:lvl4pPr>
            <a:lvl5pPr marL="0">
              <a:lnSpc>
                <a:spcPct val="100000"/>
              </a:lnSpc>
              <a:spcBef>
                <a:spcPts val="0"/>
              </a:spcBef>
              <a:spcAft>
                <a:spcPts val="0"/>
              </a:spcAft>
              <a:buFontTx/>
              <a:buNone/>
              <a:defRPr lang="en-GB" sz="1050" b="0" kern="1200" dirty="0">
                <a:solidFill>
                  <a:schemeClr val="bg1"/>
                </a:solidFill>
                <a:latin typeface="+mn-lt"/>
                <a:ea typeface="+mn-ea"/>
                <a:cs typeface="+mn-cs"/>
              </a:defRPr>
            </a:lvl5pPr>
            <a:lvl6pPr>
              <a:lnSpc>
                <a:spcPct val="100000"/>
              </a:lnSpc>
              <a:spcBef>
                <a:spcPts val="0"/>
              </a:spcBef>
              <a:spcAft>
                <a:spcPts val="0"/>
              </a:spcAft>
              <a:buNone/>
              <a:defRPr lang="en-US" sz="1050" b="0" kern="1200" cap="none" baseline="0" dirty="0" smtClean="0">
                <a:solidFill>
                  <a:schemeClr val="bg1"/>
                </a:solidFill>
                <a:latin typeface="+mn-lt"/>
                <a:ea typeface="+mn-ea"/>
                <a:cs typeface="+mn-cs"/>
              </a:defRPr>
            </a:lvl6pPr>
            <a:lvl7pPr>
              <a:lnSpc>
                <a:spcPct val="100000"/>
              </a:lnSpc>
              <a:spcBef>
                <a:spcPts val="0"/>
              </a:spcBef>
              <a:spcAft>
                <a:spcPts val="0"/>
              </a:spcAft>
              <a:buNone/>
              <a:defRPr lang="en-US" sz="1050" b="0" kern="1200" cap="none" baseline="0" dirty="0" smtClean="0">
                <a:solidFill>
                  <a:schemeClr val="bg1"/>
                </a:solidFill>
                <a:latin typeface="+mn-lt"/>
                <a:ea typeface="+mn-ea"/>
                <a:cs typeface="+mn-cs"/>
              </a:defRPr>
            </a:lvl7pPr>
            <a:lvl8pPr marL="0" indent="0">
              <a:lnSpc>
                <a:spcPct val="100000"/>
              </a:lnSpc>
              <a:spcBef>
                <a:spcPts val="0"/>
              </a:spcBef>
              <a:spcAft>
                <a:spcPts val="0"/>
              </a:spcAft>
              <a:buNone/>
              <a:defRPr lang="en-US" sz="1050" b="0" kern="1200" cap="none" baseline="0" dirty="0" smtClean="0">
                <a:solidFill>
                  <a:schemeClr val="bg1"/>
                </a:solidFill>
                <a:latin typeface="+mn-lt"/>
                <a:ea typeface="+mn-ea"/>
                <a:cs typeface="+mn-cs"/>
              </a:defRPr>
            </a:lvl8pPr>
            <a:lvl9pPr>
              <a:lnSpc>
                <a:spcPct val="100000"/>
              </a:lnSpc>
              <a:spcBef>
                <a:spcPts val="0"/>
              </a:spcBef>
              <a:spcAft>
                <a:spcPts val="0"/>
              </a:spcAft>
              <a:buNone/>
              <a:defRPr lang="en-GB" sz="1050" b="0" kern="1200" cap="none" baseline="0" dirty="0" smtClean="0">
                <a:solidFill>
                  <a:schemeClr val="bg1"/>
                </a:solidFill>
                <a:latin typeface="+mn-lt"/>
                <a:ea typeface="+mn-ea"/>
                <a:cs typeface="+mn-cs"/>
              </a:defRPr>
            </a:lvl9pPr>
          </a:lstStyle>
          <a:p>
            <a:pPr lvl="0"/>
            <a:r>
              <a:rPr lang="en-GB" dirty="0"/>
              <a:t>Click to add text</a:t>
            </a:r>
          </a:p>
        </p:txBody>
      </p:sp>
      <p:sp>
        <p:nvSpPr>
          <p:cNvPr id="17" name="Date Placeholder 1">
            <a:extLst>
              <a:ext uri="{FF2B5EF4-FFF2-40B4-BE49-F238E27FC236}">
                <a16:creationId xmlns:a16="http://schemas.microsoft.com/office/drawing/2014/main" id="{6D60C9B8-54EB-4CAF-B33B-5CBD629B423C}"/>
              </a:ext>
            </a:extLst>
          </p:cNvPr>
          <p:cNvSpPr>
            <a:spLocks noGrp="1"/>
          </p:cNvSpPr>
          <p:nvPr>
            <p:ph type="dt" sz="half" idx="2"/>
          </p:nvPr>
        </p:nvSpPr>
        <p:spPr bwMode="white">
          <a:xfrm>
            <a:off x="405000" y="661500"/>
            <a:ext cx="2686500" cy="162000"/>
          </a:xfrm>
          <a:prstGeom prst="rect">
            <a:avLst/>
          </a:prstGeom>
        </p:spPr>
        <p:txBody>
          <a:bodyPr vert="horz" lIns="0" tIns="0" rIns="0" bIns="0" rtlCol="0" anchor="t" anchorCtr="0"/>
          <a:lstStyle>
            <a:lvl1pPr algn="l">
              <a:defRPr sz="900">
                <a:solidFill>
                  <a:schemeClr val="bg1"/>
                </a:solidFill>
              </a:defRPr>
            </a:lvl1pPr>
          </a:lstStyle>
          <a:p>
            <a:fld id="{01ACD8E0-CA00-4AE5-80CF-9169E75FDC8B}" type="datetime4">
              <a:rPr lang="en-GB" smtClean="0"/>
              <a:t>22 November 2023</a:t>
            </a:fld>
            <a:endParaRPr lang="en-GB" dirty="0"/>
          </a:p>
        </p:txBody>
      </p:sp>
      <p:sp>
        <p:nvSpPr>
          <p:cNvPr id="10" name="TextBox 9">
            <a:extLst>
              <a:ext uri="{FF2B5EF4-FFF2-40B4-BE49-F238E27FC236}">
                <a16:creationId xmlns:a16="http://schemas.microsoft.com/office/drawing/2014/main" id="{6BBDCCE8-6C63-4F12-B123-CC3D7C4D1D29}"/>
              </a:ext>
            </a:extLst>
          </p:cNvPr>
          <p:cNvSpPr txBox="1"/>
          <p:nvPr userDrawn="1"/>
        </p:nvSpPr>
        <p:spPr>
          <a:xfrm>
            <a:off x="404813" y="4860000"/>
            <a:ext cx="2116931" cy="126958"/>
          </a:xfrm>
          <a:prstGeom prst="rect">
            <a:avLst/>
          </a:prstGeom>
          <a:noFill/>
        </p:spPr>
        <p:txBody>
          <a:bodyPr wrap="square" lIns="0" tIns="0" rIns="0" bIns="0" rtlCol="0">
            <a:spAutoFit/>
          </a:bodyPr>
          <a:lstStyle/>
          <a:p>
            <a:pPr algn="l"/>
            <a:r>
              <a:rPr lang="en-GB" sz="825" dirty="0">
                <a:solidFill>
                  <a:schemeClr val="bg1"/>
                </a:solidFill>
                <a:latin typeface="+mj-lt"/>
                <a:hlinkClick r:id="rId3">
                  <a:extLst>
                    <a:ext uri="{A12FA001-AC4F-418D-AE19-62706E023703}">
                      <ahyp:hlinkClr xmlns:ahyp="http://schemas.microsoft.com/office/drawing/2018/hyperlinkcolor" val="tx"/>
                    </a:ext>
                  </a:extLst>
                </a:hlinkClick>
              </a:rPr>
              <a:t>business.yougov.com</a:t>
            </a:r>
            <a:endParaRPr lang="en-GB" sz="825" dirty="0">
              <a:solidFill>
                <a:schemeClr val="bg1"/>
              </a:solidFill>
              <a:latin typeface="+mj-lt"/>
            </a:endParaRPr>
          </a:p>
        </p:txBody>
      </p:sp>
    </p:spTree>
    <p:extLst>
      <p:ext uri="{BB962C8B-B14F-4D97-AF65-F5344CB8AC3E}">
        <p14:creationId xmlns:p14="http://schemas.microsoft.com/office/powerpoint/2010/main" val="32381381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 Medium Box Option">
    <p:spTree>
      <p:nvGrpSpPr>
        <p:cNvPr id="1" name=""/>
        <p:cNvGrpSpPr/>
        <p:nvPr/>
      </p:nvGrpSpPr>
      <p:grpSpPr>
        <a:xfrm>
          <a:off x="0" y="0"/>
          <a:ext cx="0" cy="0"/>
          <a:chOff x="0" y="0"/>
          <a:chExt cx="0" cy="0"/>
        </a:xfrm>
      </p:grpSpPr>
      <p:sp>
        <p:nvSpPr>
          <p:cNvPr id="13" name="Footer Placeholder 7" hidden="1">
            <a:extLst>
              <a:ext uri="{FF2B5EF4-FFF2-40B4-BE49-F238E27FC236}">
                <a16:creationId xmlns:a16="http://schemas.microsoft.com/office/drawing/2014/main" id="{F9E6EAE7-05BD-4710-B2F1-AA7C9501E252}"/>
              </a:ext>
            </a:extLst>
          </p:cNvPr>
          <p:cNvSpPr>
            <a:spLocks noGrp="1"/>
          </p:cNvSpPr>
          <p:nvPr>
            <p:ph type="ftr" sz="quarter" idx="3"/>
          </p:nvPr>
        </p:nvSpPr>
        <p:spPr bwMode="white">
          <a:xfrm>
            <a:off x="9144900" y="5143500"/>
            <a:ext cx="0" cy="0"/>
          </a:xfrm>
          <a:prstGeom prst="rect">
            <a:avLst/>
          </a:prstGeom>
        </p:spPr>
        <p:txBody>
          <a:bodyPr vert="horz" lIns="0" tIns="0" rIns="0" bIns="0" rtlCol="0" anchor="t" anchorCtr="0"/>
          <a:lstStyle>
            <a:lvl1pPr algn="l">
              <a:defRPr sz="100">
                <a:noFill/>
              </a:defRPr>
            </a:lvl1pPr>
          </a:lstStyle>
          <a:p>
            <a:endParaRPr lang="en-GB" dirty="0"/>
          </a:p>
        </p:txBody>
      </p:sp>
      <p:sp>
        <p:nvSpPr>
          <p:cNvPr id="15" name="Slide Number Placeholder 10" hidden="1">
            <a:extLst>
              <a:ext uri="{FF2B5EF4-FFF2-40B4-BE49-F238E27FC236}">
                <a16:creationId xmlns:a16="http://schemas.microsoft.com/office/drawing/2014/main" id="{F74147FC-947A-4690-8704-DAA1282EE004}"/>
              </a:ext>
            </a:extLst>
          </p:cNvPr>
          <p:cNvSpPr txBox="1">
            <a:spLocks/>
          </p:cNvSpPr>
          <p:nvPr userDrawn="1"/>
        </p:nvSpPr>
        <p:spPr>
          <a:xfrm>
            <a:off x="9144900" y="5143500"/>
            <a:ext cx="0" cy="0"/>
          </a:xfrm>
          <a:prstGeom prst="rect">
            <a:avLst/>
          </a:prstGeom>
        </p:spPr>
        <p:txBody>
          <a:bodyPr vert="horz" lIns="0" tIns="0" rIns="0" bIns="0" rtlCol="0" anchor="t" anchorCtr="0"/>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AA811B-2EBD-4900-905E-5BE206449611}" type="slidenum">
              <a:rPr lang="en-GB" sz="100" smtClean="0"/>
              <a:pPr/>
              <a:t>‹#›</a:t>
            </a:fld>
            <a:endParaRPr lang="en-GB" sz="100" dirty="0"/>
          </a:p>
        </p:txBody>
      </p:sp>
      <p:pic>
        <p:nvPicPr>
          <p:cNvPr id="7" name="Graphics">
            <a:extLst>
              <a:ext uri="{FF2B5EF4-FFF2-40B4-BE49-F238E27FC236}">
                <a16:creationId xmlns:a16="http://schemas.microsoft.com/office/drawing/2014/main" id="{8EA39949-CB15-4518-A3C1-134F05399A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1" name="Rectangle 10">
            <a:extLst>
              <a:ext uri="{FF2B5EF4-FFF2-40B4-BE49-F238E27FC236}">
                <a16:creationId xmlns:a16="http://schemas.microsoft.com/office/drawing/2014/main" id="{7D76BAD8-4A04-4562-A908-5C01BD6D9ACB}"/>
              </a:ext>
            </a:extLst>
          </p:cNvPr>
          <p:cNvSpPr/>
          <p:nvPr userDrawn="1"/>
        </p:nvSpPr>
        <p:spPr>
          <a:xfrm>
            <a:off x="404999" y="405000"/>
            <a:ext cx="4101300" cy="43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8" name="Logo">
            <a:extLst>
              <a:ext uri="{FF2B5EF4-FFF2-40B4-BE49-F238E27FC236}">
                <a16:creationId xmlns:a16="http://schemas.microsoft.com/office/drawing/2014/main" id="{BACEDC41-79C2-4ADA-B739-01C59B4CABDE}"/>
              </a:ext>
            </a:extLst>
          </p:cNvPr>
          <p:cNvSpPr>
            <a:spLocks noChangeArrowheads="1"/>
          </p:cNvSpPr>
          <p:nvPr userDrawn="1"/>
        </p:nvSpPr>
        <p:spPr bwMode="white">
          <a:xfrm>
            <a:off x="7536008" y="2415758"/>
            <a:ext cx="1252689" cy="260545"/>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bg1"/>
          </a:solidFill>
          <a:ln>
            <a:noFill/>
          </a:ln>
          <a:effectLst/>
        </p:spPr>
        <p:txBody>
          <a:bodyPr wrap="none" anchor="ctr"/>
          <a:lstStyle/>
          <a:p>
            <a:endParaRPr lang="en-GB" sz="1350" dirty="0"/>
          </a:p>
        </p:txBody>
      </p:sp>
      <p:sp>
        <p:nvSpPr>
          <p:cNvPr id="9" name="Triangle 14">
            <a:extLst>
              <a:ext uri="{FF2B5EF4-FFF2-40B4-BE49-F238E27FC236}">
                <a16:creationId xmlns:a16="http://schemas.microsoft.com/office/drawing/2014/main" id="{CC85A10E-8271-4502-86CC-22674166B7FE}"/>
              </a:ext>
            </a:extLst>
          </p:cNvPr>
          <p:cNvSpPr/>
          <p:nvPr userDrawn="1"/>
        </p:nvSpPr>
        <p:spPr>
          <a:xfrm rot="16200000">
            <a:off x="8990804" y="2504278"/>
            <a:ext cx="171449" cy="13494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Arial" panose="020B0604020202020204" pitchFamily="34" charset="0"/>
            </a:endParaRPr>
          </a:p>
        </p:txBody>
      </p:sp>
      <p:sp>
        <p:nvSpPr>
          <p:cNvPr id="18" name="Triangle 12">
            <a:extLst>
              <a:ext uri="{FF2B5EF4-FFF2-40B4-BE49-F238E27FC236}">
                <a16:creationId xmlns:a16="http://schemas.microsoft.com/office/drawing/2014/main" id="{FA752B54-A44D-497A-B004-44B8A0676096}"/>
              </a:ext>
            </a:extLst>
          </p:cNvPr>
          <p:cNvSpPr/>
          <p:nvPr userDrawn="1"/>
        </p:nvSpPr>
        <p:spPr>
          <a:xfrm rot="5400000">
            <a:off x="4487224" y="2504278"/>
            <a:ext cx="171449" cy="13494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Arial" panose="020B0604020202020204" pitchFamily="34" charset="0"/>
            </a:endParaRPr>
          </a:p>
        </p:txBody>
      </p:sp>
      <p:sp>
        <p:nvSpPr>
          <p:cNvPr id="20" name="Rectangle 19">
            <a:extLst>
              <a:ext uri="{FF2B5EF4-FFF2-40B4-BE49-F238E27FC236}">
                <a16:creationId xmlns:a16="http://schemas.microsoft.com/office/drawing/2014/main" id="{3403585E-6DB7-4307-BDBF-3FBAB1B38DF4}"/>
              </a:ext>
            </a:extLst>
          </p:cNvPr>
          <p:cNvSpPr/>
          <p:nvPr userDrawn="1"/>
        </p:nvSpPr>
        <p:spPr>
          <a:xfrm>
            <a:off x="675000" y="4185000"/>
            <a:ext cx="1282500" cy="5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en-GB" sz="1500" noProof="0" dirty="0"/>
          </a:p>
        </p:txBody>
      </p:sp>
      <p:sp>
        <p:nvSpPr>
          <p:cNvPr id="2" name="Title 1"/>
          <p:cNvSpPr>
            <a:spLocks noGrp="1"/>
          </p:cNvSpPr>
          <p:nvPr>
            <p:ph type="ctrTitle" hasCustomPrompt="1"/>
          </p:nvPr>
        </p:nvSpPr>
        <p:spPr>
          <a:xfrm>
            <a:off x="675000" y="1484999"/>
            <a:ext cx="3556811" cy="1674000"/>
          </a:xfrm>
        </p:spPr>
        <p:txBody>
          <a:bodyPr anchor="t" anchorCtr="0"/>
          <a:lstStyle>
            <a:lvl1pPr algn="l">
              <a:lnSpc>
                <a:spcPct val="80000"/>
              </a:lnSpc>
              <a:defRPr sz="4500">
                <a:solidFill>
                  <a:schemeClr val="tx1"/>
                </a:solidFill>
              </a:defRPr>
            </a:lvl1pPr>
          </a:lstStyle>
          <a:p>
            <a:r>
              <a:rPr lang="en-GB" dirty="0"/>
              <a:t>Click to add title</a:t>
            </a:r>
          </a:p>
        </p:txBody>
      </p:sp>
      <p:sp>
        <p:nvSpPr>
          <p:cNvPr id="3" name="Subtitle 2"/>
          <p:cNvSpPr>
            <a:spLocks noGrp="1"/>
          </p:cNvSpPr>
          <p:nvPr>
            <p:ph type="subTitle" idx="1" hasCustomPrompt="1"/>
          </p:nvPr>
        </p:nvSpPr>
        <p:spPr>
          <a:xfrm>
            <a:off x="675000" y="3240000"/>
            <a:ext cx="3556811" cy="683100"/>
          </a:xfrm>
        </p:spPr>
        <p:txBody>
          <a:bodyPr/>
          <a:lstStyle>
            <a:lvl1pPr marL="0" indent="0" algn="l">
              <a:spcBef>
                <a:spcPts val="0"/>
              </a:spcBef>
              <a:buFont typeface="Arial" panose="020B0604020202020204" pitchFamily="34" charset="0"/>
              <a:buChar char="​"/>
              <a:defRPr sz="900" b="0">
                <a:solidFill>
                  <a:schemeClr val="tx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dirty="0"/>
              <a:t>Click to add subtitle</a:t>
            </a:r>
          </a:p>
        </p:txBody>
      </p:sp>
      <p:sp>
        <p:nvSpPr>
          <p:cNvPr id="16" name="Text Placeholder 4">
            <a:extLst>
              <a:ext uri="{FF2B5EF4-FFF2-40B4-BE49-F238E27FC236}">
                <a16:creationId xmlns:a16="http://schemas.microsoft.com/office/drawing/2014/main" id="{D3EC336D-76C3-421F-8374-4FEBE711D9F7}"/>
              </a:ext>
            </a:extLst>
          </p:cNvPr>
          <p:cNvSpPr>
            <a:spLocks noGrp="1"/>
          </p:cNvSpPr>
          <p:nvPr>
            <p:ph type="body" sz="quarter" idx="18" hasCustomPrompt="1"/>
          </p:nvPr>
        </p:nvSpPr>
        <p:spPr>
          <a:xfrm>
            <a:off x="675000" y="4320000"/>
            <a:ext cx="3555900" cy="297000"/>
          </a:xfrm>
        </p:spPr>
        <p:txBody>
          <a:bodyPr/>
          <a:lstStyle>
            <a:lvl1pPr marL="0" indent="0">
              <a:lnSpc>
                <a:spcPct val="100000"/>
              </a:lnSpc>
              <a:spcBef>
                <a:spcPts val="0"/>
              </a:spcBef>
              <a:spcAft>
                <a:spcPts val="0"/>
              </a:spcAft>
              <a:buFontTx/>
              <a:buNone/>
              <a:defRPr lang="en-US" sz="1050" b="1" kern="1200" dirty="0" smtClean="0">
                <a:solidFill>
                  <a:schemeClr val="tx1"/>
                </a:solidFill>
                <a:latin typeface="+mn-lt"/>
                <a:ea typeface="+mn-ea"/>
                <a:cs typeface="+mn-cs"/>
              </a:defRPr>
            </a:lvl1pPr>
            <a:lvl2pPr marL="0" indent="0">
              <a:lnSpc>
                <a:spcPct val="100000"/>
              </a:lnSpc>
              <a:spcBef>
                <a:spcPts val="0"/>
              </a:spcBef>
              <a:spcAft>
                <a:spcPts val="0"/>
              </a:spcAft>
              <a:buFontTx/>
              <a:buNone/>
              <a:defRPr lang="en-US" sz="1050" b="0" kern="1200" dirty="0" smtClean="0">
                <a:solidFill>
                  <a:schemeClr val="tx1"/>
                </a:solidFill>
                <a:latin typeface="+mn-lt"/>
                <a:ea typeface="+mn-ea"/>
                <a:cs typeface="+mn-cs"/>
              </a:defRPr>
            </a:lvl2pPr>
            <a:lvl3pPr marL="0" indent="0">
              <a:lnSpc>
                <a:spcPct val="100000"/>
              </a:lnSpc>
              <a:spcBef>
                <a:spcPts val="0"/>
              </a:spcBef>
              <a:spcAft>
                <a:spcPts val="0"/>
              </a:spcAft>
              <a:buFontTx/>
              <a:buNone/>
              <a:defRPr lang="en-US" sz="1050" b="0" kern="1200" dirty="0" smtClean="0">
                <a:solidFill>
                  <a:schemeClr val="tx1"/>
                </a:solidFill>
                <a:latin typeface="+mn-lt"/>
                <a:ea typeface="+mn-ea"/>
                <a:cs typeface="+mn-cs"/>
              </a:defRPr>
            </a:lvl3pPr>
            <a:lvl4pPr marL="0">
              <a:lnSpc>
                <a:spcPct val="100000"/>
              </a:lnSpc>
              <a:spcBef>
                <a:spcPts val="0"/>
              </a:spcBef>
              <a:spcAft>
                <a:spcPts val="0"/>
              </a:spcAft>
              <a:buFontTx/>
              <a:buNone/>
              <a:defRPr lang="en-US" sz="1050" b="0" kern="1200" dirty="0" smtClean="0">
                <a:solidFill>
                  <a:schemeClr val="tx1"/>
                </a:solidFill>
                <a:latin typeface="+mn-lt"/>
                <a:ea typeface="+mn-ea"/>
                <a:cs typeface="+mn-cs"/>
              </a:defRPr>
            </a:lvl4pPr>
            <a:lvl5pPr marL="0">
              <a:lnSpc>
                <a:spcPct val="100000"/>
              </a:lnSpc>
              <a:spcBef>
                <a:spcPts val="0"/>
              </a:spcBef>
              <a:spcAft>
                <a:spcPts val="0"/>
              </a:spcAft>
              <a:buFontTx/>
              <a:buNone/>
              <a:defRPr lang="en-GB" sz="1050" b="0" kern="1200" dirty="0">
                <a:solidFill>
                  <a:schemeClr val="tx1"/>
                </a:solidFill>
                <a:latin typeface="+mn-lt"/>
                <a:ea typeface="+mn-ea"/>
                <a:cs typeface="+mn-cs"/>
              </a:defRPr>
            </a:lvl5pPr>
            <a:lvl6pPr>
              <a:lnSpc>
                <a:spcPct val="100000"/>
              </a:lnSpc>
              <a:spcBef>
                <a:spcPts val="0"/>
              </a:spcBef>
              <a:spcAft>
                <a:spcPts val="0"/>
              </a:spcAft>
              <a:buNone/>
              <a:defRPr lang="en-US" sz="1050" b="0" kern="1200" cap="none" baseline="0" dirty="0" smtClean="0">
                <a:solidFill>
                  <a:schemeClr val="tx1"/>
                </a:solidFill>
                <a:latin typeface="+mn-lt"/>
                <a:ea typeface="+mn-ea"/>
                <a:cs typeface="+mn-cs"/>
              </a:defRPr>
            </a:lvl6pPr>
            <a:lvl7pPr>
              <a:lnSpc>
                <a:spcPct val="100000"/>
              </a:lnSpc>
              <a:spcBef>
                <a:spcPts val="0"/>
              </a:spcBef>
              <a:spcAft>
                <a:spcPts val="0"/>
              </a:spcAft>
              <a:buNone/>
              <a:defRPr lang="en-US" sz="1050" b="0" kern="1200" cap="none" baseline="0" dirty="0" smtClean="0">
                <a:solidFill>
                  <a:schemeClr val="tx1"/>
                </a:solidFill>
                <a:latin typeface="+mn-lt"/>
                <a:ea typeface="+mn-ea"/>
                <a:cs typeface="+mn-cs"/>
              </a:defRPr>
            </a:lvl7pPr>
            <a:lvl8pPr marL="0" indent="0">
              <a:lnSpc>
                <a:spcPct val="100000"/>
              </a:lnSpc>
              <a:spcBef>
                <a:spcPts val="0"/>
              </a:spcBef>
              <a:spcAft>
                <a:spcPts val="0"/>
              </a:spcAft>
              <a:buNone/>
              <a:defRPr lang="en-US" sz="1050" b="0" kern="1200" cap="none" baseline="0" dirty="0" smtClean="0">
                <a:solidFill>
                  <a:schemeClr val="tx1"/>
                </a:solidFill>
                <a:latin typeface="+mn-lt"/>
                <a:ea typeface="+mn-ea"/>
                <a:cs typeface="+mn-cs"/>
              </a:defRPr>
            </a:lvl8pPr>
            <a:lvl9pPr>
              <a:lnSpc>
                <a:spcPct val="100000"/>
              </a:lnSpc>
              <a:spcBef>
                <a:spcPts val="0"/>
              </a:spcBef>
              <a:spcAft>
                <a:spcPts val="0"/>
              </a:spcAft>
              <a:buNone/>
              <a:defRPr lang="en-GB" sz="1050" b="0" kern="1200" cap="none" baseline="0" dirty="0" smtClean="0">
                <a:solidFill>
                  <a:schemeClr val="tx1"/>
                </a:solidFill>
                <a:latin typeface="+mn-lt"/>
                <a:ea typeface="+mn-ea"/>
                <a:cs typeface="+mn-cs"/>
              </a:defRPr>
            </a:lvl9pPr>
          </a:lstStyle>
          <a:p>
            <a:pPr lvl="0"/>
            <a:r>
              <a:rPr lang="en-GB" noProof="0" dirty="0"/>
              <a:t>Click to add text</a:t>
            </a:r>
          </a:p>
        </p:txBody>
      </p:sp>
      <p:sp>
        <p:nvSpPr>
          <p:cNvPr id="17" name="Date Placeholder 1">
            <a:extLst>
              <a:ext uri="{FF2B5EF4-FFF2-40B4-BE49-F238E27FC236}">
                <a16:creationId xmlns:a16="http://schemas.microsoft.com/office/drawing/2014/main" id="{6D60C9B8-54EB-4CAF-B33B-5CBD629B423C}"/>
              </a:ext>
            </a:extLst>
          </p:cNvPr>
          <p:cNvSpPr>
            <a:spLocks noGrp="1"/>
          </p:cNvSpPr>
          <p:nvPr>
            <p:ph type="dt" sz="half" idx="2"/>
          </p:nvPr>
        </p:nvSpPr>
        <p:spPr>
          <a:xfrm>
            <a:off x="675000" y="661500"/>
            <a:ext cx="3556811" cy="162000"/>
          </a:xfrm>
          <a:prstGeom prst="rect">
            <a:avLst/>
          </a:prstGeom>
        </p:spPr>
        <p:txBody>
          <a:bodyPr vert="horz" lIns="0" tIns="0" rIns="0" bIns="0" rtlCol="0" anchor="t" anchorCtr="0"/>
          <a:lstStyle>
            <a:lvl1pPr algn="l">
              <a:defRPr sz="900">
                <a:solidFill>
                  <a:schemeClr val="tx1"/>
                </a:solidFill>
              </a:defRPr>
            </a:lvl1pPr>
          </a:lstStyle>
          <a:p>
            <a:fld id="{6747DEF1-FAC7-4880-8A2A-1DEBD16DED9F}" type="datetime4">
              <a:rPr lang="en-GB" smtClean="0"/>
              <a:t>22 November 2023</a:t>
            </a:fld>
            <a:endParaRPr lang="en-GB" dirty="0"/>
          </a:p>
        </p:txBody>
      </p:sp>
      <p:sp>
        <p:nvSpPr>
          <p:cNvPr id="14" name="TextBox 13">
            <a:extLst>
              <a:ext uri="{FF2B5EF4-FFF2-40B4-BE49-F238E27FC236}">
                <a16:creationId xmlns:a16="http://schemas.microsoft.com/office/drawing/2014/main" id="{A1F9BA6F-0654-4221-B68A-C1F60C878B50}"/>
              </a:ext>
            </a:extLst>
          </p:cNvPr>
          <p:cNvSpPr txBox="1"/>
          <p:nvPr userDrawn="1"/>
        </p:nvSpPr>
        <p:spPr>
          <a:xfrm>
            <a:off x="404813" y="4860000"/>
            <a:ext cx="2116931" cy="126958"/>
          </a:xfrm>
          <a:prstGeom prst="rect">
            <a:avLst/>
          </a:prstGeom>
          <a:noFill/>
        </p:spPr>
        <p:txBody>
          <a:bodyPr wrap="square" lIns="0" tIns="0" rIns="0" bIns="0" rtlCol="0">
            <a:spAutoFit/>
          </a:bodyPr>
          <a:lstStyle/>
          <a:p>
            <a:pPr algn="l"/>
            <a:r>
              <a:rPr lang="en-GB" sz="825" dirty="0">
                <a:solidFill>
                  <a:schemeClr val="bg1"/>
                </a:solidFill>
                <a:latin typeface="+mj-lt"/>
                <a:hlinkClick r:id="rId3">
                  <a:extLst>
                    <a:ext uri="{A12FA001-AC4F-418D-AE19-62706E023703}">
                      <ahyp:hlinkClr xmlns:ahyp="http://schemas.microsoft.com/office/drawing/2018/hyperlinkcolor" val="tx"/>
                    </a:ext>
                  </a:extLst>
                </a:hlinkClick>
              </a:rPr>
              <a:t>business.yougov.com</a:t>
            </a:r>
            <a:endParaRPr lang="en-GB" sz="825" dirty="0">
              <a:solidFill>
                <a:schemeClr val="bg1"/>
              </a:solidFill>
              <a:latin typeface="+mj-lt"/>
            </a:endParaRPr>
          </a:p>
        </p:txBody>
      </p:sp>
    </p:spTree>
    <p:extLst>
      <p:ext uri="{BB962C8B-B14F-4D97-AF65-F5344CB8AC3E}">
        <p14:creationId xmlns:p14="http://schemas.microsoft.com/office/powerpoint/2010/main" val="21100284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plus Client Logo Panel">
    <p:spTree>
      <p:nvGrpSpPr>
        <p:cNvPr id="1" name=""/>
        <p:cNvGrpSpPr/>
        <p:nvPr/>
      </p:nvGrpSpPr>
      <p:grpSpPr>
        <a:xfrm>
          <a:off x="0" y="0"/>
          <a:ext cx="0" cy="0"/>
          <a:chOff x="0" y="0"/>
          <a:chExt cx="0" cy="0"/>
        </a:xfrm>
      </p:grpSpPr>
      <p:sp>
        <p:nvSpPr>
          <p:cNvPr id="13" name="Footer Placeholder 7" hidden="1">
            <a:extLst>
              <a:ext uri="{FF2B5EF4-FFF2-40B4-BE49-F238E27FC236}">
                <a16:creationId xmlns:a16="http://schemas.microsoft.com/office/drawing/2014/main" id="{7FA1167E-E27D-4BFD-ACEF-AA32D33D6234}"/>
              </a:ext>
            </a:extLst>
          </p:cNvPr>
          <p:cNvSpPr>
            <a:spLocks noGrp="1"/>
          </p:cNvSpPr>
          <p:nvPr>
            <p:ph type="ftr" sz="quarter" idx="3"/>
          </p:nvPr>
        </p:nvSpPr>
        <p:spPr bwMode="white">
          <a:xfrm>
            <a:off x="9144900" y="5143500"/>
            <a:ext cx="0" cy="0"/>
          </a:xfrm>
          <a:prstGeom prst="rect">
            <a:avLst/>
          </a:prstGeom>
        </p:spPr>
        <p:txBody>
          <a:bodyPr vert="horz" lIns="0" tIns="0" rIns="0" bIns="0" rtlCol="0" anchor="t" anchorCtr="0"/>
          <a:lstStyle>
            <a:lvl1pPr algn="l">
              <a:defRPr sz="100">
                <a:noFill/>
              </a:defRPr>
            </a:lvl1pPr>
          </a:lstStyle>
          <a:p>
            <a:endParaRPr lang="en-GB" dirty="0"/>
          </a:p>
        </p:txBody>
      </p:sp>
      <p:sp>
        <p:nvSpPr>
          <p:cNvPr id="18" name="Slide Number Placeholder 10" hidden="1">
            <a:extLst>
              <a:ext uri="{FF2B5EF4-FFF2-40B4-BE49-F238E27FC236}">
                <a16:creationId xmlns:a16="http://schemas.microsoft.com/office/drawing/2014/main" id="{D456A3D7-69DD-421B-863A-48C59F76403B}"/>
              </a:ext>
            </a:extLst>
          </p:cNvPr>
          <p:cNvSpPr>
            <a:spLocks noGrp="1"/>
          </p:cNvSpPr>
          <p:nvPr>
            <p:ph type="sldNum" sz="quarter" idx="17"/>
          </p:nvPr>
        </p:nvSpPr>
        <p:spPr>
          <a:xfrm>
            <a:off x="9144900" y="5143500"/>
            <a:ext cx="0" cy="0"/>
          </a:xfrm>
        </p:spPr>
        <p:txBody>
          <a:bodyPr/>
          <a:lstStyle>
            <a:lvl1pPr>
              <a:defRPr sz="100">
                <a:noFill/>
              </a:defRPr>
            </a:lvl1pPr>
          </a:lstStyle>
          <a:p>
            <a:fld id="{23AA811B-2EBD-4900-905E-5BE206449611}" type="slidenum">
              <a:rPr lang="en-GB" smtClean="0"/>
              <a:pPr/>
              <a:t>‹#›</a:t>
            </a:fld>
            <a:endParaRPr lang="en-GB" dirty="0"/>
          </a:p>
        </p:txBody>
      </p:sp>
      <p:pic>
        <p:nvPicPr>
          <p:cNvPr id="7" name="Graphics">
            <a:extLst>
              <a:ext uri="{FF2B5EF4-FFF2-40B4-BE49-F238E27FC236}">
                <a16:creationId xmlns:a16="http://schemas.microsoft.com/office/drawing/2014/main" id="{8EA39949-CB15-4518-A3C1-134F05399A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6" name="Triangle 16">
            <a:extLst>
              <a:ext uri="{FF2B5EF4-FFF2-40B4-BE49-F238E27FC236}">
                <a16:creationId xmlns:a16="http://schemas.microsoft.com/office/drawing/2014/main" id="{E2C5B970-AB55-45E4-9F55-03E5BF225C9D}"/>
              </a:ext>
            </a:extLst>
          </p:cNvPr>
          <p:cNvSpPr/>
          <p:nvPr userDrawn="1"/>
        </p:nvSpPr>
        <p:spPr bwMode="white">
          <a:xfrm rot="5400000" flipH="1">
            <a:off x="8708002" y="4355640"/>
            <a:ext cx="171449" cy="13494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Arial" panose="020B0604020202020204" pitchFamily="34" charset="0"/>
            </a:endParaRPr>
          </a:p>
        </p:txBody>
      </p:sp>
      <p:sp>
        <p:nvSpPr>
          <p:cNvPr id="22" name="Freeform: Shape 21">
            <a:extLst>
              <a:ext uri="{FF2B5EF4-FFF2-40B4-BE49-F238E27FC236}">
                <a16:creationId xmlns:a16="http://schemas.microsoft.com/office/drawing/2014/main" id="{E4CCB2DA-1A25-4197-9361-B584BC66DB37}"/>
              </a:ext>
            </a:extLst>
          </p:cNvPr>
          <p:cNvSpPr/>
          <p:nvPr/>
        </p:nvSpPr>
        <p:spPr>
          <a:xfrm>
            <a:off x="6755606" y="0"/>
            <a:ext cx="1978819" cy="5143500"/>
          </a:xfrm>
          <a:custGeom>
            <a:avLst/>
            <a:gdLst>
              <a:gd name="connsiteX0" fmla="*/ 2 w 2638425"/>
              <a:gd name="connsiteY0" fmla="*/ 2334517 h 6858000"/>
              <a:gd name="connsiteX1" fmla="*/ 2 w 2638425"/>
              <a:gd name="connsiteY1" fmla="*/ 2563116 h 6858000"/>
              <a:gd name="connsiteX2" fmla="*/ 179710 w 2638425"/>
              <a:gd name="connsiteY2" fmla="*/ 2448817 h 6858000"/>
              <a:gd name="connsiteX3" fmla="*/ 0 w 2638425"/>
              <a:gd name="connsiteY3" fmla="*/ 0 h 6858000"/>
              <a:gd name="connsiteX4" fmla="*/ 2638425 w 2638425"/>
              <a:gd name="connsiteY4" fmla="*/ 0 h 6858000"/>
              <a:gd name="connsiteX5" fmla="*/ 2638425 w 2638425"/>
              <a:gd name="connsiteY5" fmla="*/ 6858000 h 6858000"/>
              <a:gd name="connsiteX6" fmla="*/ 0 w 263842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8425" h="6858000">
                <a:moveTo>
                  <a:pt x="2" y="2334517"/>
                </a:moveTo>
                <a:lnTo>
                  <a:pt x="2" y="2563116"/>
                </a:lnTo>
                <a:lnTo>
                  <a:pt x="179710" y="2448817"/>
                </a:lnTo>
                <a:close/>
                <a:moveTo>
                  <a:pt x="0" y="0"/>
                </a:moveTo>
                <a:lnTo>
                  <a:pt x="2638425" y="0"/>
                </a:lnTo>
                <a:lnTo>
                  <a:pt x="2638425" y="6858000"/>
                </a:lnTo>
                <a:lnTo>
                  <a:pt x="0" y="6858000"/>
                </a:lnTo>
                <a:close/>
              </a:path>
            </a:pathLst>
          </a:cu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50" dirty="0"/>
          </a:p>
        </p:txBody>
      </p:sp>
      <p:sp>
        <p:nvSpPr>
          <p:cNvPr id="21" name="Logo">
            <a:extLst>
              <a:ext uri="{FF2B5EF4-FFF2-40B4-BE49-F238E27FC236}">
                <a16:creationId xmlns:a16="http://schemas.microsoft.com/office/drawing/2014/main" id="{4364C69F-B627-43F4-9980-9729CA3C6C83}"/>
              </a:ext>
            </a:extLst>
          </p:cNvPr>
          <p:cNvSpPr>
            <a:spLocks noChangeArrowheads="1"/>
          </p:cNvSpPr>
          <p:nvPr userDrawn="1"/>
        </p:nvSpPr>
        <p:spPr bwMode="auto">
          <a:xfrm>
            <a:off x="7345115" y="4267122"/>
            <a:ext cx="1252689" cy="260545"/>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350" dirty="0"/>
          </a:p>
        </p:txBody>
      </p:sp>
      <p:sp>
        <p:nvSpPr>
          <p:cNvPr id="15" name="Rectangle 14">
            <a:extLst>
              <a:ext uri="{FF2B5EF4-FFF2-40B4-BE49-F238E27FC236}">
                <a16:creationId xmlns:a16="http://schemas.microsoft.com/office/drawing/2014/main" id="{358B9EA3-EF62-4C48-9565-374E01785CC7}"/>
              </a:ext>
            </a:extLst>
          </p:cNvPr>
          <p:cNvSpPr/>
          <p:nvPr userDrawn="1"/>
        </p:nvSpPr>
        <p:spPr bwMode="white">
          <a:xfrm>
            <a:off x="405000" y="4185000"/>
            <a:ext cx="1282500" cy="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en-GB" sz="1500" noProof="0" dirty="0"/>
          </a:p>
        </p:txBody>
      </p:sp>
      <p:sp>
        <p:nvSpPr>
          <p:cNvPr id="2" name="Title 1"/>
          <p:cNvSpPr>
            <a:spLocks noGrp="1"/>
          </p:cNvSpPr>
          <p:nvPr userDrawn="1">
            <p:ph type="ctrTitle" hasCustomPrompt="1"/>
          </p:nvPr>
        </p:nvSpPr>
        <p:spPr bwMode="white">
          <a:xfrm>
            <a:off x="404812" y="1484999"/>
            <a:ext cx="6218100" cy="1377000"/>
          </a:xfrm>
        </p:spPr>
        <p:txBody>
          <a:bodyPr anchor="t" anchorCtr="0"/>
          <a:lstStyle>
            <a:lvl1pPr algn="l">
              <a:defRPr sz="4500">
                <a:solidFill>
                  <a:schemeClr val="bg1"/>
                </a:solidFill>
              </a:defRPr>
            </a:lvl1pPr>
          </a:lstStyle>
          <a:p>
            <a:r>
              <a:rPr lang="en-GB" dirty="0"/>
              <a:t>Click to add title</a:t>
            </a:r>
          </a:p>
        </p:txBody>
      </p:sp>
      <p:sp>
        <p:nvSpPr>
          <p:cNvPr id="3" name="Subtitle 2"/>
          <p:cNvSpPr>
            <a:spLocks noGrp="1"/>
          </p:cNvSpPr>
          <p:nvPr userDrawn="1">
            <p:ph type="subTitle" idx="1" hasCustomPrompt="1"/>
          </p:nvPr>
        </p:nvSpPr>
        <p:spPr bwMode="white">
          <a:xfrm>
            <a:off x="404812" y="3240000"/>
            <a:ext cx="6218100" cy="683100"/>
          </a:xfrm>
        </p:spPr>
        <p:txBody>
          <a:bodyPr/>
          <a:lstStyle>
            <a:lvl1pPr marL="0" indent="0" algn="l">
              <a:spcBef>
                <a:spcPts val="0"/>
              </a:spcBef>
              <a:buFont typeface="Arial" panose="020B0604020202020204" pitchFamily="34" charset="0"/>
              <a:buChar char="​"/>
              <a:defRPr sz="1350" b="1">
                <a:solidFill>
                  <a:schemeClr val="bg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dirty="0"/>
              <a:t>Click to add subtitle</a:t>
            </a:r>
          </a:p>
        </p:txBody>
      </p:sp>
      <p:sp>
        <p:nvSpPr>
          <p:cNvPr id="19" name="Text Placeholder 4">
            <a:extLst>
              <a:ext uri="{FF2B5EF4-FFF2-40B4-BE49-F238E27FC236}">
                <a16:creationId xmlns:a16="http://schemas.microsoft.com/office/drawing/2014/main" id="{D9B0699E-7AC1-42E8-B671-716962F492A3}"/>
              </a:ext>
            </a:extLst>
          </p:cNvPr>
          <p:cNvSpPr>
            <a:spLocks noGrp="1"/>
          </p:cNvSpPr>
          <p:nvPr>
            <p:ph type="body" sz="quarter" idx="18" hasCustomPrompt="1"/>
          </p:nvPr>
        </p:nvSpPr>
        <p:spPr>
          <a:xfrm>
            <a:off x="405000" y="4320000"/>
            <a:ext cx="6218100" cy="189000"/>
          </a:xfrm>
        </p:spPr>
        <p:txBody>
          <a:bodyPr/>
          <a:lstStyle>
            <a:lvl1pPr marL="0" indent="0">
              <a:lnSpc>
                <a:spcPct val="100000"/>
              </a:lnSpc>
              <a:spcBef>
                <a:spcPts val="0"/>
              </a:spcBef>
              <a:spcAft>
                <a:spcPts val="0"/>
              </a:spcAft>
              <a:buFontTx/>
              <a:buNone/>
              <a:defRPr lang="en-US" sz="1050" b="1" kern="1200" dirty="0" smtClean="0">
                <a:solidFill>
                  <a:schemeClr val="bg1"/>
                </a:solidFill>
                <a:latin typeface="+mn-lt"/>
                <a:ea typeface="+mn-ea"/>
                <a:cs typeface="+mn-cs"/>
              </a:defRPr>
            </a:lvl1pPr>
            <a:lvl2pPr marL="0" indent="0">
              <a:lnSpc>
                <a:spcPct val="100000"/>
              </a:lnSpc>
              <a:spcBef>
                <a:spcPts val="0"/>
              </a:spcBef>
              <a:spcAft>
                <a:spcPts val="0"/>
              </a:spcAft>
              <a:buFontTx/>
              <a:buNone/>
              <a:defRPr lang="en-US" sz="1050" b="0" kern="1200" dirty="0" smtClean="0">
                <a:solidFill>
                  <a:schemeClr val="bg1"/>
                </a:solidFill>
                <a:latin typeface="+mn-lt"/>
                <a:ea typeface="+mn-ea"/>
                <a:cs typeface="+mn-cs"/>
              </a:defRPr>
            </a:lvl2pPr>
            <a:lvl3pPr marL="0" indent="0">
              <a:lnSpc>
                <a:spcPct val="100000"/>
              </a:lnSpc>
              <a:spcBef>
                <a:spcPts val="0"/>
              </a:spcBef>
              <a:spcAft>
                <a:spcPts val="0"/>
              </a:spcAft>
              <a:buFontTx/>
              <a:buNone/>
              <a:defRPr lang="en-US" sz="1050" b="0" kern="1200" dirty="0" smtClean="0">
                <a:solidFill>
                  <a:schemeClr val="bg1"/>
                </a:solidFill>
                <a:latin typeface="+mn-lt"/>
                <a:ea typeface="+mn-ea"/>
                <a:cs typeface="+mn-cs"/>
              </a:defRPr>
            </a:lvl3pPr>
            <a:lvl4pPr marL="0">
              <a:lnSpc>
                <a:spcPct val="100000"/>
              </a:lnSpc>
              <a:spcBef>
                <a:spcPts val="0"/>
              </a:spcBef>
              <a:spcAft>
                <a:spcPts val="0"/>
              </a:spcAft>
              <a:buFontTx/>
              <a:buNone/>
              <a:defRPr lang="en-US" sz="1050" b="0" kern="1200" dirty="0" smtClean="0">
                <a:solidFill>
                  <a:schemeClr val="bg1"/>
                </a:solidFill>
                <a:latin typeface="+mn-lt"/>
                <a:ea typeface="+mn-ea"/>
                <a:cs typeface="+mn-cs"/>
              </a:defRPr>
            </a:lvl4pPr>
            <a:lvl5pPr marL="0">
              <a:lnSpc>
                <a:spcPct val="100000"/>
              </a:lnSpc>
              <a:spcBef>
                <a:spcPts val="0"/>
              </a:spcBef>
              <a:spcAft>
                <a:spcPts val="0"/>
              </a:spcAft>
              <a:buFontTx/>
              <a:buNone/>
              <a:defRPr lang="en-GB" sz="1050" b="0" kern="1200" dirty="0">
                <a:solidFill>
                  <a:schemeClr val="bg1"/>
                </a:solidFill>
                <a:latin typeface="+mn-lt"/>
                <a:ea typeface="+mn-ea"/>
                <a:cs typeface="+mn-cs"/>
              </a:defRPr>
            </a:lvl5pPr>
            <a:lvl6pPr>
              <a:lnSpc>
                <a:spcPct val="100000"/>
              </a:lnSpc>
              <a:spcBef>
                <a:spcPts val="0"/>
              </a:spcBef>
              <a:spcAft>
                <a:spcPts val="0"/>
              </a:spcAft>
              <a:buNone/>
              <a:defRPr lang="en-US" sz="1050" b="0" kern="1200" cap="none" baseline="0" dirty="0" smtClean="0">
                <a:solidFill>
                  <a:schemeClr val="bg1"/>
                </a:solidFill>
                <a:latin typeface="+mn-lt"/>
                <a:ea typeface="+mn-ea"/>
                <a:cs typeface="+mn-cs"/>
              </a:defRPr>
            </a:lvl6pPr>
            <a:lvl7pPr>
              <a:lnSpc>
                <a:spcPct val="100000"/>
              </a:lnSpc>
              <a:spcBef>
                <a:spcPts val="0"/>
              </a:spcBef>
              <a:spcAft>
                <a:spcPts val="0"/>
              </a:spcAft>
              <a:buNone/>
              <a:defRPr lang="en-US" sz="1050" b="0" kern="1200" cap="none" baseline="0" dirty="0" smtClean="0">
                <a:solidFill>
                  <a:schemeClr val="bg1"/>
                </a:solidFill>
                <a:latin typeface="+mn-lt"/>
                <a:ea typeface="+mn-ea"/>
                <a:cs typeface="+mn-cs"/>
              </a:defRPr>
            </a:lvl7pPr>
            <a:lvl8pPr marL="0" indent="0">
              <a:lnSpc>
                <a:spcPct val="100000"/>
              </a:lnSpc>
              <a:spcBef>
                <a:spcPts val="0"/>
              </a:spcBef>
              <a:spcAft>
                <a:spcPts val="0"/>
              </a:spcAft>
              <a:buNone/>
              <a:defRPr lang="en-US" sz="1050" b="0" kern="1200" cap="none" baseline="0" dirty="0" smtClean="0">
                <a:solidFill>
                  <a:schemeClr val="bg1"/>
                </a:solidFill>
                <a:latin typeface="+mn-lt"/>
                <a:ea typeface="+mn-ea"/>
                <a:cs typeface="+mn-cs"/>
              </a:defRPr>
            </a:lvl8pPr>
            <a:lvl9pPr>
              <a:lnSpc>
                <a:spcPct val="100000"/>
              </a:lnSpc>
              <a:spcBef>
                <a:spcPts val="0"/>
              </a:spcBef>
              <a:spcAft>
                <a:spcPts val="0"/>
              </a:spcAft>
              <a:buNone/>
              <a:defRPr lang="en-GB" sz="1050" b="0" kern="1200" cap="none" baseline="0" dirty="0" smtClean="0">
                <a:solidFill>
                  <a:schemeClr val="bg1"/>
                </a:solidFill>
                <a:latin typeface="+mn-lt"/>
                <a:ea typeface="+mn-ea"/>
                <a:cs typeface="+mn-cs"/>
              </a:defRPr>
            </a:lvl9pPr>
          </a:lstStyle>
          <a:p>
            <a:pPr lvl="0"/>
            <a:r>
              <a:rPr lang="en-GB" dirty="0"/>
              <a:t>Click to add text</a:t>
            </a:r>
          </a:p>
        </p:txBody>
      </p:sp>
      <p:sp>
        <p:nvSpPr>
          <p:cNvPr id="17" name="Date Placeholder 1">
            <a:extLst>
              <a:ext uri="{FF2B5EF4-FFF2-40B4-BE49-F238E27FC236}">
                <a16:creationId xmlns:a16="http://schemas.microsoft.com/office/drawing/2014/main" id="{6D60C9B8-54EB-4CAF-B33B-5CBD629B423C}"/>
              </a:ext>
            </a:extLst>
          </p:cNvPr>
          <p:cNvSpPr>
            <a:spLocks noGrp="1"/>
          </p:cNvSpPr>
          <p:nvPr userDrawn="1">
            <p:ph type="dt" sz="half" idx="2"/>
          </p:nvPr>
        </p:nvSpPr>
        <p:spPr bwMode="white">
          <a:xfrm>
            <a:off x="405000" y="661500"/>
            <a:ext cx="2686500" cy="162000"/>
          </a:xfrm>
          <a:prstGeom prst="rect">
            <a:avLst/>
          </a:prstGeom>
        </p:spPr>
        <p:txBody>
          <a:bodyPr vert="horz" lIns="0" tIns="0" rIns="0" bIns="0" rtlCol="0" anchor="t" anchorCtr="0"/>
          <a:lstStyle>
            <a:lvl1pPr algn="l">
              <a:defRPr sz="900">
                <a:solidFill>
                  <a:schemeClr val="bg1"/>
                </a:solidFill>
              </a:defRPr>
            </a:lvl1pPr>
          </a:lstStyle>
          <a:p>
            <a:fld id="{1DF46561-0E0E-4239-B422-F72A633CEB3D}" type="datetime4">
              <a:rPr lang="en-GB" smtClean="0"/>
              <a:t>22 November 2023</a:t>
            </a:fld>
            <a:endParaRPr lang="en-GB" dirty="0"/>
          </a:p>
        </p:txBody>
      </p:sp>
      <p:sp>
        <p:nvSpPr>
          <p:cNvPr id="4" name="TextBox 3">
            <a:extLst>
              <a:ext uri="{FF2B5EF4-FFF2-40B4-BE49-F238E27FC236}">
                <a16:creationId xmlns:a16="http://schemas.microsoft.com/office/drawing/2014/main" id="{CB94861F-C7D2-42DA-897F-E0C70692A01E}"/>
              </a:ext>
            </a:extLst>
          </p:cNvPr>
          <p:cNvSpPr txBox="1"/>
          <p:nvPr userDrawn="1"/>
        </p:nvSpPr>
        <p:spPr>
          <a:xfrm>
            <a:off x="5993026" y="-192500"/>
            <a:ext cx="3150974" cy="138500"/>
          </a:xfrm>
          <a:prstGeom prst="rect">
            <a:avLst/>
          </a:prstGeom>
          <a:noFill/>
        </p:spPr>
        <p:txBody>
          <a:bodyPr wrap="square" lIns="0" tIns="0" rIns="0" bIns="0" rtlCol="0" anchor="b" anchorCtr="0">
            <a:spAutoFit/>
          </a:bodyPr>
          <a:lstStyle/>
          <a:p>
            <a:pPr algn="ctr"/>
            <a:r>
              <a:rPr lang="en-GB" sz="900" dirty="0">
                <a:solidFill>
                  <a:srgbClr val="000000"/>
                </a:solidFill>
                <a:effectLst/>
                <a:latin typeface="Calibri" panose="020F0502020204030204" pitchFamily="34" charset="0"/>
                <a:ea typeface="Times New Roman" panose="02020603050405020304" pitchFamily="18" charset="0"/>
              </a:rPr>
              <a:t>Client logo must not appear larger than the YouGov logo </a:t>
            </a:r>
            <a:endParaRPr lang="en-GB" sz="788" dirty="0"/>
          </a:p>
        </p:txBody>
      </p:sp>
      <p:sp>
        <p:nvSpPr>
          <p:cNvPr id="14" name="TextBox 13">
            <a:extLst>
              <a:ext uri="{FF2B5EF4-FFF2-40B4-BE49-F238E27FC236}">
                <a16:creationId xmlns:a16="http://schemas.microsoft.com/office/drawing/2014/main" id="{56685132-37E6-4CA8-AB07-64392A930AFB}"/>
              </a:ext>
            </a:extLst>
          </p:cNvPr>
          <p:cNvSpPr txBox="1"/>
          <p:nvPr userDrawn="1"/>
        </p:nvSpPr>
        <p:spPr>
          <a:xfrm>
            <a:off x="404813" y="4860000"/>
            <a:ext cx="2116931" cy="126958"/>
          </a:xfrm>
          <a:prstGeom prst="rect">
            <a:avLst/>
          </a:prstGeom>
          <a:noFill/>
        </p:spPr>
        <p:txBody>
          <a:bodyPr wrap="square" lIns="0" tIns="0" rIns="0" bIns="0" rtlCol="0">
            <a:spAutoFit/>
          </a:bodyPr>
          <a:lstStyle/>
          <a:p>
            <a:pPr algn="l"/>
            <a:r>
              <a:rPr lang="en-GB" sz="825" dirty="0">
                <a:solidFill>
                  <a:schemeClr val="bg1"/>
                </a:solidFill>
                <a:latin typeface="+mj-lt"/>
                <a:hlinkClick r:id="rId3">
                  <a:extLst>
                    <a:ext uri="{A12FA001-AC4F-418D-AE19-62706E023703}">
                      <ahyp:hlinkClr xmlns:ahyp="http://schemas.microsoft.com/office/drawing/2018/hyperlinkcolor" val="tx"/>
                    </a:ext>
                  </a:extLst>
                </a:hlinkClick>
              </a:rPr>
              <a:t>business.yougov.com</a:t>
            </a:r>
            <a:endParaRPr lang="en-GB" sz="825" dirty="0">
              <a:solidFill>
                <a:schemeClr val="bg1"/>
              </a:solidFill>
              <a:latin typeface="+mj-lt"/>
            </a:endParaRPr>
          </a:p>
        </p:txBody>
      </p:sp>
    </p:spTree>
    <p:extLst>
      <p:ext uri="{BB962C8B-B14F-4D97-AF65-F5344CB8AC3E}">
        <p14:creationId xmlns:p14="http://schemas.microsoft.com/office/powerpoint/2010/main" val="22631767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PICTURE Option A">
    <p:spTree>
      <p:nvGrpSpPr>
        <p:cNvPr id="1" name=""/>
        <p:cNvGrpSpPr/>
        <p:nvPr/>
      </p:nvGrpSpPr>
      <p:grpSpPr>
        <a:xfrm>
          <a:off x="0" y="0"/>
          <a:ext cx="0" cy="0"/>
          <a:chOff x="0" y="0"/>
          <a:chExt cx="0" cy="0"/>
        </a:xfrm>
      </p:grpSpPr>
      <p:sp>
        <p:nvSpPr>
          <p:cNvPr id="9" name="Footer Placeholder 7" hidden="1">
            <a:extLst>
              <a:ext uri="{FF2B5EF4-FFF2-40B4-BE49-F238E27FC236}">
                <a16:creationId xmlns:a16="http://schemas.microsoft.com/office/drawing/2014/main" id="{6556F850-1FDC-47C0-847A-DE7D58163DF8}"/>
              </a:ext>
            </a:extLst>
          </p:cNvPr>
          <p:cNvSpPr>
            <a:spLocks noGrp="1"/>
          </p:cNvSpPr>
          <p:nvPr>
            <p:ph type="ftr" sz="quarter" idx="3"/>
          </p:nvPr>
        </p:nvSpPr>
        <p:spPr bwMode="white">
          <a:xfrm>
            <a:off x="9144900" y="5143500"/>
            <a:ext cx="0" cy="0"/>
          </a:xfrm>
          <a:prstGeom prst="rect">
            <a:avLst/>
          </a:prstGeom>
        </p:spPr>
        <p:txBody>
          <a:bodyPr vert="horz" lIns="0" tIns="0" rIns="0" bIns="0" rtlCol="0" anchor="t" anchorCtr="0"/>
          <a:lstStyle>
            <a:lvl1pPr algn="l">
              <a:defRPr sz="100">
                <a:noFill/>
              </a:defRPr>
            </a:lvl1pPr>
          </a:lstStyle>
          <a:p>
            <a:endParaRPr lang="en-GB" dirty="0"/>
          </a:p>
        </p:txBody>
      </p:sp>
      <p:sp>
        <p:nvSpPr>
          <p:cNvPr id="11" name="Slide Number Placeholder 10" hidden="1">
            <a:extLst>
              <a:ext uri="{FF2B5EF4-FFF2-40B4-BE49-F238E27FC236}">
                <a16:creationId xmlns:a16="http://schemas.microsoft.com/office/drawing/2014/main" id="{0B58DFF8-06A4-4E0E-BCA2-1DDBE57D878C}"/>
              </a:ext>
            </a:extLst>
          </p:cNvPr>
          <p:cNvSpPr>
            <a:spLocks noGrp="1"/>
          </p:cNvSpPr>
          <p:nvPr>
            <p:ph type="sldNum" sz="quarter" idx="17"/>
          </p:nvPr>
        </p:nvSpPr>
        <p:spPr>
          <a:xfrm>
            <a:off x="9144900" y="5143500"/>
            <a:ext cx="0" cy="0"/>
          </a:xfrm>
        </p:spPr>
        <p:txBody>
          <a:bodyPr/>
          <a:lstStyle>
            <a:lvl1pPr>
              <a:defRPr sz="100">
                <a:noFill/>
              </a:defRPr>
            </a:lvl1pPr>
          </a:lstStyle>
          <a:p>
            <a:fld id="{23AA811B-2EBD-4900-905E-5BE206449611}" type="slidenum">
              <a:rPr lang="en-GB" smtClean="0"/>
              <a:pPr/>
              <a:t>‹#›</a:t>
            </a:fld>
            <a:endParaRPr lang="en-GB" dirty="0"/>
          </a:p>
        </p:txBody>
      </p:sp>
      <p:sp>
        <p:nvSpPr>
          <p:cNvPr id="10" name="Picture Placeholder 9">
            <a:extLst>
              <a:ext uri="{FF2B5EF4-FFF2-40B4-BE49-F238E27FC236}">
                <a16:creationId xmlns:a16="http://schemas.microsoft.com/office/drawing/2014/main" id="{3C267DAF-A1E2-456E-AD0A-F26C707DE24B}"/>
              </a:ext>
            </a:extLst>
          </p:cNvPr>
          <p:cNvSpPr>
            <a:spLocks noGrp="1"/>
          </p:cNvSpPr>
          <p:nvPr>
            <p:ph type="pic" sz="quarter" idx="13" hasCustomPrompt="1"/>
          </p:nvPr>
        </p:nvSpPr>
        <p:spPr>
          <a:xfrm>
            <a:off x="0" y="-1"/>
            <a:ext cx="9144900" cy="5146200"/>
          </a:xfrm>
          <a:custGeom>
            <a:avLst/>
            <a:gdLst>
              <a:gd name="connsiteX0" fmla="*/ 540000 w 12193200"/>
              <a:gd name="connsiteY0" fmla="*/ 5580001 h 6861600"/>
              <a:gd name="connsiteX1" fmla="*/ 540000 w 12193200"/>
              <a:gd name="connsiteY1" fmla="*/ 5587201 h 6861600"/>
              <a:gd name="connsiteX2" fmla="*/ 2250000 w 12193200"/>
              <a:gd name="connsiteY2" fmla="*/ 5587201 h 6861600"/>
              <a:gd name="connsiteX3" fmla="*/ 2250000 w 12193200"/>
              <a:gd name="connsiteY3" fmla="*/ 5580001 h 6861600"/>
              <a:gd name="connsiteX4" fmla="*/ 11295612 w 12193200"/>
              <a:gd name="connsiteY4" fmla="*/ 3365933 h 6861600"/>
              <a:gd name="connsiteX5" fmla="*/ 11338398 w 12193200"/>
              <a:gd name="connsiteY5" fmla="*/ 3385290 h 6861600"/>
              <a:gd name="connsiteX6" fmla="*/ 11356139 w 12193200"/>
              <a:gd name="connsiteY6" fmla="*/ 3440224 h 6861600"/>
              <a:gd name="connsiteX7" fmla="*/ 11338398 w 12193200"/>
              <a:gd name="connsiteY7" fmla="*/ 3496205 h 6861600"/>
              <a:gd name="connsiteX8" fmla="*/ 11295612 w 12193200"/>
              <a:gd name="connsiteY8" fmla="*/ 3515040 h 6861600"/>
              <a:gd name="connsiteX9" fmla="*/ 11252825 w 12193200"/>
              <a:gd name="connsiteY9" fmla="*/ 3496205 h 6861600"/>
              <a:gd name="connsiteX10" fmla="*/ 11235606 w 12193200"/>
              <a:gd name="connsiteY10" fmla="*/ 3440748 h 6861600"/>
              <a:gd name="connsiteX11" fmla="*/ 11252825 w 12193200"/>
              <a:gd name="connsiteY11" fmla="*/ 3385290 h 6861600"/>
              <a:gd name="connsiteX12" fmla="*/ 11295612 w 12193200"/>
              <a:gd name="connsiteY12" fmla="*/ 3365933 h 6861600"/>
              <a:gd name="connsiteX13" fmla="*/ 10429961 w 12193200"/>
              <a:gd name="connsiteY13" fmla="*/ 3365933 h 6861600"/>
              <a:gd name="connsiteX14" fmla="*/ 10472748 w 12193200"/>
              <a:gd name="connsiteY14" fmla="*/ 3385290 h 6861600"/>
              <a:gd name="connsiteX15" fmla="*/ 10489967 w 12193200"/>
              <a:gd name="connsiteY15" fmla="*/ 3440224 h 6861600"/>
              <a:gd name="connsiteX16" fmla="*/ 10472748 w 12193200"/>
              <a:gd name="connsiteY16" fmla="*/ 3496205 h 6861600"/>
              <a:gd name="connsiteX17" fmla="*/ 10429961 w 12193200"/>
              <a:gd name="connsiteY17" fmla="*/ 3515040 h 6861600"/>
              <a:gd name="connsiteX18" fmla="*/ 10386652 w 12193200"/>
              <a:gd name="connsiteY18" fmla="*/ 3496205 h 6861600"/>
              <a:gd name="connsiteX19" fmla="*/ 10369433 w 12193200"/>
              <a:gd name="connsiteY19" fmla="*/ 3440748 h 6861600"/>
              <a:gd name="connsiteX20" fmla="*/ 10386652 w 12193200"/>
              <a:gd name="connsiteY20" fmla="*/ 3385290 h 6861600"/>
              <a:gd name="connsiteX21" fmla="*/ 10429961 w 12193200"/>
              <a:gd name="connsiteY21" fmla="*/ 3365933 h 6861600"/>
              <a:gd name="connsiteX22" fmla="*/ 11414058 w 12193200"/>
              <a:gd name="connsiteY22" fmla="*/ 3318846 h 6861600"/>
              <a:gd name="connsiteX23" fmla="*/ 11513720 w 12193200"/>
              <a:gd name="connsiteY23" fmla="*/ 3562126 h 6861600"/>
              <a:gd name="connsiteX24" fmla="*/ 11572161 w 12193200"/>
              <a:gd name="connsiteY24" fmla="*/ 3562126 h 6861600"/>
              <a:gd name="connsiteX25" fmla="*/ 11670257 w 12193200"/>
              <a:gd name="connsiteY25" fmla="*/ 3318846 h 6861600"/>
              <a:gd name="connsiteX26" fmla="*/ 11603468 w 12193200"/>
              <a:gd name="connsiteY26" fmla="*/ 3318846 h 6861600"/>
              <a:gd name="connsiteX27" fmla="*/ 11556507 w 12193200"/>
              <a:gd name="connsiteY27" fmla="*/ 3443364 h 6861600"/>
              <a:gd name="connsiteX28" fmla="*/ 11549202 w 12193200"/>
              <a:gd name="connsiteY28" fmla="*/ 3463768 h 6861600"/>
              <a:gd name="connsiteX29" fmla="*/ 11542418 w 12193200"/>
              <a:gd name="connsiteY29" fmla="*/ 3484695 h 6861600"/>
              <a:gd name="connsiteX30" fmla="*/ 11529374 w 12193200"/>
              <a:gd name="connsiteY30" fmla="*/ 3443364 h 6861600"/>
              <a:gd name="connsiteX31" fmla="*/ 11482413 w 12193200"/>
              <a:gd name="connsiteY31" fmla="*/ 3318846 h 6861600"/>
              <a:gd name="connsiteX32" fmla="*/ 11414058 w 12193200"/>
              <a:gd name="connsiteY32" fmla="*/ 3318846 h 6861600"/>
              <a:gd name="connsiteX33" fmla="*/ 10578149 w 12193200"/>
              <a:gd name="connsiteY33" fmla="*/ 3318846 h 6861600"/>
              <a:gd name="connsiteX34" fmla="*/ 10578149 w 12193200"/>
              <a:gd name="connsiteY34" fmla="*/ 3472662 h 6861600"/>
              <a:gd name="connsiteX35" fmla="*/ 10587020 w 12193200"/>
              <a:gd name="connsiteY35" fmla="*/ 3526550 h 6861600"/>
              <a:gd name="connsiteX36" fmla="*/ 10615718 w 12193200"/>
              <a:gd name="connsiteY36" fmla="*/ 3556894 h 6861600"/>
              <a:gd name="connsiteX37" fmla="*/ 10660592 w 12193200"/>
              <a:gd name="connsiteY37" fmla="*/ 3567358 h 6861600"/>
              <a:gd name="connsiteX38" fmla="*/ 10706510 w 12193200"/>
              <a:gd name="connsiteY38" fmla="*/ 3556371 h 6861600"/>
              <a:gd name="connsiteX39" fmla="*/ 10741992 w 12193200"/>
              <a:gd name="connsiteY39" fmla="*/ 3526026 h 6861600"/>
              <a:gd name="connsiteX40" fmla="*/ 10741992 w 12193200"/>
              <a:gd name="connsiteY40" fmla="*/ 3562126 h 6861600"/>
              <a:gd name="connsiteX41" fmla="*/ 10803041 w 12193200"/>
              <a:gd name="connsiteY41" fmla="*/ 3562126 h 6861600"/>
              <a:gd name="connsiteX42" fmla="*/ 10803041 w 12193200"/>
              <a:gd name="connsiteY42" fmla="*/ 3318846 h 6861600"/>
              <a:gd name="connsiteX43" fmla="*/ 10737296 w 12193200"/>
              <a:gd name="connsiteY43" fmla="*/ 3318846 h 6861600"/>
              <a:gd name="connsiteX44" fmla="*/ 10737296 w 12193200"/>
              <a:gd name="connsiteY44" fmla="*/ 3421390 h 6861600"/>
              <a:gd name="connsiteX45" fmla="*/ 10732599 w 12193200"/>
              <a:gd name="connsiteY45" fmla="*/ 3487311 h 6861600"/>
              <a:gd name="connsiteX46" fmla="*/ 10714337 w 12193200"/>
              <a:gd name="connsiteY46" fmla="*/ 3509808 h 6861600"/>
              <a:gd name="connsiteX47" fmla="*/ 10684595 w 12193200"/>
              <a:gd name="connsiteY47" fmla="*/ 3518702 h 6861600"/>
              <a:gd name="connsiteX48" fmla="*/ 10660592 w 12193200"/>
              <a:gd name="connsiteY48" fmla="*/ 3511900 h 6861600"/>
              <a:gd name="connsiteX49" fmla="*/ 10647026 w 12193200"/>
              <a:gd name="connsiteY49" fmla="*/ 3493589 h 6861600"/>
              <a:gd name="connsiteX50" fmla="*/ 10643373 w 12193200"/>
              <a:gd name="connsiteY50" fmla="*/ 3430807 h 6861600"/>
              <a:gd name="connsiteX51" fmla="*/ 10643373 w 12193200"/>
              <a:gd name="connsiteY51" fmla="*/ 3318846 h 6861600"/>
              <a:gd name="connsiteX52" fmla="*/ 10578149 w 12193200"/>
              <a:gd name="connsiteY52" fmla="*/ 3318846 h 6861600"/>
              <a:gd name="connsiteX53" fmla="*/ 12192000 w 12193200"/>
              <a:gd name="connsiteY53" fmla="*/ 3314701 h 6861600"/>
              <a:gd name="connsiteX54" fmla="*/ 12012076 w 12193200"/>
              <a:gd name="connsiteY54" fmla="*/ 3429000 h 6861600"/>
              <a:gd name="connsiteX55" fmla="*/ 12192000 w 12193200"/>
              <a:gd name="connsiteY55" fmla="*/ 3543300 h 6861600"/>
              <a:gd name="connsiteX56" fmla="*/ 11295612 w 12193200"/>
              <a:gd name="connsiteY56" fmla="*/ 3313614 h 6861600"/>
              <a:gd name="connsiteX57" fmla="*/ 11229866 w 12193200"/>
              <a:gd name="connsiteY57" fmla="*/ 3329310 h 6861600"/>
              <a:gd name="connsiteX58" fmla="*/ 11184470 w 12193200"/>
              <a:gd name="connsiteY58" fmla="*/ 3374827 h 6861600"/>
              <a:gd name="connsiteX59" fmla="*/ 11168295 w 12193200"/>
              <a:gd name="connsiteY59" fmla="*/ 3437085 h 6861600"/>
              <a:gd name="connsiteX60" fmla="*/ 11184470 w 12193200"/>
              <a:gd name="connsiteY60" fmla="*/ 3508238 h 6861600"/>
              <a:gd name="connsiteX61" fmla="*/ 11231431 w 12193200"/>
              <a:gd name="connsiteY61" fmla="*/ 3552709 h 6861600"/>
              <a:gd name="connsiteX62" fmla="*/ 11296133 w 12193200"/>
              <a:gd name="connsiteY62" fmla="*/ 3567358 h 6861600"/>
              <a:gd name="connsiteX63" fmla="*/ 11386925 w 12193200"/>
              <a:gd name="connsiteY63" fmla="*/ 3531258 h 6861600"/>
              <a:gd name="connsiteX64" fmla="*/ 11422928 w 12193200"/>
              <a:gd name="connsiteY64" fmla="*/ 3439701 h 6861600"/>
              <a:gd name="connsiteX65" fmla="*/ 11387447 w 12193200"/>
              <a:gd name="connsiteY65" fmla="*/ 3349191 h 6861600"/>
              <a:gd name="connsiteX66" fmla="*/ 11295612 w 12193200"/>
              <a:gd name="connsiteY66" fmla="*/ 3313614 h 6861600"/>
              <a:gd name="connsiteX67" fmla="*/ 10429439 w 12193200"/>
              <a:gd name="connsiteY67" fmla="*/ 3313614 h 6861600"/>
              <a:gd name="connsiteX68" fmla="*/ 10363693 w 12193200"/>
              <a:gd name="connsiteY68" fmla="*/ 3329310 h 6861600"/>
              <a:gd name="connsiteX69" fmla="*/ 10318298 w 12193200"/>
              <a:gd name="connsiteY69" fmla="*/ 3374827 h 6861600"/>
              <a:gd name="connsiteX70" fmla="*/ 10302644 w 12193200"/>
              <a:gd name="connsiteY70" fmla="*/ 3437085 h 6861600"/>
              <a:gd name="connsiteX71" fmla="*/ 10318298 w 12193200"/>
              <a:gd name="connsiteY71" fmla="*/ 3508238 h 6861600"/>
              <a:gd name="connsiteX72" fmla="*/ 10365259 w 12193200"/>
              <a:gd name="connsiteY72" fmla="*/ 3552709 h 6861600"/>
              <a:gd name="connsiteX73" fmla="*/ 10429961 w 12193200"/>
              <a:gd name="connsiteY73" fmla="*/ 3567358 h 6861600"/>
              <a:gd name="connsiteX74" fmla="*/ 10520752 w 12193200"/>
              <a:gd name="connsiteY74" fmla="*/ 3531258 h 6861600"/>
              <a:gd name="connsiteX75" fmla="*/ 10557278 w 12193200"/>
              <a:gd name="connsiteY75" fmla="*/ 3439701 h 6861600"/>
              <a:gd name="connsiteX76" fmla="*/ 10521274 w 12193200"/>
              <a:gd name="connsiteY76" fmla="*/ 3349191 h 6861600"/>
              <a:gd name="connsiteX77" fmla="*/ 10429439 w 12193200"/>
              <a:gd name="connsiteY77" fmla="*/ 3313614 h 6861600"/>
              <a:gd name="connsiteX78" fmla="*/ 11675997 w 12193200"/>
              <a:gd name="connsiteY78" fmla="*/ 3261296 h 6861600"/>
              <a:gd name="connsiteX79" fmla="*/ 11682258 w 12193200"/>
              <a:gd name="connsiteY79" fmla="*/ 3261296 h 6861600"/>
              <a:gd name="connsiteX80" fmla="*/ 11687998 w 12193200"/>
              <a:gd name="connsiteY80" fmla="*/ 3261819 h 6861600"/>
              <a:gd name="connsiteX81" fmla="*/ 11690607 w 12193200"/>
              <a:gd name="connsiteY81" fmla="*/ 3263389 h 6861600"/>
              <a:gd name="connsiteX82" fmla="*/ 11691651 w 12193200"/>
              <a:gd name="connsiteY82" fmla="*/ 3266528 h 6861600"/>
              <a:gd name="connsiteX83" fmla="*/ 11689564 w 12193200"/>
              <a:gd name="connsiteY83" fmla="*/ 3270190 h 6861600"/>
              <a:gd name="connsiteX84" fmla="*/ 11682780 w 12193200"/>
              <a:gd name="connsiteY84" fmla="*/ 3271760 h 6861600"/>
              <a:gd name="connsiteX85" fmla="*/ 11675997 w 12193200"/>
              <a:gd name="connsiteY85" fmla="*/ 3271760 h 6861600"/>
              <a:gd name="connsiteX86" fmla="*/ 11670257 w 12193200"/>
              <a:gd name="connsiteY86" fmla="*/ 3256588 h 6861600"/>
              <a:gd name="connsiteX87" fmla="*/ 11670257 w 12193200"/>
              <a:gd name="connsiteY87" fmla="*/ 3291641 h 6861600"/>
              <a:gd name="connsiteX88" fmla="*/ 11675997 w 12193200"/>
              <a:gd name="connsiteY88" fmla="*/ 3291641 h 6861600"/>
              <a:gd name="connsiteX89" fmla="*/ 11675997 w 12193200"/>
              <a:gd name="connsiteY89" fmla="*/ 3276468 h 6861600"/>
              <a:gd name="connsiteX90" fmla="*/ 11679128 w 12193200"/>
              <a:gd name="connsiteY90" fmla="*/ 3276468 h 6861600"/>
              <a:gd name="connsiteX91" fmla="*/ 11683824 w 12193200"/>
              <a:gd name="connsiteY91" fmla="*/ 3278038 h 6861600"/>
              <a:gd name="connsiteX92" fmla="*/ 11690085 w 12193200"/>
              <a:gd name="connsiteY92" fmla="*/ 3285886 h 6861600"/>
              <a:gd name="connsiteX93" fmla="*/ 11693216 w 12193200"/>
              <a:gd name="connsiteY93" fmla="*/ 3291641 h 6861600"/>
              <a:gd name="connsiteX94" fmla="*/ 11699999 w 12193200"/>
              <a:gd name="connsiteY94" fmla="*/ 3291641 h 6861600"/>
              <a:gd name="connsiteX95" fmla="*/ 11695825 w 12193200"/>
              <a:gd name="connsiteY95" fmla="*/ 3284840 h 6861600"/>
              <a:gd name="connsiteX96" fmla="*/ 11690607 w 12193200"/>
              <a:gd name="connsiteY96" fmla="*/ 3277515 h 6861600"/>
              <a:gd name="connsiteX97" fmla="*/ 11687476 w 12193200"/>
              <a:gd name="connsiteY97" fmla="*/ 3275945 h 6861600"/>
              <a:gd name="connsiteX98" fmla="*/ 11694781 w 12193200"/>
              <a:gd name="connsiteY98" fmla="*/ 3272806 h 6861600"/>
              <a:gd name="connsiteX99" fmla="*/ 11697390 w 12193200"/>
              <a:gd name="connsiteY99" fmla="*/ 3266005 h 6861600"/>
              <a:gd name="connsiteX100" fmla="*/ 11695825 w 12193200"/>
              <a:gd name="connsiteY100" fmla="*/ 3260773 h 6861600"/>
              <a:gd name="connsiteX101" fmla="*/ 11691651 w 12193200"/>
              <a:gd name="connsiteY101" fmla="*/ 3257111 h 6861600"/>
              <a:gd name="connsiteX102" fmla="*/ 11682258 w 12193200"/>
              <a:gd name="connsiteY102" fmla="*/ 3256588 h 6861600"/>
              <a:gd name="connsiteX103" fmla="*/ 11670257 w 12193200"/>
              <a:gd name="connsiteY103" fmla="*/ 3256588 h 6861600"/>
              <a:gd name="connsiteX104" fmla="*/ 11684867 w 12193200"/>
              <a:gd name="connsiteY104" fmla="*/ 3246124 h 6861600"/>
              <a:gd name="connsiteX105" fmla="*/ 11698434 w 12193200"/>
              <a:gd name="connsiteY105" fmla="*/ 3249786 h 6861600"/>
              <a:gd name="connsiteX106" fmla="*/ 11708348 w 12193200"/>
              <a:gd name="connsiteY106" fmla="*/ 3259727 h 6861600"/>
              <a:gd name="connsiteX107" fmla="*/ 11712522 w 12193200"/>
              <a:gd name="connsiteY107" fmla="*/ 3273329 h 6861600"/>
              <a:gd name="connsiteX108" fmla="*/ 11708348 w 12193200"/>
              <a:gd name="connsiteY108" fmla="*/ 3286932 h 6861600"/>
              <a:gd name="connsiteX109" fmla="*/ 11698434 w 12193200"/>
              <a:gd name="connsiteY109" fmla="*/ 3296873 h 6861600"/>
              <a:gd name="connsiteX110" fmla="*/ 11684867 w 12193200"/>
              <a:gd name="connsiteY110" fmla="*/ 3300535 h 6861600"/>
              <a:gd name="connsiteX111" fmla="*/ 11670779 w 12193200"/>
              <a:gd name="connsiteY111" fmla="*/ 3296873 h 6861600"/>
              <a:gd name="connsiteX112" fmla="*/ 11660865 w 12193200"/>
              <a:gd name="connsiteY112" fmla="*/ 3286932 h 6861600"/>
              <a:gd name="connsiteX113" fmla="*/ 11657212 w 12193200"/>
              <a:gd name="connsiteY113" fmla="*/ 3273329 h 6861600"/>
              <a:gd name="connsiteX114" fmla="*/ 11660865 w 12193200"/>
              <a:gd name="connsiteY114" fmla="*/ 3259727 h 6861600"/>
              <a:gd name="connsiteX115" fmla="*/ 11671301 w 12193200"/>
              <a:gd name="connsiteY115" fmla="*/ 3249786 h 6861600"/>
              <a:gd name="connsiteX116" fmla="*/ 11684867 w 12193200"/>
              <a:gd name="connsiteY116" fmla="*/ 3246124 h 6861600"/>
              <a:gd name="connsiteX117" fmla="*/ 11684867 w 12193200"/>
              <a:gd name="connsiteY117" fmla="*/ 3240892 h 6861600"/>
              <a:gd name="connsiteX118" fmla="*/ 11668692 w 12193200"/>
              <a:gd name="connsiteY118" fmla="*/ 3245078 h 6861600"/>
              <a:gd name="connsiteX119" fmla="*/ 11656169 w 12193200"/>
              <a:gd name="connsiteY119" fmla="*/ 3257111 h 6861600"/>
              <a:gd name="connsiteX120" fmla="*/ 11651473 w 12193200"/>
              <a:gd name="connsiteY120" fmla="*/ 3273329 h 6861600"/>
              <a:gd name="connsiteX121" fmla="*/ 11656169 w 12193200"/>
              <a:gd name="connsiteY121" fmla="*/ 3289548 h 6861600"/>
              <a:gd name="connsiteX122" fmla="*/ 11668170 w 12193200"/>
              <a:gd name="connsiteY122" fmla="*/ 3301581 h 6861600"/>
              <a:gd name="connsiteX123" fmla="*/ 11684867 w 12193200"/>
              <a:gd name="connsiteY123" fmla="*/ 3305767 h 6861600"/>
              <a:gd name="connsiteX124" fmla="*/ 11701043 w 12193200"/>
              <a:gd name="connsiteY124" fmla="*/ 3301581 h 6861600"/>
              <a:gd name="connsiteX125" fmla="*/ 11713566 w 12193200"/>
              <a:gd name="connsiteY125" fmla="*/ 3289548 h 6861600"/>
              <a:gd name="connsiteX126" fmla="*/ 11717740 w 12193200"/>
              <a:gd name="connsiteY126" fmla="*/ 3273329 h 6861600"/>
              <a:gd name="connsiteX127" fmla="*/ 11713044 w 12193200"/>
              <a:gd name="connsiteY127" fmla="*/ 3257111 h 6861600"/>
              <a:gd name="connsiteX128" fmla="*/ 11701043 w 12193200"/>
              <a:gd name="connsiteY128" fmla="*/ 3245078 h 6861600"/>
              <a:gd name="connsiteX129" fmla="*/ 11684867 w 12193200"/>
              <a:gd name="connsiteY129" fmla="*/ 3240892 h 6861600"/>
              <a:gd name="connsiteX130" fmla="*/ 10048010 w 12193200"/>
              <a:gd name="connsiteY130" fmla="*/ 3226243 h 6861600"/>
              <a:gd name="connsiteX131" fmla="*/ 10172718 w 12193200"/>
              <a:gd name="connsiteY131" fmla="*/ 3420867 h 6861600"/>
              <a:gd name="connsiteX132" fmla="*/ 10172718 w 12193200"/>
              <a:gd name="connsiteY132" fmla="*/ 3562126 h 6861600"/>
              <a:gd name="connsiteX133" fmla="*/ 10241594 w 12193200"/>
              <a:gd name="connsiteY133" fmla="*/ 3562126 h 6861600"/>
              <a:gd name="connsiteX134" fmla="*/ 10241594 w 12193200"/>
              <a:gd name="connsiteY134" fmla="*/ 3421390 h 6861600"/>
              <a:gd name="connsiteX135" fmla="*/ 10366824 w 12193200"/>
              <a:gd name="connsiteY135" fmla="*/ 3226243 h 6861600"/>
              <a:gd name="connsiteX136" fmla="*/ 10287512 w 12193200"/>
              <a:gd name="connsiteY136" fmla="*/ 3226243 h 6861600"/>
              <a:gd name="connsiteX137" fmla="*/ 10208722 w 12193200"/>
              <a:gd name="connsiteY137" fmla="*/ 3359131 h 6861600"/>
              <a:gd name="connsiteX138" fmla="*/ 10128366 w 12193200"/>
              <a:gd name="connsiteY138" fmla="*/ 3226243 h 6861600"/>
              <a:gd name="connsiteX139" fmla="*/ 10048010 w 12193200"/>
              <a:gd name="connsiteY139" fmla="*/ 3226243 h 6861600"/>
              <a:gd name="connsiteX140" fmla="*/ 10999756 w 12193200"/>
              <a:gd name="connsiteY140" fmla="*/ 3221011 h 6861600"/>
              <a:gd name="connsiteX141" fmla="*/ 10918357 w 12193200"/>
              <a:gd name="connsiteY141" fmla="*/ 3237753 h 6861600"/>
              <a:gd name="connsiteX142" fmla="*/ 10852611 w 12193200"/>
              <a:gd name="connsiteY142" fmla="*/ 3300012 h 6861600"/>
              <a:gd name="connsiteX143" fmla="*/ 10830696 w 12193200"/>
              <a:gd name="connsiteY143" fmla="*/ 3393138 h 6861600"/>
              <a:gd name="connsiteX144" fmla="*/ 10850524 w 12193200"/>
              <a:gd name="connsiteY144" fmla="*/ 3482602 h 6861600"/>
              <a:gd name="connsiteX145" fmla="*/ 10910008 w 12193200"/>
              <a:gd name="connsiteY145" fmla="*/ 3545907 h 6861600"/>
              <a:gd name="connsiteX146" fmla="*/ 11003409 w 12193200"/>
              <a:gd name="connsiteY146" fmla="*/ 3567881 h 6861600"/>
              <a:gd name="connsiteX147" fmla="*/ 11086374 w 12193200"/>
              <a:gd name="connsiteY147" fmla="*/ 3552185 h 6861600"/>
              <a:gd name="connsiteX148" fmla="*/ 11148988 w 12193200"/>
              <a:gd name="connsiteY148" fmla="*/ 3515563 h 6861600"/>
              <a:gd name="connsiteX149" fmla="*/ 11148988 w 12193200"/>
              <a:gd name="connsiteY149" fmla="*/ 3382151 h 6861600"/>
              <a:gd name="connsiteX150" fmla="*/ 11000800 w 12193200"/>
              <a:gd name="connsiteY150" fmla="*/ 3382151 h 6861600"/>
              <a:gd name="connsiteX151" fmla="*/ 11000800 w 12193200"/>
              <a:gd name="connsiteY151" fmla="*/ 3438655 h 6861600"/>
              <a:gd name="connsiteX152" fmla="*/ 11079590 w 12193200"/>
              <a:gd name="connsiteY152" fmla="*/ 3438655 h 6861600"/>
              <a:gd name="connsiteX153" fmla="*/ 11079590 w 12193200"/>
              <a:gd name="connsiteY153" fmla="*/ 3481033 h 6861600"/>
              <a:gd name="connsiteX154" fmla="*/ 11042543 w 12193200"/>
              <a:gd name="connsiteY154" fmla="*/ 3501437 h 6861600"/>
              <a:gd name="connsiteX155" fmla="*/ 10998713 w 12193200"/>
              <a:gd name="connsiteY155" fmla="*/ 3509808 h 6861600"/>
              <a:gd name="connsiteX156" fmla="*/ 10928271 w 12193200"/>
              <a:gd name="connsiteY156" fmla="*/ 3479986 h 6861600"/>
              <a:gd name="connsiteX157" fmla="*/ 10901138 w 12193200"/>
              <a:gd name="connsiteY157" fmla="*/ 3390522 h 6861600"/>
              <a:gd name="connsiteX158" fmla="*/ 10927749 w 12193200"/>
              <a:gd name="connsiteY158" fmla="*/ 3306813 h 6861600"/>
              <a:gd name="connsiteX159" fmla="*/ 10999756 w 12193200"/>
              <a:gd name="connsiteY159" fmla="*/ 3278561 h 6861600"/>
              <a:gd name="connsiteX160" fmla="*/ 11049326 w 12193200"/>
              <a:gd name="connsiteY160" fmla="*/ 3293210 h 6861600"/>
              <a:gd name="connsiteX161" fmla="*/ 11076459 w 12193200"/>
              <a:gd name="connsiteY161" fmla="*/ 3331926 h 6861600"/>
              <a:gd name="connsiteX162" fmla="*/ 11144814 w 12193200"/>
              <a:gd name="connsiteY162" fmla="*/ 3319369 h 6861600"/>
              <a:gd name="connsiteX163" fmla="*/ 11098896 w 12193200"/>
              <a:gd name="connsiteY163" fmla="*/ 3247170 h 6861600"/>
              <a:gd name="connsiteX164" fmla="*/ 10999756 w 12193200"/>
              <a:gd name="connsiteY164" fmla="*/ 3221011 h 6861600"/>
              <a:gd name="connsiteX165" fmla="*/ 0 w 12193200"/>
              <a:gd name="connsiteY165" fmla="*/ 0 h 6861600"/>
              <a:gd name="connsiteX166" fmla="*/ 12193200 w 12193200"/>
              <a:gd name="connsiteY166" fmla="*/ 0 h 6861600"/>
              <a:gd name="connsiteX167" fmla="*/ 12193200 w 12193200"/>
              <a:gd name="connsiteY167" fmla="*/ 6861600 h 6861600"/>
              <a:gd name="connsiteX168" fmla="*/ 0 w 12193200"/>
              <a:gd name="connsiteY168" fmla="*/ 6861600 h 686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3200" h="6861600">
                <a:moveTo>
                  <a:pt x="540000" y="5580001"/>
                </a:moveTo>
                <a:lnTo>
                  <a:pt x="540000" y="5587201"/>
                </a:lnTo>
                <a:lnTo>
                  <a:pt x="2250000" y="5587201"/>
                </a:lnTo>
                <a:lnTo>
                  <a:pt x="2250000" y="5580001"/>
                </a:lnTo>
                <a:close/>
                <a:moveTo>
                  <a:pt x="11295612" y="3365933"/>
                </a:moveTo>
                <a:cubicBezTo>
                  <a:pt x="11312831" y="3365933"/>
                  <a:pt x="11326919" y="3372211"/>
                  <a:pt x="11338398" y="3385290"/>
                </a:cubicBezTo>
                <a:cubicBezTo>
                  <a:pt x="11349878" y="3397847"/>
                  <a:pt x="11356139" y="3416158"/>
                  <a:pt x="11356139" y="3440224"/>
                </a:cubicBezTo>
                <a:cubicBezTo>
                  <a:pt x="11356139" y="3464291"/>
                  <a:pt x="11349878" y="3483125"/>
                  <a:pt x="11338398" y="3496205"/>
                </a:cubicBezTo>
                <a:cubicBezTo>
                  <a:pt x="11326919" y="3508761"/>
                  <a:pt x="11312831" y="3515040"/>
                  <a:pt x="11295612" y="3515040"/>
                </a:cubicBezTo>
                <a:cubicBezTo>
                  <a:pt x="11278914" y="3515040"/>
                  <a:pt x="11264304" y="3508761"/>
                  <a:pt x="11252825" y="3496205"/>
                </a:cubicBezTo>
                <a:cubicBezTo>
                  <a:pt x="11241345" y="3483125"/>
                  <a:pt x="11235606" y="3464814"/>
                  <a:pt x="11235606" y="3440748"/>
                </a:cubicBezTo>
                <a:cubicBezTo>
                  <a:pt x="11235606" y="3416681"/>
                  <a:pt x="11241345" y="3397847"/>
                  <a:pt x="11252825" y="3385290"/>
                </a:cubicBezTo>
                <a:cubicBezTo>
                  <a:pt x="11264304" y="3372211"/>
                  <a:pt x="11278914" y="3365933"/>
                  <a:pt x="11295612" y="3365933"/>
                </a:cubicBezTo>
                <a:close/>
                <a:moveTo>
                  <a:pt x="10429961" y="3365933"/>
                </a:moveTo>
                <a:cubicBezTo>
                  <a:pt x="10446658" y="3365933"/>
                  <a:pt x="10461268" y="3372211"/>
                  <a:pt x="10472748" y="3385290"/>
                </a:cubicBezTo>
                <a:cubicBezTo>
                  <a:pt x="10484227" y="3397847"/>
                  <a:pt x="10489967" y="3416158"/>
                  <a:pt x="10489967" y="3440224"/>
                </a:cubicBezTo>
                <a:cubicBezTo>
                  <a:pt x="10489967" y="3464291"/>
                  <a:pt x="10484227" y="3483125"/>
                  <a:pt x="10472748" y="3496205"/>
                </a:cubicBezTo>
                <a:cubicBezTo>
                  <a:pt x="10461268" y="3508761"/>
                  <a:pt x="10446658" y="3515040"/>
                  <a:pt x="10429961" y="3515040"/>
                </a:cubicBezTo>
                <a:cubicBezTo>
                  <a:pt x="10412742" y="3515040"/>
                  <a:pt x="10398132" y="3508761"/>
                  <a:pt x="10386652" y="3496205"/>
                </a:cubicBezTo>
                <a:cubicBezTo>
                  <a:pt x="10375173" y="3483125"/>
                  <a:pt x="10369433" y="3464814"/>
                  <a:pt x="10369433" y="3440748"/>
                </a:cubicBezTo>
                <a:cubicBezTo>
                  <a:pt x="10369433" y="3416681"/>
                  <a:pt x="10375173" y="3397847"/>
                  <a:pt x="10386652" y="3385290"/>
                </a:cubicBezTo>
                <a:cubicBezTo>
                  <a:pt x="10398132" y="3372211"/>
                  <a:pt x="10412742" y="3365933"/>
                  <a:pt x="10429961" y="3365933"/>
                </a:cubicBezTo>
                <a:close/>
                <a:moveTo>
                  <a:pt x="11414058" y="3318846"/>
                </a:moveTo>
                <a:cubicBezTo>
                  <a:pt x="11414058" y="3318846"/>
                  <a:pt x="11414058" y="3318846"/>
                  <a:pt x="11513720" y="3562126"/>
                </a:cubicBezTo>
                <a:lnTo>
                  <a:pt x="11572161" y="3562126"/>
                </a:lnTo>
                <a:cubicBezTo>
                  <a:pt x="11572161" y="3562126"/>
                  <a:pt x="11572161" y="3562126"/>
                  <a:pt x="11670257" y="3318846"/>
                </a:cubicBezTo>
                <a:cubicBezTo>
                  <a:pt x="11670257" y="3318846"/>
                  <a:pt x="11670257" y="3318846"/>
                  <a:pt x="11603468" y="3318846"/>
                </a:cubicBezTo>
                <a:cubicBezTo>
                  <a:pt x="11603468" y="3318846"/>
                  <a:pt x="11603468" y="3318846"/>
                  <a:pt x="11556507" y="3443364"/>
                </a:cubicBezTo>
                <a:cubicBezTo>
                  <a:pt x="11553898" y="3450165"/>
                  <a:pt x="11551289" y="3456966"/>
                  <a:pt x="11549202" y="3463768"/>
                </a:cubicBezTo>
                <a:cubicBezTo>
                  <a:pt x="11548158" y="3466907"/>
                  <a:pt x="11546071" y="3473708"/>
                  <a:pt x="11542418" y="3484695"/>
                </a:cubicBezTo>
                <a:cubicBezTo>
                  <a:pt x="11542418" y="3484695"/>
                  <a:pt x="11542418" y="3484695"/>
                  <a:pt x="11529374" y="3443364"/>
                </a:cubicBezTo>
                <a:cubicBezTo>
                  <a:pt x="11529374" y="3443364"/>
                  <a:pt x="11529374" y="3443364"/>
                  <a:pt x="11482413" y="3318846"/>
                </a:cubicBezTo>
                <a:cubicBezTo>
                  <a:pt x="11482413" y="3318846"/>
                  <a:pt x="11482413" y="3318846"/>
                  <a:pt x="11414058" y="3318846"/>
                </a:cubicBezTo>
                <a:close/>
                <a:moveTo>
                  <a:pt x="10578149" y="3318846"/>
                </a:moveTo>
                <a:cubicBezTo>
                  <a:pt x="10578149" y="3318846"/>
                  <a:pt x="10578149" y="3318846"/>
                  <a:pt x="10578149" y="3472662"/>
                </a:cubicBezTo>
                <a:cubicBezTo>
                  <a:pt x="10578149" y="3495682"/>
                  <a:pt x="10581280" y="3513470"/>
                  <a:pt x="10587020" y="3526550"/>
                </a:cubicBezTo>
                <a:cubicBezTo>
                  <a:pt x="10593281" y="3539629"/>
                  <a:pt x="10602674" y="3549570"/>
                  <a:pt x="10615718" y="3556894"/>
                </a:cubicBezTo>
                <a:cubicBezTo>
                  <a:pt x="10628763" y="3564219"/>
                  <a:pt x="10643895" y="3567358"/>
                  <a:pt x="10660592" y="3567358"/>
                </a:cubicBezTo>
                <a:cubicBezTo>
                  <a:pt x="10676768" y="3567358"/>
                  <a:pt x="10691900" y="3563696"/>
                  <a:pt x="10706510" y="3556371"/>
                </a:cubicBezTo>
                <a:cubicBezTo>
                  <a:pt x="10721120" y="3549046"/>
                  <a:pt x="10733121" y="3538583"/>
                  <a:pt x="10741992" y="3526026"/>
                </a:cubicBezTo>
                <a:cubicBezTo>
                  <a:pt x="10741992" y="3526026"/>
                  <a:pt x="10741992" y="3526026"/>
                  <a:pt x="10741992" y="3562126"/>
                </a:cubicBezTo>
                <a:lnTo>
                  <a:pt x="10803041" y="3562126"/>
                </a:lnTo>
                <a:cubicBezTo>
                  <a:pt x="10803041" y="3562126"/>
                  <a:pt x="10803041" y="3562126"/>
                  <a:pt x="10803041" y="3318846"/>
                </a:cubicBezTo>
                <a:cubicBezTo>
                  <a:pt x="10803041" y="3318846"/>
                  <a:pt x="10803041" y="3318846"/>
                  <a:pt x="10737296" y="3318846"/>
                </a:cubicBezTo>
                <a:cubicBezTo>
                  <a:pt x="10737296" y="3318846"/>
                  <a:pt x="10737296" y="3318846"/>
                  <a:pt x="10737296" y="3421390"/>
                </a:cubicBezTo>
                <a:cubicBezTo>
                  <a:pt x="10737296" y="3456443"/>
                  <a:pt x="10735730" y="3478417"/>
                  <a:pt x="10732599" y="3487311"/>
                </a:cubicBezTo>
                <a:cubicBezTo>
                  <a:pt x="10729469" y="3496205"/>
                  <a:pt x="10723207" y="3503530"/>
                  <a:pt x="10714337" y="3509808"/>
                </a:cubicBezTo>
                <a:cubicBezTo>
                  <a:pt x="10705466" y="3515563"/>
                  <a:pt x="10695552" y="3518702"/>
                  <a:pt x="10684595" y="3518702"/>
                </a:cubicBezTo>
                <a:cubicBezTo>
                  <a:pt x="10674681" y="3518702"/>
                  <a:pt x="10666854" y="3516086"/>
                  <a:pt x="10660592" y="3511900"/>
                </a:cubicBezTo>
                <a:cubicBezTo>
                  <a:pt x="10653809" y="3507192"/>
                  <a:pt x="10649635" y="3501437"/>
                  <a:pt x="10647026" y="3493589"/>
                </a:cubicBezTo>
                <a:cubicBezTo>
                  <a:pt x="10644939" y="3485741"/>
                  <a:pt x="10643373" y="3464814"/>
                  <a:pt x="10643373" y="3430807"/>
                </a:cubicBezTo>
                <a:cubicBezTo>
                  <a:pt x="10643373" y="3430807"/>
                  <a:pt x="10643373" y="3430807"/>
                  <a:pt x="10643373" y="3318846"/>
                </a:cubicBezTo>
                <a:cubicBezTo>
                  <a:pt x="10643373" y="3318846"/>
                  <a:pt x="10643373" y="3318846"/>
                  <a:pt x="10578149" y="3318846"/>
                </a:cubicBezTo>
                <a:close/>
                <a:moveTo>
                  <a:pt x="12192000" y="3314701"/>
                </a:moveTo>
                <a:lnTo>
                  <a:pt x="12012076" y="3429000"/>
                </a:lnTo>
                <a:lnTo>
                  <a:pt x="12192000" y="3543300"/>
                </a:lnTo>
                <a:close/>
                <a:moveTo>
                  <a:pt x="11295612" y="3313614"/>
                </a:moveTo>
                <a:cubicBezTo>
                  <a:pt x="11271087" y="3313614"/>
                  <a:pt x="11249172" y="3318846"/>
                  <a:pt x="11229866" y="3329310"/>
                </a:cubicBezTo>
                <a:cubicBezTo>
                  <a:pt x="11210560" y="3339774"/>
                  <a:pt x="11194906" y="3354946"/>
                  <a:pt x="11184470" y="3374827"/>
                </a:cubicBezTo>
                <a:cubicBezTo>
                  <a:pt x="11173512" y="3395231"/>
                  <a:pt x="11168295" y="3415635"/>
                  <a:pt x="11168295" y="3437085"/>
                </a:cubicBezTo>
                <a:cubicBezTo>
                  <a:pt x="11168295" y="3464814"/>
                  <a:pt x="11173512" y="3488880"/>
                  <a:pt x="11184470" y="3508238"/>
                </a:cubicBezTo>
                <a:cubicBezTo>
                  <a:pt x="11194906" y="3527596"/>
                  <a:pt x="11210560" y="3542245"/>
                  <a:pt x="11231431" y="3552709"/>
                </a:cubicBezTo>
                <a:cubicBezTo>
                  <a:pt x="11251781" y="3562649"/>
                  <a:pt x="11273174" y="3567358"/>
                  <a:pt x="11296133" y="3567358"/>
                </a:cubicBezTo>
                <a:cubicBezTo>
                  <a:pt x="11332659" y="3567358"/>
                  <a:pt x="11362922" y="3555325"/>
                  <a:pt x="11386925" y="3531258"/>
                </a:cubicBezTo>
                <a:cubicBezTo>
                  <a:pt x="11410927" y="3507192"/>
                  <a:pt x="11422928" y="3476847"/>
                  <a:pt x="11422928" y="3439701"/>
                </a:cubicBezTo>
                <a:cubicBezTo>
                  <a:pt x="11422928" y="3403602"/>
                  <a:pt x="11411449" y="3373257"/>
                  <a:pt x="11387447" y="3349191"/>
                </a:cubicBezTo>
                <a:cubicBezTo>
                  <a:pt x="11363444" y="3325648"/>
                  <a:pt x="11332659" y="3313614"/>
                  <a:pt x="11295612" y="3313614"/>
                </a:cubicBezTo>
                <a:close/>
                <a:moveTo>
                  <a:pt x="10429439" y="3313614"/>
                </a:moveTo>
                <a:cubicBezTo>
                  <a:pt x="10405437" y="3313614"/>
                  <a:pt x="10383521" y="3318846"/>
                  <a:pt x="10363693" y="3329310"/>
                </a:cubicBezTo>
                <a:cubicBezTo>
                  <a:pt x="10344387" y="3339774"/>
                  <a:pt x="10329255" y="3354946"/>
                  <a:pt x="10318298" y="3374827"/>
                </a:cubicBezTo>
                <a:cubicBezTo>
                  <a:pt x="10307862" y="3395231"/>
                  <a:pt x="10302644" y="3415635"/>
                  <a:pt x="10302644" y="3437085"/>
                </a:cubicBezTo>
                <a:cubicBezTo>
                  <a:pt x="10302644" y="3464814"/>
                  <a:pt x="10307862" y="3488880"/>
                  <a:pt x="10318298" y="3508238"/>
                </a:cubicBezTo>
                <a:cubicBezTo>
                  <a:pt x="10329255" y="3527596"/>
                  <a:pt x="10344909" y="3542245"/>
                  <a:pt x="10365259" y="3552709"/>
                </a:cubicBezTo>
                <a:cubicBezTo>
                  <a:pt x="10385609" y="3562649"/>
                  <a:pt x="10407524" y="3567358"/>
                  <a:pt x="10429961" y="3567358"/>
                </a:cubicBezTo>
                <a:cubicBezTo>
                  <a:pt x="10466486" y="3567358"/>
                  <a:pt x="10496750" y="3555325"/>
                  <a:pt x="10520752" y="3531258"/>
                </a:cubicBezTo>
                <a:cubicBezTo>
                  <a:pt x="10545277" y="3507192"/>
                  <a:pt x="10557278" y="3476847"/>
                  <a:pt x="10557278" y="3439701"/>
                </a:cubicBezTo>
                <a:cubicBezTo>
                  <a:pt x="10557278" y="3403602"/>
                  <a:pt x="10545277" y="3373257"/>
                  <a:pt x="10521274" y="3349191"/>
                </a:cubicBezTo>
                <a:cubicBezTo>
                  <a:pt x="10497272" y="3325648"/>
                  <a:pt x="10467008" y="3313614"/>
                  <a:pt x="10429439" y="3313614"/>
                </a:cubicBezTo>
                <a:close/>
                <a:moveTo>
                  <a:pt x="11675997" y="3261296"/>
                </a:moveTo>
                <a:cubicBezTo>
                  <a:pt x="11675997" y="3261296"/>
                  <a:pt x="11675997" y="3261296"/>
                  <a:pt x="11682258" y="3261296"/>
                </a:cubicBezTo>
                <a:cubicBezTo>
                  <a:pt x="11685389" y="3261296"/>
                  <a:pt x="11686954" y="3261296"/>
                  <a:pt x="11687998" y="3261819"/>
                </a:cubicBezTo>
                <a:cubicBezTo>
                  <a:pt x="11689042" y="3262343"/>
                  <a:pt x="11690085" y="3262866"/>
                  <a:pt x="11690607" y="3263389"/>
                </a:cubicBezTo>
                <a:cubicBezTo>
                  <a:pt x="11691129" y="3264435"/>
                  <a:pt x="11691651" y="3265482"/>
                  <a:pt x="11691651" y="3266528"/>
                </a:cubicBezTo>
                <a:cubicBezTo>
                  <a:pt x="11691651" y="3268098"/>
                  <a:pt x="11691129" y="3269144"/>
                  <a:pt x="11689564" y="3270190"/>
                </a:cubicBezTo>
                <a:cubicBezTo>
                  <a:pt x="11688520" y="3271237"/>
                  <a:pt x="11686433" y="3271760"/>
                  <a:pt x="11682780" y="3271760"/>
                </a:cubicBezTo>
                <a:cubicBezTo>
                  <a:pt x="11682780" y="3271760"/>
                  <a:pt x="11682780" y="3271760"/>
                  <a:pt x="11675997" y="3271760"/>
                </a:cubicBezTo>
                <a:close/>
                <a:moveTo>
                  <a:pt x="11670257" y="3256588"/>
                </a:moveTo>
                <a:cubicBezTo>
                  <a:pt x="11670257" y="3256588"/>
                  <a:pt x="11670257" y="3256588"/>
                  <a:pt x="11670257" y="3291641"/>
                </a:cubicBezTo>
                <a:lnTo>
                  <a:pt x="11675997" y="3291641"/>
                </a:lnTo>
                <a:cubicBezTo>
                  <a:pt x="11675997" y="3291641"/>
                  <a:pt x="11675997" y="3291641"/>
                  <a:pt x="11675997" y="3276468"/>
                </a:cubicBezTo>
                <a:cubicBezTo>
                  <a:pt x="11675997" y="3276468"/>
                  <a:pt x="11675997" y="3276468"/>
                  <a:pt x="11679128" y="3276468"/>
                </a:cubicBezTo>
                <a:cubicBezTo>
                  <a:pt x="11681215" y="3276468"/>
                  <a:pt x="11682780" y="3276992"/>
                  <a:pt x="11683824" y="3278038"/>
                </a:cubicBezTo>
                <a:cubicBezTo>
                  <a:pt x="11685389" y="3279085"/>
                  <a:pt x="11687476" y="3281700"/>
                  <a:pt x="11690085" y="3285886"/>
                </a:cubicBezTo>
                <a:cubicBezTo>
                  <a:pt x="11690085" y="3285886"/>
                  <a:pt x="11690085" y="3285886"/>
                  <a:pt x="11693216" y="3291641"/>
                </a:cubicBezTo>
                <a:cubicBezTo>
                  <a:pt x="11693216" y="3291641"/>
                  <a:pt x="11693216" y="3291641"/>
                  <a:pt x="11699999" y="3291641"/>
                </a:cubicBezTo>
                <a:cubicBezTo>
                  <a:pt x="11699999" y="3291641"/>
                  <a:pt x="11699999" y="3291641"/>
                  <a:pt x="11695825" y="3284840"/>
                </a:cubicBezTo>
                <a:cubicBezTo>
                  <a:pt x="11693738" y="3281177"/>
                  <a:pt x="11691651" y="3279085"/>
                  <a:pt x="11690607" y="3277515"/>
                </a:cubicBezTo>
                <a:cubicBezTo>
                  <a:pt x="11689564" y="3276992"/>
                  <a:pt x="11688520" y="3276468"/>
                  <a:pt x="11687476" y="3275945"/>
                </a:cubicBezTo>
                <a:cubicBezTo>
                  <a:pt x="11690607" y="3275422"/>
                  <a:pt x="11693216" y="3274376"/>
                  <a:pt x="11694781" y="3272806"/>
                </a:cubicBezTo>
                <a:cubicBezTo>
                  <a:pt x="11696869" y="3270713"/>
                  <a:pt x="11697390" y="3268621"/>
                  <a:pt x="11697390" y="3266005"/>
                </a:cubicBezTo>
                <a:cubicBezTo>
                  <a:pt x="11697390" y="3263912"/>
                  <a:pt x="11696869" y="3262343"/>
                  <a:pt x="11695825" y="3260773"/>
                </a:cubicBezTo>
                <a:cubicBezTo>
                  <a:pt x="11694781" y="3259204"/>
                  <a:pt x="11693216" y="3258157"/>
                  <a:pt x="11691651" y="3257111"/>
                </a:cubicBezTo>
                <a:cubicBezTo>
                  <a:pt x="11689564" y="3256588"/>
                  <a:pt x="11686433" y="3256588"/>
                  <a:pt x="11682258" y="3256588"/>
                </a:cubicBezTo>
                <a:cubicBezTo>
                  <a:pt x="11682258" y="3256588"/>
                  <a:pt x="11682258" y="3256588"/>
                  <a:pt x="11670257" y="3256588"/>
                </a:cubicBezTo>
                <a:close/>
                <a:moveTo>
                  <a:pt x="11684867" y="3246124"/>
                </a:moveTo>
                <a:cubicBezTo>
                  <a:pt x="11689042" y="3246124"/>
                  <a:pt x="11693738" y="3247694"/>
                  <a:pt x="11698434" y="3249786"/>
                </a:cubicBezTo>
                <a:cubicBezTo>
                  <a:pt x="11702608" y="3252402"/>
                  <a:pt x="11706261" y="3255541"/>
                  <a:pt x="11708348" y="3259727"/>
                </a:cubicBezTo>
                <a:cubicBezTo>
                  <a:pt x="11710957" y="3264435"/>
                  <a:pt x="11712522" y="3268621"/>
                  <a:pt x="11712522" y="3273329"/>
                </a:cubicBezTo>
                <a:cubicBezTo>
                  <a:pt x="11712522" y="3278038"/>
                  <a:pt x="11710957" y="3282747"/>
                  <a:pt x="11708348" y="3286932"/>
                </a:cubicBezTo>
                <a:cubicBezTo>
                  <a:pt x="11706261" y="3291118"/>
                  <a:pt x="11702608" y="3294780"/>
                  <a:pt x="11698434" y="3296873"/>
                </a:cubicBezTo>
                <a:cubicBezTo>
                  <a:pt x="11694260" y="3299488"/>
                  <a:pt x="11689564" y="3300535"/>
                  <a:pt x="11684867" y="3300535"/>
                </a:cubicBezTo>
                <a:cubicBezTo>
                  <a:pt x="11680171" y="3300535"/>
                  <a:pt x="11675475" y="3299488"/>
                  <a:pt x="11670779" y="3296873"/>
                </a:cubicBezTo>
                <a:cubicBezTo>
                  <a:pt x="11666605" y="3294780"/>
                  <a:pt x="11662952" y="3291118"/>
                  <a:pt x="11660865" y="3286932"/>
                </a:cubicBezTo>
                <a:cubicBezTo>
                  <a:pt x="11658256" y="3282747"/>
                  <a:pt x="11657212" y="3278038"/>
                  <a:pt x="11657212" y="3273329"/>
                </a:cubicBezTo>
                <a:cubicBezTo>
                  <a:pt x="11657212" y="3268621"/>
                  <a:pt x="11658256" y="3264435"/>
                  <a:pt x="11660865" y="3259727"/>
                </a:cubicBezTo>
                <a:cubicBezTo>
                  <a:pt x="11663474" y="3255541"/>
                  <a:pt x="11666605" y="3252402"/>
                  <a:pt x="11671301" y="3249786"/>
                </a:cubicBezTo>
                <a:cubicBezTo>
                  <a:pt x="11675475" y="3247694"/>
                  <a:pt x="11680171" y="3246124"/>
                  <a:pt x="11684867" y="3246124"/>
                </a:cubicBezTo>
                <a:close/>
                <a:moveTo>
                  <a:pt x="11684867" y="3240892"/>
                </a:moveTo>
                <a:cubicBezTo>
                  <a:pt x="11679128" y="3240892"/>
                  <a:pt x="11673910" y="3242462"/>
                  <a:pt x="11668692" y="3245078"/>
                </a:cubicBezTo>
                <a:cubicBezTo>
                  <a:pt x="11662952" y="3247694"/>
                  <a:pt x="11658778" y="3251879"/>
                  <a:pt x="11656169" y="3257111"/>
                </a:cubicBezTo>
                <a:cubicBezTo>
                  <a:pt x="11653038" y="3262343"/>
                  <a:pt x="11651473" y="3267574"/>
                  <a:pt x="11651473" y="3273329"/>
                </a:cubicBezTo>
                <a:cubicBezTo>
                  <a:pt x="11651473" y="3279085"/>
                  <a:pt x="11653038" y="3284316"/>
                  <a:pt x="11656169" y="3289548"/>
                </a:cubicBezTo>
                <a:cubicBezTo>
                  <a:pt x="11658778" y="3294780"/>
                  <a:pt x="11662952" y="3298965"/>
                  <a:pt x="11668170" y="3301581"/>
                </a:cubicBezTo>
                <a:cubicBezTo>
                  <a:pt x="11673388" y="3304720"/>
                  <a:pt x="11679128" y="3305767"/>
                  <a:pt x="11684867" y="3305767"/>
                </a:cubicBezTo>
                <a:cubicBezTo>
                  <a:pt x="11690607" y="3305767"/>
                  <a:pt x="11695825" y="3304720"/>
                  <a:pt x="11701043" y="3301581"/>
                </a:cubicBezTo>
                <a:cubicBezTo>
                  <a:pt x="11706261" y="3298965"/>
                  <a:pt x="11710435" y="3294780"/>
                  <a:pt x="11713566" y="3289548"/>
                </a:cubicBezTo>
                <a:cubicBezTo>
                  <a:pt x="11716175" y="3284316"/>
                  <a:pt x="11717740" y="3279085"/>
                  <a:pt x="11717740" y="3273329"/>
                </a:cubicBezTo>
                <a:cubicBezTo>
                  <a:pt x="11717740" y="3267574"/>
                  <a:pt x="11716175" y="3262343"/>
                  <a:pt x="11713044" y="3257111"/>
                </a:cubicBezTo>
                <a:cubicBezTo>
                  <a:pt x="11710435" y="3251879"/>
                  <a:pt x="11706261" y="3247694"/>
                  <a:pt x="11701043" y="3245078"/>
                </a:cubicBezTo>
                <a:cubicBezTo>
                  <a:pt x="11695825" y="3242462"/>
                  <a:pt x="11690085" y="3240892"/>
                  <a:pt x="11684867" y="3240892"/>
                </a:cubicBezTo>
                <a:close/>
                <a:moveTo>
                  <a:pt x="10048010" y="3226243"/>
                </a:moveTo>
                <a:cubicBezTo>
                  <a:pt x="10048010" y="3226243"/>
                  <a:pt x="10048010" y="3226243"/>
                  <a:pt x="10172718" y="3420867"/>
                </a:cubicBezTo>
                <a:lnTo>
                  <a:pt x="10172718" y="3562126"/>
                </a:lnTo>
                <a:cubicBezTo>
                  <a:pt x="10172718" y="3562126"/>
                  <a:pt x="10172718" y="3562126"/>
                  <a:pt x="10241594" y="3562126"/>
                </a:cubicBezTo>
                <a:cubicBezTo>
                  <a:pt x="10241594" y="3562126"/>
                  <a:pt x="10241594" y="3562126"/>
                  <a:pt x="10241594" y="3421390"/>
                </a:cubicBezTo>
                <a:cubicBezTo>
                  <a:pt x="10241594" y="3421390"/>
                  <a:pt x="10241594" y="3421390"/>
                  <a:pt x="10366824" y="3226243"/>
                </a:cubicBezTo>
                <a:cubicBezTo>
                  <a:pt x="10366824" y="3226243"/>
                  <a:pt x="10366824" y="3226243"/>
                  <a:pt x="10287512" y="3226243"/>
                </a:cubicBezTo>
                <a:cubicBezTo>
                  <a:pt x="10287512" y="3226243"/>
                  <a:pt x="10287512" y="3226243"/>
                  <a:pt x="10208722" y="3359131"/>
                </a:cubicBezTo>
                <a:cubicBezTo>
                  <a:pt x="10208722" y="3359131"/>
                  <a:pt x="10208722" y="3359131"/>
                  <a:pt x="10128366" y="3226243"/>
                </a:cubicBezTo>
                <a:cubicBezTo>
                  <a:pt x="10128366" y="3226243"/>
                  <a:pt x="10128366" y="3226243"/>
                  <a:pt x="10048010" y="3226243"/>
                </a:cubicBezTo>
                <a:close/>
                <a:moveTo>
                  <a:pt x="10999756" y="3221011"/>
                </a:moveTo>
                <a:cubicBezTo>
                  <a:pt x="10967405" y="3221011"/>
                  <a:pt x="10939750" y="3226243"/>
                  <a:pt x="10918357" y="3237753"/>
                </a:cubicBezTo>
                <a:cubicBezTo>
                  <a:pt x="10889658" y="3251879"/>
                  <a:pt x="10867743" y="3272806"/>
                  <a:pt x="10852611" y="3300012"/>
                </a:cubicBezTo>
                <a:cubicBezTo>
                  <a:pt x="10838001" y="3327217"/>
                  <a:pt x="10830696" y="3358085"/>
                  <a:pt x="10830696" y="3393138"/>
                </a:cubicBezTo>
                <a:cubicBezTo>
                  <a:pt x="10830696" y="3425575"/>
                  <a:pt x="10836958" y="3455397"/>
                  <a:pt x="10850524" y="3482602"/>
                </a:cubicBezTo>
                <a:cubicBezTo>
                  <a:pt x="10863569" y="3509808"/>
                  <a:pt x="10883919" y="3531258"/>
                  <a:pt x="10910008" y="3545907"/>
                </a:cubicBezTo>
                <a:cubicBezTo>
                  <a:pt x="10936620" y="3560556"/>
                  <a:pt x="10967927" y="3567881"/>
                  <a:pt x="11003409" y="3567881"/>
                </a:cubicBezTo>
                <a:cubicBezTo>
                  <a:pt x="11031585" y="3567881"/>
                  <a:pt x="11059240" y="3562649"/>
                  <a:pt x="11086374" y="3552185"/>
                </a:cubicBezTo>
                <a:cubicBezTo>
                  <a:pt x="11114028" y="3541722"/>
                  <a:pt x="11134900" y="3529689"/>
                  <a:pt x="11148988" y="3515563"/>
                </a:cubicBezTo>
                <a:cubicBezTo>
                  <a:pt x="11148988" y="3515563"/>
                  <a:pt x="11148988" y="3515563"/>
                  <a:pt x="11148988" y="3382151"/>
                </a:cubicBezTo>
                <a:cubicBezTo>
                  <a:pt x="11148988" y="3382151"/>
                  <a:pt x="11148988" y="3382151"/>
                  <a:pt x="11000800" y="3382151"/>
                </a:cubicBezTo>
                <a:cubicBezTo>
                  <a:pt x="11000800" y="3382151"/>
                  <a:pt x="11000800" y="3382151"/>
                  <a:pt x="11000800" y="3438655"/>
                </a:cubicBezTo>
                <a:lnTo>
                  <a:pt x="11079590" y="3438655"/>
                </a:lnTo>
                <a:cubicBezTo>
                  <a:pt x="11079590" y="3438655"/>
                  <a:pt x="11079590" y="3438655"/>
                  <a:pt x="11079590" y="3481033"/>
                </a:cubicBezTo>
                <a:cubicBezTo>
                  <a:pt x="11069154" y="3489404"/>
                  <a:pt x="11056631" y="3496205"/>
                  <a:pt x="11042543" y="3501437"/>
                </a:cubicBezTo>
                <a:cubicBezTo>
                  <a:pt x="11027933" y="3507192"/>
                  <a:pt x="11013323" y="3509808"/>
                  <a:pt x="10998713" y="3509808"/>
                </a:cubicBezTo>
                <a:cubicBezTo>
                  <a:pt x="10970014" y="3509808"/>
                  <a:pt x="10946534" y="3499867"/>
                  <a:pt x="10928271" y="3479986"/>
                </a:cubicBezTo>
                <a:cubicBezTo>
                  <a:pt x="10910530" y="3460105"/>
                  <a:pt x="10901138" y="3430284"/>
                  <a:pt x="10901138" y="3390522"/>
                </a:cubicBezTo>
                <a:cubicBezTo>
                  <a:pt x="10901138" y="3353376"/>
                  <a:pt x="10910008" y="3325648"/>
                  <a:pt x="10927749" y="3306813"/>
                </a:cubicBezTo>
                <a:cubicBezTo>
                  <a:pt x="10945490" y="3287978"/>
                  <a:pt x="10969492" y="3278561"/>
                  <a:pt x="10999756" y="3278561"/>
                </a:cubicBezTo>
                <a:cubicBezTo>
                  <a:pt x="11019584" y="3278561"/>
                  <a:pt x="11036282" y="3283270"/>
                  <a:pt x="11049326" y="3293210"/>
                </a:cubicBezTo>
                <a:cubicBezTo>
                  <a:pt x="11062371" y="3302628"/>
                  <a:pt x="11071242" y="3315707"/>
                  <a:pt x="11076459" y="3331926"/>
                </a:cubicBezTo>
                <a:cubicBezTo>
                  <a:pt x="11076459" y="3331926"/>
                  <a:pt x="11076459" y="3331926"/>
                  <a:pt x="11144814" y="3319369"/>
                </a:cubicBezTo>
                <a:cubicBezTo>
                  <a:pt x="11138031" y="3288502"/>
                  <a:pt x="11122377" y="3264435"/>
                  <a:pt x="11098896" y="3247170"/>
                </a:cubicBezTo>
                <a:cubicBezTo>
                  <a:pt x="11074894" y="3229382"/>
                  <a:pt x="11042021" y="3221011"/>
                  <a:pt x="10999756" y="3221011"/>
                </a:cubicBezTo>
                <a:close/>
                <a:moveTo>
                  <a:pt x="0" y="0"/>
                </a:moveTo>
                <a:lnTo>
                  <a:pt x="12193200" y="0"/>
                </a:lnTo>
                <a:lnTo>
                  <a:pt x="12193200" y="6861600"/>
                </a:lnTo>
                <a:lnTo>
                  <a:pt x="0" y="6861600"/>
                </a:lnTo>
                <a:close/>
              </a:path>
            </a:pathLst>
          </a:custGeom>
          <a:solidFill>
            <a:schemeClr val="bg2"/>
          </a:solidFill>
          <a:ln w="0">
            <a:solidFill>
              <a:schemeClr val="bg1">
                <a:alpha val="0"/>
              </a:schemeClr>
            </a:solidFill>
          </a:ln>
        </p:spPr>
        <p:txBody>
          <a:bodyPr wrap="square" lIns="144000" tIns="108000">
            <a:noAutofit/>
          </a:bodyPr>
          <a:lstStyle>
            <a:lvl1pPr marL="0" indent="0" algn="l">
              <a:buNone/>
              <a:defRPr sz="1200"/>
            </a:lvl1pPr>
          </a:lstStyle>
          <a:p>
            <a:r>
              <a:rPr lang="en-GB" dirty="0"/>
              <a:t>Click on frame and insert picture using the Insert tab, Pictures</a:t>
            </a:r>
          </a:p>
          <a:p>
            <a:endParaRPr lang="en-GB" dirty="0"/>
          </a:p>
        </p:txBody>
      </p:sp>
      <p:sp>
        <p:nvSpPr>
          <p:cNvPr id="2" name="Title 1"/>
          <p:cNvSpPr>
            <a:spLocks noGrp="1"/>
          </p:cNvSpPr>
          <p:nvPr>
            <p:ph type="ctrTitle" hasCustomPrompt="1"/>
          </p:nvPr>
        </p:nvSpPr>
        <p:spPr>
          <a:xfrm>
            <a:off x="405000" y="1485000"/>
            <a:ext cx="6218100" cy="1377000"/>
          </a:xfrm>
        </p:spPr>
        <p:txBody>
          <a:bodyPr anchor="t" anchorCtr="0"/>
          <a:lstStyle>
            <a:lvl1pPr algn="l">
              <a:defRPr sz="4500">
                <a:solidFill>
                  <a:schemeClr val="bg1"/>
                </a:solidFill>
              </a:defRPr>
            </a:lvl1pPr>
          </a:lstStyle>
          <a:p>
            <a:r>
              <a:rPr lang="en-GB" dirty="0"/>
              <a:t>Click to add title</a:t>
            </a:r>
          </a:p>
        </p:txBody>
      </p:sp>
      <p:sp>
        <p:nvSpPr>
          <p:cNvPr id="3" name="Subtitle 2"/>
          <p:cNvSpPr>
            <a:spLocks noGrp="1"/>
          </p:cNvSpPr>
          <p:nvPr>
            <p:ph type="subTitle" idx="1" hasCustomPrompt="1"/>
          </p:nvPr>
        </p:nvSpPr>
        <p:spPr>
          <a:xfrm>
            <a:off x="405000" y="3240000"/>
            <a:ext cx="6218100" cy="683100"/>
          </a:xfrm>
        </p:spPr>
        <p:txBody>
          <a:bodyPr/>
          <a:lstStyle>
            <a:lvl1pPr marL="0" indent="0" algn="l">
              <a:spcBef>
                <a:spcPts val="0"/>
              </a:spcBef>
              <a:buFont typeface="Arial" panose="020B0604020202020204" pitchFamily="34" charset="0"/>
              <a:buChar char="​"/>
              <a:defRPr sz="1350" b="1">
                <a:solidFill>
                  <a:schemeClr val="bg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dirty="0"/>
              <a:t>Click to add subtitle</a:t>
            </a:r>
          </a:p>
        </p:txBody>
      </p:sp>
      <p:sp>
        <p:nvSpPr>
          <p:cNvPr id="13" name="Text Placeholder 4">
            <a:extLst>
              <a:ext uri="{FF2B5EF4-FFF2-40B4-BE49-F238E27FC236}">
                <a16:creationId xmlns:a16="http://schemas.microsoft.com/office/drawing/2014/main" id="{2286B06C-C83D-4A03-8659-518FA18FB12D}"/>
              </a:ext>
            </a:extLst>
          </p:cNvPr>
          <p:cNvSpPr>
            <a:spLocks noGrp="1"/>
          </p:cNvSpPr>
          <p:nvPr>
            <p:ph type="body" sz="quarter" idx="18" hasCustomPrompt="1"/>
          </p:nvPr>
        </p:nvSpPr>
        <p:spPr>
          <a:xfrm>
            <a:off x="405000" y="4320000"/>
            <a:ext cx="6218100" cy="189000"/>
          </a:xfrm>
        </p:spPr>
        <p:txBody>
          <a:bodyPr/>
          <a:lstStyle>
            <a:lvl1pPr marL="0" indent="0">
              <a:lnSpc>
                <a:spcPct val="100000"/>
              </a:lnSpc>
              <a:spcBef>
                <a:spcPts val="0"/>
              </a:spcBef>
              <a:spcAft>
                <a:spcPts val="0"/>
              </a:spcAft>
              <a:buFontTx/>
              <a:buNone/>
              <a:defRPr lang="en-US" sz="1050" b="1" kern="1200" dirty="0" smtClean="0">
                <a:solidFill>
                  <a:schemeClr val="bg1"/>
                </a:solidFill>
                <a:latin typeface="+mn-lt"/>
                <a:ea typeface="+mn-ea"/>
                <a:cs typeface="+mn-cs"/>
              </a:defRPr>
            </a:lvl1pPr>
            <a:lvl2pPr marL="0" indent="0">
              <a:lnSpc>
                <a:spcPct val="100000"/>
              </a:lnSpc>
              <a:spcBef>
                <a:spcPts val="0"/>
              </a:spcBef>
              <a:spcAft>
                <a:spcPts val="0"/>
              </a:spcAft>
              <a:buFontTx/>
              <a:buNone/>
              <a:defRPr lang="en-US" sz="1050" b="0" kern="1200" dirty="0" smtClean="0">
                <a:solidFill>
                  <a:schemeClr val="bg1"/>
                </a:solidFill>
                <a:latin typeface="+mn-lt"/>
                <a:ea typeface="+mn-ea"/>
                <a:cs typeface="+mn-cs"/>
              </a:defRPr>
            </a:lvl2pPr>
            <a:lvl3pPr marL="0" indent="0">
              <a:lnSpc>
                <a:spcPct val="100000"/>
              </a:lnSpc>
              <a:spcBef>
                <a:spcPts val="0"/>
              </a:spcBef>
              <a:spcAft>
                <a:spcPts val="0"/>
              </a:spcAft>
              <a:buFontTx/>
              <a:buNone/>
              <a:defRPr lang="en-US" sz="1050" b="0" kern="1200" dirty="0" smtClean="0">
                <a:solidFill>
                  <a:schemeClr val="bg1"/>
                </a:solidFill>
                <a:latin typeface="+mn-lt"/>
                <a:ea typeface="+mn-ea"/>
                <a:cs typeface="+mn-cs"/>
              </a:defRPr>
            </a:lvl3pPr>
            <a:lvl4pPr marL="0">
              <a:lnSpc>
                <a:spcPct val="100000"/>
              </a:lnSpc>
              <a:spcBef>
                <a:spcPts val="0"/>
              </a:spcBef>
              <a:spcAft>
                <a:spcPts val="0"/>
              </a:spcAft>
              <a:buFontTx/>
              <a:buNone/>
              <a:defRPr lang="en-US" sz="1050" b="0" kern="1200" dirty="0" smtClean="0">
                <a:solidFill>
                  <a:schemeClr val="bg1"/>
                </a:solidFill>
                <a:latin typeface="+mn-lt"/>
                <a:ea typeface="+mn-ea"/>
                <a:cs typeface="+mn-cs"/>
              </a:defRPr>
            </a:lvl4pPr>
            <a:lvl5pPr marL="0">
              <a:lnSpc>
                <a:spcPct val="100000"/>
              </a:lnSpc>
              <a:spcBef>
                <a:spcPts val="0"/>
              </a:spcBef>
              <a:spcAft>
                <a:spcPts val="0"/>
              </a:spcAft>
              <a:buFontTx/>
              <a:buNone/>
              <a:defRPr lang="en-GB" sz="1050" b="0" kern="1200" dirty="0">
                <a:solidFill>
                  <a:schemeClr val="bg1"/>
                </a:solidFill>
                <a:latin typeface="+mn-lt"/>
                <a:ea typeface="+mn-ea"/>
                <a:cs typeface="+mn-cs"/>
              </a:defRPr>
            </a:lvl5pPr>
            <a:lvl6pPr>
              <a:lnSpc>
                <a:spcPct val="100000"/>
              </a:lnSpc>
              <a:spcBef>
                <a:spcPts val="0"/>
              </a:spcBef>
              <a:spcAft>
                <a:spcPts val="0"/>
              </a:spcAft>
              <a:buNone/>
              <a:defRPr lang="en-US" sz="1050" b="0" kern="1200" cap="none" baseline="0" dirty="0" smtClean="0">
                <a:solidFill>
                  <a:schemeClr val="bg1"/>
                </a:solidFill>
                <a:latin typeface="+mn-lt"/>
                <a:ea typeface="+mn-ea"/>
                <a:cs typeface="+mn-cs"/>
              </a:defRPr>
            </a:lvl6pPr>
            <a:lvl7pPr>
              <a:lnSpc>
                <a:spcPct val="100000"/>
              </a:lnSpc>
              <a:spcBef>
                <a:spcPts val="0"/>
              </a:spcBef>
              <a:spcAft>
                <a:spcPts val="0"/>
              </a:spcAft>
              <a:buNone/>
              <a:defRPr lang="en-US" sz="1050" b="0" kern="1200" cap="none" baseline="0" dirty="0" smtClean="0">
                <a:solidFill>
                  <a:schemeClr val="bg1"/>
                </a:solidFill>
                <a:latin typeface="+mn-lt"/>
                <a:ea typeface="+mn-ea"/>
                <a:cs typeface="+mn-cs"/>
              </a:defRPr>
            </a:lvl7pPr>
            <a:lvl8pPr marL="0" indent="0">
              <a:lnSpc>
                <a:spcPct val="100000"/>
              </a:lnSpc>
              <a:spcBef>
                <a:spcPts val="0"/>
              </a:spcBef>
              <a:spcAft>
                <a:spcPts val="0"/>
              </a:spcAft>
              <a:buNone/>
              <a:defRPr lang="en-US" sz="1050" b="0" kern="1200" cap="none" baseline="0" dirty="0" smtClean="0">
                <a:solidFill>
                  <a:schemeClr val="bg1"/>
                </a:solidFill>
                <a:latin typeface="+mn-lt"/>
                <a:ea typeface="+mn-ea"/>
                <a:cs typeface="+mn-cs"/>
              </a:defRPr>
            </a:lvl8pPr>
            <a:lvl9pPr>
              <a:lnSpc>
                <a:spcPct val="100000"/>
              </a:lnSpc>
              <a:spcBef>
                <a:spcPts val="0"/>
              </a:spcBef>
              <a:spcAft>
                <a:spcPts val="0"/>
              </a:spcAft>
              <a:buNone/>
              <a:defRPr lang="en-GB" sz="1050" b="0" kern="1200" cap="none" baseline="0" dirty="0" smtClean="0">
                <a:solidFill>
                  <a:schemeClr val="bg1"/>
                </a:solidFill>
                <a:latin typeface="+mn-lt"/>
                <a:ea typeface="+mn-ea"/>
                <a:cs typeface="+mn-cs"/>
              </a:defRPr>
            </a:lvl9pPr>
          </a:lstStyle>
          <a:p>
            <a:pPr lvl="0"/>
            <a:r>
              <a:rPr lang="en-GB" dirty="0"/>
              <a:t>Click to add text</a:t>
            </a:r>
          </a:p>
        </p:txBody>
      </p:sp>
      <p:sp>
        <p:nvSpPr>
          <p:cNvPr id="17" name="Date Placeholder 1">
            <a:extLst>
              <a:ext uri="{FF2B5EF4-FFF2-40B4-BE49-F238E27FC236}">
                <a16:creationId xmlns:a16="http://schemas.microsoft.com/office/drawing/2014/main" id="{6D60C9B8-54EB-4CAF-B33B-5CBD629B423C}"/>
              </a:ext>
            </a:extLst>
          </p:cNvPr>
          <p:cNvSpPr>
            <a:spLocks noGrp="1"/>
          </p:cNvSpPr>
          <p:nvPr>
            <p:ph type="dt" sz="half" idx="2"/>
          </p:nvPr>
        </p:nvSpPr>
        <p:spPr>
          <a:xfrm>
            <a:off x="405000" y="661500"/>
            <a:ext cx="2686500" cy="162000"/>
          </a:xfrm>
          <a:prstGeom prst="rect">
            <a:avLst/>
          </a:prstGeom>
        </p:spPr>
        <p:txBody>
          <a:bodyPr vert="horz" lIns="0" tIns="0" rIns="0" bIns="0" rtlCol="0" anchor="t" anchorCtr="0"/>
          <a:lstStyle>
            <a:lvl1pPr algn="l">
              <a:defRPr sz="900">
                <a:solidFill>
                  <a:schemeClr val="bg1"/>
                </a:solidFill>
              </a:defRPr>
            </a:lvl1pPr>
          </a:lstStyle>
          <a:p>
            <a:fld id="{B4D57496-759B-4E99-9FCD-2ACBE4AC4C65}" type="datetime4">
              <a:rPr lang="en-GB" smtClean="0"/>
              <a:t>22 November 2023</a:t>
            </a:fld>
            <a:endParaRPr lang="en-GB" dirty="0"/>
          </a:p>
        </p:txBody>
      </p:sp>
      <p:sp>
        <p:nvSpPr>
          <p:cNvPr id="12" name="TextBox 11">
            <a:extLst>
              <a:ext uri="{FF2B5EF4-FFF2-40B4-BE49-F238E27FC236}">
                <a16:creationId xmlns:a16="http://schemas.microsoft.com/office/drawing/2014/main" id="{17630ABD-E3FB-4A1B-90CD-A8E949DFFDDC}"/>
              </a:ext>
            </a:extLst>
          </p:cNvPr>
          <p:cNvSpPr txBox="1"/>
          <p:nvPr userDrawn="1"/>
        </p:nvSpPr>
        <p:spPr>
          <a:xfrm>
            <a:off x="404813" y="4860000"/>
            <a:ext cx="2116931" cy="126958"/>
          </a:xfrm>
          <a:prstGeom prst="rect">
            <a:avLst/>
          </a:prstGeom>
          <a:noFill/>
        </p:spPr>
        <p:txBody>
          <a:bodyPr wrap="square" lIns="0" tIns="0" rIns="0" bIns="0" rtlCol="0">
            <a:spAutoFit/>
          </a:bodyPr>
          <a:lstStyle/>
          <a:p>
            <a:pPr algn="l"/>
            <a:r>
              <a:rPr lang="en-GB" sz="825" dirty="0">
                <a:solidFill>
                  <a:schemeClr val="bg1"/>
                </a:solidFill>
                <a:latin typeface="+mj-lt"/>
                <a:hlinkClick r:id="rId2">
                  <a:extLst>
                    <a:ext uri="{A12FA001-AC4F-418D-AE19-62706E023703}">
                      <ahyp:hlinkClr xmlns:ahyp="http://schemas.microsoft.com/office/drawing/2018/hyperlinkcolor" val="tx"/>
                    </a:ext>
                  </a:extLst>
                </a:hlinkClick>
              </a:rPr>
              <a:t>business.yougov.com</a:t>
            </a:r>
            <a:endParaRPr lang="en-GB" sz="825" dirty="0">
              <a:solidFill>
                <a:schemeClr val="bg1"/>
              </a:solidFill>
              <a:latin typeface="+mj-lt"/>
            </a:endParaRPr>
          </a:p>
        </p:txBody>
      </p:sp>
    </p:spTree>
    <p:extLst>
      <p:ext uri="{BB962C8B-B14F-4D97-AF65-F5344CB8AC3E}">
        <p14:creationId xmlns:p14="http://schemas.microsoft.com/office/powerpoint/2010/main" val="348359509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PICTURE Medium Box Option">
    <p:spTree>
      <p:nvGrpSpPr>
        <p:cNvPr id="1" name=""/>
        <p:cNvGrpSpPr/>
        <p:nvPr/>
      </p:nvGrpSpPr>
      <p:grpSpPr>
        <a:xfrm>
          <a:off x="0" y="0"/>
          <a:ext cx="0" cy="0"/>
          <a:chOff x="0" y="0"/>
          <a:chExt cx="0" cy="0"/>
        </a:xfrm>
      </p:grpSpPr>
      <p:sp>
        <p:nvSpPr>
          <p:cNvPr id="11" name="Footer Placeholder 7" hidden="1">
            <a:extLst>
              <a:ext uri="{FF2B5EF4-FFF2-40B4-BE49-F238E27FC236}">
                <a16:creationId xmlns:a16="http://schemas.microsoft.com/office/drawing/2014/main" id="{06A0AF63-CE1B-48D1-BC90-E21F42A0C024}"/>
              </a:ext>
            </a:extLst>
          </p:cNvPr>
          <p:cNvSpPr>
            <a:spLocks noGrp="1"/>
          </p:cNvSpPr>
          <p:nvPr>
            <p:ph type="ftr" sz="quarter" idx="3"/>
          </p:nvPr>
        </p:nvSpPr>
        <p:spPr bwMode="white">
          <a:xfrm>
            <a:off x="9144900" y="5143500"/>
            <a:ext cx="0" cy="0"/>
          </a:xfrm>
          <a:prstGeom prst="rect">
            <a:avLst/>
          </a:prstGeom>
        </p:spPr>
        <p:txBody>
          <a:bodyPr vert="horz" lIns="0" tIns="0" rIns="0" bIns="0" rtlCol="0" anchor="t" anchorCtr="0"/>
          <a:lstStyle>
            <a:lvl1pPr algn="l">
              <a:defRPr sz="100">
                <a:noFill/>
              </a:defRPr>
            </a:lvl1pPr>
          </a:lstStyle>
          <a:p>
            <a:endParaRPr lang="en-GB" dirty="0"/>
          </a:p>
        </p:txBody>
      </p:sp>
      <p:sp>
        <p:nvSpPr>
          <p:cNvPr id="13" name="Slide Number Placeholder 10" hidden="1">
            <a:extLst>
              <a:ext uri="{FF2B5EF4-FFF2-40B4-BE49-F238E27FC236}">
                <a16:creationId xmlns:a16="http://schemas.microsoft.com/office/drawing/2014/main" id="{4598F229-9C10-46B3-9164-30B17D9BB811}"/>
              </a:ext>
            </a:extLst>
          </p:cNvPr>
          <p:cNvSpPr txBox="1">
            <a:spLocks/>
          </p:cNvSpPr>
          <p:nvPr userDrawn="1"/>
        </p:nvSpPr>
        <p:spPr>
          <a:xfrm>
            <a:off x="9144900" y="5143500"/>
            <a:ext cx="0" cy="0"/>
          </a:xfrm>
          <a:prstGeom prst="rect">
            <a:avLst/>
          </a:prstGeom>
        </p:spPr>
        <p:txBody>
          <a:bodyPr vert="horz" lIns="0" tIns="0" rIns="0" bIns="0" rtlCol="0" anchor="t" anchorCtr="0"/>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AA811B-2EBD-4900-905E-5BE206449611}" type="slidenum">
              <a:rPr lang="en-GB" sz="100" smtClean="0"/>
              <a:pPr/>
              <a:t>‹#›</a:t>
            </a:fld>
            <a:endParaRPr lang="en-GB" sz="100" dirty="0"/>
          </a:p>
        </p:txBody>
      </p:sp>
      <p:sp>
        <p:nvSpPr>
          <p:cNvPr id="16" name="Picture Placeholder 15">
            <a:extLst>
              <a:ext uri="{FF2B5EF4-FFF2-40B4-BE49-F238E27FC236}">
                <a16:creationId xmlns:a16="http://schemas.microsoft.com/office/drawing/2014/main" id="{8E92D0F8-F4A6-4FB2-8CD3-66E2E083D08F}"/>
              </a:ext>
            </a:extLst>
          </p:cNvPr>
          <p:cNvSpPr>
            <a:spLocks noGrp="1"/>
          </p:cNvSpPr>
          <p:nvPr>
            <p:ph type="pic" sz="quarter" idx="13" hasCustomPrompt="1"/>
          </p:nvPr>
        </p:nvSpPr>
        <p:spPr>
          <a:xfrm>
            <a:off x="0" y="-1"/>
            <a:ext cx="9144900" cy="5146200"/>
          </a:xfrm>
          <a:custGeom>
            <a:avLst/>
            <a:gdLst>
              <a:gd name="connsiteX0" fmla="*/ 11295612 w 12193200"/>
              <a:gd name="connsiteY0" fmla="*/ 3365933 h 6861600"/>
              <a:gd name="connsiteX1" fmla="*/ 11338398 w 12193200"/>
              <a:gd name="connsiteY1" fmla="*/ 3385290 h 6861600"/>
              <a:gd name="connsiteX2" fmla="*/ 11356139 w 12193200"/>
              <a:gd name="connsiteY2" fmla="*/ 3440224 h 6861600"/>
              <a:gd name="connsiteX3" fmla="*/ 11338398 w 12193200"/>
              <a:gd name="connsiteY3" fmla="*/ 3496205 h 6861600"/>
              <a:gd name="connsiteX4" fmla="*/ 11295612 w 12193200"/>
              <a:gd name="connsiteY4" fmla="*/ 3515040 h 6861600"/>
              <a:gd name="connsiteX5" fmla="*/ 11252825 w 12193200"/>
              <a:gd name="connsiteY5" fmla="*/ 3496205 h 6861600"/>
              <a:gd name="connsiteX6" fmla="*/ 11235606 w 12193200"/>
              <a:gd name="connsiteY6" fmla="*/ 3440748 h 6861600"/>
              <a:gd name="connsiteX7" fmla="*/ 11252825 w 12193200"/>
              <a:gd name="connsiteY7" fmla="*/ 3385290 h 6861600"/>
              <a:gd name="connsiteX8" fmla="*/ 11295612 w 12193200"/>
              <a:gd name="connsiteY8" fmla="*/ 3365933 h 6861600"/>
              <a:gd name="connsiteX9" fmla="*/ 10429961 w 12193200"/>
              <a:gd name="connsiteY9" fmla="*/ 3365933 h 6861600"/>
              <a:gd name="connsiteX10" fmla="*/ 10472748 w 12193200"/>
              <a:gd name="connsiteY10" fmla="*/ 3385290 h 6861600"/>
              <a:gd name="connsiteX11" fmla="*/ 10489967 w 12193200"/>
              <a:gd name="connsiteY11" fmla="*/ 3440224 h 6861600"/>
              <a:gd name="connsiteX12" fmla="*/ 10472748 w 12193200"/>
              <a:gd name="connsiteY12" fmla="*/ 3496205 h 6861600"/>
              <a:gd name="connsiteX13" fmla="*/ 10429961 w 12193200"/>
              <a:gd name="connsiteY13" fmla="*/ 3515040 h 6861600"/>
              <a:gd name="connsiteX14" fmla="*/ 10386652 w 12193200"/>
              <a:gd name="connsiteY14" fmla="*/ 3496205 h 6861600"/>
              <a:gd name="connsiteX15" fmla="*/ 10369433 w 12193200"/>
              <a:gd name="connsiteY15" fmla="*/ 3440748 h 6861600"/>
              <a:gd name="connsiteX16" fmla="*/ 10386652 w 12193200"/>
              <a:gd name="connsiteY16" fmla="*/ 3385290 h 6861600"/>
              <a:gd name="connsiteX17" fmla="*/ 10429961 w 12193200"/>
              <a:gd name="connsiteY17" fmla="*/ 3365933 h 6861600"/>
              <a:gd name="connsiteX18" fmla="*/ 11414058 w 12193200"/>
              <a:gd name="connsiteY18" fmla="*/ 3318846 h 6861600"/>
              <a:gd name="connsiteX19" fmla="*/ 11513720 w 12193200"/>
              <a:gd name="connsiteY19" fmla="*/ 3562126 h 6861600"/>
              <a:gd name="connsiteX20" fmla="*/ 11572161 w 12193200"/>
              <a:gd name="connsiteY20" fmla="*/ 3562126 h 6861600"/>
              <a:gd name="connsiteX21" fmla="*/ 11670257 w 12193200"/>
              <a:gd name="connsiteY21" fmla="*/ 3318846 h 6861600"/>
              <a:gd name="connsiteX22" fmla="*/ 11603468 w 12193200"/>
              <a:gd name="connsiteY22" fmla="*/ 3318846 h 6861600"/>
              <a:gd name="connsiteX23" fmla="*/ 11556507 w 12193200"/>
              <a:gd name="connsiteY23" fmla="*/ 3443364 h 6861600"/>
              <a:gd name="connsiteX24" fmla="*/ 11549202 w 12193200"/>
              <a:gd name="connsiteY24" fmla="*/ 3463768 h 6861600"/>
              <a:gd name="connsiteX25" fmla="*/ 11542418 w 12193200"/>
              <a:gd name="connsiteY25" fmla="*/ 3484695 h 6861600"/>
              <a:gd name="connsiteX26" fmla="*/ 11529374 w 12193200"/>
              <a:gd name="connsiteY26" fmla="*/ 3443364 h 6861600"/>
              <a:gd name="connsiteX27" fmla="*/ 11482413 w 12193200"/>
              <a:gd name="connsiteY27" fmla="*/ 3318846 h 6861600"/>
              <a:gd name="connsiteX28" fmla="*/ 11414058 w 12193200"/>
              <a:gd name="connsiteY28" fmla="*/ 3318846 h 6861600"/>
              <a:gd name="connsiteX29" fmla="*/ 10578149 w 12193200"/>
              <a:gd name="connsiteY29" fmla="*/ 3318846 h 6861600"/>
              <a:gd name="connsiteX30" fmla="*/ 10578149 w 12193200"/>
              <a:gd name="connsiteY30" fmla="*/ 3472662 h 6861600"/>
              <a:gd name="connsiteX31" fmla="*/ 10587020 w 12193200"/>
              <a:gd name="connsiteY31" fmla="*/ 3526550 h 6861600"/>
              <a:gd name="connsiteX32" fmla="*/ 10615718 w 12193200"/>
              <a:gd name="connsiteY32" fmla="*/ 3556894 h 6861600"/>
              <a:gd name="connsiteX33" fmla="*/ 10660592 w 12193200"/>
              <a:gd name="connsiteY33" fmla="*/ 3567358 h 6861600"/>
              <a:gd name="connsiteX34" fmla="*/ 10706510 w 12193200"/>
              <a:gd name="connsiteY34" fmla="*/ 3556371 h 6861600"/>
              <a:gd name="connsiteX35" fmla="*/ 10741992 w 12193200"/>
              <a:gd name="connsiteY35" fmla="*/ 3526026 h 6861600"/>
              <a:gd name="connsiteX36" fmla="*/ 10741992 w 12193200"/>
              <a:gd name="connsiteY36" fmla="*/ 3562126 h 6861600"/>
              <a:gd name="connsiteX37" fmla="*/ 10803041 w 12193200"/>
              <a:gd name="connsiteY37" fmla="*/ 3562126 h 6861600"/>
              <a:gd name="connsiteX38" fmla="*/ 10803041 w 12193200"/>
              <a:gd name="connsiteY38" fmla="*/ 3318846 h 6861600"/>
              <a:gd name="connsiteX39" fmla="*/ 10737296 w 12193200"/>
              <a:gd name="connsiteY39" fmla="*/ 3318846 h 6861600"/>
              <a:gd name="connsiteX40" fmla="*/ 10737296 w 12193200"/>
              <a:gd name="connsiteY40" fmla="*/ 3421390 h 6861600"/>
              <a:gd name="connsiteX41" fmla="*/ 10732599 w 12193200"/>
              <a:gd name="connsiteY41" fmla="*/ 3487311 h 6861600"/>
              <a:gd name="connsiteX42" fmla="*/ 10714337 w 12193200"/>
              <a:gd name="connsiteY42" fmla="*/ 3509808 h 6861600"/>
              <a:gd name="connsiteX43" fmla="*/ 10684595 w 12193200"/>
              <a:gd name="connsiteY43" fmla="*/ 3518702 h 6861600"/>
              <a:gd name="connsiteX44" fmla="*/ 10660592 w 12193200"/>
              <a:gd name="connsiteY44" fmla="*/ 3511900 h 6861600"/>
              <a:gd name="connsiteX45" fmla="*/ 10647026 w 12193200"/>
              <a:gd name="connsiteY45" fmla="*/ 3493589 h 6861600"/>
              <a:gd name="connsiteX46" fmla="*/ 10643373 w 12193200"/>
              <a:gd name="connsiteY46" fmla="*/ 3430807 h 6861600"/>
              <a:gd name="connsiteX47" fmla="*/ 10643373 w 12193200"/>
              <a:gd name="connsiteY47" fmla="*/ 3318846 h 6861600"/>
              <a:gd name="connsiteX48" fmla="*/ 10578149 w 12193200"/>
              <a:gd name="connsiteY48" fmla="*/ 3318846 h 6861600"/>
              <a:gd name="connsiteX49" fmla="*/ 12192000 w 12193200"/>
              <a:gd name="connsiteY49" fmla="*/ 3314701 h 6861600"/>
              <a:gd name="connsiteX50" fmla="*/ 12012076 w 12193200"/>
              <a:gd name="connsiteY50" fmla="*/ 3429000 h 6861600"/>
              <a:gd name="connsiteX51" fmla="*/ 12192000 w 12193200"/>
              <a:gd name="connsiteY51" fmla="*/ 3543300 h 6861600"/>
              <a:gd name="connsiteX52" fmla="*/ 11295612 w 12193200"/>
              <a:gd name="connsiteY52" fmla="*/ 3313614 h 6861600"/>
              <a:gd name="connsiteX53" fmla="*/ 11229866 w 12193200"/>
              <a:gd name="connsiteY53" fmla="*/ 3329310 h 6861600"/>
              <a:gd name="connsiteX54" fmla="*/ 11184470 w 12193200"/>
              <a:gd name="connsiteY54" fmla="*/ 3374827 h 6861600"/>
              <a:gd name="connsiteX55" fmla="*/ 11168295 w 12193200"/>
              <a:gd name="connsiteY55" fmla="*/ 3437085 h 6861600"/>
              <a:gd name="connsiteX56" fmla="*/ 11184470 w 12193200"/>
              <a:gd name="connsiteY56" fmla="*/ 3508238 h 6861600"/>
              <a:gd name="connsiteX57" fmla="*/ 11231431 w 12193200"/>
              <a:gd name="connsiteY57" fmla="*/ 3552709 h 6861600"/>
              <a:gd name="connsiteX58" fmla="*/ 11296133 w 12193200"/>
              <a:gd name="connsiteY58" fmla="*/ 3567358 h 6861600"/>
              <a:gd name="connsiteX59" fmla="*/ 11386925 w 12193200"/>
              <a:gd name="connsiteY59" fmla="*/ 3531258 h 6861600"/>
              <a:gd name="connsiteX60" fmla="*/ 11422928 w 12193200"/>
              <a:gd name="connsiteY60" fmla="*/ 3439701 h 6861600"/>
              <a:gd name="connsiteX61" fmla="*/ 11387447 w 12193200"/>
              <a:gd name="connsiteY61" fmla="*/ 3349191 h 6861600"/>
              <a:gd name="connsiteX62" fmla="*/ 11295612 w 12193200"/>
              <a:gd name="connsiteY62" fmla="*/ 3313614 h 6861600"/>
              <a:gd name="connsiteX63" fmla="*/ 10429439 w 12193200"/>
              <a:gd name="connsiteY63" fmla="*/ 3313614 h 6861600"/>
              <a:gd name="connsiteX64" fmla="*/ 10363693 w 12193200"/>
              <a:gd name="connsiteY64" fmla="*/ 3329310 h 6861600"/>
              <a:gd name="connsiteX65" fmla="*/ 10318298 w 12193200"/>
              <a:gd name="connsiteY65" fmla="*/ 3374827 h 6861600"/>
              <a:gd name="connsiteX66" fmla="*/ 10302644 w 12193200"/>
              <a:gd name="connsiteY66" fmla="*/ 3437085 h 6861600"/>
              <a:gd name="connsiteX67" fmla="*/ 10318298 w 12193200"/>
              <a:gd name="connsiteY67" fmla="*/ 3508238 h 6861600"/>
              <a:gd name="connsiteX68" fmla="*/ 10365259 w 12193200"/>
              <a:gd name="connsiteY68" fmla="*/ 3552709 h 6861600"/>
              <a:gd name="connsiteX69" fmla="*/ 10429961 w 12193200"/>
              <a:gd name="connsiteY69" fmla="*/ 3567358 h 6861600"/>
              <a:gd name="connsiteX70" fmla="*/ 10520752 w 12193200"/>
              <a:gd name="connsiteY70" fmla="*/ 3531258 h 6861600"/>
              <a:gd name="connsiteX71" fmla="*/ 10557278 w 12193200"/>
              <a:gd name="connsiteY71" fmla="*/ 3439701 h 6861600"/>
              <a:gd name="connsiteX72" fmla="*/ 10521274 w 12193200"/>
              <a:gd name="connsiteY72" fmla="*/ 3349191 h 6861600"/>
              <a:gd name="connsiteX73" fmla="*/ 10429439 w 12193200"/>
              <a:gd name="connsiteY73" fmla="*/ 3313614 h 6861600"/>
              <a:gd name="connsiteX74" fmla="*/ 11675997 w 12193200"/>
              <a:gd name="connsiteY74" fmla="*/ 3261296 h 6861600"/>
              <a:gd name="connsiteX75" fmla="*/ 11682258 w 12193200"/>
              <a:gd name="connsiteY75" fmla="*/ 3261296 h 6861600"/>
              <a:gd name="connsiteX76" fmla="*/ 11687998 w 12193200"/>
              <a:gd name="connsiteY76" fmla="*/ 3261819 h 6861600"/>
              <a:gd name="connsiteX77" fmla="*/ 11690607 w 12193200"/>
              <a:gd name="connsiteY77" fmla="*/ 3263389 h 6861600"/>
              <a:gd name="connsiteX78" fmla="*/ 11691651 w 12193200"/>
              <a:gd name="connsiteY78" fmla="*/ 3266528 h 6861600"/>
              <a:gd name="connsiteX79" fmla="*/ 11689564 w 12193200"/>
              <a:gd name="connsiteY79" fmla="*/ 3270190 h 6861600"/>
              <a:gd name="connsiteX80" fmla="*/ 11682780 w 12193200"/>
              <a:gd name="connsiteY80" fmla="*/ 3271760 h 6861600"/>
              <a:gd name="connsiteX81" fmla="*/ 11675997 w 12193200"/>
              <a:gd name="connsiteY81" fmla="*/ 3271760 h 6861600"/>
              <a:gd name="connsiteX82" fmla="*/ 11670257 w 12193200"/>
              <a:gd name="connsiteY82" fmla="*/ 3256588 h 6861600"/>
              <a:gd name="connsiteX83" fmla="*/ 11670257 w 12193200"/>
              <a:gd name="connsiteY83" fmla="*/ 3291641 h 6861600"/>
              <a:gd name="connsiteX84" fmla="*/ 11675997 w 12193200"/>
              <a:gd name="connsiteY84" fmla="*/ 3291641 h 6861600"/>
              <a:gd name="connsiteX85" fmla="*/ 11675997 w 12193200"/>
              <a:gd name="connsiteY85" fmla="*/ 3276468 h 6861600"/>
              <a:gd name="connsiteX86" fmla="*/ 11679128 w 12193200"/>
              <a:gd name="connsiteY86" fmla="*/ 3276468 h 6861600"/>
              <a:gd name="connsiteX87" fmla="*/ 11683824 w 12193200"/>
              <a:gd name="connsiteY87" fmla="*/ 3278038 h 6861600"/>
              <a:gd name="connsiteX88" fmla="*/ 11690085 w 12193200"/>
              <a:gd name="connsiteY88" fmla="*/ 3285886 h 6861600"/>
              <a:gd name="connsiteX89" fmla="*/ 11693216 w 12193200"/>
              <a:gd name="connsiteY89" fmla="*/ 3291641 h 6861600"/>
              <a:gd name="connsiteX90" fmla="*/ 11699999 w 12193200"/>
              <a:gd name="connsiteY90" fmla="*/ 3291641 h 6861600"/>
              <a:gd name="connsiteX91" fmla="*/ 11695825 w 12193200"/>
              <a:gd name="connsiteY91" fmla="*/ 3284840 h 6861600"/>
              <a:gd name="connsiteX92" fmla="*/ 11690607 w 12193200"/>
              <a:gd name="connsiteY92" fmla="*/ 3277515 h 6861600"/>
              <a:gd name="connsiteX93" fmla="*/ 11687476 w 12193200"/>
              <a:gd name="connsiteY93" fmla="*/ 3275945 h 6861600"/>
              <a:gd name="connsiteX94" fmla="*/ 11694781 w 12193200"/>
              <a:gd name="connsiteY94" fmla="*/ 3272806 h 6861600"/>
              <a:gd name="connsiteX95" fmla="*/ 11697390 w 12193200"/>
              <a:gd name="connsiteY95" fmla="*/ 3266005 h 6861600"/>
              <a:gd name="connsiteX96" fmla="*/ 11695825 w 12193200"/>
              <a:gd name="connsiteY96" fmla="*/ 3260773 h 6861600"/>
              <a:gd name="connsiteX97" fmla="*/ 11691651 w 12193200"/>
              <a:gd name="connsiteY97" fmla="*/ 3257111 h 6861600"/>
              <a:gd name="connsiteX98" fmla="*/ 11682258 w 12193200"/>
              <a:gd name="connsiteY98" fmla="*/ 3256588 h 6861600"/>
              <a:gd name="connsiteX99" fmla="*/ 11670257 w 12193200"/>
              <a:gd name="connsiteY99" fmla="*/ 3256588 h 6861600"/>
              <a:gd name="connsiteX100" fmla="*/ 11684867 w 12193200"/>
              <a:gd name="connsiteY100" fmla="*/ 3246124 h 6861600"/>
              <a:gd name="connsiteX101" fmla="*/ 11698434 w 12193200"/>
              <a:gd name="connsiteY101" fmla="*/ 3249786 h 6861600"/>
              <a:gd name="connsiteX102" fmla="*/ 11708348 w 12193200"/>
              <a:gd name="connsiteY102" fmla="*/ 3259727 h 6861600"/>
              <a:gd name="connsiteX103" fmla="*/ 11712522 w 12193200"/>
              <a:gd name="connsiteY103" fmla="*/ 3273329 h 6861600"/>
              <a:gd name="connsiteX104" fmla="*/ 11708348 w 12193200"/>
              <a:gd name="connsiteY104" fmla="*/ 3286932 h 6861600"/>
              <a:gd name="connsiteX105" fmla="*/ 11698434 w 12193200"/>
              <a:gd name="connsiteY105" fmla="*/ 3296873 h 6861600"/>
              <a:gd name="connsiteX106" fmla="*/ 11684867 w 12193200"/>
              <a:gd name="connsiteY106" fmla="*/ 3300535 h 6861600"/>
              <a:gd name="connsiteX107" fmla="*/ 11670779 w 12193200"/>
              <a:gd name="connsiteY107" fmla="*/ 3296873 h 6861600"/>
              <a:gd name="connsiteX108" fmla="*/ 11660865 w 12193200"/>
              <a:gd name="connsiteY108" fmla="*/ 3286932 h 6861600"/>
              <a:gd name="connsiteX109" fmla="*/ 11657212 w 12193200"/>
              <a:gd name="connsiteY109" fmla="*/ 3273329 h 6861600"/>
              <a:gd name="connsiteX110" fmla="*/ 11660865 w 12193200"/>
              <a:gd name="connsiteY110" fmla="*/ 3259727 h 6861600"/>
              <a:gd name="connsiteX111" fmla="*/ 11671301 w 12193200"/>
              <a:gd name="connsiteY111" fmla="*/ 3249786 h 6861600"/>
              <a:gd name="connsiteX112" fmla="*/ 11684867 w 12193200"/>
              <a:gd name="connsiteY112" fmla="*/ 3246124 h 6861600"/>
              <a:gd name="connsiteX113" fmla="*/ 11684867 w 12193200"/>
              <a:gd name="connsiteY113" fmla="*/ 3240892 h 6861600"/>
              <a:gd name="connsiteX114" fmla="*/ 11668692 w 12193200"/>
              <a:gd name="connsiteY114" fmla="*/ 3245078 h 6861600"/>
              <a:gd name="connsiteX115" fmla="*/ 11656169 w 12193200"/>
              <a:gd name="connsiteY115" fmla="*/ 3257111 h 6861600"/>
              <a:gd name="connsiteX116" fmla="*/ 11651473 w 12193200"/>
              <a:gd name="connsiteY116" fmla="*/ 3273329 h 6861600"/>
              <a:gd name="connsiteX117" fmla="*/ 11656169 w 12193200"/>
              <a:gd name="connsiteY117" fmla="*/ 3289548 h 6861600"/>
              <a:gd name="connsiteX118" fmla="*/ 11668170 w 12193200"/>
              <a:gd name="connsiteY118" fmla="*/ 3301581 h 6861600"/>
              <a:gd name="connsiteX119" fmla="*/ 11684867 w 12193200"/>
              <a:gd name="connsiteY119" fmla="*/ 3305767 h 6861600"/>
              <a:gd name="connsiteX120" fmla="*/ 11701043 w 12193200"/>
              <a:gd name="connsiteY120" fmla="*/ 3301581 h 6861600"/>
              <a:gd name="connsiteX121" fmla="*/ 11713566 w 12193200"/>
              <a:gd name="connsiteY121" fmla="*/ 3289548 h 6861600"/>
              <a:gd name="connsiteX122" fmla="*/ 11717740 w 12193200"/>
              <a:gd name="connsiteY122" fmla="*/ 3273329 h 6861600"/>
              <a:gd name="connsiteX123" fmla="*/ 11713044 w 12193200"/>
              <a:gd name="connsiteY123" fmla="*/ 3257111 h 6861600"/>
              <a:gd name="connsiteX124" fmla="*/ 11701043 w 12193200"/>
              <a:gd name="connsiteY124" fmla="*/ 3245078 h 6861600"/>
              <a:gd name="connsiteX125" fmla="*/ 11684867 w 12193200"/>
              <a:gd name="connsiteY125" fmla="*/ 3240892 h 6861600"/>
              <a:gd name="connsiteX126" fmla="*/ 10048010 w 12193200"/>
              <a:gd name="connsiteY126" fmla="*/ 3226243 h 6861600"/>
              <a:gd name="connsiteX127" fmla="*/ 10172718 w 12193200"/>
              <a:gd name="connsiteY127" fmla="*/ 3420867 h 6861600"/>
              <a:gd name="connsiteX128" fmla="*/ 10172718 w 12193200"/>
              <a:gd name="connsiteY128" fmla="*/ 3562126 h 6861600"/>
              <a:gd name="connsiteX129" fmla="*/ 10241594 w 12193200"/>
              <a:gd name="connsiteY129" fmla="*/ 3562126 h 6861600"/>
              <a:gd name="connsiteX130" fmla="*/ 10241594 w 12193200"/>
              <a:gd name="connsiteY130" fmla="*/ 3421390 h 6861600"/>
              <a:gd name="connsiteX131" fmla="*/ 10366824 w 12193200"/>
              <a:gd name="connsiteY131" fmla="*/ 3226243 h 6861600"/>
              <a:gd name="connsiteX132" fmla="*/ 10287512 w 12193200"/>
              <a:gd name="connsiteY132" fmla="*/ 3226243 h 6861600"/>
              <a:gd name="connsiteX133" fmla="*/ 10208722 w 12193200"/>
              <a:gd name="connsiteY133" fmla="*/ 3359131 h 6861600"/>
              <a:gd name="connsiteX134" fmla="*/ 10128366 w 12193200"/>
              <a:gd name="connsiteY134" fmla="*/ 3226243 h 6861600"/>
              <a:gd name="connsiteX135" fmla="*/ 10048010 w 12193200"/>
              <a:gd name="connsiteY135" fmla="*/ 3226243 h 6861600"/>
              <a:gd name="connsiteX136" fmla="*/ 10999756 w 12193200"/>
              <a:gd name="connsiteY136" fmla="*/ 3221011 h 6861600"/>
              <a:gd name="connsiteX137" fmla="*/ 10918357 w 12193200"/>
              <a:gd name="connsiteY137" fmla="*/ 3237753 h 6861600"/>
              <a:gd name="connsiteX138" fmla="*/ 10852611 w 12193200"/>
              <a:gd name="connsiteY138" fmla="*/ 3300012 h 6861600"/>
              <a:gd name="connsiteX139" fmla="*/ 10830696 w 12193200"/>
              <a:gd name="connsiteY139" fmla="*/ 3393138 h 6861600"/>
              <a:gd name="connsiteX140" fmla="*/ 10850524 w 12193200"/>
              <a:gd name="connsiteY140" fmla="*/ 3482602 h 6861600"/>
              <a:gd name="connsiteX141" fmla="*/ 10910008 w 12193200"/>
              <a:gd name="connsiteY141" fmla="*/ 3545907 h 6861600"/>
              <a:gd name="connsiteX142" fmla="*/ 11003409 w 12193200"/>
              <a:gd name="connsiteY142" fmla="*/ 3567881 h 6861600"/>
              <a:gd name="connsiteX143" fmla="*/ 11086374 w 12193200"/>
              <a:gd name="connsiteY143" fmla="*/ 3552185 h 6861600"/>
              <a:gd name="connsiteX144" fmla="*/ 11148988 w 12193200"/>
              <a:gd name="connsiteY144" fmla="*/ 3515563 h 6861600"/>
              <a:gd name="connsiteX145" fmla="*/ 11148988 w 12193200"/>
              <a:gd name="connsiteY145" fmla="*/ 3382151 h 6861600"/>
              <a:gd name="connsiteX146" fmla="*/ 11000800 w 12193200"/>
              <a:gd name="connsiteY146" fmla="*/ 3382151 h 6861600"/>
              <a:gd name="connsiteX147" fmla="*/ 11000800 w 12193200"/>
              <a:gd name="connsiteY147" fmla="*/ 3438655 h 6861600"/>
              <a:gd name="connsiteX148" fmla="*/ 11079590 w 12193200"/>
              <a:gd name="connsiteY148" fmla="*/ 3438655 h 6861600"/>
              <a:gd name="connsiteX149" fmla="*/ 11079590 w 12193200"/>
              <a:gd name="connsiteY149" fmla="*/ 3481033 h 6861600"/>
              <a:gd name="connsiteX150" fmla="*/ 11042543 w 12193200"/>
              <a:gd name="connsiteY150" fmla="*/ 3501437 h 6861600"/>
              <a:gd name="connsiteX151" fmla="*/ 10998713 w 12193200"/>
              <a:gd name="connsiteY151" fmla="*/ 3509808 h 6861600"/>
              <a:gd name="connsiteX152" fmla="*/ 10928271 w 12193200"/>
              <a:gd name="connsiteY152" fmla="*/ 3479986 h 6861600"/>
              <a:gd name="connsiteX153" fmla="*/ 10901138 w 12193200"/>
              <a:gd name="connsiteY153" fmla="*/ 3390522 h 6861600"/>
              <a:gd name="connsiteX154" fmla="*/ 10927749 w 12193200"/>
              <a:gd name="connsiteY154" fmla="*/ 3306813 h 6861600"/>
              <a:gd name="connsiteX155" fmla="*/ 10999756 w 12193200"/>
              <a:gd name="connsiteY155" fmla="*/ 3278561 h 6861600"/>
              <a:gd name="connsiteX156" fmla="*/ 11049326 w 12193200"/>
              <a:gd name="connsiteY156" fmla="*/ 3293210 h 6861600"/>
              <a:gd name="connsiteX157" fmla="*/ 11076459 w 12193200"/>
              <a:gd name="connsiteY157" fmla="*/ 3331926 h 6861600"/>
              <a:gd name="connsiteX158" fmla="*/ 11144814 w 12193200"/>
              <a:gd name="connsiteY158" fmla="*/ 3319369 h 6861600"/>
              <a:gd name="connsiteX159" fmla="*/ 11098896 w 12193200"/>
              <a:gd name="connsiteY159" fmla="*/ 3247170 h 6861600"/>
              <a:gd name="connsiteX160" fmla="*/ 10999756 w 12193200"/>
              <a:gd name="connsiteY160" fmla="*/ 3221011 h 6861600"/>
              <a:gd name="connsiteX161" fmla="*/ 539998 w 12193200"/>
              <a:gd name="connsiteY161" fmla="*/ 540001 h 6861600"/>
              <a:gd name="connsiteX162" fmla="*/ 539998 w 12193200"/>
              <a:gd name="connsiteY162" fmla="*/ 6300001 h 6861600"/>
              <a:gd name="connsiteX163" fmla="*/ 539999 w 12193200"/>
              <a:gd name="connsiteY163" fmla="*/ 6300001 h 6861600"/>
              <a:gd name="connsiteX164" fmla="*/ 5073648 w 12193200"/>
              <a:gd name="connsiteY164" fmla="*/ 6300001 h 6861600"/>
              <a:gd name="connsiteX165" fmla="*/ 6008398 w 12193200"/>
              <a:gd name="connsiteY165" fmla="*/ 6300001 h 6861600"/>
              <a:gd name="connsiteX166" fmla="*/ 6008398 w 12193200"/>
              <a:gd name="connsiteY166" fmla="*/ 3542604 h 6861600"/>
              <a:gd name="connsiteX167" fmla="*/ 6187227 w 12193200"/>
              <a:gd name="connsiteY167" fmla="*/ 3429001 h 6861600"/>
              <a:gd name="connsiteX168" fmla="*/ 6008398 w 12193200"/>
              <a:gd name="connsiteY168" fmla="*/ 3315397 h 6861600"/>
              <a:gd name="connsiteX169" fmla="*/ 6008398 w 12193200"/>
              <a:gd name="connsiteY169" fmla="*/ 540001 h 6861600"/>
              <a:gd name="connsiteX170" fmla="*/ 5073648 w 12193200"/>
              <a:gd name="connsiteY170" fmla="*/ 540001 h 6861600"/>
              <a:gd name="connsiteX171" fmla="*/ 539999 w 12193200"/>
              <a:gd name="connsiteY171" fmla="*/ 540001 h 6861600"/>
              <a:gd name="connsiteX172" fmla="*/ 0 w 12193200"/>
              <a:gd name="connsiteY172" fmla="*/ 0 h 6861600"/>
              <a:gd name="connsiteX173" fmla="*/ 12193200 w 12193200"/>
              <a:gd name="connsiteY173" fmla="*/ 0 h 6861600"/>
              <a:gd name="connsiteX174" fmla="*/ 12193200 w 12193200"/>
              <a:gd name="connsiteY174" fmla="*/ 6861600 h 6861600"/>
              <a:gd name="connsiteX175" fmla="*/ 0 w 12193200"/>
              <a:gd name="connsiteY175" fmla="*/ 6861600 h 686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Lst>
            <a:rect l="l" t="t" r="r" b="b"/>
            <a:pathLst>
              <a:path w="12193200" h="6861600">
                <a:moveTo>
                  <a:pt x="11295612" y="3365933"/>
                </a:moveTo>
                <a:cubicBezTo>
                  <a:pt x="11312831" y="3365933"/>
                  <a:pt x="11326919" y="3372211"/>
                  <a:pt x="11338398" y="3385290"/>
                </a:cubicBezTo>
                <a:cubicBezTo>
                  <a:pt x="11349878" y="3397847"/>
                  <a:pt x="11356139" y="3416158"/>
                  <a:pt x="11356139" y="3440224"/>
                </a:cubicBezTo>
                <a:cubicBezTo>
                  <a:pt x="11356139" y="3464291"/>
                  <a:pt x="11349878" y="3483125"/>
                  <a:pt x="11338398" y="3496205"/>
                </a:cubicBezTo>
                <a:cubicBezTo>
                  <a:pt x="11326919" y="3508761"/>
                  <a:pt x="11312831" y="3515040"/>
                  <a:pt x="11295612" y="3515040"/>
                </a:cubicBezTo>
                <a:cubicBezTo>
                  <a:pt x="11278914" y="3515040"/>
                  <a:pt x="11264304" y="3508761"/>
                  <a:pt x="11252825" y="3496205"/>
                </a:cubicBezTo>
                <a:cubicBezTo>
                  <a:pt x="11241345" y="3483125"/>
                  <a:pt x="11235606" y="3464814"/>
                  <a:pt x="11235606" y="3440748"/>
                </a:cubicBezTo>
                <a:cubicBezTo>
                  <a:pt x="11235606" y="3416681"/>
                  <a:pt x="11241345" y="3397847"/>
                  <a:pt x="11252825" y="3385290"/>
                </a:cubicBezTo>
                <a:cubicBezTo>
                  <a:pt x="11264304" y="3372211"/>
                  <a:pt x="11278914" y="3365933"/>
                  <a:pt x="11295612" y="3365933"/>
                </a:cubicBezTo>
                <a:close/>
                <a:moveTo>
                  <a:pt x="10429961" y="3365933"/>
                </a:moveTo>
                <a:cubicBezTo>
                  <a:pt x="10446658" y="3365933"/>
                  <a:pt x="10461268" y="3372211"/>
                  <a:pt x="10472748" y="3385290"/>
                </a:cubicBezTo>
                <a:cubicBezTo>
                  <a:pt x="10484227" y="3397847"/>
                  <a:pt x="10489967" y="3416158"/>
                  <a:pt x="10489967" y="3440224"/>
                </a:cubicBezTo>
                <a:cubicBezTo>
                  <a:pt x="10489967" y="3464291"/>
                  <a:pt x="10484227" y="3483125"/>
                  <a:pt x="10472748" y="3496205"/>
                </a:cubicBezTo>
                <a:cubicBezTo>
                  <a:pt x="10461268" y="3508761"/>
                  <a:pt x="10446658" y="3515040"/>
                  <a:pt x="10429961" y="3515040"/>
                </a:cubicBezTo>
                <a:cubicBezTo>
                  <a:pt x="10412742" y="3515040"/>
                  <a:pt x="10398132" y="3508761"/>
                  <a:pt x="10386652" y="3496205"/>
                </a:cubicBezTo>
                <a:cubicBezTo>
                  <a:pt x="10375173" y="3483125"/>
                  <a:pt x="10369433" y="3464814"/>
                  <a:pt x="10369433" y="3440748"/>
                </a:cubicBezTo>
                <a:cubicBezTo>
                  <a:pt x="10369433" y="3416681"/>
                  <a:pt x="10375173" y="3397847"/>
                  <a:pt x="10386652" y="3385290"/>
                </a:cubicBezTo>
                <a:cubicBezTo>
                  <a:pt x="10398132" y="3372211"/>
                  <a:pt x="10412742" y="3365933"/>
                  <a:pt x="10429961" y="3365933"/>
                </a:cubicBezTo>
                <a:close/>
                <a:moveTo>
                  <a:pt x="11414058" y="3318846"/>
                </a:moveTo>
                <a:cubicBezTo>
                  <a:pt x="11414058" y="3318846"/>
                  <a:pt x="11414058" y="3318846"/>
                  <a:pt x="11513720" y="3562126"/>
                </a:cubicBezTo>
                <a:lnTo>
                  <a:pt x="11572161" y="3562126"/>
                </a:lnTo>
                <a:cubicBezTo>
                  <a:pt x="11572161" y="3562126"/>
                  <a:pt x="11572161" y="3562126"/>
                  <a:pt x="11670257" y="3318846"/>
                </a:cubicBezTo>
                <a:cubicBezTo>
                  <a:pt x="11670257" y="3318846"/>
                  <a:pt x="11670257" y="3318846"/>
                  <a:pt x="11603468" y="3318846"/>
                </a:cubicBezTo>
                <a:cubicBezTo>
                  <a:pt x="11603468" y="3318846"/>
                  <a:pt x="11603468" y="3318846"/>
                  <a:pt x="11556507" y="3443364"/>
                </a:cubicBezTo>
                <a:cubicBezTo>
                  <a:pt x="11553898" y="3450165"/>
                  <a:pt x="11551289" y="3456966"/>
                  <a:pt x="11549202" y="3463768"/>
                </a:cubicBezTo>
                <a:cubicBezTo>
                  <a:pt x="11548158" y="3466907"/>
                  <a:pt x="11546071" y="3473708"/>
                  <a:pt x="11542418" y="3484695"/>
                </a:cubicBezTo>
                <a:cubicBezTo>
                  <a:pt x="11542418" y="3484695"/>
                  <a:pt x="11542418" y="3484695"/>
                  <a:pt x="11529374" y="3443364"/>
                </a:cubicBezTo>
                <a:cubicBezTo>
                  <a:pt x="11529374" y="3443364"/>
                  <a:pt x="11529374" y="3443364"/>
                  <a:pt x="11482413" y="3318846"/>
                </a:cubicBezTo>
                <a:cubicBezTo>
                  <a:pt x="11482413" y="3318846"/>
                  <a:pt x="11482413" y="3318846"/>
                  <a:pt x="11414058" y="3318846"/>
                </a:cubicBezTo>
                <a:close/>
                <a:moveTo>
                  <a:pt x="10578149" y="3318846"/>
                </a:moveTo>
                <a:cubicBezTo>
                  <a:pt x="10578149" y="3318846"/>
                  <a:pt x="10578149" y="3318846"/>
                  <a:pt x="10578149" y="3472662"/>
                </a:cubicBezTo>
                <a:cubicBezTo>
                  <a:pt x="10578149" y="3495682"/>
                  <a:pt x="10581280" y="3513470"/>
                  <a:pt x="10587020" y="3526550"/>
                </a:cubicBezTo>
                <a:cubicBezTo>
                  <a:pt x="10593281" y="3539629"/>
                  <a:pt x="10602674" y="3549570"/>
                  <a:pt x="10615718" y="3556894"/>
                </a:cubicBezTo>
                <a:cubicBezTo>
                  <a:pt x="10628763" y="3564219"/>
                  <a:pt x="10643895" y="3567358"/>
                  <a:pt x="10660592" y="3567358"/>
                </a:cubicBezTo>
                <a:cubicBezTo>
                  <a:pt x="10676768" y="3567358"/>
                  <a:pt x="10691900" y="3563696"/>
                  <a:pt x="10706510" y="3556371"/>
                </a:cubicBezTo>
                <a:cubicBezTo>
                  <a:pt x="10721120" y="3549046"/>
                  <a:pt x="10733121" y="3538583"/>
                  <a:pt x="10741992" y="3526026"/>
                </a:cubicBezTo>
                <a:cubicBezTo>
                  <a:pt x="10741992" y="3526026"/>
                  <a:pt x="10741992" y="3526026"/>
                  <a:pt x="10741992" y="3562126"/>
                </a:cubicBezTo>
                <a:lnTo>
                  <a:pt x="10803041" y="3562126"/>
                </a:lnTo>
                <a:cubicBezTo>
                  <a:pt x="10803041" y="3562126"/>
                  <a:pt x="10803041" y="3562126"/>
                  <a:pt x="10803041" y="3318846"/>
                </a:cubicBezTo>
                <a:cubicBezTo>
                  <a:pt x="10803041" y="3318846"/>
                  <a:pt x="10803041" y="3318846"/>
                  <a:pt x="10737296" y="3318846"/>
                </a:cubicBezTo>
                <a:cubicBezTo>
                  <a:pt x="10737296" y="3318846"/>
                  <a:pt x="10737296" y="3318846"/>
                  <a:pt x="10737296" y="3421390"/>
                </a:cubicBezTo>
                <a:cubicBezTo>
                  <a:pt x="10737296" y="3456443"/>
                  <a:pt x="10735730" y="3478417"/>
                  <a:pt x="10732599" y="3487311"/>
                </a:cubicBezTo>
                <a:cubicBezTo>
                  <a:pt x="10729469" y="3496205"/>
                  <a:pt x="10723207" y="3503530"/>
                  <a:pt x="10714337" y="3509808"/>
                </a:cubicBezTo>
                <a:cubicBezTo>
                  <a:pt x="10705466" y="3515563"/>
                  <a:pt x="10695552" y="3518702"/>
                  <a:pt x="10684595" y="3518702"/>
                </a:cubicBezTo>
                <a:cubicBezTo>
                  <a:pt x="10674681" y="3518702"/>
                  <a:pt x="10666854" y="3516086"/>
                  <a:pt x="10660592" y="3511900"/>
                </a:cubicBezTo>
                <a:cubicBezTo>
                  <a:pt x="10653809" y="3507192"/>
                  <a:pt x="10649635" y="3501437"/>
                  <a:pt x="10647026" y="3493589"/>
                </a:cubicBezTo>
                <a:cubicBezTo>
                  <a:pt x="10644939" y="3485741"/>
                  <a:pt x="10643373" y="3464814"/>
                  <a:pt x="10643373" y="3430807"/>
                </a:cubicBezTo>
                <a:cubicBezTo>
                  <a:pt x="10643373" y="3430807"/>
                  <a:pt x="10643373" y="3430807"/>
                  <a:pt x="10643373" y="3318846"/>
                </a:cubicBezTo>
                <a:cubicBezTo>
                  <a:pt x="10643373" y="3318846"/>
                  <a:pt x="10643373" y="3318846"/>
                  <a:pt x="10578149" y="3318846"/>
                </a:cubicBezTo>
                <a:close/>
                <a:moveTo>
                  <a:pt x="12192000" y="3314701"/>
                </a:moveTo>
                <a:lnTo>
                  <a:pt x="12012076" y="3429000"/>
                </a:lnTo>
                <a:lnTo>
                  <a:pt x="12192000" y="3543300"/>
                </a:lnTo>
                <a:close/>
                <a:moveTo>
                  <a:pt x="11295612" y="3313614"/>
                </a:moveTo>
                <a:cubicBezTo>
                  <a:pt x="11271087" y="3313614"/>
                  <a:pt x="11249172" y="3318846"/>
                  <a:pt x="11229866" y="3329310"/>
                </a:cubicBezTo>
                <a:cubicBezTo>
                  <a:pt x="11210560" y="3339774"/>
                  <a:pt x="11194906" y="3354946"/>
                  <a:pt x="11184470" y="3374827"/>
                </a:cubicBezTo>
                <a:cubicBezTo>
                  <a:pt x="11173512" y="3395231"/>
                  <a:pt x="11168295" y="3415635"/>
                  <a:pt x="11168295" y="3437085"/>
                </a:cubicBezTo>
                <a:cubicBezTo>
                  <a:pt x="11168295" y="3464814"/>
                  <a:pt x="11173512" y="3488880"/>
                  <a:pt x="11184470" y="3508238"/>
                </a:cubicBezTo>
                <a:cubicBezTo>
                  <a:pt x="11194906" y="3527596"/>
                  <a:pt x="11210560" y="3542245"/>
                  <a:pt x="11231431" y="3552709"/>
                </a:cubicBezTo>
                <a:cubicBezTo>
                  <a:pt x="11251781" y="3562649"/>
                  <a:pt x="11273174" y="3567358"/>
                  <a:pt x="11296133" y="3567358"/>
                </a:cubicBezTo>
                <a:cubicBezTo>
                  <a:pt x="11332659" y="3567358"/>
                  <a:pt x="11362922" y="3555325"/>
                  <a:pt x="11386925" y="3531258"/>
                </a:cubicBezTo>
                <a:cubicBezTo>
                  <a:pt x="11410927" y="3507192"/>
                  <a:pt x="11422928" y="3476847"/>
                  <a:pt x="11422928" y="3439701"/>
                </a:cubicBezTo>
                <a:cubicBezTo>
                  <a:pt x="11422928" y="3403602"/>
                  <a:pt x="11411449" y="3373257"/>
                  <a:pt x="11387447" y="3349191"/>
                </a:cubicBezTo>
                <a:cubicBezTo>
                  <a:pt x="11363444" y="3325648"/>
                  <a:pt x="11332659" y="3313614"/>
                  <a:pt x="11295612" y="3313614"/>
                </a:cubicBezTo>
                <a:close/>
                <a:moveTo>
                  <a:pt x="10429439" y="3313614"/>
                </a:moveTo>
                <a:cubicBezTo>
                  <a:pt x="10405437" y="3313614"/>
                  <a:pt x="10383521" y="3318846"/>
                  <a:pt x="10363693" y="3329310"/>
                </a:cubicBezTo>
                <a:cubicBezTo>
                  <a:pt x="10344387" y="3339774"/>
                  <a:pt x="10329255" y="3354946"/>
                  <a:pt x="10318298" y="3374827"/>
                </a:cubicBezTo>
                <a:cubicBezTo>
                  <a:pt x="10307862" y="3395231"/>
                  <a:pt x="10302644" y="3415635"/>
                  <a:pt x="10302644" y="3437085"/>
                </a:cubicBezTo>
                <a:cubicBezTo>
                  <a:pt x="10302644" y="3464814"/>
                  <a:pt x="10307862" y="3488880"/>
                  <a:pt x="10318298" y="3508238"/>
                </a:cubicBezTo>
                <a:cubicBezTo>
                  <a:pt x="10329255" y="3527596"/>
                  <a:pt x="10344909" y="3542245"/>
                  <a:pt x="10365259" y="3552709"/>
                </a:cubicBezTo>
                <a:cubicBezTo>
                  <a:pt x="10385609" y="3562649"/>
                  <a:pt x="10407524" y="3567358"/>
                  <a:pt x="10429961" y="3567358"/>
                </a:cubicBezTo>
                <a:cubicBezTo>
                  <a:pt x="10466486" y="3567358"/>
                  <a:pt x="10496750" y="3555325"/>
                  <a:pt x="10520752" y="3531258"/>
                </a:cubicBezTo>
                <a:cubicBezTo>
                  <a:pt x="10545277" y="3507192"/>
                  <a:pt x="10557278" y="3476847"/>
                  <a:pt x="10557278" y="3439701"/>
                </a:cubicBezTo>
                <a:cubicBezTo>
                  <a:pt x="10557278" y="3403602"/>
                  <a:pt x="10545277" y="3373257"/>
                  <a:pt x="10521274" y="3349191"/>
                </a:cubicBezTo>
                <a:cubicBezTo>
                  <a:pt x="10497272" y="3325648"/>
                  <a:pt x="10467008" y="3313614"/>
                  <a:pt x="10429439" y="3313614"/>
                </a:cubicBezTo>
                <a:close/>
                <a:moveTo>
                  <a:pt x="11675997" y="3261296"/>
                </a:moveTo>
                <a:cubicBezTo>
                  <a:pt x="11675997" y="3261296"/>
                  <a:pt x="11675997" y="3261296"/>
                  <a:pt x="11682258" y="3261296"/>
                </a:cubicBezTo>
                <a:cubicBezTo>
                  <a:pt x="11685389" y="3261296"/>
                  <a:pt x="11686954" y="3261296"/>
                  <a:pt x="11687998" y="3261819"/>
                </a:cubicBezTo>
                <a:cubicBezTo>
                  <a:pt x="11689042" y="3262343"/>
                  <a:pt x="11690085" y="3262866"/>
                  <a:pt x="11690607" y="3263389"/>
                </a:cubicBezTo>
                <a:cubicBezTo>
                  <a:pt x="11691129" y="3264435"/>
                  <a:pt x="11691651" y="3265482"/>
                  <a:pt x="11691651" y="3266528"/>
                </a:cubicBezTo>
                <a:cubicBezTo>
                  <a:pt x="11691651" y="3268098"/>
                  <a:pt x="11691129" y="3269144"/>
                  <a:pt x="11689564" y="3270190"/>
                </a:cubicBezTo>
                <a:cubicBezTo>
                  <a:pt x="11688520" y="3271237"/>
                  <a:pt x="11686433" y="3271760"/>
                  <a:pt x="11682780" y="3271760"/>
                </a:cubicBezTo>
                <a:cubicBezTo>
                  <a:pt x="11682780" y="3271760"/>
                  <a:pt x="11682780" y="3271760"/>
                  <a:pt x="11675997" y="3271760"/>
                </a:cubicBezTo>
                <a:close/>
                <a:moveTo>
                  <a:pt x="11670257" y="3256588"/>
                </a:moveTo>
                <a:cubicBezTo>
                  <a:pt x="11670257" y="3256588"/>
                  <a:pt x="11670257" y="3256588"/>
                  <a:pt x="11670257" y="3291641"/>
                </a:cubicBezTo>
                <a:lnTo>
                  <a:pt x="11675997" y="3291641"/>
                </a:lnTo>
                <a:cubicBezTo>
                  <a:pt x="11675997" y="3291641"/>
                  <a:pt x="11675997" y="3291641"/>
                  <a:pt x="11675997" y="3276468"/>
                </a:cubicBezTo>
                <a:cubicBezTo>
                  <a:pt x="11675997" y="3276468"/>
                  <a:pt x="11675997" y="3276468"/>
                  <a:pt x="11679128" y="3276468"/>
                </a:cubicBezTo>
                <a:cubicBezTo>
                  <a:pt x="11681215" y="3276468"/>
                  <a:pt x="11682780" y="3276992"/>
                  <a:pt x="11683824" y="3278038"/>
                </a:cubicBezTo>
                <a:cubicBezTo>
                  <a:pt x="11685389" y="3279085"/>
                  <a:pt x="11687476" y="3281700"/>
                  <a:pt x="11690085" y="3285886"/>
                </a:cubicBezTo>
                <a:cubicBezTo>
                  <a:pt x="11690085" y="3285886"/>
                  <a:pt x="11690085" y="3285886"/>
                  <a:pt x="11693216" y="3291641"/>
                </a:cubicBezTo>
                <a:cubicBezTo>
                  <a:pt x="11693216" y="3291641"/>
                  <a:pt x="11693216" y="3291641"/>
                  <a:pt x="11699999" y="3291641"/>
                </a:cubicBezTo>
                <a:cubicBezTo>
                  <a:pt x="11699999" y="3291641"/>
                  <a:pt x="11699999" y="3291641"/>
                  <a:pt x="11695825" y="3284840"/>
                </a:cubicBezTo>
                <a:cubicBezTo>
                  <a:pt x="11693738" y="3281177"/>
                  <a:pt x="11691651" y="3279085"/>
                  <a:pt x="11690607" y="3277515"/>
                </a:cubicBezTo>
                <a:cubicBezTo>
                  <a:pt x="11689564" y="3276992"/>
                  <a:pt x="11688520" y="3276468"/>
                  <a:pt x="11687476" y="3275945"/>
                </a:cubicBezTo>
                <a:cubicBezTo>
                  <a:pt x="11690607" y="3275422"/>
                  <a:pt x="11693216" y="3274376"/>
                  <a:pt x="11694781" y="3272806"/>
                </a:cubicBezTo>
                <a:cubicBezTo>
                  <a:pt x="11696869" y="3270713"/>
                  <a:pt x="11697390" y="3268621"/>
                  <a:pt x="11697390" y="3266005"/>
                </a:cubicBezTo>
                <a:cubicBezTo>
                  <a:pt x="11697390" y="3263912"/>
                  <a:pt x="11696869" y="3262343"/>
                  <a:pt x="11695825" y="3260773"/>
                </a:cubicBezTo>
                <a:cubicBezTo>
                  <a:pt x="11694781" y="3259204"/>
                  <a:pt x="11693216" y="3258157"/>
                  <a:pt x="11691651" y="3257111"/>
                </a:cubicBezTo>
                <a:cubicBezTo>
                  <a:pt x="11689564" y="3256588"/>
                  <a:pt x="11686433" y="3256588"/>
                  <a:pt x="11682258" y="3256588"/>
                </a:cubicBezTo>
                <a:cubicBezTo>
                  <a:pt x="11682258" y="3256588"/>
                  <a:pt x="11682258" y="3256588"/>
                  <a:pt x="11670257" y="3256588"/>
                </a:cubicBezTo>
                <a:close/>
                <a:moveTo>
                  <a:pt x="11684867" y="3246124"/>
                </a:moveTo>
                <a:cubicBezTo>
                  <a:pt x="11689042" y="3246124"/>
                  <a:pt x="11693738" y="3247694"/>
                  <a:pt x="11698434" y="3249786"/>
                </a:cubicBezTo>
                <a:cubicBezTo>
                  <a:pt x="11702608" y="3252402"/>
                  <a:pt x="11706261" y="3255541"/>
                  <a:pt x="11708348" y="3259727"/>
                </a:cubicBezTo>
                <a:cubicBezTo>
                  <a:pt x="11710957" y="3264435"/>
                  <a:pt x="11712522" y="3268621"/>
                  <a:pt x="11712522" y="3273329"/>
                </a:cubicBezTo>
                <a:cubicBezTo>
                  <a:pt x="11712522" y="3278038"/>
                  <a:pt x="11710957" y="3282747"/>
                  <a:pt x="11708348" y="3286932"/>
                </a:cubicBezTo>
                <a:cubicBezTo>
                  <a:pt x="11706261" y="3291118"/>
                  <a:pt x="11702608" y="3294780"/>
                  <a:pt x="11698434" y="3296873"/>
                </a:cubicBezTo>
                <a:cubicBezTo>
                  <a:pt x="11694260" y="3299488"/>
                  <a:pt x="11689564" y="3300535"/>
                  <a:pt x="11684867" y="3300535"/>
                </a:cubicBezTo>
                <a:cubicBezTo>
                  <a:pt x="11680171" y="3300535"/>
                  <a:pt x="11675475" y="3299488"/>
                  <a:pt x="11670779" y="3296873"/>
                </a:cubicBezTo>
                <a:cubicBezTo>
                  <a:pt x="11666605" y="3294780"/>
                  <a:pt x="11662952" y="3291118"/>
                  <a:pt x="11660865" y="3286932"/>
                </a:cubicBezTo>
                <a:cubicBezTo>
                  <a:pt x="11658256" y="3282747"/>
                  <a:pt x="11657212" y="3278038"/>
                  <a:pt x="11657212" y="3273329"/>
                </a:cubicBezTo>
                <a:cubicBezTo>
                  <a:pt x="11657212" y="3268621"/>
                  <a:pt x="11658256" y="3264435"/>
                  <a:pt x="11660865" y="3259727"/>
                </a:cubicBezTo>
                <a:cubicBezTo>
                  <a:pt x="11663474" y="3255541"/>
                  <a:pt x="11666605" y="3252402"/>
                  <a:pt x="11671301" y="3249786"/>
                </a:cubicBezTo>
                <a:cubicBezTo>
                  <a:pt x="11675475" y="3247694"/>
                  <a:pt x="11680171" y="3246124"/>
                  <a:pt x="11684867" y="3246124"/>
                </a:cubicBezTo>
                <a:close/>
                <a:moveTo>
                  <a:pt x="11684867" y="3240892"/>
                </a:moveTo>
                <a:cubicBezTo>
                  <a:pt x="11679128" y="3240892"/>
                  <a:pt x="11673910" y="3242462"/>
                  <a:pt x="11668692" y="3245078"/>
                </a:cubicBezTo>
                <a:cubicBezTo>
                  <a:pt x="11662952" y="3247694"/>
                  <a:pt x="11658778" y="3251879"/>
                  <a:pt x="11656169" y="3257111"/>
                </a:cubicBezTo>
                <a:cubicBezTo>
                  <a:pt x="11653038" y="3262343"/>
                  <a:pt x="11651473" y="3267574"/>
                  <a:pt x="11651473" y="3273329"/>
                </a:cubicBezTo>
                <a:cubicBezTo>
                  <a:pt x="11651473" y="3279085"/>
                  <a:pt x="11653038" y="3284316"/>
                  <a:pt x="11656169" y="3289548"/>
                </a:cubicBezTo>
                <a:cubicBezTo>
                  <a:pt x="11658778" y="3294780"/>
                  <a:pt x="11662952" y="3298965"/>
                  <a:pt x="11668170" y="3301581"/>
                </a:cubicBezTo>
                <a:cubicBezTo>
                  <a:pt x="11673388" y="3304720"/>
                  <a:pt x="11679128" y="3305767"/>
                  <a:pt x="11684867" y="3305767"/>
                </a:cubicBezTo>
                <a:cubicBezTo>
                  <a:pt x="11690607" y="3305767"/>
                  <a:pt x="11695825" y="3304720"/>
                  <a:pt x="11701043" y="3301581"/>
                </a:cubicBezTo>
                <a:cubicBezTo>
                  <a:pt x="11706261" y="3298965"/>
                  <a:pt x="11710435" y="3294780"/>
                  <a:pt x="11713566" y="3289548"/>
                </a:cubicBezTo>
                <a:cubicBezTo>
                  <a:pt x="11716175" y="3284316"/>
                  <a:pt x="11717740" y="3279085"/>
                  <a:pt x="11717740" y="3273329"/>
                </a:cubicBezTo>
                <a:cubicBezTo>
                  <a:pt x="11717740" y="3267574"/>
                  <a:pt x="11716175" y="3262343"/>
                  <a:pt x="11713044" y="3257111"/>
                </a:cubicBezTo>
                <a:cubicBezTo>
                  <a:pt x="11710435" y="3251879"/>
                  <a:pt x="11706261" y="3247694"/>
                  <a:pt x="11701043" y="3245078"/>
                </a:cubicBezTo>
                <a:cubicBezTo>
                  <a:pt x="11695825" y="3242462"/>
                  <a:pt x="11690085" y="3240892"/>
                  <a:pt x="11684867" y="3240892"/>
                </a:cubicBezTo>
                <a:close/>
                <a:moveTo>
                  <a:pt x="10048010" y="3226243"/>
                </a:moveTo>
                <a:cubicBezTo>
                  <a:pt x="10048010" y="3226243"/>
                  <a:pt x="10048010" y="3226243"/>
                  <a:pt x="10172718" y="3420867"/>
                </a:cubicBezTo>
                <a:lnTo>
                  <a:pt x="10172718" y="3562126"/>
                </a:lnTo>
                <a:cubicBezTo>
                  <a:pt x="10172718" y="3562126"/>
                  <a:pt x="10172718" y="3562126"/>
                  <a:pt x="10241594" y="3562126"/>
                </a:cubicBezTo>
                <a:cubicBezTo>
                  <a:pt x="10241594" y="3562126"/>
                  <a:pt x="10241594" y="3562126"/>
                  <a:pt x="10241594" y="3421390"/>
                </a:cubicBezTo>
                <a:cubicBezTo>
                  <a:pt x="10241594" y="3421390"/>
                  <a:pt x="10241594" y="3421390"/>
                  <a:pt x="10366824" y="3226243"/>
                </a:cubicBezTo>
                <a:cubicBezTo>
                  <a:pt x="10366824" y="3226243"/>
                  <a:pt x="10366824" y="3226243"/>
                  <a:pt x="10287512" y="3226243"/>
                </a:cubicBezTo>
                <a:cubicBezTo>
                  <a:pt x="10287512" y="3226243"/>
                  <a:pt x="10287512" y="3226243"/>
                  <a:pt x="10208722" y="3359131"/>
                </a:cubicBezTo>
                <a:cubicBezTo>
                  <a:pt x="10208722" y="3359131"/>
                  <a:pt x="10208722" y="3359131"/>
                  <a:pt x="10128366" y="3226243"/>
                </a:cubicBezTo>
                <a:cubicBezTo>
                  <a:pt x="10128366" y="3226243"/>
                  <a:pt x="10128366" y="3226243"/>
                  <a:pt x="10048010" y="3226243"/>
                </a:cubicBezTo>
                <a:close/>
                <a:moveTo>
                  <a:pt x="10999756" y="3221011"/>
                </a:moveTo>
                <a:cubicBezTo>
                  <a:pt x="10967405" y="3221011"/>
                  <a:pt x="10939750" y="3226243"/>
                  <a:pt x="10918357" y="3237753"/>
                </a:cubicBezTo>
                <a:cubicBezTo>
                  <a:pt x="10889658" y="3251879"/>
                  <a:pt x="10867743" y="3272806"/>
                  <a:pt x="10852611" y="3300012"/>
                </a:cubicBezTo>
                <a:cubicBezTo>
                  <a:pt x="10838001" y="3327217"/>
                  <a:pt x="10830696" y="3358085"/>
                  <a:pt x="10830696" y="3393138"/>
                </a:cubicBezTo>
                <a:cubicBezTo>
                  <a:pt x="10830696" y="3425575"/>
                  <a:pt x="10836958" y="3455397"/>
                  <a:pt x="10850524" y="3482602"/>
                </a:cubicBezTo>
                <a:cubicBezTo>
                  <a:pt x="10863569" y="3509808"/>
                  <a:pt x="10883919" y="3531258"/>
                  <a:pt x="10910008" y="3545907"/>
                </a:cubicBezTo>
                <a:cubicBezTo>
                  <a:pt x="10936620" y="3560556"/>
                  <a:pt x="10967927" y="3567881"/>
                  <a:pt x="11003409" y="3567881"/>
                </a:cubicBezTo>
                <a:cubicBezTo>
                  <a:pt x="11031585" y="3567881"/>
                  <a:pt x="11059240" y="3562649"/>
                  <a:pt x="11086374" y="3552185"/>
                </a:cubicBezTo>
                <a:cubicBezTo>
                  <a:pt x="11114028" y="3541722"/>
                  <a:pt x="11134900" y="3529689"/>
                  <a:pt x="11148988" y="3515563"/>
                </a:cubicBezTo>
                <a:cubicBezTo>
                  <a:pt x="11148988" y="3515563"/>
                  <a:pt x="11148988" y="3515563"/>
                  <a:pt x="11148988" y="3382151"/>
                </a:cubicBezTo>
                <a:cubicBezTo>
                  <a:pt x="11148988" y="3382151"/>
                  <a:pt x="11148988" y="3382151"/>
                  <a:pt x="11000800" y="3382151"/>
                </a:cubicBezTo>
                <a:cubicBezTo>
                  <a:pt x="11000800" y="3382151"/>
                  <a:pt x="11000800" y="3382151"/>
                  <a:pt x="11000800" y="3438655"/>
                </a:cubicBezTo>
                <a:lnTo>
                  <a:pt x="11079590" y="3438655"/>
                </a:lnTo>
                <a:cubicBezTo>
                  <a:pt x="11079590" y="3438655"/>
                  <a:pt x="11079590" y="3438655"/>
                  <a:pt x="11079590" y="3481033"/>
                </a:cubicBezTo>
                <a:cubicBezTo>
                  <a:pt x="11069154" y="3489404"/>
                  <a:pt x="11056631" y="3496205"/>
                  <a:pt x="11042543" y="3501437"/>
                </a:cubicBezTo>
                <a:cubicBezTo>
                  <a:pt x="11027933" y="3507192"/>
                  <a:pt x="11013323" y="3509808"/>
                  <a:pt x="10998713" y="3509808"/>
                </a:cubicBezTo>
                <a:cubicBezTo>
                  <a:pt x="10970014" y="3509808"/>
                  <a:pt x="10946534" y="3499867"/>
                  <a:pt x="10928271" y="3479986"/>
                </a:cubicBezTo>
                <a:cubicBezTo>
                  <a:pt x="10910530" y="3460105"/>
                  <a:pt x="10901138" y="3430284"/>
                  <a:pt x="10901138" y="3390522"/>
                </a:cubicBezTo>
                <a:cubicBezTo>
                  <a:pt x="10901138" y="3353376"/>
                  <a:pt x="10910008" y="3325648"/>
                  <a:pt x="10927749" y="3306813"/>
                </a:cubicBezTo>
                <a:cubicBezTo>
                  <a:pt x="10945490" y="3287978"/>
                  <a:pt x="10969492" y="3278561"/>
                  <a:pt x="10999756" y="3278561"/>
                </a:cubicBezTo>
                <a:cubicBezTo>
                  <a:pt x="11019584" y="3278561"/>
                  <a:pt x="11036282" y="3283270"/>
                  <a:pt x="11049326" y="3293210"/>
                </a:cubicBezTo>
                <a:cubicBezTo>
                  <a:pt x="11062371" y="3302628"/>
                  <a:pt x="11071242" y="3315707"/>
                  <a:pt x="11076459" y="3331926"/>
                </a:cubicBezTo>
                <a:cubicBezTo>
                  <a:pt x="11076459" y="3331926"/>
                  <a:pt x="11076459" y="3331926"/>
                  <a:pt x="11144814" y="3319369"/>
                </a:cubicBezTo>
                <a:cubicBezTo>
                  <a:pt x="11138031" y="3288502"/>
                  <a:pt x="11122377" y="3264435"/>
                  <a:pt x="11098896" y="3247170"/>
                </a:cubicBezTo>
                <a:cubicBezTo>
                  <a:pt x="11074894" y="3229382"/>
                  <a:pt x="11042021" y="3221011"/>
                  <a:pt x="10999756" y="3221011"/>
                </a:cubicBezTo>
                <a:close/>
                <a:moveTo>
                  <a:pt x="539998" y="540001"/>
                </a:moveTo>
                <a:lnTo>
                  <a:pt x="539998" y="6300001"/>
                </a:lnTo>
                <a:lnTo>
                  <a:pt x="539999" y="6300001"/>
                </a:lnTo>
                <a:lnTo>
                  <a:pt x="5073648" y="6300001"/>
                </a:lnTo>
                <a:lnTo>
                  <a:pt x="6008398" y="6300001"/>
                </a:lnTo>
                <a:lnTo>
                  <a:pt x="6008398" y="3542604"/>
                </a:lnTo>
                <a:lnTo>
                  <a:pt x="6187227" y="3429001"/>
                </a:lnTo>
                <a:lnTo>
                  <a:pt x="6008398" y="3315397"/>
                </a:lnTo>
                <a:lnTo>
                  <a:pt x="6008398" y="540001"/>
                </a:lnTo>
                <a:lnTo>
                  <a:pt x="5073648" y="540001"/>
                </a:lnTo>
                <a:lnTo>
                  <a:pt x="539999" y="540001"/>
                </a:lnTo>
                <a:close/>
                <a:moveTo>
                  <a:pt x="0" y="0"/>
                </a:moveTo>
                <a:lnTo>
                  <a:pt x="12193200" y="0"/>
                </a:lnTo>
                <a:lnTo>
                  <a:pt x="12193200" y="6861600"/>
                </a:lnTo>
                <a:lnTo>
                  <a:pt x="0" y="6861600"/>
                </a:lnTo>
                <a:close/>
              </a:path>
            </a:pathLst>
          </a:custGeom>
          <a:solidFill>
            <a:schemeClr val="bg2"/>
          </a:solidFill>
          <a:ln w="0">
            <a:solidFill>
              <a:schemeClr val="bg1">
                <a:alpha val="0"/>
              </a:schemeClr>
            </a:solidFill>
          </a:ln>
        </p:spPr>
        <p:txBody>
          <a:bodyPr wrap="square" lIns="144000" tIns="108000">
            <a:noAutofit/>
          </a:bodyPr>
          <a:lstStyle>
            <a:lvl1pPr marL="0" indent="0" algn="l">
              <a:buNone/>
              <a:defRPr sz="1200"/>
            </a:lvl1pPr>
          </a:lstStyle>
          <a:p>
            <a:r>
              <a:rPr lang="en-GB" dirty="0"/>
              <a:t>Click on frame and insert picture using the Insert tab, Pictures</a:t>
            </a:r>
          </a:p>
          <a:p>
            <a:endParaRPr lang="en-GB" dirty="0"/>
          </a:p>
        </p:txBody>
      </p:sp>
      <p:sp>
        <p:nvSpPr>
          <p:cNvPr id="9" name="Triangle 14">
            <a:extLst>
              <a:ext uri="{FF2B5EF4-FFF2-40B4-BE49-F238E27FC236}">
                <a16:creationId xmlns:a16="http://schemas.microsoft.com/office/drawing/2014/main" id="{CC85A10E-8271-4502-86CC-22674166B7FE}"/>
              </a:ext>
            </a:extLst>
          </p:cNvPr>
          <p:cNvSpPr/>
          <p:nvPr userDrawn="1"/>
        </p:nvSpPr>
        <p:spPr bwMode="white">
          <a:xfrm rot="16200000">
            <a:off x="8990804" y="2504278"/>
            <a:ext cx="171449" cy="13494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Arial" panose="020B0604020202020204" pitchFamily="34" charset="0"/>
            </a:endParaRPr>
          </a:p>
        </p:txBody>
      </p:sp>
      <p:sp>
        <p:nvSpPr>
          <p:cNvPr id="20" name="Rectangle 19">
            <a:extLst>
              <a:ext uri="{FF2B5EF4-FFF2-40B4-BE49-F238E27FC236}">
                <a16:creationId xmlns:a16="http://schemas.microsoft.com/office/drawing/2014/main" id="{3403585E-6DB7-4307-BDBF-3FBAB1B38DF4}"/>
              </a:ext>
            </a:extLst>
          </p:cNvPr>
          <p:cNvSpPr/>
          <p:nvPr userDrawn="1"/>
        </p:nvSpPr>
        <p:spPr>
          <a:xfrm>
            <a:off x="675000" y="4185000"/>
            <a:ext cx="1282500" cy="5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en-GB" sz="1500" noProof="0" dirty="0"/>
          </a:p>
        </p:txBody>
      </p:sp>
      <p:sp>
        <p:nvSpPr>
          <p:cNvPr id="2" name="Title 1"/>
          <p:cNvSpPr>
            <a:spLocks noGrp="1"/>
          </p:cNvSpPr>
          <p:nvPr>
            <p:ph type="ctrTitle" hasCustomPrompt="1"/>
          </p:nvPr>
        </p:nvSpPr>
        <p:spPr>
          <a:xfrm>
            <a:off x="675000" y="1484999"/>
            <a:ext cx="3556811" cy="1674000"/>
          </a:xfrm>
        </p:spPr>
        <p:txBody>
          <a:bodyPr anchor="t" anchorCtr="0"/>
          <a:lstStyle>
            <a:lvl1pPr algn="l">
              <a:lnSpc>
                <a:spcPct val="80000"/>
              </a:lnSpc>
              <a:defRPr sz="4500">
                <a:solidFill>
                  <a:schemeClr val="tx1"/>
                </a:solidFill>
              </a:defRPr>
            </a:lvl1pPr>
          </a:lstStyle>
          <a:p>
            <a:r>
              <a:rPr lang="en-GB" dirty="0"/>
              <a:t>Click to add title</a:t>
            </a:r>
          </a:p>
        </p:txBody>
      </p:sp>
      <p:sp>
        <p:nvSpPr>
          <p:cNvPr id="3" name="Subtitle 2"/>
          <p:cNvSpPr>
            <a:spLocks noGrp="1"/>
          </p:cNvSpPr>
          <p:nvPr>
            <p:ph type="subTitle" idx="1" hasCustomPrompt="1"/>
          </p:nvPr>
        </p:nvSpPr>
        <p:spPr>
          <a:xfrm>
            <a:off x="675000" y="3240000"/>
            <a:ext cx="3556811" cy="683100"/>
          </a:xfrm>
        </p:spPr>
        <p:txBody>
          <a:bodyPr/>
          <a:lstStyle>
            <a:lvl1pPr marL="0" indent="0" algn="l">
              <a:spcBef>
                <a:spcPts val="0"/>
              </a:spcBef>
              <a:buFont typeface="Arial" panose="020B0604020202020204" pitchFamily="34" charset="0"/>
              <a:buChar char="​"/>
              <a:defRPr sz="900" b="0">
                <a:solidFill>
                  <a:schemeClr val="tx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dirty="0"/>
              <a:t>Click to add subtitle</a:t>
            </a:r>
          </a:p>
        </p:txBody>
      </p:sp>
      <p:sp>
        <p:nvSpPr>
          <p:cNvPr id="15" name="Text Placeholder 4">
            <a:extLst>
              <a:ext uri="{FF2B5EF4-FFF2-40B4-BE49-F238E27FC236}">
                <a16:creationId xmlns:a16="http://schemas.microsoft.com/office/drawing/2014/main" id="{5CEF143D-0447-42AC-ADEF-839D999BE45A}"/>
              </a:ext>
            </a:extLst>
          </p:cNvPr>
          <p:cNvSpPr>
            <a:spLocks noGrp="1"/>
          </p:cNvSpPr>
          <p:nvPr>
            <p:ph type="body" sz="quarter" idx="18" hasCustomPrompt="1"/>
          </p:nvPr>
        </p:nvSpPr>
        <p:spPr>
          <a:xfrm>
            <a:off x="675000" y="4320000"/>
            <a:ext cx="3555900" cy="297000"/>
          </a:xfrm>
        </p:spPr>
        <p:txBody>
          <a:bodyPr/>
          <a:lstStyle>
            <a:lvl1pPr marL="0" indent="0">
              <a:lnSpc>
                <a:spcPct val="100000"/>
              </a:lnSpc>
              <a:spcBef>
                <a:spcPts val="0"/>
              </a:spcBef>
              <a:spcAft>
                <a:spcPts val="0"/>
              </a:spcAft>
              <a:buFontTx/>
              <a:buNone/>
              <a:defRPr lang="en-US" sz="1050" b="1" kern="1200" dirty="0" smtClean="0">
                <a:solidFill>
                  <a:schemeClr val="tx1"/>
                </a:solidFill>
                <a:latin typeface="+mn-lt"/>
                <a:ea typeface="+mn-ea"/>
                <a:cs typeface="+mn-cs"/>
              </a:defRPr>
            </a:lvl1pPr>
            <a:lvl2pPr marL="0" indent="0">
              <a:lnSpc>
                <a:spcPct val="100000"/>
              </a:lnSpc>
              <a:spcBef>
                <a:spcPts val="0"/>
              </a:spcBef>
              <a:spcAft>
                <a:spcPts val="0"/>
              </a:spcAft>
              <a:buFontTx/>
              <a:buNone/>
              <a:defRPr lang="en-US" sz="1050" b="0" kern="1200" dirty="0" smtClean="0">
                <a:solidFill>
                  <a:schemeClr val="tx1"/>
                </a:solidFill>
                <a:latin typeface="+mn-lt"/>
                <a:ea typeface="+mn-ea"/>
                <a:cs typeface="+mn-cs"/>
              </a:defRPr>
            </a:lvl2pPr>
            <a:lvl3pPr marL="0" indent="0">
              <a:lnSpc>
                <a:spcPct val="100000"/>
              </a:lnSpc>
              <a:spcBef>
                <a:spcPts val="0"/>
              </a:spcBef>
              <a:spcAft>
                <a:spcPts val="0"/>
              </a:spcAft>
              <a:buFontTx/>
              <a:buNone/>
              <a:defRPr lang="en-US" sz="1050" b="0" kern="1200" dirty="0" smtClean="0">
                <a:solidFill>
                  <a:schemeClr val="tx1"/>
                </a:solidFill>
                <a:latin typeface="+mn-lt"/>
                <a:ea typeface="+mn-ea"/>
                <a:cs typeface="+mn-cs"/>
              </a:defRPr>
            </a:lvl3pPr>
            <a:lvl4pPr marL="0">
              <a:lnSpc>
                <a:spcPct val="100000"/>
              </a:lnSpc>
              <a:spcBef>
                <a:spcPts val="0"/>
              </a:spcBef>
              <a:spcAft>
                <a:spcPts val="0"/>
              </a:spcAft>
              <a:buFontTx/>
              <a:buNone/>
              <a:defRPr lang="en-US" sz="1050" b="0" kern="1200" dirty="0" smtClean="0">
                <a:solidFill>
                  <a:schemeClr val="tx1"/>
                </a:solidFill>
                <a:latin typeface="+mn-lt"/>
                <a:ea typeface="+mn-ea"/>
                <a:cs typeface="+mn-cs"/>
              </a:defRPr>
            </a:lvl4pPr>
            <a:lvl5pPr marL="0">
              <a:lnSpc>
                <a:spcPct val="100000"/>
              </a:lnSpc>
              <a:spcBef>
                <a:spcPts val="0"/>
              </a:spcBef>
              <a:spcAft>
                <a:spcPts val="0"/>
              </a:spcAft>
              <a:buFontTx/>
              <a:buNone/>
              <a:defRPr lang="en-GB" sz="1050" b="0" kern="1200" dirty="0">
                <a:solidFill>
                  <a:schemeClr val="tx1"/>
                </a:solidFill>
                <a:latin typeface="+mn-lt"/>
                <a:ea typeface="+mn-ea"/>
                <a:cs typeface="+mn-cs"/>
              </a:defRPr>
            </a:lvl5pPr>
            <a:lvl6pPr>
              <a:lnSpc>
                <a:spcPct val="100000"/>
              </a:lnSpc>
              <a:spcBef>
                <a:spcPts val="0"/>
              </a:spcBef>
              <a:spcAft>
                <a:spcPts val="0"/>
              </a:spcAft>
              <a:buNone/>
              <a:defRPr lang="en-US" sz="1050" b="0" kern="1200" cap="none" baseline="0" dirty="0" smtClean="0">
                <a:solidFill>
                  <a:schemeClr val="tx1"/>
                </a:solidFill>
                <a:latin typeface="+mn-lt"/>
                <a:ea typeface="+mn-ea"/>
                <a:cs typeface="+mn-cs"/>
              </a:defRPr>
            </a:lvl6pPr>
            <a:lvl7pPr>
              <a:lnSpc>
                <a:spcPct val="100000"/>
              </a:lnSpc>
              <a:spcBef>
                <a:spcPts val="0"/>
              </a:spcBef>
              <a:spcAft>
                <a:spcPts val="0"/>
              </a:spcAft>
              <a:buNone/>
              <a:defRPr lang="en-US" sz="1050" b="0" kern="1200" cap="none" baseline="0" dirty="0" smtClean="0">
                <a:solidFill>
                  <a:schemeClr val="tx1"/>
                </a:solidFill>
                <a:latin typeface="+mn-lt"/>
                <a:ea typeface="+mn-ea"/>
                <a:cs typeface="+mn-cs"/>
              </a:defRPr>
            </a:lvl7pPr>
            <a:lvl8pPr marL="0" indent="0">
              <a:lnSpc>
                <a:spcPct val="100000"/>
              </a:lnSpc>
              <a:spcBef>
                <a:spcPts val="0"/>
              </a:spcBef>
              <a:spcAft>
                <a:spcPts val="0"/>
              </a:spcAft>
              <a:buNone/>
              <a:defRPr lang="en-US" sz="1050" b="0" kern="1200" cap="none" baseline="0" dirty="0" smtClean="0">
                <a:solidFill>
                  <a:schemeClr val="tx1"/>
                </a:solidFill>
                <a:latin typeface="+mn-lt"/>
                <a:ea typeface="+mn-ea"/>
                <a:cs typeface="+mn-cs"/>
              </a:defRPr>
            </a:lvl8pPr>
            <a:lvl9pPr>
              <a:lnSpc>
                <a:spcPct val="100000"/>
              </a:lnSpc>
              <a:spcBef>
                <a:spcPts val="0"/>
              </a:spcBef>
              <a:spcAft>
                <a:spcPts val="0"/>
              </a:spcAft>
              <a:buNone/>
              <a:defRPr lang="en-GB" sz="1050" b="0" kern="1200" cap="none" baseline="0" dirty="0" smtClean="0">
                <a:solidFill>
                  <a:schemeClr val="tx1"/>
                </a:solidFill>
                <a:latin typeface="+mn-lt"/>
                <a:ea typeface="+mn-ea"/>
                <a:cs typeface="+mn-cs"/>
              </a:defRPr>
            </a:lvl9pPr>
          </a:lstStyle>
          <a:p>
            <a:pPr lvl="0"/>
            <a:r>
              <a:rPr lang="en-GB" noProof="0" dirty="0"/>
              <a:t>Click to add text</a:t>
            </a:r>
          </a:p>
        </p:txBody>
      </p:sp>
      <p:sp>
        <p:nvSpPr>
          <p:cNvPr id="17" name="Date Placeholder 1">
            <a:extLst>
              <a:ext uri="{FF2B5EF4-FFF2-40B4-BE49-F238E27FC236}">
                <a16:creationId xmlns:a16="http://schemas.microsoft.com/office/drawing/2014/main" id="{6D60C9B8-54EB-4CAF-B33B-5CBD629B423C}"/>
              </a:ext>
            </a:extLst>
          </p:cNvPr>
          <p:cNvSpPr>
            <a:spLocks noGrp="1"/>
          </p:cNvSpPr>
          <p:nvPr>
            <p:ph type="dt" sz="half" idx="2"/>
          </p:nvPr>
        </p:nvSpPr>
        <p:spPr>
          <a:xfrm>
            <a:off x="675000" y="661500"/>
            <a:ext cx="3556811" cy="162000"/>
          </a:xfrm>
          <a:prstGeom prst="rect">
            <a:avLst/>
          </a:prstGeom>
        </p:spPr>
        <p:txBody>
          <a:bodyPr vert="horz" lIns="0" tIns="0" rIns="0" bIns="0" rtlCol="0" anchor="t" anchorCtr="0"/>
          <a:lstStyle>
            <a:lvl1pPr algn="l">
              <a:defRPr sz="900">
                <a:solidFill>
                  <a:schemeClr val="tx1"/>
                </a:solidFill>
              </a:defRPr>
            </a:lvl1pPr>
          </a:lstStyle>
          <a:p>
            <a:fld id="{E534B819-A7A3-4E2E-BC10-B325A142F562}" type="datetime4">
              <a:rPr lang="en-GB" smtClean="0"/>
              <a:t>22 November 2023</a:t>
            </a:fld>
            <a:endParaRPr lang="en-GB" dirty="0"/>
          </a:p>
        </p:txBody>
      </p:sp>
      <p:sp>
        <p:nvSpPr>
          <p:cNvPr id="12" name="TextBox 11">
            <a:extLst>
              <a:ext uri="{FF2B5EF4-FFF2-40B4-BE49-F238E27FC236}">
                <a16:creationId xmlns:a16="http://schemas.microsoft.com/office/drawing/2014/main" id="{07F7FF74-525F-48F4-9579-ABBAEE4C8184}"/>
              </a:ext>
            </a:extLst>
          </p:cNvPr>
          <p:cNvSpPr txBox="1"/>
          <p:nvPr userDrawn="1"/>
        </p:nvSpPr>
        <p:spPr>
          <a:xfrm>
            <a:off x="404813" y="4860000"/>
            <a:ext cx="2116931" cy="126958"/>
          </a:xfrm>
          <a:prstGeom prst="rect">
            <a:avLst/>
          </a:prstGeom>
          <a:noFill/>
        </p:spPr>
        <p:txBody>
          <a:bodyPr wrap="square" lIns="0" tIns="0" rIns="0" bIns="0" rtlCol="0">
            <a:spAutoFit/>
          </a:bodyPr>
          <a:lstStyle/>
          <a:p>
            <a:pPr algn="l"/>
            <a:r>
              <a:rPr lang="en-GB" sz="825" dirty="0">
                <a:solidFill>
                  <a:schemeClr val="bg1"/>
                </a:solidFill>
                <a:latin typeface="+mj-lt"/>
                <a:hlinkClick r:id="rId2">
                  <a:extLst>
                    <a:ext uri="{A12FA001-AC4F-418D-AE19-62706E023703}">
                      <ahyp:hlinkClr xmlns:ahyp="http://schemas.microsoft.com/office/drawing/2018/hyperlinkcolor" val="tx"/>
                    </a:ext>
                  </a:extLst>
                </a:hlinkClick>
              </a:rPr>
              <a:t>business.yougov.com</a:t>
            </a:r>
            <a:endParaRPr lang="en-GB" sz="825" dirty="0">
              <a:solidFill>
                <a:schemeClr val="bg1"/>
              </a:solidFill>
              <a:latin typeface="+mj-lt"/>
            </a:endParaRPr>
          </a:p>
        </p:txBody>
      </p:sp>
    </p:spTree>
    <p:extLst>
      <p:ext uri="{BB962C8B-B14F-4D97-AF65-F5344CB8AC3E}">
        <p14:creationId xmlns:p14="http://schemas.microsoft.com/office/powerpoint/2010/main" val="2047226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PICTURE plus Client Logo Panel">
    <p:spTree>
      <p:nvGrpSpPr>
        <p:cNvPr id="1" name=""/>
        <p:cNvGrpSpPr/>
        <p:nvPr/>
      </p:nvGrpSpPr>
      <p:grpSpPr>
        <a:xfrm>
          <a:off x="0" y="0"/>
          <a:ext cx="0" cy="0"/>
          <a:chOff x="0" y="0"/>
          <a:chExt cx="0" cy="0"/>
        </a:xfrm>
      </p:grpSpPr>
      <p:sp>
        <p:nvSpPr>
          <p:cNvPr id="11" name="Footer Placeholder 7" hidden="1">
            <a:extLst>
              <a:ext uri="{FF2B5EF4-FFF2-40B4-BE49-F238E27FC236}">
                <a16:creationId xmlns:a16="http://schemas.microsoft.com/office/drawing/2014/main" id="{E0A239A6-FC48-4D80-8C2A-A70685D7F263}"/>
              </a:ext>
            </a:extLst>
          </p:cNvPr>
          <p:cNvSpPr>
            <a:spLocks noGrp="1"/>
          </p:cNvSpPr>
          <p:nvPr>
            <p:ph type="ftr" sz="quarter" idx="3"/>
          </p:nvPr>
        </p:nvSpPr>
        <p:spPr bwMode="white">
          <a:xfrm>
            <a:off x="9144900" y="5143500"/>
            <a:ext cx="0" cy="0"/>
          </a:xfrm>
          <a:prstGeom prst="rect">
            <a:avLst/>
          </a:prstGeom>
        </p:spPr>
        <p:txBody>
          <a:bodyPr vert="horz" lIns="0" tIns="0" rIns="0" bIns="0" rtlCol="0" anchor="t" anchorCtr="0"/>
          <a:lstStyle>
            <a:lvl1pPr algn="l">
              <a:defRPr sz="100">
                <a:noFill/>
              </a:defRPr>
            </a:lvl1pPr>
          </a:lstStyle>
          <a:p>
            <a:endParaRPr lang="en-GB" dirty="0"/>
          </a:p>
        </p:txBody>
      </p:sp>
      <p:sp>
        <p:nvSpPr>
          <p:cNvPr id="13" name="Slide Number Placeholder 10" hidden="1">
            <a:extLst>
              <a:ext uri="{FF2B5EF4-FFF2-40B4-BE49-F238E27FC236}">
                <a16:creationId xmlns:a16="http://schemas.microsoft.com/office/drawing/2014/main" id="{BB55A2A6-4504-4CDC-B407-0D60FBA38040}"/>
              </a:ext>
            </a:extLst>
          </p:cNvPr>
          <p:cNvSpPr>
            <a:spLocks noGrp="1"/>
          </p:cNvSpPr>
          <p:nvPr>
            <p:ph type="sldNum" sz="quarter" idx="17"/>
          </p:nvPr>
        </p:nvSpPr>
        <p:spPr>
          <a:xfrm>
            <a:off x="9144900" y="5143500"/>
            <a:ext cx="0" cy="0"/>
          </a:xfrm>
        </p:spPr>
        <p:txBody>
          <a:bodyPr/>
          <a:lstStyle>
            <a:lvl1pPr>
              <a:defRPr sz="100">
                <a:noFill/>
              </a:defRPr>
            </a:lvl1pPr>
          </a:lstStyle>
          <a:p>
            <a:fld id="{23AA811B-2EBD-4900-905E-5BE206449611}" type="slidenum">
              <a:rPr lang="en-GB" smtClean="0"/>
              <a:pPr/>
              <a:t>‹#›</a:t>
            </a:fld>
            <a:endParaRPr lang="en-GB" dirty="0"/>
          </a:p>
        </p:txBody>
      </p:sp>
      <p:sp>
        <p:nvSpPr>
          <p:cNvPr id="25" name="Background">
            <a:extLst>
              <a:ext uri="{FF2B5EF4-FFF2-40B4-BE49-F238E27FC236}">
                <a16:creationId xmlns:a16="http://schemas.microsoft.com/office/drawing/2014/main" id="{0989FD76-8945-45E9-B7AE-3302B3AF3E61}"/>
              </a:ext>
            </a:extLst>
          </p:cNvPr>
          <p:cNvSpPr/>
          <p:nvPr userDrawn="1"/>
        </p:nvSpPr>
        <p:spPr>
          <a:xfrm>
            <a:off x="0" y="0"/>
            <a:ext cx="9144900" cy="514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noProof="0" dirty="0"/>
          </a:p>
        </p:txBody>
      </p:sp>
      <p:sp>
        <p:nvSpPr>
          <p:cNvPr id="14" name="Picture Placeholder 13">
            <a:extLst>
              <a:ext uri="{FF2B5EF4-FFF2-40B4-BE49-F238E27FC236}">
                <a16:creationId xmlns:a16="http://schemas.microsoft.com/office/drawing/2014/main" id="{0EF4A440-611D-4B5A-802D-AA67BF9AA765}"/>
              </a:ext>
            </a:extLst>
          </p:cNvPr>
          <p:cNvSpPr>
            <a:spLocks noGrp="1"/>
          </p:cNvSpPr>
          <p:nvPr>
            <p:ph type="pic" sz="quarter" idx="13" hasCustomPrompt="1"/>
          </p:nvPr>
        </p:nvSpPr>
        <p:spPr>
          <a:xfrm>
            <a:off x="0" y="-1"/>
            <a:ext cx="9144900" cy="5146200"/>
          </a:xfrm>
          <a:custGeom>
            <a:avLst/>
            <a:gdLst>
              <a:gd name="connsiteX0" fmla="*/ 9007476 w 12193200"/>
              <a:gd name="connsiteY0" fmla="*/ 2334519 h 6861600"/>
              <a:gd name="connsiteX1" fmla="*/ 9187184 w 12193200"/>
              <a:gd name="connsiteY1" fmla="*/ 2448818 h 6861600"/>
              <a:gd name="connsiteX2" fmla="*/ 9007476 w 12193200"/>
              <a:gd name="connsiteY2" fmla="*/ 2563117 h 6861600"/>
              <a:gd name="connsiteX3" fmla="*/ 9007474 w 12193200"/>
              <a:gd name="connsiteY3" fmla="*/ 2 h 6861600"/>
              <a:gd name="connsiteX4" fmla="*/ 9007474 w 12193200"/>
              <a:gd name="connsiteY4" fmla="*/ 6858002 h 6861600"/>
              <a:gd name="connsiteX5" fmla="*/ 11645898 w 12193200"/>
              <a:gd name="connsiteY5" fmla="*/ 6858002 h 6861600"/>
              <a:gd name="connsiteX6" fmla="*/ 11645898 w 12193200"/>
              <a:gd name="connsiteY6" fmla="*/ 6004863 h 6861600"/>
              <a:gd name="connsiteX7" fmla="*/ 11814930 w 12193200"/>
              <a:gd name="connsiteY7" fmla="*/ 5897483 h 6861600"/>
              <a:gd name="connsiteX8" fmla="*/ 11645898 w 12193200"/>
              <a:gd name="connsiteY8" fmla="*/ 5790104 h 6861600"/>
              <a:gd name="connsiteX9" fmla="*/ 11645898 w 12193200"/>
              <a:gd name="connsiteY9" fmla="*/ 2 h 6861600"/>
              <a:gd name="connsiteX10" fmla="*/ 0 w 12193200"/>
              <a:gd name="connsiteY10" fmla="*/ 0 h 6861600"/>
              <a:gd name="connsiteX11" fmla="*/ 12193200 w 12193200"/>
              <a:gd name="connsiteY11" fmla="*/ 0 h 6861600"/>
              <a:gd name="connsiteX12" fmla="*/ 12193200 w 12193200"/>
              <a:gd name="connsiteY12" fmla="*/ 6861600 h 6861600"/>
              <a:gd name="connsiteX13" fmla="*/ 0 w 12193200"/>
              <a:gd name="connsiteY13" fmla="*/ 6861600 h 686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3200" h="6861600">
                <a:moveTo>
                  <a:pt x="9007476" y="2334519"/>
                </a:moveTo>
                <a:lnTo>
                  <a:pt x="9187184" y="2448818"/>
                </a:lnTo>
                <a:lnTo>
                  <a:pt x="9007476" y="2563117"/>
                </a:lnTo>
                <a:close/>
                <a:moveTo>
                  <a:pt x="9007474" y="2"/>
                </a:moveTo>
                <a:lnTo>
                  <a:pt x="9007474" y="6858002"/>
                </a:lnTo>
                <a:lnTo>
                  <a:pt x="11645898" y="6858002"/>
                </a:lnTo>
                <a:lnTo>
                  <a:pt x="11645898" y="6004863"/>
                </a:lnTo>
                <a:lnTo>
                  <a:pt x="11814930" y="5897483"/>
                </a:lnTo>
                <a:lnTo>
                  <a:pt x="11645898" y="5790104"/>
                </a:lnTo>
                <a:lnTo>
                  <a:pt x="11645898" y="2"/>
                </a:lnTo>
                <a:close/>
                <a:moveTo>
                  <a:pt x="0" y="0"/>
                </a:moveTo>
                <a:lnTo>
                  <a:pt x="12193200" y="0"/>
                </a:lnTo>
                <a:lnTo>
                  <a:pt x="12193200" y="6861600"/>
                </a:lnTo>
                <a:lnTo>
                  <a:pt x="0" y="6861600"/>
                </a:lnTo>
                <a:close/>
              </a:path>
            </a:pathLst>
          </a:custGeom>
          <a:solidFill>
            <a:schemeClr val="bg2"/>
          </a:solidFill>
          <a:ln w="0">
            <a:solidFill>
              <a:schemeClr val="bg1">
                <a:alpha val="0"/>
              </a:schemeClr>
            </a:solidFill>
          </a:ln>
        </p:spPr>
        <p:txBody>
          <a:bodyPr wrap="square" lIns="144000" tIns="108000">
            <a:noAutofit/>
          </a:bodyPr>
          <a:lstStyle>
            <a:lvl1pPr marL="0" indent="0" algn="l">
              <a:buNone/>
              <a:defRPr sz="1200"/>
            </a:lvl1pPr>
          </a:lstStyle>
          <a:p>
            <a:r>
              <a:rPr lang="en-GB" dirty="0"/>
              <a:t>Click on frame and insert picture using the Insert tab, Pictures</a:t>
            </a:r>
          </a:p>
          <a:p>
            <a:endParaRPr lang="en-GB" dirty="0"/>
          </a:p>
        </p:txBody>
      </p:sp>
      <p:sp>
        <p:nvSpPr>
          <p:cNvPr id="21" name="Logo">
            <a:extLst>
              <a:ext uri="{FF2B5EF4-FFF2-40B4-BE49-F238E27FC236}">
                <a16:creationId xmlns:a16="http://schemas.microsoft.com/office/drawing/2014/main" id="{4364C69F-B627-43F4-9980-9729CA3C6C83}"/>
              </a:ext>
            </a:extLst>
          </p:cNvPr>
          <p:cNvSpPr>
            <a:spLocks noChangeArrowheads="1"/>
          </p:cNvSpPr>
          <p:nvPr userDrawn="1"/>
        </p:nvSpPr>
        <p:spPr bwMode="auto">
          <a:xfrm>
            <a:off x="7345115" y="4267122"/>
            <a:ext cx="1252689" cy="260545"/>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350" dirty="0"/>
          </a:p>
        </p:txBody>
      </p:sp>
      <p:sp>
        <p:nvSpPr>
          <p:cNvPr id="15" name="Rectangle 14">
            <a:extLst>
              <a:ext uri="{FF2B5EF4-FFF2-40B4-BE49-F238E27FC236}">
                <a16:creationId xmlns:a16="http://schemas.microsoft.com/office/drawing/2014/main" id="{358B9EA3-EF62-4C48-9565-374E01785CC7}"/>
              </a:ext>
            </a:extLst>
          </p:cNvPr>
          <p:cNvSpPr/>
          <p:nvPr userDrawn="1"/>
        </p:nvSpPr>
        <p:spPr bwMode="white">
          <a:xfrm>
            <a:off x="405000" y="4185000"/>
            <a:ext cx="1282500" cy="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en-GB" sz="1500" noProof="0" dirty="0"/>
          </a:p>
        </p:txBody>
      </p:sp>
      <p:sp>
        <p:nvSpPr>
          <p:cNvPr id="2" name="Title 1"/>
          <p:cNvSpPr>
            <a:spLocks noGrp="1"/>
          </p:cNvSpPr>
          <p:nvPr userDrawn="1">
            <p:ph type="ctrTitle" hasCustomPrompt="1"/>
          </p:nvPr>
        </p:nvSpPr>
        <p:spPr bwMode="white">
          <a:xfrm>
            <a:off x="404812" y="1484999"/>
            <a:ext cx="5510700" cy="1377000"/>
          </a:xfrm>
        </p:spPr>
        <p:txBody>
          <a:bodyPr anchor="t" anchorCtr="0"/>
          <a:lstStyle>
            <a:lvl1pPr algn="l">
              <a:defRPr sz="4500">
                <a:solidFill>
                  <a:schemeClr val="bg1"/>
                </a:solidFill>
              </a:defRPr>
            </a:lvl1pPr>
          </a:lstStyle>
          <a:p>
            <a:r>
              <a:rPr lang="en-GB" dirty="0"/>
              <a:t>Click to add title</a:t>
            </a:r>
          </a:p>
        </p:txBody>
      </p:sp>
      <p:sp>
        <p:nvSpPr>
          <p:cNvPr id="3" name="Subtitle 2"/>
          <p:cNvSpPr>
            <a:spLocks noGrp="1"/>
          </p:cNvSpPr>
          <p:nvPr userDrawn="1">
            <p:ph type="subTitle" idx="1" hasCustomPrompt="1"/>
          </p:nvPr>
        </p:nvSpPr>
        <p:spPr bwMode="white">
          <a:xfrm>
            <a:off x="404812" y="3240000"/>
            <a:ext cx="5510700" cy="683100"/>
          </a:xfrm>
        </p:spPr>
        <p:txBody>
          <a:bodyPr/>
          <a:lstStyle>
            <a:lvl1pPr marL="0" indent="0" algn="l">
              <a:spcBef>
                <a:spcPts val="0"/>
              </a:spcBef>
              <a:buFont typeface="Arial" panose="020B0604020202020204" pitchFamily="34" charset="0"/>
              <a:buChar char="​"/>
              <a:defRPr sz="1350" b="1">
                <a:solidFill>
                  <a:schemeClr val="bg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dirty="0"/>
              <a:t>Click to add subtitle</a:t>
            </a:r>
          </a:p>
        </p:txBody>
      </p:sp>
      <p:sp>
        <p:nvSpPr>
          <p:cNvPr id="16" name="Text Placeholder 4">
            <a:extLst>
              <a:ext uri="{FF2B5EF4-FFF2-40B4-BE49-F238E27FC236}">
                <a16:creationId xmlns:a16="http://schemas.microsoft.com/office/drawing/2014/main" id="{5D130A77-D151-4861-9F9C-993AE198595B}"/>
              </a:ext>
            </a:extLst>
          </p:cNvPr>
          <p:cNvSpPr>
            <a:spLocks noGrp="1"/>
          </p:cNvSpPr>
          <p:nvPr>
            <p:ph type="body" sz="quarter" idx="18" hasCustomPrompt="1"/>
          </p:nvPr>
        </p:nvSpPr>
        <p:spPr>
          <a:xfrm>
            <a:off x="405000" y="4320000"/>
            <a:ext cx="5510700" cy="189000"/>
          </a:xfrm>
        </p:spPr>
        <p:txBody>
          <a:bodyPr/>
          <a:lstStyle>
            <a:lvl1pPr marL="0" indent="0">
              <a:lnSpc>
                <a:spcPct val="100000"/>
              </a:lnSpc>
              <a:spcBef>
                <a:spcPts val="0"/>
              </a:spcBef>
              <a:spcAft>
                <a:spcPts val="0"/>
              </a:spcAft>
              <a:buFontTx/>
              <a:buNone/>
              <a:defRPr lang="en-US" sz="1050" b="1" kern="1200" dirty="0" smtClean="0">
                <a:solidFill>
                  <a:schemeClr val="bg1"/>
                </a:solidFill>
                <a:latin typeface="+mn-lt"/>
                <a:ea typeface="+mn-ea"/>
                <a:cs typeface="+mn-cs"/>
              </a:defRPr>
            </a:lvl1pPr>
            <a:lvl2pPr marL="0" indent="0">
              <a:lnSpc>
                <a:spcPct val="100000"/>
              </a:lnSpc>
              <a:spcBef>
                <a:spcPts val="0"/>
              </a:spcBef>
              <a:spcAft>
                <a:spcPts val="0"/>
              </a:spcAft>
              <a:buFontTx/>
              <a:buNone/>
              <a:defRPr lang="en-US" sz="1050" b="0" kern="1200" dirty="0" smtClean="0">
                <a:solidFill>
                  <a:schemeClr val="bg1"/>
                </a:solidFill>
                <a:latin typeface="+mn-lt"/>
                <a:ea typeface="+mn-ea"/>
                <a:cs typeface="+mn-cs"/>
              </a:defRPr>
            </a:lvl2pPr>
            <a:lvl3pPr marL="0" indent="0">
              <a:lnSpc>
                <a:spcPct val="100000"/>
              </a:lnSpc>
              <a:spcBef>
                <a:spcPts val="0"/>
              </a:spcBef>
              <a:spcAft>
                <a:spcPts val="0"/>
              </a:spcAft>
              <a:buFontTx/>
              <a:buNone/>
              <a:defRPr lang="en-US" sz="1050" b="0" kern="1200" dirty="0" smtClean="0">
                <a:solidFill>
                  <a:schemeClr val="bg1"/>
                </a:solidFill>
                <a:latin typeface="+mn-lt"/>
                <a:ea typeface="+mn-ea"/>
                <a:cs typeface="+mn-cs"/>
              </a:defRPr>
            </a:lvl3pPr>
            <a:lvl4pPr marL="0">
              <a:lnSpc>
                <a:spcPct val="100000"/>
              </a:lnSpc>
              <a:spcBef>
                <a:spcPts val="0"/>
              </a:spcBef>
              <a:spcAft>
                <a:spcPts val="0"/>
              </a:spcAft>
              <a:buFontTx/>
              <a:buNone/>
              <a:defRPr lang="en-US" sz="1050" b="0" kern="1200" dirty="0" smtClean="0">
                <a:solidFill>
                  <a:schemeClr val="bg1"/>
                </a:solidFill>
                <a:latin typeface="+mn-lt"/>
                <a:ea typeface="+mn-ea"/>
                <a:cs typeface="+mn-cs"/>
              </a:defRPr>
            </a:lvl4pPr>
            <a:lvl5pPr marL="0">
              <a:lnSpc>
                <a:spcPct val="100000"/>
              </a:lnSpc>
              <a:spcBef>
                <a:spcPts val="0"/>
              </a:spcBef>
              <a:spcAft>
                <a:spcPts val="0"/>
              </a:spcAft>
              <a:buFontTx/>
              <a:buNone/>
              <a:defRPr lang="en-GB" sz="1050" b="0" kern="1200" dirty="0">
                <a:solidFill>
                  <a:schemeClr val="bg1"/>
                </a:solidFill>
                <a:latin typeface="+mn-lt"/>
                <a:ea typeface="+mn-ea"/>
                <a:cs typeface="+mn-cs"/>
              </a:defRPr>
            </a:lvl5pPr>
            <a:lvl6pPr>
              <a:lnSpc>
                <a:spcPct val="100000"/>
              </a:lnSpc>
              <a:spcBef>
                <a:spcPts val="0"/>
              </a:spcBef>
              <a:spcAft>
                <a:spcPts val="0"/>
              </a:spcAft>
              <a:buNone/>
              <a:defRPr lang="en-US" sz="1050" b="0" kern="1200" cap="none" baseline="0" dirty="0" smtClean="0">
                <a:solidFill>
                  <a:schemeClr val="bg1"/>
                </a:solidFill>
                <a:latin typeface="+mn-lt"/>
                <a:ea typeface="+mn-ea"/>
                <a:cs typeface="+mn-cs"/>
              </a:defRPr>
            </a:lvl6pPr>
            <a:lvl7pPr>
              <a:lnSpc>
                <a:spcPct val="100000"/>
              </a:lnSpc>
              <a:spcBef>
                <a:spcPts val="0"/>
              </a:spcBef>
              <a:spcAft>
                <a:spcPts val="0"/>
              </a:spcAft>
              <a:buNone/>
              <a:defRPr lang="en-US" sz="1050" b="0" kern="1200" cap="none" baseline="0" dirty="0" smtClean="0">
                <a:solidFill>
                  <a:schemeClr val="bg1"/>
                </a:solidFill>
                <a:latin typeface="+mn-lt"/>
                <a:ea typeface="+mn-ea"/>
                <a:cs typeface="+mn-cs"/>
              </a:defRPr>
            </a:lvl7pPr>
            <a:lvl8pPr marL="0" indent="0">
              <a:lnSpc>
                <a:spcPct val="100000"/>
              </a:lnSpc>
              <a:spcBef>
                <a:spcPts val="0"/>
              </a:spcBef>
              <a:spcAft>
                <a:spcPts val="0"/>
              </a:spcAft>
              <a:buNone/>
              <a:defRPr lang="en-US" sz="1050" b="0" kern="1200" cap="none" baseline="0" dirty="0" smtClean="0">
                <a:solidFill>
                  <a:schemeClr val="bg1"/>
                </a:solidFill>
                <a:latin typeface="+mn-lt"/>
                <a:ea typeface="+mn-ea"/>
                <a:cs typeface="+mn-cs"/>
              </a:defRPr>
            </a:lvl8pPr>
            <a:lvl9pPr>
              <a:lnSpc>
                <a:spcPct val="100000"/>
              </a:lnSpc>
              <a:spcBef>
                <a:spcPts val="0"/>
              </a:spcBef>
              <a:spcAft>
                <a:spcPts val="0"/>
              </a:spcAft>
              <a:buNone/>
              <a:defRPr lang="en-GB" sz="1050" b="0" kern="1200" cap="none" baseline="0" dirty="0" smtClean="0">
                <a:solidFill>
                  <a:schemeClr val="bg1"/>
                </a:solidFill>
                <a:latin typeface="+mn-lt"/>
                <a:ea typeface="+mn-ea"/>
                <a:cs typeface="+mn-cs"/>
              </a:defRPr>
            </a:lvl9pPr>
          </a:lstStyle>
          <a:p>
            <a:pPr lvl="0"/>
            <a:r>
              <a:rPr lang="en-GB" dirty="0"/>
              <a:t>Click to add text</a:t>
            </a:r>
          </a:p>
        </p:txBody>
      </p:sp>
      <p:sp>
        <p:nvSpPr>
          <p:cNvPr id="17" name="Date Placeholder 1">
            <a:extLst>
              <a:ext uri="{FF2B5EF4-FFF2-40B4-BE49-F238E27FC236}">
                <a16:creationId xmlns:a16="http://schemas.microsoft.com/office/drawing/2014/main" id="{6D60C9B8-54EB-4CAF-B33B-5CBD629B423C}"/>
              </a:ext>
            </a:extLst>
          </p:cNvPr>
          <p:cNvSpPr>
            <a:spLocks noGrp="1"/>
          </p:cNvSpPr>
          <p:nvPr userDrawn="1">
            <p:ph type="dt" sz="half" idx="2"/>
          </p:nvPr>
        </p:nvSpPr>
        <p:spPr bwMode="white">
          <a:xfrm>
            <a:off x="405000" y="661500"/>
            <a:ext cx="2686500" cy="162000"/>
          </a:xfrm>
          <a:prstGeom prst="rect">
            <a:avLst/>
          </a:prstGeom>
        </p:spPr>
        <p:txBody>
          <a:bodyPr vert="horz" lIns="0" tIns="0" rIns="0" bIns="0" rtlCol="0" anchor="t" anchorCtr="0"/>
          <a:lstStyle>
            <a:lvl1pPr algn="l">
              <a:defRPr sz="900">
                <a:solidFill>
                  <a:schemeClr val="bg1"/>
                </a:solidFill>
              </a:defRPr>
            </a:lvl1pPr>
          </a:lstStyle>
          <a:p>
            <a:fld id="{F5882D6D-7BB7-4ACB-A228-959E4B09666F}" type="datetime4">
              <a:rPr lang="en-GB" smtClean="0"/>
              <a:t>22 November 2023</a:t>
            </a:fld>
            <a:endParaRPr lang="en-GB" dirty="0"/>
          </a:p>
        </p:txBody>
      </p:sp>
      <p:sp>
        <p:nvSpPr>
          <p:cNvPr id="20" name="TextBox 19">
            <a:extLst>
              <a:ext uri="{FF2B5EF4-FFF2-40B4-BE49-F238E27FC236}">
                <a16:creationId xmlns:a16="http://schemas.microsoft.com/office/drawing/2014/main" id="{F6ECB2A5-6A22-4F17-A80A-BDDC075A8638}"/>
              </a:ext>
            </a:extLst>
          </p:cNvPr>
          <p:cNvSpPr txBox="1"/>
          <p:nvPr userDrawn="1"/>
        </p:nvSpPr>
        <p:spPr>
          <a:xfrm>
            <a:off x="5993026" y="-192500"/>
            <a:ext cx="3150974" cy="138500"/>
          </a:xfrm>
          <a:prstGeom prst="rect">
            <a:avLst/>
          </a:prstGeom>
          <a:noFill/>
        </p:spPr>
        <p:txBody>
          <a:bodyPr wrap="square" lIns="0" tIns="0" rIns="0" bIns="0" rtlCol="0" anchor="b" anchorCtr="0">
            <a:spAutoFit/>
          </a:bodyPr>
          <a:lstStyle/>
          <a:p>
            <a:pPr algn="ctr"/>
            <a:r>
              <a:rPr lang="en-GB" sz="900" dirty="0">
                <a:solidFill>
                  <a:srgbClr val="000000"/>
                </a:solidFill>
                <a:effectLst/>
                <a:latin typeface="Calibri" panose="020F0502020204030204" pitchFamily="34" charset="0"/>
                <a:ea typeface="Times New Roman" panose="02020603050405020304" pitchFamily="18" charset="0"/>
              </a:rPr>
              <a:t>Client logo must not appear larger than the YouGov logo </a:t>
            </a:r>
            <a:endParaRPr lang="en-GB" sz="788" dirty="0"/>
          </a:p>
        </p:txBody>
      </p:sp>
      <p:sp>
        <p:nvSpPr>
          <p:cNvPr id="18" name="TextBox 17">
            <a:extLst>
              <a:ext uri="{FF2B5EF4-FFF2-40B4-BE49-F238E27FC236}">
                <a16:creationId xmlns:a16="http://schemas.microsoft.com/office/drawing/2014/main" id="{67A04529-E3AC-49E0-8FF0-3291EED48CF9}"/>
              </a:ext>
            </a:extLst>
          </p:cNvPr>
          <p:cNvSpPr txBox="1"/>
          <p:nvPr userDrawn="1"/>
        </p:nvSpPr>
        <p:spPr>
          <a:xfrm>
            <a:off x="404813" y="4860000"/>
            <a:ext cx="2116931" cy="126958"/>
          </a:xfrm>
          <a:prstGeom prst="rect">
            <a:avLst/>
          </a:prstGeom>
          <a:noFill/>
        </p:spPr>
        <p:txBody>
          <a:bodyPr wrap="square" lIns="0" tIns="0" rIns="0" bIns="0" rtlCol="0">
            <a:spAutoFit/>
          </a:bodyPr>
          <a:lstStyle/>
          <a:p>
            <a:pPr algn="l"/>
            <a:r>
              <a:rPr lang="en-GB" sz="825" dirty="0">
                <a:solidFill>
                  <a:schemeClr val="bg1"/>
                </a:solidFill>
                <a:latin typeface="+mj-lt"/>
                <a:hlinkClick r:id="rId2">
                  <a:extLst>
                    <a:ext uri="{A12FA001-AC4F-418D-AE19-62706E023703}">
                      <ahyp:hlinkClr xmlns:ahyp="http://schemas.microsoft.com/office/drawing/2018/hyperlinkcolor" val="tx"/>
                    </a:ext>
                  </a:extLst>
                </a:hlinkClick>
              </a:rPr>
              <a:t>business.yougov.com</a:t>
            </a:r>
            <a:endParaRPr lang="en-GB" sz="825" dirty="0">
              <a:solidFill>
                <a:schemeClr val="bg1"/>
              </a:solidFill>
              <a:latin typeface="+mj-lt"/>
            </a:endParaRPr>
          </a:p>
        </p:txBody>
      </p:sp>
    </p:spTree>
    <p:extLst>
      <p:ext uri="{BB962C8B-B14F-4D97-AF65-F5344CB8AC3E}">
        <p14:creationId xmlns:p14="http://schemas.microsoft.com/office/powerpoint/2010/main" val="389962777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Title Only">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5E5044C4-F1FE-4268-A644-D0B3DB2C7256}"/>
              </a:ext>
            </a:extLst>
          </p:cNvPr>
          <p:cNvSpPr>
            <a:spLocks noGrp="1"/>
          </p:cNvSpPr>
          <p:nvPr>
            <p:ph type="dt" sz="half" idx="10"/>
          </p:nvPr>
        </p:nvSpPr>
        <p:spPr/>
        <p:txBody>
          <a:bodyPr/>
          <a:lstStyle/>
          <a:p>
            <a:fld id="{812BC358-6338-4871-A0DE-89297635BC3B}" type="datetime4">
              <a:rPr lang="en-GB" smtClean="0"/>
              <a:t>22 November 2023</a:t>
            </a:fld>
            <a:endParaRPr lang="en-GB" dirty="0"/>
          </a:p>
        </p:txBody>
      </p:sp>
      <p:sp>
        <p:nvSpPr>
          <p:cNvPr id="2" name="Title 1">
            <a:extLst>
              <a:ext uri="{FF2B5EF4-FFF2-40B4-BE49-F238E27FC236}">
                <a16:creationId xmlns:a16="http://schemas.microsoft.com/office/drawing/2014/main" id="{24C9D909-49D5-40E7-8A46-904F4218013D}"/>
              </a:ext>
            </a:extLst>
          </p:cNvPr>
          <p:cNvSpPr>
            <a:spLocks noGrp="1"/>
          </p:cNvSpPr>
          <p:nvPr>
            <p:ph type="title" hasCustomPrompt="1"/>
          </p:nvPr>
        </p:nvSpPr>
        <p:spPr/>
        <p:txBody>
          <a:bodyPr/>
          <a:lstStyle/>
          <a:p>
            <a:r>
              <a:rPr lang="en-GB" dirty="0"/>
              <a:t>Click to add title</a:t>
            </a:r>
          </a:p>
        </p:txBody>
      </p:sp>
      <p:sp>
        <p:nvSpPr>
          <p:cNvPr id="10" name="Text Placeholder Eyebrow">
            <a:extLst>
              <a:ext uri="{FF2B5EF4-FFF2-40B4-BE49-F238E27FC236}">
                <a16:creationId xmlns:a16="http://schemas.microsoft.com/office/drawing/2014/main" id="{36A504C9-10DF-41C6-8E8C-890F60EB9514}"/>
              </a:ext>
            </a:extLst>
          </p:cNvPr>
          <p:cNvSpPr>
            <a:spLocks noGrp="1"/>
          </p:cNvSpPr>
          <p:nvPr>
            <p:ph type="body" sz="quarter" idx="29" hasCustomPrompt="1"/>
          </p:nvPr>
        </p:nvSpPr>
        <p:spPr>
          <a:xfrm>
            <a:off x="404999" y="361364"/>
            <a:ext cx="1981800" cy="116100"/>
          </a:xfrm>
        </p:spPr>
        <p:txBody>
          <a:bodyPr/>
          <a:lstStyle>
            <a:lvl1pPr marL="0" indent="0">
              <a:lnSpc>
                <a:spcPct val="100000"/>
              </a:lnSpc>
              <a:spcBef>
                <a:spcPts val="0"/>
              </a:spcBef>
              <a:spcAft>
                <a:spcPts val="0"/>
              </a:spcAft>
              <a:buNone/>
              <a:defRPr sz="675">
                <a:solidFill>
                  <a:schemeClr val="accent1"/>
                </a:solidFill>
              </a:defRPr>
            </a:lvl1pPr>
            <a:lvl2pPr marL="135000" indent="0">
              <a:buNone/>
              <a:defRPr sz="675">
                <a:solidFill>
                  <a:schemeClr val="accent1"/>
                </a:solidFill>
              </a:defRPr>
            </a:lvl2pPr>
            <a:lvl3pPr marL="270000" indent="0">
              <a:buNone/>
              <a:defRPr sz="675">
                <a:solidFill>
                  <a:schemeClr val="accent1"/>
                </a:solidFill>
              </a:defRPr>
            </a:lvl3pPr>
            <a:lvl4pPr>
              <a:buNone/>
              <a:defRPr sz="675">
                <a:solidFill>
                  <a:schemeClr val="accent1"/>
                </a:solidFill>
              </a:defRPr>
            </a:lvl4pPr>
            <a:lvl5pPr>
              <a:buNone/>
              <a:defRPr sz="675">
                <a:solidFill>
                  <a:schemeClr val="accent1"/>
                </a:solidFill>
              </a:defRPr>
            </a:lvl5pPr>
          </a:lstStyle>
          <a:p>
            <a:pPr lvl="0"/>
            <a:r>
              <a:rPr lang="en-GB" dirty="0"/>
              <a:t>Click to add Eyebrow text</a:t>
            </a:r>
          </a:p>
        </p:txBody>
      </p:sp>
      <p:sp>
        <p:nvSpPr>
          <p:cNvPr id="4" name="Footer Placeholder 3">
            <a:extLst>
              <a:ext uri="{FF2B5EF4-FFF2-40B4-BE49-F238E27FC236}">
                <a16:creationId xmlns:a16="http://schemas.microsoft.com/office/drawing/2014/main" id="{EA973BBC-652E-41F0-858D-7194BBEB1482}"/>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2382C2D-044F-4E1C-9D78-92363F188371}"/>
              </a:ext>
            </a:extLst>
          </p:cNvPr>
          <p:cNvSpPr>
            <a:spLocks noGrp="1"/>
          </p:cNvSpPr>
          <p:nvPr>
            <p:ph type="sldNum" sz="quarter" idx="12"/>
          </p:nvPr>
        </p:nvSpPr>
        <p:spPr/>
        <p:txBody>
          <a:bodyPr/>
          <a:lstStyle/>
          <a:p>
            <a:fld id="{23AA811B-2EBD-4900-905E-5BE206449611}" type="slidenum">
              <a:rPr lang="en-GB" smtClean="0"/>
              <a:pPr/>
              <a:t>‹#›</a:t>
            </a:fld>
            <a:endParaRPr lang="en-GB" dirty="0"/>
          </a:p>
        </p:txBody>
      </p:sp>
      <p:sp>
        <p:nvSpPr>
          <p:cNvPr id="8" name="Logo">
            <a:extLst>
              <a:ext uri="{FF2B5EF4-FFF2-40B4-BE49-F238E27FC236}">
                <a16:creationId xmlns:a16="http://schemas.microsoft.com/office/drawing/2014/main" id="{10AFEACE-BE32-489D-BCFA-D212748577A1}"/>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350" dirty="0"/>
          </a:p>
        </p:txBody>
      </p:sp>
    </p:spTree>
    <p:extLst>
      <p:ext uri="{BB962C8B-B14F-4D97-AF65-F5344CB8AC3E}">
        <p14:creationId xmlns:p14="http://schemas.microsoft.com/office/powerpoint/2010/main" val="257661851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 Title and Top Text ">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DE4DB6AC-0CD0-4523-A347-0C4D91692F5E}"/>
              </a:ext>
            </a:extLst>
          </p:cNvPr>
          <p:cNvSpPr>
            <a:spLocks noGrp="1"/>
          </p:cNvSpPr>
          <p:nvPr>
            <p:ph type="dt" sz="half" idx="24"/>
          </p:nvPr>
        </p:nvSpPr>
        <p:spPr/>
        <p:txBody>
          <a:bodyPr/>
          <a:lstStyle/>
          <a:p>
            <a:fld id="{C99E0EC7-52FC-46E3-A9A5-60CCE854CAD9}" type="datetime4">
              <a:rPr lang="en-GB" smtClean="0"/>
              <a:t>22 November 2023</a:t>
            </a:fld>
            <a:endParaRPr lang="en-GB" dirty="0"/>
          </a:p>
        </p:txBody>
      </p:sp>
      <p:sp>
        <p:nvSpPr>
          <p:cNvPr id="2" name="Title 1">
            <a:extLst>
              <a:ext uri="{FF2B5EF4-FFF2-40B4-BE49-F238E27FC236}">
                <a16:creationId xmlns:a16="http://schemas.microsoft.com/office/drawing/2014/main" id="{4166AEB5-52F0-4660-8F42-9D54730AF814}"/>
              </a:ext>
            </a:extLst>
          </p:cNvPr>
          <p:cNvSpPr>
            <a:spLocks noGrp="1"/>
          </p:cNvSpPr>
          <p:nvPr>
            <p:ph type="title" hasCustomPrompt="1"/>
          </p:nvPr>
        </p:nvSpPr>
        <p:spPr>
          <a:xfrm>
            <a:off x="404813" y="680400"/>
            <a:ext cx="8334900" cy="332100"/>
          </a:xfrm>
        </p:spPr>
        <p:txBody>
          <a:bodyPr/>
          <a:lstStyle/>
          <a:p>
            <a:r>
              <a:rPr lang="en-GB" dirty="0"/>
              <a:t>Click to add title</a:t>
            </a:r>
          </a:p>
        </p:txBody>
      </p:sp>
      <p:sp>
        <p:nvSpPr>
          <p:cNvPr id="11" name="Subtitle Eyebrow">
            <a:extLst>
              <a:ext uri="{FF2B5EF4-FFF2-40B4-BE49-F238E27FC236}">
                <a16:creationId xmlns:a16="http://schemas.microsoft.com/office/drawing/2014/main" id="{6BC49434-3EB3-41C0-83F5-556D0CF37030}"/>
              </a:ext>
            </a:extLst>
          </p:cNvPr>
          <p:cNvSpPr>
            <a:spLocks noGrp="1"/>
          </p:cNvSpPr>
          <p:nvPr>
            <p:ph type="subTitle" idx="33" hasCustomPrompt="1"/>
          </p:nvPr>
        </p:nvSpPr>
        <p:spPr>
          <a:xfrm>
            <a:off x="404999" y="361364"/>
            <a:ext cx="1981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accent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dirty="0"/>
              <a:t>Click to add Eyebrow text</a:t>
            </a:r>
          </a:p>
        </p:txBody>
      </p:sp>
      <p:sp>
        <p:nvSpPr>
          <p:cNvPr id="5" name="Footer Placeholder 4">
            <a:extLst>
              <a:ext uri="{FF2B5EF4-FFF2-40B4-BE49-F238E27FC236}">
                <a16:creationId xmlns:a16="http://schemas.microsoft.com/office/drawing/2014/main" id="{0BE2DE24-DF9F-447B-B6C3-908B6DD11E47}"/>
              </a:ext>
            </a:extLst>
          </p:cNvPr>
          <p:cNvSpPr>
            <a:spLocks noGrp="1"/>
          </p:cNvSpPr>
          <p:nvPr>
            <p:ph type="ftr" sz="quarter" idx="25"/>
          </p:nvPr>
        </p:nvSpPr>
        <p:spPr/>
        <p:txBody>
          <a:bodyPr/>
          <a:lstStyle/>
          <a:p>
            <a:endParaRPr lang="en-GB" dirty="0"/>
          </a:p>
        </p:txBody>
      </p:sp>
      <p:sp>
        <p:nvSpPr>
          <p:cNvPr id="6" name="Slide Number Placeholder 5">
            <a:extLst>
              <a:ext uri="{FF2B5EF4-FFF2-40B4-BE49-F238E27FC236}">
                <a16:creationId xmlns:a16="http://schemas.microsoft.com/office/drawing/2014/main" id="{A105EE41-47F6-4260-903A-1FA6906396D7}"/>
              </a:ext>
            </a:extLst>
          </p:cNvPr>
          <p:cNvSpPr>
            <a:spLocks noGrp="1"/>
          </p:cNvSpPr>
          <p:nvPr>
            <p:ph type="sldNum" sz="quarter" idx="26"/>
          </p:nvPr>
        </p:nvSpPr>
        <p:spPr/>
        <p:txBody>
          <a:bodyPr/>
          <a:lstStyle/>
          <a:p>
            <a:fld id="{23AA811B-2EBD-4900-905E-5BE206449611}" type="slidenum">
              <a:rPr lang="en-GB" smtClean="0"/>
              <a:pPr/>
              <a:t>‹#›</a:t>
            </a:fld>
            <a:endParaRPr lang="en-GB" dirty="0"/>
          </a:p>
        </p:txBody>
      </p:sp>
      <p:sp>
        <p:nvSpPr>
          <p:cNvPr id="9" name="Text Placeholder 8">
            <a:extLst>
              <a:ext uri="{FF2B5EF4-FFF2-40B4-BE49-F238E27FC236}">
                <a16:creationId xmlns:a16="http://schemas.microsoft.com/office/drawing/2014/main" id="{D176210D-BB15-4F94-BBD9-78DBA5A55E22}"/>
              </a:ext>
            </a:extLst>
          </p:cNvPr>
          <p:cNvSpPr>
            <a:spLocks noGrp="1"/>
          </p:cNvSpPr>
          <p:nvPr>
            <p:ph type="body" sz="quarter" idx="34" hasCustomPrompt="1"/>
          </p:nvPr>
        </p:nvSpPr>
        <p:spPr>
          <a:xfrm>
            <a:off x="405000" y="1012500"/>
            <a:ext cx="8334375" cy="483300"/>
          </a:xfrm>
        </p:spPr>
        <p:txBody>
          <a:bodyPr/>
          <a:lstStyle>
            <a:lvl5pPr>
              <a:defRPr/>
            </a:lvl5pPr>
          </a:lstStyle>
          <a:p>
            <a:pPr lvl="0"/>
            <a:r>
              <a:rPr lang="en-GB" noProof="0" dirty="0"/>
              <a:t>Level 1 (</a:t>
            </a:r>
            <a:r>
              <a:rPr lang="en-GB" noProof="0" dirty="0" err="1"/>
              <a:t>Enter+TAB</a:t>
            </a:r>
            <a:r>
              <a:rPr lang="en-GB" noProof="0" dirty="0"/>
              <a:t> for next text level, SHIFT+TAB to go back in levels)</a:t>
            </a:r>
          </a:p>
          <a:p>
            <a:pPr lvl="1"/>
            <a:r>
              <a:rPr lang="en-GB" noProof="0" dirty="0"/>
              <a:t>Level 2</a:t>
            </a:r>
          </a:p>
          <a:p>
            <a:pPr lvl="2"/>
            <a:r>
              <a:rPr lang="en-GB" noProof="0" dirty="0"/>
              <a:t>Level 3</a:t>
            </a:r>
          </a:p>
          <a:p>
            <a:pPr lvl="3"/>
            <a:r>
              <a:rPr lang="en-GB" noProof="0" dirty="0"/>
              <a:t>Level 4, Header</a:t>
            </a:r>
          </a:p>
          <a:p>
            <a:pPr lvl="4"/>
            <a:r>
              <a:rPr lang="en-GB" noProof="0" dirty="0"/>
              <a:t>Level 5, Body</a:t>
            </a:r>
          </a:p>
          <a:p>
            <a:pPr lvl="5"/>
            <a:r>
              <a:rPr lang="en-GB" noProof="0" dirty="0"/>
              <a:t>Level 6</a:t>
            </a:r>
          </a:p>
          <a:p>
            <a:pPr lvl="6"/>
            <a:r>
              <a:rPr lang="en-GB" noProof="0" dirty="0"/>
              <a:t>Level 7</a:t>
            </a:r>
          </a:p>
          <a:p>
            <a:pPr lvl="7"/>
            <a:r>
              <a:rPr lang="en-GB" noProof="0" dirty="0"/>
              <a:t>Level 8</a:t>
            </a:r>
          </a:p>
          <a:p>
            <a:pPr lvl="8"/>
            <a:r>
              <a:rPr lang="en-GB" noProof="0" dirty="0"/>
              <a:t>Level 9, </a:t>
            </a:r>
            <a:r>
              <a:rPr lang="en-GB" dirty="0"/>
              <a:t>Highlight</a:t>
            </a:r>
            <a:endParaRPr lang="en-GB" noProof="0" dirty="0"/>
          </a:p>
        </p:txBody>
      </p:sp>
      <p:sp>
        <p:nvSpPr>
          <p:cNvPr id="10" name="Logo">
            <a:extLst>
              <a:ext uri="{FF2B5EF4-FFF2-40B4-BE49-F238E27FC236}">
                <a16:creationId xmlns:a16="http://schemas.microsoft.com/office/drawing/2014/main" id="{513A64FF-A7A1-4A75-B78B-C49F660B20B4}"/>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350" dirty="0"/>
          </a:p>
        </p:txBody>
      </p:sp>
    </p:spTree>
    <p:extLst>
      <p:ext uri="{BB962C8B-B14F-4D97-AF65-F5344CB8AC3E}">
        <p14:creationId xmlns:p14="http://schemas.microsoft.com/office/powerpoint/2010/main" val="13233698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T Title and Content">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DE4DB6AC-0CD0-4523-A347-0C4D91692F5E}"/>
              </a:ext>
            </a:extLst>
          </p:cNvPr>
          <p:cNvSpPr>
            <a:spLocks noGrp="1"/>
          </p:cNvSpPr>
          <p:nvPr>
            <p:ph type="dt" sz="half" idx="24"/>
          </p:nvPr>
        </p:nvSpPr>
        <p:spPr/>
        <p:txBody>
          <a:bodyPr/>
          <a:lstStyle/>
          <a:p>
            <a:fld id="{A78E5AC6-0044-4D78-99C1-717509E22722}" type="datetime4">
              <a:rPr lang="en-GB" smtClean="0"/>
              <a:t>22 November 2023</a:t>
            </a:fld>
            <a:endParaRPr lang="en-GB" dirty="0"/>
          </a:p>
        </p:txBody>
      </p:sp>
      <p:sp>
        <p:nvSpPr>
          <p:cNvPr id="2" name="Title 1">
            <a:extLst>
              <a:ext uri="{FF2B5EF4-FFF2-40B4-BE49-F238E27FC236}">
                <a16:creationId xmlns:a16="http://schemas.microsoft.com/office/drawing/2014/main" id="{4166AEB5-52F0-4660-8F42-9D54730AF814}"/>
              </a:ext>
            </a:extLst>
          </p:cNvPr>
          <p:cNvSpPr>
            <a:spLocks noGrp="1"/>
          </p:cNvSpPr>
          <p:nvPr>
            <p:ph type="title" hasCustomPrompt="1"/>
          </p:nvPr>
        </p:nvSpPr>
        <p:spPr>
          <a:xfrm>
            <a:off x="404813" y="680400"/>
            <a:ext cx="8334900" cy="804600"/>
          </a:xfrm>
        </p:spPr>
        <p:txBody>
          <a:bodyPr/>
          <a:lstStyle/>
          <a:p>
            <a:r>
              <a:rPr lang="en-GB" dirty="0"/>
              <a:t>Click to add title</a:t>
            </a:r>
          </a:p>
        </p:txBody>
      </p:sp>
      <p:sp>
        <p:nvSpPr>
          <p:cNvPr id="3" name="Content Placeholder 2"/>
          <p:cNvSpPr>
            <a:spLocks noGrp="1"/>
          </p:cNvSpPr>
          <p:nvPr>
            <p:ph idx="1" hasCustomPrompt="1"/>
          </p:nvPr>
        </p:nvSpPr>
        <p:spPr>
          <a:xfrm>
            <a:off x="404813" y="1485000"/>
            <a:ext cx="8334900" cy="3258450"/>
          </a:xfrm>
        </p:spPr>
        <p:txBody>
          <a:bodyPr/>
          <a:lstStyle>
            <a:lvl1pPr>
              <a:defRPr/>
            </a:lvl1pPr>
            <a:lvl5pPr>
              <a:defRPr/>
            </a:lvl5pPr>
          </a:lstStyle>
          <a:p>
            <a:pPr lvl="0"/>
            <a:r>
              <a:rPr lang="en-GB" noProof="0" dirty="0"/>
              <a:t>Click to add text                                                                                                                                                                                                     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11" name="Subtitle Eyebrow">
            <a:extLst>
              <a:ext uri="{FF2B5EF4-FFF2-40B4-BE49-F238E27FC236}">
                <a16:creationId xmlns:a16="http://schemas.microsoft.com/office/drawing/2014/main" id="{6BC49434-3EB3-41C0-83F5-556D0CF37030}"/>
              </a:ext>
            </a:extLst>
          </p:cNvPr>
          <p:cNvSpPr>
            <a:spLocks noGrp="1"/>
          </p:cNvSpPr>
          <p:nvPr>
            <p:ph type="subTitle" idx="33" hasCustomPrompt="1"/>
          </p:nvPr>
        </p:nvSpPr>
        <p:spPr>
          <a:xfrm>
            <a:off x="404999" y="361364"/>
            <a:ext cx="1981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accent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dirty="0"/>
              <a:t>Click to add Eyebrow text</a:t>
            </a:r>
          </a:p>
        </p:txBody>
      </p:sp>
      <p:sp>
        <p:nvSpPr>
          <p:cNvPr id="5" name="Footer Placeholder 4">
            <a:extLst>
              <a:ext uri="{FF2B5EF4-FFF2-40B4-BE49-F238E27FC236}">
                <a16:creationId xmlns:a16="http://schemas.microsoft.com/office/drawing/2014/main" id="{0BE2DE24-DF9F-447B-B6C3-908B6DD11E47}"/>
              </a:ext>
            </a:extLst>
          </p:cNvPr>
          <p:cNvSpPr>
            <a:spLocks noGrp="1"/>
          </p:cNvSpPr>
          <p:nvPr>
            <p:ph type="ftr" sz="quarter" idx="25"/>
          </p:nvPr>
        </p:nvSpPr>
        <p:spPr/>
        <p:txBody>
          <a:bodyPr/>
          <a:lstStyle/>
          <a:p>
            <a:endParaRPr lang="en-GB" dirty="0"/>
          </a:p>
        </p:txBody>
      </p:sp>
      <p:sp>
        <p:nvSpPr>
          <p:cNvPr id="6" name="Slide Number Placeholder 5">
            <a:extLst>
              <a:ext uri="{FF2B5EF4-FFF2-40B4-BE49-F238E27FC236}">
                <a16:creationId xmlns:a16="http://schemas.microsoft.com/office/drawing/2014/main" id="{A105EE41-47F6-4260-903A-1FA6906396D7}"/>
              </a:ext>
            </a:extLst>
          </p:cNvPr>
          <p:cNvSpPr>
            <a:spLocks noGrp="1"/>
          </p:cNvSpPr>
          <p:nvPr>
            <p:ph type="sldNum" sz="quarter" idx="26"/>
          </p:nvPr>
        </p:nvSpPr>
        <p:spPr/>
        <p:txBody>
          <a:bodyPr/>
          <a:lstStyle/>
          <a:p>
            <a:fld id="{23AA811B-2EBD-4900-905E-5BE206449611}" type="slidenum">
              <a:rPr lang="en-GB" smtClean="0"/>
              <a:pPr/>
              <a:t>‹#›</a:t>
            </a:fld>
            <a:endParaRPr lang="en-GB" dirty="0"/>
          </a:p>
        </p:txBody>
      </p:sp>
      <p:sp>
        <p:nvSpPr>
          <p:cNvPr id="9" name="Logo">
            <a:extLst>
              <a:ext uri="{FF2B5EF4-FFF2-40B4-BE49-F238E27FC236}">
                <a16:creationId xmlns:a16="http://schemas.microsoft.com/office/drawing/2014/main" id="{3D1D9CE0-4470-4097-8000-9D762BEAC414}"/>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350" dirty="0"/>
          </a:p>
        </p:txBody>
      </p:sp>
    </p:spTree>
    <p:extLst>
      <p:ext uri="{BB962C8B-B14F-4D97-AF65-F5344CB8AC3E}">
        <p14:creationId xmlns:p14="http://schemas.microsoft.com/office/powerpoint/2010/main" val="376171502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 Two Content A">
    <p:spTree>
      <p:nvGrpSpPr>
        <p:cNvPr id="1" name=""/>
        <p:cNvGrpSpPr/>
        <p:nvPr/>
      </p:nvGrpSpPr>
      <p:grpSpPr>
        <a:xfrm>
          <a:off x="0" y="0"/>
          <a:ext cx="0" cy="0"/>
          <a:chOff x="0" y="0"/>
          <a:chExt cx="0" cy="0"/>
        </a:xfrm>
      </p:grpSpPr>
      <p:sp>
        <p:nvSpPr>
          <p:cNvPr id="10" name="Date Placeholder 9" hidden="1">
            <a:extLst>
              <a:ext uri="{FF2B5EF4-FFF2-40B4-BE49-F238E27FC236}">
                <a16:creationId xmlns:a16="http://schemas.microsoft.com/office/drawing/2014/main" id="{C56EA83F-3CC1-490C-B325-6AEA0F7D60B1}"/>
              </a:ext>
            </a:extLst>
          </p:cNvPr>
          <p:cNvSpPr>
            <a:spLocks noGrp="1"/>
          </p:cNvSpPr>
          <p:nvPr>
            <p:ph type="dt" sz="half" idx="24"/>
          </p:nvPr>
        </p:nvSpPr>
        <p:spPr/>
        <p:txBody>
          <a:bodyPr/>
          <a:lstStyle/>
          <a:p>
            <a:fld id="{3F7C0E1F-6018-4F2E-AED1-0654E9DD39C2}" type="datetime4">
              <a:rPr lang="en-GB" smtClean="0"/>
              <a:t>22 November 2023</a:t>
            </a:fld>
            <a:endParaRPr lang="en-GB" dirty="0"/>
          </a:p>
        </p:txBody>
      </p:sp>
      <p:sp>
        <p:nvSpPr>
          <p:cNvPr id="2" name="Title 1">
            <a:extLst>
              <a:ext uri="{FF2B5EF4-FFF2-40B4-BE49-F238E27FC236}">
                <a16:creationId xmlns:a16="http://schemas.microsoft.com/office/drawing/2014/main" id="{D947CF41-4700-4C0D-801F-1B8DD72EDF93}"/>
              </a:ext>
            </a:extLst>
          </p:cNvPr>
          <p:cNvSpPr>
            <a:spLocks noGrp="1"/>
          </p:cNvSpPr>
          <p:nvPr>
            <p:ph type="title" hasCustomPrompt="1"/>
          </p:nvPr>
        </p:nvSpPr>
        <p:spPr/>
        <p:txBody>
          <a:bodyPr/>
          <a:lstStyle/>
          <a:p>
            <a:r>
              <a:rPr lang="en-GB" dirty="0"/>
              <a:t>Click to add title</a:t>
            </a:r>
          </a:p>
        </p:txBody>
      </p:sp>
      <p:sp>
        <p:nvSpPr>
          <p:cNvPr id="3" name="Content Placeholder 2"/>
          <p:cNvSpPr>
            <a:spLocks noGrp="1"/>
          </p:cNvSpPr>
          <p:nvPr>
            <p:ph idx="1" hasCustomPrompt="1"/>
          </p:nvPr>
        </p:nvSpPr>
        <p:spPr>
          <a:xfrm>
            <a:off x="404999" y="1485000"/>
            <a:ext cx="4098600" cy="3253500"/>
          </a:xfrm>
        </p:spPr>
        <p:txBody>
          <a:bodyPr/>
          <a:lstStyle>
            <a:lvl1pPr>
              <a:defRPr/>
            </a:lvl1pPr>
            <a:lvl5pPr>
              <a:defRPr/>
            </a:lvl5pPr>
          </a:lstStyle>
          <a:p>
            <a:pPr lvl="0"/>
            <a:r>
              <a:rPr lang="en-GB" noProof="0" dirty="0"/>
              <a:t>Click to add text                                                                            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4639500" y="1485000"/>
            <a:ext cx="4098600" cy="3253500"/>
          </a:xfrm>
        </p:spPr>
        <p:txBody>
          <a:bodyPr/>
          <a:lstStyle>
            <a:lvl1pPr>
              <a:defRPr/>
            </a:lvl1pPr>
            <a:lvl5pPr>
              <a:defRPr/>
            </a:lvl5pPr>
          </a:lstStyle>
          <a:p>
            <a:pPr lvl="0"/>
            <a:r>
              <a:rPr lang="en-GB" noProof="0" dirty="0"/>
              <a:t>Click to add text                                                                            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15" name="Subtitle Eyebrow">
            <a:extLst>
              <a:ext uri="{FF2B5EF4-FFF2-40B4-BE49-F238E27FC236}">
                <a16:creationId xmlns:a16="http://schemas.microsoft.com/office/drawing/2014/main" id="{0EA201FA-70BA-43B9-B250-185701712A09}"/>
              </a:ext>
            </a:extLst>
          </p:cNvPr>
          <p:cNvSpPr>
            <a:spLocks noGrp="1"/>
          </p:cNvSpPr>
          <p:nvPr>
            <p:ph type="subTitle" idx="33" hasCustomPrompt="1"/>
          </p:nvPr>
        </p:nvSpPr>
        <p:spPr>
          <a:xfrm>
            <a:off x="404999" y="361364"/>
            <a:ext cx="1981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accent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dirty="0"/>
              <a:t>Click to add Eyebrow text</a:t>
            </a:r>
          </a:p>
        </p:txBody>
      </p:sp>
      <p:sp>
        <p:nvSpPr>
          <p:cNvPr id="11" name="Footer Placeholder 10">
            <a:extLst>
              <a:ext uri="{FF2B5EF4-FFF2-40B4-BE49-F238E27FC236}">
                <a16:creationId xmlns:a16="http://schemas.microsoft.com/office/drawing/2014/main" id="{1F1D744B-67F0-4809-B276-B7BE0B3BF206}"/>
              </a:ext>
            </a:extLst>
          </p:cNvPr>
          <p:cNvSpPr>
            <a:spLocks noGrp="1"/>
          </p:cNvSpPr>
          <p:nvPr>
            <p:ph type="ftr" sz="quarter" idx="25"/>
          </p:nvPr>
        </p:nvSpPr>
        <p:spPr/>
        <p:txBody>
          <a:bodyPr/>
          <a:lstStyle/>
          <a:p>
            <a:endParaRPr lang="en-GB" dirty="0"/>
          </a:p>
        </p:txBody>
      </p:sp>
      <p:sp>
        <p:nvSpPr>
          <p:cNvPr id="12" name="Slide Number Placeholder 11">
            <a:extLst>
              <a:ext uri="{FF2B5EF4-FFF2-40B4-BE49-F238E27FC236}">
                <a16:creationId xmlns:a16="http://schemas.microsoft.com/office/drawing/2014/main" id="{57E8DC7C-363B-48D6-87F0-F30A659D125A}"/>
              </a:ext>
            </a:extLst>
          </p:cNvPr>
          <p:cNvSpPr>
            <a:spLocks noGrp="1"/>
          </p:cNvSpPr>
          <p:nvPr>
            <p:ph type="sldNum" sz="quarter" idx="26"/>
          </p:nvPr>
        </p:nvSpPr>
        <p:spPr/>
        <p:txBody>
          <a:bodyPr/>
          <a:lstStyle/>
          <a:p>
            <a:fld id="{23AA811B-2EBD-4900-905E-5BE206449611}" type="slidenum">
              <a:rPr lang="en-GB" smtClean="0"/>
              <a:pPr/>
              <a:t>‹#›</a:t>
            </a:fld>
            <a:endParaRPr lang="en-GB" dirty="0"/>
          </a:p>
        </p:txBody>
      </p:sp>
      <p:sp>
        <p:nvSpPr>
          <p:cNvPr id="13" name="Logo">
            <a:extLst>
              <a:ext uri="{FF2B5EF4-FFF2-40B4-BE49-F238E27FC236}">
                <a16:creationId xmlns:a16="http://schemas.microsoft.com/office/drawing/2014/main" id="{E72C75A6-86D1-4AC6-B230-F51442CF4F39}"/>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350" dirty="0"/>
          </a:p>
        </p:txBody>
      </p:sp>
    </p:spTree>
    <p:extLst>
      <p:ext uri="{BB962C8B-B14F-4D97-AF65-F5344CB8AC3E}">
        <p14:creationId xmlns:p14="http://schemas.microsoft.com/office/powerpoint/2010/main" val="31793258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ENT Two Content B">
    <p:spTree>
      <p:nvGrpSpPr>
        <p:cNvPr id="1" name=""/>
        <p:cNvGrpSpPr/>
        <p:nvPr/>
      </p:nvGrpSpPr>
      <p:grpSpPr>
        <a:xfrm>
          <a:off x="0" y="0"/>
          <a:ext cx="0" cy="0"/>
          <a:chOff x="0" y="0"/>
          <a:chExt cx="0" cy="0"/>
        </a:xfrm>
      </p:grpSpPr>
      <p:sp>
        <p:nvSpPr>
          <p:cNvPr id="10" name="Date Placeholder 9" hidden="1">
            <a:extLst>
              <a:ext uri="{FF2B5EF4-FFF2-40B4-BE49-F238E27FC236}">
                <a16:creationId xmlns:a16="http://schemas.microsoft.com/office/drawing/2014/main" id="{C56EA83F-3CC1-490C-B325-6AEA0F7D60B1}"/>
              </a:ext>
            </a:extLst>
          </p:cNvPr>
          <p:cNvSpPr>
            <a:spLocks noGrp="1"/>
          </p:cNvSpPr>
          <p:nvPr>
            <p:ph type="dt" sz="half" idx="24"/>
          </p:nvPr>
        </p:nvSpPr>
        <p:spPr/>
        <p:txBody>
          <a:bodyPr/>
          <a:lstStyle/>
          <a:p>
            <a:fld id="{9AEAE4F1-BDF0-4C51-B9CF-F0507CABDEF7}" type="datetime4">
              <a:rPr lang="en-GB" smtClean="0"/>
              <a:t>22 November 2023</a:t>
            </a:fld>
            <a:endParaRPr lang="en-GB" dirty="0"/>
          </a:p>
        </p:txBody>
      </p:sp>
      <p:sp>
        <p:nvSpPr>
          <p:cNvPr id="2" name="Title 1">
            <a:extLst>
              <a:ext uri="{FF2B5EF4-FFF2-40B4-BE49-F238E27FC236}">
                <a16:creationId xmlns:a16="http://schemas.microsoft.com/office/drawing/2014/main" id="{D947CF41-4700-4C0D-801F-1B8DD72EDF93}"/>
              </a:ext>
            </a:extLst>
          </p:cNvPr>
          <p:cNvSpPr>
            <a:spLocks noGrp="1"/>
          </p:cNvSpPr>
          <p:nvPr>
            <p:ph type="title" hasCustomPrompt="1"/>
          </p:nvPr>
        </p:nvSpPr>
        <p:spPr>
          <a:xfrm>
            <a:off x="405000" y="680400"/>
            <a:ext cx="8334900" cy="804600"/>
          </a:xfrm>
        </p:spPr>
        <p:txBody>
          <a:bodyPr/>
          <a:lstStyle/>
          <a:p>
            <a:r>
              <a:rPr lang="en-GB" dirty="0"/>
              <a:t>Click to add title</a:t>
            </a:r>
          </a:p>
        </p:txBody>
      </p:sp>
      <p:sp>
        <p:nvSpPr>
          <p:cNvPr id="3" name="Content Placeholder 2"/>
          <p:cNvSpPr>
            <a:spLocks noGrp="1"/>
          </p:cNvSpPr>
          <p:nvPr>
            <p:ph idx="1" hasCustomPrompt="1"/>
          </p:nvPr>
        </p:nvSpPr>
        <p:spPr>
          <a:xfrm>
            <a:off x="404999" y="1485000"/>
            <a:ext cx="1981800" cy="3253500"/>
          </a:xfrm>
        </p:spPr>
        <p:txBody>
          <a:bodyPr/>
          <a:lstStyle>
            <a:lvl1pPr>
              <a:defRPr/>
            </a:lvl1pPr>
            <a:lvl5pPr>
              <a:defRPr/>
            </a:lvl5pPr>
          </a:lstStyle>
          <a:p>
            <a:pPr lvl="0"/>
            <a:r>
              <a:rPr lang="en-GB" noProof="0" dirty="0"/>
              <a:t>Click to add text                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2524500" y="1485000"/>
            <a:ext cx="6215400" cy="3253500"/>
          </a:xfrm>
        </p:spPr>
        <p:txBody>
          <a:bodyPr/>
          <a:lstStyle>
            <a:lvl1pPr>
              <a:defRPr/>
            </a:lvl1pPr>
            <a:lvl5pPr>
              <a:defRPr/>
            </a:lvl5pPr>
          </a:lstStyle>
          <a:p>
            <a:pPr lvl="0"/>
            <a:r>
              <a:rPr lang="en-GB" noProof="0" dirty="0"/>
              <a:t>Click to add text                                                                                                                                      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15" name="Subtitle Eyebrow">
            <a:extLst>
              <a:ext uri="{FF2B5EF4-FFF2-40B4-BE49-F238E27FC236}">
                <a16:creationId xmlns:a16="http://schemas.microsoft.com/office/drawing/2014/main" id="{5589BE50-0B02-443E-8899-1979275DE6C1}"/>
              </a:ext>
            </a:extLst>
          </p:cNvPr>
          <p:cNvSpPr>
            <a:spLocks noGrp="1"/>
          </p:cNvSpPr>
          <p:nvPr>
            <p:ph type="subTitle" idx="33" hasCustomPrompt="1"/>
          </p:nvPr>
        </p:nvSpPr>
        <p:spPr>
          <a:xfrm>
            <a:off x="404999" y="361364"/>
            <a:ext cx="1981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accent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dirty="0"/>
              <a:t>Click to add Eyebrow text</a:t>
            </a:r>
          </a:p>
        </p:txBody>
      </p:sp>
      <p:sp>
        <p:nvSpPr>
          <p:cNvPr id="11" name="Footer Placeholder 10">
            <a:extLst>
              <a:ext uri="{FF2B5EF4-FFF2-40B4-BE49-F238E27FC236}">
                <a16:creationId xmlns:a16="http://schemas.microsoft.com/office/drawing/2014/main" id="{1F1D744B-67F0-4809-B276-B7BE0B3BF206}"/>
              </a:ext>
            </a:extLst>
          </p:cNvPr>
          <p:cNvSpPr>
            <a:spLocks noGrp="1"/>
          </p:cNvSpPr>
          <p:nvPr>
            <p:ph type="ftr" sz="quarter" idx="25"/>
          </p:nvPr>
        </p:nvSpPr>
        <p:spPr/>
        <p:txBody>
          <a:bodyPr/>
          <a:lstStyle/>
          <a:p>
            <a:endParaRPr lang="en-GB" dirty="0"/>
          </a:p>
        </p:txBody>
      </p:sp>
      <p:sp>
        <p:nvSpPr>
          <p:cNvPr id="12" name="Slide Number Placeholder 11">
            <a:extLst>
              <a:ext uri="{FF2B5EF4-FFF2-40B4-BE49-F238E27FC236}">
                <a16:creationId xmlns:a16="http://schemas.microsoft.com/office/drawing/2014/main" id="{57E8DC7C-363B-48D6-87F0-F30A659D125A}"/>
              </a:ext>
            </a:extLst>
          </p:cNvPr>
          <p:cNvSpPr>
            <a:spLocks noGrp="1"/>
          </p:cNvSpPr>
          <p:nvPr>
            <p:ph type="sldNum" sz="quarter" idx="26"/>
          </p:nvPr>
        </p:nvSpPr>
        <p:spPr/>
        <p:txBody>
          <a:bodyPr/>
          <a:lstStyle/>
          <a:p>
            <a:fld id="{23AA811B-2EBD-4900-905E-5BE206449611}" type="slidenum">
              <a:rPr lang="en-GB" smtClean="0"/>
              <a:pPr/>
              <a:t>‹#›</a:t>
            </a:fld>
            <a:endParaRPr lang="en-GB" dirty="0"/>
          </a:p>
        </p:txBody>
      </p:sp>
      <p:sp>
        <p:nvSpPr>
          <p:cNvPr id="13" name="Logo">
            <a:extLst>
              <a:ext uri="{FF2B5EF4-FFF2-40B4-BE49-F238E27FC236}">
                <a16:creationId xmlns:a16="http://schemas.microsoft.com/office/drawing/2014/main" id="{319871CB-35BA-4EDD-A49B-9170D772E5D5}"/>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350" dirty="0"/>
          </a:p>
        </p:txBody>
      </p:sp>
    </p:spTree>
    <p:extLst>
      <p:ext uri="{BB962C8B-B14F-4D97-AF65-F5344CB8AC3E}">
        <p14:creationId xmlns:p14="http://schemas.microsoft.com/office/powerpoint/2010/main" val="36107378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 Three Content">
    <p:spTree>
      <p:nvGrpSpPr>
        <p:cNvPr id="1" name=""/>
        <p:cNvGrpSpPr/>
        <p:nvPr/>
      </p:nvGrpSpPr>
      <p:grpSpPr>
        <a:xfrm>
          <a:off x="0" y="0"/>
          <a:ext cx="0" cy="0"/>
          <a:chOff x="0" y="0"/>
          <a:chExt cx="0" cy="0"/>
        </a:xfrm>
      </p:grpSpPr>
      <p:sp>
        <p:nvSpPr>
          <p:cNvPr id="5" name="Date Placeholder 4" hidden="1">
            <a:extLst>
              <a:ext uri="{FF2B5EF4-FFF2-40B4-BE49-F238E27FC236}">
                <a16:creationId xmlns:a16="http://schemas.microsoft.com/office/drawing/2014/main" id="{079DB1F0-FCCC-467F-BFF2-5B26ACFFF655}"/>
              </a:ext>
            </a:extLst>
          </p:cNvPr>
          <p:cNvSpPr>
            <a:spLocks noGrp="1"/>
          </p:cNvSpPr>
          <p:nvPr>
            <p:ph type="dt" sz="half" idx="24"/>
          </p:nvPr>
        </p:nvSpPr>
        <p:spPr/>
        <p:txBody>
          <a:bodyPr/>
          <a:lstStyle/>
          <a:p>
            <a:fld id="{93CF068B-4B26-4001-8048-EDFF0F78FECE}" type="datetime4">
              <a:rPr lang="en-GB" smtClean="0"/>
              <a:t>22 November 2023</a:t>
            </a:fld>
            <a:endParaRPr lang="en-GB" dirty="0"/>
          </a:p>
        </p:txBody>
      </p:sp>
      <p:sp>
        <p:nvSpPr>
          <p:cNvPr id="2" name="Title 1">
            <a:extLst>
              <a:ext uri="{FF2B5EF4-FFF2-40B4-BE49-F238E27FC236}">
                <a16:creationId xmlns:a16="http://schemas.microsoft.com/office/drawing/2014/main" id="{4166AEB5-52F0-4660-8F42-9D54730AF814}"/>
              </a:ext>
            </a:extLst>
          </p:cNvPr>
          <p:cNvSpPr>
            <a:spLocks noGrp="1"/>
          </p:cNvSpPr>
          <p:nvPr>
            <p:ph type="title" hasCustomPrompt="1"/>
          </p:nvPr>
        </p:nvSpPr>
        <p:spPr>
          <a:xfrm>
            <a:off x="405000" y="680400"/>
            <a:ext cx="8334900" cy="804600"/>
          </a:xfrm>
        </p:spPr>
        <p:txBody>
          <a:bodyPr/>
          <a:lstStyle/>
          <a:p>
            <a:r>
              <a:rPr lang="en-GB" dirty="0"/>
              <a:t>Click to add title</a:t>
            </a:r>
          </a:p>
        </p:txBody>
      </p:sp>
      <p:sp>
        <p:nvSpPr>
          <p:cNvPr id="3" name="Content Placeholder 2"/>
          <p:cNvSpPr>
            <a:spLocks noGrp="1"/>
          </p:cNvSpPr>
          <p:nvPr>
            <p:ph idx="1" hasCustomPrompt="1"/>
          </p:nvPr>
        </p:nvSpPr>
        <p:spPr>
          <a:xfrm>
            <a:off x="404999" y="1485000"/>
            <a:ext cx="2682292" cy="3253500"/>
          </a:xfrm>
        </p:spPr>
        <p:txBody>
          <a:bodyPr/>
          <a:lstStyle>
            <a:lvl1pPr>
              <a:defRPr/>
            </a:lvl1pPr>
            <a:lvl5pPr>
              <a:defRPr/>
            </a:lvl5pPr>
          </a:lstStyle>
          <a:p>
            <a:pPr lvl="0"/>
            <a:r>
              <a:rPr lang="en-GB" noProof="0" dirty="0"/>
              <a:t>Click to add text                 Enter &amp; TAB for next text level 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10" name="Content Placeholder 3">
            <a:extLst>
              <a:ext uri="{FF2B5EF4-FFF2-40B4-BE49-F238E27FC236}">
                <a16:creationId xmlns:a16="http://schemas.microsoft.com/office/drawing/2014/main" id="{ED1EC185-5B12-41DF-8263-14BD8E01E254}"/>
              </a:ext>
            </a:extLst>
          </p:cNvPr>
          <p:cNvSpPr>
            <a:spLocks noGrp="1"/>
          </p:cNvSpPr>
          <p:nvPr>
            <p:ph sz="half" idx="2" hasCustomPrompt="1"/>
          </p:nvPr>
        </p:nvSpPr>
        <p:spPr>
          <a:xfrm>
            <a:off x="3233590" y="1485000"/>
            <a:ext cx="2682293" cy="3253500"/>
          </a:xfrm>
        </p:spPr>
        <p:txBody>
          <a:bodyPr/>
          <a:lstStyle>
            <a:lvl1pPr>
              <a:defRPr/>
            </a:lvl1pPr>
            <a:lvl5pPr>
              <a:defRPr/>
            </a:lvl5pPr>
          </a:lstStyle>
          <a:p>
            <a:pPr lvl="0"/>
            <a:r>
              <a:rPr lang="en-GB" noProof="0" dirty="0"/>
              <a:t>Click to add text                 Enter &amp; TAB for next text level 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11" name="Content Placeholder 4">
            <a:extLst>
              <a:ext uri="{FF2B5EF4-FFF2-40B4-BE49-F238E27FC236}">
                <a16:creationId xmlns:a16="http://schemas.microsoft.com/office/drawing/2014/main" id="{B51A870A-B49A-41AB-A520-9F693B2A477E}"/>
              </a:ext>
            </a:extLst>
          </p:cNvPr>
          <p:cNvSpPr>
            <a:spLocks noGrp="1"/>
          </p:cNvSpPr>
          <p:nvPr>
            <p:ph sz="half" idx="13" hasCustomPrompt="1"/>
          </p:nvPr>
        </p:nvSpPr>
        <p:spPr>
          <a:xfrm>
            <a:off x="6062183" y="1485000"/>
            <a:ext cx="2681100" cy="3253500"/>
          </a:xfrm>
        </p:spPr>
        <p:txBody>
          <a:bodyPr/>
          <a:lstStyle>
            <a:lvl1pPr>
              <a:defRPr/>
            </a:lvl1pPr>
            <a:lvl5pPr>
              <a:defRPr/>
            </a:lvl5pPr>
          </a:lstStyle>
          <a:p>
            <a:pPr lvl="0"/>
            <a:r>
              <a:rPr lang="en-GB" noProof="0" dirty="0"/>
              <a:t>Click to add text                 Enter &amp; TAB for next text level 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17" name="Subtitle Eyebrow">
            <a:extLst>
              <a:ext uri="{FF2B5EF4-FFF2-40B4-BE49-F238E27FC236}">
                <a16:creationId xmlns:a16="http://schemas.microsoft.com/office/drawing/2014/main" id="{84F953B8-7C52-40F5-A929-3D574DEE2524}"/>
              </a:ext>
            </a:extLst>
          </p:cNvPr>
          <p:cNvSpPr>
            <a:spLocks noGrp="1"/>
          </p:cNvSpPr>
          <p:nvPr>
            <p:ph type="subTitle" idx="33" hasCustomPrompt="1"/>
          </p:nvPr>
        </p:nvSpPr>
        <p:spPr>
          <a:xfrm>
            <a:off x="404999" y="361364"/>
            <a:ext cx="1981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accent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dirty="0"/>
              <a:t>Click to add Eyebrow text</a:t>
            </a:r>
          </a:p>
        </p:txBody>
      </p:sp>
      <p:sp>
        <p:nvSpPr>
          <p:cNvPr id="6" name="Footer Placeholder 5">
            <a:extLst>
              <a:ext uri="{FF2B5EF4-FFF2-40B4-BE49-F238E27FC236}">
                <a16:creationId xmlns:a16="http://schemas.microsoft.com/office/drawing/2014/main" id="{33FA9838-B2C5-4EEB-9873-7BD689533AE6}"/>
              </a:ext>
            </a:extLst>
          </p:cNvPr>
          <p:cNvSpPr>
            <a:spLocks noGrp="1"/>
          </p:cNvSpPr>
          <p:nvPr>
            <p:ph type="ftr" sz="quarter" idx="25"/>
          </p:nvPr>
        </p:nvSpPr>
        <p:spPr/>
        <p:txBody>
          <a:bodyPr/>
          <a:lstStyle/>
          <a:p>
            <a:endParaRPr lang="en-GB" dirty="0"/>
          </a:p>
        </p:txBody>
      </p:sp>
      <p:sp>
        <p:nvSpPr>
          <p:cNvPr id="15" name="Slide Number Placeholder 14">
            <a:extLst>
              <a:ext uri="{FF2B5EF4-FFF2-40B4-BE49-F238E27FC236}">
                <a16:creationId xmlns:a16="http://schemas.microsoft.com/office/drawing/2014/main" id="{2B69F7FE-45B8-4221-BF3A-41F0357CC63C}"/>
              </a:ext>
            </a:extLst>
          </p:cNvPr>
          <p:cNvSpPr>
            <a:spLocks noGrp="1"/>
          </p:cNvSpPr>
          <p:nvPr>
            <p:ph type="sldNum" sz="quarter" idx="26"/>
          </p:nvPr>
        </p:nvSpPr>
        <p:spPr/>
        <p:txBody>
          <a:bodyPr/>
          <a:lstStyle/>
          <a:p>
            <a:fld id="{23AA811B-2EBD-4900-905E-5BE206449611}" type="slidenum">
              <a:rPr lang="en-GB" smtClean="0"/>
              <a:pPr/>
              <a:t>‹#›</a:t>
            </a:fld>
            <a:endParaRPr lang="en-GB" dirty="0"/>
          </a:p>
        </p:txBody>
      </p:sp>
      <p:sp>
        <p:nvSpPr>
          <p:cNvPr id="14" name="Logo">
            <a:extLst>
              <a:ext uri="{FF2B5EF4-FFF2-40B4-BE49-F238E27FC236}">
                <a16:creationId xmlns:a16="http://schemas.microsoft.com/office/drawing/2014/main" id="{9D895462-9049-47C0-9245-BAAA8C9A6BB4}"/>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350" dirty="0"/>
          </a:p>
        </p:txBody>
      </p:sp>
    </p:spTree>
    <p:extLst>
      <p:ext uri="{BB962C8B-B14F-4D97-AF65-F5344CB8AC3E}">
        <p14:creationId xmlns:p14="http://schemas.microsoft.com/office/powerpoint/2010/main" val="42846724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 Four Content">
    <p:spTree>
      <p:nvGrpSpPr>
        <p:cNvPr id="1" name=""/>
        <p:cNvGrpSpPr/>
        <p:nvPr/>
      </p:nvGrpSpPr>
      <p:grpSpPr>
        <a:xfrm>
          <a:off x="0" y="0"/>
          <a:ext cx="0" cy="0"/>
          <a:chOff x="0" y="0"/>
          <a:chExt cx="0" cy="0"/>
        </a:xfrm>
      </p:grpSpPr>
      <p:sp>
        <p:nvSpPr>
          <p:cNvPr id="5" name="Date Placeholder 4" hidden="1">
            <a:extLst>
              <a:ext uri="{FF2B5EF4-FFF2-40B4-BE49-F238E27FC236}">
                <a16:creationId xmlns:a16="http://schemas.microsoft.com/office/drawing/2014/main" id="{079DB1F0-FCCC-467F-BFF2-5B26ACFFF655}"/>
              </a:ext>
            </a:extLst>
          </p:cNvPr>
          <p:cNvSpPr>
            <a:spLocks noGrp="1"/>
          </p:cNvSpPr>
          <p:nvPr>
            <p:ph type="dt" sz="half" idx="24"/>
          </p:nvPr>
        </p:nvSpPr>
        <p:spPr/>
        <p:txBody>
          <a:bodyPr/>
          <a:lstStyle/>
          <a:p>
            <a:fld id="{93CF068B-4B26-4001-8048-EDFF0F78FECE}" type="datetime4">
              <a:rPr lang="en-GB" smtClean="0"/>
              <a:t>22 November 2023</a:t>
            </a:fld>
            <a:endParaRPr lang="en-GB" dirty="0"/>
          </a:p>
        </p:txBody>
      </p:sp>
      <p:sp>
        <p:nvSpPr>
          <p:cNvPr id="2" name="Title 1">
            <a:extLst>
              <a:ext uri="{FF2B5EF4-FFF2-40B4-BE49-F238E27FC236}">
                <a16:creationId xmlns:a16="http://schemas.microsoft.com/office/drawing/2014/main" id="{4166AEB5-52F0-4660-8F42-9D54730AF814}"/>
              </a:ext>
            </a:extLst>
          </p:cNvPr>
          <p:cNvSpPr>
            <a:spLocks noGrp="1"/>
          </p:cNvSpPr>
          <p:nvPr>
            <p:ph type="title" hasCustomPrompt="1"/>
          </p:nvPr>
        </p:nvSpPr>
        <p:spPr>
          <a:xfrm>
            <a:off x="405000" y="680400"/>
            <a:ext cx="8334900" cy="804600"/>
          </a:xfrm>
        </p:spPr>
        <p:txBody>
          <a:bodyPr/>
          <a:lstStyle/>
          <a:p>
            <a:r>
              <a:rPr lang="en-GB" dirty="0"/>
              <a:t>Click to add title</a:t>
            </a:r>
          </a:p>
        </p:txBody>
      </p:sp>
      <p:sp>
        <p:nvSpPr>
          <p:cNvPr id="3" name="Content Placeholder 2"/>
          <p:cNvSpPr>
            <a:spLocks noGrp="1"/>
          </p:cNvSpPr>
          <p:nvPr>
            <p:ph idx="1" hasCustomPrompt="1"/>
          </p:nvPr>
        </p:nvSpPr>
        <p:spPr>
          <a:xfrm>
            <a:off x="404999" y="1485000"/>
            <a:ext cx="1981800" cy="3253500"/>
          </a:xfrm>
        </p:spPr>
        <p:txBody>
          <a:bodyPr/>
          <a:lstStyle>
            <a:lvl1pPr>
              <a:defRPr/>
            </a:lvl1pPr>
            <a:lvl5pPr>
              <a:defRPr/>
            </a:lvl5pPr>
          </a:lstStyle>
          <a:p>
            <a:pPr lvl="0"/>
            <a:r>
              <a:rPr lang="en-GB" noProof="0" dirty="0"/>
              <a:t>Click to add text                 Enter &amp; TAB for next text level 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10" name="Content Placeholder 3">
            <a:extLst>
              <a:ext uri="{FF2B5EF4-FFF2-40B4-BE49-F238E27FC236}">
                <a16:creationId xmlns:a16="http://schemas.microsoft.com/office/drawing/2014/main" id="{ED1EC185-5B12-41DF-8263-14BD8E01E254}"/>
              </a:ext>
            </a:extLst>
          </p:cNvPr>
          <p:cNvSpPr>
            <a:spLocks noGrp="1"/>
          </p:cNvSpPr>
          <p:nvPr>
            <p:ph sz="half" idx="2" hasCustomPrompt="1"/>
          </p:nvPr>
        </p:nvSpPr>
        <p:spPr>
          <a:xfrm>
            <a:off x="2522699" y="1485000"/>
            <a:ext cx="1981800" cy="3253500"/>
          </a:xfrm>
        </p:spPr>
        <p:txBody>
          <a:bodyPr/>
          <a:lstStyle>
            <a:lvl1pPr>
              <a:defRPr/>
            </a:lvl1pPr>
            <a:lvl5pPr>
              <a:defRPr/>
            </a:lvl5pPr>
          </a:lstStyle>
          <a:p>
            <a:pPr lvl="0"/>
            <a:r>
              <a:rPr lang="en-GB" noProof="0" dirty="0"/>
              <a:t>Click to add text                 Enter &amp; TAB for next text level 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11" name="Content Placeholder 4">
            <a:extLst>
              <a:ext uri="{FF2B5EF4-FFF2-40B4-BE49-F238E27FC236}">
                <a16:creationId xmlns:a16="http://schemas.microsoft.com/office/drawing/2014/main" id="{B51A870A-B49A-41AB-A520-9F693B2A477E}"/>
              </a:ext>
            </a:extLst>
          </p:cNvPr>
          <p:cNvSpPr>
            <a:spLocks noGrp="1"/>
          </p:cNvSpPr>
          <p:nvPr>
            <p:ph sz="half" idx="13" hasCustomPrompt="1"/>
          </p:nvPr>
        </p:nvSpPr>
        <p:spPr>
          <a:xfrm>
            <a:off x="4640399" y="1485000"/>
            <a:ext cx="1981800" cy="3253500"/>
          </a:xfrm>
        </p:spPr>
        <p:txBody>
          <a:bodyPr/>
          <a:lstStyle>
            <a:lvl1pPr>
              <a:defRPr/>
            </a:lvl1pPr>
            <a:lvl5pPr>
              <a:defRPr/>
            </a:lvl5pPr>
          </a:lstStyle>
          <a:p>
            <a:pPr lvl="0"/>
            <a:r>
              <a:rPr lang="en-GB" noProof="0" dirty="0"/>
              <a:t>Click to add text                 Enter &amp; TAB for next text level 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12" name="Content Placeholder 4">
            <a:extLst>
              <a:ext uri="{FF2B5EF4-FFF2-40B4-BE49-F238E27FC236}">
                <a16:creationId xmlns:a16="http://schemas.microsoft.com/office/drawing/2014/main" id="{3EA207C7-5C54-4513-9247-2644181B7973}"/>
              </a:ext>
            </a:extLst>
          </p:cNvPr>
          <p:cNvSpPr>
            <a:spLocks noGrp="1"/>
          </p:cNvSpPr>
          <p:nvPr>
            <p:ph sz="half" idx="27" hasCustomPrompt="1"/>
          </p:nvPr>
        </p:nvSpPr>
        <p:spPr>
          <a:xfrm>
            <a:off x="6758100" y="1485000"/>
            <a:ext cx="1981800" cy="3253500"/>
          </a:xfrm>
        </p:spPr>
        <p:txBody>
          <a:bodyPr/>
          <a:lstStyle>
            <a:lvl1pPr>
              <a:defRPr/>
            </a:lvl1pPr>
            <a:lvl5pPr>
              <a:defRPr/>
            </a:lvl5pPr>
          </a:lstStyle>
          <a:p>
            <a:pPr lvl="0"/>
            <a:r>
              <a:rPr lang="en-GB" noProof="0" dirty="0"/>
              <a:t>Click to add text                 Enter &amp; TAB for next text level 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17" name="Subtitle Eyebrow">
            <a:extLst>
              <a:ext uri="{FF2B5EF4-FFF2-40B4-BE49-F238E27FC236}">
                <a16:creationId xmlns:a16="http://schemas.microsoft.com/office/drawing/2014/main" id="{84F953B8-7C52-40F5-A929-3D574DEE2524}"/>
              </a:ext>
            </a:extLst>
          </p:cNvPr>
          <p:cNvSpPr>
            <a:spLocks noGrp="1"/>
          </p:cNvSpPr>
          <p:nvPr>
            <p:ph type="subTitle" idx="33" hasCustomPrompt="1"/>
          </p:nvPr>
        </p:nvSpPr>
        <p:spPr>
          <a:xfrm>
            <a:off x="404999" y="361364"/>
            <a:ext cx="1981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accent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dirty="0"/>
              <a:t>Click to add Eyebrow text</a:t>
            </a:r>
          </a:p>
        </p:txBody>
      </p:sp>
      <p:sp>
        <p:nvSpPr>
          <p:cNvPr id="6" name="Footer Placeholder 5">
            <a:extLst>
              <a:ext uri="{FF2B5EF4-FFF2-40B4-BE49-F238E27FC236}">
                <a16:creationId xmlns:a16="http://schemas.microsoft.com/office/drawing/2014/main" id="{33FA9838-B2C5-4EEB-9873-7BD689533AE6}"/>
              </a:ext>
            </a:extLst>
          </p:cNvPr>
          <p:cNvSpPr>
            <a:spLocks noGrp="1"/>
          </p:cNvSpPr>
          <p:nvPr>
            <p:ph type="ftr" sz="quarter" idx="25"/>
          </p:nvPr>
        </p:nvSpPr>
        <p:spPr/>
        <p:txBody>
          <a:bodyPr/>
          <a:lstStyle/>
          <a:p>
            <a:endParaRPr lang="en-GB" dirty="0"/>
          </a:p>
        </p:txBody>
      </p:sp>
      <p:sp>
        <p:nvSpPr>
          <p:cNvPr id="15" name="Slide Number Placeholder 14">
            <a:extLst>
              <a:ext uri="{FF2B5EF4-FFF2-40B4-BE49-F238E27FC236}">
                <a16:creationId xmlns:a16="http://schemas.microsoft.com/office/drawing/2014/main" id="{2B69F7FE-45B8-4221-BF3A-41F0357CC63C}"/>
              </a:ext>
            </a:extLst>
          </p:cNvPr>
          <p:cNvSpPr>
            <a:spLocks noGrp="1"/>
          </p:cNvSpPr>
          <p:nvPr>
            <p:ph type="sldNum" sz="quarter" idx="26"/>
          </p:nvPr>
        </p:nvSpPr>
        <p:spPr/>
        <p:txBody>
          <a:bodyPr/>
          <a:lstStyle/>
          <a:p>
            <a:fld id="{23AA811B-2EBD-4900-905E-5BE206449611}" type="slidenum">
              <a:rPr lang="en-GB" smtClean="0"/>
              <a:pPr/>
              <a:t>‹#›</a:t>
            </a:fld>
            <a:endParaRPr lang="en-GB" dirty="0"/>
          </a:p>
        </p:txBody>
      </p:sp>
      <p:sp>
        <p:nvSpPr>
          <p:cNvPr id="14" name="Logo">
            <a:extLst>
              <a:ext uri="{FF2B5EF4-FFF2-40B4-BE49-F238E27FC236}">
                <a16:creationId xmlns:a16="http://schemas.microsoft.com/office/drawing/2014/main" id="{9D895462-9049-47C0-9245-BAAA8C9A6BB4}"/>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350" dirty="0"/>
          </a:p>
        </p:txBody>
      </p:sp>
    </p:spTree>
    <p:extLst>
      <p:ext uri="{BB962C8B-B14F-4D97-AF65-F5344CB8AC3E}">
        <p14:creationId xmlns:p14="http://schemas.microsoft.com/office/powerpoint/2010/main" val="13996893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 Header Only">
    <p:spTree>
      <p:nvGrpSpPr>
        <p:cNvPr id="1" name=""/>
        <p:cNvGrpSpPr/>
        <p:nvPr/>
      </p:nvGrpSpPr>
      <p:grpSpPr>
        <a:xfrm>
          <a:off x="0" y="0"/>
          <a:ext cx="0" cy="0"/>
          <a:chOff x="0" y="0"/>
          <a:chExt cx="0" cy="0"/>
        </a:xfrm>
      </p:grpSpPr>
      <p:sp>
        <p:nvSpPr>
          <p:cNvPr id="5" name="Date Placeholder 4" hidden="1">
            <a:extLst>
              <a:ext uri="{FF2B5EF4-FFF2-40B4-BE49-F238E27FC236}">
                <a16:creationId xmlns:a16="http://schemas.microsoft.com/office/drawing/2014/main" id="{D83966FA-DB6B-4EB7-B191-94841F123E69}"/>
              </a:ext>
            </a:extLst>
          </p:cNvPr>
          <p:cNvSpPr>
            <a:spLocks noGrp="1"/>
          </p:cNvSpPr>
          <p:nvPr>
            <p:ph type="dt" sz="half" idx="10"/>
          </p:nvPr>
        </p:nvSpPr>
        <p:spPr/>
        <p:txBody>
          <a:bodyPr/>
          <a:lstStyle/>
          <a:p>
            <a:fld id="{37975335-5E02-40E8-A25C-7062AFCC9FF0}" type="datetime4">
              <a:rPr lang="en-GB" smtClean="0"/>
              <a:t>22 November 2023</a:t>
            </a:fld>
            <a:endParaRPr lang="en-GB" dirty="0"/>
          </a:p>
        </p:txBody>
      </p:sp>
      <p:sp>
        <p:nvSpPr>
          <p:cNvPr id="9" name="Text Placeholder Eyebrow">
            <a:extLst>
              <a:ext uri="{FF2B5EF4-FFF2-40B4-BE49-F238E27FC236}">
                <a16:creationId xmlns:a16="http://schemas.microsoft.com/office/drawing/2014/main" id="{F50E2CE7-705B-46D1-868F-F4597E274952}"/>
              </a:ext>
            </a:extLst>
          </p:cNvPr>
          <p:cNvSpPr>
            <a:spLocks noGrp="1"/>
          </p:cNvSpPr>
          <p:nvPr>
            <p:ph type="body" sz="quarter" idx="29" hasCustomPrompt="1"/>
          </p:nvPr>
        </p:nvSpPr>
        <p:spPr>
          <a:xfrm>
            <a:off x="404999" y="361364"/>
            <a:ext cx="1981800" cy="116100"/>
          </a:xfrm>
        </p:spPr>
        <p:txBody>
          <a:bodyPr/>
          <a:lstStyle>
            <a:lvl1pPr marL="0" indent="0">
              <a:lnSpc>
                <a:spcPct val="100000"/>
              </a:lnSpc>
              <a:spcBef>
                <a:spcPts val="0"/>
              </a:spcBef>
              <a:spcAft>
                <a:spcPts val="0"/>
              </a:spcAft>
              <a:buNone/>
              <a:defRPr sz="675">
                <a:solidFill>
                  <a:schemeClr val="accent1"/>
                </a:solidFill>
              </a:defRPr>
            </a:lvl1pPr>
            <a:lvl2pPr marL="135000" indent="0">
              <a:buNone/>
              <a:defRPr sz="675">
                <a:solidFill>
                  <a:schemeClr val="accent1"/>
                </a:solidFill>
              </a:defRPr>
            </a:lvl2pPr>
            <a:lvl3pPr marL="270000" indent="0">
              <a:buNone/>
              <a:defRPr sz="675">
                <a:solidFill>
                  <a:schemeClr val="accent1"/>
                </a:solidFill>
              </a:defRPr>
            </a:lvl3pPr>
            <a:lvl4pPr>
              <a:buNone/>
              <a:defRPr sz="675">
                <a:solidFill>
                  <a:schemeClr val="accent1"/>
                </a:solidFill>
              </a:defRPr>
            </a:lvl4pPr>
            <a:lvl5pPr>
              <a:buNone/>
              <a:defRPr sz="675">
                <a:solidFill>
                  <a:schemeClr val="accent1"/>
                </a:solidFill>
              </a:defRPr>
            </a:lvl5pPr>
          </a:lstStyle>
          <a:p>
            <a:pPr lvl="0"/>
            <a:r>
              <a:rPr lang="en-GB" dirty="0"/>
              <a:t>Click to add Eyebrow text</a:t>
            </a:r>
          </a:p>
        </p:txBody>
      </p:sp>
      <p:sp>
        <p:nvSpPr>
          <p:cNvPr id="6" name="Footer Placeholder 5">
            <a:extLst>
              <a:ext uri="{FF2B5EF4-FFF2-40B4-BE49-F238E27FC236}">
                <a16:creationId xmlns:a16="http://schemas.microsoft.com/office/drawing/2014/main" id="{AC9D9B8E-9A2B-4618-87A4-CFB2EEEB8ADB}"/>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7AE21C6C-1F57-4EB8-8A56-7626B37A9D2A}"/>
              </a:ext>
            </a:extLst>
          </p:cNvPr>
          <p:cNvSpPr>
            <a:spLocks noGrp="1"/>
          </p:cNvSpPr>
          <p:nvPr>
            <p:ph type="sldNum" sz="quarter" idx="12"/>
          </p:nvPr>
        </p:nvSpPr>
        <p:spPr/>
        <p:txBody>
          <a:bodyPr/>
          <a:lstStyle/>
          <a:p>
            <a:fld id="{23AA811B-2EBD-4900-905E-5BE206449611}" type="slidenum">
              <a:rPr lang="en-GB" smtClean="0"/>
              <a:pPr/>
              <a:t>‹#›</a:t>
            </a:fld>
            <a:endParaRPr lang="en-GB" dirty="0"/>
          </a:p>
        </p:txBody>
      </p:sp>
      <p:sp>
        <p:nvSpPr>
          <p:cNvPr id="8" name="Logo">
            <a:extLst>
              <a:ext uri="{FF2B5EF4-FFF2-40B4-BE49-F238E27FC236}">
                <a16:creationId xmlns:a16="http://schemas.microsoft.com/office/drawing/2014/main" id="{D6037F3E-9165-4E30-973E-0B9DEBC3A255}"/>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350" dirty="0"/>
          </a:p>
        </p:txBody>
      </p:sp>
    </p:spTree>
    <p:extLst>
      <p:ext uri="{BB962C8B-B14F-4D97-AF65-F5344CB8AC3E}">
        <p14:creationId xmlns:p14="http://schemas.microsoft.com/office/powerpoint/2010/main" val="358365670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ACKGROUND Gradient">
    <p:bg>
      <p:bgPr>
        <a:solidFill>
          <a:schemeClr val="accent1"/>
        </a:solidFill>
        <a:effectLst/>
      </p:bgPr>
    </p:bg>
    <p:spTree>
      <p:nvGrpSpPr>
        <p:cNvPr id="1" name=""/>
        <p:cNvGrpSpPr/>
        <p:nvPr/>
      </p:nvGrpSpPr>
      <p:grpSpPr>
        <a:xfrm>
          <a:off x="0" y="0"/>
          <a:ext cx="0" cy="0"/>
          <a:chOff x="0" y="0"/>
          <a:chExt cx="0" cy="0"/>
        </a:xfrm>
      </p:grpSpPr>
      <p:sp>
        <p:nvSpPr>
          <p:cNvPr id="14" name="Date Placeholder 3" hidden="1">
            <a:extLst>
              <a:ext uri="{FF2B5EF4-FFF2-40B4-BE49-F238E27FC236}">
                <a16:creationId xmlns:a16="http://schemas.microsoft.com/office/drawing/2014/main" id="{89EF8E2F-AD04-40B6-823D-52E48F4EACCB}"/>
              </a:ext>
            </a:extLst>
          </p:cNvPr>
          <p:cNvSpPr>
            <a:spLocks noGrp="1"/>
          </p:cNvSpPr>
          <p:nvPr>
            <p:ph type="dt" sz="half" idx="10"/>
          </p:nvPr>
        </p:nvSpPr>
        <p:spPr>
          <a:xfrm>
            <a:off x="9144900" y="5143500"/>
            <a:ext cx="0" cy="0"/>
          </a:xfrm>
        </p:spPr>
        <p:txBody>
          <a:bodyPr/>
          <a:lstStyle/>
          <a:p>
            <a:fld id="{A412667D-D1D0-42FA-B65F-D9E8A85AFA8B}" type="datetime4">
              <a:rPr lang="en-GB" smtClean="0"/>
              <a:t>22 November 2023</a:t>
            </a:fld>
            <a:endParaRPr lang="en-GB" dirty="0"/>
          </a:p>
        </p:txBody>
      </p:sp>
      <p:pic>
        <p:nvPicPr>
          <p:cNvPr id="8" name="Graphics">
            <a:extLst>
              <a:ext uri="{FF2B5EF4-FFF2-40B4-BE49-F238E27FC236}">
                <a16:creationId xmlns:a16="http://schemas.microsoft.com/office/drawing/2014/main" id="{905757DC-09E7-48DE-927F-7D4D73FB0E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Triangle 12">
            <a:extLst>
              <a:ext uri="{FF2B5EF4-FFF2-40B4-BE49-F238E27FC236}">
                <a16:creationId xmlns:a16="http://schemas.microsoft.com/office/drawing/2014/main" id="{3A10916F-C220-4378-9C2A-98EC215EE4D0}"/>
              </a:ext>
            </a:extLst>
          </p:cNvPr>
          <p:cNvSpPr/>
          <p:nvPr userDrawn="1"/>
        </p:nvSpPr>
        <p:spPr bwMode="white">
          <a:xfrm rot="5400000">
            <a:off x="-18253" y="1569291"/>
            <a:ext cx="171449" cy="13494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Arial" panose="020B0604020202020204" pitchFamily="34" charset="0"/>
            </a:endParaRPr>
          </a:p>
        </p:txBody>
      </p:sp>
      <p:sp>
        <p:nvSpPr>
          <p:cNvPr id="10" name="Freeform 1">
            <a:extLst>
              <a:ext uri="{FF2B5EF4-FFF2-40B4-BE49-F238E27FC236}">
                <a16:creationId xmlns:a16="http://schemas.microsoft.com/office/drawing/2014/main" id="{85A140AF-9500-46B6-B1FC-4547A69D895F}"/>
              </a:ext>
            </a:extLst>
          </p:cNvPr>
          <p:cNvSpPr>
            <a:spLocks noChangeArrowheads="1"/>
          </p:cNvSpPr>
          <p:nvPr userDrawn="1"/>
        </p:nvSpPr>
        <p:spPr bwMode="white">
          <a:xfrm>
            <a:off x="404813" y="4547009"/>
            <a:ext cx="915861" cy="190488"/>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tx1"/>
          </a:solidFill>
          <a:ln>
            <a:noFill/>
          </a:ln>
          <a:effectLst/>
        </p:spPr>
        <p:txBody>
          <a:bodyPr wrap="none" anchor="ctr"/>
          <a:lstStyle/>
          <a:p>
            <a:endParaRPr lang="en-GB" sz="1350" noProof="0" dirty="0"/>
          </a:p>
        </p:txBody>
      </p:sp>
      <p:sp>
        <p:nvSpPr>
          <p:cNvPr id="11" name="Subtitle Eyebrow">
            <a:extLst>
              <a:ext uri="{FF2B5EF4-FFF2-40B4-BE49-F238E27FC236}">
                <a16:creationId xmlns:a16="http://schemas.microsoft.com/office/drawing/2014/main" id="{6353DA2E-CA2A-43DA-B76E-D0614F193883}"/>
              </a:ext>
            </a:extLst>
          </p:cNvPr>
          <p:cNvSpPr>
            <a:spLocks noGrp="1"/>
          </p:cNvSpPr>
          <p:nvPr>
            <p:ph type="subTitle" idx="33" hasCustomPrompt="1"/>
          </p:nvPr>
        </p:nvSpPr>
        <p:spPr>
          <a:xfrm>
            <a:off x="404999" y="361364"/>
            <a:ext cx="1981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tx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dirty="0"/>
              <a:t>Click to add Eyebrow text</a:t>
            </a:r>
          </a:p>
        </p:txBody>
      </p:sp>
      <p:sp>
        <p:nvSpPr>
          <p:cNvPr id="15" name="Footer Placeholder 4">
            <a:extLst>
              <a:ext uri="{FF2B5EF4-FFF2-40B4-BE49-F238E27FC236}">
                <a16:creationId xmlns:a16="http://schemas.microsoft.com/office/drawing/2014/main" id="{C2E40A74-D14B-4514-8A7A-82ABCE0387CE}"/>
              </a:ext>
            </a:extLst>
          </p:cNvPr>
          <p:cNvSpPr>
            <a:spLocks noGrp="1"/>
          </p:cNvSpPr>
          <p:nvPr>
            <p:ph type="ftr" sz="quarter" idx="11"/>
          </p:nvPr>
        </p:nvSpPr>
        <p:spPr>
          <a:xfrm>
            <a:off x="2770199" y="361364"/>
            <a:ext cx="3851709" cy="116100"/>
          </a:xfrm>
        </p:spPr>
        <p:txBody>
          <a:bodyPr/>
          <a:lstStyle>
            <a:lvl1pPr>
              <a:defRPr>
                <a:solidFill>
                  <a:schemeClr val="tx1"/>
                </a:solidFill>
              </a:defRPr>
            </a:lvl1pPr>
          </a:lstStyle>
          <a:p>
            <a:endParaRPr lang="en-GB" dirty="0"/>
          </a:p>
        </p:txBody>
      </p:sp>
      <p:sp>
        <p:nvSpPr>
          <p:cNvPr id="16" name="Slide Number Placeholder 5">
            <a:extLst>
              <a:ext uri="{FF2B5EF4-FFF2-40B4-BE49-F238E27FC236}">
                <a16:creationId xmlns:a16="http://schemas.microsoft.com/office/drawing/2014/main" id="{797666DE-7583-4F6C-9876-65F25BFCF5AF}"/>
              </a:ext>
            </a:extLst>
          </p:cNvPr>
          <p:cNvSpPr>
            <a:spLocks noGrp="1"/>
          </p:cNvSpPr>
          <p:nvPr>
            <p:ph type="sldNum" sz="quarter" idx="12"/>
          </p:nvPr>
        </p:nvSpPr>
        <p:spPr>
          <a:xfrm>
            <a:off x="2521800" y="361364"/>
            <a:ext cx="202500" cy="116100"/>
          </a:xfrm>
        </p:spPr>
        <p:txBody>
          <a:bodyPr/>
          <a:lstStyle>
            <a:lvl1pPr>
              <a:defRPr>
                <a:solidFill>
                  <a:schemeClr val="tx1"/>
                </a:solidFill>
              </a:defRPr>
            </a:lvl1p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1357607185"/>
      </p:ext>
    </p:extLst>
  </p:cSld>
  <p:clrMapOvr>
    <a:overrideClrMapping bg1="dk1" tx1="lt1" bg2="dk2" tx2="lt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ACKGROUND White">
    <p:bg>
      <p:bgRef idx="1001">
        <a:schemeClr val="bg1"/>
      </p:bgRef>
    </p:bg>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B83814D6-C373-4859-9189-87CB7FBA90B4}"/>
              </a:ext>
            </a:extLst>
          </p:cNvPr>
          <p:cNvSpPr>
            <a:spLocks noGrp="1"/>
          </p:cNvSpPr>
          <p:nvPr>
            <p:ph type="dt" sz="half" idx="10"/>
          </p:nvPr>
        </p:nvSpPr>
        <p:spPr/>
        <p:txBody>
          <a:bodyPr/>
          <a:lstStyle/>
          <a:p>
            <a:fld id="{0E1E7AE7-87AF-43AE-BD6D-39602EFB4731}" type="datetime4">
              <a:rPr lang="en-GB" smtClean="0"/>
              <a:t>22 November 2023</a:t>
            </a:fld>
            <a:endParaRPr lang="en-GB" dirty="0"/>
          </a:p>
        </p:txBody>
      </p:sp>
      <p:sp>
        <p:nvSpPr>
          <p:cNvPr id="14" name="Background">
            <a:extLst>
              <a:ext uri="{FF2B5EF4-FFF2-40B4-BE49-F238E27FC236}">
                <a16:creationId xmlns:a16="http://schemas.microsoft.com/office/drawing/2014/main" id="{664A6DE0-79CC-4CA3-9F7F-10C5EE372E4C}"/>
              </a:ext>
            </a:extLst>
          </p:cNvPr>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en-GB" sz="1500" noProof="0" dirty="0"/>
          </a:p>
        </p:txBody>
      </p:sp>
      <p:sp>
        <p:nvSpPr>
          <p:cNvPr id="9" name="Triangle 12">
            <a:extLst>
              <a:ext uri="{FF2B5EF4-FFF2-40B4-BE49-F238E27FC236}">
                <a16:creationId xmlns:a16="http://schemas.microsoft.com/office/drawing/2014/main" id="{3A10916F-C220-4378-9C2A-98EC215EE4D0}"/>
              </a:ext>
            </a:extLst>
          </p:cNvPr>
          <p:cNvSpPr/>
          <p:nvPr userDrawn="1"/>
        </p:nvSpPr>
        <p:spPr>
          <a:xfrm rot="5400000">
            <a:off x="-18253" y="1568831"/>
            <a:ext cx="171449" cy="13494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Arial" panose="020B0604020202020204" pitchFamily="34" charset="0"/>
            </a:endParaRPr>
          </a:p>
        </p:txBody>
      </p:sp>
      <p:sp>
        <p:nvSpPr>
          <p:cNvPr id="10" name="Freeform 1">
            <a:extLst>
              <a:ext uri="{FF2B5EF4-FFF2-40B4-BE49-F238E27FC236}">
                <a16:creationId xmlns:a16="http://schemas.microsoft.com/office/drawing/2014/main" id="{85A140AF-9500-46B6-B1FC-4547A69D895F}"/>
              </a:ext>
            </a:extLst>
          </p:cNvPr>
          <p:cNvSpPr>
            <a:spLocks noChangeArrowheads="1"/>
          </p:cNvSpPr>
          <p:nvPr userDrawn="1"/>
        </p:nvSpPr>
        <p:spPr bwMode="auto">
          <a:xfrm>
            <a:off x="404813" y="4547009"/>
            <a:ext cx="915861" cy="190488"/>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350" noProof="0" dirty="0"/>
          </a:p>
        </p:txBody>
      </p:sp>
      <p:sp>
        <p:nvSpPr>
          <p:cNvPr id="11" name="Subtitle Eyebrow">
            <a:extLst>
              <a:ext uri="{FF2B5EF4-FFF2-40B4-BE49-F238E27FC236}">
                <a16:creationId xmlns:a16="http://schemas.microsoft.com/office/drawing/2014/main" id="{7A6F2022-7A71-4A8B-B385-E30D2EF85418}"/>
              </a:ext>
            </a:extLst>
          </p:cNvPr>
          <p:cNvSpPr>
            <a:spLocks noGrp="1"/>
          </p:cNvSpPr>
          <p:nvPr>
            <p:ph type="subTitle" idx="33" hasCustomPrompt="1"/>
          </p:nvPr>
        </p:nvSpPr>
        <p:spPr>
          <a:xfrm>
            <a:off x="404999" y="361364"/>
            <a:ext cx="1981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accent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dirty="0"/>
              <a:t>Click to add Eyebrow text</a:t>
            </a:r>
          </a:p>
        </p:txBody>
      </p:sp>
      <p:sp>
        <p:nvSpPr>
          <p:cNvPr id="4" name="Footer Placeholder 3">
            <a:extLst>
              <a:ext uri="{FF2B5EF4-FFF2-40B4-BE49-F238E27FC236}">
                <a16:creationId xmlns:a16="http://schemas.microsoft.com/office/drawing/2014/main" id="{303FD2F9-AB8B-4346-9054-88B1696360F8}"/>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B65011AC-43A2-458D-A9EE-F08EFDFCAA04}"/>
              </a:ext>
            </a:extLst>
          </p:cNvPr>
          <p:cNvSpPr>
            <a:spLocks noGrp="1"/>
          </p:cNvSpPr>
          <p:nvPr>
            <p:ph type="sldNum" sz="quarter" idx="12"/>
          </p:nvPr>
        </p:nvSpPr>
        <p:spPr/>
        <p:txBody>
          <a:body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225118140"/>
      </p:ext>
    </p:extLst>
  </p:cSld>
  <p:clrMapOvr>
    <a:overrideClrMapping bg1="lt1" tx1="dk1" bg2="lt2" tx2="dk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ACKGROUND Picture">
    <p:bg>
      <p:bgRef idx="1001">
        <a:schemeClr val="bg1"/>
      </p:bgRef>
    </p:bg>
    <p:spTree>
      <p:nvGrpSpPr>
        <p:cNvPr id="1" name=""/>
        <p:cNvGrpSpPr/>
        <p:nvPr/>
      </p:nvGrpSpPr>
      <p:grpSpPr>
        <a:xfrm>
          <a:off x="0" y="0"/>
          <a:ext cx="0" cy="0"/>
          <a:chOff x="0" y="0"/>
          <a:chExt cx="0" cy="0"/>
        </a:xfrm>
      </p:grpSpPr>
      <p:sp>
        <p:nvSpPr>
          <p:cNvPr id="14" name="Date Placeholder 3" hidden="1">
            <a:extLst>
              <a:ext uri="{FF2B5EF4-FFF2-40B4-BE49-F238E27FC236}">
                <a16:creationId xmlns:a16="http://schemas.microsoft.com/office/drawing/2014/main" id="{89EF8E2F-AD04-40B6-823D-52E48F4EACCB}"/>
              </a:ext>
            </a:extLst>
          </p:cNvPr>
          <p:cNvSpPr>
            <a:spLocks noGrp="1"/>
          </p:cNvSpPr>
          <p:nvPr>
            <p:ph type="dt" sz="half" idx="10"/>
          </p:nvPr>
        </p:nvSpPr>
        <p:spPr>
          <a:xfrm>
            <a:off x="9144900" y="5143500"/>
            <a:ext cx="0" cy="0"/>
          </a:xfrm>
        </p:spPr>
        <p:txBody>
          <a:bodyPr/>
          <a:lstStyle/>
          <a:p>
            <a:fld id="{A412667D-D1D0-42FA-B65F-D9E8A85AFA8B}" type="datetime4">
              <a:rPr lang="en-GB" smtClean="0"/>
              <a:t>22 November 2023</a:t>
            </a:fld>
            <a:endParaRPr lang="en-GB" dirty="0"/>
          </a:p>
        </p:txBody>
      </p:sp>
      <p:sp>
        <p:nvSpPr>
          <p:cNvPr id="12" name="Picture Placeholder 11">
            <a:extLst>
              <a:ext uri="{FF2B5EF4-FFF2-40B4-BE49-F238E27FC236}">
                <a16:creationId xmlns:a16="http://schemas.microsoft.com/office/drawing/2014/main" id="{D534E79E-0094-44F5-BEAE-B7592BB20F14}"/>
              </a:ext>
            </a:extLst>
          </p:cNvPr>
          <p:cNvSpPr>
            <a:spLocks noGrp="1"/>
          </p:cNvSpPr>
          <p:nvPr>
            <p:ph type="pic" sz="quarter" idx="34" hasCustomPrompt="1"/>
          </p:nvPr>
        </p:nvSpPr>
        <p:spPr>
          <a:xfrm>
            <a:off x="-1" y="0"/>
            <a:ext cx="9144001" cy="5143500"/>
          </a:xfrm>
          <a:custGeom>
            <a:avLst/>
            <a:gdLst>
              <a:gd name="connsiteX0" fmla="*/ 1451893 w 12192001"/>
              <a:gd name="connsiteY0" fmla="*/ 6168633 h 6858000"/>
              <a:gd name="connsiteX1" fmla="*/ 1483175 w 12192001"/>
              <a:gd name="connsiteY1" fmla="*/ 6182786 h 6858000"/>
              <a:gd name="connsiteX2" fmla="*/ 1496146 w 12192001"/>
              <a:gd name="connsiteY2" fmla="*/ 6222949 h 6858000"/>
              <a:gd name="connsiteX3" fmla="*/ 1483175 w 12192001"/>
              <a:gd name="connsiteY3" fmla="*/ 6263877 h 6858000"/>
              <a:gd name="connsiteX4" fmla="*/ 1451893 w 12192001"/>
              <a:gd name="connsiteY4" fmla="*/ 6277648 h 6858000"/>
              <a:gd name="connsiteX5" fmla="*/ 1420611 w 12192001"/>
              <a:gd name="connsiteY5" fmla="*/ 6263877 h 6858000"/>
              <a:gd name="connsiteX6" fmla="*/ 1408022 w 12192001"/>
              <a:gd name="connsiteY6" fmla="*/ 6223332 h 6858000"/>
              <a:gd name="connsiteX7" fmla="*/ 1420611 w 12192001"/>
              <a:gd name="connsiteY7" fmla="*/ 6182786 h 6858000"/>
              <a:gd name="connsiteX8" fmla="*/ 1451893 w 12192001"/>
              <a:gd name="connsiteY8" fmla="*/ 6168633 h 6858000"/>
              <a:gd name="connsiteX9" fmla="*/ 819002 w 12192001"/>
              <a:gd name="connsiteY9" fmla="*/ 6168633 h 6858000"/>
              <a:gd name="connsiteX10" fmla="*/ 850284 w 12192001"/>
              <a:gd name="connsiteY10" fmla="*/ 6182786 h 6858000"/>
              <a:gd name="connsiteX11" fmla="*/ 862873 w 12192001"/>
              <a:gd name="connsiteY11" fmla="*/ 6222949 h 6858000"/>
              <a:gd name="connsiteX12" fmla="*/ 850284 w 12192001"/>
              <a:gd name="connsiteY12" fmla="*/ 6263877 h 6858000"/>
              <a:gd name="connsiteX13" fmla="*/ 819002 w 12192001"/>
              <a:gd name="connsiteY13" fmla="*/ 6277648 h 6858000"/>
              <a:gd name="connsiteX14" fmla="*/ 787338 w 12192001"/>
              <a:gd name="connsiteY14" fmla="*/ 6263877 h 6858000"/>
              <a:gd name="connsiteX15" fmla="*/ 774749 w 12192001"/>
              <a:gd name="connsiteY15" fmla="*/ 6223332 h 6858000"/>
              <a:gd name="connsiteX16" fmla="*/ 787338 w 12192001"/>
              <a:gd name="connsiteY16" fmla="*/ 6182786 h 6858000"/>
              <a:gd name="connsiteX17" fmla="*/ 819002 w 12192001"/>
              <a:gd name="connsiteY17" fmla="*/ 6168633 h 6858000"/>
              <a:gd name="connsiteX18" fmla="*/ 1538491 w 12192001"/>
              <a:gd name="connsiteY18" fmla="*/ 6134208 h 6858000"/>
              <a:gd name="connsiteX19" fmla="*/ 1611355 w 12192001"/>
              <a:gd name="connsiteY19" fmla="*/ 6312073 h 6858000"/>
              <a:gd name="connsiteX20" fmla="*/ 1654082 w 12192001"/>
              <a:gd name="connsiteY20" fmla="*/ 6312073 h 6858000"/>
              <a:gd name="connsiteX21" fmla="*/ 1725802 w 12192001"/>
              <a:gd name="connsiteY21" fmla="*/ 6134208 h 6858000"/>
              <a:gd name="connsiteX22" fmla="*/ 1676972 w 12192001"/>
              <a:gd name="connsiteY22" fmla="*/ 6134208 h 6858000"/>
              <a:gd name="connsiteX23" fmla="*/ 1642637 w 12192001"/>
              <a:gd name="connsiteY23" fmla="*/ 6225244 h 6858000"/>
              <a:gd name="connsiteX24" fmla="*/ 1637297 w 12192001"/>
              <a:gd name="connsiteY24" fmla="*/ 6240162 h 6858000"/>
              <a:gd name="connsiteX25" fmla="*/ 1632337 w 12192001"/>
              <a:gd name="connsiteY25" fmla="*/ 6255462 h 6858000"/>
              <a:gd name="connsiteX26" fmla="*/ 1622800 w 12192001"/>
              <a:gd name="connsiteY26" fmla="*/ 6225244 h 6858000"/>
              <a:gd name="connsiteX27" fmla="*/ 1588466 w 12192001"/>
              <a:gd name="connsiteY27" fmla="*/ 6134208 h 6858000"/>
              <a:gd name="connsiteX28" fmla="*/ 1538491 w 12192001"/>
              <a:gd name="connsiteY28" fmla="*/ 6134208 h 6858000"/>
              <a:gd name="connsiteX29" fmla="*/ 927345 w 12192001"/>
              <a:gd name="connsiteY29" fmla="*/ 6134208 h 6858000"/>
              <a:gd name="connsiteX30" fmla="*/ 927345 w 12192001"/>
              <a:gd name="connsiteY30" fmla="*/ 6246665 h 6858000"/>
              <a:gd name="connsiteX31" fmla="*/ 933830 w 12192001"/>
              <a:gd name="connsiteY31" fmla="*/ 6286063 h 6858000"/>
              <a:gd name="connsiteX32" fmla="*/ 954812 w 12192001"/>
              <a:gd name="connsiteY32" fmla="*/ 6308248 h 6858000"/>
              <a:gd name="connsiteX33" fmla="*/ 987620 w 12192001"/>
              <a:gd name="connsiteY33" fmla="*/ 6315898 h 6858000"/>
              <a:gd name="connsiteX34" fmla="*/ 1021191 w 12192001"/>
              <a:gd name="connsiteY34" fmla="*/ 6307866 h 6858000"/>
              <a:gd name="connsiteX35" fmla="*/ 1047132 w 12192001"/>
              <a:gd name="connsiteY35" fmla="*/ 6285680 h 6858000"/>
              <a:gd name="connsiteX36" fmla="*/ 1047132 w 12192001"/>
              <a:gd name="connsiteY36" fmla="*/ 6312073 h 6858000"/>
              <a:gd name="connsiteX37" fmla="*/ 1091767 w 12192001"/>
              <a:gd name="connsiteY37" fmla="*/ 6312073 h 6858000"/>
              <a:gd name="connsiteX38" fmla="*/ 1091767 w 12192001"/>
              <a:gd name="connsiteY38" fmla="*/ 6134208 h 6858000"/>
              <a:gd name="connsiteX39" fmla="*/ 1043699 w 12192001"/>
              <a:gd name="connsiteY39" fmla="*/ 6134208 h 6858000"/>
              <a:gd name="connsiteX40" fmla="*/ 1043699 w 12192001"/>
              <a:gd name="connsiteY40" fmla="*/ 6209179 h 6858000"/>
              <a:gd name="connsiteX41" fmla="*/ 1040265 w 12192001"/>
              <a:gd name="connsiteY41" fmla="*/ 6257375 h 6858000"/>
              <a:gd name="connsiteX42" fmla="*/ 1026913 w 12192001"/>
              <a:gd name="connsiteY42" fmla="*/ 6273823 h 6858000"/>
              <a:gd name="connsiteX43" fmla="*/ 1005169 w 12192001"/>
              <a:gd name="connsiteY43" fmla="*/ 6280325 h 6858000"/>
              <a:gd name="connsiteX44" fmla="*/ 987620 w 12192001"/>
              <a:gd name="connsiteY44" fmla="*/ 6275353 h 6858000"/>
              <a:gd name="connsiteX45" fmla="*/ 977701 w 12192001"/>
              <a:gd name="connsiteY45" fmla="*/ 6261965 h 6858000"/>
              <a:gd name="connsiteX46" fmla="*/ 975031 w 12192001"/>
              <a:gd name="connsiteY46" fmla="*/ 6216064 h 6858000"/>
              <a:gd name="connsiteX47" fmla="*/ 975031 w 12192001"/>
              <a:gd name="connsiteY47" fmla="*/ 6134208 h 6858000"/>
              <a:gd name="connsiteX48" fmla="*/ 927345 w 12192001"/>
              <a:gd name="connsiteY48" fmla="*/ 6134208 h 6858000"/>
              <a:gd name="connsiteX49" fmla="*/ 1451893 w 12192001"/>
              <a:gd name="connsiteY49" fmla="*/ 6130383 h 6858000"/>
              <a:gd name="connsiteX50" fmla="*/ 1403825 w 12192001"/>
              <a:gd name="connsiteY50" fmla="*/ 6141858 h 6858000"/>
              <a:gd name="connsiteX51" fmla="*/ 1370636 w 12192001"/>
              <a:gd name="connsiteY51" fmla="*/ 6175136 h 6858000"/>
              <a:gd name="connsiteX52" fmla="*/ 1358809 w 12192001"/>
              <a:gd name="connsiteY52" fmla="*/ 6220654 h 6858000"/>
              <a:gd name="connsiteX53" fmla="*/ 1370636 w 12192001"/>
              <a:gd name="connsiteY53" fmla="*/ 6272675 h 6858000"/>
              <a:gd name="connsiteX54" fmla="*/ 1404970 w 12192001"/>
              <a:gd name="connsiteY54" fmla="*/ 6305188 h 6858000"/>
              <a:gd name="connsiteX55" fmla="*/ 1452274 w 12192001"/>
              <a:gd name="connsiteY55" fmla="*/ 6315898 h 6858000"/>
              <a:gd name="connsiteX56" fmla="*/ 1518653 w 12192001"/>
              <a:gd name="connsiteY56" fmla="*/ 6289505 h 6858000"/>
              <a:gd name="connsiteX57" fmla="*/ 1544976 w 12192001"/>
              <a:gd name="connsiteY57" fmla="*/ 6222567 h 6858000"/>
              <a:gd name="connsiteX58" fmla="*/ 1519035 w 12192001"/>
              <a:gd name="connsiteY58" fmla="*/ 6156393 h 6858000"/>
              <a:gd name="connsiteX59" fmla="*/ 1451893 w 12192001"/>
              <a:gd name="connsiteY59" fmla="*/ 6130383 h 6858000"/>
              <a:gd name="connsiteX60" fmla="*/ 818620 w 12192001"/>
              <a:gd name="connsiteY60" fmla="*/ 6130383 h 6858000"/>
              <a:gd name="connsiteX61" fmla="*/ 770552 w 12192001"/>
              <a:gd name="connsiteY61" fmla="*/ 6141858 h 6858000"/>
              <a:gd name="connsiteX62" fmla="*/ 737363 w 12192001"/>
              <a:gd name="connsiteY62" fmla="*/ 6175136 h 6858000"/>
              <a:gd name="connsiteX63" fmla="*/ 725918 w 12192001"/>
              <a:gd name="connsiteY63" fmla="*/ 6220654 h 6858000"/>
              <a:gd name="connsiteX64" fmla="*/ 737363 w 12192001"/>
              <a:gd name="connsiteY64" fmla="*/ 6272675 h 6858000"/>
              <a:gd name="connsiteX65" fmla="*/ 771697 w 12192001"/>
              <a:gd name="connsiteY65" fmla="*/ 6305188 h 6858000"/>
              <a:gd name="connsiteX66" fmla="*/ 819002 w 12192001"/>
              <a:gd name="connsiteY66" fmla="*/ 6315898 h 6858000"/>
              <a:gd name="connsiteX67" fmla="*/ 885381 w 12192001"/>
              <a:gd name="connsiteY67" fmla="*/ 6289505 h 6858000"/>
              <a:gd name="connsiteX68" fmla="*/ 912085 w 12192001"/>
              <a:gd name="connsiteY68" fmla="*/ 6222567 h 6858000"/>
              <a:gd name="connsiteX69" fmla="*/ 885762 w 12192001"/>
              <a:gd name="connsiteY69" fmla="*/ 6156393 h 6858000"/>
              <a:gd name="connsiteX70" fmla="*/ 818620 w 12192001"/>
              <a:gd name="connsiteY70" fmla="*/ 6130383 h 6858000"/>
              <a:gd name="connsiteX71" fmla="*/ 1729999 w 12192001"/>
              <a:gd name="connsiteY71" fmla="*/ 6092132 h 6858000"/>
              <a:gd name="connsiteX72" fmla="*/ 1734576 w 12192001"/>
              <a:gd name="connsiteY72" fmla="*/ 6092132 h 6858000"/>
              <a:gd name="connsiteX73" fmla="*/ 1738773 w 12192001"/>
              <a:gd name="connsiteY73" fmla="*/ 6092515 h 6858000"/>
              <a:gd name="connsiteX74" fmla="*/ 1740680 w 12192001"/>
              <a:gd name="connsiteY74" fmla="*/ 6093662 h 6858000"/>
              <a:gd name="connsiteX75" fmla="*/ 1741443 w 12192001"/>
              <a:gd name="connsiteY75" fmla="*/ 6095957 h 6858000"/>
              <a:gd name="connsiteX76" fmla="*/ 1739917 w 12192001"/>
              <a:gd name="connsiteY76" fmla="*/ 6098635 h 6858000"/>
              <a:gd name="connsiteX77" fmla="*/ 1734958 w 12192001"/>
              <a:gd name="connsiteY77" fmla="*/ 6099782 h 6858000"/>
              <a:gd name="connsiteX78" fmla="*/ 1729999 w 12192001"/>
              <a:gd name="connsiteY78" fmla="*/ 6099782 h 6858000"/>
              <a:gd name="connsiteX79" fmla="*/ 1725802 w 12192001"/>
              <a:gd name="connsiteY79" fmla="*/ 6088690 h 6858000"/>
              <a:gd name="connsiteX80" fmla="*/ 1725802 w 12192001"/>
              <a:gd name="connsiteY80" fmla="*/ 6114318 h 6858000"/>
              <a:gd name="connsiteX81" fmla="*/ 1729999 w 12192001"/>
              <a:gd name="connsiteY81" fmla="*/ 6114318 h 6858000"/>
              <a:gd name="connsiteX82" fmla="*/ 1729999 w 12192001"/>
              <a:gd name="connsiteY82" fmla="*/ 6103225 h 6858000"/>
              <a:gd name="connsiteX83" fmla="*/ 1732288 w 12192001"/>
              <a:gd name="connsiteY83" fmla="*/ 6103225 h 6858000"/>
              <a:gd name="connsiteX84" fmla="*/ 1735721 w 12192001"/>
              <a:gd name="connsiteY84" fmla="*/ 6104372 h 6858000"/>
              <a:gd name="connsiteX85" fmla="*/ 1740299 w 12192001"/>
              <a:gd name="connsiteY85" fmla="*/ 6110110 h 6858000"/>
              <a:gd name="connsiteX86" fmla="*/ 1742588 w 12192001"/>
              <a:gd name="connsiteY86" fmla="*/ 6114318 h 6858000"/>
              <a:gd name="connsiteX87" fmla="*/ 1747547 w 12192001"/>
              <a:gd name="connsiteY87" fmla="*/ 6114318 h 6858000"/>
              <a:gd name="connsiteX88" fmla="*/ 1744495 w 12192001"/>
              <a:gd name="connsiteY88" fmla="*/ 6109345 h 6858000"/>
              <a:gd name="connsiteX89" fmla="*/ 1740680 w 12192001"/>
              <a:gd name="connsiteY89" fmla="*/ 6103990 h 6858000"/>
              <a:gd name="connsiteX90" fmla="*/ 1738391 w 12192001"/>
              <a:gd name="connsiteY90" fmla="*/ 6102842 h 6858000"/>
              <a:gd name="connsiteX91" fmla="*/ 1743732 w 12192001"/>
              <a:gd name="connsiteY91" fmla="*/ 6100547 h 6858000"/>
              <a:gd name="connsiteX92" fmla="*/ 1745640 w 12192001"/>
              <a:gd name="connsiteY92" fmla="*/ 6095575 h 6858000"/>
              <a:gd name="connsiteX93" fmla="*/ 1744495 w 12192001"/>
              <a:gd name="connsiteY93" fmla="*/ 6091750 h 6858000"/>
              <a:gd name="connsiteX94" fmla="*/ 1741443 w 12192001"/>
              <a:gd name="connsiteY94" fmla="*/ 6089072 h 6858000"/>
              <a:gd name="connsiteX95" fmla="*/ 1734576 w 12192001"/>
              <a:gd name="connsiteY95" fmla="*/ 6088690 h 6858000"/>
              <a:gd name="connsiteX96" fmla="*/ 1725802 w 12192001"/>
              <a:gd name="connsiteY96" fmla="*/ 6088690 h 6858000"/>
              <a:gd name="connsiteX97" fmla="*/ 1736484 w 12192001"/>
              <a:gd name="connsiteY97" fmla="*/ 6081040 h 6858000"/>
              <a:gd name="connsiteX98" fmla="*/ 1746403 w 12192001"/>
              <a:gd name="connsiteY98" fmla="*/ 6083717 h 6858000"/>
              <a:gd name="connsiteX99" fmla="*/ 1753651 w 12192001"/>
              <a:gd name="connsiteY99" fmla="*/ 6090985 h 6858000"/>
              <a:gd name="connsiteX100" fmla="*/ 1756703 w 12192001"/>
              <a:gd name="connsiteY100" fmla="*/ 6100930 h 6858000"/>
              <a:gd name="connsiteX101" fmla="*/ 1753651 w 12192001"/>
              <a:gd name="connsiteY101" fmla="*/ 6110875 h 6858000"/>
              <a:gd name="connsiteX102" fmla="*/ 1746403 w 12192001"/>
              <a:gd name="connsiteY102" fmla="*/ 6118143 h 6858000"/>
              <a:gd name="connsiteX103" fmla="*/ 1736484 w 12192001"/>
              <a:gd name="connsiteY103" fmla="*/ 6120820 h 6858000"/>
              <a:gd name="connsiteX104" fmla="*/ 1726184 w 12192001"/>
              <a:gd name="connsiteY104" fmla="*/ 6118143 h 6858000"/>
              <a:gd name="connsiteX105" fmla="*/ 1718935 w 12192001"/>
              <a:gd name="connsiteY105" fmla="*/ 6110875 h 6858000"/>
              <a:gd name="connsiteX106" fmla="*/ 1716265 w 12192001"/>
              <a:gd name="connsiteY106" fmla="*/ 6100930 h 6858000"/>
              <a:gd name="connsiteX107" fmla="*/ 1718935 w 12192001"/>
              <a:gd name="connsiteY107" fmla="*/ 6090985 h 6858000"/>
              <a:gd name="connsiteX108" fmla="*/ 1726565 w 12192001"/>
              <a:gd name="connsiteY108" fmla="*/ 6083717 h 6858000"/>
              <a:gd name="connsiteX109" fmla="*/ 1736484 w 12192001"/>
              <a:gd name="connsiteY109" fmla="*/ 6081040 h 6858000"/>
              <a:gd name="connsiteX110" fmla="*/ 1736484 w 12192001"/>
              <a:gd name="connsiteY110" fmla="*/ 6077214 h 6858000"/>
              <a:gd name="connsiteX111" fmla="*/ 1724658 w 12192001"/>
              <a:gd name="connsiteY111" fmla="*/ 6080275 h 6858000"/>
              <a:gd name="connsiteX112" fmla="*/ 1715502 w 12192001"/>
              <a:gd name="connsiteY112" fmla="*/ 6089072 h 6858000"/>
              <a:gd name="connsiteX113" fmla="*/ 1712069 w 12192001"/>
              <a:gd name="connsiteY113" fmla="*/ 6100930 h 6858000"/>
              <a:gd name="connsiteX114" fmla="*/ 1715502 w 12192001"/>
              <a:gd name="connsiteY114" fmla="*/ 6112788 h 6858000"/>
              <a:gd name="connsiteX115" fmla="*/ 1724276 w 12192001"/>
              <a:gd name="connsiteY115" fmla="*/ 6121585 h 6858000"/>
              <a:gd name="connsiteX116" fmla="*/ 1736484 w 12192001"/>
              <a:gd name="connsiteY116" fmla="*/ 6124645 h 6858000"/>
              <a:gd name="connsiteX117" fmla="*/ 1748310 w 12192001"/>
              <a:gd name="connsiteY117" fmla="*/ 6121585 h 6858000"/>
              <a:gd name="connsiteX118" fmla="*/ 1757466 w 12192001"/>
              <a:gd name="connsiteY118" fmla="*/ 6112788 h 6858000"/>
              <a:gd name="connsiteX119" fmla="*/ 1760518 w 12192001"/>
              <a:gd name="connsiteY119" fmla="*/ 6100930 h 6858000"/>
              <a:gd name="connsiteX120" fmla="*/ 1757084 w 12192001"/>
              <a:gd name="connsiteY120" fmla="*/ 6089072 h 6858000"/>
              <a:gd name="connsiteX121" fmla="*/ 1748310 w 12192001"/>
              <a:gd name="connsiteY121" fmla="*/ 6080275 h 6858000"/>
              <a:gd name="connsiteX122" fmla="*/ 1736484 w 12192001"/>
              <a:gd name="connsiteY122" fmla="*/ 6077214 h 6858000"/>
              <a:gd name="connsiteX123" fmla="*/ 539751 w 12192001"/>
              <a:gd name="connsiteY123" fmla="*/ 6066504 h 6858000"/>
              <a:gd name="connsiteX124" fmla="*/ 630927 w 12192001"/>
              <a:gd name="connsiteY124" fmla="*/ 6208797 h 6858000"/>
              <a:gd name="connsiteX125" fmla="*/ 630927 w 12192001"/>
              <a:gd name="connsiteY125" fmla="*/ 6312073 h 6858000"/>
              <a:gd name="connsiteX126" fmla="*/ 681284 w 12192001"/>
              <a:gd name="connsiteY126" fmla="*/ 6312073 h 6858000"/>
              <a:gd name="connsiteX127" fmla="*/ 681284 w 12192001"/>
              <a:gd name="connsiteY127" fmla="*/ 6209179 h 6858000"/>
              <a:gd name="connsiteX128" fmla="*/ 772841 w 12192001"/>
              <a:gd name="connsiteY128" fmla="*/ 6066504 h 6858000"/>
              <a:gd name="connsiteX129" fmla="*/ 714855 w 12192001"/>
              <a:gd name="connsiteY129" fmla="*/ 6066504 h 6858000"/>
              <a:gd name="connsiteX130" fmla="*/ 657250 w 12192001"/>
              <a:gd name="connsiteY130" fmla="*/ 6163661 h 6858000"/>
              <a:gd name="connsiteX131" fmla="*/ 598501 w 12192001"/>
              <a:gd name="connsiteY131" fmla="*/ 6066504 h 6858000"/>
              <a:gd name="connsiteX132" fmla="*/ 539751 w 12192001"/>
              <a:gd name="connsiteY132" fmla="*/ 6066504 h 6858000"/>
              <a:gd name="connsiteX133" fmla="*/ 1235588 w 12192001"/>
              <a:gd name="connsiteY133" fmla="*/ 6062679 h 6858000"/>
              <a:gd name="connsiteX134" fmla="*/ 1176076 w 12192001"/>
              <a:gd name="connsiteY134" fmla="*/ 6074919 h 6858000"/>
              <a:gd name="connsiteX135" fmla="*/ 1128008 w 12192001"/>
              <a:gd name="connsiteY135" fmla="*/ 6120438 h 6858000"/>
              <a:gd name="connsiteX136" fmla="*/ 1111985 w 12192001"/>
              <a:gd name="connsiteY136" fmla="*/ 6188524 h 6858000"/>
              <a:gd name="connsiteX137" fmla="*/ 1126482 w 12192001"/>
              <a:gd name="connsiteY137" fmla="*/ 6253932 h 6858000"/>
              <a:gd name="connsiteX138" fmla="*/ 1169972 w 12192001"/>
              <a:gd name="connsiteY138" fmla="*/ 6300215 h 6858000"/>
              <a:gd name="connsiteX139" fmla="*/ 1238258 w 12192001"/>
              <a:gd name="connsiteY139" fmla="*/ 6316281 h 6858000"/>
              <a:gd name="connsiteX140" fmla="*/ 1298916 w 12192001"/>
              <a:gd name="connsiteY140" fmla="*/ 6304806 h 6858000"/>
              <a:gd name="connsiteX141" fmla="*/ 1344694 w 12192001"/>
              <a:gd name="connsiteY141" fmla="*/ 6278030 h 6858000"/>
              <a:gd name="connsiteX142" fmla="*/ 1344694 w 12192001"/>
              <a:gd name="connsiteY142" fmla="*/ 6180491 h 6858000"/>
              <a:gd name="connsiteX143" fmla="*/ 1236351 w 12192001"/>
              <a:gd name="connsiteY143" fmla="*/ 6180491 h 6858000"/>
              <a:gd name="connsiteX144" fmla="*/ 1236351 w 12192001"/>
              <a:gd name="connsiteY144" fmla="*/ 6221802 h 6858000"/>
              <a:gd name="connsiteX145" fmla="*/ 1293956 w 12192001"/>
              <a:gd name="connsiteY145" fmla="*/ 6221802 h 6858000"/>
              <a:gd name="connsiteX146" fmla="*/ 1293956 w 12192001"/>
              <a:gd name="connsiteY146" fmla="*/ 6252785 h 6858000"/>
              <a:gd name="connsiteX147" fmla="*/ 1266870 w 12192001"/>
              <a:gd name="connsiteY147" fmla="*/ 6267702 h 6858000"/>
              <a:gd name="connsiteX148" fmla="*/ 1234825 w 12192001"/>
              <a:gd name="connsiteY148" fmla="*/ 6273823 h 6858000"/>
              <a:gd name="connsiteX149" fmla="*/ 1183324 w 12192001"/>
              <a:gd name="connsiteY149" fmla="*/ 6252020 h 6858000"/>
              <a:gd name="connsiteX150" fmla="*/ 1163487 w 12192001"/>
              <a:gd name="connsiteY150" fmla="*/ 6186611 h 6858000"/>
              <a:gd name="connsiteX151" fmla="*/ 1182943 w 12192001"/>
              <a:gd name="connsiteY151" fmla="*/ 6125410 h 6858000"/>
              <a:gd name="connsiteX152" fmla="*/ 1235588 w 12192001"/>
              <a:gd name="connsiteY152" fmla="*/ 6104755 h 6858000"/>
              <a:gd name="connsiteX153" fmla="*/ 1271830 w 12192001"/>
              <a:gd name="connsiteY153" fmla="*/ 6115465 h 6858000"/>
              <a:gd name="connsiteX154" fmla="*/ 1291667 w 12192001"/>
              <a:gd name="connsiteY154" fmla="*/ 6143771 h 6858000"/>
              <a:gd name="connsiteX155" fmla="*/ 1341642 w 12192001"/>
              <a:gd name="connsiteY155" fmla="*/ 6134590 h 6858000"/>
              <a:gd name="connsiteX156" fmla="*/ 1308071 w 12192001"/>
              <a:gd name="connsiteY156" fmla="*/ 6081805 h 6858000"/>
              <a:gd name="connsiteX157" fmla="*/ 1235588 w 12192001"/>
              <a:gd name="connsiteY157" fmla="*/ 6062679 h 6858000"/>
              <a:gd name="connsiteX158" fmla="*/ 1 w 12192001"/>
              <a:gd name="connsiteY158" fmla="*/ 2068051 h 6858000"/>
              <a:gd name="connsiteX159" fmla="*/ 1 w 12192001"/>
              <a:gd name="connsiteY159" fmla="*/ 2296650 h 6858000"/>
              <a:gd name="connsiteX160" fmla="*/ 179925 w 12192001"/>
              <a:gd name="connsiteY160" fmla="*/ 2182351 h 6858000"/>
              <a:gd name="connsiteX161" fmla="*/ 0 w 12192001"/>
              <a:gd name="connsiteY161" fmla="*/ 0 h 6858000"/>
              <a:gd name="connsiteX162" fmla="*/ 12192001 w 12192001"/>
              <a:gd name="connsiteY162" fmla="*/ 0 h 6858000"/>
              <a:gd name="connsiteX163" fmla="*/ 12192001 w 12192001"/>
              <a:gd name="connsiteY163" fmla="*/ 6858000 h 6858000"/>
              <a:gd name="connsiteX164" fmla="*/ 0 w 12192001"/>
              <a:gd name="connsiteY16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12192001" h="6858000">
                <a:moveTo>
                  <a:pt x="1451893" y="6168633"/>
                </a:moveTo>
                <a:cubicBezTo>
                  <a:pt x="1464482" y="6168633"/>
                  <a:pt x="1474782" y="6173223"/>
                  <a:pt x="1483175" y="6182786"/>
                </a:cubicBezTo>
                <a:cubicBezTo>
                  <a:pt x="1491568" y="6191966"/>
                  <a:pt x="1496146" y="6205354"/>
                  <a:pt x="1496146" y="6222949"/>
                </a:cubicBezTo>
                <a:cubicBezTo>
                  <a:pt x="1496146" y="6240545"/>
                  <a:pt x="1491568" y="6254315"/>
                  <a:pt x="1483175" y="6263877"/>
                </a:cubicBezTo>
                <a:cubicBezTo>
                  <a:pt x="1474782" y="6273058"/>
                  <a:pt x="1464482" y="6277648"/>
                  <a:pt x="1451893" y="6277648"/>
                </a:cubicBezTo>
                <a:cubicBezTo>
                  <a:pt x="1439685" y="6277648"/>
                  <a:pt x="1429003" y="6273058"/>
                  <a:pt x="1420611" y="6263877"/>
                </a:cubicBezTo>
                <a:cubicBezTo>
                  <a:pt x="1412218" y="6254315"/>
                  <a:pt x="1408022" y="6240927"/>
                  <a:pt x="1408022" y="6223332"/>
                </a:cubicBezTo>
                <a:cubicBezTo>
                  <a:pt x="1408022" y="6205736"/>
                  <a:pt x="1412218" y="6191966"/>
                  <a:pt x="1420611" y="6182786"/>
                </a:cubicBezTo>
                <a:cubicBezTo>
                  <a:pt x="1429003" y="6173223"/>
                  <a:pt x="1439685" y="6168633"/>
                  <a:pt x="1451893" y="6168633"/>
                </a:cubicBezTo>
                <a:close/>
                <a:moveTo>
                  <a:pt x="819002" y="6168633"/>
                </a:moveTo>
                <a:cubicBezTo>
                  <a:pt x="831209" y="6168633"/>
                  <a:pt x="841891" y="6173223"/>
                  <a:pt x="850284" y="6182786"/>
                </a:cubicBezTo>
                <a:cubicBezTo>
                  <a:pt x="858677" y="6191966"/>
                  <a:pt x="862873" y="6205354"/>
                  <a:pt x="862873" y="6222949"/>
                </a:cubicBezTo>
                <a:cubicBezTo>
                  <a:pt x="862873" y="6240545"/>
                  <a:pt x="858677" y="6254315"/>
                  <a:pt x="850284" y="6263877"/>
                </a:cubicBezTo>
                <a:cubicBezTo>
                  <a:pt x="841891" y="6273058"/>
                  <a:pt x="831209" y="6277648"/>
                  <a:pt x="819002" y="6277648"/>
                </a:cubicBezTo>
                <a:cubicBezTo>
                  <a:pt x="806412" y="6277648"/>
                  <a:pt x="795731" y="6273058"/>
                  <a:pt x="787338" y="6263877"/>
                </a:cubicBezTo>
                <a:cubicBezTo>
                  <a:pt x="778945" y="6254315"/>
                  <a:pt x="774749" y="6240927"/>
                  <a:pt x="774749" y="6223332"/>
                </a:cubicBezTo>
                <a:cubicBezTo>
                  <a:pt x="774749" y="6205736"/>
                  <a:pt x="778945" y="6191966"/>
                  <a:pt x="787338" y="6182786"/>
                </a:cubicBezTo>
                <a:cubicBezTo>
                  <a:pt x="795731" y="6173223"/>
                  <a:pt x="806412" y="6168633"/>
                  <a:pt x="819002" y="6168633"/>
                </a:cubicBezTo>
                <a:close/>
                <a:moveTo>
                  <a:pt x="1538491" y="6134208"/>
                </a:moveTo>
                <a:cubicBezTo>
                  <a:pt x="1538491" y="6134208"/>
                  <a:pt x="1538491" y="6134208"/>
                  <a:pt x="1611355" y="6312073"/>
                </a:cubicBezTo>
                <a:lnTo>
                  <a:pt x="1654082" y="6312073"/>
                </a:lnTo>
                <a:cubicBezTo>
                  <a:pt x="1654082" y="6312073"/>
                  <a:pt x="1654082" y="6312073"/>
                  <a:pt x="1725802" y="6134208"/>
                </a:cubicBezTo>
                <a:cubicBezTo>
                  <a:pt x="1725802" y="6134208"/>
                  <a:pt x="1725802" y="6134208"/>
                  <a:pt x="1676972" y="6134208"/>
                </a:cubicBezTo>
                <a:cubicBezTo>
                  <a:pt x="1676972" y="6134208"/>
                  <a:pt x="1676972" y="6134208"/>
                  <a:pt x="1642637" y="6225244"/>
                </a:cubicBezTo>
                <a:cubicBezTo>
                  <a:pt x="1640730" y="6230217"/>
                  <a:pt x="1638823" y="6235189"/>
                  <a:pt x="1637297" y="6240162"/>
                </a:cubicBezTo>
                <a:cubicBezTo>
                  <a:pt x="1636534" y="6242457"/>
                  <a:pt x="1635008" y="6247430"/>
                  <a:pt x="1632337" y="6255462"/>
                </a:cubicBezTo>
                <a:cubicBezTo>
                  <a:pt x="1632337" y="6255462"/>
                  <a:pt x="1632337" y="6255462"/>
                  <a:pt x="1622800" y="6225244"/>
                </a:cubicBezTo>
                <a:cubicBezTo>
                  <a:pt x="1622800" y="6225244"/>
                  <a:pt x="1622800" y="6225244"/>
                  <a:pt x="1588466" y="6134208"/>
                </a:cubicBezTo>
                <a:cubicBezTo>
                  <a:pt x="1588466" y="6134208"/>
                  <a:pt x="1588466" y="6134208"/>
                  <a:pt x="1538491" y="6134208"/>
                </a:cubicBezTo>
                <a:close/>
                <a:moveTo>
                  <a:pt x="927345" y="6134208"/>
                </a:moveTo>
                <a:cubicBezTo>
                  <a:pt x="927345" y="6134208"/>
                  <a:pt x="927345" y="6134208"/>
                  <a:pt x="927345" y="6246665"/>
                </a:cubicBezTo>
                <a:cubicBezTo>
                  <a:pt x="927345" y="6263495"/>
                  <a:pt x="929633" y="6276500"/>
                  <a:pt x="933830" y="6286063"/>
                </a:cubicBezTo>
                <a:cubicBezTo>
                  <a:pt x="938408" y="6295625"/>
                  <a:pt x="945275" y="6302893"/>
                  <a:pt x="954812" y="6308248"/>
                </a:cubicBezTo>
                <a:cubicBezTo>
                  <a:pt x="964349" y="6313603"/>
                  <a:pt x="975412" y="6315898"/>
                  <a:pt x="987620" y="6315898"/>
                </a:cubicBezTo>
                <a:cubicBezTo>
                  <a:pt x="999446" y="6315898"/>
                  <a:pt x="1010509" y="6313221"/>
                  <a:pt x="1021191" y="6307866"/>
                </a:cubicBezTo>
                <a:cubicBezTo>
                  <a:pt x="1031873" y="6302511"/>
                  <a:pt x="1040647" y="6294860"/>
                  <a:pt x="1047132" y="6285680"/>
                </a:cubicBezTo>
                <a:cubicBezTo>
                  <a:pt x="1047132" y="6285680"/>
                  <a:pt x="1047132" y="6285680"/>
                  <a:pt x="1047132" y="6312073"/>
                </a:cubicBezTo>
                <a:lnTo>
                  <a:pt x="1091767" y="6312073"/>
                </a:lnTo>
                <a:cubicBezTo>
                  <a:pt x="1091767" y="6312073"/>
                  <a:pt x="1091767" y="6312073"/>
                  <a:pt x="1091767" y="6134208"/>
                </a:cubicBezTo>
                <a:cubicBezTo>
                  <a:pt x="1091767" y="6134208"/>
                  <a:pt x="1091767" y="6134208"/>
                  <a:pt x="1043699" y="6134208"/>
                </a:cubicBezTo>
                <a:cubicBezTo>
                  <a:pt x="1043699" y="6134208"/>
                  <a:pt x="1043699" y="6134208"/>
                  <a:pt x="1043699" y="6209179"/>
                </a:cubicBezTo>
                <a:cubicBezTo>
                  <a:pt x="1043699" y="6234807"/>
                  <a:pt x="1042554" y="6250872"/>
                  <a:pt x="1040265" y="6257375"/>
                </a:cubicBezTo>
                <a:cubicBezTo>
                  <a:pt x="1037977" y="6263877"/>
                  <a:pt x="1033399" y="6269232"/>
                  <a:pt x="1026913" y="6273823"/>
                </a:cubicBezTo>
                <a:cubicBezTo>
                  <a:pt x="1020428" y="6278030"/>
                  <a:pt x="1013180" y="6280325"/>
                  <a:pt x="1005169" y="6280325"/>
                </a:cubicBezTo>
                <a:cubicBezTo>
                  <a:pt x="997920" y="6280325"/>
                  <a:pt x="992198" y="6278413"/>
                  <a:pt x="987620" y="6275353"/>
                </a:cubicBezTo>
                <a:cubicBezTo>
                  <a:pt x="982661" y="6271910"/>
                  <a:pt x="979609" y="6267702"/>
                  <a:pt x="977701" y="6261965"/>
                </a:cubicBezTo>
                <a:cubicBezTo>
                  <a:pt x="976175" y="6256227"/>
                  <a:pt x="975031" y="6240927"/>
                  <a:pt x="975031" y="6216064"/>
                </a:cubicBezTo>
                <a:cubicBezTo>
                  <a:pt x="975031" y="6216064"/>
                  <a:pt x="975031" y="6216064"/>
                  <a:pt x="975031" y="6134208"/>
                </a:cubicBezTo>
                <a:cubicBezTo>
                  <a:pt x="975031" y="6134208"/>
                  <a:pt x="975031" y="6134208"/>
                  <a:pt x="927345" y="6134208"/>
                </a:cubicBezTo>
                <a:close/>
                <a:moveTo>
                  <a:pt x="1451893" y="6130383"/>
                </a:moveTo>
                <a:cubicBezTo>
                  <a:pt x="1433963" y="6130383"/>
                  <a:pt x="1417940" y="6134208"/>
                  <a:pt x="1403825" y="6141858"/>
                </a:cubicBezTo>
                <a:cubicBezTo>
                  <a:pt x="1389710" y="6149508"/>
                  <a:pt x="1378265" y="6160601"/>
                  <a:pt x="1370636" y="6175136"/>
                </a:cubicBezTo>
                <a:cubicBezTo>
                  <a:pt x="1362624" y="6190054"/>
                  <a:pt x="1358809" y="6204971"/>
                  <a:pt x="1358809" y="6220654"/>
                </a:cubicBezTo>
                <a:cubicBezTo>
                  <a:pt x="1358809" y="6240927"/>
                  <a:pt x="1362624" y="6258522"/>
                  <a:pt x="1370636" y="6272675"/>
                </a:cubicBezTo>
                <a:cubicBezTo>
                  <a:pt x="1378265" y="6286828"/>
                  <a:pt x="1389710" y="6297538"/>
                  <a:pt x="1404970" y="6305188"/>
                </a:cubicBezTo>
                <a:cubicBezTo>
                  <a:pt x="1419848" y="6312456"/>
                  <a:pt x="1435489" y="6315898"/>
                  <a:pt x="1452274" y="6315898"/>
                </a:cubicBezTo>
                <a:cubicBezTo>
                  <a:pt x="1478978" y="6315898"/>
                  <a:pt x="1501105" y="6307101"/>
                  <a:pt x="1518653" y="6289505"/>
                </a:cubicBezTo>
                <a:cubicBezTo>
                  <a:pt x="1536202" y="6271910"/>
                  <a:pt x="1544976" y="6249725"/>
                  <a:pt x="1544976" y="6222567"/>
                </a:cubicBezTo>
                <a:cubicBezTo>
                  <a:pt x="1544976" y="6196174"/>
                  <a:pt x="1536583" y="6173988"/>
                  <a:pt x="1519035" y="6156393"/>
                </a:cubicBezTo>
                <a:cubicBezTo>
                  <a:pt x="1501486" y="6139180"/>
                  <a:pt x="1478978" y="6130383"/>
                  <a:pt x="1451893" y="6130383"/>
                </a:cubicBezTo>
                <a:close/>
                <a:moveTo>
                  <a:pt x="818620" y="6130383"/>
                </a:moveTo>
                <a:cubicBezTo>
                  <a:pt x="801072" y="6130383"/>
                  <a:pt x="785049" y="6134208"/>
                  <a:pt x="770552" y="6141858"/>
                </a:cubicBezTo>
                <a:cubicBezTo>
                  <a:pt x="756437" y="6149508"/>
                  <a:pt x="745374" y="6160601"/>
                  <a:pt x="737363" y="6175136"/>
                </a:cubicBezTo>
                <a:cubicBezTo>
                  <a:pt x="729733" y="6190054"/>
                  <a:pt x="725918" y="6204971"/>
                  <a:pt x="725918" y="6220654"/>
                </a:cubicBezTo>
                <a:cubicBezTo>
                  <a:pt x="725918" y="6240927"/>
                  <a:pt x="729733" y="6258522"/>
                  <a:pt x="737363" y="6272675"/>
                </a:cubicBezTo>
                <a:cubicBezTo>
                  <a:pt x="745374" y="6286828"/>
                  <a:pt x="756819" y="6297538"/>
                  <a:pt x="771697" y="6305188"/>
                </a:cubicBezTo>
                <a:cubicBezTo>
                  <a:pt x="786575" y="6312456"/>
                  <a:pt x="802597" y="6315898"/>
                  <a:pt x="819002" y="6315898"/>
                </a:cubicBezTo>
                <a:cubicBezTo>
                  <a:pt x="845706" y="6315898"/>
                  <a:pt x="867832" y="6307101"/>
                  <a:pt x="885381" y="6289505"/>
                </a:cubicBezTo>
                <a:cubicBezTo>
                  <a:pt x="903311" y="6271910"/>
                  <a:pt x="912085" y="6249725"/>
                  <a:pt x="912085" y="6222567"/>
                </a:cubicBezTo>
                <a:cubicBezTo>
                  <a:pt x="912085" y="6196174"/>
                  <a:pt x="903311" y="6173988"/>
                  <a:pt x="885762" y="6156393"/>
                </a:cubicBezTo>
                <a:cubicBezTo>
                  <a:pt x="868214" y="6139180"/>
                  <a:pt x="846087" y="6130383"/>
                  <a:pt x="818620" y="6130383"/>
                </a:cubicBezTo>
                <a:close/>
                <a:moveTo>
                  <a:pt x="1729999" y="6092132"/>
                </a:moveTo>
                <a:cubicBezTo>
                  <a:pt x="1729999" y="6092132"/>
                  <a:pt x="1729999" y="6092132"/>
                  <a:pt x="1734576" y="6092132"/>
                </a:cubicBezTo>
                <a:cubicBezTo>
                  <a:pt x="1736865" y="6092132"/>
                  <a:pt x="1738010" y="6092132"/>
                  <a:pt x="1738773" y="6092515"/>
                </a:cubicBezTo>
                <a:cubicBezTo>
                  <a:pt x="1739536" y="6092897"/>
                  <a:pt x="1740299" y="6093280"/>
                  <a:pt x="1740680" y="6093662"/>
                </a:cubicBezTo>
                <a:cubicBezTo>
                  <a:pt x="1741062" y="6094427"/>
                  <a:pt x="1741443" y="6095192"/>
                  <a:pt x="1741443" y="6095957"/>
                </a:cubicBezTo>
                <a:cubicBezTo>
                  <a:pt x="1741443" y="6097105"/>
                  <a:pt x="1741062" y="6097870"/>
                  <a:pt x="1739917" y="6098635"/>
                </a:cubicBezTo>
                <a:cubicBezTo>
                  <a:pt x="1739154" y="6099400"/>
                  <a:pt x="1737628" y="6099782"/>
                  <a:pt x="1734958" y="6099782"/>
                </a:cubicBezTo>
                <a:cubicBezTo>
                  <a:pt x="1734958" y="6099782"/>
                  <a:pt x="1734958" y="6099782"/>
                  <a:pt x="1729999" y="6099782"/>
                </a:cubicBezTo>
                <a:close/>
                <a:moveTo>
                  <a:pt x="1725802" y="6088690"/>
                </a:moveTo>
                <a:cubicBezTo>
                  <a:pt x="1725802" y="6088690"/>
                  <a:pt x="1725802" y="6088690"/>
                  <a:pt x="1725802" y="6114318"/>
                </a:cubicBezTo>
                <a:lnTo>
                  <a:pt x="1729999" y="6114318"/>
                </a:lnTo>
                <a:cubicBezTo>
                  <a:pt x="1729999" y="6114318"/>
                  <a:pt x="1729999" y="6114318"/>
                  <a:pt x="1729999" y="6103225"/>
                </a:cubicBezTo>
                <a:cubicBezTo>
                  <a:pt x="1729999" y="6103225"/>
                  <a:pt x="1729999" y="6103225"/>
                  <a:pt x="1732288" y="6103225"/>
                </a:cubicBezTo>
                <a:cubicBezTo>
                  <a:pt x="1733813" y="6103225"/>
                  <a:pt x="1734958" y="6103607"/>
                  <a:pt x="1735721" y="6104372"/>
                </a:cubicBezTo>
                <a:cubicBezTo>
                  <a:pt x="1736865" y="6105137"/>
                  <a:pt x="1738391" y="6107050"/>
                  <a:pt x="1740299" y="6110110"/>
                </a:cubicBezTo>
                <a:cubicBezTo>
                  <a:pt x="1740299" y="6110110"/>
                  <a:pt x="1740299" y="6110110"/>
                  <a:pt x="1742588" y="6114318"/>
                </a:cubicBezTo>
                <a:cubicBezTo>
                  <a:pt x="1742588" y="6114318"/>
                  <a:pt x="1742588" y="6114318"/>
                  <a:pt x="1747547" y="6114318"/>
                </a:cubicBezTo>
                <a:cubicBezTo>
                  <a:pt x="1747547" y="6114318"/>
                  <a:pt x="1747547" y="6114318"/>
                  <a:pt x="1744495" y="6109345"/>
                </a:cubicBezTo>
                <a:cubicBezTo>
                  <a:pt x="1742969" y="6106667"/>
                  <a:pt x="1741443" y="6105137"/>
                  <a:pt x="1740680" y="6103990"/>
                </a:cubicBezTo>
                <a:cubicBezTo>
                  <a:pt x="1739917" y="6103607"/>
                  <a:pt x="1739154" y="6103225"/>
                  <a:pt x="1738391" y="6102842"/>
                </a:cubicBezTo>
                <a:cubicBezTo>
                  <a:pt x="1740680" y="6102460"/>
                  <a:pt x="1742588" y="6101695"/>
                  <a:pt x="1743732" y="6100547"/>
                </a:cubicBezTo>
                <a:cubicBezTo>
                  <a:pt x="1745258" y="6099017"/>
                  <a:pt x="1745640" y="6097487"/>
                  <a:pt x="1745640" y="6095575"/>
                </a:cubicBezTo>
                <a:cubicBezTo>
                  <a:pt x="1745640" y="6094045"/>
                  <a:pt x="1745258" y="6092897"/>
                  <a:pt x="1744495" y="6091750"/>
                </a:cubicBezTo>
                <a:cubicBezTo>
                  <a:pt x="1743732" y="6090602"/>
                  <a:pt x="1742588" y="6089837"/>
                  <a:pt x="1741443" y="6089072"/>
                </a:cubicBezTo>
                <a:cubicBezTo>
                  <a:pt x="1739917" y="6088690"/>
                  <a:pt x="1737628" y="6088690"/>
                  <a:pt x="1734576" y="6088690"/>
                </a:cubicBezTo>
                <a:cubicBezTo>
                  <a:pt x="1734576" y="6088690"/>
                  <a:pt x="1734576" y="6088690"/>
                  <a:pt x="1725802" y="6088690"/>
                </a:cubicBezTo>
                <a:close/>
                <a:moveTo>
                  <a:pt x="1736484" y="6081040"/>
                </a:moveTo>
                <a:cubicBezTo>
                  <a:pt x="1739536" y="6081040"/>
                  <a:pt x="1742969" y="6082187"/>
                  <a:pt x="1746403" y="6083717"/>
                </a:cubicBezTo>
                <a:cubicBezTo>
                  <a:pt x="1749455" y="6085630"/>
                  <a:pt x="1752125" y="6087925"/>
                  <a:pt x="1753651" y="6090985"/>
                </a:cubicBezTo>
                <a:cubicBezTo>
                  <a:pt x="1755558" y="6094427"/>
                  <a:pt x="1756703" y="6097487"/>
                  <a:pt x="1756703" y="6100930"/>
                </a:cubicBezTo>
                <a:cubicBezTo>
                  <a:pt x="1756703" y="6104372"/>
                  <a:pt x="1755558" y="6107815"/>
                  <a:pt x="1753651" y="6110875"/>
                </a:cubicBezTo>
                <a:cubicBezTo>
                  <a:pt x="1752125" y="6113935"/>
                  <a:pt x="1749455" y="6116613"/>
                  <a:pt x="1746403" y="6118143"/>
                </a:cubicBezTo>
                <a:cubicBezTo>
                  <a:pt x="1743351" y="6120055"/>
                  <a:pt x="1739917" y="6120820"/>
                  <a:pt x="1736484" y="6120820"/>
                </a:cubicBezTo>
                <a:cubicBezTo>
                  <a:pt x="1733051" y="6120820"/>
                  <a:pt x="1729617" y="6120055"/>
                  <a:pt x="1726184" y="6118143"/>
                </a:cubicBezTo>
                <a:cubicBezTo>
                  <a:pt x="1723132" y="6116613"/>
                  <a:pt x="1720461" y="6113935"/>
                  <a:pt x="1718935" y="6110875"/>
                </a:cubicBezTo>
                <a:cubicBezTo>
                  <a:pt x="1717028" y="6107815"/>
                  <a:pt x="1716265" y="6104372"/>
                  <a:pt x="1716265" y="6100930"/>
                </a:cubicBezTo>
                <a:cubicBezTo>
                  <a:pt x="1716265" y="6097487"/>
                  <a:pt x="1717028" y="6094427"/>
                  <a:pt x="1718935" y="6090985"/>
                </a:cubicBezTo>
                <a:cubicBezTo>
                  <a:pt x="1720843" y="6087925"/>
                  <a:pt x="1723132" y="6085630"/>
                  <a:pt x="1726565" y="6083717"/>
                </a:cubicBezTo>
                <a:cubicBezTo>
                  <a:pt x="1729617" y="6082187"/>
                  <a:pt x="1733051" y="6081040"/>
                  <a:pt x="1736484" y="6081040"/>
                </a:cubicBezTo>
                <a:close/>
                <a:moveTo>
                  <a:pt x="1736484" y="6077214"/>
                </a:moveTo>
                <a:cubicBezTo>
                  <a:pt x="1732288" y="6077214"/>
                  <a:pt x="1728473" y="6078362"/>
                  <a:pt x="1724658" y="6080275"/>
                </a:cubicBezTo>
                <a:cubicBezTo>
                  <a:pt x="1720461" y="6082187"/>
                  <a:pt x="1717409" y="6085247"/>
                  <a:pt x="1715502" y="6089072"/>
                </a:cubicBezTo>
                <a:cubicBezTo>
                  <a:pt x="1713213" y="6092897"/>
                  <a:pt x="1712069" y="6096722"/>
                  <a:pt x="1712069" y="6100930"/>
                </a:cubicBezTo>
                <a:cubicBezTo>
                  <a:pt x="1712069" y="6105137"/>
                  <a:pt x="1713213" y="6108962"/>
                  <a:pt x="1715502" y="6112788"/>
                </a:cubicBezTo>
                <a:cubicBezTo>
                  <a:pt x="1717409" y="6116613"/>
                  <a:pt x="1720461" y="6119673"/>
                  <a:pt x="1724276" y="6121585"/>
                </a:cubicBezTo>
                <a:cubicBezTo>
                  <a:pt x="1728091" y="6123880"/>
                  <a:pt x="1732288" y="6124645"/>
                  <a:pt x="1736484" y="6124645"/>
                </a:cubicBezTo>
                <a:cubicBezTo>
                  <a:pt x="1740680" y="6124645"/>
                  <a:pt x="1744495" y="6123880"/>
                  <a:pt x="1748310" y="6121585"/>
                </a:cubicBezTo>
                <a:cubicBezTo>
                  <a:pt x="1752125" y="6119673"/>
                  <a:pt x="1755177" y="6116613"/>
                  <a:pt x="1757466" y="6112788"/>
                </a:cubicBezTo>
                <a:cubicBezTo>
                  <a:pt x="1759373" y="6108962"/>
                  <a:pt x="1760518" y="6105137"/>
                  <a:pt x="1760518" y="6100930"/>
                </a:cubicBezTo>
                <a:cubicBezTo>
                  <a:pt x="1760518" y="6096722"/>
                  <a:pt x="1759373" y="6092897"/>
                  <a:pt x="1757084" y="6089072"/>
                </a:cubicBezTo>
                <a:cubicBezTo>
                  <a:pt x="1755177" y="6085247"/>
                  <a:pt x="1752125" y="6082187"/>
                  <a:pt x="1748310" y="6080275"/>
                </a:cubicBezTo>
                <a:cubicBezTo>
                  <a:pt x="1744495" y="6078362"/>
                  <a:pt x="1740299" y="6077214"/>
                  <a:pt x="1736484" y="6077214"/>
                </a:cubicBezTo>
                <a:close/>
                <a:moveTo>
                  <a:pt x="539751" y="6066504"/>
                </a:moveTo>
                <a:cubicBezTo>
                  <a:pt x="539751" y="6066504"/>
                  <a:pt x="539751" y="6066504"/>
                  <a:pt x="630927" y="6208797"/>
                </a:cubicBezTo>
                <a:lnTo>
                  <a:pt x="630927" y="6312073"/>
                </a:lnTo>
                <a:cubicBezTo>
                  <a:pt x="630927" y="6312073"/>
                  <a:pt x="630927" y="6312073"/>
                  <a:pt x="681284" y="6312073"/>
                </a:cubicBezTo>
                <a:cubicBezTo>
                  <a:pt x="681284" y="6312073"/>
                  <a:pt x="681284" y="6312073"/>
                  <a:pt x="681284" y="6209179"/>
                </a:cubicBezTo>
                <a:cubicBezTo>
                  <a:pt x="681284" y="6209179"/>
                  <a:pt x="681284" y="6209179"/>
                  <a:pt x="772841" y="6066504"/>
                </a:cubicBezTo>
                <a:cubicBezTo>
                  <a:pt x="772841" y="6066504"/>
                  <a:pt x="772841" y="6066504"/>
                  <a:pt x="714855" y="6066504"/>
                </a:cubicBezTo>
                <a:cubicBezTo>
                  <a:pt x="714855" y="6066504"/>
                  <a:pt x="714855" y="6066504"/>
                  <a:pt x="657250" y="6163661"/>
                </a:cubicBezTo>
                <a:cubicBezTo>
                  <a:pt x="657250" y="6163661"/>
                  <a:pt x="657250" y="6163661"/>
                  <a:pt x="598501" y="6066504"/>
                </a:cubicBezTo>
                <a:cubicBezTo>
                  <a:pt x="598501" y="6066504"/>
                  <a:pt x="598501" y="6066504"/>
                  <a:pt x="539751" y="6066504"/>
                </a:cubicBezTo>
                <a:close/>
                <a:moveTo>
                  <a:pt x="1235588" y="6062679"/>
                </a:moveTo>
                <a:cubicBezTo>
                  <a:pt x="1211936" y="6062679"/>
                  <a:pt x="1191717" y="6066504"/>
                  <a:pt x="1176076" y="6074919"/>
                </a:cubicBezTo>
                <a:cubicBezTo>
                  <a:pt x="1155094" y="6085247"/>
                  <a:pt x="1139071" y="6100547"/>
                  <a:pt x="1128008" y="6120438"/>
                </a:cubicBezTo>
                <a:cubicBezTo>
                  <a:pt x="1117326" y="6140328"/>
                  <a:pt x="1111985" y="6162896"/>
                  <a:pt x="1111985" y="6188524"/>
                </a:cubicBezTo>
                <a:cubicBezTo>
                  <a:pt x="1111985" y="6212239"/>
                  <a:pt x="1116563" y="6234042"/>
                  <a:pt x="1126482" y="6253932"/>
                </a:cubicBezTo>
                <a:cubicBezTo>
                  <a:pt x="1136019" y="6273823"/>
                  <a:pt x="1150897" y="6289505"/>
                  <a:pt x="1169972" y="6300215"/>
                </a:cubicBezTo>
                <a:cubicBezTo>
                  <a:pt x="1189428" y="6310926"/>
                  <a:pt x="1212317" y="6316281"/>
                  <a:pt x="1238258" y="6316281"/>
                </a:cubicBezTo>
                <a:cubicBezTo>
                  <a:pt x="1258859" y="6316281"/>
                  <a:pt x="1279078" y="6312456"/>
                  <a:pt x="1298916" y="6304806"/>
                </a:cubicBezTo>
                <a:cubicBezTo>
                  <a:pt x="1319134" y="6297155"/>
                  <a:pt x="1334394" y="6288358"/>
                  <a:pt x="1344694" y="6278030"/>
                </a:cubicBezTo>
                <a:cubicBezTo>
                  <a:pt x="1344694" y="6278030"/>
                  <a:pt x="1344694" y="6278030"/>
                  <a:pt x="1344694" y="6180491"/>
                </a:cubicBezTo>
                <a:cubicBezTo>
                  <a:pt x="1344694" y="6180491"/>
                  <a:pt x="1344694" y="6180491"/>
                  <a:pt x="1236351" y="6180491"/>
                </a:cubicBezTo>
                <a:cubicBezTo>
                  <a:pt x="1236351" y="6180491"/>
                  <a:pt x="1236351" y="6180491"/>
                  <a:pt x="1236351" y="6221802"/>
                </a:cubicBezTo>
                <a:lnTo>
                  <a:pt x="1293956" y="6221802"/>
                </a:lnTo>
                <a:cubicBezTo>
                  <a:pt x="1293956" y="6221802"/>
                  <a:pt x="1293956" y="6221802"/>
                  <a:pt x="1293956" y="6252785"/>
                </a:cubicBezTo>
                <a:cubicBezTo>
                  <a:pt x="1286326" y="6258905"/>
                  <a:pt x="1277170" y="6263877"/>
                  <a:pt x="1266870" y="6267702"/>
                </a:cubicBezTo>
                <a:cubicBezTo>
                  <a:pt x="1256189" y="6271910"/>
                  <a:pt x="1245507" y="6273823"/>
                  <a:pt x="1234825" y="6273823"/>
                </a:cubicBezTo>
                <a:cubicBezTo>
                  <a:pt x="1213843" y="6273823"/>
                  <a:pt x="1196676" y="6266555"/>
                  <a:pt x="1183324" y="6252020"/>
                </a:cubicBezTo>
                <a:cubicBezTo>
                  <a:pt x="1170353" y="6237484"/>
                  <a:pt x="1163487" y="6215682"/>
                  <a:pt x="1163487" y="6186611"/>
                </a:cubicBezTo>
                <a:cubicBezTo>
                  <a:pt x="1163487" y="6159453"/>
                  <a:pt x="1169972" y="6139180"/>
                  <a:pt x="1182943" y="6125410"/>
                </a:cubicBezTo>
                <a:cubicBezTo>
                  <a:pt x="1195913" y="6111640"/>
                  <a:pt x="1213462" y="6104755"/>
                  <a:pt x="1235588" y="6104755"/>
                </a:cubicBezTo>
                <a:cubicBezTo>
                  <a:pt x="1250085" y="6104755"/>
                  <a:pt x="1262293" y="6108197"/>
                  <a:pt x="1271830" y="6115465"/>
                </a:cubicBezTo>
                <a:cubicBezTo>
                  <a:pt x="1281367" y="6122350"/>
                  <a:pt x="1287852" y="6131913"/>
                  <a:pt x="1291667" y="6143771"/>
                </a:cubicBezTo>
                <a:cubicBezTo>
                  <a:pt x="1291667" y="6143771"/>
                  <a:pt x="1291667" y="6143771"/>
                  <a:pt x="1341642" y="6134590"/>
                </a:cubicBezTo>
                <a:cubicBezTo>
                  <a:pt x="1336683" y="6112023"/>
                  <a:pt x="1325238" y="6094427"/>
                  <a:pt x="1308071" y="6081805"/>
                </a:cubicBezTo>
                <a:cubicBezTo>
                  <a:pt x="1290523" y="6068799"/>
                  <a:pt x="1266489" y="6062679"/>
                  <a:pt x="1235588" y="6062679"/>
                </a:cubicBezTo>
                <a:close/>
                <a:moveTo>
                  <a:pt x="1" y="2068051"/>
                </a:moveTo>
                <a:lnTo>
                  <a:pt x="1" y="2296650"/>
                </a:lnTo>
                <a:lnTo>
                  <a:pt x="179925" y="2182351"/>
                </a:lnTo>
                <a:close/>
                <a:moveTo>
                  <a:pt x="0" y="0"/>
                </a:moveTo>
                <a:lnTo>
                  <a:pt x="12192001" y="0"/>
                </a:lnTo>
                <a:lnTo>
                  <a:pt x="12192001" y="6858000"/>
                </a:lnTo>
                <a:lnTo>
                  <a:pt x="0" y="6858000"/>
                </a:lnTo>
                <a:close/>
              </a:path>
            </a:pathLst>
          </a:custGeom>
          <a:solidFill>
            <a:schemeClr val="bg2"/>
          </a:solidFill>
        </p:spPr>
        <p:txBody>
          <a:bodyPr wrap="square" lIns="72000" tIns="72000">
            <a:noAutofit/>
          </a:bodyPr>
          <a:lstStyle>
            <a:lvl1pPr marL="0" indent="0">
              <a:buNone/>
              <a:defRPr sz="1200">
                <a:solidFill>
                  <a:schemeClr val="tx1"/>
                </a:solidFill>
              </a:defRPr>
            </a:lvl1pPr>
          </a:lstStyle>
          <a:p>
            <a:r>
              <a:rPr lang="en-GB" dirty="0"/>
              <a:t>Click on frame and insert picture using the Insert tab, Pictures</a:t>
            </a:r>
          </a:p>
        </p:txBody>
      </p:sp>
      <p:sp>
        <p:nvSpPr>
          <p:cNvPr id="11" name="Subtitle Eyebrow">
            <a:extLst>
              <a:ext uri="{FF2B5EF4-FFF2-40B4-BE49-F238E27FC236}">
                <a16:creationId xmlns:a16="http://schemas.microsoft.com/office/drawing/2014/main" id="{6353DA2E-CA2A-43DA-B76E-D0614F193883}"/>
              </a:ext>
            </a:extLst>
          </p:cNvPr>
          <p:cNvSpPr>
            <a:spLocks noGrp="1"/>
          </p:cNvSpPr>
          <p:nvPr>
            <p:ph type="subTitle" idx="33" hasCustomPrompt="1"/>
          </p:nvPr>
        </p:nvSpPr>
        <p:spPr>
          <a:xfrm>
            <a:off x="404999" y="361364"/>
            <a:ext cx="1981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bg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dirty="0"/>
              <a:t>Click to add Eyebrow text</a:t>
            </a:r>
          </a:p>
        </p:txBody>
      </p:sp>
      <p:sp>
        <p:nvSpPr>
          <p:cNvPr id="15" name="Footer Placeholder 4">
            <a:extLst>
              <a:ext uri="{FF2B5EF4-FFF2-40B4-BE49-F238E27FC236}">
                <a16:creationId xmlns:a16="http://schemas.microsoft.com/office/drawing/2014/main" id="{C2E40A74-D14B-4514-8A7A-82ABCE0387CE}"/>
              </a:ext>
            </a:extLst>
          </p:cNvPr>
          <p:cNvSpPr>
            <a:spLocks noGrp="1"/>
          </p:cNvSpPr>
          <p:nvPr>
            <p:ph type="ftr" sz="quarter" idx="11"/>
          </p:nvPr>
        </p:nvSpPr>
        <p:spPr>
          <a:xfrm>
            <a:off x="2770199" y="361364"/>
            <a:ext cx="3851709" cy="116100"/>
          </a:xfrm>
        </p:spPr>
        <p:txBody>
          <a:bodyPr/>
          <a:lstStyle>
            <a:lvl1pPr>
              <a:defRPr>
                <a:solidFill>
                  <a:schemeClr val="bg1"/>
                </a:solidFill>
              </a:defRPr>
            </a:lvl1pPr>
          </a:lstStyle>
          <a:p>
            <a:endParaRPr lang="en-GB" dirty="0"/>
          </a:p>
        </p:txBody>
      </p:sp>
      <p:sp>
        <p:nvSpPr>
          <p:cNvPr id="16" name="Slide Number Placeholder 5">
            <a:extLst>
              <a:ext uri="{FF2B5EF4-FFF2-40B4-BE49-F238E27FC236}">
                <a16:creationId xmlns:a16="http://schemas.microsoft.com/office/drawing/2014/main" id="{797666DE-7583-4F6C-9876-65F25BFCF5AF}"/>
              </a:ext>
            </a:extLst>
          </p:cNvPr>
          <p:cNvSpPr>
            <a:spLocks noGrp="1"/>
          </p:cNvSpPr>
          <p:nvPr>
            <p:ph type="sldNum" sz="quarter" idx="12"/>
          </p:nvPr>
        </p:nvSpPr>
        <p:spPr>
          <a:xfrm>
            <a:off x="2521800" y="361364"/>
            <a:ext cx="202500" cy="116100"/>
          </a:xfrm>
        </p:spPr>
        <p:txBody>
          <a:bodyPr/>
          <a:lstStyle>
            <a:lvl1pPr>
              <a:defRPr>
                <a:solidFill>
                  <a:schemeClr val="bg1"/>
                </a:solidFill>
              </a:defRPr>
            </a:lvl1p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786997408"/>
      </p:ext>
    </p:extLst>
  </p:cSld>
  <p:clrMapOvr>
    <a:overrideClrMapping bg1="lt1" tx1="dk1" bg2="lt2" tx2="dk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ACKGROUND Grapefruit">
    <p:bg>
      <p:bgPr>
        <a:solidFill>
          <a:schemeClr val="accent1"/>
        </a:solidFill>
        <a:effectLst/>
      </p:bgPr>
    </p:bg>
    <p:spTree>
      <p:nvGrpSpPr>
        <p:cNvPr id="1" name=""/>
        <p:cNvGrpSpPr/>
        <p:nvPr/>
      </p:nvGrpSpPr>
      <p:grpSpPr>
        <a:xfrm>
          <a:off x="0" y="0"/>
          <a:ext cx="0" cy="0"/>
          <a:chOff x="0" y="0"/>
          <a:chExt cx="0" cy="0"/>
        </a:xfrm>
      </p:grpSpPr>
      <p:sp>
        <p:nvSpPr>
          <p:cNvPr id="15" name="Date Placeholder 3" hidden="1">
            <a:extLst>
              <a:ext uri="{FF2B5EF4-FFF2-40B4-BE49-F238E27FC236}">
                <a16:creationId xmlns:a16="http://schemas.microsoft.com/office/drawing/2014/main" id="{30BCE865-EB97-4BB1-BA4E-65299AFC6D58}"/>
              </a:ext>
            </a:extLst>
          </p:cNvPr>
          <p:cNvSpPr>
            <a:spLocks noGrp="1"/>
          </p:cNvSpPr>
          <p:nvPr>
            <p:ph type="dt" sz="half" idx="10"/>
          </p:nvPr>
        </p:nvSpPr>
        <p:spPr>
          <a:xfrm>
            <a:off x="9144900" y="5143500"/>
            <a:ext cx="0" cy="0"/>
          </a:xfrm>
        </p:spPr>
        <p:txBody>
          <a:bodyPr/>
          <a:lstStyle/>
          <a:p>
            <a:fld id="{995AAEFB-805E-4E76-BAE2-4203F4619090}" type="datetime4">
              <a:rPr lang="en-GB" smtClean="0"/>
              <a:t>22 November 2023</a:t>
            </a:fld>
            <a:endParaRPr lang="en-GB" dirty="0"/>
          </a:p>
        </p:txBody>
      </p:sp>
      <p:sp>
        <p:nvSpPr>
          <p:cNvPr id="14" name="Background">
            <a:extLst>
              <a:ext uri="{FF2B5EF4-FFF2-40B4-BE49-F238E27FC236}">
                <a16:creationId xmlns:a16="http://schemas.microsoft.com/office/drawing/2014/main" id="{664A6DE0-79CC-4CA3-9F7F-10C5EE372E4C}"/>
              </a:ext>
            </a:extLst>
          </p:cNvPr>
          <p:cNvSpPr/>
          <p:nvPr userDrawn="1"/>
        </p:nvSpPr>
        <p:spPr>
          <a:xfrm>
            <a:off x="0" y="0"/>
            <a:ext cx="9144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en-GB" sz="1500" noProof="0" dirty="0"/>
          </a:p>
        </p:txBody>
      </p:sp>
      <p:sp>
        <p:nvSpPr>
          <p:cNvPr id="9" name="Triangle 12">
            <a:extLst>
              <a:ext uri="{FF2B5EF4-FFF2-40B4-BE49-F238E27FC236}">
                <a16:creationId xmlns:a16="http://schemas.microsoft.com/office/drawing/2014/main" id="{3A10916F-C220-4378-9C2A-98EC215EE4D0}"/>
              </a:ext>
            </a:extLst>
          </p:cNvPr>
          <p:cNvSpPr/>
          <p:nvPr userDrawn="1"/>
        </p:nvSpPr>
        <p:spPr bwMode="white">
          <a:xfrm rot="5400000">
            <a:off x="-18253" y="1568831"/>
            <a:ext cx="171449" cy="13494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Arial" panose="020B0604020202020204" pitchFamily="34" charset="0"/>
            </a:endParaRPr>
          </a:p>
        </p:txBody>
      </p:sp>
      <p:sp>
        <p:nvSpPr>
          <p:cNvPr id="10" name="Freeform 1">
            <a:extLst>
              <a:ext uri="{FF2B5EF4-FFF2-40B4-BE49-F238E27FC236}">
                <a16:creationId xmlns:a16="http://schemas.microsoft.com/office/drawing/2014/main" id="{85A140AF-9500-46B6-B1FC-4547A69D895F}"/>
              </a:ext>
            </a:extLst>
          </p:cNvPr>
          <p:cNvSpPr>
            <a:spLocks noChangeArrowheads="1"/>
          </p:cNvSpPr>
          <p:nvPr userDrawn="1"/>
        </p:nvSpPr>
        <p:spPr bwMode="white">
          <a:xfrm>
            <a:off x="404813" y="4547009"/>
            <a:ext cx="915861" cy="190488"/>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tx1"/>
          </a:solidFill>
          <a:ln>
            <a:noFill/>
          </a:ln>
          <a:effectLst/>
        </p:spPr>
        <p:txBody>
          <a:bodyPr wrap="none" anchor="ctr"/>
          <a:lstStyle/>
          <a:p>
            <a:endParaRPr lang="en-GB" sz="1350" noProof="0" dirty="0"/>
          </a:p>
        </p:txBody>
      </p:sp>
      <p:sp>
        <p:nvSpPr>
          <p:cNvPr id="11" name="Subtitle Eyebrow">
            <a:extLst>
              <a:ext uri="{FF2B5EF4-FFF2-40B4-BE49-F238E27FC236}">
                <a16:creationId xmlns:a16="http://schemas.microsoft.com/office/drawing/2014/main" id="{D206BE5F-CEB9-49D1-803B-E295E267D8A4}"/>
              </a:ext>
            </a:extLst>
          </p:cNvPr>
          <p:cNvSpPr>
            <a:spLocks noGrp="1"/>
          </p:cNvSpPr>
          <p:nvPr>
            <p:ph type="subTitle" idx="33" hasCustomPrompt="1"/>
          </p:nvPr>
        </p:nvSpPr>
        <p:spPr>
          <a:xfrm>
            <a:off x="404999" y="361364"/>
            <a:ext cx="1981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tx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dirty="0"/>
              <a:t>Click to add Eyebrow text</a:t>
            </a:r>
          </a:p>
        </p:txBody>
      </p:sp>
      <p:sp>
        <p:nvSpPr>
          <p:cNvPr id="16" name="Footer Placeholder 4">
            <a:extLst>
              <a:ext uri="{FF2B5EF4-FFF2-40B4-BE49-F238E27FC236}">
                <a16:creationId xmlns:a16="http://schemas.microsoft.com/office/drawing/2014/main" id="{0B3134F2-7EC8-4616-B8C4-C0739FE7C4AD}"/>
              </a:ext>
            </a:extLst>
          </p:cNvPr>
          <p:cNvSpPr>
            <a:spLocks noGrp="1"/>
          </p:cNvSpPr>
          <p:nvPr>
            <p:ph type="ftr" sz="quarter" idx="11"/>
          </p:nvPr>
        </p:nvSpPr>
        <p:spPr>
          <a:xfrm>
            <a:off x="2770199" y="361364"/>
            <a:ext cx="3851709" cy="116100"/>
          </a:xfrm>
        </p:spPr>
        <p:txBody>
          <a:bodyPr/>
          <a:lstStyle>
            <a:lvl1pPr>
              <a:defRPr>
                <a:solidFill>
                  <a:schemeClr val="tx1"/>
                </a:solidFill>
              </a:defRPr>
            </a:lvl1pPr>
          </a:lstStyle>
          <a:p>
            <a:endParaRPr lang="en-GB" dirty="0"/>
          </a:p>
        </p:txBody>
      </p:sp>
      <p:sp>
        <p:nvSpPr>
          <p:cNvPr id="17" name="Slide Number Placeholder 5">
            <a:extLst>
              <a:ext uri="{FF2B5EF4-FFF2-40B4-BE49-F238E27FC236}">
                <a16:creationId xmlns:a16="http://schemas.microsoft.com/office/drawing/2014/main" id="{A04E556B-9E2B-4EB6-8D41-01F75CC52BF5}"/>
              </a:ext>
            </a:extLst>
          </p:cNvPr>
          <p:cNvSpPr>
            <a:spLocks noGrp="1"/>
          </p:cNvSpPr>
          <p:nvPr>
            <p:ph type="sldNum" sz="quarter" idx="12"/>
          </p:nvPr>
        </p:nvSpPr>
        <p:spPr>
          <a:xfrm>
            <a:off x="2521800" y="361364"/>
            <a:ext cx="202500" cy="116100"/>
          </a:xfrm>
        </p:spPr>
        <p:txBody>
          <a:bodyPr/>
          <a:lstStyle>
            <a:lvl1pPr>
              <a:defRPr>
                <a:solidFill>
                  <a:schemeClr val="tx1"/>
                </a:solidFill>
              </a:defRPr>
            </a:lvl1p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414624784"/>
      </p:ext>
    </p:extLst>
  </p:cSld>
  <p:clrMapOvr>
    <a:overrideClrMapping bg1="dk1" tx1="lt1" bg2="dk2" tx2="lt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ACKGROUND Plum">
    <p:bg>
      <p:bgPr>
        <a:solidFill>
          <a:schemeClr val="accent2"/>
        </a:solidFill>
        <a:effectLst/>
      </p:bgPr>
    </p:bg>
    <p:spTree>
      <p:nvGrpSpPr>
        <p:cNvPr id="1" name=""/>
        <p:cNvGrpSpPr/>
        <p:nvPr/>
      </p:nvGrpSpPr>
      <p:grpSpPr>
        <a:xfrm>
          <a:off x="0" y="0"/>
          <a:ext cx="0" cy="0"/>
          <a:chOff x="0" y="0"/>
          <a:chExt cx="0" cy="0"/>
        </a:xfrm>
      </p:grpSpPr>
      <p:sp>
        <p:nvSpPr>
          <p:cNvPr id="15" name="Date Placeholder 3" hidden="1">
            <a:extLst>
              <a:ext uri="{FF2B5EF4-FFF2-40B4-BE49-F238E27FC236}">
                <a16:creationId xmlns:a16="http://schemas.microsoft.com/office/drawing/2014/main" id="{30BCE865-EB97-4BB1-BA4E-65299AFC6D58}"/>
              </a:ext>
            </a:extLst>
          </p:cNvPr>
          <p:cNvSpPr>
            <a:spLocks noGrp="1"/>
          </p:cNvSpPr>
          <p:nvPr>
            <p:ph type="dt" sz="half" idx="10"/>
          </p:nvPr>
        </p:nvSpPr>
        <p:spPr>
          <a:xfrm>
            <a:off x="9144900" y="5143500"/>
            <a:ext cx="0" cy="0"/>
          </a:xfrm>
        </p:spPr>
        <p:txBody>
          <a:bodyPr/>
          <a:lstStyle/>
          <a:p>
            <a:fld id="{995AAEFB-805E-4E76-BAE2-4203F4619090}" type="datetime4">
              <a:rPr lang="en-GB" smtClean="0"/>
              <a:t>22 November 2023</a:t>
            </a:fld>
            <a:endParaRPr lang="en-GB" dirty="0"/>
          </a:p>
        </p:txBody>
      </p:sp>
      <p:sp>
        <p:nvSpPr>
          <p:cNvPr id="14" name="Background">
            <a:extLst>
              <a:ext uri="{FF2B5EF4-FFF2-40B4-BE49-F238E27FC236}">
                <a16:creationId xmlns:a16="http://schemas.microsoft.com/office/drawing/2014/main" id="{664A6DE0-79CC-4CA3-9F7F-10C5EE372E4C}"/>
              </a:ext>
            </a:extLst>
          </p:cNvPr>
          <p:cNvSpPr/>
          <p:nvPr userDrawn="1"/>
        </p:nvSpPr>
        <p:spPr>
          <a:xfrm>
            <a:off x="0" y="0"/>
            <a:ext cx="9144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en-GB" sz="1500" noProof="0" dirty="0"/>
          </a:p>
        </p:txBody>
      </p:sp>
      <p:sp>
        <p:nvSpPr>
          <p:cNvPr id="9" name="Triangle 12">
            <a:extLst>
              <a:ext uri="{FF2B5EF4-FFF2-40B4-BE49-F238E27FC236}">
                <a16:creationId xmlns:a16="http://schemas.microsoft.com/office/drawing/2014/main" id="{3A10916F-C220-4378-9C2A-98EC215EE4D0}"/>
              </a:ext>
            </a:extLst>
          </p:cNvPr>
          <p:cNvSpPr/>
          <p:nvPr userDrawn="1"/>
        </p:nvSpPr>
        <p:spPr bwMode="white">
          <a:xfrm rot="5400000">
            <a:off x="-18253" y="1568831"/>
            <a:ext cx="171449" cy="13494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Arial" panose="020B0604020202020204" pitchFamily="34" charset="0"/>
            </a:endParaRPr>
          </a:p>
        </p:txBody>
      </p:sp>
      <p:sp>
        <p:nvSpPr>
          <p:cNvPr id="10" name="Freeform 1">
            <a:extLst>
              <a:ext uri="{FF2B5EF4-FFF2-40B4-BE49-F238E27FC236}">
                <a16:creationId xmlns:a16="http://schemas.microsoft.com/office/drawing/2014/main" id="{85A140AF-9500-46B6-B1FC-4547A69D895F}"/>
              </a:ext>
            </a:extLst>
          </p:cNvPr>
          <p:cNvSpPr>
            <a:spLocks noChangeArrowheads="1"/>
          </p:cNvSpPr>
          <p:nvPr userDrawn="1"/>
        </p:nvSpPr>
        <p:spPr bwMode="white">
          <a:xfrm>
            <a:off x="404813" y="4547009"/>
            <a:ext cx="915861" cy="190488"/>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tx1"/>
          </a:solidFill>
          <a:ln>
            <a:noFill/>
          </a:ln>
          <a:effectLst/>
        </p:spPr>
        <p:txBody>
          <a:bodyPr wrap="none" anchor="ctr"/>
          <a:lstStyle/>
          <a:p>
            <a:endParaRPr lang="en-GB" sz="1350" noProof="0" dirty="0"/>
          </a:p>
        </p:txBody>
      </p:sp>
      <p:sp>
        <p:nvSpPr>
          <p:cNvPr id="11" name="Subtitle Eyebrow">
            <a:extLst>
              <a:ext uri="{FF2B5EF4-FFF2-40B4-BE49-F238E27FC236}">
                <a16:creationId xmlns:a16="http://schemas.microsoft.com/office/drawing/2014/main" id="{D206BE5F-CEB9-49D1-803B-E295E267D8A4}"/>
              </a:ext>
            </a:extLst>
          </p:cNvPr>
          <p:cNvSpPr>
            <a:spLocks noGrp="1"/>
          </p:cNvSpPr>
          <p:nvPr>
            <p:ph type="subTitle" idx="33" hasCustomPrompt="1"/>
          </p:nvPr>
        </p:nvSpPr>
        <p:spPr>
          <a:xfrm>
            <a:off x="404999" y="361364"/>
            <a:ext cx="1981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tx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dirty="0"/>
              <a:t>Click to add Eyebrow text</a:t>
            </a:r>
          </a:p>
        </p:txBody>
      </p:sp>
      <p:sp>
        <p:nvSpPr>
          <p:cNvPr id="16" name="Footer Placeholder 4">
            <a:extLst>
              <a:ext uri="{FF2B5EF4-FFF2-40B4-BE49-F238E27FC236}">
                <a16:creationId xmlns:a16="http://schemas.microsoft.com/office/drawing/2014/main" id="{0B3134F2-7EC8-4616-B8C4-C0739FE7C4AD}"/>
              </a:ext>
            </a:extLst>
          </p:cNvPr>
          <p:cNvSpPr>
            <a:spLocks noGrp="1"/>
          </p:cNvSpPr>
          <p:nvPr>
            <p:ph type="ftr" sz="quarter" idx="11"/>
          </p:nvPr>
        </p:nvSpPr>
        <p:spPr>
          <a:xfrm>
            <a:off x="2770199" y="361364"/>
            <a:ext cx="3851709" cy="116100"/>
          </a:xfrm>
        </p:spPr>
        <p:txBody>
          <a:bodyPr/>
          <a:lstStyle>
            <a:lvl1pPr>
              <a:defRPr>
                <a:solidFill>
                  <a:schemeClr val="tx1"/>
                </a:solidFill>
              </a:defRPr>
            </a:lvl1pPr>
          </a:lstStyle>
          <a:p>
            <a:endParaRPr lang="en-GB" dirty="0"/>
          </a:p>
        </p:txBody>
      </p:sp>
      <p:sp>
        <p:nvSpPr>
          <p:cNvPr id="17" name="Slide Number Placeholder 5">
            <a:extLst>
              <a:ext uri="{FF2B5EF4-FFF2-40B4-BE49-F238E27FC236}">
                <a16:creationId xmlns:a16="http://schemas.microsoft.com/office/drawing/2014/main" id="{A04E556B-9E2B-4EB6-8D41-01F75CC52BF5}"/>
              </a:ext>
            </a:extLst>
          </p:cNvPr>
          <p:cNvSpPr>
            <a:spLocks noGrp="1"/>
          </p:cNvSpPr>
          <p:nvPr>
            <p:ph type="sldNum" sz="quarter" idx="12"/>
          </p:nvPr>
        </p:nvSpPr>
        <p:spPr>
          <a:xfrm>
            <a:off x="2521800" y="361364"/>
            <a:ext cx="202500" cy="116100"/>
          </a:xfrm>
        </p:spPr>
        <p:txBody>
          <a:bodyPr/>
          <a:lstStyle>
            <a:lvl1pPr>
              <a:defRPr>
                <a:solidFill>
                  <a:schemeClr val="tx1"/>
                </a:solidFill>
              </a:defRPr>
            </a:lvl1p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3137062173"/>
      </p:ext>
    </p:extLst>
  </p:cSld>
  <p:clrMapOvr>
    <a:overrideClrMapping bg1="dk1" tx1="lt1" bg2="dk2" tx2="lt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ACKGROUND Blueberry">
    <p:bg>
      <p:bgPr>
        <a:solidFill>
          <a:schemeClr val="accent3"/>
        </a:solidFill>
        <a:effectLst/>
      </p:bgPr>
    </p:bg>
    <p:spTree>
      <p:nvGrpSpPr>
        <p:cNvPr id="1" name=""/>
        <p:cNvGrpSpPr/>
        <p:nvPr/>
      </p:nvGrpSpPr>
      <p:grpSpPr>
        <a:xfrm>
          <a:off x="0" y="0"/>
          <a:ext cx="0" cy="0"/>
          <a:chOff x="0" y="0"/>
          <a:chExt cx="0" cy="0"/>
        </a:xfrm>
      </p:grpSpPr>
      <p:sp>
        <p:nvSpPr>
          <p:cNvPr id="15" name="Date Placeholder 3" hidden="1">
            <a:extLst>
              <a:ext uri="{FF2B5EF4-FFF2-40B4-BE49-F238E27FC236}">
                <a16:creationId xmlns:a16="http://schemas.microsoft.com/office/drawing/2014/main" id="{30BCE865-EB97-4BB1-BA4E-65299AFC6D58}"/>
              </a:ext>
            </a:extLst>
          </p:cNvPr>
          <p:cNvSpPr>
            <a:spLocks noGrp="1"/>
          </p:cNvSpPr>
          <p:nvPr>
            <p:ph type="dt" sz="half" idx="10"/>
          </p:nvPr>
        </p:nvSpPr>
        <p:spPr>
          <a:xfrm>
            <a:off x="9144900" y="5143500"/>
            <a:ext cx="0" cy="0"/>
          </a:xfrm>
        </p:spPr>
        <p:txBody>
          <a:bodyPr/>
          <a:lstStyle/>
          <a:p>
            <a:fld id="{995AAEFB-805E-4E76-BAE2-4203F4619090}" type="datetime4">
              <a:rPr lang="en-GB" smtClean="0"/>
              <a:t>22 November 2023</a:t>
            </a:fld>
            <a:endParaRPr lang="en-GB" dirty="0"/>
          </a:p>
        </p:txBody>
      </p:sp>
      <p:sp>
        <p:nvSpPr>
          <p:cNvPr id="14" name="Background">
            <a:extLst>
              <a:ext uri="{FF2B5EF4-FFF2-40B4-BE49-F238E27FC236}">
                <a16:creationId xmlns:a16="http://schemas.microsoft.com/office/drawing/2014/main" id="{664A6DE0-79CC-4CA3-9F7F-10C5EE372E4C}"/>
              </a:ext>
            </a:extLst>
          </p:cNvPr>
          <p:cNvSpPr/>
          <p:nvPr userDrawn="1"/>
        </p:nvSpPr>
        <p:spPr>
          <a:xfrm>
            <a:off x="0" y="0"/>
            <a:ext cx="9144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en-GB" sz="1500" noProof="0" dirty="0"/>
          </a:p>
        </p:txBody>
      </p:sp>
      <p:sp>
        <p:nvSpPr>
          <p:cNvPr id="9" name="Triangle 12">
            <a:extLst>
              <a:ext uri="{FF2B5EF4-FFF2-40B4-BE49-F238E27FC236}">
                <a16:creationId xmlns:a16="http://schemas.microsoft.com/office/drawing/2014/main" id="{3A10916F-C220-4378-9C2A-98EC215EE4D0}"/>
              </a:ext>
            </a:extLst>
          </p:cNvPr>
          <p:cNvSpPr/>
          <p:nvPr userDrawn="1"/>
        </p:nvSpPr>
        <p:spPr bwMode="white">
          <a:xfrm rot="5400000">
            <a:off x="-18253" y="1568831"/>
            <a:ext cx="171449" cy="13494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Arial" panose="020B0604020202020204" pitchFamily="34" charset="0"/>
            </a:endParaRPr>
          </a:p>
        </p:txBody>
      </p:sp>
      <p:sp>
        <p:nvSpPr>
          <p:cNvPr id="10" name="Freeform 1">
            <a:extLst>
              <a:ext uri="{FF2B5EF4-FFF2-40B4-BE49-F238E27FC236}">
                <a16:creationId xmlns:a16="http://schemas.microsoft.com/office/drawing/2014/main" id="{85A140AF-9500-46B6-B1FC-4547A69D895F}"/>
              </a:ext>
            </a:extLst>
          </p:cNvPr>
          <p:cNvSpPr>
            <a:spLocks noChangeArrowheads="1"/>
          </p:cNvSpPr>
          <p:nvPr userDrawn="1"/>
        </p:nvSpPr>
        <p:spPr bwMode="white">
          <a:xfrm>
            <a:off x="404813" y="4547009"/>
            <a:ext cx="915861" cy="190488"/>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tx1"/>
          </a:solidFill>
          <a:ln>
            <a:noFill/>
          </a:ln>
          <a:effectLst/>
        </p:spPr>
        <p:txBody>
          <a:bodyPr wrap="none" anchor="ctr"/>
          <a:lstStyle/>
          <a:p>
            <a:endParaRPr lang="en-GB" sz="1350" noProof="0" dirty="0"/>
          </a:p>
        </p:txBody>
      </p:sp>
      <p:sp>
        <p:nvSpPr>
          <p:cNvPr id="11" name="Subtitle Eyebrow">
            <a:extLst>
              <a:ext uri="{FF2B5EF4-FFF2-40B4-BE49-F238E27FC236}">
                <a16:creationId xmlns:a16="http://schemas.microsoft.com/office/drawing/2014/main" id="{D206BE5F-CEB9-49D1-803B-E295E267D8A4}"/>
              </a:ext>
            </a:extLst>
          </p:cNvPr>
          <p:cNvSpPr>
            <a:spLocks noGrp="1"/>
          </p:cNvSpPr>
          <p:nvPr>
            <p:ph type="subTitle" idx="33" hasCustomPrompt="1"/>
          </p:nvPr>
        </p:nvSpPr>
        <p:spPr>
          <a:xfrm>
            <a:off x="404999" y="361364"/>
            <a:ext cx="1981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tx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dirty="0"/>
              <a:t>Click to add Eyebrow text</a:t>
            </a:r>
          </a:p>
        </p:txBody>
      </p:sp>
      <p:sp>
        <p:nvSpPr>
          <p:cNvPr id="16" name="Footer Placeholder 4">
            <a:extLst>
              <a:ext uri="{FF2B5EF4-FFF2-40B4-BE49-F238E27FC236}">
                <a16:creationId xmlns:a16="http://schemas.microsoft.com/office/drawing/2014/main" id="{0B3134F2-7EC8-4616-B8C4-C0739FE7C4AD}"/>
              </a:ext>
            </a:extLst>
          </p:cNvPr>
          <p:cNvSpPr>
            <a:spLocks noGrp="1"/>
          </p:cNvSpPr>
          <p:nvPr>
            <p:ph type="ftr" sz="quarter" idx="11"/>
          </p:nvPr>
        </p:nvSpPr>
        <p:spPr>
          <a:xfrm>
            <a:off x="2770199" y="361364"/>
            <a:ext cx="3851709" cy="116100"/>
          </a:xfrm>
        </p:spPr>
        <p:txBody>
          <a:bodyPr/>
          <a:lstStyle>
            <a:lvl1pPr>
              <a:defRPr>
                <a:solidFill>
                  <a:schemeClr val="tx1"/>
                </a:solidFill>
              </a:defRPr>
            </a:lvl1pPr>
          </a:lstStyle>
          <a:p>
            <a:endParaRPr lang="en-GB" dirty="0"/>
          </a:p>
        </p:txBody>
      </p:sp>
      <p:sp>
        <p:nvSpPr>
          <p:cNvPr id="17" name="Slide Number Placeholder 5">
            <a:extLst>
              <a:ext uri="{FF2B5EF4-FFF2-40B4-BE49-F238E27FC236}">
                <a16:creationId xmlns:a16="http://schemas.microsoft.com/office/drawing/2014/main" id="{A04E556B-9E2B-4EB6-8D41-01F75CC52BF5}"/>
              </a:ext>
            </a:extLst>
          </p:cNvPr>
          <p:cNvSpPr>
            <a:spLocks noGrp="1"/>
          </p:cNvSpPr>
          <p:nvPr>
            <p:ph type="sldNum" sz="quarter" idx="12"/>
          </p:nvPr>
        </p:nvSpPr>
        <p:spPr>
          <a:xfrm>
            <a:off x="2521800" y="361364"/>
            <a:ext cx="202500" cy="116100"/>
          </a:xfrm>
        </p:spPr>
        <p:txBody>
          <a:bodyPr/>
          <a:lstStyle>
            <a:lvl1pPr>
              <a:defRPr>
                <a:solidFill>
                  <a:schemeClr val="tx1"/>
                </a:solidFill>
              </a:defRPr>
            </a:lvl1p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2205486677"/>
      </p:ext>
    </p:extLst>
  </p:cSld>
  <p:clrMapOvr>
    <a:overrideClrMapping bg1="dk1" tx1="lt1" bg2="dk2" tx2="lt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ACKGROUND Avocado">
    <p:bg>
      <p:bgPr>
        <a:solidFill>
          <a:schemeClr val="accent4"/>
        </a:solidFill>
        <a:effectLst/>
      </p:bgPr>
    </p:bg>
    <p:spTree>
      <p:nvGrpSpPr>
        <p:cNvPr id="1" name=""/>
        <p:cNvGrpSpPr/>
        <p:nvPr/>
      </p:nvGrpSpPr>
      <p:grpSpPr>
        <a:xfrm>
          <a:off x="0" y="0"/>
          <a:ext cx="0" cy="0"/>
          <a:chOff x="0" y="0"/>
          <a:chExt cx="0" cy="0"/>
        </a:xfrm>
      </p:grpSpPr>
      <p:sp>
        <p:nvSpPr>
          <p:cNvPr id="15" name="Date Placeholder 3" hidden="1">
            <a:extLst>
              <a:ext uri="{FF2B5EF4-FFF2-40B4-BE49-F238E27FC236}">
                <a16:creationId xmlns:a16="http://schemas.microsoft.com/office/drawing/2014/main" id="{30BCE865-EB97-4BB1-BA4E-65299AFC6D58}"/>
              </a:ext>
            </a:extLst>
          </p:cNvPr>
          <p:cNvSpPr>
            <a:spLocks noGrp="1"/>
          </p:cNvSpPr>
          <p:nvPr>
            <p:ph type="dt" sz="half" idx="10"/>
          </p:nvPr>
        </p:nvSpPr>
        <p:spPr>
          <a:xfrm>
            <a:off x="9144900" y="5143500"/>
            <a:ext cx="0" cy="0"/>
          </a:xfrm>
        </p:spPr>
        <p:txBody>
          <a:bodyPr/>
          <a:lstStyle/>
          <a:p>
            <a:fld id="{995AAEFB-805E-4E76-BAE2-4203F4619090}" type="datetime4">
              <a:rPr lang="en-GB" smtClean="0"/>
              <a:t>22 November 2023</a:t>
            </a:fld>
            <a:endParaRPr lang="en-GB" dirty="0"/>
          </a:p>
        </p:txBody>
      </p:sp>
      <p:sp>
        <p:nvSpPr>
          <p:cNvPr id="14" name="Background">
            <a:extLst>
              <a:ext uri="{FF2B5EF4-FFF2-40B4-BE49-F238E27FC236}">
                <a16:creationId xmlns:a16="http://schemas.microsoft.com/office/drawing/2014/main" id="{664A6DE0-79CC-4CA3-9F7F-10C5EE372E4C}"/>
              </a:ext>
            </a:extLst>
          </p:cNvPr>
          <p:cNvSpPr/>
          <p:nvPr userDrawn="1"/>
        </p:nvSpPr>
        <p:spPr>
          <a:xfrm>
            <a:off x="0" y="0"/>
            <a:ext cx="9144000"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en-GB" sz="1500" noProof="0" dirty="0"/>
          </a:p>
        </p:txBody>
      </p:sp>
      <p:sp>
        <p:nvSpPr>
          <p:cNvPr id="9" name="Triangle 12">
            <a:extLst>
              <a:ext uri="{FF2B5EF4-FFF2-40B4-BE49-F238E27FC236}">
                <a16:creationId xmlns:a16="http://schemas.microsoft.com/office/drawing/2014/main" id="{3A10916F-C220-4378-9C2A-98EC215EE4D0}"/>
              </a:ext>
            </a:extLst>
          </p:cNvPr>
          <p:cNvSpPr/>
          <p:nvPr userDrawn="1"/>
        </p:nvSpPr>
        <p:spPr bwMode="white">
          <a:xfrm rot="5400000">
            <a:off x="-18253" y="1568831"/>
            <a:ext cx="171449" cy="13494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Arial" panose="020B0604020202020204" pitchFamily="34" charset="0"/>
            </a:endParaRPr>
          </a:p>
        </p:txBody>
      </p:sp>
      <p:sp>
        <p:nvSpPr>
          <p:cNvPr id="10" name="Freeform 1">
            <a:extLst>
              <a:ext uri="{FF2B5EF4-FFF2-40B4-BE49-F238E27FC236}">
                <a16:creationId xmlns:a16="http://schemas.microsoft.com/office/drawing/2014/main" id="{85A140AF-9500-46B6-B1FC-4547A69D895F}"/>
              </a:ext>
            </a:extLst>
          </p:cNvPr>
          <p:cNvSpPr>
            <a:spLocks noChangeArrowheads="1"/>
          </p:cNvSpPr>
          <p:nvPr userDrawn="1"/>
        </p:nvSpPr>
        <p:spPr bwMode="white">
          <a:xfrm>
            <a:off x="404813" y="4547009"/>
            <a:ext cx="915861" cy="190488"/>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tx1"/>
          </a:solidFill>
          <a:ln>
            <a:noFill/>
          </a:ln>
          <a:effectLst/>
        </p:spPr>
        <p:txBody>
          <a:bodyPr wrap="none" anchor="ctr"/>
          <a:lstStyle/>
          <a:p>
            <a:endParaRPr lang="en-GB" sz="1350" noProof="0" dirty="0"/>
          </a:p>
        </p:txBody>
      </p:sp>
      <p:sp>
        <p:nvSpPr>
          <p:cNvPr id="11" name="Subtitle Eyebrow">
            <a:extLst>
              <a:ext uri="{FF2B5EF4-FFF2-40B4-BE49-F238E27FC236}">
                <a16:creationId xmlns:a16="http://schemas.microsoft.com/office/drawing/2014/main" id="{D206BE5F-CEB9-49D1-803B-E295E267D8A4}"/>
              </a:ext>
            </a:extLst>
          </p:cNvPr>
          <p:cNvSpPr>
            <a:spLocks noGrp="1"/>
          </p:cNvSpPr>
          <p:nvPr>
            <p:ph type="subTitle" idx="33" hasCustomPrompt="1"/>
          </p:nvPr>
        </p:nvSpPr>
        <p:spPr>
          <a:xfrm>
            <a:off x="404999" y="361364"/>
            <a:ext cx="1981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tx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dirty="0"/>
              <a:t>Click to add Eyebrow text</a:t>
            </a:r>
          </a:p>
        </p:txBody>
      </p:sp>
      <p:sp>
        <p:nvSpPr>
          <p:cNvPr id="16" name="Footer Placeholder 4">
            <a:extLst>
              <a:ext uri="{FF2B5EF4-FFF2-40B4-BE49-F238E27FC236}">
                <a16:creationId xmlns:a16="http://schemas.microsoft.com/office/drawing/2014/main" id="{0B3134F2-7EC8-4616-B8C4-C0739FE7C4AD}"/>
              </a:ext>
            </a:extLst>
          </p:cNvPr>
          <p:cNvSpPr>
            <a:spLocks noGrp="1"/>
          </p:cNvSpPr>
          <p:nvPr>
            <p:ph type="ftr" sz="quarter" idx="11"/>
          </p:nvPr>
        </p:nvSpPr>
        <p:spPr>
          <a:xfrm>
            <a:off x="2770199" y="361364"/>
            <a:ext cx="3851709" cy="116100"/>
          </a:xfrm>
        </p:spPr>
        <p:txBody>
          <a:bodyPr/>
          <a:lstStyle>
            <a:lvl1pPr>
              <a:defRPr>
                <a:solidFill>
                  <a:schemeClr val="tx1"/>
                </a:solidFill>
              </a:defRPr>
            </a:lvl1pPr>
          </a:lstStyle>
          <a:p>
            <a:endParaRPr lang="en-GB" dirty="0"/>
          </a:p>
        </p:txBody>
      </p:sp>
      <p:sp>
        <p:nvSpPr>
          <p:cNvPr id="17" name="Slide Number Placeholder 5">
            <a:extLst>
              <a:ext uri="{FF2B5EF4-FFF2-40B4-BE49-F238E27FC236}">
                <a16:creationId xmlns:a16="http://schemas.microsoft.com/office/drawing/2014/main" id="{A04E556B-9E2B-4EB6-8D41-01F75CC52BF5}"/>
              </a:ext>
            </a:extLst>
          </p:cNvPr>
          <p:cNvSpPr>
            <a:spLocks noGrp="1"/>
          </p:cNvSpPr>
          <p:nvPr>
            <p:ph type="sldNum" sz="quarter" idx="12"/>
          </p:nvPr>
        </p:nvSpPr>
        <p:spPr>
          <a:xfrm>
            <a:off x="2521800" y="361364"/>
            <a:ext cx="202500" cy="116100"/>
          </a:xfrm>
        </p:spPr>
        <p:txBody>
          <a:bodyPr/>
          <a:lstStyle>
            <a:lvl1pPr>
              <a:defRPr>
                <a:solidFill>
                  <a:schemeClr val="tx1"/>
                </a:solidFill>
              </a:defRPr>
            </a:lvl1p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1344832858"/>
      </p:ext>
    </p:extLst>
  </p:cSld>
  <p:clrMapOvr>
    <a:overrideClrMapping bg1="dk1" tx1="lt1" bg2="dk2" tx2="lt2" accent1="accent1" accent2="accent2" accent3="accent3" accent4="accent4" accent5="accent5" accent6="accent6" hlink="hlink" folHlink="folHlink"/>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ACKGROUND Gray">
    <p:bg>
      <p:bgPr>
        <a:solidFill>
          <a:schemeClr val="accent5"/>
        </a:solidFill>
        <a:effectLst/>
      </p:bgPr>
    </p:bg>
    <p:spTree>
      <p:nvGrpSpPr>
        <p:cNvPr id="1" name=""/>
        <p:cNvGrpSpPr/>
        <p:nvPr/>
      </p:nvGrpSpPr>
      <p:grpSpPr>
        <a:xfrm>
          <a:off x="0" y="0"/>
          <a:ext cx="0" cy="0"/>
          <a:chOff x="0" y="0"/>
          <a:chExt cx="0" cy="0"/>
        </a:xfrm>
      </p:grpSpPr>
      <p:sp>
        <p:nvSpPr>
          <p:cNvPr id="15" name="Date Placeholder 3" hidden="1">
            <a:extLst>
              <a:ext uri="{FF2B5EF4-FFF2-40B4-BE49-F238E27FC236}">
                <a16:creationId xmlns:a16="http://schemas.microsoft.com/office/drawing/2014/main" id="{30BCE865-EB97-4BB1-BA4E-65299AFC6D58}"/>
              </a:ext>
            </a:extLst>
          </p:cNvPr>
          <p:cNvSpPr>
            <a:spLocks noGrp="1"/>
          </p:cNvSpPr>
          <p:nvPr>
            <p:ph type="dt" sz="half" idx="10"/>
          </p:nvPr>
        </p:nvSpPr>
        <p:spPr>
          <a:xfrm>
            <a:off x="9144900" y="5143500"/>
            <a:ext cx="0" cy="0"/>
          </a:xfrm>
        </p:spPr>
        <p:txBody>
          <a:bodyPr/>
          <a:lstStyle/>
          <a:p>
            <a:fld id="{995AAEFB-805E-4E76-BAE2-4203F4619090}" type="datetime4">
              <a:rPr lang="en-GB" smtClean="0"/>
              <a:t>22 November 2023</a:t>
            </a:fld>
            <a:endParaRPr lang="en-GB" dirty="0"/>
          </a:p>
        </p:txBody>
      </p:sp>
      <p:sp>
        <p:nvSpPr>
          <p:cNvPr id="14" name="Background">
            <a:extLst>
              <a:ext uri="{FF2B5EF4-FFF2-40B4-BE49-F238E27FC236}">
                <a16:creationId xmlns:a16="http://schemas.microsoft.com/office/drawing/2014/main" id="{664A6DE0-79CC-4CA3-9F7F-10C5EE372E4C}"/>
              </a:ext>
            </a:extLst>
          </p:cNvPr>
          <p:cNvSpPr/>
          <p:nvPr userDrawn="1"/>
        </p:nvSpPr>
        <p:spPr>
          <a:xfrm>
            <a:off x="0" y="0"/>
            <a:ext cx="9144000" cy="5143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en-GB" sz="1500" noProof="0" dirty="0"/>
          </a:p>
        </p:txBody>
      </p:sp>
      <p:sp>
        <p:nvSpPr>
          <p:cNvPr id="9" name="Triangle 12">
            <a:extLst>
              <a:ext uri="{FF2B5EF4-FFF2-40B4-BE49-F238E27FC236}">
                <a16:creationId xmlns:a16="http://schemas.microsoft.com/office/drawing/2014/main" id="{3A10916F-C220-4378-9C2A-98EC215EE4D0}"/>
              </a:ext>
            </a:extLst>
          </p:cNvPr>
          <p:cNvSpPr/>
          <p:nvPr userDrawn="1"/>
        </p:nvSpPr>
        <p:spPr bwMode="white">
          <a:xfrm rot="5400000">
            <a:off x="-18253" y="1568831"/>
            <a:ext cx="171449" cy="13494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Arial" panose="020B0604020202020204" pitchFamily="34" charset="0"/>
            </a:endParaRPr>
          </a:p>
        </p:txBody>
      </p:sp>
      <p:sp>
        <p:nvSpPr>
          <p:cNvPr id="10" name="Freeform 1">
            <a:extLst>
              <a:ext uri="{FF2B5EF4-FFF2-40B4-BE49-F238E27FC236}">
                <a16:creationId xmlns:a16="http://schemas.microsoft.com/office/drawing/2014/main" id="{85A140AF-9500-46B6-B1FC-4547A69D895F}"/>
              </a:ext>
            </a:extLst>
          </p:cNvPr>
          <p:cNvSpPr>
            <a:spLocks noChangeArrowheads="1"/>
          </p:cNvSpPr>
          <p:nvPr userDrawn="1"/>
        </p:nvSpPr>
        <p:spPr bwMode="white">
          <a:xfrm>
            <a:off x="404813" y="4547009"/>
            <a:ext cx="915861" cy="190488"/>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tx1"/>
          </a:solidFill>
          <a:ln>
            <a:noFill/>
          </a:ln>
          <a:effectLst/>
        </p:spPr>
        <p:txBody>
          <a:bodyPr wrap="none" anchor="ctr"/>
          <a:lstStyle/>
          <a:p>
            <a:endParaRPr lang="en-GB" sz="1350" noProof="0" dirty="0"/>
          </a:p>
        </p:txBody>
      </p:sp>
      <p:sp>
        <p:nvSpPr>
          <p:cNvPr id="11" name="Subtitle Eyebrow">
            <a:extLst>
              <a:ext uri="{FF2B5EF4-FFF2-40B4-BE49-F238E27FC236}">
                <a16:creationId xmlns:a16="http://schemas.microsoft.com/office/drawing/2014/main" id="{D206BE5F-CEB9-49D1-803B-E295E267D8A4}"/>
              </a:ext>
            </a:extLst>
          </p:cNvPr>
          <p:cNvSpPr>
            <a:spLocks noGrp="1"/>
          </p:cNvSpPr>
          <p:nvPr>
            <p:ph type="subTitle" idx="33" hasCustomPrompt="1"/>
          </p:nvPr>
        </p:nvSpPr>
        <p:spPr>
          <a:xfrm>
            <a:off x="404999" y="361364"/>
            <a:ext cx="1981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tx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dirty="0"/>
              <a:t>Click to add Eyebrow text</a:t>
            </a:r>
          </a:p>
        </p:txBody>
      </p:sp>
      <p:sp>
        <p:nvSpPr>
          <p:cNvPr id="16" name="Footer Placeholder 4">
            <a:extLst>
              <a:ext uri="{FF2B5EF4-FFF2-40B4-BE49-F238E27FC236}">
                <a16:creationId xmlns:a16="http://schemas.microsoft.com/office/drawing/2014/main" id="{0B3134F2-7EC8-4616-B8C4-C0739FE7C4AD}"/>
              </a:ext>
            </a:extLst>
          </p:cNvPr>
          <p:cNvSpPr>
            <a:spLocks noGrp="1"/>
          </p:cNvSpPr>
          <p:nvPr>
            <p:ph type="ftr" sz="quarter" idx="11"/>
          </p:nvPr>
        </p:nvSpPr>
        <p:spPr>
          <a:xfrm>
            <a:off x="2770199" y="361364"/>
            <a:ext cx="3851709" cy="116100"/>
          </a:xfrm>
        </p:spPr>
        <p:txBody>
          <a:bodyPr/>
          <a:lstStyle>
            <a:lvl1pPr>
              <a:defRPr>
                <a:solidFill>
                  <a:schemeClr val="tx1"/>
                </a:solidFill>
              </a:defRPr>
            </a:lvl1pPr>
          </a:lstStyle>
          <a:p>
            <a:endParaRPr lang="en-GB" dirty="0"/>
          </a:p>
        </p:txBody>
      </p:sp>
      <p:sp>
        <p:nvSpPr>
          <p:cNvPr id="17" name="Slide Number Placeholder 5">
            <a:extLst>
              <a:ext uri="{FF2B5EF4-FFF2-40B4-BE49-F238E27FC236}">
                <a16:creationId xmlns:a16="http://schemas.microsoft.com/office/drawing/2014/main" id="{A04E556B-9E2B-4EB6-8D41-01F75CC52BF5}"/>
              </a:ext>
            </a:extLst>
          </p:cNvPr>
          <p:cNvSpPr>
            <a:spLocks noGrp="1"/>
          </p:cNvSpPr>
          <p:nvPr>
            <p:ph type="sldNum" sz="quarter" idx="12"/>
          </p:nvPr>
        </p:nvSpPr>
        <p:spPr>
          <a:xfrm>
            <a:off x="2521800" y="361364"/>
            <a:ext cx="202500" cy="116100"/>
          </a:xfrm>
        </p:spPr>
        <p:txBody>
          <a:bodyPr/>
          <a:lstStyle>
            <a:lvl1pPr>
              <a:defRPr>
                <a:solidFill>
                  <a:schemeClr val="tx1"/>
                </a:solidFill>
              </a:defRPr>
            </a:lvl1p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1875201778"/>
      </p:ext>
    </p:extLst>
  </p:cSld>
  <p:clrMapOvr>
    <a:overrideClrMapping bg1="dk1" tx1="lt1" bg2="dk2" tx2="lt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ACKGROUND Pomegranate">
    <p:bg>
      <p:bgPr>
        <a:solidFill>
          <a:schemeClr val="accent6"/>
        </a:solidFill>
        <a:effectLst/>
      </p:bgPr>
    </p:bg>
    <p:spTree>
      <p:nvGrpSpPr>
        <p:cNvPr id="1" name=""/>
        <p:cNvGrpSpPr/>
        <p:nvPr/>
      </p:nvGrpSpPr>
      <p:grpSpPr>
        <a:xfrm>
          <a:off x="0" y="0"/>
          <a:ext cx="0" cy="0"/>
          <a:chOff x="0" y="0"/>
          <a:chExt cx="0" cy="0"/>
        </a:xfrm>
      </p:grpSpPr>
      <p:sp>
        <p:nvSpPr>
          <p:cNvPr id="15" name="Date Placeholder 3" hidden="1">
            <a:extLst>
              <a:ext uri="{FF2B5EF4-FFF2-40B4-BE49-F238E27FC236}">
                <a16:creationId xmlns:a16="http://schemas.microsoft.com/office/drawing/2014/main" id="{30BCE865-EB97-4BB1-BA4E-65299AFC6D58}"/>
              </a:ext>
            </a:extLst>
          </p:cNvPr>
          <p:cNvSpPr>
            <a:spLocks noGrp="1"/>
          </p:cNvSpPr>
          <p:nvPr>
            <p:ph type="dt" sz="half" idx="10"/>
          </p:nvPr>
        </p:nvSpPr>
        <p:spPr>
          <a:xfrm>
            <a:off x="9144900" y="5143500"/>
            <a:ext cx="0" cy="0"/>
          </a:xfrm>
        </p:spPr>
        <p:txBody>
          <a:bodyPr/>
          <a:lstStyle/>
          <a:p>
            <a:fld id="{995AAEFB-805E-4E76-BAE2-4203F4619090}" type="datetime4">
              <a:rPr lang="en-GB" smtClean="0"/>
              <a:t>22 November 2023</a:t>
            </a:fld>
            <a:endParaRPr lang="en-GB" dirty="0"/>
          </a:p>
        </p:txBody>
      </p:sp>
      <p:sp>
        <p:nvSpPr>
          <p:cNvPr id="14" name="Background">
            <a:extLst>
              <a:ext uri="{FF2B5EF4-FFF2-40B4-BE49-F238E27FC236}">
                <a16:creationId xmlns:a16="http://schemas.microsoft.com/office/drawing/2014/main" id="{664A6DE0-79CC-4CA3-9F7F-10C5EE372E4C}"/>
              </a:ext>
            </a:extLst>
          </p:cNvPr>
          <p:cNvSpPr/>
          <p:nvPr userDrawn="1"/>
        </p:nvSpPr>
        <p:spPr>
          <a:xfrm>
            <a:off x="0" y="0"/>
            <a:ext cx="9144000" cy="51435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en-GB" sz="1500" noProof="0" dirty="0"/>
          </a:p>
        </p:txBody>
      </p:sp>
      <p:sp>
        <p:nvSpPr>
          <p:cNvPr id="9" name="Triangle 12">
            <a:extLst>
              <a:ext uri="{FF2B5EF4-FFF2-40B4-BE49-F238E27FC236}">
                <a16:creationId xmlns:a16="http://schemas.microsoft.com/office/drawing/2014/main" id="{3A10916F-C220-4378-9C2A-98EC215EE4D0}"/>
              </a:ext>
            </a:extLst>
          </p:cNvPr>
          <p:cNvSpPr/>
          <p:nvPr userDrawn="1"/>
        </p:nvSpPr>
        <p:spPr bwMode="white">
          <a:xfrm rot="5400000">
            <a:off x="-18253" y="1568831"/>
            <a:ext cx="171449" cy="13494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Arial" panose="020B0604020202020204" pitchFamily="34" charset="0"/>
            </a:endParaRPr>
          </a:p>
        </p:txBody>
      </p:sp>
      <p:sp>
        <p:nvSpPr>
          <p:cNvPr id="10" name="Freeform 1">
            <a:extLst>
              <a:ext uri="{FF2B5EF4-FFF2-40B4-BE49-F238E27FC236}">
                <a16:creationId xmlns:a16="http://schemas.microsoft.com/office/drawing/2014/main" id="{85A140AF-9500-46B6-B1FC-4547A69D895F}"/>
              </a:ext>
            </a:extLst>
          </p:cNvPr>
          <p:cNvSpPr>
            <a:spLocks noChangeArrowheads="1"/>
          </p:cNvSpPr>
          <p:nvPr userDrawn="1"/>
        </p:nvSpPr>
        <p:spPr bwMode="white">
          <a:xfrm>
            <a:off x="404813" y="4547009"/>
            <a:ext cx="915861" cy="190488"/>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tx1"/>
          </a:solidFill>
          <a:ln>
            <a:noFill/>
          </a:ln>
          <a:effectLst/>
        </p:spPr>
        <p:txBody>
          <a:bodyPr wrap="none" anchor="ctr"/>
          <a:lstStyle/>
          <a:p>
            <a:endParaRPr lang="en-GB" sz="1350" noProof="0" dirty="0"/>
          </a:p>
        </p:txBody>
      </p:sp>
      <p:sp>
        <p:nvSpPr>
          <p:cNvPr id="11" name="Subtitle Eyebrow">
            <a:extLst>
              <a:ext uri="{FF2B5EF4-FFF2-40B4-BE49-F238E27FC236}">
                <a16:creationId xmlns:a16="http://schemas.microsoft.com/office/drawing/2014/main" id="{D206BE5F-CEB9-49D1-803B-E295E267D8A4}"/>
              </a:ext>
            </a:extLst>
          </p:cNvPr>
          <p:cNvSpPr>
            <a:spLocks noGrp="1"/>
          </p:cNvSpPr>
          <p:nvPr>
            <p:ph type="subTitle" idx="33" hasCustomPrompt="1"/>
          </p:nvPr>
        </p:nvSpPr>
        <p:spPr>
          <a:xfrm>
            <a:off x="404999" y="361364"/>
            <a:ext cx="1981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tx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dirty="0"/>
              <a:t>Click to add Eyebrow text</a:t>
            </a:r>
          </a:p>
        </p:txBody>
      </p:sp>
      <p:sp>
        <p:nvSpPr>
          <p:cNvPr id="16" name="Footer Placeholder 4">
            <a:extLst>
              <a:ext uri="{FF2B5EF4-FFF2-40B4-BE49-F238E27FC236}">
                <a16:creationId xmlns:a16="http://schemas.microsoft.com/office/drawing/2014/main" id="{0B3134F2-7EC8-4616-B8C4-C0739FE7C4AD}"/>
              </a:ext>
            </a:extLst>
          </p:cNvPr>
          <p:cNvSpPr>
            <a:spLocks noGrp="1"/>
          </p:cNvSpPr>
          <p:nvPr>
            <p:ph type="ftr" sz="quarter" idx="11"/>
          </p:nvPr>
        </p:nvSpPr>
        <p:spPr>
          <a:xfrm>
            <a:off x="2770199" y="361364"/>
            <a:ext cx="3851709" cy="116100"/>
          </a:xfrm>
        </p:spPr>
        <p:txBody>
          <a:bodyPr/>
          <a:lstStyle>
            <a:lvl1pPr>
              <a:defRPr>
                <a:solidFill>
                  <a:schemeClr val="tx1"/>
                </a:solidFill>
              </a:defRPr>
            </a:lvl1pPr>
          </a:lstStyle>
          <a:p>
            <a:endParaRPr lang="en-GB" dirty="0"/>
          </a:p>
        </p:txBody>
      </p:sp>
      <p:sp>
        <p:nvSpPr>
          <p:cNvPr id="17" name="Slide Number Placeholder 5">
            <a:extLst>
              <a:ext uri="{FF2B5EF4-FFF2-40B4-BE49-F238E27FC236}">
                <a16:creationId xmlns:a16="http://schemas.microsoft.com/office/drawing/2014/main" id="{A04E556B-9E2B-4EB6-8D41-01F75CC52BF5}"/>
              </a:ext>
            </a:extLst>
          </p:cNvPr>
          <p:cNvSpPr>
            <a:spLocks noGrp="1"/>
          </p:cNvSpPr>
          <p:nvPr>
            <p:ph type="sldNum" sz="quarter" idx="12"/>
          </p:nvPr>
        </p:nvSpPr>
        <p:spPr>
          <a:xfrm>
            <a:off x="2521800" y="361364"/>
            <a:ext cx="202500" cy="116100"/>
          </a:xfrm>
        </p:spPr>
        <p:txBody>
          <a:bodyPr/>
          <a:lstStyle>
            <a:lvl1pPr>
              <a:defRPr>
                <a:solidFill>
                  <a:schemeClr val="tx1"/>
                </a:solidFill>
              </a:defRPr>
            </a:lvl1p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2157515167"/>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DISPLAY Title Only">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DE4DB6AC-0CD0-4523-A347-0C4D91692F5E}"/>
              </a:ext>
            </a:extLst>
          </p:cNvPr>
          <p:cNvSpPr>
            <a:spLocks noGrp="1"/>
          </p:cNvSpPr>
          <p:nvPr>
            <p:ph type="dt" sz="half" idx="24"/>
          </p:nvPr>
        </p:nvSpPr>
        <p:spPr/>
        <p:txBody>
          <a:bodyPr/>
          <a:lstStyle/>
          <a:p>
            <a:fld id="{A78E5AC6-0044-4D78-99C1-717509E22722}" type="datetime4">
              <a:rPr lang="en-GB" smtClean="0"/>
              <a:t>22 November 2023</a:t>
            </a:fld>
            <a:endParaRPr lang="en-GB" dirty="0"/>
          </a:p>
        </p:txBody>
      </p:sp>
      <p:sp>
        <p:nvSpPr>
          <p:cNvPr id="2" name="Title 1">
            <a:extLst>
              <a:ext uri="{FF2B5EF4-FFF2-40B4-BE49-F238E27FC236}">
                <a16:creationId xmlns:a16="http://schemas.microsoft.com/office/drawing/2014/main" id="{4166AEB5-52F0-4660-8F42-9D54730AF814}"/>
              </a:ext>
            </a:extLst>
          </p:cNvPr>
          <p:cNvSpPr>
            <a:spLocks noGrp="1"/>
          </p:cNvSpPr>
          <p:nvPr>
            <p:ph type="title" hasCustomPrompt="1"/>
          </p:nvPr>
        </p:nvSpPr>
        <p:spPr>
          <a:xfrm>
            <a:off x="404813" y="1485000"/>
            <a:ext cx="4098600" cy="804600"/>
          </a:xfrm>
        </p:spPr>
        <p:txBody>
          <a:bodyPr/>
          <a:lstStyle/>
          <a:p>
            <a:r>
              <a:rPr lang="en-GB" dirty="0"/>
              <a:t>Click to add title</a:t>
            </a:r>
          </a:p>
        </p:txBody>
      </p:sp>
      <p:sp>
        <p:nvSpPr>
          <p:cNvPr id="11" name="Subtitle Eyebrow">
            <a:extLst>
              <a:ext uri="{FF2B5EF4-FFF2-40B4-BE49-F238E27FC236}">
                <a16:creationId xmlns:a16="http://schemas.microsoft.com/office/drawing/2014/main" id="{6BC49434-3EB3-41C0-83F5-556D0CF37030}"/>
              </a:ext>
            </a:extLst>
          </p:cNvPr>
          <p:cNvSpPr>
            <a:spLocks noGrp="1"/>
          </p:cNvSpPr>
          <p:nvPr>
            <p:ph type="subTitle" idx="33" hasCustomPrompt="1"/>
          </p:nvPr>
        </p:nvSpPr>
        <p:spPr>
          <a:xfrm>
            <a:off x="404999" y="361364"/>
            <a:ext cx="1981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accent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dirty="0"/>
              <a:t>Click to add Eyebrow text</a:t>
            </a:r>
          </a:p>
        </p:txBody>
      </p:sp>
      <p:sp>
        <p:nvSpPr>
          <p:cNvPr id="5" name="Footer Placeholder 4">
            <a:extLst>
              <a:ext uri="{FF2B5EF4-FFF2-40B4-BE49-F238E27FC236}">
                <a16:creationId xmlns:a16="http://schemas.microsoft.com/office/drawing/2014/main" id="{0BE2DE24-DF9F-447B-B6C3-908B6DD11E47}"/>
              </a:ext>
            </a:extLst>
          </p:cNvPr>
          <p:cNvSpPr>
            <a:spLocks noGrp="1"/>
          </p:cNvSpPr>
          <p:nvPr>
            <p:ph type="ftr" sz="quarter" idx="25"/>
          </p:nvPr>
        </p:nvSpPr>
        <p:spPr/>
        <p:txBody>
          <a:bodyPr/>
          <a:lstStyle/>
          <a:p>
            <a:endParaRPr lang="en-GB" dirty="0"/>
          </a:p>
        </p:txBody>
      </p:sp>
      <p:sp>
        <p:nvSpPr>
          <p:cNvPr id="6" name="Slide Number Placeholder 5">
            <a:extLst>
              <a:ext uri="{FF2B5EF4-FFF2-40B4-BE49-F238E27FC236}">
                <a16:creationId xmlns:a16="http://schemas.microsoft.com/office/drawing/2014/main" id="{A105EE41-47F6-4260-903A-1FA6906396D7}"/>
              </a:ext>
            </a:extLst>
          </p:cNvPr>
          <p:cNvSpPr>
            <a:spLocks noGrp="1"/>
          </p:cNvSpPr>
          <p:nvPr>
            <p:ph type="sldNum" sz="quarter" idx="26"/>
          </p:nvPr>
        </p:nvSpPr>
        <p:spPr/>
        <p:txBody>
          <a:bodyPr/>
          <a:lstStyle/>
          <a:p>
            <a:fld id="{23AA811B-2EBD-4900-905E-5BE206449611}" type="slidenum">
              <a:rPr lang="en-GB" smtClean="0"/>
              <a:pPr/>
              <a:t>‹#›</a:t>
            </a:fld>
            <a:endParaRPr lang="en-GB" dirty="0"/>
          </a:p>
        </p:txBody>
      </p:sp>
      <p:sp>
        <p:nvSpPr>
          <p:cNvPr id="9" name="Logo">
            <a:extLst>
              <a:ext uri="{FF2B5EF4-FFF2-40B4-BE49-F238E27FC236}">
                <a16:creationId xmlns:a16="http://schemas.microsoft.com/office/drawing/2014/main" id="{A5B96C5F-194D-42EE-8048-996C643AD70D}"/>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350" dirty="0"/>
          </a:p>
        </p:txBody>
      </p:sp>
    </p:spTree>
    <p:extLst>
      <p:ext uri="{BB962C8B-B14F-4D97-AF65-F5344CB8AC3E}">
        <p14:creationId xmlns:p14="http://schemas.microsoft.com/office/powerpoint/2010/main" val="116913894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DISPLAY Title and Top Text ">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DE4DB6AC-0CD0-4523-A347-0C4D91692F5E}"/>
              </a:ext>
            </a:extLst>
          </p:cNvPr>
          <p:cNvSpPr>
            <a:spLocks noGrp="1"/>
          </p:cNvSpPr>
          <p:nvPr>
            <p:ph type="dt" sz="half" idx="24"/>
          </p:nvPr>
        </p:nvSpPr>
        <p:spPr/>
        <p:txBody>
          <a:bodyPr/>
          <a:lstStyle/>
          <a:p>
            <a:fld id="{C99E0EC7-52FC-46E3-A9A5-60CCE854CAD9}" type="datetime4">
              <a:rPr lang="en-GB" smtClean="0"/>
              <a:t>22 November 2023</a:t>
            </a:fld>
            <a:endParaRPr lang="en-GB" dirty="0"/>
          </a:p>
        </p:txBody>
      </p:sp>
      <p:sp>
        <p:nvSpPr>
          <p:cNvPr id="2" name="Title 1">
            <a:extLst>
              <a:ext uri="{FF2B5EF4-FFF2-40B4-BE49-F238E27FC236}">
                <a16:creationId xmlns:a16="http://schemas.microsoft.com/office/drawing/2014/main" id="{4166AEB5-52F0-4660-8F42-9D54730AF814}"/>
              </a:ext>
            </a:extLst>
          </p:cNvPr>
          <p:cNvSpPr>
            <a:spLocks noGrp="1"/>
          </p:cNvSpPr>
          <p:nvPr>
            <p:ph type="title" hasCustomPrompt="1"/>
          </p:nvPr>
        </p:nvSpPr>
        <p:spPr>
          <a:xfrm>
            <a:off x="404813" y="680400"/>
            <a:ext cx="4098600" cy="332100"/>
          </a:xfrm>
        </p:spPr>
        <p:txBody>
          <a:bodyPr/>
          <a:lstStyle/>
          <a:p>
            <a:r>
              <a:rPr lang="en-GB" dirty="0"/>
              <a:t>Click to add title</a:t>
            </a:r>
          </a:p>
        </p:txBody>
      </p:sp>
      <p:sp>
        <p:nvSpPr>
          <p:cNvPr id="11" name="Subtitle Eyebrow">
            <a:extLst>
              <a:ext uri="{FF2B5EF4-FFF2-40B4-BE49-F238E27FC236}">
                <a16:creationId xmlns:a16="http://schemas.microsoft.com/office/drawing/2014/main" id="{6BC49434-3EB3-41C0-83F5-556D0CF37030}"/>
              </a:ext>
            </a:extLst>
          </p:cNvPr>
          <p:cNvSpPr>
            <a:spLocks noGrp="1"/>
          </p:cNvSpPr>
          <p:nvPr>
            <p:ph type="subTitle" idx="33" hasCustomPrompt="1"/>
          </p:nvPr>
        </p:nvSpPr>
        <p:spPr>
          <a:xfrm>
            <a:off x="404999" y="361364"/>
            <a:ext cx="1981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accent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dirty="0"/>
              <a:t>Click to add Eyebrow text</a:t>
            </a:r>
          </a:p>
        </p:txBody>
      </p:sp>
      <p:sp>
        <p:nvSpPr>
          <p:cNvPr id="5" name="Footer Placeholder 4">
            <a:extLst>
              <a:ext uri="{FF2B5EF4-FFF2-40B4-BE49-F238E27FC236}">
                <a16:creationId xmlns:a16="http://schemas.microsoft.com/office/drawing/2014/main" id="{0BE2DE24-DF9F-447B-B6C3-908B6DD11E47}"/>
              </a:ext>
            </a:extLst>
          </p:cNvPr>
          <p:cNvSpPr>
            <a:spLocks noGrp="1"/>
          </p:cNvSpPr>
          <p:nvPr>
            <p:ph type="ftr" sz="quarter" idx="25"/>
          </p:nvPr>
        </p:nvSpPr>
        <p:spPr/>
        <p:txBody>
          <a:bodyPr/>
          <a:lstStyle/>
          <a:p>
            <a:endParaRPr lang="en-GB" dirty="0"/>
          </a:p>
        </p:txBody>
      </p:sp>
      <p:sp>
        <p:nvSpPr>
          <p:cNvPr id="6" name="Slide Number Placeholder 5">
            <a:extLst>
              <a:ext uri="{FF2B5EF4-FFF2-40B4-BE49-F238E27FC236}">
                <a16:creationId xmlns:a16="http://schemas.microsoft.com/office/drawing/2014/main" id="{A105EE41-47F6-4260-903A-1FA6906396D7}"/>
              </a:ext>
            </a:extLst>
          </p:cNvPr>
          <p:cNvSpPr>
            <a:spLocks noGrp="1"/>
          </p:cNvSpPr>
          <p:nvPr>
            <p:ph type="sldNum" sz="quarter" idx="26"/>
          </p:nvPr>
        </p:nvSpPr>
        <p:spPr/>
        <p:txBody>
          <a:bodyPr/>
          <a:lstStyle/>
          <a:p>
            <a:fld id="{23AA811B-2EBD-4900-905E-5BE206449611}" type="slidenum">
              <a:rPr lang="en-GB" smtClean="0"/>
              <a:pPr/>
              <a:t>‹#›</a:t>
            </a:fld>
            <a:endParaRPr lang="en-GB" dirty="0"/>
          </a:p>
        </p:txBody>
      </p:sp>
      <p:sp>
        <p:nvSpPr>
          <p:cNvPr id="9" name="Text Placeholder 8">
            <a:extLst>
              <a:ext uri="{FF2B5EF4-FFF2-40B4-BE49-F238E27FC236}">
                <a16:creationId xmlns:a16="http://schemas.microsoft.com/office/drawing/2014/main" id="{D176210D-BB15-4F94-BBD9-78DBA5A55E22}"/>
              </a:ext>
            </a:extLst>
          </p:cNvPr>
          <p:cNvSpPr>
            <a:spLocks noGrp="1"/>
          </p:cNvSpPr>
          <p:nvPr>
            <p:ph type="body" sz="quarter" idx="34" hasCustomPrompt="1"/>
          </p:nvPr>
        </p:nvSpPr>
        <p:spPr>
          <a:xfrm>
            <a:off x="405000" y="1012500"/>
            <a:ext cx="4098600" cy="483300"/>
          </a:xfrm>
        </p:spPr>
        <p:txBody>
          <a:bodyPr/>
          <a:lstStyle/>
          <a:p>
            <a:pPr lvl="0"/>
            <a:r>
              <a:rPr lang="en-GB" noProof="0" dirty="0"/>
              <a:t>Click to add text                                                                                                                                                                                                     Enter &amp; TAB for next text level                                                                                                                                                                         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Logo">
            <a:extLst>
              <a:ext uri="{FF2B5EF4-FFF2-40B4-BE49-F238E27FC236}">
                <a16:creationId xmlns:a16="http://schemas.microsoft.com/office/drawing/2014/main" id="{513A64FF-A7A1-4A75-B78B-C49F660B20B4}"/>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350" dirty="0"/>
          </a:p>
        </p:txBody>
      </p:sp>
    </p:spTree>
    <p:extLst>
      <p:ext uri="{BB962C8B-B14F-4D97-AF65-F5344CB8AC3E}">
        <p14:creationId xmlns:p14="http://schemas.microsoft.com/office/powerpoint/2010/main" val="313951837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IDEBAR Gradient">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305BCBE0-A72F-44F9-B907-61C45B8CE45F}"/>
              </a:ext>
            </a:extLst>
          </p:cNvPr>
          <p:cNvSpPr>
            <a:spLocks noGrp="1"/>
          </p:cNvSpPr>
          <p:nvPr>
            <p:ph type="dt" sz="half" idx="24"/>
          </p:nvPr>
        </p:nvSpPr>
        <p:spPr/>
        <p:txBody>
          <a:bodyPr/>
          <a:lstStyle/>
          <a:p>
            <a:fld id="{6C25432C-546C-4B94-94D2-CBD83D0F1276}" type="datetime4">
              <a:rPr lang="en-GB" smtClean="0"/>
              <a:t>22 November 2023</a:t>
            </a:fld>
            <a:endParaRPr lang="en-GB" dirty="0"/>
          </a:p>
        </p:txBody>
      </p:sp>
      <p:pic>
        <p:nvPicPr>
          <p:cNvPr id="20" name="Graphics">
            <a:extLst>
              <a:ext uri="{FF2B5EF4-FFF2-40B4-BE49-F238E27FC236}">
                <a16:creationId xmlns:a16="http://schemas.microsoft.com/office/drawing/2014/main" id="{E14E4409-3728-490A-AB72-0EEC9B1E53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1" name="Freeform: Shape 20">
            <a:extLst>
              <a:ext uri="{FF2B5EF4-FFF2-40B4-BE49-F238E27FC236}">
                <a16:creationId xmlns:a16="http://schemas.microsoft.com/office/drawing/2014/main" id="{783B00A4-20D6-495F-906F-445B9363312B}"/>
              </a:ext>
            </a:extLst>
          </p:cNvPr>
          <p:cNvSpPr/>
          <p:nvPr userDrawn="1"/>
        </p:nvSpPr>
        <p:spPr bwMode="white">
          <a:xfrm>
            <a:off x="2261813" y="0"/>
            <a:ext cx="6882187" cy="5143500"/>
          </a:xfrm>
          <a:custGeom>
            <a:avLst/>
            <a:gdLst>
              <a:gd name="connsiteX0" fmla="*/ 2 w 9007473"/>
              <a:gd name="connsiteY0" fmla="*/ 1865314 h 6858000"/>
              <a:gd name="connsiteX1" fmla="*/ 2 w 9007473"/>
              <a:gd name="connsiteY1" fmla="*/ 2093913 h 6858000"/>
              <a:gd name="connsiteX2" fmla="*/ 179926 w 9007473"/>
              <a:gd name="connsiteY2" fmla="*/ 1979614 h 6858000"/>
              <a:gd name="connsiteX3" fmla="*/ 0 w 9007473"/>
              <a:gd name="connsiteY3" fmla="*/ 0 h 6858000"/>
              <a:gd name="connsiteX4" fmla="*/ 9007473 w 9007473"/>
              <a:gd name="connsiteY4" fmla="*/ 0 h 6858000"/>
              <a:gd name="connsiteX5" fmla="*/ 9007473 w 9007473"/>
              <a:gd name="connsiteY5" fmla="*/ 6858000 h 6858000"/>
              <a:gd name="connsiteX6" fmla="*/ 0 w 90074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7473" h="6858000">
                <a:moveTo>
                  <a:pt x="2" y="1865314"/>
                </a:moveTo>
                <a:lnTo>
                  <a:pt x="2" y="2093913"/>
                </a:lnTo>
                <a:lnTo>
                  <a:pt x="179926" y="1979614"/>
                </a:lnTo>
                <a:close/>
                <a:moveTo>
                  <a:pt x="0" y="0"/>
                </a:moveTo>
                <a:lnTo>
                  <a:pt x="9007473" y="0"/>
                </a:lnTo>
                <a:lnTo>
                  <a:pt x="900747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50" dirty="0"/>
          </a:p>
        </p:txBody>
      </p:sp>
      <p:sp>
        <p:nvSpPr>
          <p:cNvPr id="23" name="Logo">
            <a:extLst>
              <a:ext uri="{FF2B5EF4-FFF2-40B4-BE49-F238E27FC236}">
                <a16:creationId xmlns:a16="http://schemas.microsoft.com/office/drawing/2014/main" id="{E4355A66-8151-441E-ACDA-BF23348F00F5}"/>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350" dirty="0"/>
          </a:p>
        </p:txBody>
      </p:sp>
      <p:sp>
        <p:nvSpPr>
          <p:cNvPr id="4" name="Title 3">
            <a:extLst>
              <a:ext uri="{FF2B5EF4-FFF2-40B4-BE49-F238E27FC236}">
                <a16:creationId xmlns:a16="http://schemas.microsoft.com/office/drawing/2014/main" id="{5DDF5836-A53C-4F9D-8208-19EFA158B21C}"/>
              </a:ext>
            </a:extLst>
          </p:cNvPr>
          <p:cNvSpPr>
            <a:spLocks noGrp="1"/>
          </p:cNvSpPr>
          <p:nvPr>
            <p:ph type="title" hasCustomPrompt="1"/>
          </p:nvPr>
        </p:nvSpPr>
        <p:spPr bwMode="white">
          <a:xfrm>
            <a:off x="405000" y="1012500"/>
            <a:ext cx="1657800" cy="1215000"/>
          </a:xfrm>
        </p:spPr>
        <p:txBody>
          <a:bodyPr/>
          <a:lstStyle>
            <a:lvl1pPr>
              <a:defRPr sz="1650">
                <a:solidFill>
                  <a:schemeClr val="bg1"/>
                </a:solidFill>
              </a:defRPr>
            </a:lvl1pPr>
          </a:lstStyle>
          <a:p>
            <a:r>
              <a:rPr lang="en-GB" dirty="0"/>
              <a:t>Click to add title</a:t>
            </a:r>
          </a:p>
        </p:txBody>
      </p:sp>
      <p:sp>
        <p:nvSpPr>
          <p:cNvPr id="6" name="Text Placeholder 5">
            <a:extLst>
              <a:ext uri="{FF2B5EF4-FFF2-40B4-BE49-F238E27FC236}">
                <a16:creationId xmlns:a16="http://schemas.microsoft.com/office/drawing/2014/main" id="{95BBD86D-97AD-430E-9A57-01ADDD608E45}"/>
              </a:ext>
            </a:extLst>
          </p:cNvPr>
          <p:cNvSpPr>
            <a:spLocks noGrp="1"/>
          </p:cNvSpPr>
          <p:nvPr>
            <p:ph type="body" sz="quarter" idx="21" hasCustomPrompt="1"/>
          </p:nvPr>
        </p:nvSpPr>
        <p:spPr>
          <a:xfrm>
            <a:off x="405000" y="2295000"/>
            <a:ext cx="1657800" cy="24408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noProof="0" dirty="0"/>
              <a:t>Click to add text                 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22" name="Subtitle Eyebrow">
            <a:extLst>
              <a:ext uri="{FF2B5EF4-FFF2-40B4-BE49-F238E27FC236}">
                <a16:creationId xmlns:a16="http://schemas.microsoft.com/office/drawing/2014/main" id="{73F544EF-7F8D-4C5B-9DAD-E103EDE1988A}"/>
              </a:ext>
            </a:extLst>
          </p:cNvPr>
          <p:cNvSpPr>
            <a:spLocks noGrp="1"/>
          </p:cNvSpPr>
          <p:nvPr>
            <p:ph type="subTitle" idx="33" hasCustomPrompt="1"/>
          </p:nvPr>
        </p:nvSpPr>
        <p:spPr>
          <a:xfrm>
            <a:off x="404999" y="361364"/>
            <a:ext cx="1657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bg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dirty="0"/>
              <a:t>Click to add Eyebrow text</a:t>
            </a:r>
          </a:p>
        </p:txBody>
      </p:sp>
      <p:sp>
        <p:nvSpPr>
          <p:cNvPr id="12" name="Footer Placeholder 11">
            <a:extLst>
              <a:ext uri="{FF2B5EF4-FFF2-40B4-BE49-F238E27FC236}">
                <a16:creationId xmlns:a16="http://schemas.microsoft.com/office/drawing/2014/main" id="{335DA131-1B1A-4190-8E80-D3E5E3F6A578}"/>
              </a:ext>
            </a:extLst>
          </p:cNvPr>
          <p:cNvSpPr>
            <a:spLocks noGrp="1"/>
          </p:cNvSpPr>
          <p:nvPr>
            <p:ph type="ftr" sz="quarter" idx="25"/>
          </p:nvPr>
        </p:nvSpPr>
        <p:spPr/>
        <p:txBody>
          <a:bodyPr/>
          <a:lstStyle/>
          <a:p>
            <a:endParaRPr lang="en-GB" dirty="0"/>
          </a:p>
        </p:txBody>
      </p:sp>
      <p:sp>
        <p:nvSpPr>
          <p:cNvPr id="18" name="Slide Number Placeholder 17">
            <a:extLst>
              <a:ext uri="{FF2B5EF4-FFF2-40B4-BE49-F238E27FC236}">
                <a16:creationId xmlns:a16="http://schemas.microsoft.com/office/drawing/2014/main" id="{F757291D-FDE8-4C50-A167-DF40C225CDDC}"/>
              </a:ext>
            </a:extLst>
          </p:cNvPr>
          <p:cNvSpPr>
            <a:spLocks noGrp="1"/>
          </p:cNvSpPr>
          <p:nvPr>
            <p:ph type="sldNum" sz="quarter" idx="26"/>
          </p:nvPr>
        </p:nvSpPr>
        <p:spPr/>
        <p:txBody>
          <a:body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376063573"/>
      </p:ext>
    </p:extLst>
  </p:cSld>
  <p:clrMapOvr>
    <a:masterClrMapping/>
  </p:clrMapOvr>
  <p:extLst>
    <p:ext uri="{DCECCB84-F9BA-43D5-87BE-67443E8EF086}">
      <p15:sldGuideLst xmlns:p15="http://schemas.microsoft.com/office/powerpoint/2012/main">
        <p15:guide id="1" orient="horz" pos="1493" userDrawn="1">
          <p15:clr>
            <a:srgbClr val="FBAE40"/>
          </p15:clr>
        </p15:guide>
        <p15:guide id="2" orient="horz" pos="1661" userDrawn="1">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IDEBAR Stone Gray">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305BCBE0-A72F-44F9-B907-61C45B8CE45F}"/>
              </a:ext>
            </a:extLst>
          </p:cNvPr>
          <p:cNvSpPr>
            <a:spLocks noGrp="1"/>
          </p:cNvSpPr>
          <p:nvPr>
            <p:ph type="dt" sz="half" idx="24"/>
          </p:nvPr>
        </p:nvSpPr>
        <p:spPr/>
        <p:txBody>
          <a:bodyPr/>
          <a:lstStyle/>
          <a:p>
            <a:fld id="{AA227A8B-438B-40F9-BE80-A730A3920172}" type="datetime4">
              <a:rPr lang="en-GB" smtClean="0"/>
              <a:t>22 November 2023</a:t>
            </a:fld>
            <a:endParaRPr lang="en-GB" dirty="0"/>
          </a:p>
        </p:txBody>
      </p:sp>
      <p:sp>
        <p:nvSpPr>
          <p:cNvPr id="19" name="Background">
            <a:extLst>
              <a:ext uri="{FF2B5EF4-FFF2-40B4-BE49-F238E27FC236}">
                <a16:creationId xmlns:a16="http://schemas.microsoft.com/office/drawing/2014/main" id="{7084BBB7-2084-4752-B455-CD607B1E374B}"/>
              </a:ext>
            </a:extLst>
          </p:cNvPr>
          <p:cNvSpPr/>
          <p:nvPr userDrawn="1"/>
        </p:nvSpPr>
        <p:spPr>
          <a:xfrm>
            <a:off x="0" y="0"/>
            <a:ext cx="9144900" cy="5146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noProof="0" dirty="0"/>
          </a:p>
        </p:txBody>
      </p:sp>
      <p:sp>
        <p:nvSpPr>
          <p:cNvPr id="21" name="Freeform: Shape 20">
            <a:extLst>
              <a:ext uri="{FF2B5EF4-FFF2-40B4-BE49-F238E27FC236}">
                <a16:creationId xmlns:a16="http://schemas.microsoft.com/office/drawing/2014/main" id="{783B00A4-20D6-495F-906F-445B9363312B}"/>
              </a:ext>
            </a:extLst>
          </p:cNvPr>
          <p:cNvSpPr/>
          <p:nvPr userDrawn="1"/>
        </p:nvSpPr>
        <p:spPr bwMode="white">
          <a:xfrm>
            <a:off x="2261813" y="0"/>
            <a:ext cx="6882187" cy="5143500"/>
          </a:xfrm>
          <a:custGeom>
            <a:avLst/>
            <a:gdLst>
              <a:gd name="connsiteX0" fmla="*/ 2 w 9007473"/>
              <a:gd name="connsiteY0" fmla="*/ 1865314 h 6858000"/>
              <a:gd name="connsiteX1" fmla="*/ 2 w 9007473"/>
              <a:gd name="connsiteY1" fmla="*/ 2093913 h 6858000"/>
              <a:gd name="connsiteX2" fmla="*/ 179926 w 9007473"/>
              <a:gd name="connsiteY2" fmla="*/ 1979614 h 6858000"/>
              <a:gd name="connsiteX3" fmla="*/ 0 w 9007473"/>
              <a:gd name="connsiteY3" fmla="*/ 0 h 6858000"/>
              <a:gd name="connsiteX4" fmla="*/ 9007473 w 9007473"/>
              <a:gd name="connsiteY4" fmla="*/ 0 h 6858000"/>
              <a:gd name="connsiteX5" fmla="*/ 9007473 w 9007473"/>
              <a:gd name="connsiteY5" fmla="*/ 6858000 h 6858000"/>
              <a:gd name="connsiteX6" fmla="*/ 0 w 90074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7473" h="6858000">
                <a:moveTo>
                  <a:pt x="2" y="1865314"/>
                </a:moveTo>
                <a:lnTo>
                  <a:pt x="2" y="2093913"/>
                </a:lnTo>
                <a:lnTo>
                  <a:pt x="179926" y="1979614"/>
                </a:lnTo>
                <a:close/>
                <a:moveTo>
                  <a:pt x="0" y="0"/>
                </a:moveTo>
                <a:lnTo>
                  <a:pt x="9007473" y="0"/>
                </a:lnTo>
                <a:lnTo>
                  <a:pt x="900747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50" dirty="0"/>
          </a:p>
        </p:txBody>
      </p:sp>
      <p:sp>
        <p:nvSpPr>
          <p:cNvPr id="23" name="Logo">
            <a:extLst>
              <a:ext uri="{FF2B5EF4-FFF2-40B4-BE49-F238E27FC236}">
                <a16:creationId xmlns:a16="http://schemas.microsoft.com/office/drawing/2014/main" id="{E4355A66-8151-441E-ACDA-BF23348F00F5}"/>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350" dirty="0"/>
          </a:p>
        </p:txBody>
      </p:sp>
      <p:sp>
        <p:nvSpPr>
          <p:cNvPr id="4" name="Title 3">
            <a:extLst>
              <a:ext uri="{FF2B5EF4-FFF2-40B4-BE49-F238E27FC236}">
                <a16:creationId xmlns:a16="http://schemas.microsoft.com/office/drawing/2014/main" id="{5DDF5836-A53C-4F9D-8208-19EFA158B21C}"/>
              </a:ext>
            </a:extLst>
          </p:cNvPr>
          <p:cNvSpPr>
            <a:spLocks noGrp="1"/>
          </p:cNvSpPr>
          <p:nvPr>
            <p:ph type="title" hasCustomPrompt="1"/>
          </p:nvPr>
        </p:nvSpPr>
        <p:spPr bwMode="white">
          <a:xfrm>
            <a:off x="405000" y="1012500"/>
            <a:ext cx="1657800" cy="1215000"/>
          </a:xfrm>
        </p:spPr>
        <p:txBody>
          <a:bodyPr/>
          <a:lstStyle>
            <a:lvl1pPr>
              <a:defRPr sz="1650">
                <a:solidFill>
                  <a:schemeClr val="tx1"/>
                </a:solidFill>
              </a:defRPr>
            </a:lvl1pPr>
          </a:lstStyle>
          <a:p>
            <a:r>
              <a:rPr lang="en-GB" dirty="0"/>
              <a:t>Click to add title</a:t>
            </a:r>
          </a:p>
        </p:txBody>
      </p:sp>
      <p:sp>
        <p:nvSpPr>
          <p:cNvPr id="6" name="Text Placeholder 5">
            <a:extLst>
              <a:ext uri="{FF2B5EF4-FFF2-40B4-BE49-F238E27FC236}">
                <a16:creationId xmlns:a16="http://schemas.microsoft.com/office/drawing/2014/main" id="{95BBD86D-97AD-430E-9A57-01ADDD608E45}"/>
              </a:ext>
            </a:extLst>
          </p:cNvPr>
          <p:cNvSpPr>
            <a:spLocks noGrp="1"/>
          </p:cNvSpPr>
          <p:nvPr>
            <p:ph type="body" sz="quarter" idx="21" hasCustomPrompt="1"/>
          </p:nvPr>
        </p:nvSpPr>
        <p:spPr>
          <a:xfrm>
            <a:off x="405000" y="2297700"/>
            <a:ext cx="1657800" cy="2440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noProof="0" dirty="0"/>
              <a:t>Click to add text                 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22" name="Subtitle Eyebrow">
            <a:extLst>
              <a:ext uri="{FF2B5EF4-FFF2-40B4-BE49-F238E27FC236}">
                <a16:creationId xmlns:a16="http://schemas.microsoft.com/office/drawing/2014/main" id="{73F544EF-7F8D-4C5B-9DAD-E103EDE1988A}"/>
              </a:ext>
            </a:extLst>
          </p:cNvPr>
          <p:cNvSpPr>
            <a:spLocks noGrp="1"/>
          </p:cNvSpPr>
          <p:nvPr>
            <p:ph type="subTitle" idx="33" hasCustomPrompt="1"/>
          </p:nvPr>
        </p:nvSpPr>
        <p:spPr>
          <a:xfrm>
            <a:off x="404999" y="361364"/>
            <a:ext cx="1657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accent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dirty="0"/>
              <a:t>Click to add Eyebrow text</a:t>
            </a:r>
          </a:p>
        </p:txBody>
      </p:sp>
      <p:sp>
        <p:nvSpPr>
          <p:cNvPr id="12" name="Footer Placeholder 11">
            <a:extLst>
              <a:ext uri="{FF2B5EF4-FFF2-40B4-BE49-F238E27FC236}">
                <a16:creationId xmlns:a16="http://schemas.microsoft.com/office/drawing/2014/main" id="{335DA131-1B1A-4190-8E80-D3E5E3F6A578}"/>
              </a:ext>
            </a:extLst>
          </p:cNvPr>
          <p:cNvSpPr>
            <a:spLocks noGrp="1"/>
          </p:cNvSpPr>
          <p:nvPr>
            <p:ph type="ftr" sz="quarter" idx="25"/>
          </p:nvPr>
        </p:nvSpPr>
        <p:spPr/>
        <p:txBody>
          <a:bodyPr/>
          <a:lstStyle/>
          <a:p>
            <a:endParaRPr lang="en-GB" dirty="0"/>
          </a:p>
        </p:txBody>
      </p:sp>
      <p:sp>
        <p:nvSpPr>
          <p:cNvPr id="18" name="Slide Number Placeholder 17">
            <a:extLst>
              <a:ext uri="{FF2B5EF4-FFF2-40B4-BE49-F238E27FC236}">
                <a16:creationId xmlns:a16="http://schemas.microsoft.com/office/drawing/2014/main" id="{F757291D-FDE8-4C50-A167-DF40C225CDDC}"/>
              </a:ext>
            </a:extLst>
          </p:cNvPr>
          <p:cNvSpPr>
            <a:spLocks noGrp="1"/>
          </p:cNvSpPr>
          <p:nvPr>
            <p:ph type="sldNum" sz="quarter" idx="26"/>
          </p:nvPr>
        </p:nvSpPr>
        <p:spPr/>
        <p:txBody>
          <a:body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2612247251"/>
      </p:ext>
    </p:extLst>
  </p:cSld>
  <p:clrMapOvr>
    <a:masterClrMapping/>
  </p:clrMapOvr>
  <p:extLst>
    <p:ext uri="{DCECCB84-F9BA-43D5-87BE-67443E8EF086}">
      <p15:sldGuideLst xmlns:p15="http://schemas.microsoft.com/office/powerpoint/2012/main">
        <p15:guide id="1" orient="horz" pos="1493" userDrawn="1">
          <p15:clr>
            <a:srgbClr val="FBAE40"/>
          </p15:clr>
        </p15:guide>
        <p15:guide id="2" orient="horz" pos="1661" userDrawn="1">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IDEBAR Grapefruit">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305BCBE0-A72F-44F9-B907-61C45B8CE45F}"/>
              </a:ext>
            </a:extLst>
          </p:cNvPr>
          <p:cNvSpPr>
            <a:spLocks noGrp="1"/>
          </p:cNvSpPr>
          <p:nvPr>
            <p:ph type="dt" sz="half" idx="24"/>
          </p:nvPr>
        </p:nvSpPr>
        <p:spPr/>
        <p:txBody>
          <a:bodyPr/>
          <a:lstStyle/>
          <a:p>
            <a:fld id="{9595C688-6127-46A9-B815-9AEC323BA8F7}" type="datetime4">
              <a:rPr lang="en-GB" smtClean="0"/>
              <a:t>22 November 2023</a:t>
            </a:fld>
            <a:endParaRPr lang="en-GB" dirty="0"/>
          </a:p>
        </p:txBody>
      </p:sp>
      <p:sp>
        <p:nvSpPr>
          <p:cNvPr id="19" name="Background">
            <a:extLst>
              <a:ext uri="{FF2B5EF4-FFF2-40B4-BE49-F238E27FC236}">
                <a16:creationId xmlns:a16="http://schemas.microsoft.com/office/drawing/2014/main" id="{7084BBB7-2084-4752-B455-CD607B1E374B}"/>
              </a:ext>
            </a:extLst>
          </p:cNvPr>
          <p:cNvSpPr/>
          <p:nvPr userDrawn="1"/>
        </p:nvSpPr>
        <p:spPr>
          <a:xfrm>
            <a:off x="0" y="0"/>
            <a:ext cx="9144900" cy="5146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noProof="0" dirty="0"/>
          </a:p>
        </p:txBody>
      </p:sp>
      <p:sp>
        <p:nvSpPr>
          <p:cNvPr id="21" name="Freeform: Shape 20">
            <a:extLst>
              <a:ext uri="{FF2B5EF4-FFF2-40B4-BE49-F238E27FC236}">
                <a16:creationId xmlns:a16="http://schemas.microsoft.com/office/drawing/2014/main" id="{783B00A4-20D6-495F-906F-445B9363312B}"/>
              </a:ext>
            </a:extLst>
          </p:cNvPr>
          <p:cNvSpPr/>
          <p:nvPr userDrawn="1"/>
        </p:nvSpPr>
        <p:spPr bwMode="white">
          <a:xfrm>
            <a:off x="2261813" y="0"/>
            <a:ext cx="6882187" cy="5143500"/>
          </a:xfrm>
          <a:custGeom>
            <a:avLst/>
            <a:gdLst>
              <a:gd name="connsiteX0" fmla="*/ 2 w 9007473"/>
              <a:gd name="connsiteY0" fmla="*/ 1865314 h 6858000"/>
              <a:gd name="connsiteX1" fmla="*/ 2 w 9007473"/>
              <a:gd name="connsiteY1" fmla="*/ 2093913 h 6858000"/>
              <a:gd name="connsiteX2" fmla="*/ 179926 w 9007473"/>
              <a:gd name="connsiteY2" fmla="*/ 1979614 h 6858000"/>
              <a:gd name="connsiteX3" fmla="*/ 0 w 9007473"/>
              <a:gd name="connsiteY3" fmla="*/ 0 h 6858000"/>
              <a:gd name="connsiteX4" fmla="*/ 9007473 w 9007473"/>
              <a:gd name="connsiteY4" fmla="*/ 0 h 6858000"/>
              <a:gd name="connsiteX5" fmla="*/ 9007473 w 9007473"/>
              <a:gd name="connsiteY5" fmla="*/ 6858000 h 6858000"/>
              <a:gd name="connsiteX6" fmla="*/ 0 w 90074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7473" h="6858000">
                <a:moveTo>
                  <a:pt x="2" y="1865314"/>
                </a:moveTo>
                <a:lnTo>
                  <a:pt x="2" y="2093913"/>
                </a:lnTo>
                <a:lnTo>
                  <a:pt x="179926" y="1979614"/>
                </a:lnTo>
                <a:close/>
                <a:moveTo>
                  <a:pt x="0" y="0"/>
                </a:moveTo>
                <a:lnTo>
                  <a:pt x="9007473" y="0"/>
                </a:lnTo>
                <a:lnTo>
                  <a:pt x="900747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50" dirty="0"/>
          </a:p>
        </p:txBody>
      </p:sp>
      <p:sp>
        <p:nvSpPr>
          <p:cNvPr id="23" name="Logo">
            <a:extLst>
              <a:ext uri="{FF2B5EF4-FFF2-40B4-BE49-F238E27FC236}">
                <a16:creationId xmlns:a16="http://schemas.microsoft.com/office/drawing/2014/main" id="{E4355A66-8151-441E-ACDA-BF23348F00F5}"/>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350" dirty="0"/>
          </a:p>
        </p:txBody>
      </p:sp>
      <p:sp>
        <p:nvSpPr>
          <p:cNvPr id="4" name="Title 3">
            <a:extLst>
              <a:ext uri="{FF2B5EF4-FFF2-40B4-BE49-F238E27FC236}">
                <a16:creationId xmlns:a16="http://schemas.microsoft.com/office/drawing/2014/main" id="{5DDF5836-A53C-4F9D-8208-19EFA158B21C}"/>
              </a:ext>
            </a:extLst>
          </p:cNvPr>
          <p:cNvSpPr>
            <a:spLocks noGrp="1"/>
          </p:cNvSpPr>
          <p:nvPr>
            <p:ph type="title" hasCustomPrompt="1"/>
          </p:nvPr>
        </p:nvSpPr>
        <p:spPr bwMode="white">
          <a:xfrm>
            <a:off x="405000" y="1012500"/>
            <a:ext cx="1657800" cy="1215000"/>
          </a:xfrm>
        </p:spPr>
        <p:txBody>
          <a:bodyPr/>
          <a:lstStyle>
            <a:lvl1pPr>
              <a:defRPr sz="1650">
                <a:solidFill>
                  <a:schemeClr val="bg1"/>
                </a:solidFill>
              </a:defRPr>
            </a:lvl1pPr>
          </a:lstStyle>
          <a:p>
            <a:r>
              <a:rPr lang="en-GB" dirty="0"/>
              <a:t>Click to add title</a:t>
            </a:r>
          </a:p>
        </p:txBody>
      </p:sp>
      <p:sp>
        <p:nvSpPr>
          <p:cNvPr id="6" name="Text Placeholder 5">
            <a:extLst>
              <a:ext uri="{FF2B5EF4-FFF2-40B4-BE49-F238E27FC236}">
                <a16:creationId xmlns:a16="http://schemas.microsoft.com/office/drawing/2014/main" id="{95BBD86D-97AD-430E-9A57-01ADDD608E45}"/>
              </a:ext>
            </a:extLst>
          </p:cNvPr>
          <p:cNvSpPr>
            <a:spLocks noGrp="1"/>
          </p:cNvSpPr>
          <p:nvPr>
            <p:ph type="body" sz="quarter" idx="21" hasCustomPrompt="1"/>
          </p:nvPr>
        </p:nvSpPr>
        <p:spPr>
          <a:xfrm>
            <a:off x="405000" y="2297700"/>
            <a:ext cx="1657800" cy="24408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noProof="0" dirty="0"/>
              <a:t>Click to add text                 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22" name="Subtitle Eyebrow">
            <a:extLst>
              <a:ext uri="{FF2B5EF4-FFF2-40B4-BE49-F238E27FC236}">
                <a16:creationId xmlns:a16="http://schemas.microsoft.com/office/drawing/2014/main" id="{73F544EF-7F8D-4C5B-9DAD-E103EDE1988A}"/>
              </a:ext>
            </a:extLst>
          </p:cNvPr>
          <p:cNvSpPr>
            <a:spLocks noGrp="1"/>
          </p:cNvSpPr>
          <p:nvPr>
            <p:ph type="subTitle" idx="33" hasCustomPrompt="1"/>
          </p:nvPr>
        </p:nvSpPr>
        <p:spPr>
          <a:xfrm>
            <a:off x="404999" y="361364"/>
            <a:ext cx="1657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bg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dirty="0"/>
              <a:t>Click to add Eyebrow text</a:t>
            </a:r>
          </a:p>
        </p:txBody>
      </p:sp>
      <p:sp>
        <p:nvSpPr>
          <p:cNvPr id="12" name="Footer Placeholder 11">
            <a:extLst>
              <a:ext uri="{FF2B5EF4-FFF2-40B4-BE49-F238E27FC236}">
                <a16:creationId xmlns:a16="http://schemas.microsoft.com/office/drawing/2014/main" id="{335DA131-1B1A-4190-8E80-D3E5E3F6A578}"/>
              </a:ext>
            </a:extLst>
          </p:cNvPr>
          <p:cNvSpPr>
            <a:spLocks noGrp="1"/>
          </p:cNvSpPr>
          <p:nvPr>
            <p:ph type="ftr" sz="quarter" idx="25"/>
          </p:nvPr>
        </p:nvSpPr>
        <p:spPr/>
        <p:txBody>
          <a:bodyPr/>
          <a:lstStyle/>
          <a:p>
            <a:endParaRPr lang="en-GB" dirty="0"/>
          </a:p>
        </p:txBody>
      </p:sp>
      <p:sp>
        <p:nvSpPr>
          <p:cNvPr id="18" name="Slide Number Placeholder 17">
            <a:extLst>
              <a:ext uri="{FF2B5EF4-FFF2-40B4-BE49-F238E27FC236}">
                <a16:creationId xmlns:a16="http://schemas.microsoft.com/office/drawing/2014/main" id="{F757291D-FDE8-4C50-A167-DF40C225CDDC}"/>
              </a:ext>
            </a:extLst>
          </p:cNvPr>
          <p:cNvSpPr>
            <a:spLocks noGrp="1"/>
          </p:cNvSpPr>
          <p:nvPr>
            <p:ph type="sldNum" sz="quarter" idx="26"/>
          </p:nvPr>
        </p:nvSpPr>
        <p:spPr/>
        <p:txBody>
          <a:body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507941604"/>
      </p:ext>
    </p:extLst>
  </p:cSld>
  <p:clrMapOvr>
    <a:masterClrMapping/>
  </p:clrMapOvr>
  <p:extLst>
    <p:ext uri="{DCECCB84-F9BA-43D5-87BE-67443E8EF086}">
      <p15:sldGuideLst xmlns:p15="http://schemas.microsoft.com/office/powerpoint/2012/main">
        <p15:guide id="1" orient="horz" pos="1493" userDrawn="1">
          <p15:clr>
            <a:srgbClr val="FBAE40"/>
          </p15:clr>
        </p15:guide>
        <p15:guide id="2" orient="horz" pos="1661" userDrawn="1">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IDEBAR Plum">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305BCBE0-A72F-44F9-B907-61C45B8CE45F}"/>
              </a:ext>
            </a:extLst>
          </p:cNvPr>
          <p:cNvSpPr>
            <a:spLocks noGrp="1"/>
          </p:cNvSpPr>
          <p:nvPr>
            <p:ph type="dt" sz="half" idx="24"/>
          </p:nvPr>
        </p:nvSpPr>
        <p:spPr/>
        <p:txBody>
          <a:bodyPr/>
          <a:lstStyle/>
          <a:p>
            <a:fld id="{BA3562DA-4B42-48F9-B4B2-94FECFDED708}" type="datetime4">
              <a:rPr lang="en-GB" smtClean="0"/>
              <a:t>22 November 2023</a:t>
            </a:fld>
            <a:endParaRPr lang="en-GB" dirty="0"/>
          </a:p>
        </p:txBody>
      </p:sp>
      <p:sp>
        <p:nvSpPr>
          <p:cNvPr id="19" name="Background">
            <a:extLst>
              <a:ext uri="{FF2B5EF4-FFF2-40B4-BE49-F238E27FC236}">
                <a16:creationId xmlns:a16="http://schemas.microsoft.com/office/drawing/2014/main" id="{7084BBB7-2084-4752-B455-CD607B1E374B}"/>
              </a:ext>
            </a:extLst>
          </p:cNvPr>
          <p:cNvSpPr/>
          <p:nvPr userDrawn="1"/>
        </p:nvSpPr>
        <p:spPr>
          <a:xfrm>
            <a:off x="0" y="0"/>
            <a:ext cx="9144900" cy="5146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noProof="0" dirty="0"/>
          </a:p>
        </p:txBody>
      </p:sp>
      <p:sp>
        <p:nvSpPr>
          <p:cNvPr id="21" name="Freeform: Shape 20">
            <a:extLst>
              <a:ext uri="{FF2B5EF4-FFF2-40B4-BE49-F238E27FC236}">
                <a16:creationId xmlns:a16="http://schemas.microsoft.com/office/drawing/2014/main" id="{783B00A4-20D6-495F-906F-445B9363312B}"/>
              </a:ext>
            </a:extLst>
          </p:cNvPr>
          <p:cNvSpPr/>
          <p:nvPr userDrawn="1"/>
        </p:nvSpPr>
        <p:spPr bwMode="white">
          <a:xfrm>
            <a:off x="2261813" y="0"/>
            <a:ext cx="6882187" cy="5143500"/>
          </a:xfrm>
          <a:custGeom>
            <a:avLst/>
            <a:gdLst>
              <a:gd name="connsiteX0" fmla="*/ 2 w 9007473"/>
              <a:gd name="connsiteY0" fmla="*/ 1865314 h 6858000"/>
              <a:gd name="connsiteX1" fmla="*/ 2 w 9007473"/>
              <a:gd name="connsiteY1" fmla="*/ 2093913 h 6858000"/>
              <a:gd name="connsiteX2" fmla="*/ 179926 w 9007473"/>
              <a:gd name="connsiteY2" fmla="*/ 1979614 h 6858000"/>
              <a:gd name="connsiteX3" fmla="*/ 0 w 9007473"/>
              <a:gd name="connsiteY3" fmla="*/ 0 h 6858000"/>
              <a:gd name="connsiteX4" fmla="*/ 9007473 w 9007473"/>
              <a:gd name="connsiteY4" fmla="*/ 0 h 6858000"/>
              <a:gd name="connsiteX5" fmla="*/ 9007473 w 9007473"/>
              <a:gd name="connsiteY5" fmla="*/ 6858000 h 6858000"/>
              <a:gd name="connsiteX6" fmla="*/ 0 w 90074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7473" h="6858000">
                <a:moveTo>
                  <a:pt x="2" y="1865314"/>
                </a:moveTo>
                <a:lnTo>
                  <a:pt x="2" y="2093913"/>
                </a:lnTo>
                <a:lnTo>
                  <a:pt x="179926" y="1979614"/>
                </a:lnTo>
                <a:close/>
                <a:moveTo>
                  <a:pt x="0" y="0"/>
                </a:moveTo>
                <a:lnTo>
                  <a:pt x="9007473" y="0"/>
                </a:lnTo>
                <a:lnTo>
                  <a:pt x="900747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50" dirty="0"/>
          </a:p>
        </p:txBody>
      </p:sp>
      <p:sp>
        <p:nvSpPr>
          <p:cNvPr id="23" name="Logo">
            <a:extLst>
              <a:ext uri="{FF2B5EF4-FFF2-40B4-BE49-F238E27FC236}">
                <a16:creationId xmlns:a16="http://schemas.microsoft.com/office/drawing/2014/main" id="{E4355A66-8151-441E-ACDA-BF23348F00F5}"/>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350" dirty="0"/>
          </a:p>
        </p:txBody>
      </p:sp>
      <p:sp>
        <p:nvSpPr>
          <p:cNvPr id="4" name="Title 3">
            <a:extLst>
              <a:ext uri="{FF2B5EF4-FFF2-40B4-BE49-F238E27FC236}">
                <a16:creationId xmlns:a16="http://schemas.microsoft.com/office/drawing/2014/main" id="{5DDF5836-A53C-4F9D-8208-19EFA158B21C}"/>
              </a:ext>
            </a:extLst>
          </p:cNvPr>
          <p:cNvSpPr>
            <a:spLocks noGrp="1"/>
          </p:cNvSpPr>
          <p:nvPr>
            <p:ph type="title" hasCustomPrompt="1"/>
          </p:nvPr>
        </p:nvSpPr>
        <p:spPr bwMode="white">
          <a:xfrm>
            <a:off x="405000" y="1012500"/>
            <a:ext cx="1657800" cy="1215000"/>
          </a:xfrm>
        </p:spPr>
        <p:txBody>
          <a:bodyPr/>
          <a:lstStyle>
            <a:lvl1pPr>
              <a:defRPr sz="1650">
                <a:solidFill>
                  <a:schemeClr val="bg1"/>
                </a:solidFill>
              </a:defRPr>
            </a:lvl1pPr>
          </a:lstStyle>
          <a:p>
            <a:r>
              <a:rPr lang="en-GB" dirty="0"/>
              <a:t>Click to add title</a:t>
            </a:r>
          </a:p>
        </p:txBody>
      </p:sp>
      <p:sp>
        <p:nvSpPr>
          <p:cNvPr id="6" name="Text Placeholder 5">
            <a:extLst>
              <a:ext uri="{FF2B5EF4-FFF2-40B4-BE49-F238E27FC236}">
                <a16:creationId xmlns:a16="http://schemas.microsoft.com/office/drawing/2014/main" id="{95BBD86D-97AD-430E-9A57-01ADDD608E45}"/>
              </a:ext>
            </a:extLst>
          </p:cNvPr>
          <p:cNvSpPr>
            <a:spLocks noGrp="1"/>
          </p:cNvSpPr>
          <p:nvPr>
            <p:ph type="body" sz="quarter" idx="21" hasCustomPrompt="1"/>
          </p:nvPr>
        </p:nvSpPr>
        <p:spPr>
          <a:xfrm>
            <a:off x="405000" y="2297700"/>
            <a:ext cx="1657800" cy="24408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noProof="0" dirty="0"/>
              <a:t>Click to add text                 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22" name="Subtitle Eyebrow">
            <a:extLst>
              <a:ext uri="{FF2B5EF4-FFF2-40B4-BE49-F238E27FC236}">
                <a16:creationId xmlns:a16="http://schemas.microsoft.com/office/drawing/2014/main" id="{73F544EF-7F8D-4C5B-9DAD-E103EDE1988A}"/>
              </a:ext>
            </a:extLst>
          </p:cNvPr>
          <p:cNvSpPr>
            <a:spLocks noGrp="1"/>
          </p:cNvSpPr>
          <p:nvPr>
            <p:ph type="subTitle" idx="33" hasCustomPrompt="1"/>
          </p:nvPr>
        </p:nvSpPr>
        <p:spPr>
          <a:xfrm>
            <a:off x="404999" y="361364"/>
            <a:ext cx="1657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bg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dirty="0"/>
              <a:t>Click to add Eyebrow text</a:t>
            </a:r>
          </a:p>
        </p:txBody>
      </p:sp>
      <p:sp>
        <p:nvSpPr>
          <p:cNvPr id="12" name="Footer Placeholder 11">
            <a:extLst>
              <a:ext uri="{FF2B5EF4-FFF2-40B4-BE49-F238E27FC236}">
                <a16:creationId xmlns:a16="http://schemas.microsoft.com/office/drawing/2014/main" id="{335DA131-1B1A-4190-8E80-D3E5E3F6A578}"/>
              </a:ext>
            </a:extLst>
          </p:cNvPr>
          <p:cNvSpPr>
            <a:spLocks noGrp="1"/>
          </p:cNvSpPr>
          <p:nvPr>
            <p:ph type="ftr" sz="quarter" idx="25"/>
          </p:nvPr>
        </p:nvSpPr>
        <p:spPr/>
        <p:txBody>
          <a:bodyPr/>
          <a:lstStyle/>
          <a:p>
            <a:endParaRPr lang="en-GB" dirty="0"/>
          </a:p>
        </p:txBody>
      </p:sp>
      <p:sp>
        <p:nvSpPr>
          <p:cNvPr id="18" name="Slide Number Placeholder 17">
            <a:extLst>
              <a:ext uri="{FF2B5EF4-FFF2-40B4-BE49-F238E27FC236}">
                <a16:creationId xmlns:a16="http://schemas.microsoft.com/office/drawing/2014/main" id="{F757291D-FDE8-4C50-A167-DF40C225CDDC}"/>
              </a:ext>
            </a:extLst>
          </p:cNvPr>
          <p:cNvSpPr>
            <a:spLocks noGrp="1"/>
          </p:cNvSpPr>
          <p:nvPr>
            <p:ph type="sldNum" sz="quarter" idx="26"/>
          </p:nvPr>
        </p:nvSpPr>
        <p:spPr/>
        <p:txBody>
          <a:body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3642128128"/>
      </p:ext>
    </p:extLst>
  </p:cSld>
  <p:clrMapOvr>
    <a:masterClrMapping/>
  </p:clrMapOvr>
  <p:extLst>
    <p:ext uri="{DCECCB84-F9BA-43D5-87BE-67443E8EF086}">
      <p15:sldGuideLst xmlns:p15="http://schemas.microsoft.com/office/powerpoint/2012/main">
        <p15:guide id="1" orient="horz" pos="1493" userDrawn="1">
          <p15:clr>
            <a:srgbClr val="FBAE40"/>
          </p15:clr>
        </p15:guide>
        <p15:guide id="2" orient="horz" pos="1661" userDrawn="1">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IDEBAR Blueberry">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305BCBE0-A72F-44F9-B907-61C45B8CE45F}"/>
              </a:ext>
            </a:extLst>
          </p:cNvPr>
          <p:cNvSpPr>
            <a:spLocks noGrp="1"/>
          </p:cNvSpPr>
          <p:nvPr>
            <p:ph type="dt" sz="half" idx="24"/>
          </p:nvPr>
        </p:nvSpPr>
        <p:spPr/>
        <p:txBody>
          <a:bodyPr/>
          <a:lstStyle/>
          <a:p>
            <a:fld id="{AB44A5F2-D7C3-4E5F-BC14-7E4A5342BEC9}" type="datetime4">
              <a:rPr lang="en-GB" smtClean="0"/>
              <a:t>22 November 2023</a:t>
            </a:fld>
            <a:endParaRPr lang="en-GB" dirty="0"/>
          </a:p>
        </p:txBody>
      </p:sp>
      <p:sp>
        <p:nvSpPr>
          <p:cNvPr id="19" name="Background">
            <a:extLst>
              <a:ext uri="{FF2B5EF4-FFF2-40B4-BE49-F238E27FC236}">
                <a16:creationId xmlns:a16="http://schemas.microsoft.com/office/drawing/2014/main" id="{7084BBB7-2084-4752-B455-CD607B1E374B}"/>
              </a:ext>
            </a:extLst>
          </p:cNvPr>
          <p:cNvSpPr/>
          <p:nvPr userDrawn="1"/>
        </p:nvSpPr>
        <p:spPr>
          <a:xfrm>
            <a:off x="0" y="0"/>
            <a:ext cx="9144900" cy="5146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noProof="0" dirty="0"/>
          </a:p>
        </p:txBody>
      </p:sp>
      <p:sp>
        <p:nvSpPr>
          <p:cNvPr id="21" name="Freeform: Shape 20">
            <a:extLst>
              <a:ext uri="{FF2B5EF4-FFF2-40B4-BE49-F238E27FC236}">
                <a16:creationId xmlns:a16="http://schemas.microsoft.com/office/drawing/2014/main" id="{783B00A4-20D6-495F-906F-445B9363312B}"/>
              </a:ext>
            </a:extLst>
          </p:cNvPr>
          <p:cNvSpPr/>
          <p:nvPr userDrawn="1"/>
        </p:nvSpPr>
        <p:spPr bwMode="white">
          <a:xfrm>
            <a:off x="2261813" y="0"/>
            <a:ext cx="6882187" cy="5143500"/>
          </a:xfrm>
          <a:custGeom>
            <a:avLst/>
            <a:gdLst>
              <a:gd name="connsiteX0" fmla="*/ 2 w 9007473"/>
              <a:gd name="connsiteY0" fmla="*/ 1865314 h 6858000"/>
              <a:gd name="connsiteX1" fmla="*/ 2 w 9007473"/>
              <a:gd name="connsiteY1" fmla="*/ 2093913 h 6858000"/>
              <a:gd name="connsiteX2" fmla="*/ 179926 w 9007473"/>
              <a:gd name="connsiteY2" fmla="*/ 1979614 h 6858000"/>
              <a:gd name="connsiteX3" fmla="*/ 0 w 9007473"/>
              <a:gd name="connsiteY3" fmla="*/ 0 h 6858000"/>
              <a:gd name="connsiteX4" fmla="*/ 9007473 w 9007473"/>
              <a:gd name="connsiteY4" fmla="*/ 0 h 6858000"/>
              <a:gd name="connsiteX5" fmla="*/ 9007473 w 9007473"/>
              <a:gd name="connsiteY5" fmla="*/ 6858000 h 6858000"/>
              <a:gd name="connsiteX6" fmla="*/ 0 w 90074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7473" h="6858000">
                <a:moveTo>
                  <a:pt x="2" y="1865314"/>
                </a:moveTo>
                <a:lnTo>
                  <a:pt x="2" y="2093913"/>
                </a:lnTo>
                <a:lnTo>
                  <a:pt x="179926" y="1979614"/>
                </a:lnTo>
                <a:close/>
                <a:moveTo>
                  <a:pt x="0" y="0"/>
                </a:moveTo>
                <a:lnTo>
                  <a:pt x="9007473" y="0"/>
                </a:lnTo>
                <a:lnTo>
                  <a:pt x="900747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50" dirty="0"/>
          </a:p>
        </p:txBody>
      </p:sp>
      <p:sp>
        <p:nvSpPr>
          <p:cNvPr id="23" name="Logo">
            <a:extLst>
              <a:ext uri="{FF2B5EF4-FFF2-40B4-BE49-F238E27FC236}">
                <a16:creationId xmlns:a16="http://schemas.microsoft.com/office/drawing/2014/main" id="{E4355A66-8151-441E-ACDA-BF23348F00F5}"/>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350" dirty="0"/>
          </a:p>
        </p:txBody>
      </p:sp>
      <p:sp>
        <p:nvSpPr>
          <p:cNvPr id="4" name="Title 3">
            <a:extLst>
              <a:ext uri="{FF2B5EF4-FFF2-40B4-BE49-F238E27FC236}">
                <a16:creationId xmlns:a16="http://schemas.microsoft.com/office/drawing/2014/main" id="{5DDF5836-A53C-4F9D-8208-19EFA158B21C}"/>
              </a:ext>
            </a:extLst>
          </p:cNvPr>
          <p:cNvSpPr>
            <a:spLocks noGrp="1"/>
          </p:cNvSpPr>
          <p:nvPr>
            <p:ph type="title" hasCustomPrompt="1"/>
          </p:nvPr>
        </p:nvSpPr>
        <p:spPr bwMode="white">
          <a:xfrm>
            <a:off x="405000" y="1012500"/>
            <a:ext cx="1657800" cy="1215000"/>
          </a:xfrm>
        </p:spPr>
        <p:txBody>
          <a:bodyPr/>
          <a:lstStyle>
            <a:lvl1pPr>
              <a:defRPr sz="1650">
                <a:solidFill>
                  <a:schemeClr val="bg1"/>
                </a:solidFill>
              </a:defRPr>
            </a:lvl1pPr>
          </a:lstStyle>
          <a:p>
            <a:r>
              <a:rPr lang="en-GB" dirty="0"/>
              <a:t>Click to add title</a:t>
            </a:r>
          </a:p>
        </p:txBody>
      </p:sp>
      <p:sp>
        <p:nvSpPr>
          <p:cNvPr id="6" name="Text Placeholder 5">
            <a:extLst>
              <a:ext uri="{FF2B5EF4-FFF2-40B4-BE49-F238E27FC236}">
                <a16:creationId xmlns:a16="http://schemas.microsoft.com/office/drawing/2014/main" id="{95BBD86D-97AD-430E-9A57-01ADDD608E45}"/>
              </a:ext>
            </a:extLst>
          </p:cNvPr>
          <p:cNvSpPr>
            <a:spLocks noGrp="1"/>
          </p:cNvSpPr>
          <p:nvPr>
            <p:ph type="body" sz="quarter" idx="21" hasCustomPrompt="1"/>
          </p:nvPr>
        </p:nvSpPr>
        <p:spPr>
          <a:xfrm>
            <a:off x="405000" y="2295000"/>
            <a:ext cx="1657800" cy="24408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noProof="0" dirty="0"/>
              <a:t>Click to add text                 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22" name="Subtitle Eyebrow">
            <a:extLst>
              <a:ext uri="{FF2B5EF4-FFF2-40B4-BE49-F238E27FC236}">
                <a16:creationId xmlns:a16="http://schemas.microsoft.com/office/drawing/2014/main" id="{73F544EF-7F8D-4C5B-9DAD-E103EDE1988A}"/>
              </a:ext>
            </a:extLst>
          </p:cNvPr>
          <p:cNvSpPr>
            <a:spLocks noGrp="1"/>
          </p:cNvSpPr>
          <p:nvPr>
            <p:ph type="subTitle" idx="33" hasCustomPrompt="1"/>
          </p:nvPr>
        </p:nvSpPr>
        <p:spPr>
          <a:xfrm>
            <a:off x="404999" y="361364"/>
            <a:ext cx="1657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bg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dirty="0"/>
              <a:t>Click to add Eyebrow text</a:t>
            </a:r>
          </a:p>
        </p:txBody>
      </p:sp>
      <p:sp>
        <p:nvSpPr>
          <p:cNvPr id="12" name="Footer Placeholder 11">
            <a:extLst>
              <a:ext uri="{FF2B5EF4-FFF2-40B4-BE49-F238E27FC236}">
                <a16:creationId xmlns:a16="http://schemas.microsoft.com/office/drawing/2014/main" id="{335DA131-1B1A-4190-8E80-D3E5E3F6A578}"/>
              </a:ext>
            </a:extLst>
          </p:cNvPr>
          <p:cNvSpPr>
            <a:spLocks noGrp="1"/>
          </p:cNvSpPr>
          <p:nvPr>
            <p:ph type="ftr" sz="quarter" idx="25"/>
          </p:nvPr>
        </p:nvSpPr>
        <p:spPr/>
        <p:txBody>
          <a:bodyPr/>
          <a:lstStyle/>
          <a:p>
            <a:endParaRPr lang="en-GB" dirty="0"/>
          </a:p>
        </p:txBody>
      </p:sp>
      <p:sp>
        <p:nvSpPr>
          <p:cNvPr id="18" name="Slide Number Placeholder 17">
            <a:extLst>
              <a:ext uri="{FF2B5EF4-FFF2-40B4-BE49-F238E27FC236}">
                <a16:creationId xmlns:a16="http://schemas.microsoft.com/office/drawing/2014/main" id="{F757291D-FDE8-4C50-A167-DF40C225CDDC}"/>
              </a:ext>
            </a:extLst>
          </p:cNvPr>
          <p:cNvSpPr>
            <a:spLocks noGrp="1"/>
          </p:cNvSpPr>
          <p:nvPr>
            <p:ph type="sldNum" sz="quarter" idx="26"/>
          </p:nvPr>
        </p:nvSpPr>
        <p:spPr/>
        <p:txBody>
          <a:body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63243889"/>
      </p:ext>
    </p:extLst>
  </p:cSld>
  <p:clrMapOvr>
    <a:masterClrMapping/>
  </p:clrMapOvr>
  <p:extLst>
    <p:ext uri="{DCECCB84-F9BA-43D5-87BE-67443E8EF086}">
      <p15:sldGuideLst xmlns:p15="http://schemas.microsoft.com/office/powerpoint/2012/main">
        <p15:guide id="1" orient="horz" pos="1493" userDrawn="1">
          <p15:clr>
            <a:srgbClr val="FBAE40"/>
          </p15:clr>
        </p15:guide>
        <p15:guide id="2" orient="horz" pos="1661" userDrawn="1">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IDEBAR Avocado">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305BCBE0-A72F-44F9-B907-61C45B8CE45F}"/>
              </a:ext>
            </a:extLst>
          </p:cNvPr>
          <p:cNvSpPr>
            <a:spLocks noGrp="1"/>
          </p:cNvSpPr>
          <p:nvPr>
            <p:ph type="dt" sz="half" idx="24"/>
          </p:nvPr>
        </p:nvSpPr>
        <p:spPr/>
        <p:txBody>
          <a:bodyPr/>
          <a:lstStyle/>
          <a:p>
            <a:fld id="{858DDD02-2ED9-478F-A08B-038426985CFA}" type="datetime4">
              <a:rPr lang="en-GB" smtClean="0"/>
              <a:t>22 November 2023</a:t>
            </a:fld>
            <a:endParaRPr lang="en-GB" dirty="0"/>
          </a:p>
        </p:txBody>
      </p:sp>
      <p:sp>
        <p:nvSpPr>
          <p:cNvPr id="19" name="Background">
            <a:extLst>
              <a:ext uri="{FF2B5EF4-FFF2-40B4-BE49-F238E27FC236}">
                <a16:creationId xmlns:a16="http://schemas.microsoft.com/office/drawing/2014/main" id="{7084BBB7-2084-4752-B455-CD607B1E374B}"/>
              </a:ext>
            </a:extLst>
          </p:cNvPr>
          <p:cNvSpPr/>
          <p:nvPr userDrawn="1"/>
        </p:nvSpPr>
        <p:spPr>
          <a:xfrm>
            <a:off x="0" y="0"/>
            <a:ext cx="9144900" cy="5146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noProof="0" dirty="0"/>
          </a:p>
        </p:txBody>
      </p:sp>
      <p:sp>
        <p:nvSpPr>
          <p:cNvPr id="21" name="Freeform: Shape 20">
            <a:extLst>
              <a:ext uri="{FF2B5EF4-FFF2-40B4-BE49-F238E27FC236}">
                <a16:creationId xmlns:a16="http://schemas.microsoft.com/office/drawing/2014/main" id="{783B00A4-20D6-495F-906F-445B9363312B}"/>
              </a:ext>
            </a:extLst>
          </p:cNvPr>
          <p:cNvSpPr/>
          <p:nvPr userDrawn="1"/>
        </p:nvSpPr>
        <p:spPr bwMode="white">
          <a:xfrm>
            <a:off x="2261813" y="0"/>
            <a:ext cx="6882187" cy="5143500"/>
          </a:xfrm>
          <a:custGeom>
            <a:avLst/>
            <a:gdLst>
              <a:gd name="connsiteX0" fmla="*/ 2 w 9007473"/>
              <a:gd name="connsiteY0" fmla="*/ 1865314 h 6858000"/>
              <a:gd name="connsiteX1" fmla="*/ 2 w 9007473"/>
              <a:gd name="connsiteY1" fmla="*/ 2093913 h 6858000"/>
              <a:gd name="connsiteX2" fmla="*/ 179926 w 9007473"/>
              <a:gd name="connsiteY2" fmla="*/ 1979614 h 6858000"/>
              <a:gd name="connsiteX3" fmla="*/ 0 w 9007473"/>
              <a:gd name="connsiteY3" fmla="*/ 0 h 6858000"/>
              <a:gd name="connsiteX4" fmla="*/ 9007473 w 9007473"/>
              <a:gd name="connsiteY4" fmla="*/ 0 h 6858000"/>
              <a:gd name="connsiteX5" fmla="*/ 9007473 w 9007473"/>
              <a:gd name="connsiteY5" fmla="*/ 6858000 h 6858000"/>
              <a:gd name="connsiteX6" fmla="*/ 0 w 90074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7473" h="6858000">
                <a:moveTo>
                  <a:pt x="2" y="1865314"/>
                </a:moveTo>
                <a:lnTo>
                  <a:pt x="2" y="2093913"/>
                </a:lnTo>
                <a:lnTo>
                  <a:pt x="179926" y="1979614"/>
                </a:lnTo>
                <a:close/>
                <a:moveTo>
                  <a:pt x="0" y="0"/>
                </a:moveTo>
                <a:lnTo>
                  <a:pt x="9007473" y="0"/>
                </a:lnTo>
                <a:lnTo>
                  <a:pt x="900747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50" dirty="0"/>
          </a:p>
        </p:txBody>
      </p:sp>
      <p:sp>
        <p:nvSpPr>
          <p:cNvPr id="23" name="Logo">
            <a:extLst>
              <a:ext uri="{FF2B5EF4-FFF2-40B4-BE49-F238E27FC236}">
                <a16:creationId xmlns:a16="http://schemas.microsoft.com/office/drawing/2014/main" id="{E4355A66-8151-441E-ACDA-BF23348F00F5}"/>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350" dirty="0"/>
          </a:p>
        </p:txBody>
      </p:sp>
      <p:sp>
        <p:nvSpPr>
          <p:cNvPr id="4" name="Title 3">
            <a:extLst>
              <a:ext uri="{FF2B5EF4-FFF2-40B4-BE49-F238E27FC236}">
                <a16:creationId xmlns:a16="http://schemas.microsoft.com/office/drawing/2014/main" id="{5DDF5836-A53C-4F9D-8208-19EFA158B21C}"/>
              </a:ext>
            </a:extLst>
          </p:cNvPr>
          <p:cNvSpPr>
            <a:spLocks noGrp="1"/>
          </p:cNvSpPr>
          <p:nvPr>
            <p:ph type="title" hasCustomPrompt="1"/>
          </p:nvPr>
        </p:nvSpPr>
        <p:spPr bwMode="white">
          <a:xfrm>
            <a:off x="405000" y="1012500"/>
            <a:ext cx="1657800" cy="1215000"/>
          </a:xfrm>
        </p:spPr>
        <p:txBody>
          <a:bodyPr/>
          <a:lstStyle>
            <a:lvl1pPr>
              <a:defRPr sz="1350">
                <a:solidFill>
                  <a:schemeClr val="bg1"/>
                </a:solidFill>
              </a:defRPr>
            </a:lvl1pPr>
          </a:lstStyle>
          <a:p>
            <a:r>
              <a:rPr lang="en-GB" dirty="0"/>
              <a:t>Click to add title</a:t>
            </a:r>
          </a:p>
        </p:txBody>
      </p:sp>
      <p:sp>
        <p:nvSpPr>
          <p:cNvPr id="6" name="Text Placeholder 5">
            <a:extLst>
              <a:ext uri="{FF2B5EF4-FFF2-40B4-BE49-F238E27FC236}">
                <a16:creationId xmlns:a16="http://schemas.microsoft.com/office/drawing/2014/main" id="{95BBD86D-97AD-430E-9A57-01ADDD608E45}"/>
              </a:ext>
            </a:extLst>
          </p:cNvPr>
          <p:cNvSpPr>
            <a:spLocks noGrp="1"/>
          </p:cNvSpPr>
          <p:nvPr>
            <p:ph type="body" sz="quarter" idx="21" hasCustomPrompt="1"/>
          </p:nvPr>
        </p:nvSpPr>
        <p:spPr>
          <a:xfrm>
            <a:off x="405000" y="2295000"/>
            <a:ext cx="1657800" cy="24408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noProof="0" dirty="0"/>
              <a:t>Click to add text                 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22" name="Subtitle Eyebrow">
            <a:extLst>
              <a:ext uri="{FF2B5EF4-FFF2-40B4-BE49-F238E27FC236}">
                <a16:creationId xmlns:a16="http://schemas.microsoft.com/office/drawing/2014/main" id="{73F544EF-7F8D-4C5B-9DAD-E103EDE1988A}"/>
              </a:ext>
            </a:extLst>
          </p:cNvPr>
          <p:cNvSpPr>
            <a:spLocks noGrp="1"/>
          </p:cNvSpPr>
          <p:nvPr>
            <p:ph type="subTitle" idx="33" hasCustomPrompt="1"/>
          </p:nvPr>
        </p:nvSpPr>
        <p:spPr>
          <a:xfrm>
            <a:off x="404999" y="361364"/>
            <a:ext cx="1657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bg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dirty="0"/>
              <a:t>Click to add Eyebrow text</a:t>
            </a:r>
          </a:p>
        </p:txBody>
      </p:sp>
      <p:sp>
        <p:nvSpPr>
          <p:cNvPr id="12" name="Footer Placeholder 11">
            <a:extLst>
              <a:ext uri="{FF2B5EF4-FFF2-40B4-BE49-F238E27FC236}">
                <a16:creationId xmlns:a16="http://schemas.microsoft.com/office/drawing/2014/main" id="{335DA131-1B1A-4190-8E80-D3E5E3F6A578}"/>
              </a:ext>
            </a:extLst>
          </p:cNvPr>
          <p:cNvSpPr>
            <a:spLocks noGrp="1"/>
          </p:cNvSpPr>
          <p:nvPr>
            <p:ph type="ftr" sz="quarter" idx="25"/>
          </p:nvPr>
        </p:nvSpPr>
        <p:spPr/>
        <p:txBody>
          <a:bodyPr/>
          <a:lstStyle/>
          <a:p>
            <a:endParaRPr lang="en-GB" dirty="0"/>
          </a:p>
        </p:txBody>
      </p:sp>
      <p:sp>
        <p:nvSpPr>
          <p:cNvPr id="18" name="Slide Number Placeholder 17">
            <a:extLst>
              <a:ext uri="{FF2B5EF4-FFF2-40B4-BE49-F238E27FC236}">
                <a16:creationId xmlns:a16="http://schemas.microsoft.com/office/drawing/2014/main" id="{F757291D-FDE8-4C50-A167-DF40C225CDDC}"/>
              </a:ext>
            </a:extLst>
          </p:cNvPr>
          <p:cNvSpPr>
            <a:spLocks noGrp="1"/>
          </p:cNvSpPr>
          <p:nvPr>
            <p:ph type="sldNum" sz="quarter" idx="26"/>
          </p:nvPr>
        </p:nvSpPr>
        <p:spPr/>
        <p:txBody>
          <a:body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1380258343"/>
      </p:ext>
    </p:extLst>
  </p:cSld>
  <p:clrMapOvr>
    <a:masterClrMapping/>
  </p:clrMapOvr>
  <p:extLst>
    <p:ext uri="{DCECCB84-F9BA-43D5-87BE-67443E8EF086}">
      <p15:sldGuideLst xmlns:p15="http://schemas.microsoft.com/office/powerpoint/2012/main">
        <p15:guide id="1" orient="horz" pos="1493" userDrawn="1">
          <p15:clr>
            <a:srgbClr val="FBAE40"/>
          </p15:clr>
        </p15:guide>
        <p15:guide id="2" orient="horz" pos="1661" userDrawn="1">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IDEBAR Pomegranate">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305BCBE0-A72F-44F9-B907-61C45B8CE45F}"/>
              </a:ext>
            </a:extLst>
          </p:cNvPr>
          <p:cNvSpPr>
            <a:spLocks noGrp="1"/>
          </p:cNvSpPr>
          <p:nvPr>
            <p:ph type="dt" sz="half" idx="24"/>
          </p:nvPr>
        </p:nvSpPr>
        <p:spPr/>
        <p:txBody>
          <a:bodyPr/>
          <a:lstStyle/>
          <a:p>
            <a:fld id="{7190C225-6CEE-4BD8-B5A1-6D946D6C9859}" type="datetime4">
              <a:rPr lang="en-GB" smtClean="0"/>
              <a:t>22 November 2023</a:t>
            </a:fld>
            <a:endParaRPr lang="en-GB" dirty="0"/>
          </a:p>
        </p:txBody>
      </p:sp>
      <p:sp>
        <p:nvSpPr>
          <p:cNvPr id="19" name="Background">
            <a:extLst>
              <a:ext uri="{FF2B5EF4-FFF2-40B4-BE49-F238E27FC236}">
                <a16:creationId xmlns:a16="http://schemas.microsoft.com/office/drawing/2014/main" id="{7084BBB7-2084-4752-B455-CD607B1E374B}"/>
              </a:ext>
            </a:extLst>
          </p:cNvPr>
          <p:cNvSpPr/>
          <p:nvPr userDrawn="1"/>
        </p:nvSpPr>
        <p:spPr>
          <a:xfrm>
            <a:off x="0" y="0"/>
            <a:ext cx="9144900" cy="51462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noProof="0" dirty="0"/>
          </a:p>
        </p:txBody>
      </p:sp>
      <p:sp>
        <p:nvSpPr>
          <p:cNvPr id="21" name="Freeform: Shape 20">
            <a:extLst>
              <a:ext uri="{FF2B5EF4-FFF2-40B4-BE49-F238E27FC236}">
                <a16:creationId xmlns:a16="http://schemas.microsoft.com/office/drawing/2014/main" id="{783B00A4-20D6-495F-906F-445B9363312B}"/>
              </a:ext>
            </a:extLst>
          </p:cNvPr>
          <p:cNvSpPr/>
          <p:nvPr userDrawn="1"/>
        </p:nvSpPr>
        <p:spPr bwMode="white">
          <a:xfrm>
            <a:off x="2261813" y="0"/>
            <a:ext cx="6882187" cy="5143500"/>
          </a:xfrm>
          <a:custGeom>
            <a:avLst/>
            <a:gdLst>
              <a:gd name="connsiteX0" fmla="*/ 2 w 9007473"/>
              <a:gd name="connsiteY0" fmla="*/ 1865314 h 6858000"/>
              <a:gd name="connsiteX1" fmla="*/ 2 w 9007473"/>
              <a:gd name="connsiteY1" fmla="*/ 2093913 h 6858000"/>
              <a:gd name="connsiteX2" fmla="*/ 179926 w 9007473"/>
              <a:gd name="connsiteY2" fmla="*/ 1979614 h 6858000"/>
              <a:gd name="connsiteX3" fmla="*/ 0 w 9007473"/>
              <a:gd name="connsiteY3" fmla="*/ 0 h 6858000"/>
              <a:gd name="connsiteX4" fmla="*/ 9007473 w 9007473"/>
              <a:gd name="connsiteY4" fmla="*/ 0 h 6858000"/>
              <a:gd name="connsiteX5" fmla="*/ 9007473 w 9007473"/>
              <a:gd name="connsiteY5" fmla="*/ 6858000 h 6858000"/>
              <a:gd name="connsiteX6" fmla="*/ 0 w 90074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7473" h="6858000">
                <a:moveTo>
                  <a:pt x="2" y="1865314"/>
                </a:moveTo>
                <a:lnTo>
                  <a:pt x="2" y="2093913"/>
                </a:lnTo>
                <a:lnTo>
                  <a:pt x="179926" y="1979614"/>
                </a:lnTo>
                <a:close/>
                <a:moveTo>
                  <a:pt x="0" y="0"/>
                </a:moveTo>
                <a:lnTo>
                  <a:pt x="9007473" y="0"/>
                </a:lnTo>
                <a:lnTo>
                  <a:pt x="900747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50" dirty="0"/>
          </a:p>
        </p:txBody>
      </p:sp>
      <p:sp>
        <p:nvSpPr>
          <p:cNvPr id="23" name="Logo">
            <a:extLst>
              <a:ext uri="{FF2B5EF4-FFF2-40B4-BE49-F238E27FC236}">
                <a16:creationId xmlns:a16="http://schemas.microsoft.com/office/drawing/2014/main" id="{E4355A66-8151-441E-ACDA-BF23348F00F5}"/>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350" dirty="0"/>
          </a:p>
        </p:txBody>
      </p:sp>
      <p:sp>
        <p:nvSpPr>
          <p:cNvPr id="4" name="Title 3">
            <a:extLst>
              <a:ext uri="{FF2B5EF4-FFF2-40B4-BE49-F238E27FC236}">
                <a16:creationId xmlns:a16="http://schemas.microsoft.com/office/drawing/2014/main" id="{5DDF5836-A53C-4F9D-8208-19EFA158B21C}"/>
              </a:ext>
            </a:extLst>
          </p:cNvPr>
          <p:cNvSpPr>
            <a:spLocks noGrp="1"/>
          </p:cNvSpPr>
          <p:nvPr>
            <p:ph type="title" hasCustomPrompt="1"/>
          </p:nvPr>
        </p:nvSpPr>
        <p:spPr bwMode="white">
          <a:xfrm>
            <a:off x="405000" y="1012500"/>
            <a:ext cx="1657800" cy="1215000"/>
          </a:xfrm>
        </p:spPr>
        <p:txBody>
          <a:bodyPr/>
          <a:lstStyle>
            <a:lvl1pPr>
              <a:defRPr sz="1650">
                <a:solidFill>
                  <a:schemeClr val="bg1"/>
                </a:solidFill>
              </a:defRPr>
            </a:lvl1pPr>
          </a:lstStyle>
          <a:p>
            <a:r>
              <a:rPr lang="en-GB" dirty="0"/>
              <a:t>Click to add title</a:t>
            </a:r>
          </a:p>
        </p:txBody>
      </p:sp>
      <p:sp>
        <p:nvSpPr>
          <p:cNvPr id="6" name="Text Placeholder 5">
            <a:extLst>
              <a:ext uri="{FF2B5EF4-FFF2-40B4-BE49-F238E27FC236}">
                <a16:creationId xmlns:a16="http://schemas.microsoft.com/office/drawing/2014/main" id="{95BBD86D-97AD-430E-9A57-01ADDD608E45}"/>
              </a:ext>
            </a:extLst>
          </p:cNvPr>
          <p:cNvSpPr>
            <a:spLocks noGrp="1"/>
          </p:cNvSpPr>
          <p:nvPr>
            <p:ph type="body" sz="quarter" idx="21" hasCustomPrompt="1"/>
          </p:nvPr>
        </p:nvSpPr>
        <p:spPr>
          <a:xfrm>
            <a:off x="405000" y="2295000"/>
            <a:ext cx="1657800" cy="24408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noProof="0" dirty="0"/>
              <a:t>Click to add text                 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22" name="Subtitle Eyebrow">
            <a:extLst>
              <a:ext uri="{FF2B5EF4-FFF2-40B4-BE49-F238E27FC236}">
                <a16:creationId xmlns:a16="http://schemas.microsoft.com/office/drawing/2014/main" id="{73F544EF-7F8D-4C5B-9DAD-E103EDE1988A}"/>
              </a:ext>
            </a:extLst>
          </p:cNvPr>
          <p:cNvSpPr>
            <a:spLocks noGrp="1"/>
          </p:cNvSpPr>
          <p:nvPr>
            <p:ph type="subTitle" idx="33" hasCustomPrompt="1"/>
          </p:nvPr>
        </p:nvSpPr>
        <p:spPr>
          <a:xfrm>
            <a:off x="404999" y="361364"/>
            <a:ext cx="1657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bg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dirty="0"/>
              <a:t>Click to add Eyebrow text</a:t>
            </a:r>
          </a:p>
        </p:txBody>
      </p:sp>
      <p:sp>
        <p:nvSpPr>
          <p:cNvPr id="12" name="Footer Placeholder 11">
            <a:extLst>
              <a:ext uri="{FF2B5EF4-FFF2-40B4-BE49-F238E27FC236}">
                <a16:creationId xmlns:a16="http://schemas.microsoft.com/office/drawing/2014/main" id="{335DA131-1B1A-4190-8E80-D3E5E3F6A578}"/>
              </a:ext>
            </a:extLst>
          </p:cNvPr>
          <p:cNvSpPr>
            <a:spLocks noGrp="1"/>
          </p:cNvSpPr>
          <p:nvPr>
            <p:ph type="ftr" sz="quarter" idx="25"/>
          </p:nvPr>
        </p:nvSpPr>
        <p:spPr/>
        <p:txBody>
          <a:bodyPr/>
          <a:lstStyle/>
          <a:p>
            <a:endParaRPr lang="en-GB" dirty="0"/>
          </a:p>
        </p:txBody>
      </p:sp>
      <p:sp>
        <p:nvSpPr>
          <p:cNvPr id="18" name="Slide Number Placeholder 17">
            <a:extLst>
              <a:ext uri="{FF2B5EF4-FFF2-40B4-BE49-F238E27FC236}">
                <a16:creationId xmlns:a16="http://schemas.microsoft.com/office/drawing/2014/main" id="{F757291D-FDE8-4C50-A167-DF40C225CDDC}"/>
              </a:ext>
            </a:extLst>
          </p:cNvPr>
          <p:cNvSpPr>
            <a:spLocks noGrp="1"/>
          </p:cNvSpPr>
          <p:nvPr>
            <p:ph type="sldNum" sz="quarter" idx="26"/>
          </p:nvPr>
        </p:nvSpPr>
        <p:spPr/>
        <p:txBody>
          <a:body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1794748197"/>
      </p:ext>
    </p:extLst>
  </p:cSld>
  <p:clrMapOvr>
    <a:masterClrMapping/>
  </p:clrMapOvr>
  <p:extLst>
    <p:ext uri="{DCECCB84-F9BA-43D5-87BE-67443E8EF086}">
      <p15:sldGuideLst xmlns:p15="http://schemas.microsoft.com/office/powerpoint/2012/main">
        <p15:guide id="1" orient="horz" pos="1493" userDrawn="1">
          <p15:clr>
            <a:srgbClr val="FBAE40"/>
          </p15:clr>
        </p15:guide>
        <p15:guide id="2" orient="horz" pos="1661" userDrawn="1">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IDEBAR White">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305BCBE0-A72F-44F9-B907-61C45B8CE45F}"/>
              </a:ext>
            </a:extLst>
          </p:cNvPr>
          <p:cNvSpPr>
            <a:spLocks noGrp="1"/>
          </p:cNvSpPr>
          <p:nvPr>
            <p:ph type="dt" sz="half" idx="24"/>
          </p:nvPr>
        </p:nvSpPr>
        <p:spPr/>
        <p:txBody>
          <a:bodyPr/>
          <a:lstStyle/>
          <a:p>
            <a:fld id="{AA227A8B-438B-40F9-BE80-A730A3920172}" type="datetime4">
              <a:rPr lang="en-GB" smtClean="0"/>
              <a:t>22 November 2023</a:t>
            </a:fld>
            <a:endParaRPr lang="en-GB" dirty="0"/>
          </a:p>
        </p:txBody>
      </p:sp>
      <p:sp>
        <p:nvSpPr>
          <p:cNvPr id="4" name="Title 3">
            <a:extLst>
              <a:ext uri="{FF2B5EF4-FFF2-40B4-BE49-F238E27FC236}">
                <a16:creationId xmlns:a16="http://schemas.microsoft.com/office/drawing/2014/main" id="{5DDF5836-A53C-4F9D-8208-19EFA158B21C}"/>
              </a:ext>
            </a:extLst>
          </p:cNvPr>
          <p:cNvSpPr>
            <a:spLocks noGrp="1"/>
          </p:cNvSpPr>
          <p:nvPr>
            <p:ph type="title" hasCustomPrompt="1"/>
          </p:nvPr>
        </p:nvSpPr>
        <p:spPr bwMode="white">
          <a:xfrm>
            <a:off x="405000" y="1012500"/>
            <a:ext cx="1657800" cy="1215000"/>
          </a:xfrm>
        </p:spPr>
        <p:txBody>
          <a:bodyPr/>
          <a:lstStyle>
            <a:lvl1pPr>
              <a:defRPr sz="1650">
                <a:solidFill>
                  <a:schemeClr val="tx1"/>
                </a:solidFill>
              </a:defRPr>
            </a:lvl1pPr>
          </a:lstStyle>
          <a:p>
            <a:r>
              <a:rPr lang="en-GB" dirty="0"/>
              <a:t>Click to add title</a:t>
            </a:r>
          </a:p>
        </p:txBody>
      </p:sp>
      <p:sp>
        <p:nvSpPr>
          <p:cNvPr id="6" name="Text Placeholder 5">
            <a:extLst>
              <a:ext uri="{FF2B5EF4-FFF2-40B4-BE49-F238E27FC236}">
                <a16:creationId xmlns:a16="http://schemas.microsoft.com/office/drawing/2014/main" id="{95BBD86D-97AD-430E-9A57-01ADDD608E45}"/>
              </a:ext>
            </a:extLst>
          </p:cNvPr>
          <p:cNvSpPr>
            <a:spLocks noGrp="1"/>
          </p:cNvSpPr>
          <p:nvPr>
            <p:ph type="body" sz="quarter" idx="21" hasCustomPrompt="1"/>
          </p:nvPr>
        </p:nvSpPr>
        <p:spPr>
          <a:xfrm>
            <a:off x="405000" y="2295000"/>
            <a:ext cx="1657800" cy="2440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noProof="0" dirty="0"/>
              <a:t>Click to add text                 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22" name="Subtitle Eyebrow">
            <a:extLst>
              <a:ext uri="{FF2B5EF4-FFF2-40B4-BE49-F238E27FC236}">
                <a16:creationId xmlns:a16="http://schemas.microsoft.com/office/drawing/2014/main" id="{73F544EF-7F8D-4C5B-9DAD-E103EDE1988A}"/>
              </a:ext>
            </a:extLst>
          </p:cNvPr>
          <p:cNvSpPr>
            <a:spLocks noGrp="1"/>
          </p:cNvSpPr>
          <p:nvPr>
            <p:ph type="subTitle" idx="33" hasCustomPrompt="1"/>
          </p:nvPr>
        </p:nvSpPr>
        <p:spPr>
          <a:xfrm>
            <a:off x="404999" y="361364"/>
            <a:ext cx="1657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accent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dirty="0"/>
              <a:t>Click to add Eyebrow text</a:t>
            </a:r>
          </a:p>
        </p:txBody>
      </p:sp>
      <p:sp>
        <p:nvSpPr>
          <p:cNvPr id="12" name="Footer Placeholder 11">
            <a:extLst>
              <a:ext uri="{FF2B5EF4-FFF2-40B4-BE49-F238E27FC236}">
                <a16:creationId xmlns:a16="http://schemas.microsoft.com/office/drawing/2014/main" id="{335DA131-1B1A-4190-8E80-D3E5E3F6A578}"/>
              </a:ext>
            </a:extLst>
          </p:cNvPr>
          <p:cNvSpPr>
            <a:spLocks noGrp="1"/>
          </p:cNvSpPr>
          <p:nvPr>
            <p:ph type="ftr" sz="quarter" idx="25"/>
          </p:nvPr>
        </p:nvSpPr>
        <p:spPr/>
        <p:txBody>
          <a:bodyPr/>
          <a:lstStyle/>
          <a:p>
            <a:endParaRPr lang="en-GB" dirty="0"/>
          </a:p>
        </p:txBody>
      </p:sp>
      <p:sp>
        <p:nvSpPr>
          <p:cNvPr id="18" name="Slide Number Placeholder 17">
            <a:extLst>
              <a:ext uri="{FF2B5EF4-FFF2-40B4-BE49-F238E27FC236}">
                <a16:creationId xmlns:a16="http://schemas.microsoft.com/office/drawing/2014/main" id="{F757291D-FDE8-4C50-A167-DF40C225CDDC}"/>
              </a:ext>
            </a:extLst>
          </p:cNvPr>
          <p:cNvSpPr>
            <a:spLocks noGrp="1"/>
          </p:cNvSpPr>
          <p:nvPr>
            <p:ph type="sldNum" sz="quarter" idx="26"/>
          </p:nvPr>
        </p:nvSpPr>
        <p:spPr/>
        <p:txBody>
          <a:bodyPr/>
          <a:lstStyle/>
          <a:p>
            <a:fld id="{23AA811B-2EBD-4900-905E-5BE206449611}" type="slidenum">
              <a:rPr lang="en-GB" smtClean="0"/>
              <a:pPr/>
              <a:t>‹#›</a:t>
            </a:fld>
            <a:endParaRPr lang="en-GB" dirty="0"/>
          </a:p>
        </p:txBody>
      </p:sp>
      <p:sp>
        <p:nvSpPr>
          <p:cNvPr id="9" name="Logo">
            <a:extLst>
              <a:ext uri="{FF2B5EF4-FFF2-40B4-BE49-F238E27FC236}">
                <a16:creationId xmlns:a16="http://schemas.microsoft.com/office/drawing/2014/main" id="{C4CEAEC9-C6E8-4603-9A68-2546ED101985}"/>
              </a:ext>
            </a:extLst>
          </p:cNvPr>
          <p:cNvSpPr>
            <a:spLocks noChangeArrowheads="1"/>
          </p:cNvSpPr>
          <p:nvPr userDrawn="1"/>
        </p:nvSpPr>
        <p:spPr bwMode="auto">
          <a:xfrm>
            <a:off x="8367784" y="368699"/>
            <a:ext cx="370213" cy="76999"/>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350" dirty="0"/>
          </a:p>
        </p:txBody>
      </p:sp>
    </p:spTree>
    <p:extLst>
      <p:ext uri="{BB962C8B-B14F-4D97-AF65-F5344CB8AC3E}">
        <p14:creationId xmlns:p14="http://schemas.microsoft.com/office/powerpoint/2010/main" val="1188760210"/>
      </p:ext>
    </p:extLst>
  </p:cSld>
  <p:clrMapOvr>
    <a:masterClrMapping/>
  </p:clrMapOvr>
  <p:extLst>
    <p:ext uri="{DCECCB84-F9BA-43D5-87BE-67443E8EF086}">
      <p15:sldGuideLst xmlns:p15="http://schemas.microsoft.com/office/powerpoint/2012/main">
        <p15:guide id="1" orient="horz" pos="1493" userDrawn="1">
          <p15:clr>
            <a:srgbClr val="FBAE40"/>
          </p15:clr>
        </p15:guide>
        <p15:guide id="2" orient="horz" pos="1661"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AGENDA Gradient">
    <p:bg>
      <p:bgPr>
        <a:solidFill>
          <a:schemeClr val="accent1"/>
        </a:solidFill>
        <a:effectLst/>
      </p:bgPr>
    </p:bg>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07DB56A5-150E-4300-8632-8145ED4FFE84}"/>
              </a:ext>
            </a:extLst>
          </p:cNvPr>
          <p:cNvSpPr>
            <a:spLocks noGrp="1"/>
          </p:cNvSpPr>
          <p:nvPr>
            <p:ph type="dt" sz="half" idx="14"/>
          </p:nvPr>
        </p:nvSpPr>
        <p:spPr/>
        <p:txBody>
          <a:bodyPr/>
          <a:lstStyle/>
          <a:p>
            <a:fld id="{959590AC-AFC6-41DE-8F5B-59D0E345F912}" type="datetime4">
              <a:rPr lang="en-GB" smtClean="0"/>
              <a:t>22 November 2023</a:t>
            </a:fld>
            <a:endParaRPr lang="en-GB" dirty="0"/>
          </a:p>
        </p:txBody>
      </p:sp>
      <p:pic>
        <p:nvPicPr>
          <p:cNvPr id="8" name="Graphics">
            <a:extLst>
              <a:ext uri="{FF2B5EF4-FFF2-40B4-BE49-F238E27FC236}">
                <a16:creationId xmlns:a16="http://schemas.microsoft.com/office/drawing/2014/main" id="{982EFC19-DCF7-47B4-90B8-F8376BB241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3" name="Triangle 12">
            <a:extLst>
              <a:ext uri="{FF2B5EF4-FFF2-40B4-BE49-F238E27FC236}">
                <a16:creationId xmlns:a16="http://schemas.microsoft.com/office/drawing/2014/main" id="{2C9D78F1-90AC-4EC6-978E-0E947AAA3682}"/>
              </a:ext>
            </a:extLst>
          </p:cNvPr>
          <p:cNvSpPr/>
          <p:nvPr/>
        </p:nvSpPr>
        <p:spPr bwMode="white">
          <a:xfrm rot="5400000">
            <a:off x="-18252" y="1479606"/>
            <a:ext cx="171449" cy="13494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Arial" panose="020B0604020202020204" pitchFamily="34" charset="0"/>
            </a:endParaRPr>
          </a:p>
        </p:txBody>
      </p:sp>
      <p:sp>
        <p:nvSpPr>
          <p:cNvPr id="14" name="Freeform 1">
            <a:extLst>
              <a:ext uri="{FF2B5EF4-FFF2-40B4-BE49-F238E27FC236}">
                <a16:creationId xmlns:a16="http://schemas.microsoft.com/office/drawing/2014/main" id="{9727929E-A4E5-47D4-A218-62929DE13E46}"/>
              </a:ext>
            </a:extLst>
          </p:cNvPr>
          <p:cNvSpPr>
            <a:spLocks noChangeArrowheads="1"/>
          </p:cNvSpPr>
          <p:nvPr/>
        </p:nvSpPr>
        <p:spPr bwMode="white">
          <a:xfrm>
            <a:off x="404813" y="4547009"/>
            <a:ext cx="915861" cy="190488"/>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tx1"/>
          </a:solidFill>
          <a:ln>
            <a:noFill/>
          </a:ln>
          <a:effectLst/>
        </p:spPr>
        <p:txBody>
          <a:bodyPr wrap="none" anchor="ctr"/>
          <a:lstStyle/>
          <a:p>
            <a:endParaRPr lang="en-GB" sz="1350" noProof="0" dirty="0"/>
          </a:p>
        </p:txBody>
      </p:sp>
      <p:sp>
        <p:nvSpPr>
          <p:cNvPr id="3" name="Title 2">
            <a:extLst>
              <a:ext uri="{FF2B5EF4-FFF2-40B4-BE49-F238E27FC236}">
                <a16:creationId xmlns:a16="http://schemas.microsoft.com/office/drawing/2014/main" id="{82B3B4A0-C375-41A6-AA76-9E9EE3A791C0}"/>
              </a:ext>
            </a:extLst>
          </p:cNvPr>
          <p:cNvSpPr>
            <a:spLocks noGrp="1"/>
          </p:cNvSpPr>
          <p:nvPr>
            <p:ph type="title" hasCustomPrompt="1"/>
          </p:nvPr>
        </p:nvSpPr>
        <p:spPr bwMode="white">
          <a:xfrm>
            <a:off x="405000" y="1485000"/>
            <a:ext cx="1277100" cy="378000"/>
          </a:xfrm>
        </p:spPr>
        <p:txBody>
          <a:bodyPr/>
          <a:lstStyle>
            <a:lvl1pPr>
              <a:lnSpc>
                <a:spcPct val="90000"/>
              </a:lnSpc>
              <a:defRPr sz="1050" b="1">
                <a:solidFill>
                  <a:schemeClr val="tx1"/>
                </a:solidFill>
              </a:defRPr>
            </a:lvl1pPr>
          </a:lstStyle>
          <a:p>
            <a:r>
              <a:rPr lang="en-GB" dirty="0"/>
              <a:t>Click to add text</a:t>
            </a:r>
          </a:p>
        </p:txBody>
      </p:sp>
      <p:sp>
        <p:nvSpPr>
          <p:cNvPr id="9" name="Content Placeholder 8">
            <a:extLst>
              <a:ext uri="{FF2B5EF4-FFF2-40B4-BE49-F238E27FC236}">
                <a16:creationId xmlns:a16="http://schemas.microsoft.com/office/drawing/2014/main" id="{0EC2EF40-5B92-4B3B-8CB2-8D3105B5FF63}"/>
              </a:ext>
            </a:extLst>
          </p:cNvPr>
          <p:cNvSpPr>
            <a:spLocks noGrp="1"/>
          </p:cNvSpPr>
          <p:nvPr>
            <p:ph sz="quarter" idx="34"/>
          </p:nvPr>
        </p:nvSpPr>
        <p:spPr>
          <a:xfrm>
            <a:off x="1817100" y="1485000"/>
            <a:ext cx="4805363" cy="3291300"/>
          </a:xfrm>
        </p:spPr>
        <p:txBody>
          <a:bodyPr/>
          <a:lstStyle>
            <a:lvl1pPr marL="0" indent="0">
              <a:lnSpc>
                <a:spcPct val="100000"/>
              </a:lnSpc>
              <a:spcBef>
                <a:spcPts val="0"/>
              </a:spcBef>
              <a:spcAft>
                <a:spcPts val="675"/>
              </a:spcAft>
              <a:buFont typeface="Arial" panose="020B0604020202020204" pitchFamily="34" charset="0"/>
              <a:buChar char="​"/>
              <a:defRPr lang="en-US" sz="1800" kern="1200" dirty="0" smtClean="0">
                <a:solidFill>
                  <a:schemeClr val="tx1"/>
                </a:solidFill>
                <a:latin typeface="+mj-lt"/>
                <a:ea typeface="+mn-ea"/>
                <a:cs typeface="+mn-cs"/>
              </a:defRPr>
            </a:lvl1pPr>
            <a:lvl2pPr marL="0" indent="0">
              <a:lnSpc>
                <a:spcPct val="100000"/>
              </a:lnSpc>
              <a:spcBef>
                <a:spcPts val="0"/>
              </a:spcBef>
              <a:spcAft>
                <a:spcPts val="675"/>
              </a:spcAft>
              <a:buFont typeface="Arial" panose="020B0604020202020204" pitchFamily="34" charset="0"/>
              <a:buChar char="​"/>
              <a:defRPr lang="en-US" sz="1800" kern="1200" dirty="0" smtClean="0">
                <a:solidFill>
                  <a:schemeClr val="tx1"/>
                </a:solidFill>
                <a:latin typeface="+mj-lt"/>
                <a:ea typeface="+mn-ea"/>
                <a:cs typeface="+mn-cs"/>
              </a:defRPr>
            </a:lvl2pPr>
            <a:lvl3pPr marL="0" indent="0">
              <a:lnSpc>
                <a:spcPct val="100000"/>
              </a:lnSpc>
              <a:spcBef>
                <a:spcPts val="0"/>
              </a:spcBef>
              <a:spcAft>
                <a:spcPts val="675"/>
              </a:spcAft>
              <a:buFont typeface="Arial" panose="020B0604020202020204" pitchFamily="34" charset="0"/>
              <a:buChar char="​"/>
              <a:defRPr lang="en-US" sz="1800" kern="1200" dirty="0" smtClean="0">
                <a:solidFill>
                  <a:schemeClr val="tx1"/>
                </a:solidFill>
                <a:latin typeface="+mj-lt"/>
                <a:ea typeface="+mn-ea"/>
                <a:cs typeface="+mn-cs"/>
              </a:defRPr>
            </a:lvl3pPr>
            <a:lvl4pPr marL="0" indent="0">
              <a:lnSpc>
                <a:spcPct val="100000"/>
              </a:lnSpc>
              <a:spcBef>
                <a:spcPts val="0"/>
              </a:spcBef>
              <a:spcAft>
                <a:spcPts val="675"/>
              </a:spcAft>
              <a:buFont typeface="Arial" panose="020B0604020202020204" pitchFamily="34" charset="0"/>
              <a:buChar char="​"/>
              <a:defRPr lang="en-US" sz="1800" kern="1200" dirty="0" smtClean="0">
                <a:solidFill>
                  <a:schemeClr val="tx1"/>
                </a:solidFill>
                <a:latin typeface="+mj-lt"/>
                <a:ea typeface="+mn-ea"/>
                <a:cs typeface="+mn-cs"/>
              </a:defRPr>
            </a:lvl4pPr>
            <a:lvl5pPr marL="0" indent="0">
              <a:lnSpc>
                <a:spcPct val="100000"/>
              </a:lnSpc>
              <a:spcBef>
                <a:spcPts val="0"/>
              </a:spcBef>
              <a:spcAft>
                <a:spcPts val="675"/>
              </a:spcAft>
              <a:buFont typeface="Arial" panose="020B0604020202020204" pitchFamily="34" charset="0"/>
              <a:buChar char="​"/>
              <a:defRPr lang="en-US" sz="1800" kern="1200" dirty="0">
                <a:solidFill>
                  <a:schemeClr val="tx1"/>
                </a:solidFill>
                <a:latin typeface="+mj-lt"/>
                <a:ea typeface="+mn-ea"/>
                <a:cs typeface="+mn-cs"/>
              </a:defRPr>
            </a:lvl5pPr>
            <a:lvl6pPr marL="0" indent="0">
              <a:lnSpc>
                <a:spcPct val="100000"/>
              </a:lnSpc>
              <a:spcBef>
                <a:spcPts val="0"/>
              </a:spcBef>
              <a:spcAft>
                <a:spcPts val="675"/>
              </a:spcAft>
              <a:buFont typeface="Arial" panose="020B0604020202020204" pitchFamily="34" charset="0"/>
              <a:buChar char="​"/>
              <a:defRPr lang="en-GB" sz="1800" kern="1200" noProof="0" dirty="0" smtClean="0">
                <a:solidFill>
                  <a:schemeClr val="tx1"/>
                </a:solidFill>
                <a:latin typeface="+mj-lt"/>
                <a:ea typeface="+mn-ea"/>
                <a:cs typeface="+mn-cs"/>
              </a:defRPr>
            </a:lvl6pPr>
            <a:lvl7pPr marL="0" indent="0">
              <a:lnSpc>
                <a:spcPct val="100000"/>
              </a:lnSpc>
              <a:spcBef>
                <a:spcPts val="0"/>
              </a:spcBef>
              <a:spcAft>
                <a:spcPts val="675"/>
              </a:spcAft>
              <a:buFont typeface="Arial" panose="020B0604020202020204" pitchFamily="34" charset="0"/>
              <a:buChar char="​"/>
              <a:defRPr lang="en-GB" sz="1800" kern="1200" noProof="0" dirty="0" smtClean="0">
                <a:solidFill>
                  <a:schemeClr val="tx1"/>
                </a:solidFill>
                <a:latin typeface="+mj-lt"/>
                <a:ea typeface="+mn-ea"/>
                <a:cs typeface="+mn-cs"/>
              </a:defRPr>
            </a:lvl7pPr>
            <a:lvl8pPr marL="0" indent="0">
              <a:lnSpc>
                <a:spcPct val="100000"/>
              </a:lnSpc>
              <a:spcBef>
                <a:spcPts val="0"/>
              </a:spcBef>
              <a:spcAft>
                <a:spcPts val="675"/>
              </a:spcAft>
              <a:buFont typeface="Arial" panose="020B0604020202020204" pitchFamily="34" charset="0"/>
              <a:buChar char="​"/>
              <a:defRPr lang="en-GB" sz="1800" kern="1200" noProof="0" dirty="0" smtClean="0">
                <a:solidFill>
                  <a:schemeClr val="tx1"/>
                </a:solidFill>
                <a:latin typeface="+mj-lt"/>
                <a:ea typeface="+mn-ea"/>
                <a:cs typeface="+mn-cs"/>
              </a:defRPr>
            </a:lvl8pPr>
            <a:lvl9pPr marL="0" indent="0">
              <a:lnSpc>
                <a:spcPct val="100000"/>
              </a:lnSpc>
              <a:spcBef>
                <a:spcPts val="0"/>
              </a:spcBef>
              <a:spcAft>
                <a:spcPts val="675"/>
              </a:spcAft>
              <a:buFont typeface="Arial" panose="020B0604020202020204" pitchFamily="34" charset="0"/>
              <a:buChar char="​"/>
              <a:defRPr lang="en-GB" sz="1800" kern="1200" noProof="0" dirty="0">
                <a:solidFill>
                  <a:schemeClr val="tx1"/>
                </a:solidFill>
                <a:latin typeface="+mj-lt"/>
                <a:ea typeface="+mn-ea"/>
                <a:cs typeface="+mn-cs"/>
              </a:defRPr>
            </a:lvl9pPr>
          </a:lstStyle>
          <a:p>
            <a:pPr lvl="0"/>
            <a:r>
              <a:rPr lang="en-US" noProof="0"/>
              <a:t>Click to edit Master text styles</a:t>
            </a:r>
          </a:p>
        </p:txBody>
      </p:sp>
      <p:sp>
        <p:nvSpPr>
          <p:cNvPr id="15" name="Subtitle Eyebrow">
            <a:extLst>
              <a:ext uri="{FF2B5EF4-FFF2-40B4-BE49-F238E27FC236}">
                <a16:creationId xmlns:a16="http://schemas.microsoft.com/office/drawing/2014/main" id="{A91DC13D-2EA4-4082-9151-CE0A741D485C}"/>
              </a:ext>
            </a:extLst>
          </p:cNvPr>
          <p:cNvSpPr>
            <a:spLocks noGrp="1"/>
          </p:cNvSpPr>
          <p:nvPr>
            <p:ph type="subTitle" idx="33" hasCustomPrompt="1"/>
          </p:nvPr>
        </p:nvSpPr>
        <p:spPr>
          <a:xfrm>
            <a:off x="404999" y="361364"/>
            <a:ext cx="1981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tx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dirty="0"/>
              <a:t>Click to add Eyebrow text</a:t>
            </a:r>
          </a:p>
        </p:txBody>
      </p:sp>
      <p:sp>
        <p:nvSpPr>
          <p:cNvPr id="4" name="Footer Placeholder 3">
            <a:extLst>
              <a:ext uri="{FF2B5EF4-FFF2-40B4-BE49-F238E27FC236}">
                <a16:creationId xmlns:a16="http://schemas.microsoft.com/office/drawing/2014/main" id="{288FB421-4548-4778-8045-D6942F6FAC48}"/>
              </a:ext>
            </a:extLst>
          </p:cNvPr>
          <p:cNvSpPr>
            <a:spLocks noGrp="1"/>
          </p:cNvSpPr>
          <p:nvPr>
            <p:ph type="ftr" sz="quarter" idx="15"/>
          </p:nvPr>
        </p:nvSpPr>
        <p:spPr/>
        <p:txBody>
          <a:bodyPr/>
          <a:lstStyle>
            <a:lvl1pPr>
              <a:defRPr>
                <a:solidFill>
                  <a:schemeClr val="tx1"/>
                </a:solidFill>
              </a:defRPr>
            </a:lvl1pPr>
          </a:lstStyle>
          <a:p>
            <a:endParaRPr lang="en-GB" dirty="0"/>
          </a:p>
        </p:txBody>
      </p:sp>
      <p:sp>
        <p:nvSpPr>
          <p:cNvPr id="5" name="Slide Number Placeholder 4">
            <a:extLst>
              <a:ext uri="{FF2B5EF4-FFF2-40B4-BE49-F238E27FC236}">
                <a16:creationId xmlns:a16="http://schemas.microsoft.com/office/drawing/2014/main" id="{ABE20134-5CED-4679-9343-9E8948FDBEE5}"/>
              </a:ext>
            </a:extLst>
          </p:cNvPr>
          <p:cNvSpPr>
            <a:spLocks noGrp="1"/>
          </p:cNvSpPr>
          <p:nvPr>
            <p:ph type="sldNum" sz="quarter" idx="16"/>
          </p:nvPr>
        </p:nvSpPr>
        <p:spPr/>
        <p:txBody>
          <a:bodyPr/>
          <a:lstStyle>
            <a:lvl1pPr>
              <a:defRPr>
                <a:solidFill>
                  <a:schemeClr val="tx1"/>
                </a:solidFill>
              </a:defRPr>
            </a:lvl1p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878222030"/>
      </p:ext>
    </p:extLst>
  </p:cSld>
  <p:clrMapOvr>
    <a:overrideClrMapping bg1="dk1" tx1="lt1" bg2="dk2" tx2="lt2" accent1="accent1" accent2="accent2" accent3="accent3" accent4="accent4" accent5="accent5" accent6="accent6" hlink="hlink" folHlink="folHlink"/>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AGENDA White">
    <p:bg>
      <p:bgRef idx="1001">
        <a:schemeClr val="bg1"/>
      </p:bgRef>
    </p:bg>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E4824169-1D32-474F-95F5-C8446DFE01D4}"/>
              </a:ext>
            </a:extLst>
          </p:cNvPr>
          <p:cNvSpPr>
            <a:spLocks noGrp="1"/>
          </p:cNvSpPr>
          <p:nvPr>
            <p:ph type="dt" sz="half" idx="14"/>
          </p:nvPr>
        </p:nvSpPr>
        <p:spPr/>
        <p:txBody>
          <a:bodyPr/>
          <a:lstStyle/>
          <a:p>
            <a:fld id="{C0291165-AAE6-47F4-A735-B5AFD8598CD1}" type="datetime4">
              <a:rPr lang="en-GB" smtClean="0"/>
              <a:t>22 November 2023</a:t>
            </a:fld>
            <a:endParaRPr lang="en-GB" dirty="0"/>
          </a:p>
        </p:txBody>
      </p:sp>
      <p:sp>
        <p:nvSpPr>
          <p:cNvPr id="15" name="Background">
            <a:extLst>
              <a:ext uri="{FF2B5EF4-FFF2-40B4-BE49-F238E27FC236}">
                <a16:creationId xmlns:a16="http://schemas.microsoft.com/office/drawing/2014/main" id="{FA573E29-2D1C-47AA-B8F5-7BB92CEBBC4F}"/>
              </a:ext>
            </a:extLst>
          </p:cNvPr>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3" name="Triangle 12">
            <a:extLst>
              <a:ext uri="{FF2B5EF4-FFF2-40B4-BE49-F238E27FC236}">
                <a16:creationId xmlns:a16="http://schemas.microsoft.com/office/drawing/2014/main" id="{2C9D78F1-90AC-4EC6-978E-0E947AAA3682}"/>
              </a:ext>
            </a:extLst>
          </p:cNvPr>
          <p:cNvSpPr/>
          <p:nvPr/>
        </p:nvSpPr>
        <p:spPr>
          <a:xfrm rot="5400000">
            <a:off x="-18252" y="1479606"/>
            <a:ext cx="171449" cy="13494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Arial" panose="020B0604020202020204" pitchFamily="34" charset="0"/>
            </a:endParaRPr>
          </a:p>
        </p:txBody>
      </p:sp>
      <p:sp>
        <p:nvSpPr>
          <p:cNvPr id="14" name="Freeform 1">
            <a:extLst>
              <a:ext uri="{FF2B5EF4-FFF2-40B4-BE49-F238E27FC236}">
                <a16:creationId xmlns:a16="http://schemas.microsoft.com/office/drawing/2014/main" id="{9727929E-A4E5-47D4-A218-62929DE13E46}"/>
              </a:ext>
            </a:extLst>
          </p:cNvPr>
          <p:cNvSpPr>
            <a:spLocks noChangeArrowheads="1"/>
          </p:cNvSpPr>
          <p:nvPr/>
        </p:nvSpPr>
        <p:spPr bwMode="auto">
          <a:xfrm>
            <a:off x="404813" y="4547009"/>
            <a:ext cx="915861" cy="190488"/>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350" noProof="0" dirty="0"/>
          </a:p>
        </p:txBody>
      </p:sp>
      <p:sp>
        <p:nvSpPr>
          <p:cNvPr id="3" name="Title 2">
            <a:extLst>
              <a:ext uri="{FF2B5EF4-FFF2-40B4-BE49-F238E27FC236}">
                <a16:creationId xmlns:a16="http://schemas.microsoft.com/office/drawing/2014/main" id="{82B3B4A0-C375-41A6-AA76-9E9EE3A791C0}"/>
              </a:ext>
            </a:extLst>
          </p:cNvPr>
          <p:cNvSpPr>
            <a:spLocks noGrp="1"/>
          </p:cNvSpPr>
          <p:nvPr>
            <p:ph type="title" hasCustomPrompt="1"/>
          </p:nvPr>
        </p:nvSpPr>
        <p:spPr>
          <a:xfrm>
            <a:off x="405000" y="1485000"/>
            <a:ext cx="1277100" cy="378000"/>
          </a:xfrm>
        </p:spPr>
        <p:txBody>
          <a:bodyPr/>
          <a:lstStyle>
            <a:lvl1pPr>
              <a:lnSpc>
                <a:spcPct val="90000"/>
              </a:lnSpc>
              <a:defRPr sz="1050" b="1">
                <a:solidFill>
                  <a:schemeClr val="tx1"/>
                </a:solidFill>
              </a:defRPr>
            </a:lvl1pPr>
          </a:lstStyle>
          <a:p>
            <a:r>
              <a:rPr lang="en-GB" dirty="0"/>
              <a:t>Click to add text</a:t>
            </a:r>
          </a:p>
        </p:txBody>
      </p:sp>
      <p:sp>
        <p:nvSpPr>
          <p:cNvPr id="11" name="Content Placeholder 8">
            <a:extLst>
              <a:ext uri="{FF2B5EF4-FFF2-40B4-BE49-F238E27FC236}">
                <a16:creationId xmlns:a16="http://schemas.microsoft.com/office/drawing/2014/main" id="{E3C6FA8D-3822-4741-9711-2FC758AFD38D}"/>
              </a:ext>
            </a:extLst>
          </p:cNvPr>
          <p:cNvSpPr>
            <a:spLocks noGrp="1"/>
          </p:cNvSpPr>
          <p:nvPr>
            <p:ph sz="quarter" idx="34"/>
          </p:nvPr>
        </p:nvSpPr>
        <p:spPr>
          <a:xfrm>
            <a:off x="1817100" y="1485000"/>
            <a:ext cx="4805363" cy="3291300"/>
          </a:xfrm>
        </p:spPr>
        <p:txBody>
          <a:bodyPr/>
          <a:lstStyle>
            <a:lvl1pPr marL="0" indent="0">
              <a:lnSpc>
                <a:spcPct val="100000"/>
              </a:lnSpc>
              <a:spcBef>
                <a:spcPts val="0"/>
              </a:spcBef>
              <a:spcAft>
                <a:spcPts val="675"/>
              </a:spcAft>
              <a:buFont typeface="Arial" panose="020B0604020202020204" pitchFamily="34" charset="0"/>
              <a:buChar char="​"/>
              <a:defRPr lang="en-US" sz="1800" kern="1200" dirty="0" smtClean="0">
                <a:solidFill>
                  <a:schemeClr val="tx1"/>
                </a:solidFill>
                <a:latin typeface="+mj-lt"/>
                <a:ea typeface="+mn-ea"/>
                <a:cs typeface="+mn-cs"/>
              </a:defRPr>
            </a:lvl1pPr>
            <a:lvl2pPr marL="0" indent="0">
              <a:lnSpc>
                <a:spcPct val="100000"/>
              </a:lnSpc>
              <a:spcBef>
                <a:spcPts val="0"/>
              </a:spcBef>
              <a:spcAft>
                <a:spcPts val="675"/>
              </a:spcAft>
              <a:buFont typeface="Arial" panose="020B0604020202020204" pitchFamily="34" charset="0"/>
              <a:buChar char="​"/>
              <a:defRPr lang="en-US" sz="1800" kern="1200" dirty="0" smtClean="0">
                <a:solidFill>
                  <a:schemeClr val="tx1"/>
                </a:solidFill>
                <a:latin typeface="+mj-lt"/>
                <a:ea typeface="+mn-ea"/>
                <a:cs typeface="+mn-cs"/>
              </a:defRPr>
            </a:lvl2pPr>
            <a:lvl3pPr marL="0" indent="0">
              <a:lnSpc>
                <a:spcPct val="100000"/>
              </a:lnSpc>
              <a:spcBef>
                <a:spcPts val="0"/>
              </a:spcBef>
              <a:spcAft>
                <a:spcPts val="675"/>
              </a:spcAft>
              <a:buFont typeface="Arial" panose="020B0604020202020204" pitchFamily="34" charset="0"/>
              <a:buChar char="​"/>
              <a:defRPr lang="en-US" sz="1800" kern="1200" dirty="0" smtClean="0">
                <a:solidFill>
                  <a:schemeClr val="tx1"/>
                </a:solidFill>
                <a:latin typeface="+mj-lt"/>
                <a:ea typeface="+mn-ea"/>
                <a:cs typeface="+mn-cs"/>
              </a:defRPr>
            </a:lvl3pPr>
            <a:lvl4pPr marL="0" indent="0">
              <a:lnSpc>
                <a:spcPct val="100000"/>
              </a:lnSpc>
              <a:spcBef>
                <a:spcPts val="0"/>
              </a:spcBef>
              <a:spcAft>
                <a:spcPts val="675"/>
              </a:spcAft>
              <a:buFont typeface="Arial" panose="020B0604020202020204" pitchFamily="34" charset="0"/>
              <a:buChar char="​"/>
              <a:defRPr lang="en-US" sz="1800" kern="1200" dirty="0" smtClean="0">
                <a:solidFill>
                  <a:schemeClr val="tx1"/>
                </a:solidFill>
                <a:latin typeface="+mj-lt"/>
                <a:ea typeface="+mn-ea"/>
                <a:cs typeface="+mn-cs"/>
              </a:defRPr>
            </a:lvl4pPr>
            <a:lvl5pPr marL="0" indent="0">
              <a:lnSpc>
                <a:spcPct val="100000"/>
              </a:lnSpc>
              <a:spcBef>
                <a:spcPts val="0"/>
              </a:spcBef>
              <a:spcAft>
                <a:spcPts val="675"/>
              </a:spcAft>
              <a:buFont typeface="Arial" panose="020B0604020202020204" pitchFamily="34" charset="0"/>
              <a:buChar char="​"/>
              <a:defRPr lang="en-US" sz="1800" kern="1200" dirty="0">
                <a:solidFill>
                  <a:schemeClr val="tx1"/>
                </a:solidFill>
                <a:latin typeface="+mj-lt"/>
                <a:ea typeface="+mn-ea"/>
                <a:cs typeface="+mn-cs"/>
              </a:defRPr>
            </a:lvl5pPr>
            <a:lvl6pPr marL="0" indent="0">
              <a:lnSpc>
                <a:spcPct val="100000"/>
              </a:lnSpc>
              <a:spcBef>
                <a:spcPts val="0"/>
              </a:spcBef>
              <a:spcAft>
                <a:spcPts val="675"/>
              </a:spcAft>
              <a:buFont typeface="Arial" panose="020B0604020202020204" pitchFamily="34" charset="0"/>
              <a:buChar char="​"/>
              <a:defRPr lang="en-GB" sz="1800" kern="1200" noProof="0" dirty="0" smtClean="0">
                <a:solidFill>
                  <a:schemeClr val="tx1"/>
                </a:solidFill>
                <a:latin typeface="+mj-lt"/>
                <a:ea typeface="+mn-ea"/>
                <a:cs typeface="+mn-cs"/>
              </a:defRPr>
            </a:lvl6pPr>
            <a:lvl7pPr marL="0" indent="0">
              <a:lnSpc>
                <a:spcPct val="100000"/>
              </a:lnSpc>
              <a:spcBef>
                <a:spcPts val="0"/>
              </a:spcBef>
              <a:spcAft>
                <a:spcPts val="675"/>
              </a:spcAft>
              <a:buFont typeface="Arial" panose="020B0604020202020204" pitchFamily="34" charset="0"/>
              <a:buChar char="​"/>
              <a:defRPr lang="en-GB" sz="1800" kern="1200" noProof="0" dirty="0" smtClean="0">
                <a:solidFill>
                  <a:schemeClr val="tx1"/>
                </a:solidFill>
                <a:latin typeface="+mj-lt"/>
                <a:ea typeface="+mn-ea"/>
                <a:cs typeface="+mn-cs"/>
              </a:defRPr>
            </a:lvl7pPr>
            <a:lvl8pPr marL="0" indent="0">
              <a:lnSpc>
                <a:spcPct val="100000"/>
              </a:lnSpc>
              <a:spcBef>
                <a:spcPts val="0"/>
              </a:spcBef>
              <a:spcAft>
                <a:spcPts val="675"/>
              </a:spcAft>
              <a:buFont typeface="Arial" panose="020B0604020202020204" pitchFamily="34" charset="0"/>
              <a:buChar char="​"/>
              <a:defRPr lang="en-GB" sz="1800" kern="1200" noProof="0" dirty="0" smtClean="0">
                <a:solidFill>
                  <a:schemeClr val="tx1"/>
                </a:solidFill>
                <a:latin typeface="+mj-lt"/>
                <a:ea typeface="+mn-ea"/>
                <a:cs typeface="+mn-cs"/>
              </a:defRPr>
            </a:lvl8pPr>
            <a:lvl9pPr marL="0" indent="0">
              <a:lnSpc>
                <a:spcPct val="100000"/>
              </a:lnSpc>
              <a:spcBef>
                <a:spcPts val="0"/>
              </a:spcBef>
              <a:spcAft>
                <a:spcPts val="675"/>
              </a:spcAft>
              <a:buFont typeface="Arial" panose="020B0604020202020204" pitchFamily="34" charset="0"/>
              <a:buChar char="​"/>
              <a:defRPr lang="en-GB" sz="1800" kern="1200" noProof="0" dirty="0">
                <a:solidFill>
                  <a:schemeClr val="tx1"/>
                </a:solidFill>
                <a:latin typeface="+mj-lt"/>
                <a:ea typeface="+mn-ea"/>
                <a:cs typeface="+mn-cs"/>
              </a:defRPr>
            </a:lvl9pPr>
          </a:lstStyle>
          <a:p>
            <a:pPr lvl="0"/>
            <a:r>
              <a:rPr lang="en-US" noProof="0"/>
              <a:t>Click to edit Master text styles</a:t>
            </a:r>
          </a:p>
        </p:txBody>
      </p:sp>
      <p:sp>
        <p:nvSpPr>
          <p:cNvPr id="18" name="Subtitle Eyebrow">
            <a:extLst>
              <a:ext uri="{FF2B5EF4-FFF2-40B4-BE49-F238E27FC236}">
                <a16:creationId xmlns:a16="http://schemas.microsoft.com/office/drawing/2014/main" id="{FED1AE2F-9521-4E90-AF43-E8B699872DE2}"/>
              </a:ext>
            </a:extLst>
          </p:cNvPr>
          <p:cNvSpPr>
            <a:spLocks noGrp="1"/>
          </p:cNvSpPr>
          <p:nvPr>
            <p:ph type="subTitle" idx="33" hasCustomPrompt="1"/>
          </p:nvPr>
        </p:nvSpPr>
        <p:spPr>
          <a:xfrm>
            <a:off x="404999" y="361364"/>
            <a:ext cx="1981800" cy="116100"/>
          </a:xfrm>
        </p:spPr>
        <p:txBody>
          <a:bodyPr/>
          <a:lstStyle>
            <a:lvl1pPr marL="0" indent="0" algn="l">
              <a:lnSpc>
                <a:spcPct val="100000"/>
              </a:lnSpc>
              <a:spcBef>
                <a:spcPts val="0"/>
              </a:spcBef>
              <a:spcAft>
                <a:spcPts val="0"/>
              </a:spcAft>
              <a:buFont typeface="Arial" panose="020B0604020202020204" pitchFamily="34" charset="0"/>
              <a:buChar char="​"/>
              <a:defRPr sz="675" b="0">
                <a:solidFill>
                  <a:schemeClr val="accent1"/>
                </a:solidFill>
                <a:latin typeface="+mn-lt"/>
              </a:defRPr>
            </a:lvl1pPr>
            <a:lvl2pPr marL="0" indent="0" algn="l">
              <a:buFont typeface="Arial" panose="020B0604020202020204" pitchFamily="34" charset="0"/>
              <a:buNone/>
              <a:defRPr sz="1350" b="1">
                <a:solidFill>
                  <a:schemeClr val="bg1"/>
                </a:solidFill>
                <a:latin typeface="+mn-lt"/>
              </a:defRPr>
            </a:lvl2pPr>
            <a:lvl3pPr marL="0" indent="0" algn="l">
              <a:buFont typeface="Arial" panose="020B0604020202020204" pitchFamily="34" charset="0"/>
              <a:buChar char="​"/>
              <a:defRPr sz="1350" b="1">
                <a:solidFill>
                  <a:schemeClr val="bg1"/>
                </a:solidFill>
                <a:latin typeface="+mn-lt"/>
              </a:defRPr>
            </a:lvl3pPr>
            <a:lvl4pPr marL="0" indent="0" algn="l">
              <a:buFont typeface="Arial" panose="020B0604020202020204" pitchFamily="34" charset="0"/>
              <a:buChar char="​"/>
              <a:defRPr sz="1350" b="1">
                <a:solidFill>
                  <a:schemeClr val="bg1"/>
                </a:solidFill>
                <a:latin typeface="+mn-lt"/>
              </a:defRPr>
            </a:lvl4pPr>
            <a:lvl5pPr marL="0" indent="0" algn="l">
              <a:buFont typeface="Arial" panose="020B0604020202020204" pitchFamily="34" charset="0"/>
              <a:buChar char="​"/>
              <a:defRPr sz="1350" b="1">
                <a:solidFill>
                  <a:schemeClr val="bg1"/>
                </a:solidFill>
                <a:latin typeface="+mn-lt"/>
              </a:defRPr>
            </a:lvl5pPr>
            <a:lvl6pPr marL="0" indent="0" algn="l">
              <a:buFont typeface="Arial" panose="020B0604020202020204" pitchFamily="34" charset="0"/>
              <a:buChar char="​"/>
              <a:defRPr sz="1350" b="1">
                <a:solidFill>
                  <a:schemeClr val="bg1"/>
                </a:solidFill>
                <a:latin typeface="+mn-lt"/>
              </a:defRPr>
            </a:lvl6pPr>
            <a:lvl7pPr marL="0" indent="0" algn="l">
              <a:buFont typeface="Arial" panose="020B0604020202020204" pitchFamily="34" charset="0"/>
              <a:buChar char="​"/>
              <a:defRPr sz="1350" b="1">
                <a:solidFill>
                  <a:schemeClr val="bg1"/>
                </a:solidFill>
                <a:latin typeface="+mn-lt"/>
              </a:defRPr>
            </a:lvl7pPr>
            <a:lvl8pPr marL="0" indent="0" algn="l">
              <a:buFont typeface="Arial" panose="020B0604020202020204" pitchFamily="34" charset="0"/>
              <a:buChar char="​"/>
              <a:defRPr sz="1350" b="1">
                <a:solidFill>
                  <a:schemeClr val="bg1"/>
                </a:solidFill>
                <a:latin typeface="+mn-lt"/>
              </a:defRPr>
            </a:lvl8pPr>
            <a:lvl9pPr marL="0" indent="0" algn="l">
              <a:buFont typeface="Arial" panose="020B0604020202020204" pitchFamily="34" charset="0"/>
              <a:buChar char="​"/>
              <a:defRPr sz="1350" b="1">
                <a:solidFill>
                  <a:schemeClr val="bg1"/>
                </a:solidFill>
                <a:latin typeface="+mn-lt"/>
              </a:defRPr>
            </a:lvl9pPr>
          </a:lstStyle>
          <a:p>
            <a:r>
              <a:rPr lang="en-GB" dirty="0"/>
              <a:t>Click to add Eyebrow text</a:t>
            </a:r>
          </a:p>
        </p:txBody>
      </p:sp>
      <p:sp>
        <p:nvSpPr>
          <p:cNvPr id="4" name="Footer Placeholder 3">
            <a:extLst>
              <a:ext uri="{FF2B5EF4-FFF2-40B4-BE49-F238E27FC236}">
                <a16:creationId xmlns:a16="http://schemas.microsoft.com/office/drawing/2014/main" id="{159DB59C-70EA-4906-9C41-1B5D30C6BDA6}"/>
              </a:ext>
            </a:extLst>
          </p:cNvPr>
          <p:cNvSpPr>
            <a:spLocks noGrp="1"/>
          </p:cNvSpPr>
          <p:nvPr>
            <p:ph type="ftr" sz="quarter" idx="15"/>
          </p:nvPr>
        </p:nvSpPr>
        <p:spPr/>
        <p:txBody>
          <a:bodyPr/>
          <a:lstStyle/>
          <a:p>
            <a:endParaRPr lang="en-GB" dirty="0"/>
          </a:p>
        </p:txBody>
      </p:sp>
      <p:sp>
        <p:nvSpPr>
          <p:cNvPr id="5" name="Slide Number Placeholder 4">
            <a:extLst>
              <a:ext uri="{FF2B5EF4-FFF2-40B4-BE49-F238E27FC236}">
                <a16:creationId xmlns:a16="http://schemas.microsoft.com/office/drawing/2014/main" id="{0F311B38-98EE-4CDD-B3BF-43844DBBA15F}"/>
              </a:ext>
            </a:extLst>
          </p:cNvPr>
          <p:cNvSpPr>
            <a:spLocks noGrp="1"/>
          </p:cNvSpPr>
          <p:nvPr>
            <p:ph type="sldNum" sz="quarter" idx="16"/>
          </p:nvPr>
        </p:nvSpPr>
        <p:spPr/>
        <p:txBody>
          <a:body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3429411747"/>
      </p:ext>
    </p:extLst>
  </p:cSld>
  <p:clrMapOvr>
    <a:overrideClrMapping bg1="lt1" tx1="dk1" bg2="lt2" tx2="dk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DIVIDER Gradient">
    <p:bg>
      <p:bgPr>
        <a:solidFill>
          <a:schemeClr val="accent1"/>
        </a:solidFill>
        <a:effectLst/>
      </p:bgPr>
    </p:bg>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DA70F102-654C-47C7-A601-E29FF62A2D14}"/>
              </a:ext>
            </a:extLst>
          </p:cNvPr>
          <p:cNvSpPr>
            <a:spLocks noGrp="1"/>
          </p:cNvSpPr>
          <p:nvPr>
            <p:ph type="dt" sz="half" idx="19"/>
          </p:nvPr>
        </p:nvSpPr>
        <p:spPr/>
        <p:txBody>
          <a:bodyPr/>
          <a:lstStyle/>
          <a:p>
            <a:fld id="{008D3BED-5966-4457-82FC-733931B90EF4}" type="datetime4">
              <a:rPr lang="en-GB" smtClean="0"/>
              <a:t>22 November 2023</a:t>
            </a:fld>
            <a:endParaRPr lang="en-GB" dirty="0"/>
          </a:p>
        </p:txBody>
      </p:sp>
      <p:pic>
        <p:nvPicPr>
          <p:cNvPr id="8" name="Graphics">
            <a:extLst>
              <a:ext uri="{FF2B5EF4-FFF2-40B4-BE49-F238E27FC236}">
                <a16:creationId xmlns:a16="http://schemas.microsoft.com/office/drawing/2014/main" id="{905757DC-09E7-48DE-927F-7D4D73FB0E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Triangle 12">
            <a:extLst>
              <a:ext uri="{FF2B5EF4-FFF2-40B4-BE49-F238E27FC236}">
                <a16:creationId xmlns:a16="http://schemas.microsoft.com/office/drawing/2014/main" id="{3A10916F-C220-4378-9C2A-98EC215EE4D0}"/>
              </a:ext>
            </a:extLst>
          </p:cNvPr>
          <p:cNvSpPr/>
          <p:nvPr userDrawn="1"/>
        </p:nvSpPr>
        <p:spPr bwMode="white">
          <a:xfrm rot="5400000">
            <a:off x="-18253" y="1720128"/>
            <a:ext cx="171449" cy="13494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Arial" panose="020B0604020202020204" pitchFamily="34" charset="0"/>
            </a:endParaRPr>
          </a:p>
        </p:txBody>
      </p:sp>
      <p:sp>
        <p:nvSpPr>
          <p:cNvPr id="10" name="Freeform 1">
            <a:extLst>
              <a:ext uri="{FF2B5EF4-FFF2-40B4-BE49-F238E27FC236}">
                <a16:creationId xmlns:a16="http://schemas.microsoft.com/office/drawing/2014/main" id="{85A140AF-9500-46B6-B1FC-4547A69D895F}"/>
              </a:ext>
            </a:extLst>
          </p:cNvPr>
          <p:cNvSpPr>
            <a:spLocks noChangeArrowheads="1"/>
          </p:cNvSpPr>
          <p:nvPr userDrawn="1"/>
        </p:nvSpPr>
        <p:spPr bwMode="white">
          <a:xfrm>
            <a:off x="404813" y="4547009"/>
            <a:ext cx="915861" cy="190488"/>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tx1"/>
          </a:solidFill>
          <a:ln>
            <a:noFill/>
          </a:ln>
          <a:effectLst/>
        </p:spPr>
        <p:txBody>
          <a:bodyPr wrap="none" anchor="ctr"/>
          <a:lstStyle/>
          <a:p>
            <a:endParaRPr lang="en-GB" sz="1350" noProof="0" dirty="0"/>
          </a:p>
        </p:txBody>
      </p:sp>
      <p:sp>
        <p:nvSpPr>
          <p:cNvPr id="2" name="Title 1"/>
          <p:cNvSpPr>
            <a:spLocks noGrp="1"/>
          </p:cNvSpPr>
          <p:nvPr>
            <p:ph type="ctrTitle" hasCustomPrompt="1"/>
          </p:nvPr>
        </p:nvSpPr>
        <p:spPr bwMode="white">
          <a:xfrm>
            <a:off x="1817100" y="1485000"/>
            <a:ext cx="4806000" cy="1555200"/>
          </a:xfrm>
        </p:spPr>
        <p:txBody>
          <a:bodyPr anchor="t" anchorCtr="0"/>
          <a:lstStyle>
            <a:lvl1pPr algn="l">
              <a:lnSpc>
                <a:spcPct val="90000"/>
              </a:lnSpc>
              <a:defRPr sz="5400">
                <a:solidFill>
                  <a:schemeClr val="tx1"/>
                </a:solidFill>
              </a:defRPr>
            </a:lvl1pPr>
          </a:lstStyle>
          <a:p>
            <a:r>
              <a:rPr lang="en-GB" noProof="0" dirty="0"/>
              <a:t>Click to add title</a:t>
            </a:r>
            <a:endParaRPr lang="en-GB" dirty="0"/>
          </a:p>
        </p:txBody>
      </p:sp>
      <p:sp>
        <p:nvSpPr>
          <p:cNvPr id="5" name="Text Placeholder 4">
            <a:extLst>
              <a:ext uri="{FF2B5EF4-FFF2-40B4-BE49-F238E27FC236}">
                <a16:creationId xmlns:a16="http://schemas.microsoft.com/office/drawing/2014/main" id="{E1F28C65-3092-4106-A8DF-27457D5E8693}"/>
              </a:ext>
            </a:extLst>
          </p:cNvPr>
          <p:cNvSpPr>
            <a:spLocks noGrp="1"/>
          </p:cNvSpPr>
          <p:nvPr>
            <p:ph type="body" sz="quarter" idx="18" hasCustomPrompt="1"/>
          </p:nvPr>
        </p:nvSpPr>
        <p:spPr bwMode="white">
          <a:xfrm>
            <a:off x="405000" y="1485000"/>
            <a:ext cx="1277100" cy="777600"/>
          </a:xfrm>
        </p:spPr>
        <p:txBody>
          <a:bodyPr/>
          <a:lstStyle>
            <a:lvl1pPr marL="0" indent="0">
              <a:lnSpc>
                <a:spcPct val="90000"/>
              </a:lnSpc>
              <a:buNone/>
              <a:defRPr sz="5400">
                <a:latin typeface="+mj-lt"/>
              </a:defRPr>
            </a:lvl1pPr>
            <a:lvl2pPr marL="135000" indent="0">
              <a:buNone/>
              <a:defRPr sz="5400"/>
            </a:lvl2pPr>
          </a:lstStyle>
          <a:p>
            <a:pPr lvl="0"/>
            <a:r>
              <a:rPr lang="en-GB" dirty="0"/>
              <a:t>0</a:t>
            </a:r>
          </a:p>
        </p:txBody>
      </p:sp>
      <p:sp>
        <p:nvSpPr>
          <p:cNvPr id="6" name="Footer Placeholder 5">
            <a:extLst>
              <a:ext uri="{FF2B5EF4-FFF2-40B4-BE49-F238E27FC236}">
                <a16:creationId xmlns:a16="http://schemas.microsoft.com/office/drawing/2014/main" id="{800BC932-697C-4364-9A10-7835A1040E59}"/>
              </a:ext>
            </a:extLst>
          </p:cNvPr>
          <p:cNvSpPr>
            <a:spLocks noGrp="1"/>
          </p:cNvSpPr>
          <p:nvPr>
            <p:ph type="ftr" sz="quarter" idx="20"/>
          </p:nvPr>
        </p:nvSpPr>
        <p:spPr/>
        <p:txBody>
          <a:bodyPr/>
          <a:lstStyle>
            <a:lvl1pPr>
              <a:defRPr>
                <a:solidFill>
                  <a:schemeClr val="tx1"/>
                </a:solidFill>
              </a:defRPr>
            </a:lvl1pPr>
          </a:lstStyle>
          <a:p>
            <a:endParaRPr lang="en-GB" dirty="0"/>
          </a:p>
        </p:txBody>
      </p:sp>
      <p:sp>
        <p:nvSpPr>
          <p:cNvPr id="7" name="Slide Number Placeholder 6">
            <a:extLst>
              <a:ext uri="{FF2B5EF4-FFF2-40B4-BE49-F238E27FC236}">
                <a16:creationId xmlns:a16="http://schemas.microsoft.com/office/drawing/2014/main" id="{C0E87339-F771-404B-8875-6580BBB83288}"/>
              </a:ext>
            </a:extLst>
          </p:cNvPr>
          <p:cNvSpPr>
            <a:spLocks noGrp="1"/>
          </p:cNvSpPr>
          <p:nvPr>
            <p:ph type="sldNum" sz="quarter" idx="21"/>
          </p:nvPr>
        </p:nvSpPr>
        <p:spPr/>
        <p:txBody>
          <a:bodyPr/>
          <a:lstStyle>
            <a:lvl1pPr>
              <a:defRPr>
                <a:solidFill>
                  <a:schemeClr val="tx1"/>
                </a:solidFill>
              </a:defRPr>
            </a:lvl1p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334871748"/>
      </p:ext>
    </p:extLst>
  </p:cSld>
  <p:clrMapOvr>
    <a:overrideClrMapping bg1="dk1" tx1="lt1" bg2="dk2" tx2="lt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UB DIVIDER Stone Gray">
    <p:bg>
      <p:bgPr>
        <a:solidFill>
          <a:schemeClr val="bg2"/>
        </a:solidFill>
        <a:effectLst/>
      </p:bgPr>
    </p:bg>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B81B4AC6-5ACC-44D1-A463-B9D30C6FB0F8}"/>
              </a:ext>
            </a:extLst>
          </p:cNvPr>
          <p:cNvSpPr>
            <a:spLocks noGrp="1"/>
          </p:cNvSpPr>
          <p:nvPr>
            <p:ph type="dt" sz="half" idx="19"/>
          </p:nvPr>
        </p:nvSpPr>
        <p:spPr/>
        <p:txBody>
          <a:bodyPr/>
          <a:lstStyle/>
          <a:p>
            <a:fld id="{51127810-67C9-48C1-ABA3-B16FF183EEEC}" type="datetime4">
              <a:rPr lang="en-GB" smtClean="0"/>
              <a:t>22 November 2023</a:t>
            </a:fld>
            <a:endParaRPr lang="en-GB" dirty="0"/>
          </a:p>
        </p:txBody>
      </p:sp>
      <p:sp>
        <p:nvSpPr>
          <p:cNvPr id="14" name="Background">
            <a:extLst>
              <a:ext uri="{FF2B5EF4-FFF2-40B4-BE49-F238E27FC236}">
                <a16:creationId xmlns:a16="http://schemas.microsoft.com/office/drawing/2014/main" id="{F9FEB2A6-2D59-4A4E-93FC-AA5346744BD3}"/>
              </a:ext>
            </a:extLst>
          </p:cNvPr>
          <p:cNvSpPr/>
          <p:nvPr userDrawn="1"/>
        </p:nvSpPr>
        <p:spPr>
          <a:xfrm>
            <a:off x="0" y="0"/>
            <a:ext cx="9144900" cy="5146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noProof="0" dirty="0"/>
          </a:p>
        </p:txBody>
      </p:sp>
      <p:sp>
        <p:nvSpPr>
          <p:cNvPr id="9" name="Triangle 12">
            <a:extLst>
              <a:ext uri="{FF2B5EF4-FFF2-40B4-BE49-F238E27FC236}">
                <a16:creationId xmlns:a16="http://schemas.microsoft.com/office/drawing/2014/main" id="{3A10916F-C220-4378-9C2A-98EC215EE4D0}"/>
              </a:ext>
            </a:extLst>
          </p:cNvPr>
          <p:cNvSpPr/>
          <p:nvPr userDrawn="1"/>
        </p:nvSpPr>
        <p:spPr>
          <a:xfrm rot="5400000">
            <a:off x="-18253" y="1720128"/>
            <a:ext cx="171449" cy="13494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Arial" panose="020B0604020202020204" pitchFamily="34" charset="0"/>
            </a:endParaRPr>
          </a:p>
        </p:txBody>
      </p:sp>
      <p:sp>
        <p:nvSpPr>
          <p:cNvPr id="10" name="Freeform 1">
            <a:extLst>
              <a:ext uri="{FF2B5EF4-FFF2-40B4-BE49-F238E27FC236}">
                <a16:creationId xmlns:a16="http://schemas.microsoft.com/office/drawing/2014/main" id="{85A140AF-9500-46B6-B1FC-4547A69D895F}"/>
              </a:ext>
            </a:extLst>
          </p:cNvPr>
          <p:cNvSpPr>
            <a:spLocks noChangeArrowheads="1"/>
          </p:cNvSpPr>
          <p:nvPr userDrawn="1"/>
        </p:nvSpPr>
        <p:spPr bwMode="auto">
          <a:xfrm>
            <a:off x="404813" y="4547009"/>
            <a:ext cx="915861" cy="190488"/>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accent1"/>
          </a:solidFill>
          <a:ln>
            <a:noFill/>
          </a:ln>
          <a:effectLst/>
        </p:spPr>
        <p:txBody>
          <a:bodyPr wrap="none" anchor="ctr"/>
          <a:lstStyle/>
          <a:p>
            <a:endParaRPr lang="en-GB" sz="1350" noProof="0" dirty="0"/>
          </a:p>
        </p:txBody>
      </p:sp>
      <p:sp>
        <p:nvSpPr>
          <p:cNvPr id="2" name="Title 1"/>
          <p:cNvSpPr>
            <a:spLocks noGrp="1"/>
          </p:cNvSpPr>
          <p:nvPr>
            <p:ph type="ctrTitle" hasCustomPrompt="1"/>
          </p:nvPr>
        </p:nvSpPr>
        <p:spPr>
          <a:xfrm>
            <a:off x="1817100" y="1485000"/>
            <a:ext cx="4806000" cy="1555200"/>
          </a:xfrm>
        </p:spPr>
        <p:txBody>
          <a:bodyPr anchor="t" anchorCtr="0"/>
          <a:lstStyle>
            <a:lvl1pPr algn="l">
              <a:lnSpc>
                <a:spcPct val="90000"/>
              </a:lnSpc>
              <a:defRPr sz="5400">
                <a:solidFill>
                  <a:schemeClr val="tx1"/>
                </a:solidFill>
              </a:defRPr>
            </a:lvl1pPr>
          </a:lstStyle>
          <a:p>
            <a:r>
              <a:rPr lang="en-GB" noProof="0" dirty="0"/>
              <a:t>Click to add title</a:t>
            </a:r>
            <a:endParaRPr lang="en-GB" dirty="0"/>
          </a:p>
        </p:txBody>
      </p:sp>
      <p:sp>
        <p:nvSpPr>
          <p:cNvPr id="5" name="Text Placeholder 4">
            <a:extLst>
              <a:ext uri="{FF2B5EF4-FFF2-40B4-BE49-F238E27FC236}">
                <a16:creationId xmlns:a16="http://schemas.microsoft.com/office/drawing/2014/main" id="{E1F28C65-3092-4106-A8DF-27457D5E8693}"/>
              </a:ext>
            </a:extLst>
          </p:cNvPr>
          <p:cNvSpPr>
            <a:spLocks noGrp="1"/>
          </p:cNvSpPr>
          <p:nvPr>
            <p:ph type="body" sz="quarter" idx="18" hasCustomPrompt="1"/>
          </p:nvPr>
        </p:nvSpPr>
        <p:spPr>
          <a:xfrm>
            <a:off x="405000" y="1485000"/>
            <a:ext cx="1277100" cy="777600"/>
          </a:xfrm>
        </p:spPr>
        <p:txBody>
          <a:bodyPr/>
          <a:lstStyle>
            <a:lvl1pPr marL="0" indent="0">
              <a:lnSpc>
                <a:spcPct val="90000"/>
              </a:lnSpc>
              <a:buNone/>
              <a:defRPr sz="5400">
                <a:latin typeface="+mj-lt"/>
              </a:defRPr>
            </a:lvl1pPr>
            <a:lvl2pPr marL="135000" indent="0">
              <a:buNone/>
              <a:defRPr sz="5400"/>
            </a:lvl2pPr>
          </a:lstStyle>
          <a:p>
            <a:pPr lvl="0"/>
            <a:r>
              <a:rPr lang="en-GB" dirty="0"/>
              <a:t>0</a:t>
            </a:r>
          </a:p>
        </p:txBody>
      </p:sp>
      <p:sp>
        <p:nvSpPr>
          <p:cNvPr id="6" name="Footer Placeholder 5">
            <a:extLst>
              <a:ext uri="{FF2B5EF4-FFF2-40B4-BE49-F238E27FC236}">
                <a16:creationId xmlns:a16="http://schemas.microsoft.com/office/drawing/2014/main" id="{898B44C7-882C-434A-9364-39B7837F2108}"/>
              </a:ext>
            </a:extLst>
          </p:cNvPr>
          <p:cNvSpPr>
            <a:spLocks noGrp="1"/>
          </p:cNvSpPr>
          <p:nvPr>
            <p:ph type="ftr" sz="quarter" idx="20"/>
          </p:nvPr>
        </p:nvSpPr>
        <p:spPr/>
        <p:txBody>
          <a:bodyPr/>
          <a:lstStyle/>
          <a:p>
            <a:endParaRPr lang="en-GB" dirty="0"/>
          </a:p>
        </p:txBody>
      </p:sp>
      <p:sp>
        <p:nvSpPr>
          <p:cNvPr id="7" name="Slide Number Placeholder 6">
            <a:extLst>
              <a:ext uri="{FF2B5EF4-FFF2-40B4-BE49-F238E27FC236}">
                <a16:creationId xmlns:a16="http://schemas.microsoft.com/office/drawing/2014/main" id="{CDB6D1A0-FF55-45EA-80BB-EAB5A6BE8078}"/>
              </a:ext>
            </a:extLst>
          </p:cNvPr>
          <p:cNvSpPr>
            <a:spLocks noGrp="1"/>
          </p:cNvSpPr>
          <p:nvPr>
            <p:ph type="sldNum" sz="quarter" idx="21"/>
          </p:nvPr>
        </p:nvSpPr>
        <p:spPr/>
        <p:txBody>
          <a:body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3502793804"/>
      </p:ext>
    </p:extLst>
  </p:cSld>
  <p:clrMapOvr>
    <a:overrideClrMapping bg1="lt1" tx1="dk1" bg2="lt2" tx2="dk2" accent1="accent1" accent2="accent2" accent3="accent3" accent4="accent4" accent5="accent5" accent6="accent6" hlink="hlink" folHlink="folHlink"/>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DIVIDER Grapefruit">
    <p:bg>
      <p:bgPr>
        <a:solidFill>
          <a:schemeClr val="accent1"/>
        </a:solidFill>
        <a:effectLst/>
      </p:bgPr>
    </p:bg>
    <p:spTree>
      <p:nvGrpSpPr>
        <p:cNvPr id="1" name=""/>
        <p:cNvGrpSpPr/>
        <p:nvPr/>
      </p:nvGrpSpPr>
      <p:grpSpPr>
        <a:xfrm>
          <a:off x="0" y="0"/>
          <a:ext cx="0" cy="0"/>
          <a:chOff x="0" y="0"/>
          <a:chExt cx="0" cy="0"/>
        </a:xfrm>
      </p:grpSpPr>
      <p:sp>
        <p:nvSpPr>
          <p:cNvPr id="15" name="Date Placeholder 3" hidden="1">
            <a:extLst>
              <a:ext uri="{FF2B5EF4-FFF2-40B4-BE49-F238E27FC236}">
                <a16:creationId xmlns:a16="http://schemas.microsoft.com/office/drawing/2014/main" id="{43492197-EFC0-4BDB-AC36-377EEFC8CA1E}"/>
              </a:ext>
            </a:extLst>
          </p:cNvPr>
          <p:cNvSpPr>
            <a:spLocks noGrp="1"/>
          </p:cNvSpPr>
          <p:nvPr>
            <p:ph type="dt" sz="half" idx="19"/>
          </p:nvPr>
        </p:nvSpPr>
        <p:spPr>
          <a:xfrm>
            <a:off x="9144900" y="5143500"/>
            <a:ext cx="0" cy="0"/>
          </a:xfrm>
        </p:spPr>
        <p:txBody>
          <a:bodyPr/>
          <a:lstStyle/>
          <a:p>
            <a:fld id="{A652A9F0-4E58-4A49-BA70-DD25FE96F56D}" type="datetime4">
              <a:rPr lang="en-GB" smtClean="0"/>
              <a:t>22 November 2023</a:t>
            </a:fld>
            <a:endParaRPr lang="en-GB" dirty="0"/>
          </a:p>
        </p:txBody>
      </p:sp>
      <p:sp>
        <p:nvSpPr>
          <p:cNvPr id="14" name="Background">
            <a:extLst>
              <a:ext uri="{FF2B5EF4-FFF2-40B4-BE49-F238E27FC236}">
                <a16:creationId xmlns:a16="http://schemas.microsoft.com/office/drawing/2014/main" id="{F9FEB2A6-2D59-4A4E-93FC-AA5346744BD3}"/>
              </a:ext>
            </a:extLst>
          </p:cNvPr>
          <p:cNvSpPr/>
          <p:nvPr userDrawn="1"/>
        </p:nvSpPr>
        <p:spPr>
          <a:xfrm>
            <a:off x="0" y="0"/>
            <a:ext cx="9144900" cy="5146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noProof="0" dirty="0"/>
          </a:p>
        </p:txBody>
      </p:sp>
      <p:sp>
        <p:nvSpPr>
          <p:cNvPr id="2" name="Title 1"/>
          <p:cNvSpPr>
            <a:spLocks noGrp="1"/>
          </p:cNvSpPr>
          <p:nvPr>
            <p:ph type="ctrTitle" hasCustomPrompt="1"/>
          </p:nvPr>
        </p:nvSpPr>
        <p:spPr bwMode="white">
          <a:xfrm>
            <a:off x="1817100" y="1485000"/>
            <a:ext cx="4806000" cy="1555200"/>
          </a:xfrm>
        </p:spPr>
        <p:txBody>
          <a:bodyPr anchor="t" anchorCtr="0"/>
          <a:lstStyle>
            <a:lvl1pPr algn="l">
              <a:lnSpc>
                <a:spcPct val="90000"/>
              </a:lnSpc>
              <a:defRPr sz="5400">
                <a:solidFill>
                  <a:schemeClr val="tx1"/>
                </a:solidFill>
              </a:defRPr>
            </a:lvl1pPr>
          </a:lstStyle>
          <a:p>
            <a:r>
              <a:rPr lang="en-GB" noProof="0" dirty="0"/>
              <a:t>Click to add title</a:t>
            </a:r>
            <a:endParaRPr lang="en-GB" dirty="0"/>
          </a:p>
        </p:txBody>
      </p:sp>
      <p:sp>
        <p:nvSpPr>
          <p:cNvPr id="9" name="Triangle 12">
            <a:extLst>
              <a:ext uri="{FF2B5EF4-FFF2-40B4-BE49-F238E27FC236}">
                <a16:creationId xmlns:a16="http://schemas.microsoft.com/office/drawing/2014/main" id="{3A10916F-C220-4378-9C2A-98EC215EE4D0}"/>
              </a:ext>
            </a:extLst>
          </p:cNvPr>
          <p:cNvSpPr/>
          <p:nvPr userDrawn="1"/>
        </p:nvSpPr>
        <p:spPr bwMode="white">
          <a:xfrm rot="5400000">
            <a:off x="-18253" y="1720128"/>
            <a:ext cx="171449" cy="13494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Arial" panose="020B0604020202020204" pitchFamily="34" charset="0"/>
            </a:endParaRPr>
          </a:p>
        </p:txBody>
      </p:sp>
      <p:sp>
        <p:nvSpPr>
          <p:cNvPr id="10" name="Freeform 1">
            <a:extLst>
              <a:ext uri="{FF2B5EF4-FFF2-40B4-BE49-F238E27FC236}">
                <a16:creationId xmlns:a16="http://schemas.microsoft.com/office/drawing/2014/main" id="{85A140AF-9500-46B6-B1FC-4547A69D895F}"/>
              </a:ext>
            </a:extLst>
          </p:cNvPr>
          <p:cNvSpPr>
            <a:spLocks noChangeArrowheads="1"/>
          </p:cNvSpPr>
          <p:nvPr userDrawn="1"/>
        </p:nvSpPr>
        <p:spPr bwMode="white">
          <a:xfrm>
            <a:off x="404813" y="4547009"/>
            <a:ext cx="915861" cy="190488"/>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tx1"/>
          </a:solidFill>
          <a:ln>
            <a:noFill/>
          </a:ln>
          <a:effectLst/>
        </p:spPr>
        <p:txBody>
          <a:bodyPr wrap="none" anchor="ctr"/>
          <a:lstStyle/>
          <a:p>
            <a:endParaRPr lang="en-GB" sz="1350" noProof="0" dirty="0"/>
          </a:p>
        </p:txBody>
      </p:sp>
      <p:sp>
        <p:nvSpPr>
          <p:cNvPr id="5" name="Text Placeholder 4">
            <a:extLst>
              <a:ext uri="{FF2B5EF4-FFF2-40B4-BE49-F238E27FC236}">
                <a16:creationId xmlns:a16="http://schemas.microsoft.com/office/drawing/2014/main" id="{E1F28C65-3092-4106-A8DF-27457D5E8693}"/>
              </a:ext>
            </a:extLst>
          </p:cNvPr>
          <p:cNvSpPr>
            <a:spLocks noGrp="1"/>
          </p:cNvSpPr>
          <p:nvPr>
            <p:ph type="body" sz="quarter" idx="18" hasCustomPrompt="1"/>
          </p:nvPr>
        </p:nvSpPr>
        <p:spPr bwMode="white">
          <a:xfrm>
            <a:off x="405000" y="1485000"/>
            <a:ext cx="1277100" cy="777600"/>
          </a:xfrm>
        </p:spPr>
        <p:txBody>
          <a:bodyPr/>
          <a:lstStyle>
            <a:lvl1pPr marL="0" indent="0">
              <a:lnSpc>
                <a:spcPct val="90000"/>
              </a:lnSpc>
              <a:buNone/>
              <a:defRPr sz="5400">
                <a:latin typeface="+mj-lt"/>
              </a:defRPr>
            </a:lvl1pPr>
            <a:lvl2pPr marL="135000" indent="0">
              <a:buNone/>
              <a:defRPr sz="5400"/>
            </a:lvl2pPr>
          </a:lstStyle>
          <a:p>
            <a:pPr lvl="0"/>
            <a:r>
              <a:rPr lang="en-GB" dirty="0"/>
              <a:t>0</a:t>
            </a:r>
          </a:p>
        </p:txBody>
      </p:sp>
      <p:sp>
        <p:nvSpPr>
          <p:cNvPr id="16" name="Footer Placeholder 5">
            <a:extLst>
              <a:ext uri="{FF2B5EF4-FFF2-40B4-BE49-F238E27FC236}">
                <a16:creationId xmlns:a16="http://schemas.microsoft.com/office/drawing/2014/main" id="{6A449B45-17DA-4376-9832-628F9BA09147}"/>
              </a:ext>
            </a:extLst>
          </p:cNvPr>
          <p:cNvSpPr>
            <a:spLocks noGrp="1"/>
          </p:cNvSpPr>
          <p:nvPr>
            <p:ph type="ftr" sz="quarter" idx="20"/>
          </p:nvPr>
        </p:nvSpPr>
        <p:spPr>
          <a:xfrm>
            <a:off x="2770199" y="361364"/>
            <a:ext cx="3851709" cy="116100"/>
          </a:xfrm>
        </p:spPr>
        <p:txBody>
          <a:bodyPr/>
          <a:lstStyle>
            <a:lvl1pPr>
              <a:defRPr>
                <a:solidFill>
                  <a:schemeClr val="tx1"/>
                </a:solidFill>
              </a:defRPr>
            </a:lvl1pPr>
          </a:lstStyle>
          <a:p>
            <a:endParaRPr lang="en-GB" dirty="0"/>
          </a:p>
        </p:txBody>
      </p:sp>
      <p:sp>
        <p:nvSpPr>
          <p:cNvPr id="17" name="Slide Number Placeholder 6">
            <a:extLst>
              <a:ext uri="{FF2B5EF4-FFF2-40B4-BE49-F238E27FC236}">
                <a16:creationId xmlns:a16="http://schemas.microsoft.com/office/drawing/2014/main" id="{916AF55C-9DED-431D-A7A7-3666743CB69B}"/>
              </a:ext>
            </a:extLst>
          </p:cNvPr>
          <p:cNvSpPr>
            <a:spLocks noGrp="1"/>
          </p:cNvSpPr>
          <p:nvPr>
            <p:ph type="sldNum" sz="quarter" idx="21"/>
          </p:nvPr>
        </p:nvSpPr>
        <p:spPr>
          <a:xfrm>
            <a:off x="2521800" y="361364"/>
            <a:ext cx="202500" cy="116100"/>
          </a:xfrm>
        </p:spPr>
        <p:txBody>
          <a:bodyPr/>
          <a:lstStyle>
            <a:lvl1pPr>
              <a:defRPr>
                <a:solidFill>
                  <a:schemeClr val="tx1"/>
                </a:solidFill>
              </a:defRPr>
            </a:lvl1p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1502687138"/>
      </p:ext>
    </p:extLst>
  </p:cSld>
  <p:clrMapOvr>
    <a:overrideClrMapping bg1="dk1" tx1="lt1" bg2="dk2" tx2="lt2" accent1="accent1" accent2="accent2" accent3="accent3" accent4="accent4" accent5="accent5" accent6="accent6" hlink="hlink" folHlink="folHlink"/>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DIVIDER Plum">
    <p:bg>
      <p:bgPr>
        <a:solidFill>
          <a:schemeClr val="accent2"/>
        </a:solidFill>
        <a:effectLst/>
      </p:bgPr>
    </p:bg>
    <p:spTree>
      <p:nvGrpSpPr>
        <p:cNvPr id="1" name=""/>
        <p:cNvGrpSpPr/>
        <p:nvPr/>
      </p:nvGrpSpPr>
      <p:grpSpPr>
        <a:xfrm>
          <a:off x="0" y="0"/>
          <a:ext cx="0" cy="0"/>
          <a:chOff x="0" y="0"/>
          <a:chExt cx="0" cy="0"/>
        </a:xfrm>
      </p:grpSpPr>
      <p:sp>
        <p:nvSpPr>
          <p:cNvPr id="15" name="Date Placeholder 3" hidden="1">
            <a:extLst>
              <a:ext uri="{FF2B5EF4-FFF2-40B4-BE49-F238E27FC236}">
                <a16:creationId xmlns:a16="http://schemas.microsoft.com/office/drawing/2014/main" id="{15B2859B-A485-4ED1-AEBF-29AD18E131CB}"/>
              </a:ext>
            </a:extLst>
          </p:cNvPr>
          <p:cNvSpPr>
            <a:spLocks noGrp="1"/>
          </p:cNvSpPr>
          <p:nvPr>
            <p:ph type="dt" sz="half" idx="19"/>
          </p:nvPr>
        </p:nvSpPr>
        <p:spPr>
          <a:xfrm>
            <a:off x="9144900" y="5143500"/>
            <a:ext cx="0" cy="0"/>
          </a:xfrm>
        </p:spPr>
        <p:txBody>
          <a:bodyPr/>
          <a:lstStyle/>
          <a:p>
            <a:fld id="{1970D456-2178-413E-BEA4-804CA9404FB9}" type="datetime4">
              <a:rPr lang="en-GB" smtClean="0"/>
              <a:t>22 November 2023</a:t>
            </a:fld>
            <a:endParaRPr lang="en-GB" dirty="0"/>
          </a:p>
        </p:txBody>
      </p:sp>
      <p:sp>
        <p:nvSpPr>
          <p:cNvPr id="14" name="Background">
            <a:extLst>
              <a:ext uri="{FF2B5EF4-FFF2-40B4-BE49-F238E27FC236}">
                <a16:creationId xmlns:a16="http://schemas.microsoft.com/office/drawing/2014/main" id="{F9FEB2A6-2D59-4A4E-93FC-AA5346744BD3}"/>
              </a:ext>
            </a:extLst>
          </p:cNvPr>
          <p:cNvSpPr/>
          <p:nvPr userDrawn="1"/>
        </p:nvSpPr>
        <p:spPr>
          <a:xfrm>
            <a:off x="0" y="0"/>
            <a:ext cx="9144900" cy="5146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noProof="0" dirty="0"/>
          </a:p>
        </p:txBody>
      </p:sp>
      <p:sp>
        <p:nvSpPr>
          <p:cNvPr id="9" name="Triangle 12">
            <a:extLst>
              <a:ext uri="{FF2B5EF4-FFF2-40B4-BE49-F238E27FC236}">
                <a16:creationId xmlns:a16="http://schemas.microsoft.com/office/drawing/2014/main" id="{3A10916F-C220-4378-9C2A-98EC215EE4D0}"/>
              </a:ext>
            </a:extLst>
          </p:cNvPr>
          <p:cNvSpPr/>
          <p:nvPr userDrawn="1"/>
        </p:nvSpPr>
        <p:spPr bwMode="white">
          <a:xfrm rot="5400000">
            <a:off x="-18253" y="1720128"/>
            <a:ext cx="171449" cy="13494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Arial" panose="020B0604020202020204" pitchFamily="34" charset="0"/>
            </a:endParaRPr>
          </a:p>
        </p:txBody>
      </p:sp>
      <p:sp>
        <p:nvSpPr>
          <p:cNvPr id="10" name="Freeform 1">
            <a:extLst>
              <a:ext uri="{FF2B5EF4-FFF2-40B4-BE49-F238E27FC236}">
                <a16:creationId xmlns:a16="http://schemas.microsoft.com/office/drawing/2014/main" id="{85A140AF-9500-46B6-B1FC-4547A69D895F}"/>
              </a:ext>
            </a:extLst>
          </p:cNvPr>
          <p:cNvSpPr>
            <a:spLocks noChangeArrowheads="1"/>
          </p:cNvSpPr>
          <p:nvPr userDrawn="1"/>
        </p:nvSpPr>
        <p:spPr bwMode="white">
          <a:xfrm>
            <a:off x="404813" y="4547009"/>
            <a:ext cx="915861" cy="190488"/>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tx1"/>
          </a:solidFill>
          <a:ln>
            <a:noFill/>
          </a:ln>
          <a:effectLst/>
        </p:spPr>
        <p:txBody>
          <a:bodyPr wrap="none" anchor="ctr"/>
          <a:lstStyle/>
          <a:p>
            <a:endParaRPr lang="en-GB" sz="1350" noProof="0" dirty="0"/>
          </a:p>
        </p:txBody>
      </p:sp>
      <p:sp>
        <p:nvSpPr>
          <p:cNvPr id="2" name="Title 1"/>
          <p:cNvSpPr>
            <a:spLocks noGrp="1"/>
          </p:cNvSpPr>
          <p:nvPr>
            <p:ph type="ctrTitle" hasCustomPrompt="1"/>
          </p:nvPr>
        </p:nvSpPr>
        <p:spPr bwMode="white">
          <a:xfrm>
            <a:off x="1817100" y="1485000"/>
            <a:ext cx="4806000" cy="1555200"/>
          </a:xfrm>
        </p:spPr>
        <p:txBody>
          <a:bodyPr anchor="t" anchorCtr="0"/>
          <a:lstStyle>
            <a:lvl1pPr algn="l">
              <a:lnSpc>
                <a:spcPct val="90000"/>
              </a:lnSpc>
              <a:defRPr sz="5400">
                <a:solidFill>
                  <a:schemeClr val="tx1"/>
                </a:solidFill>
              </a:defRPr>
            </a:lvl1pPr>
          </a:lstStyle>
          <a:p>
            <a:r>
              <a:rPr lang="en-GB" noProof="0" dirty="0"/>
              <a:t>Click to add title</a:t>
            </a:r>
            <a:endParaRPr lang="en-GB" dirty="0"/>
          </a:p>
        </p:txBody>
      </p:sp>
      <p:sp>
        <p:nvSpPr>
          <p:cNvPr id="5" name="Text Placeholder 4">
            <a:extLst>
              <a:ext uri="{FF2B5EF4-FFF2-40B4-BE49-F238E27FC236}">
                <a16:creationId xmlns:a16="http://schemas.microsoft.com/office/drawing/2014/main" id="{E1F28C65-3092-4106-A8DF-27457D5E8693}"/>
              </a:ext>
            </a:extLst>
          </p:cNvPr>
          <p:cNvSpPr>
            <a:spLocks noGrp="1"/>
          </p:cNvSpPr>
          <p:nvPr>
            <p:ph type="body" sz="quarter" idx="18" hasCustomPrompt="1"/>
          </p:nvPr>
        </p:nvSpPr>
        <p:spPr bwMode="white">
          <a:xfrm>
            <a:off x="405000" y="1485000"/>
            <a:ext cx="1277100" cy="777600"/>
          </a:xfrm>
        </p:spPr>
        <p:txBody>
          <a:bodyPr/>
          <a:lstStyle>
            <a:lvl1pPr marL="0" indent="0">
              <a:lnSpc>
                <a:spcPct val="90000"/>
              </a:lnSpc>
              <a:buNone/>
              <a:defRPr sz="5400">
                <a:latin typeface="+mj-lt"/>
              </a:defRPr>
            </a:lvl1pPr>
            <a:lvl2pPr marL="135000" indent="0">
              <a:buNone/>
              <a:defRPr sz="5400"/>
            </a:lvl2pPr>
          </a:lstStyle>
          <a:p>
            <a:pPr lvl="0"/>
            <a:r>
              <a:rPr lang="en-GB" dirty="0"/>
              <a:t>0</a:t>
            </a:r>
          </a:p>
        </p:txBody>
      </p:sp>
      <p:sp>
        <p:nvSpPr>
          <p:cNvPr id="16" name="Footer Placeholder 5">
            <a:extLst>
              <a:ext uri="{FF2B5EF4-FFF2-40B4-BE49-F238E27FC236}">
                <a16:creationId xmlns:a16="http://schemas.microsoft.com/office/drawing/2014/main" id="{3E91ECBC-26CF-461D-8FFB-D10262B58CCC}"/>
              </a:ext>
            </a:extLst>
          </p:cNvPr>
          <p:cNvSpPr>
            <a:spLocks noGrp="1"/>
          </p:cNvSpPr>
          <p:nvPr>
            <p:ph type="ftr" sz="quarter" idx="20"/>
          </p:nvPr>
        </p:nvSpPr>
        <p:spPr>
          <a:xfrm>
            <a:off x="2770199" y="361364"/>
            <a:ext cx="3851709" cy="116100"/>
          </a:xfrm>
        </p:spPr>
        <p:txBody>
          <a:bodyPr/>
          <a:lstStyle>
            <a:lvl1pPr>
              <a:defRPr>
                <a:solidFill>
                  <a:schemeClr val="tx1"/>
                </a:solidFill>
              </a:defRPr>
            </a:lvl1pPr>
          </a:lstStyle>
          <a:p>
            <a:endParaRPr lang="en-GB" dirty="0"/>
          </a:p>
        </p:txBody>
      </p:sp>
      <p:sp>
        <p:nvSpPr>
          <p:cNvPr id="17" name="Slide Number Placeholder 6">
            <a:extLst>
              <a:ext uri="{FF2B5EF4-FFF2-40B4-BE49-F238E27FC236}">
                <a16:creationId xmlns:a16="http://schemas.microsoft.com/office/drawing/2014/main" id="{52BC5789-CB72-41FD-A248-05A3828BA5FF}"/>
              </a:ext>
            </a:extLst>
          </p:cNvPr>
          <p:cNvSpPr>
            <a:spLocks noGrp="1"/>
          </p:cNvSpPr>
          <p:nvPr>
            <p:ph type="sldNum" sz="quarter" idx="21"/>
          </p:nvPr>
        </p:nvSpPr>
        <p:spPr>
          <a:xfrm>
            <a:off x="2521800" y="361364"/>
            <a:ext cx="202500" cy="116100"/>
          </a:xfrm>
        </p:spPr>
        <p:txBody>
          <a:bodyPr/>
          <a:lstStyle>
            <a:lvl1pPr>
              <a:defRPr>
                <a:solidFill>
                  <a:schemeClr val="tx1"/>
                </a:solidFill>
              </a:defRPr>
            </a:lvl1p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3156075043"/>
      </p:ext>
    </p:extLst>
  </p:cSld>
  <p:clrMapOvr>
    <a:overrideClrMapping bg1="dk1" tx1="lt1" bg2="dk2" tx2="lt2" accent1="accent1" accent2="accent2" accent3="accent3" accent4="accent4" accent5="accent5" accent6="accent6" hlink="hlink" folHlink="folHlink"/>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DIVIDER Blueberry">
    <p:bg>
      <p:bgPr>
        <a:solidFill>
          <a:schemeClr val="accent3"/>
        </a:solidFill>
        <a:effectLst/>
      </p:bgPr>
    </p:bg>
    <p:spTree>
      <p:nvGrpSpPr>
        <p:cNvPr id="1" name=""/>
        <p:cNvGrpSpPr/>
        <p:nvPr/>
      </p:nvGrpSpPr>
      <p:grpSpPr>
        <a:xfrm>
          <a:off x="0" y="0"/>
          <a:ext cx="0" cy="0"/>
          <a:chOff x="0" y="0"/>
          <a:chExt cx="0" cy="0"/>
        </a:xfrm>
      </p:grpSpPr>
      <p:sp>
        <p:nvSpPr>
          <p:cNvPr id="15" name="Date Placeholder 3" hidden="1">
            <a:extLst>
              <a:ext uri="{FF2B5EF4-FFF2-40B4-BE49-F238E27FC236}">
                <a16:creationId xmlns:a16="http://schemas.microsoft.com/office/drawing/2014/main" id="{DF43A14C-D45F-471C-B195-BB18FA9C720F}"/>
              </a:ext>
            </a:extLst>
          </p:cNvPr>
          <p:cNvSpPr>
            <a:spLocks noGrp="1"/>
          </p:cNvSpPr>
          <p:nvPr>
            <p:ph type="dt" sz="half" idx="19"/>
          </p:nvPr>
        </p:nvSpPr>
        <p:spPr>
          <a:xfrm>
            <a:off x="9144900" y="5143500"/>
            <a:ext cx="0" cy="0"/>
          </a:xfrm>
        </p:spPr>
        <p:txBody>
          <a:bodyPr/>
          <a:lstStyle/>
          <a:p>
            <a:fld id="{D061D452-293F-4178-BADE-C44FB31F9C5F}" type="datetime4">
              <a:rPr lang="en-GB" smtClean="0"/>
              <a:t>22 November 2023</a:t>
            </a:fld>
            <a:endParaRPr lang="en-GB" dirty="0"/>
          </a:p>
        </p:txBody>
      </p:sp>
      <p:sp>
        <p:nvSpPr>
          <p:cNvPr id="14" name="Background">
            <a:extLst>
              <a:ext uri="{FF2B5EF4-FFF2-40B4-BE49-F238E27FC236}">
                <a16:creationId xmlns:a16="http://schemas.microsoft.com/office/drawing/2014/main" id="{F9FEB2A6-2D59-4A4E-93FC-AA5346744BD3}"/>
              </a:ext>
            </a:extLst>
          </p:cNvPr>
          <p:cNvSpPr/>
          <p:nvPr userDrawn="1"/>
        </p:nvSpPr>
        <p:spPr>
          <a:xfrm>
            <a:off x="0" y="0"/>
            <a:ext cx="9144900" cy="5146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noProof="0" dirty="0"/>
          </a:p>
        </p:txBody>
      </p:sp>
      <p:sp>
        <p:nvSpPr>
          <p:cNvPr id="9" name="Triangle 12">
            <a:extLst>
              <a:ext uri="{FF2B5EF4-FFF2-40B4-BE49-F238E27FC236}">
                <a16:creationId xmlns:a16="http://schemas.microsoft.com/office/drawing/2014/main" id="{3A10916F-C220-4378-9C2A-98EC215EE4D0}"/>
              </a:ext>
            </a:extLst>
          </p:cNvPr>
          <p:cNvSpPr/>
          <p:nvPr userDrawn="1"/>
        </p:nvSpPr>
        <p:spPr bwMode="white">
          <a:xfrm rot="5400000">
            <a:off x="-18253" y="1720128"/>
            <a:ext cx="171449" cy="13494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Arial" panose="020B0604020202020204" pitchFamily="34" charset="0"/>
            </a:endParaRPr>
          </a:p>
        </p:txBody>
      </p:sp>
      <p:sp>
        <p:nvSpPr>
          <p:cNvPr id="10" name="Freeform 1">
            <a:extLst>
              <a:ext uri="{FF2B5EF4-FFF2-40B4-BE49-F238E27FC236}">
                <a16:creationId xmlns:a16="http://schemas.microsoft.com/office/drawing/2014/main" id="{85A140AF-9500-46B6-B1FC-4547A69D895F}"/>
              </a:ext>
            </a:extLst>
          </p:cNvPr>
          <p:cNvSpPr>
            <a:spLocks noChangeArrowheads="1"/>
          </p:cNvSpPr>
          <p:nvPr userDrawn="1"/>
        </p:nvSpPr>
        <p:spPr bwMode="white">
          <a:xfrm>
            <a:off x="404813" y="4547009"/>
            <a:ext cx="915861" cy="190488"/>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tx1"/>
          </a:solidFill>
          <a:ln>
            <a:noFill/>
          </a:ln>
          <a:effectLst/>
        </p:spPr>
        <p:txBody>
          <a:bodyPr wrap="none" anchor="ctr"/>
          <a:lstStyle/>
          <a:p>
            <a:endParaRPr lang="en-GB" sz="1350" noProof="0" dirty="0"/>
          </a:p>
        </p:txBody>
      </p:sp>
      <p:sp>
        <p:nvSpPr>
          <p:cNvPr id="2" name="Title 1"/>
          <p:cNvSpPr>
            <a:spLocks noGrp="1"/>
          </p:cNvSpPr>
          <p:nvPr>
            <p:ph type="ctrTitle" hasCustomPrompt="1"/>
          </p:nvPr>
        </p:nvSpPr>
        <p:spPr bwMode="white">
          <a:xfrm>
            <a:off x="1817100" y="1485000"/>
            <a:ext cx="4806000" cy="1555200"/>
          </a:xfrm>
        </p:spPr>
        <p:txBody>
          <a:bodyPr anchor="t" anchorCtr="0"/>
          <a:lstStyle>
            <a:lvl1pPr algn="l">
              <a:lnSpc>
                <a:spcPct val="90000"/>
              </a:lnSpc>
              <a:defRPr sz="5400">
                <a:solidFill>
                  <a:schemeClr val="tx1"/>
                </a:solidFill>
              </a:defRPr>
            </a:lvl1pPr>
          </a:lstStyle>
          <a:p>
            <a:r>
              <a:rPr lang="en-GB" noProof="0" dirty="0"/>
              <a:t>Click to add title</a:t>
            </a:r>
            <a:endParaRPr lang="en-GB" dirty="0"/>
          </a:p>
        </p:txBody>
      </p:sp>
      <p:sp>
        <p:nvSpPr>
          <p:cNvPr id="5" name="Text Placeholder 4">
            <a:extLst>
              <a:ext uri="{FF2B5EF4-FFF2-40B4-BE49-F238E27FC236}">
                <a16:creationId xmlns:a16="http://schemas.microsoft.com/office/drawing/2014/main" id="{E1F28C65-3092-4106-A8DF-27457D5E8693}"/>
              </a:ext>
            </a:extLst>
          </p:cNvPr>
          <p:cNvSpPr>
            <a:spLocks noGrp="1"/>
          </p:cNvSpPr>
          <p:nvPr>
            <p:ph type="body" sz="quarter" idx="18" hasCustomPrompt="1"/>
          </p:nvPr>
        </p:nvSpPr>
        <p:spPr bwMode="white">
          <a:xfrm>
            <a:off x="405000" y="1485000"/>
            <a:ext cx="1277100" cy="777600"/>
          </a:xfrm>
        </p:spPr>
        <p:txBody>
          <a:bodyPr/>
          <a:lstStyle>
            <a:lvl1pPr marL="0" indent="0">
              <a:lnSpc>
                <a:spcPct val="90000"/>
              </a:lnSpc>
              <a:buNone/>
              <a:defRPr sz="5400">
                <a:latin typeface="+mj-lt"/>
              </a:defRPr>
            </a:lvl1pPr>
            <a:lvl2pPr marL="135000" indent="0">
              <a:buNone/>
              <a:defRPr sz="5400"/>
            </a:lvl2pPr>
          </a:lstStyle>
          <a:p>
            <a:pPr lvl="0"/>
            <a:r>
              <a:rPr lang="en-GB" dirty="0"/>
              <a:t>0</a:t>
            </a:r>
          </a:p>
        </p:txBody>
      </p:sp>
      <p:sp>
        <p:nvSpPr>
          <p:cNvPr id="16" name="Footer Placeholder 5">
            <a:extLst>
              <a:ext uri="{FF2B5EF4-FFF2-40B4-BE49-F238E27FC236}">
                <a16:creationId xmlns:a16="http://schemas.microsoft.com/office/drawing/2014/main" id="{4A41B9FF-B8AC-42F0-AB05-28E3EE073BCD}"/>
              </a:ext>
            </a:extLst>
          </p:cNvPr>
          <p:cNvSpPr>
            <a:spLocks noGrp="1"/>
          </p:cNvSpPr>
          <p:nvPr>
            <p:ph type="ftr" sz="quarter" idx="20"/>
          </p:nvPr>
        </p:nvSpPr>
        <p:spPr>
          <a:xfrm>
            <a:off x="2770199" y="361364"/>
            <a:ext cx="3851709" cy="116100"/>
          </a:xfrm>
        </p:spPr>
        <p:txBody>
          <a:bodyPr/>
          <a:lstStyle>
            <a:lvl1pPr>
              <a:defRPr>
                <a:solidFill>
                  <a:schemeClr val="tx1"/>
                </a:solidFill>
              </a:defRPr>
            </a:lvl1pPr>
          </a:lstStyle>
          <a:p>
            <a:endParaRPr lang="en-GB" dirty="0"/>
          </a:p>
        </p:txBody>
      </p:sp>
      <p:sp>
        <p:nvSpPr>
          <p:cNvPr id="17" name="Slide Number Placeholder 6">
            <a:extLst>
              <a:ext uri="{FF2B5EF4-FFF2-40B4-BE49-F238E27FC236}">
                <a16:creationId xmlns:a16="http://schemas.microsoft.com/office/drawing/2014/main" id="{B2ADDC84-8ACF-4AC0-AFFC-0FBBEF2685EE}"/>
              </a:ext>
            </a:extLst>
          </p:cNvPr>
          <p:cNvSpPr>
            <a:spLocks noGrp="1"/>
          </p:cNvSpPr>
          <p:nvPr>
            <p:ph type="sldNum" sz="quarter" idx="21"/>
          </p:nvPr>
        </p:nvSpPr>
        <p:spPr>
          <a:xfrm>
            <a:off x="2521800" y="361364"/>
            <a:ext cx="202500" cy="116100"/>
          </a:xfrm>
        </p:spPr>
        <p:txBody>
          <a:bodyPr/>
          <a:lstStyle>
            <a:lvl1pPr>
              <a:defRPr>
                <a:solidFill>
                  <a:schemeClr val="tx1"/>
                </a:solidFill>
              </a:defRPr>
            </a:lvl1p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1075899455"/>
      </p:ext>
    </p:extLst>
  </p:cSld>
  <p:clrMapOvr>
    <a:overrideClrMapping bg1="dk1" tx1="lt1" bg2="dk2" tx2="lt2" accent1="accent1" accent2="accent2" accent3="accent3" accent4="accent4" accent5="accent5" accent6="accent6" hlink="hlink" folHlink="folHlink"/>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DIVIDER Avocado">
    <p:bg>
      <p:bgPr>
        <a:solidFill>
          <a:schemeClr val="accent4"/>
        </a:solidFill>
        <a:effectLst/>
      </p:bgPr>
    </p:bg>
    <p:spTree>
      <p:nvGrpSpPr>
        <p:cNvPr id="1" name=""/>
        <p:cNvGrpSpPr/>
        <p:nvPr/>
      </p:nvGrpSpPr>
      <p:grpSpPr>
        <a:xfrm>
          <a:off x="0" y="0"/>
          <a:ext cx="0" cy="0"/>
          <a:chOff x="0" y="0"/>
          <a:chExt cx="0" cy="0"/>
        </a:xfrm>
      </p:grpSpPr>
      <p:sp>
        <p:nvSpPr>
          <p:cNvPr id="15" name="Date Placeholder 3" hidden="1">
            <a:extLst>
              <a:ext uri="{FF2B5EF4-FFF2-40B4-BE49-F238E27FC236}">
                <a16:creationId xmlns:a16="http://schemas.microsoft.com/office/drawing/2014/main" id="{237257E9-003F-4361-8E0D-31D2199510A1}"/>
              </a:ext>
            </a:extLst>
          </p:cNvPr>
          <p:cNvSpPr>
            <a:spLocks noGrp="1"/>
          </p:cNvSpPr>
          <p:nvPr>
            <p:ph type="dt" sz="half" idx="19"/>
          </p:nvPr>
        </p:nvSpPr>
        <p:spPr>
          <a:xfrm>
            <a:off x="9144900" y="5143500"/>
            <a:ext cx="0" cy="0"/>
          </a:xfrm>
        </p:spPr>
        <p:txBody>
          <a:bodyPr/>
          <a:lstStyle/>
          <a:p>
            <a:fld id="{1F095D85-9F39-4DE2-BB77-A8EADE955EE2}" type="datetime4">
              <a:rPr lang="en-GB" smtClean="0"/>
              <a:t>22 November 2023</a:t>
            </a:fld>
            <a:endParaRPr lang="en-GB" dirty="0"/>
          </a:p>
        </p:txBody>
      </p:sp>
      <p:sp>
        <p:nvSpPr>
          <p:cNvPr id="14" name="Background">
            <a:extLst>
              <a:ext uri="{FF2B5EF4-FFF2-40B4-BE49-F238E27FC236}">
                <a16:creationId xmlns:a16="http://schemas.microsoft.com/office/drawing/2014/main" id="{F9FEB2A6-2D59-4A4E-93FC-AA5346744BD3}"/>
              </a:ext>
            </a:extLst>
          </p:cNvPr>
          <p:cNvSpPr/>
          <p:nvPr userDrawn="1"/>
        </p:nvSpPr>
        <p:spPr>
          <a:xfrm>
            <a:off x="0" y="0"/>
            <a:ext cx="9144900" cy="5146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noProof="0" dirty="0"/>
          </a:p>
        </p:txBody>
      </p:sp>
      <p:sp>
        <p:nvSpPr>
          <p:cNvPr id="9" name="Triangle 12">
            <a:extLst>
              <a:ext uri="{FF2B5EF4-FFF2-40B4-BE49-F238E27FC236}">
                <a16:creationId xmlns:a16="http://schemas.microsoft.com/office/drawing/2014/main" id="{3A10916F-C220-4378-9C2A-98EC215EE4D0}"/>
              </a:ext>
            </a:extLst>
          </p:cNvPr>
          <p:cNvSpPr/>
          <p:nvPr userDrawn="1"/>
        </p:nvSpPr>
        <p:spPr bwMode="white">
          <a:xfrm rot="5400000">
            <a:off x="-18253" y="1720128"/>
            <a:ext cx="171449" cy="13494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Arial" panose="020B0604020202020204" pitchFamily="34" charset="0"/>
            </a:endParaRPr>
          </a:p>
        </p:txBody>
      </p:sp>
      <p:sp>
        <p:nvSpPr>
          <p:cNvPr id="10" name="Freeform 1">
            <a:extLst>
              <a:ext uri="{FF2B5EF4-FFF2-40B4-BE49-F238E27FC236}">
                <a16:creationId xmlns:a16="http://schemas.microsoft.com/office/drawing/2014/main" id="{85A140AF-9500-46B6-B1FC-4547A69D895F}"/>
              </a:ext>
            </a:extLst>
          </p:cNvPr>
          <p:cNvSpPr>
            <a:spLocks noChangeArrowheads="1"/>
          </p:cNvSpPr>
          <p:nvPr userDrawn="1"/>
        </p:nvSpPr>
        <p:spPr bwMode="white">
          <a:xfrm>
            <a:off x="404813" y="4547009"/>
            <a:ext cx="915861" cy="190488"/>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tx1"/>
          </a:solidFill>
          <a:ln>
            <a:noFill/>
          </a:ln>
          <a:effectLst/>
        </p:spPr>
        <p:txBody>
          <a:bodyPr wrap="none" anchor="ctr"/>
          <a:lstStyle/>
          <a:p>
            <a:endParaRPr lang="en-GB" sz="1350" noProof="0" dirty="0"/>
          </a:p>
        </p:txBody>
      </p:sp>
      <p:sp>
        <p:nvSpPr>
          <p:cNvPr id="2" name="Title 1"/>
          <p:cNvSpPr>
            <a:spLocks noGrp="1"/>
          </p:cNvSpPr>
          <p:nvPr>
            <p:ph type="ctrTitle" hasCustomPrompt="1"/>
          </p:nvPr>
        </p:nvSpPr>
        <p:spPr bwMode="white">
          <a:xfrm>
            <a:off x="1817100" y="1485000"/>
            <a:ext cx="4806000" cy="1555200"/>
          </a:xfrm>
        </p:spPr>
        <p:txBody>
          <a:bodyPr anchor="t" anchorCtr="0"/>
          <a:lstStyle>
            <a:lvl1pPr algn="l">
              <a:lnSpc>
                <a:spcPct val="90000"/>
              </a:lnSpc>
              <a:defRPr sz="5400">
                <a:solidFill>
                  <a:schemeClr val="tx1"/>
                </a:solidFill>
              </a:defRPr>
            </a:lvl1pPr>
          </a:lstStyle>
          <a:p>
            <a:r>
              <a:rPr lang="en-GB" noProof="0" dirty="0"/>
              <a:t>Click to add title</a:t>
            </a:r>
            <a:endParaRPr lang="en-GB" dirty="0"/>
          </a:p>
        </p:txBody>
      </p:sp>
      <p:sp>
        <p:nvSpPr>
          <p:cNvPr id="5" name="Text Placeholder 4">
            <a:extLst>
              <a:ext uri="{FF2B5EF4-FFF2-40B4-BE49-F238E27FC236}">
                <a16:creationId xmlns:a16="http://schemas.microsoft.com/office/drawing/2014/main" id="{E1F28C65-3092-4106-A8DF-27457D5E8693}"/>
              </a:ext>
            </a:extLst>
          </p:cNvPr>
          <p:cNvSpPr>
            <a:spLocks noGrp="1"/>
          </p:cNvSpPr>
          <p:nvPr>
            <p:ph type="body" sz="quarter" idx="18" hasCustomPrompt="1"/>
          </p:nvPr>
        </p:nvSpPr>
        <p:spPr bwMode="white">
          <a:xfrm>
            <a:off x="405000" y="1485000"/>
            <a:ext cx="1277100" cy="777600"/>
          </a:xfrm>
        </p:spPr>
        <p:txBody>
          <a:bodyPr/>
          <a:lstStyle>
            <a:lvl1pPr marL="0" indent="0">
              <a:lnSpc>
                <a:spcPct val="90000"/>
              </a:lnSpc>
              <a:buNone/>
              <a:defRPr sz="5400">
                <a:latin typeface="+mj-lt"/>
              </a:defRPr>
            </a:lvl1pPr>
            <a:lvl2pPr marL="135000" indent="0">
              <a:buNone/>
              <a:defRPr sz="5400"/>
            </a:lvl2pPr>
          </a:lstStyle>
          <a:p>
            <a:pPr lvl="0"/>
            <a:r>
              <a:rPr lang="en-GB" dirty="0"/>
              <a:t>0</a:t>
            </a:r>
          </a:p>
        </p:txBody>
      </p:sp>
      <p:sp>
        <p:nvSpPr>
          <p:cNvPr id="16" name="Footer Placeholder 5">
            <a:extLst>
              <a:ext uri="{FF2B5EF4-FFF2-40B4-BE49-F238E27FC236}">
                <a16:creationId xmlns:a16="http://schemas.microsoft.com/office/drawing/2014/main" id="{678A522C-A782-419E-A379-C7FCA58CC76A}"/>
              </a:ext>
            </a:extLst>
          </p:cNvPr>
          <p:cNvSpPr>
            <a:spLocks noGrp="1"/>
          </p:cNvSpPr>
          <p:nvPr>
            <p:ph type="ftr" sz="quarter" idx="20"/>
          </p:nvPr>
        </p:nvSpPr>
        <p:spPr>
          <a:xfrm>
            <a:off x="2770199" y="361364"/>
            <a:ext cx="3851709" cy="116100"/>
          </a:xfrm>
        </p:spPr>
        <p:txBody>
          <a:bodyPr/>
          <a:lstStyle>
            <a:lvl1pPr>
              <a:defRPr>
                <a:solidFill>
                  <a:schemeClr val="tx1"/>
                </a:solidFill>
              </a:defRPr>
            </a:lvl1pPr>
          </a:lstStyle>
          <a:p>
            <a:endParaRPr lang="en-GB" dirty="0"/>
          </a:p>
        </p:txBody>
      </p:sp>
      <p:sp>
        <p:nvSpPr>
          <p:cNvPr id="17" name="Slide Number Placeholder 6">
            <a:extLst>
              <a:ext uri="{FF2B5EF4-FFF2-40B4-BE49-F238E27FC236}">
                <a16:creationId xmlns:a16="http://schemas.microsoft.com/office/drawing/2014/main" id="{7F09F5A7-A8EE-4145-A2AA-D55B4AF86642}"/>
              </a:ext>
            </a:extLst>
          </p:cNvPr>
          <p:cNvSpPr>
            <a:spLocks noGrp="1"/>
          </p:cNvSpPr>
          <p:nvPr>
            <p:ph type="sldNum" sz="quarter" idx="21"/>
          </p:nvPr>
        </p:nvSpPr>
        <p:spPr>
          <a:xfrm>
            <a:off x="2521800" y="361364"/>
            <a:ext cx="202500" cy="116100"/>
          </a:xfrm>
        </p:spPr>
        <p:txBody>
          <a:bodyPr/>
          <a:lstStyle>
            <a:lvl1pPr>
              <a:defRPr>
                <a:solidFill>
                  <a:schemeClr val="tx1"/>
                </a:solidFill>
              </a:defRPr>
            </a:lvl1p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1084513930"/>
      </p:ext>
    </p:extLst>
  </p:cSld>
  <p:clrMapOvr>
    <a:overrideClrMapping bg1="dk1" tx1="lt1" bg2="dk2" tx2="lt2" accent1="accent1" accent2="accent2" accent3="accent3" accent4="accent4" accent5="accent5" accent6="accent6" hlink="hlink" folHlink="folHlink"/>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DIVIDER Pomegranate">
    <p:bg>
      <p:bgPr>
        <a:solidFill>
          <a:schemeClr val="accent6"/>
        </a:solidFill>
        <a:effectLst/>
      </p:bgPr>
    </p:bg>
    <p:spTree>
      <p:nvGrpSpPr>
        <p:cNvPr id="1" name=""/>
        <p:cNvGrpSpPr/>
        <p:nvPr/>
      </p:nvGrpSpPr>
      <p:grpSpPr>
        <a:xfrm>
          <a:off x="0" y="0"/>
          <a:ext cx="0" cy="0"/>
          <a:chOff x="0" y="0"/>
          <a:chExt cx="0" cy="0"/>
        </a:xfrm>
      </p:grpSpPr>
      <p:sp>
        <p:nvSpPr>
          <p:cNvPr id="15" name="Date Placeholder 3" hidden="1">
            <a:extLst>
              <a:ext uri="{FF2B5EF4-FFF2-40B4-BE49-F238E27FC236}">
                <a16:creationId xmlns:a16="http://schemas.microsoft.com/office/drawing/2014/main" id="{8D5466A6-EB15-4D42-87D9-451BF7303925}"/>
              </a:ext>
            </a:extLst>
          </p:cNvPr>
          <p:cNvSpPr>
            <a:spLocks noGrp="1"/>
          </p:cNvSpPr>
          <p:nvPr>
            <p:ph type="dt" sz="half" idx="19"/>
          </p:nvPr>
        </p:nvSpPr>
        <p:spPr>
          <a:xfrm>
            <a:off x="9144900" y="5143500"/>
            <a:ext cx="0" cy="0"/>
          </a:xfrm>
        </p:spPr>
        <p:txBody>
          <a:bodyPr/>
          <a:lstStyle/>
          <a:p>
            <a:fld id="{332A11C6-7718-4DD5-9F80-2E9BE6890F1C}" type="datetime4">
              <a:rPr lang="en-GB" smtClean="0"/>
              <a:t>22 November 2023</a:t>
            </a:fld>
            <a:endParaRPr lang="en-GB" dirty="0"/>
          </a:p>
        </p:txBody>
      </p:sp>
      <p:sp>
        <p:nvSpPr>
          <p:cNvPr id="14" name="Background">
            <a:extLst>
              <a:ext uri="{FF2B5EF4-FFF2-40B4-BE49-F238E27FC236}">
                <a16:creationId xmlns:a16="http://schemas.microsoft.com/office/drawing/2014/main" id="{F9FEB2A6-2D59-4A4E-93FC-AA5346744BD3}"/>
              </a:ext>
            </a:extLst>
          </p:cNvPr>
          <p:cNvSpPr/>
          <p:nvPr userDrawn="1"/>
        </p:nvSpPr>
        <p:spPr>
          <a:xfrm>
            <a:off x="0" y="0"/>
            <a:ext cx="9144900" cy="51462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noProof="0" dirty="0"/>
          </a:p>
        </p:txBody>
      </p:sp>
      <p:sp>
        <p:nvSpPr>
          <p:cNvPr id="9" name="Triangle 12">
            <a:extLst>
              <a:ext uri="{FF2B5EF4-FFF2-40B4-BE49-F238E27FC236}">
                <a16:creationId xmlns:a16="http://schemas.microsoft.com/office/drawing/2014/main" id="{3A10916F-C220-4378-9C2A-98EC215EE4D0}"/>
              </a:ext>
            </a:extLst>
          </p:cNvPr>
          <p:cNvSpPr/>
          <p:nvPr userDrawn="1"/>
        </p:nvSpPr>
        <p:spPr bwMode="white">
          <a:xfrm rot="5400000">
            <a:off x="-18253" y="1720128"/>
            <a:ext cx="171449" cy="13494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Arial" panose="020B0604020202020204" pitchFamily="34" charset="0"/>
            </a:endParaRPr>
          </a:p>
        </p:txBody>
      </p:sp>
      <p:sp>
        <p:nvSpPr>
          <p:cNvPr id="10" name="Freeform 1">
            <a:extLst>
              <a:ext uri="{FF2B5EF4-FFF2-40B4-BE49-F238E27FC236}">
                <a16:creationId xmlns:a16="http://schemas.microsoft.com/office/drawing/2014/main" id="{85A140AF-9500-46B6-B1FC-4547A69D895F}"/>
              </a:ext>
            </a:extLst>
          </p:cNvPr>
          <p:cNvSpPr>
            <a:spLocks noChangeArrowheads="1"/>
          </p:cNvSpPr>
          <p:nvPr userDrawn="1"/>
        </p:nvSpPr>
        <p:spPr bwMode="white">
          <a:xfrm>
            <a:off x="404813" y="4547009"/>
            <a:ext cx="915861" cy="190488"/>
          </a:xfrm>
          <a:custGeom>
            <a:avLst/>
            <a:gdLst>
              <a:gd name="T0" fmla="*/ 3133 w 3201"/>
              <a:gd name="T1" fmla="*/ 97 h 664"/>
              <a:gd name="T2" fmla="*/ 3148 w 3201"/>
              <a:gd name="T3" fmla="*/ 81 h 664"/>
              <a:gd name="T4" fmla="*/ 3120 w 3201"/>
              <a:gd name="T5" fmla="*/ 77 h 664"/>
              <a:gd name="T6" fmla="*/ 3109 w 3201"/>
              <a:gd name="T7" fmla="*/ 135 h 664"/>
              <a:gd name="T8" fmla="*/ 3150 w 3201"/>
              <a:gd name="T9" fmla="*/ 69 h 664"/>
              <a:gd name="T10" fmla="*/ 3156 w 3201"/>
              <a:gd name="T11" fmla="*/ 99 h 664"/>
              <a:gd name="T12" fmla="*/ 3158 w 3201"/>
              <a:gd name="T13" fmla="*/ 122 h 664"/>
              <a:gd name="T14" fmla="*/ 3147 w 3201"/>
              <a:gd name="T15" fmla="*/ 124 h 664"/>
              <a:gd name="T16" fmla="*/ 3120 w 3201"/>
              <a:gd name="T17" fmla="*/ 106 h 664"/>
              <a:gd name="T18" fmla="*/ 2276 w 3201"/>
              <a:gd name="T19" fmla="*/ 420 h 664"/>
              <a:gd name="T20" fmla="*/ 2391 w 3201"/>
              <a:gd name="T21" fmla="*/ 562 h 664"/>
              <a:gd name="T22" fmla="*/ 2473 w 3201"/>
              <a:gd name="T23" fmla="*/ 314 h 664"/>
              <a:gd name="T24" fmla="*/ 2276 w 3201"/>
              <a:gd name="T25" fmla="*/ 420 h 664"/>
              <a:gd name="T26" fmla="*/ 2178 w 3201"/>
              <a:gd name="T27" fmla="*/ 294 h 664"/>
              <a:gd name="T28" fmla="*/ 2567 w 3201"/>
              <a:gd name="T29" fmla="*/ 245 h 664"/>
              <a:gd name="T30" fmla="*/ 2392 w 3201"/>
              <a:gd name="T31" fmla="*/ 662 h 664"/>
              <a:gd name="T32" fmla="*/ 2147 w 3201"/>
              <a:gd name="T33" fmla="*/ 413 h 664"/>
              <a:gd name="T34" fmla="*/ 649 w 3201"/>
              <a:gd name="T35" fmla="*/ 526 h 664"/>
              <a:gd name="T36" fmla="*/ 847 w 3201"/>
              <a:gd name="T37" fmla="*/ 419 h 664"/>
              <a:gd name="T38" fmla="*/ 649 w 3201"/>
              <a:gd name="T39" fmla="*/ 314 h 664"/>
              <a:gd name="T40" fmla="*/ 488 w 3201"/>
              <a:gd name="T41" fmla="*/ 413 h 664"/>
              <a:gd name="T42" fmla="*/ 731 w 3201"/>
              <a:gd name="T43" fmla="*/ 177 h 664"/>
              <a:gd name="T44" fmla="*/ 906 w 3201"/>
              <a:gd name="T45" fmla="*/ 593 h 664"/>
              <a:gd name="T46" fmla="*/ 518 w 3201"/>
              <a:gd name="T47" fmla="*/ 549 h 664"/>
              <a:gd name="T48" fmla="*/ 3137 w 3201"/>
              <a:gd name="T49" fmla="*/ 48 h 664"/>
              <a:gd name="T50" fmla="*/ 3084 w 3201"/>
              <a:gd name="T51" fmla="*/ 100 h 664"/>
              <a:gd name="T52" fmla="*/ 3137 w 3201"/>
              <a:gd name="T53" fmla="*/ 152 h 664"/>
              <a:gd name="T54" fmla="*/ 3190 w 3201"/>
              <a:gd name="T55" fmla="*/ 100 h 664"/>
              <a:gd name="T56" fmla="*/ 3137 w 3201"/>
              <a:gd name="T57" fmla="*/ 48 h 664"/>
              <a:gd name="T58" fmla="*/ 3168 w 3201"/>
              <a:gd name="T59" fmla="*/ 46 h 664"/>
              <a:gd name="T60" fmla="*/ 3192 w 3201"/>
              <a:gd name="T61" fmla="*/ 131 h 664"/>
              <a:gd name="T62" fmla="*/ 3105 w 3201"/>
              <a:gd name="T63" fmla="*/ 154 h 664"/>
              <a:gd name="T64" fmla="*/ 3082 w 3201"/>
              <a:gd name="T65" fmla="*/ 69 h 664"/>
              <a:gd name="T66" fmla="*/ 2809 w 3201"/>
              <a:gd name="T67" fmla="*/ 652 h 664"/>
              <a:gd name="T68" fmla="*/ 2749 w 3201"/>
              <a:gd name="T69" fmla="*/ 187 h 664"/>
              <a:gd name="T70" fmla="*/ 2877 w 3201"/>
              <a:gd name="T71" fmla="*/ 464 h 664"/>
              <a:gd name="T72" fmla="*/ 3109 w 3201"/>
              <a:gd name="T73" fmla="*/ 187 h 664"/>
              <a:gd name="T74" fmla="*/ 1826 w 3201"/>
              <a:gd name="T75" fmla="*/ 416 h 664"/>
              <a:gd name="T76" fmla="*/ 2110 w 3201"/>
              <a:gd name="T77" fmla="*/ 308 h 664"/>
              <a:gd name="T78" fmla="*/ 1831 w 3201"/>
              <a:gd name="T79" fmla="*/ 663 h 664"/>
              <a:gd name="T80" fmla="*/ 1500 w 3201"/>
              <a:gd name="T81" fmla="*/ 329 h 664"/>
              <a:gd name="T82" fmla="*/ 1824 w 3201"/>
              <a:gd name="T83" fmla="*/ 0 h 664"/>
              <a:gd name="T84" fmla="*/ 1971 w 3201"/>
              <a:gd name="T85" fmla="*/ 212 h 664"/>
              <a:gd name="T86" fmla="*/ 1686 w 3201"/>
              <a:gd name="T87" fmla="*/ 164 h 664"/>
              <a:gd name="T88" fmla="*/ 1822 w 3201"/>
              <a:gd name="T89" fmla="*/ 552 h 664"/>
              <a:gd name="T90" fmla="*/ 1977 w 3201"/>
              <a:gd name="T91" fmla="*/ 416 h 664"/>
              <a:gd name="T92" fmla="*/ 1330 w 3201"/>
              <a:gd name="T93" fmla="*/ 652 h 664"/>
              <a:gd name="T94" fmla="*/ 1174 w 3201"/>
              <a:gd name="T95" fmla="*/ 662 h 664"/>
              <a:gd name="T96" fmla="*/ 1016 w 3201"/>
              <a:gd name="T97" fmla="*/ 481 h 664"/>
              <a:gd name="T98" fmla="*/ 1141 w 3201"/>
              <a:gd name="T99" fmla="*/ 401 h 664"/>
              <a:gd name="T100" fmla="*/ 1220 w 3201"/>
              <a:gd name="T101" fmla="*/ 569 h 664"/>
              <a:gd name="T102" fmla="*/ 1321 w 3201"/>
              <a:gd name="T103" fmla="*/ 383 h 664"/>
              <a:gd name="T104" fmla="*/ 1447 w 3201"/>
              <a:gd name="T105" fmla="*/ 652 h 664"/>
              <a:gd name="T106" fmla="*/ 239 w 3201"/>
              <a:gd name="T107" fmla="*/ 382 h 664"/>
              <a:gd name="T108" fmla="*/ 308 w 3201"/>
              <a:gd name="T109" fmla="*/ 264 h 664"/>
              <a:gd name="T110" fmla="*/ 371 w 3201"/>
              <a:gd name="T111" fmla="*/ 383 h 664"/>
              <a:gd name="T112" fmla="*/ 239 w 3201"/>
              <a:gd name="T113"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1" h="664">
                <a:moveTo>
                  <a:pt x="3120" y="97"/>
                </a:moveTo>
                <a:lnTo>
                  <a:pt x="3120" y="97"/>
                </a:lnTo>
                <a:cubicBezTo>
                  <a:pt x="3133" y="97"/>
                  <a:pt x="3133" y="97"/>
                  <a:pt x="3133" y="97"/>
                </a:cubicBezTo>
                <a:cubicBezTo>
                  <a:pt x="3140" y="97"/>
                  <a:pt x="3144" y="96"/>
                  <a:pt x="3146" y="94"/>
                </a:cubicBezTo>
                <a:cubicBezTo>
                  <a:pt x="3149" y="92"/>
                  <a:pt x="3150" y="90"/>
                  <a:pt x="3150" y="87"/>
                </a:cubicBezTo>
                <a:cubicBezTo>
                  <a:pt x="3150" y="85"/>
                  <a:pt x="3149" y="83"/>
                  <a:pt x="3148" y="81"/>
                </a:cubicBezTo>
                <a:cubicBezTo>
                  <a:pt x="3147" y="80"/>
                  <a:pt x="3145" y="79"/>
                  <a:pt x="3143" y="78"/>
                </a:cubicBezTo>
                <a:cubicBezTo>
                  <a:pt x="3141" y="77"/>
                  <a:pt x="3138" y="77"/>
                  <a:pt x="3132" y="77"/>
                </a:cubicBezTo>
                <a:cubicBezTo>
                  <a:pt x="3120" y="77"/>
                  <a:pt x="3120" y="77"/>
                  <a:pt x="3120" y="77"/>
                </a:cubicBezTo>
                <a:lnTo>
                  <a:pt x="3120" y="97"/>
                </a:lnTo>
                <a:close/>
                <a:moveTo>
                  <a:pt x="3109" y="135"/>
                </a:moveTo>
                <a:lnTo>
                  <a:pt x="3109" y="135"/>
                </a:lnTo>
                <a:cubicBezTo>
                  <a:pt x="3109" y="68"/>
                  <a:pt x="3109" y="68"/>
                  <a:pt x="3109" y="68"/>
                </a:cubicBezTo>
                <a:cubicBezTo>
                  <a:pt x="3132" y="68"/>
                  <a:pt x="3132" y="68"/>
                  <a:pt x="3132" y="68"/>
                </a:cubicBezTo>
                <a:cubicBezTo>
                  <a:pt x="3140" y="68"/>
                  <a:pt x="3146" y="68"/>
                  <a:pt x="3150" y="69"/>
                </a:cubicBezTo>
                <a:cubicBezTo>
                  <a:pt x="3153" y="71"/>
                  <a:pt x="3156" y="73"/>
                  <a:pt x="3158" y="76"/>
                </a:cubicBezTo>
                <a:cubicBezTo>
                  <a:pt x="3160" y="79"/>
                  <a:pt x="3161" y="82"/>
                  <a:pt x="3161" y="86"/>
                </a:cubicBezTo>
                <a:cubicBezTo>
                  <a:pt x="3161" y="91"/>
                  <a:pt x="3160" y="95"/>
                  <a:pt x="3156" y="99"/>
                </a:cubicBezTo>
                <a:cubicBezTo>
                  <a:pt x="3153" y="102"/>
                  <a:pt x="3148" y="104"/>
                  <a:pt x="3142" y="105"/>
                </a:cubicBezTo>
                <a:cubicBezTo>
                  <a:pt x="3144" y="106"/>
                  <a:pt x="3146" y="107"/>
                  <a:pt x="3148" y="108"/>
                </a:cubicBezTo>
                <a:cubicBezTo>
                  <a:pt x="3150" y="111"/>
                  <a:pt x="3154" y="115"/>
                  <a:pt x="3158" y="122"/>
                </a:cubicBezTo>
                <a:cubicBezTo>
                  <a:pt x="3166" y="135"/>
                  <a:pt x="3166" y="135"/>
                  <a:pt x="3166" y="135"/>
                </a:cubicBezTo>
                <a:cubicBezTo>
                  <a:pt x="3153" y="135"/>
                  <a:pt x="3153" y="135"/>
                  <a:pt x="3153" y="135"/>
                </a:cubicBezTo>
                <a:cubicBezTo>
                  <a:pt x="3147" y="124"/>
                  <a:pt x="3147" y="124"/>
                  <a:pt x="3147" y="124"/>
                </a:cubicBezTo>
                <a:cubicBezTo>
                  <a:pt x="3142" y="116"/>
                  <a:pt x="3138" y="111"/>
                  <a:pt x="3135" y="109"/>
                </a:cubicBezTo>
                <a:cubicBezTo>
                  <a:pt x="3133" y="107"/>
                  <a:pt x="3130" y="106"/>
                  <a:pt x="3126" y="106"/>
                </a:cubicBezTo>
                <a:cubicBezTo>
                  <a:pt x="3120" y="106"/>
                  <a:pt x="3120" y="106"/>
                  <a:pt x="3120" y="106"/>
                </a:cubicBezTo>
                <a:cubicBezTo>
                  <a:pt x="3120" y="135"/>
                  <a:pt x="3120" y="135"/>
                  <a:pt x="3120" y="135"/>
                </a:cubicBezTo>
                <a:lnTo>
                  <a:pt x="3109" y="135"/>
                </a:lnTo>
                <a:close/>
                <a:moveTo>
                  <a:pt x="2276" y="420"/>
                </a:moveTo>
                <a:lnTo>
                  <a:pt x="2276" y="420"/>
                </a:lnTo>
                <a:cubicBezTo>
                  <a:pt x="2276" y="466"/>
                  <a:pt x="2287" y="501"/>
                  <a:pt x="2309" y="526"/>
                </a:cubicBezTo>
                <a:cubicBezTo>
                  <a:pt x="2331" y="550"/>
                  <a:pt x="2359" y="562"/>
                  <a:pt x="2391" y="562"/>
                </a:cubicBezTo>
                <a:cubicBezTo>
                  <a:pt x="2424" y="562"/>
                  <a:pt x="2451" y="550"/>
                  <a:pt x="2473" y="526"/>
                </a:cubicBezTo>
                <a:cubicBezTo>
                  <a:pt x="2495" y="501"/>
                  <a:pt x="2507" y="465"/>
                  <a:pt x="2507" y="419"/>
                </a:cubicBezTo>
                <a:cubicBezTo>
                  <a:pt x="2507" y="373"/>
                  <a:pt x="2495" y="338"/>
                  <a:pt x="2473" y="314"/>
                </a:cubicBezTo>
                <a:cubicBezTo>
                  <a:pt x="2451" y="289"/>
                  <a:pt x="2424" y="277"/>
                  <a:pt x="2391" y="277"/>
                </a:cubicBezTo>
                <a:cubicBezTo>
                  <a:pt x="2359" y="277"/>
                  <a:pt x="2331" y="289"/>
                  <a:pt x="2309" y="314"/>
                </a:cubicBezTo>
                <a:cubicBezTo>
                  <a:pt x="2287" y="338"/>
                  <a:pt x="2276" y="374"/>
                  <a:pt x="2276" y="420"/>
                </a:cubicBezTo>
                <a:close/>
                <a:moveTo>
                  <a:pt x="2147" y="413"/>
                </a:moveTo>
                <a:lnTo>
                  <a:pt x="2147" y="413"/>
                </a:lnTo>
                <a:cubicBezTo>
                  <a:pt x="2147" y="372"/>
                  <a:pt x="2157" y="333"/>
                  <a:pt x="2178" y="294"/>
                </a:cubicBezTo>
                <a:cubicBezTo>
                  <a:pt x="2198" y="256"/>
                  <a:pt x="2228" y="227"/>
                  <a:pt x="2265" y="207"/>
                </a:cubicBezTo>
                <a:cubicBezTo>
                  <a:pt x="2302" y="187"/>
                  <a:pt x="2344" y="177"/>
                  <a:pt x="2391" y="177"/>
                </a:cubicBezTo>
                <a:cubicBezTo>
                  <a:pt x="2462" y="177"/>
                  <a:pt x="2521" y="200"/>
                  <a:pt x="2567" y="245"/>
                </a:cubicBezTo>
                <a:cubicBezTo>
                  <a:pt x="2613" y="291"/>
                  <a:pt x="2635" y="349"/>
                  <a:pt x="2635" y="418"/>
                </a:cubicBezTo>
                <a:cubicBezTo>
                  <a:pt x="2635" y="489"/>
                  <a:pt x="2612" y="547"/>
                  <a:pt x="2566" y="593"/>
                </a:cubicBezTo>
                <a:cubicBezTo>
                  <a:pt x="2520" y="639"/>
                  <a:pt x="2462" y="662"/>
                  <a:pt x="2392" y="662"/>
                </a:cubicBezTo>
                <a:cubicBezTo>
                  <a:pt x="2348" y="662"/>
                  <a:pt x="2307" y="653"/>
                  <a:pt x="2268" y="634"/>
                </a:cubicBezTo>
                <a:cubicBezTo>
                  <a:pt x="2228" y="614"/>
                  <a:pt x="2198" y="586"/>
                  <a:pt x="2178" y="549"/>
                </a:cubicBezTo>
                <a:cubicBezTo>
                  <a:pt x="2157" y="512"/>
                  <a:pt x="2147" y="466"/>
                  <a:pt x="2147" y="413"/>
                </a:cubicBezTo>
                <a:close/>
                <a:moveTo>
                  <a:pt x="616" y="420"/>
                </a:moveTo>
                <a:lnTo>
                  <a:pt x="616" y="420"/>
                </a:lnTo>
                <a:cubicBezTo>
                  <a:pt x="616" y="466"/>
                  <a:pt x="627" y="501"/>
                  <a:pt x="649" y="526"/>
                </a:cubicBezTo>
                <a:cubicBezTo>
                  <a:pt x="671" y="550"/>
                  <a:pt x="699" y="562"/>
                  <a:pt x="732" y="562"/>
                </a:cubicBezTo>
                <a:cubicBezTo>
                  <a:pt x="764" y="562"/>
                  <a:pt x="792" y="550"/>
                  <a:pt x="814" y="526"/>
                </a:cubicBezTo>
                <a:cubicBezTo>
                  <a:pt x="836" y="501"/>
                  <a:pt x="847" y="465"/>
                  <a:pt x="847" y="419"/>
                </a:cubicBezTo>
                <a:cubicBezTo>
                  <a:pt x="847" y="373"/>
                  <a:pt x="836" y="338"/>
                  <a:pt x="814" y="314"/>
                </a:cubicBezTo>
                <a:cubicBezTo>
                  <a:pt x="792" y="289"/>
                  <a:pt x="764" y="277"/>
                  <a:pt x="732" y="277"/>
                </a:cubicBezTo>
                <a:cubicBezTo>
                  <a:pt x="699" y="277"/>
                  <a:pt x="671" y="289"/>
                  <a:pt x="649" y="314"/>
                </a:cubicBezTo>
                <a:cubicBezTo>
                  <a:pt x="627" y="338"/>
                  <a:pt x="616" y="374"/>
                  <a:pt x="616" y="420"/>
                </a:cubicBezTo>
                <a:close/>
                <a:moveTo>
                  <a:pt x="488" y="413"/>
                </a:moveTo>
                <a:lnTo>
                  <a:pt x="488" y="413"/>
                </a:lnTo>
                <a:cubicBezTo>
                  <a:pt x="488" y="372"/>
                  <a:pt x="498" y="333"/>
                  <a:pt x="518" y="294"/>
                </a:cubicBezTo>
                <a:cubicBezTo>
                  <a:pt x="539" y="256"/>
                  <a:pt x="568" y="227"/>
                  <a:pt x="605" y="207"/>
                </a:cubicBezTo>
                <a:cubicBezTo>
                  <a:pt x="643" y="187"/>
                  <a:pt x="685" y="177"/>
                  <a:pt x="731" y="177"/>
                </a:cubicBezTo>
                <a:cubicBezTo>
                  <a:pt x="803" y="177"/>
                  <a:pt x="861" y="200"/>
                  <a:pt x="907" y="245"/>
                </a:cubicBezTo>
                <a:cubicBezTo>
                  <a:pt x="953" y="291"/>
                  <a:pt x="976" y="349"/>
                  <a:pt x="976" y="418"/>
                </a:cubicBezTo>
                <a:cubicBezTo>
                  <a:pt x="976" y="489"/>
                  <a:pt x="953" y="547"/>
                  <a:pt x="906" y="593"/>
                </a:cubicBezTo>
                <a:cubicBezTo>
                  <a:pt x="860" y="639"/>
                  <a:pt x="802" y="662"/>
                  <a:pt x="732" y="662"/>
                </a:cubicBezTo>
                <a:cubicBezTo>
                  <a:pt x="689" y="662"/>
                  <a:pt x="647" y="653"/>
                  <a:pt x="608" y="634"/>
                </a:cubicBezTo>
                <a:cubicBezTo>
                  <a:pt x="569" y="614"/>
                  <a:pt x="539" y="586"/>
                  <a:pt x="518" y="549"/>
                </a:cubicBezTo>
                <a:cubicBezTo>
                  <a:pt x="498" y="512"/>
                  <a:pt x="488" y="466"/>
                  <a:pt x="488" y="413"/>
                </a:cubicBezTo>
                <a:close/>
                <a:moveTo>
                  <a:pt x="3137" y="48"/>
                </a:moveTo>
                <a:lnTo>
                  <a:pt x="3137" y="48"/>
                </a:lnTo>
                <a:cubicBezTo>
                  <a:pt x="3128" y="48"/>
                  <a:pt x="3119" y="51"/>
                  <a:pt x="3111" y="55"/>
                </a:cubicBezTo>
                <a:cubicBezTo>
                  <a:pt x="3102" y="60"/>
                  <a:pt x="3096" y="66"/>
                  <a:pt x="3091" y="74"/>
                </a:cubicBezTo>
                <a:cubicBezTo>
                  <a:pt x="3086" y="83"/>
                  <a:pt x="3084" y="91"/>
                  <a:pt x="3084" y="100"/>
                </a:cubicBezTo>
                <a:cubicBezTo>
                  <a:pt x="3084" y="109"/>
                  <a:pt x="3086" y="118"/>
                  <a:pt x="3091" y="126"/>
                </a:cubicBezTo>
                <a:cubicBezTo>
                  <a:pt x="3095" y="134"/>
                  <a:pt x="3102" y="141"/>
                  <a:pt x="3110" y="145"/>
                </a:cubicBezTo>
                <a:cubicBezTo>
                  <a:pt x="3119" y="150"/>
                  <a:pt x="3128" y="152"/>
                  <a:pt x="3137" y="152"/>
                </a:cubicBezTo>
                <a:cubicBezTo>
                  <a:pt x="3146" y="152"/>
                  <a:pt x="3155" y="150"/>
                  <a:pt x="3163" y="145"/>
                </a:cubicBezTo>
                <a:cubicBezTo>
                  <a:pt x="3171" y="141"/>
                  <a:pt x="3178" y="134"/>
                  <a:pt x="3182" y="126"/>
                </a:cubicBezTo>
                <a:cubicBezTo>
                  <a:pt x="3187" y="118"/>
                  <a:pt x="3190" y="109"/>
                  <a:pt x="3190" y="100"/>
                </a:cubicBezTo>
                <a:cubicBezTo>
                  <a:pt x="3190" y="91"/>
                  <a:pt x="3187" y="83"/>
                  <a:pt x="3182" y="74"/>
                </a:cubicBezTo>
                <a:cubicBezTo>
                  <a:pt x="3178" y="66"/>
                  <a:pt x="3171" y="60"/>
                  <a:pt x="3163" y="55"/>
                </a:cubicBezTo>
                <a:cubicBezTo>
                  <a:pt x="3154" y="51"/>
                  <a:pt x="3145" y="48"/>
                  <a:pt x="3137" y="48"/>
                </a:cubicBezTo>
                <a:close/>
                <a:moveTo>
                  <a:pt x="3137" y="38"/>
                </a:moveTo>
                <a:lnTo>
                  <a:pt x="3137" y="38"/>
                </a:lnTo>
                <a:cubicBezTo>
                  <a:pt x="3147" y="38"/>
                  <a:pt x="3158" y="41"/>
                  <a:pt x="3168" y="46"/>
                </a:cubicBezTo>
                <a:cubicBezTo>
                  <a:pt x="3178" y="51"/>
                  <a:pt x="3186" y="59"/>
                  <a:pt x="3191" y="69"/>
                </a:cubicBezTo>
                <a:cubicBezTo>
                  <a:pt x="3197" y="79"/>
                  <a:pt x="3200" y="89"/>
                  <a:pt x="3200" y="100"/>
                </a:cubicBezTo>
                <a:cubicBezTo>
                  <a:pt x="3200" y="111"/>
                  <a:pt x="3197" y="121"/>
                  <a:pt x="3192" y="131"/>
                </a:cubicBezTo>
                <a:cubicBezTo>
                  <a:pt x="3186" y="141"/>
                  <a:pt x="3178" y="149"/>
                  <a:pt x="3168" y="154"/>
                </a:cubicBezTo>
                <a:cubicBezTo>
                  <a:pt x="3158" y="160"/>
                  <a:pt x="3148" y="162"/>
                  <a:pt x="3137" y="162"/>
                </a:cubicBezTo>
                <a:cubicBezTo>
                  <a:pt x="3126" y="162"/>
                  <a:pt x="3115" y="160"/>
                  <a:pt x="3105" y="154"/>
                </a:cubicBezTo>
                <a:cubicBezTo>
                  <a:pt x="3095" y="149"/>
                  <a:pt x="3087" y="141"/>
                  <a:pt x="3082" y="131"/>
                </a:cubicBezTo>
                <a:cubicBezTo>
                  <a:pt x="3076" y="121"/>
                  <a:pt x="3073" y="111"/>
                  <a:pt x="3073" y="100"/>
                </a:cubicBezTo>
                <a:cubicBezTo>
                  <a:pt x="3073" y="89"/>
                  <a:pt x="3076" y="79"/>
                  <a:pt x="3082" y="69"/>
                </a:cubicBezTo>
                <a:cubicBezTo>
                  <a:pt x="3087" y="59"/>
                  <a:pt x="3095" y="51"/>
                  <a:pt x="3106" y="46"/>
                </a:cubicBezTo>
                <a:cubicBezTo>
                  <a:pt x="3116" y="41"/>
                  <a:pt x="3126" y="38"/>
                  <a:pt x="3137" y="38"/>
                </a:cubicBezTo>
                <a:close/>
                <a:moveTo>
                  <a:pt x="2809" y="652"/>
                </a:moveTo>
                <a:lnTo>
                  <a:pt x="2809" y="652"/>
                </a:lnTo>
                <a:cubicBezTo>
                  <a:pt x="2618" y="187"/>
                  <a:pt x="2618" y="187"/>
                  <a:pt x="2618" y="187"/>
                </a:cubicBezTo>
                <a:cubicBezTo>
                  <a:pt x="2749" y="187"/>
                  <a:pt x="2749" y="187"/>
                  <a:pt x="2749" y="187"/>
                </a:cubicBezTo>
                <a:cubicBezTo>
                  <a:pt x="2839" y="425"/>
                  <a:pt x="2839" y="425"/>
                  <a:pt x="2839" y="425"/>
                </a:cubicBezTo>
                <a:cubicBezTo>
                  <a:pt x="2864" y="504"/>
                  <a:pt x="2864" y="504"/>
                  <a:pt x="2864" y="504"/>
                </a:cubicBezTo>
                <a:cubicBezTo>
                  <a:pt x="2871" y="483"/>
                  <a:pt x="2875" y="470"/>
                  <a:pt x="2877" y="464"/>
                </a:cubicBezTo>
                <a:cubicBezTo>
                  <a:pt x="2881" y="451"/>
                  <a:pt x="2886" y="438"/>
                  <a:pt x="2891" y="425"/>
                </a:cubicBezTo>
                <a:cubicBezTo>
                  <a:pt x="2981" y="187"/>
                  <a:pt x="2981" y="187"/>
                  <a:pt x="2981" y="187"/>
                </a:cubicBezTo>
                <a:cubicBezTo>
                  <a:pt x="3109" y="187"/>
                  <a:pt x="3109" y="187"/>
                  <a:pt x="3109" y="187"/>
                </a:cubicBezTo>
                <a:cubicBezTo>
                  <a:pt x="2921" y="652"/>
                  <a:pt x="2921" y="652"/>
                  <a:pt x="2921" y="652"/>
                </a:cubicBezTo>
                <a:lnTo>
                  <a:pt x="2809" y="652"/>
                </a:lnTo>
                <a:close/>
                <a:moveTo>
                  <a:pt x="1826" y="416"/>
                </a:moveTo>
                <a:lnTo>
                  <a:pt x="1826" y="416"/>
                </a:lnTo>
                <a:cubicBezTo>
                  <a:pt x="1826" y="308"/>
                  <a:pt x="1826" y="308"/>
                  <a:pt x="1826" y="308"/>
                </a:cubicBezTo>
                <a:cubicBezTo>
                  <a:pt x="2110" y="308"/>
                  <a:pt x="2110" y="308"/>
                  <a:pt x="2110" y="308"/>
                </a:cubicBezTo>
                <a:cubicBezTo>
                  <a:pt x="2110" y="563"/>
                  <a:pt x="2110" y="563"/>
                  <a:pt x="2110" y="563"/>
                </a:cubicBezTo>
                <a:cubicBezTo>
                  <a:pt x="2083" y="590"/>
                  <a:pt x="2043" y="613"/>
                  <a:pt x="1990" y="633"/>
                </a:cubicBezTo>
                <a:cubicBezTo>
                  <a:pt x="1938" y="653"/>
                  <a:pt x="1885" y="663"/>
                  <a:pt x="1831" y="663"/>
                </a:cubicBezTo>
                <a:cubicBezTo>
                  <a:pt x="1763" y="663"/>
                  <a:pt x="1703" y="649"/>
                  <a:pt x="1652" y="621"/>
                </a:cubicBezTo>
                <a:cubicBezTo>
                  <a:pt x="1602" y="593"/>
                  <a:pt x="1563" y="552"/>
                  <a:pt x="1538" y="500"/>
                </a:cubicBezTo>
                <a:cubicBezTo>
                  <a:pt x="1512" y="448"/>
                  <a:pt x="1500" y="391"/>
                  <a:pt x="1500" y="329"/>
                </a:cubicBezTo>
                <a:cubicBezTo>
                  <a:pt x="1500" y="262"/>
                  <a:pt x="1514" y="203"/>
                  <a:pt x="1542" y="151"/>
                </a:cubicBezTo>
                <a:cubicBezTo>
                  <a:pt x="1571" y="99"/>
                  <a:pt x="1613" y="59"/>
                  <a:pt x="1668" y="32"/>
                </a:cubicBezTo>
                <a:cubicBezTo>
                  <a:pt x="1709" y="10"/>
                  <a:pt x="1762" y="0"/>
                  <a:pt x="1824" y="0"/>
                </a:cubicBezTo>
                <a:cubicBezTo>
                  <a:pt x="1905" y="0"/>
                  <a:pt x="1968" y="16"/>
                  <a:pt x="2014" y="50"/>
                </a:cubicBezTo>
                <a:cubicBezTo>
                  <a:pt x="2059" y="83"/>
                  <a:pt x="2089" y="129"/>
                  <a:pt x="2102" y="188"/>
                </a:cubicBezTo>
                <a:cubicBezTo>
                  <a:pt x="1971" y="212"/>
                  <a:pt x="1971" y="212"/>
                  <a:pt x="1971" y="212"/>
                </a:cubicBezTo>
                <a:cubicBezTo>
                  <a:pt x="1961" y="181"/>
                  <a:pt x="1944" y="156"/>
                  <a:pt x="1919" y="138"/>
                </a:cubicBezTo>
                <a:cubicBezTo>
                  <a:pt x="1894" y="119"/>
                  <a:pt x="1862" y="110"/>
                  <a:pt x="1824" y="110"/>
                </a:cubicBezTo>
                <a:cubicBezTo>
                  <a:pt x="1766" y="110"/>
                  <a:pt x="1720" y="128"/>
                  <a:pt x="1686" y="164"/>
                </a:cubicBezTo>
                <a:cubicBezTo>
                  <a:pt x="1652" y="200"/>
                  <a:pt x="1635" y="253"/>
                  <a:pt x="1635" y="324"/>
                </a:cubicBezTo>
                <a:cubicBezTo>
                  <a:pt x="1635" y="400"/>
                  <a:pt x="1653" y="457"/>
                  <a:pt x="1687" y="495"/>
                </a:cubicBezTo>
                <a:cubicBezTo>
                  <a:pt x="1722" y="533"/>
                  <a:pt x="1767" y="552"/>
                  <a:pt x="1822" y="552"/>
                </a:cubicBezTo>
                <a:cubicBezTo>
                  <a:pt x="1850" y="552"/>
                  <a:pt x="1878" y="547"/>
                  <a:pt x="1906" y="536"/>
                </a:cubicBezTo>
                <a:cubicBezTo>
                  <a:pt x="1933" y="526"/>
                  <a:pt x="1957" y="513"/>
                  <a:pt x="1977" y="497"/>
                </a:cubicBezTo>
                <a:cubicBezTo>
                  <a:pt x="1977" y="416"/>
                  <a:pt x="1977" y="416"/>
                  <a:pt x="1977" y="416"/>
                </a:cubicBezTo>
                <a:lnTo>
                  <a:pt x="1826" y="416"/>
                </a:lnTo>
                <a:close/>
                <a:moveTo>
                  <a:pt x="1330" y="652"/>
                </a:moveTo>
                <a:lnTo>
                  <a:pt x="1330" y="652"/>
                </a:lnTo>
                <a:cubicBezTo>
                  <a:pt x="1330" y="583"/>
                  <a:pt x="1330" y="583"/>
                  <a:pt x="1330" y="583"/>
                </a:cubicBezTo>
                <a:cubicBezTo>
                  <a:pt x="1313" y="607"/>
                  <a:pt x="1290" y="627"/>
                  <a:pt x="1262" y="641"/>
                </a:cubicBezTo>
                <a:cubicBezTo>
                  <a:pt x="1234" y="655"/>
                  <a:pt x="1205" y="662"/>
                  <a:pt x="1174" y="662"/>
                </a:cubicBezTo>
                <a:cubicBezTo>
                  <a:pt x="1142" y="662"/>
                  <a:pt x="1113" y="656"/>
                  <a:pt x="1088" y="642"/>
                </a:cubicBezTo>
                <a:cubicBezTo>
                  <a:pt x="1063" y="628"/>
                  <a:pt x="1045" y="609"/>
                  <a:pt x="1033" y="584"/>
                </a:cubicBezTo>
                <a:cubicBezTo>
                  <a:pt x="1022" y="559"/>
                  <a:pt x="1016" y="525"/>
                  <a:pt x="1016" y="481"/>
                </a:cubicBezTo>
                <a:cubicBezTo>
                  <a:pt x="1016" y="187"/>
                  <a:pt x="1016" y="187"/>
                  <a:pt x="1016" y="187"/>
                </a:cubicBezTo>
                <a:cubicBezTo>
                  <a:pt x="1141" y="187"/>
                  <a:pt x="1141" y="187"/>
                  <a:pt x="1141" y="187"/>
                </a:cubicBezTo>
                <a:cubicBezTo>
                  <a:pt x="1141" y="401"/>
                  <a:pt x="1141" y="401"/>
                  <a:pt x="1141" y="401"/>
                </a:cubicBezTo>
                <a:cubicBezTo>
                  <a:pt x="1141" y="466"/>
                  <a:pt x="1144" y="506"/>
                  <a:pt x="1148" y="521"/>
                </a:cubicBezTo>
                <a:cubicBezTo>
                  <a:pt x="1153" y="536"/>
                  <a:pt x="1161" y="547"/>
                  <a:pt x="1174" y="556"/>
                </a:cubicBezTo>
                <a:cubicBezTo>
                  <a:pt x="1186" y="564"/>
                  <a:pt x="1201" y="569"/>
                  <a:pt x="1220" y="569"/>
                </a:cubicBezTo>
                <a:cubicBezTo>
                  <a:pt x="1241" y="569"/>
                  <a:pt x="1260" y="563"/>
                  <a:pt x="1277" y="552"/>
                </a:cubicBezTo>
                <a:cubicBezTo>
                  <a:pt x="1294" y="540"/>
                  <a:pt x="1306" y="526"/>
                  <a:pt x="1312" y="509"/>
                </a:cubicBezTo>
                <a:cubicBezTo>
                  <a:pt x="1318" y="492"/>
                  <a:pt x="1321" y="450"/>
                  <a:pt x="1321" y="383"/>
                </a:cubicBezTo>
                <a:cubicBezTo>
                  <a:pt x="1321" y="187"/>
                  <a:pt x="1321" y="187"/>
                  <a:pt x="1321" y="187"/>
                </a:cubicBezTo>
                <a:cubicBezTo>
                  <a:pt x="1447" y="187"/>
                  <a:pt x="1447" y="187"/>
                  <a:pt x="1447" y="187"/>
                </a:cubicBezTo>
                <a:cubicBezTo>
                  <a:pt x="1447" y="652"/>
                  <a:pt x="1447" y="652"/>
                  <a:pt x="1447" y="652"/>
                </a:cubicBezTo>
                <a:lnTo>
                  <a:pt x="1330" y="652"/>
                </a:lnTo>
                <a:close/>
                <a:moveTo>
                  <a:pt x="239" y="382"/>
                </a:moveTo>
                <a:lnTo>
                  <a:pt x="239" y="382"/>
                </a:lnTo>
                <a:cubicBezTo>
                  <a:pt x="0" y="10"/>
                  <a:pt x="0" y="10"/>
                  <a:pt x="0" y="10"/>
                </a:cubicBezTo>
                <a:cubicBezTo>
                  <a:pt x="154" y="10"/>
                  <a:pt x="154" y="10"/>
                  <a:pt x="154" y="10"/>
                </a:cubicBezTo>
                <a:cubicBezTo>
                  <a:pt x="308" y="264"/>
                  <a:pt x="308" y="264"/>
                  <a:pt x="308" y="264"/>
                </a:cubicBezTo>
                <a:cubicBezTo>
                  <a:pt x="459" y="10"/>
                  <a:pt x="459" y="10"/>
                  <a:pt x="459" y="10"/>
                </a:cubicBezTo>
                <a:cubicBezTo>
                  <a:pt x="611" y="10"/>
                  <a:pt x="611" y="10"/>
                  <a:pt x="611" y="10"/>
                </a:cubicBezTo>
                <a:cubicBezTo>
                  <a:pt x="371" y="383"/>
                  <a:pt x="371" y="383"/>
                  <a:pt x="371" y="383"/>
                </a:cubicBezTo>
                <a:cubicBezTo>
                  <a:pt x="371" y="652"/>
                  <a:pt x="371" y="652"/>
                  <a:pt x="371" y="652"/>
                </a:cubicBezTo>
                <a:cubicBezTo>
                  <a:pt x="239" y="652"/>
                  <a:pt x="239" y="652"/>
                  <a:pt x="239" y="652"/>
                </a:cubicBezTo>
                <a:lnTo>
                  <a:pt x="239" y="382"/>
                </a:lnTo>
                <a:close/>
              </a:path>
            </a:pathLst>
          </a:custGeom>
          <a:solidFill>
            <a:schemeClr val="tx1"/>
          </a:solidFill>
          <a:ln>
            <a:noFill/>
          </a:ln>
          <a:effectLst/>
        </p:spPr>
        <p:txBody>
          <a:bodyPr wrap="none" anchor="ctr"/>
          <a:lstStyle/>
          <a:p>
            <a:endParaRPr lang="en-GB" sz="1350" noProof="0" dirty="0"/>
          </a:p>
        </p:txBody>
      </p:sp>
      <p:sp>
        <p:nvSpPr>
          <p:cNvPr id="2" name="Title 1"/>
          <p:cNvSpPr>
            <a:spLocks noGrp="1"/>
          </p:cNvSpPr>
          <p:nvPr>
            <p:ph type="ctrTitle" hasCustomPrompt="1"/>
          </p:nvPr>
        </p:nvSpPr>
        <p:spPr bwMode="white">
          <a:xfrm>
            <a:off x="1817100" y="1485000"/>
            <a:ext cx="4806000" cy="1555200"/>
          </a:xfrm>
        </p:spPr>
        <p:txBody>
          <a:bodyPr anchor="t" anchorCtr="0"/>
          <a:lstStyle>
            <a:lvl1pPr algn="l">
              <a:lnSpc>
                <a:spcPct val="90000"/>
              </a:lnSpc>
              <a:defRPr sz="5400">
                <a:solidFill>
                  <a:schemeClr val="tx1"/>
                </a:solidFill>
              </a:defRPr>
            </a:lvl1pPr>
          </a:lstStyle>
          <a:p>
            <a:r>
              <a:rPr lang="en-GB" noProof="0" dirty="0"/>
              <a:t>Click to add title</a:t>
            </a:r>
            <a:endParaRPr lang="en-GB" dirty="0"/>
          </a:p>
        </p:txBody>
      </p:sp>
      <p:sp>
        <p:nvSpPr>
          <p:cNvPr id="5" name="Text Placeholder 4">
            <a:extLst>
              <a:ext uri="{FF2B5EF4-FFF2-40B4-BE49-F238E27FC236}">
                <a16:creationId xmlns:a16="http://schemas.microsoft.com/office/drawing/2014/main" id="{E1F28C65-3092-4106-A8DF-27457D5E8693}"/>
              </a:ext>
            </a:extLst>
          </p:cNvPr>
          <p:cNvSpPr>
            <a:spLocks noGrp="1"/>
          </p:cNvSpPr>
          <p:nvPr>
            <p:ph type="body" sz="quarter" idx="18" hasCustomPrompt="1"/>
          </p:nvPr>
        </p:nvSpPr>
        <p:spPr bwMode="white">
          <a:xfrm>
            <a:off x="405000" y="1485000"/>
            <a:ext cx="1277100" cy="777600"/>
          </a:xfrm>
        </p:spPr>
        <p:txBody>
          <a:bodyPr/>
          <a:lstStyle>
            <a:lvl1pPr marL="0" indent="0">
              <a:lnSpc>
                <a:spcPct val="90000"/>
              </a:lnSpc>
              <a:buNone/>
              <a:defRPr sz="5400">
                <a:latin typeface="+mj-lt"/>
              </a:defRPr>
            </a:lvl1pPr>
            <a:lvl2pPr marL="135000" indent="0">
              <a:buNone/>
              <a:defRPr sz="5400"/>
            </a:lvl2pPr>
          </a:lstStyle>
          <a:p>
            <a:pPr lvl="0"/>
            <a:r>
              <a:rPr lang="en-GB" dirty="0"/>
              <a:t>0</a:t>
            </a:r>
          </a:p>
        </p:txBody>
      </p:sp>
      <p:sp>
        <p:nvSpPr>
          <p:cNvPr id="16" name="Footer Placeholder 5">
            <a:extLst>
              <a:ext uri="{FF2B5EF4-FFF2-40B4-BE49-F238E27FC236}">
                <a16:creationId xmlns:a16="http://schemas.microsoft.com/office/drawing/2014/main" id="{B8C422AF-E862-42F9-8F72-07273FFC5901}"/>
              </a:ext>
            </a:extLst>
          </p:cNvPr>
          <p:cNvSpPr>
            <a:spLocks noGrp="1"/>
          </p:cNvSpPr>
          <p:nvPr>
            <p:ph type="ftr" sz="quarter" idx="20"/>
          </p:nvPr>
        </p:nvSpPr>
        <p:spPr>
          <a:xfrm>
            <a:off x="2770199" y="361364"/>
            <a:ext cx="3851709" cy="116100"/>
          </a:xfrm>
        </p:spPr>
        <p:txBody>
          <a:bodyPr/>
          <a:lstStyle>
            <a:lvl1pPr>
              <a:defRPr>
                <a:solidFill>
                  <a:schemeClr val="tx1"/>
                </a:solidFill>
              </a:defRPr>
            </a:lvl1pPr>
          </a:lstStyle>
          <a:p>
            <a:endParaRPr lang="en-GB" dirty="0"/>
          </a:p>
        </p:txBody>
      </p:sp>
      <p:sp>
        <p:nvSpPr>
          <p:cNvPr id="17" name="Slide Number Placeholder 6">
            <a:extLst>
              <a:ext uri="{FF2B5EF4-FFF2-40B4-BE49-F238E27FC236}">
                <a16:creationId xmlns:a16="http://schemas.microsoft.com/office/drawing/2014/main" id="{EB9A1BEC-469F-4795-BAFF-5EA8BCC27D92}"/>
              </a:ext>
            </a:extLst>
          </p:cNvPr>
          <p:cNvSpPr>
            <a:spLocks noGrp="1"/>
          </p:cNvSpPr>
          <p:nvPr>
            <p:ph type="sldNum" sz="quarter" idx="21"/>
          </p:nvPr>
        </p:nvSpPr>
        <p:spPr>
          <a:xfrm>
            <a:off x="2521800" y="361364"/>
            <a:ext cx="202500" cy="116100"/>
          </a:xfrm>
        </p:spPr>
        <p:txBody>
          <a:bodyPr/>
          <a:lstStyle>
            <a:lvl1pPr>
              <a:defRPr>
                <a:solidFill>
                  <a:schemeClr val="tx1"/>
                </a:solidFill>
              </a:defRPr>
            </a:lvl1p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3304988429"/>
      </p:ext>
    </p:extLst>
  </p:cSld>
  <p:clrMapOvr>
    <a:overrideClrMapping bg1="dk1" tx1="lt1" bg2="dk2" tx2="lt2" accent1="accent1" accent2="accent2" accent3="accent3" accent4="accent4" accent5="accent5" accent6="accent6" hlink="hlink" folHlink="folHlink"/>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DIVIDER Picture">
    <p:bg>
      <p:bgRef idx="1001">
        <a:schemeClr val="bg1"/>
      </p:bgRef>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A9F90AE-747B-4F08-976F-009FBF0E16F9}"/>
              </a:ext>
            </a:extLst>
          </p:cNvPr>
          <p:cNvSpPr>
            <a:spLocks noGrp="1"/>
          </p:cNvSpPr>
          <p:nvPr>
            <p:ph type="pic" sz="quarter" idx="22" hasCustomPrompt="1"/>
          </p:nvPr>
        </p:nvSpPr>
        <p:spPr>
          <a:xfrm>
            <a:off x="0" y="0"/>
            <a:ext cx="9144000" cy="5143500"/>
          </a:xfrm>
          <a:custGeom>
            <a:avLst/>
            <a:gdLst>
              <a:gd name="connsiteX0" fmla="*/ 1451892 w 12192000"/>
              <a:gd name="connsiteY0" fmla="*/ 6168633 h 6858000"/>
              <a:gd name="connsiteX1" fmla="*/ 1483174 w 12192000"/>
              <a:gd name="connsiteY1" fmla="*/ 6182786 h 6858000"/>
              <a:gd name="connsiteX2" fmla="*/ 1496145 w 12192000"/>
              <a:gd name="connsiteY2" fmla="*/ 6222949 h 6858000"/>
              <a:gd name="connsiteX3" fmla="*/ 1483174 w 12192000"/>
              <a:gd name="connsiteY3" fmla="*/ 6263877 h 6858000"/>
              <a:gd name="connsiteX4" fmla="*/ 1451892 w 12192000"/>
              <a:gd name="connsiteY4" fmla="*/ 6277648 h 6858000"/>
              <a:gd name="connsiteX5" fmla="*/ 1420610 w 12192000"/>
              <a:gd name="connsiteY5" fmla="*/ 6263877 h 6858000"/>
              <a:gd name="connsiteX6" fmla="*/ 1408020 w 12192000"/>
              <a:gd name="connsiteY6" fmla="*/ 6223332 h 6858000"/>
              <a:gd name="connsiteX7" fmla="*/ 1420610 w 12192000"/>
              <a:gd name="connsiteY7" fmla="*/ 6182786 h 6858000"/>
              <a:gd name="connsiteX8" fmla="*/ 1451892 w 12192000"/>
              <a:gd name="connsiteY8" fmla="*/ 6168633 h 6858000"/>
              <a:gd name="connsiteX9" fmla="*/ 819001 w 12192000"/>
              <a:gd name="connsiteY9" fmla="*/ 6168633 h 6858000"/>
              <a:gd name="connsiteX10" fmla="*/ 850283 w 12192000"/>
              <a:gd name="connsiteY10" fmla="*/ 6182786 h 6858000"/>
              <a:gd name="connsiteX11" fmla="*/ 862872 w 12192000"/>
              <a:gd name="connsiteY11" fmla="*/ 6222949 h 6858000"/>
              <a:gd name="connsiteX12" fmla="*/ 850283 w 12192000"/>
              <a:gd name="connsiteY12" fmla="*/ 6263877 h 6858000"/>
              <a:gd name="connsiteX13" fmla="*/ 819001 w 12192000"/>
              <a:gd name="connsiteY13" fmla="*/ 6277648 h 6858000"/>
              <a:gd name="connsiteX14" fmla="*/ 787337 w 12192000"/>
              <a:gd name="connsiteY14" fmla="*/ 6263877 h 6858000"/>
              <a:gd name="connsiteX15" fmla="*/ 774748 w 12192000"/>
              <a:gd name="connsiteY15" fmla="*/ 6223332 h 6858000"/>
              <a:gd name="connsiteX16" fmla="*/ 787337 w 12192000"/>
              <a:gd name="connsiteY16" fmla="*/ 6182786 h 6858000"/>
              <a:gd name="connsiteX17" fmla="*/ 819001 w 12192000"/>
              <a:gd name="connsiteY17" fmla="*/ 6168633 h 6858000"/>
              <a:gd name="connsiteX18" fmla="*/ 1538490 w 12192000"/>
              <a:gd name="connsiteY18" fmla="*/ 6134208 h 6858000"/>
              <a:gd name="connsiteX19" fmla="*/ 1611354 w 12192000"/>
              <a:gd name="connsiteY19" fmla="*/ 6312073 h 6858000"/>
              <a:gd name="connsiteX20" fmla="*/ 1654081 w 12192000"/>
              <a:gd name="connsiteY20" fmla="*/ 6312073 h 6858000"/>
              <a:gd name="connsiteX21" fmla="*/ 1725801 w 12192000"/>
              <a:gd name="connsiteY21" fmla="*/ 6134208 h 6858000"/>
              <a:gd name="connsiteX22" fmla="*/ 1676971 w 12192000"/>
              <a:gd name="connsiteY22" fmla="*/ 6134208 h 6858000"/>
              <a:gd name="connsiteX23" fmla="*/ 1642637 w 12192000"/>
              <a:gd name="connsiteY23" fmla="*/ 6225244 h 6858000"/>
              <a:gd name="connsiteX24" fmla="*/ 1637296 w 12192000"/>
              <a:gd name="connsiteY24" fmla="*/ 6240162 h 6858000"/>
              <a:gd name="connsiteX25" fmla="*/ 1632336 w 12192000"/>
              <a:gd name="connsiteY25" fmla="*/ 6255462 h 6858000"/>
              <a:gd name="connsiteX26" fmla="*/ 1622799 w 12192000"/>
              <a:gd name="connsiteY26" fmla="*/ 6225244 h 6858000"/>
              <a:gd name="connsiteX27" fmla="*/ 1588465 w 12192000"/>
              <a:gd name="connsiteY27" fmla="*/ 6134208 h 6858000"/>
              <a:gd name="connsiteX28" fmla="*/ 1538490 w 12192000"/>
              <a:gd name="connsiteY28" fmla="*/ 6134208 h 6858000"/>
              <a:gd name="connsiteX29" fmla="*/ 927343 w 12192000"/>
              <a:gd name="connsiteY29" fmla="*/ 6134208 h 6858000"/>
              <a:gd name="connsiteX30" fmla="*/ 927343 w 12192000"/>
              <a:gd name="connsiteY30" fmla="*/ 6246665 h 6858000"/>
              <a:gd name="connsiteX31" fmla="*/ 933829 w 12192000"/>
              <a:gd name="connsiteY31" fmla="*/ 6286063 h 6858000"/>
              <a:gd name="connsiteX32" fmla="*/ 954811 w 12192000"/>
              <a:gd name="connsiteY32" fmla="*/ 6308248 h 6858000"/>
              <a:gd name="connsiteX33" fmla="*/ 987619 w 12192000"/>
              <a:gd name="connsiteY33" fmla="*/ 6315898 h 6858000"/>
              <a:gd name="connsiteX34" fmla="*/ 1021190 w 12192000"/>
              <a:gd name="connsiteY34" fmla="*/ 6307866 h 6858000"/>
              <a:gd name="connsiteX35" fmla="*/ 1047131 w 12192000"/>
              <a:gd name="connsiteY35" fmla="*/ 6285680 h 6858000"/>
              <a:gd name="connsiteX36" fmla="*/ 1047131 w 12192000"/>
              <a:gd name="connsiteY36" fmla="*/ 6312073 h 6858000"/>
              <a:gd name="connsiteX37" fmla="*/ 1091766 w 12192000"/>
              <a:gd name="connsiteY37" fmla="*/ 6312073 h 6858000"/>
              <a:gd name="connsiteX38" fmla="*/ 1091766 w 12192000"/>
              <a:gd name="connsiteY38" fmla="*/ 6134208 h 6858000"/>
              <a:gd name="connsiteX39" fmla="*/ 1043698 w 12192000"/>
              <a:gd name="connsiteY39" fmla="*/ 6134208 h 6858000"/>
              <a:gd name="connsiteX40" fmla="*/ 1043698 w 12192000"/>
              <a:gd name="connsiteY40" fmla="*/ 6209179 h 6858000"/>
              <a:gd name="connsiteX41" fmla="*/ 1040264 w 12192000"/>
              <a:gd name="connsiteY41" fmla="*/ 6257375 h 6858000"/>
              <a:gd name="connsiteX42" fmla="*/ 1026912 w 12192000"/>
              <a:gd name="connsiteY42" fmla="*/ 6273823 h 6858000"/>
              <a:gd name="connsiteX43" fmla="*/ 1005167 w 12192000"/>
              <a:gd name="connsiteY43" fmla="*/ 6280325 h 6858000"/>
              <a:gd name="connsiteX44" fmla="*/ 987619 w 12192000"/>
              <a:gd name="connsiteY44" fmla="*/ 6275353 h 6858000"/>
              <a:gd name="connsiteX45" fmla="*/ 977700 w 12192000"/>
              <a:gd name="connsiteY45" fmla="*/ 6261965 h 6858000"/>
              <a:gd name="connsiteX46" fmla="*/ 975030 w 12192000"/>
              <a:gd name="connsiteY46" fmla="*/ 6216064 h 6858000"/>
              <a:gd name="connsiteX47" fmla="*/ 975030 w 12192000"/>
              <a:gd name="connsiteY47" fmla="*/ 6134208 h 6858000"/>
              <a:gd name="connsiteX48" fmla="*/ 927343 w 12192000"/>
              <a:gd name="connsiteY48" fmla="*/ 6134208 h 6858000"/>
              <a:gd name="connsiteX49" fmla="*/ 1451892 w 12192000"/>
              <a:gd name="connsiteY49" fmla="*/ 6130383 h 6858000"/>
              <a:gd name="connsiteX50" fmla="*/ 1403824 w 12192000"/>
              <a:gd name="connsiteY50" fmla="*/ 6141858 h 6858000"/>
              <a:gd name="connsiteX51" fmla="*/ 1370634 w 12192000"/>
              <a:gd name="connsiteY51" fmla="*/ 6175136 h 6858000"/>
              <a:gd name="connsiteX52" fmla="*/ 1358808 w 12192000"/>
              <a:gd name="connsiteY52" fmla="*/ 6220654 h 6858000"/>
              <a:gd name="connsiteX53" fmla="*/ 1370634 w 12192000"/>
              <a:gd name="connsiteY53" fmla="*/ 6272675 h 6858000"/>
              <a:gd name="connsiteX54" fmla="*/ 1404968 w 12192000"/>
              <a:gd name="connsiteY54" fmla="*/ 6305188 h 6858000"/>
              <a:gd name="connsiteX55" fmla="*/ 1452273 w 12192000"/>
              <a:gd name="connsiteY55" fmla="*/ 6315898 h 6858000"/>
              <a:gd name="connsiteX56" fmla="*/ 1518652 w 12192000"/>
              <a:gd name="connsiteY56" fmla="*/ 6289505 h 6858000"/>
              <a:gd name="connsiteX57" fmla="*/ 1544975 w 12192000"/>
              <a:gd name="connsiteY57" fmla="*/ 6222567 h 6858000"/>
              <a:gd name="connsiteX58" fmla="*/ 1519034 w 12192000"/>
              <a:gd name="connsiteY58" fmla="*/ 6156393 h 6858000"/>
              <a:gd name="connsiteX59" fmla="*/ 1451892 w 12192000"/>
              <a:gd name="connsiteY59" fmla="*/ 6130383 h 6858000"/>
              <a:gd name="connsiteX60" fmla="*/ 818619 w 12192000"/>
              <a:gd name="connsiteY60" fmla="*/ 6130383 h 6858000"/>
              <a:gd name="connsiteX61" fmla="*/ 770551 w 12192000"/>
              <a:gd name="connsiteY61" fmla="*/ 6141858 h 6858000"/>
              <a:gd name="connsiteX62" fmla="*/ 737362 w 12192000"/>
              <a:gd name="connsiteY62" fmla="*/ 6175136 h 6858000"/>
              <a:gd name="connsiteX63" fmla="*/ 725917 w 12192000"/>
              <a:gd name="connsiteY63" fmla="*/ 6220654 h 6858000"/>
              <a:gd name="connsiteX64" fmla="*/ 737362 w 12192000"/>
              <a:gd name="connsiteY64" fmla="*/ 6272675 h 6858000"/>
              <a:gd name="connsiteX65" fmla="*/ 771696 w 12192000"/>
              <a:gd name="connsiteY65" fmla="*/ 6305188 h 6858000"/>
              <a:gd name="connsiteX66" fmla="*/ 819001 w 12192000"/>
              <a:gd name="connsiteY66" fmla="*/ 6315898 h 6858000"/>
              <a:gd name="connsiteX67" fmla="*/ 885380 w 12192000"/>
              <a:gd name="connsiteY67" fmla="*/ 6289505 h 6858000"/>
              <a:gd name="connsiteX68" fmla="*/ 912084 w 12192000"/>
              <a:gd name="connsiteY68" fmla="*/ 6222567 h 6858000"/>
              <a:gd name="connsiteX69" fmla="*/ 885761 w 12192000"/>
              <a:gd name="connsiteY69" fmla="*/ 6156393 h 6858000"/>
              <a:gd name="connsiteX70" fmla="*/ 818619 w 12192000"/>
              <a:gd name="connsiteY70" fmla="*/ 6130383 h 6858000"/>
              <a:gd name="connsiteX71" fmla="*/ 1729998 w 12192000"/>
              <a:gd name="connsiteY71" fmla="*/ 6092132 h 6858000"/>
              <a:gd name="connsiteX72" fmla="*/ 1734576 w 12192000"/>
              <a:gd name="connsiteY72" fmla="*/ 6092132 h 6858000"/>
              <a:gd name="connsiteX73" fmla="*/ 1738772 w 12192000"/>
              <a:gd name="connsiteY73" fmla="*/ 6092515 h 6858000"/>
              <a:gd name="connsiteX74" fmla="*/ 1740679 w 12192000"/>
              <a:gd name="connsiteY74" fmla="*/ 6093662 h 6858000"/>
              <a:gd name="connsiteX75" fmla="*/ 1741442 w 12192000"/>
              <a:gd name="connsiteY75" fmla="*/ 6095957 h 6858000"/>
              <a:gd name="connsiteX76" fmla="*/ 1739916 w 12192000"/>
              <a:gd name="connsiteY76" fmla="*/ 6098635 h 6858000"/>
              <a:gd name="connsiteX77" fmla="*/ 1734957 w 12192000"/>
              <a:gd name="connsiteY77" fmla="*/ 6099782 h 6858000"/>
              <a:gd name="connsiteX78" fmla="*/ 1729998 w 12192000"/>
              <a:gd name="connsiteY78" fmla="*/ 6099782 h 6858000"/>
              <a:gd name="connsiteX79" fmla="*/ 1725801 w 12192000"/>
              <a:gd name="connsiteY79" fmla="*/ 6088690 h 6858000"/>
              <a:gd name="connsiteX80" fmla="*/ 1725801 w 12192000"/>
              <a:gd name="connsiteY80" fmla="*/ 6114318 h 6858000"/>
              <a:gd name="connsiteX81" fmla="*/ 1729998 w 12192000"/>
              <a:gd name="connsiteY81" fmla="*/ 6114318 h 6858000"/>
              <a:gd name="connsiteX82" fmla="*/ 1729998 w 12192000"/>
              <a:gd name="connsiteY82" fmla="*/ 6103225 h 6858000"/>
              <a:gd name="connsiteX83" fmla="*/ 1732286 w 12192000"/>
              <a:gd name="connsiteY83" fmla="*/ 6103225 h 6858000"/>
              <a:gd name="connsiteX84" fmla="*/ 1735720 w 12192000"/>
              <a:gd name="connsiteY84" fmla="*/ 6104372 h 6858000"/>
              <a:gd name="connsiteX85" fmla="*/ 1740298 w 12192000"/>
              <a:gd name="connsiteY85" fmla="*/ 6110110 h 6858000"/>
              <a:gd name="connsiteX86" fmla="*/ 1742587 w 12192000"/>
              <a:gd name="connsiteY86" fmla="*/ 6114318 h 6858000"/>
              <a:gd name="connsiteX87" fmla="*/ 1747546 w 12192000"/>
              <a:gd name="connsiteY87" fmla="*/ 6114318 h 6858000"/>
              <a:gd name="connsiteX88" fmla="*/ 1744494 w 12192000"/>
              <a:gd name="connsiteY88" fmla="*/ 6109345 h 6858000"/>
              <a:gd name="connsiteX89" fmla="*/ 1740679 w 12192000"/>
              <a:gd name="connsiteY89" fmla="*/ 6103990 h 6858000"/>
              <a:gd name="connsiteX90" fmla="*/ 1738390 w 12192000"/>
              <a:gd name="connsiteY90" fmla="*/ 6102842 h 6858000"/>
              <a:gd name="connsiteX91" fmla="*/ 1743731 w 12192000"/>
              <a:gd name="connsiteY91" fmla="*/ 6100547 h 6858000"/>
              <a:gd name="connsiteX92" fmla="*/ 1745639 w 12192000"/>
              <a:gd name="connsiteY92" fmla="*/ 6095575 h 6858000"/>
              <a:gd name="connsiteX93" fmla="*/ 1744494 w 12192000"/>
              <a:gd name="connsiteY93" fmla="*/ 6091750 h 6858000"/>
              <a:gd name="connsiteX94" fmla="*/ 1741442 w 12192000"/>
              <a:gd name="connsiteY94" fmla="*/ 6089072 h 6858000"/>
              <a:gd name="connsiteX95" fmla="*/ 1734576 w 12192000"/>
              <a:gd name="connsiteY95" fmla="*/ 6088690 h 6858000"/>
              <a:gd name="connsiteX96" fmla="*/ 1725801 w 12192000"/>
              <a:gd name="connsiteY96" fmla="*/ 6088690 h 6858000"/>
              <a:gd name="connsiteX97" fmla="*/ 1736483 w 12192000"/>
              <a:gd name="connsiteY97" fmla="*/ 6081040 h 6858000"/>
              <a:gd name="connsiteX98" fmla="*/ 1746402 w 12192000"/>
              <a:gd name="connsiteY98" fmla="*/ 6083717 h 6858000"/>
              <a:gd name="connsiteX99" fmla="*/ 1753650 w 12192000"/>
              <a:gd name="connsiteY99" fmla="*/ 6090985 h 6858000"/>
              <a:gd name="connsiteX100" fmla="*/ 1756702 w 12192000"/>
              <a:gd name="connsiteY100" fmla="*/ 6100930 h 6858000"/>
              <a:gd name="connsiteX101" fmla="*/ 1753650 w 12192000"/>
              <a:gd name="connsiteY101" fmla="*/ 6110875 h 6858000"/>
              <a:gd name="connsiteX102" fmla="*/ 1746402 w 12192000"/>
              <a:gd name="connsiteY102" fmla="*/ 6118143 h 6858000"/>
              <a:gd name="connsiteX103" fmla="*/ 1736483 w 12192000"/>
              <a:gd name="connsiteY103" fmla="*/ 6120820 h 6858000"/>
              <a:gd name="connsiteX104" fmla="*/ 1726183 w 12192000"/>
              <a:gd name="connsiteY104" fmla="*/ 6118143 h 6858000"/>
              <a:gd name="connsiteX105" fmla="*/ 1718934 w 12192000"/>
              <a:gd name="connsiteY105" fmla="*/ 6110875 h 6858000"/>
              <a:gd name="connsiteX106" fmla="*/ 1716264 w 12192000"/>
              <a:gd name="connsiteY106" fmla="*/ 6100930 h 6858000"/>
              <a:gd name="connsiteX107" fmla="*/ 1718934 w 12192000"/>
              <a:gd name="connsiteY107" fmla="*/ 6090985 h 6858000"/>
              <a:gd name="connsiteX108" fmla="*/ 1726564 w 12192000"/>
              <a:gd name="connsiteY108" fmla="*/ 6083717 h 6858000"/>
              <a:gd name="connsiteX109" fmla="*/ 1736483 w 12192000"/>
              <a:gd name="connsiteY109" fmla="*/ 6081040 h 6858000"/>
              <a:gd name="connsiteX110" fmla="*/ 1736483 w 12192000"/>
              <a:gd name="connsiteY110" fmla="*/ 6077214 h 6858000"/>
              <a:gd name="connsiteX111" fmla="*/ 1724657 w 12192000"/>
              <a:gd name="connsiteY111" fmla="*/ 6080275 h 6858000"/>
              <a:gd name="connsiteX112" fmla="*/ 1715501 w 12192000"/>
              <a:gd name="connsiteY112" fmla="*/ 6089072 h 6858000"/>
              <a:gd name="connsiteX113" fmla="*/ 1712068 w 12192000"/>
              <a:gd name="connsiteY113" fmla="*/ 6100930 h 6858000"/>
              <a:gd name="connsiteX114" fmla="*/ 1715501 w 12192000"/>
              <a:gd name="connsiteY114" fmla="*/ 6112788 h 6858000"/>
              <a:gd name="connsiteX115" fmla="*/ 1724275 w 12192000"/>
              <a:gd name="connsiteY115" fmla="*/ 6121585 h 6858000"/>
              <a:gd name="connsiteX116" fmla="*/ 1736483 w 12192000"/>
              <a:gd name="connsiteY116" fmla="*/ 6124645 h 6858000"/>
              <a:gd name="connsiteX117" fmla="*/ 1748309 w 12192000"/>
              <a:gd name="connsiteY117" fmla="*/ 6121585 h 6858000"/>
              <a:gd name="connsiteX118" fmla="*/ 1757465 w 12192000"/>
              <a:gd name="connsiteY118" fmla="*/ 6112788 h 6858000"/>
              <a:gd name="connsiteX119" fmla="*/ 1760517 w 12192000"/>
              <a:gd name="connsiteY119" fmla="*/ 6100930 h 6858000"/>
              <a:gd name="connsiteX120" fmla="*/ 1757083 w 12192000"/>
              <a:gd name="connsiteY120" fmla="*/ 6089072 h 6858000"/>
              <a:gd name="connsiteX121" fmla="*/ 1748309 w 12192000"/>
              <a:gd name="connsiteY121" fmla="*/ 6080275 h 6858000"/>
              <a:gd name="connsiteX122" fmla="*/ 1736483 w 12192000"/>
              <a:gd name="connsiteY122" fmla="*/ 6077214 h 6858000"/>
              <a:gd name="connsiteX123" fmla="*/ 539750 w 12192000"/>
              <a:gd name="connsiteY123" fmla="*/ 6066504 h 6858000"/>
              <a:gd name="connsiteX124" fmla="*/ 630926 w 12192000"/>
              <a:gd name="connsiteY124" fmla="*/ 6208797 h 6858000"/>
              <a:gd name="connsiteX125" fmla="*/ 630926 w 12192000"/>
              <a:gd name="connsiteY125" fmla="*/ 6312073 h 6858000"/>
              <a:gd name="connsiteX126" fmla="*/ 681283 w 12192000"/>
              <a:gd name="connsiteY126" fmla="*/ 6312073 h 6858000"/>
              <a:gd name="connsiteX127" fmla="*/ 681283 w 12192000"/>
              <a:gd name="connsiteY127" fmla="*/ 6209179 h 6858000"/>
              <a:gd name="connsiteX128" fmla="*/ 772840 w 12192000"/>
              <a:gd name="connsiteY128" fmla="*/ 6066504 h 6858000"/>
              <a:gd name="connsiteX129" fmla="*/ 714854 w 12192000"/>
              <a:gd name="connsiteY129" fmla="*/ 6066504 h 6858000"/>
              <a:gd name="connsiteX130" fmla="*/ 657249 w 12192000"/>
              <a:gd name="connsiteY130" fmla="*/ 6163661 h 6858000"/>
              <a:gd name="connsiteX131" fmla="*/ 598500 w 12192000"/>
              <a:gd name="connsiteY131" fmla="*/ 6066504 h 6858000"/>
              <a:gd name="connsiteX132" fmla="*/ 539750 w 12192000"/>
              <a:gd name="connsiteY132" fmla="*/ 6066504 h 6858000"/>
              <a:gd name="connsiteX133" fmla="*/ 1235587 w 12192000"/>
              <a:gd name="connsiteY133" fmla="*/ 6062679 h 6858000"/>
              <a:gd name="connsiteX134" fmla="*/ 1176075 w 12192000"/>
              <a:gd name="connsiteY134" fmla="*/ 6074919 h 6858000"/>
              <a:gd name="connsiteX135" fmla="*/ 1128007 w 12192000"/>
              <a:gd name="connsiteY135" fmla="*/ 6120438 h 6858000"/>
              <a:gd name="connsiteX136" fmla="*/ 1111985 w 12192000"/>
              <a:gd name="connsiteY136" fmla="*/ 6188524 h 6858000"/>
              <a:gd name="connsiteX137" fmla="*/ 1126481 w 12192000"/>
              <a:gd name="connsiteY137" fmla="*/ 6253932 h 6858000"/>
              <a:gd name="connsiteX138" fmla="*/ 1169971 w 12192000"/>
              <a:gd name="connsiteY138" fmla="*/ 6300215 h 6858000"/>
              <a:gd name="connsiteX139" fmla="*/ 1238258 w 12192000"/>
              <a:gd name="connsiteY139" fmla="*/ 6316281 h 6858000"/>
              <a:gd name="connsiteX140" fmla="*/ 1298914 w 12192000"/>
              <a:gd name="connsiteY140" fmla="*/ 6304806 h 6858000"/>
              <a:gd name="connsiteX141" fmla="*/ 1344693 w 12192000"/>
              <a:gd name="connsiteY141" fmla="*/ 6278030 h 6858000"/>
              <a:gd name="connsiteX142" fmla="*/ 1344693 w 12192000"/>
              <a:gd name="connsiteY142" fmla="*/ 6180491 h 6858000"/>
              <a:gd name="connsiteX143" fmla="*/ 1236350 w 12192000"/>
              <a:gd name="connsiteY143" fmla="*/ 6180491 h 6858000"/>
              <a:gd name="connsiteX144" fmla="*/ 1236350 w 12192000"/>
              <a:gd name="connsiteY144" fmla="*/ 6221802 h 6858000"/>
              <a:gd name="connsiteX145" fmla="*/ 1293955 w 12192000"/>
              <a:gd name="connsiteY145" fmla="*/ 6221802 h 6858000"/>
              <a:gd name="connsiteX146" fmla="*/ 1293955 w 12192000"/>
              <a:gd name="connsiteY146" fmla="*/ 6252785 h 6858000"/>
              <a:gd name="connsiteX147" fmla="*/ 1266869 w 12192000"/>
              <a:gd name="connsiteY147" fmla="*/ 6267702 h 6858000"/>
              <a:gd name="connsiteX148" fmla="*/ 1234824 w 12192000"/>
              <a:gd name="connsiteY148" fmla="*/ 6273823 h 6858000"/>
              <a:gd name="connsiteX149" fmla="*/ 1183323 w 12192000"/>
              <a:gd name="connsiteY149" fmla="*/ 6252020 h 6858000"/>
              <a:gd name="connsiteX150" fmla="*/ 1163486 w 12192000"/>
              <a:gd name="connsiteY150" fmla="*/ 6186611 h 6858000"/>
              <a:gd name="connsiteX151" fmla="*/ 1182942 w 12192000"/>
              <a:gd name="connsiteY151" fmla="*/ 6125410 h 6858000"/>
              <a:gd name="connsiteX152" fmla="*/ 1235587 w 12192000"/>
              <a:gd name="connsiteY152" fmla="*/ 6104755 h 6858000"/>
              <a:gd name="connsiteX153" fmla="*/ 1271829 w 12192000"/>
              <a:gd name="connsiteY153" fmla="*/ 6115465 h 6858000"/>
              <a:gd name="connsiteX154" fmla="*/ 1291666 w 12192000"/>
              <a:gd name="connsiteY154" fmla="*/ 6143771 h 6858000"/>
              <a:gd name="connsiteX155" fmla="*/ 1341641 w 12192000"/>
              <a:gd name="connsiteY155" fmla="*/ 6134590 h 6858000"/>
              <a:gd name="connsiteX156" fmla="*/ 1308070 w 12192000"/>
              <a:gd name="connsiteY156" fmla="*/ 6081805 h 6858000"/>
              <a:gd name="connsiteX157" fmla="*/ 1235587 w 12192000"/>
              <a:gd name="connsiteY157" fmla="*/ 6062679 h 6858000"/>
              <a:gd name="connsiteX158" fmla="*/ 0 w 12192000"/>
              <a:gd name="connsiteY158" fmla="*/ 0 h 6858000"/>
              <a:gd name="connsiteX159" fmla="*/ 12192000 w 12192000"/>
              <a:gd name="connsiteY159" fmla="*/ 0 h 6858000"/>
              <a:gd name="connsiteX160" fmla="*/ 12192000 w 12192000"/>
              <a:gd name="connsiteY160" fmla="*/ 6858000 h 6858000"/>
              <a:gd name="connsiteX161" fmla="*/ 0 w 12192000"/>
              <a:gd name="connsiteY161" fmla="*/ 6858000 h 6858000"/>
              <a:gd name="connsiteX162" fmla="*/ 0 w 12192000"/>
              <a:gd name="connsiteY162" fmla="*/ 2497765 h 6858000"/>
              <a:gd name="connsiteX163" fmla="*/ 179924 w 12192000"/>
              <a:gd name="connsiteY163" fmla="*/ 2383467 h 6858000"/>
              <a:gd name="connsiteX164" fmla="*/ 0 w 12192000"/>
              <a:gd name="connsiteY164" fmla="*/ 226916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12192000" h="6858000">
                <a:moveTo>
                  <a:pt x="1451892" y="6168633"/>
                </a:moveTo>
                <a:cubicBezTo>
                  <a:pt x="1464481" y="6168633"/>
                  <a:pt x="1474781" y="6173223"/>
                  <a:pt x="1483174" y="6182786"/>
                </a:cubicBezTo>
                <a:cubicBezTo>
                  <a:pt x="1491567" y="6191966"/>
                  <a:pt x="1496145" y="6205354"/>
                  <a:pt x="1496145" y="6222949"/>
                </a:cubicBezTo>
                <a:cubicBezTo>
                  <a:pt x="1496145" y="6240545"/>
                  <a:pt x="1491567" y="6254315"/>
                  <a:pt x="1483174" y="6263877"/>
                </a:cubicBezTo>
                <a:cubicBezTo>
                  <a:pt x="1474781" y="6273058"/>
                  <a:pt x="1464481" y="6277648"/>
                  <a:pt x="1451892" y="6277648"/>
                </a:cubicBezTo>
                <a:cubicBezTo>
                  <a:pt x="1439684" y="6277648"/>
                  <a:pt x="1429002" y="6273058"/>
                  <a:pt x="1420610" y="6263877"/>
                </a:cubicBezTo>
                <a:cubicBezTo>
                  <a:pt x="1412217" y="6254315"/>
                  <a:pt x="1408020" y="6240927"/>
                  <a:pt x="1408020" y="6223332"/>
                </a:cubicBezTo>
                <a:cubicBezTo>
                  <a:pt x="1408020" y="6205736"/>
                  <a:pt x="1412217" y="6191966"/>
                  <a:pt x="1420610" y="6182786"/>
                </a:cubicBezTo>
                <a:cubicBezTo>
                  <a:pt x="1429002" y="6173223"/>
                  <a:pt x="1439684" y="6168633"/>
                  <a:pt x="1451892" y="6168633"/>
                </a:cubicBezTo>
                <a:close/>
                <a:moveTo>
                  <a:pt x="819001" y="6168633"/>
                </a:moveTo>
                <a:cubicBezTo>
                  <a:pt x="831208" y="6168633"/>
                  <a:pt x="841890" y="6173223"/>
                  <a:pt x="850283" y="6182786"/>
                </a:cubicBezTo>
                <a:cubicBezTo>
                  <a:pt x="858675" y="6191966"/>
                  <a:pt x="862872" y="6205354"/>
                  <a:pt x="862872" y="6222949"/>
                </a:cubicBezTo>
                <a:cubicBezTo>
                  <a:pt x="862872" y="6240545"/>
                  <a:pt x="858675" y="6254315"/>
                  <a:pt x="850283" y="6263877"/>
                </a:cubicBezTo>
                <a:cubicBezTo>
                  <a:pt x="841890" y="6273058"/>
                  <a:pt x="831208" y="6277648"/>
                  <a:pt x="819001" y="6277648"/>
                </a:cubicBezTo>
                <a:cubicBezTo>
                  <a:pt x="806411" y="6277648"/>
                  <a:pt x="795730" y="6273058"/>
                  <a:pt x="787337" y="6263877"/>
                </a:cubicBezTo>
                <a:cubicBezTo>
                  <a:pt x="778944" y="6254315"/>
                  <a:pt x="774748" y="6240927"/>
                  <a:pt x="774748" y="6223332"/>
                </a:cubicBezTo>
                <a:cubicBezTo>
                  <a:pt x="774748" y="6205736"/>
                  <a:pt x="778944" y="6191966"/>
                  <a:pt x="787337" y="6182786"/>
                </a:cubicBezTo>
                <a:cubicBezTo>
                  <a:pt x="795730" y="6173223"/>
                  <a:pt x="806411" y="6168633"/>
                  <a:pt x="819001" y="6168633"/>
                </a:cubicBezTo>
                <a:close/>
                <a:moveTo>
                  <a:pt x="1538490" y="6134208"/>
                </a:moveTo>
                <a:cubicBezTo>
                  <a:pt x="1538490" y="6134208"/>
                  <a:pt x="1538490" y="6134208"/>
                  <a:pt x="1611354" y="6312073"/>
                </a:cubicBezTo>
                <a:lnTo>
                  <a:pt x="1654081" y="6312073"/>
                </a:lnTo>
                <a:cubicBezTo>
                  <a:pt x="1654081" y="6312073"/>
                  <a:pt x="1654081" y="6312073"/>
                  <a:pt x="1725801" y="6134208"/>
                </a:cubicBezTo>
                <a:cubicBezTo>
                  <a:pt x="1725801" y="6134208"/>
                  <a:pt x="1725801" y="6134208"/>
                  <a:pt x="1676971" y="6134208"/>
                </a:cubicBezTo>
                <a:cubicBezTo>
                  <a:pt x="1676971" y="6134208"/>
                  <a:pt x="1676971" y="6134208"/>
                  <a:pt x="1642637" y="6225244"/>
                </a:cubicBezTo>
                <a:cubicBezTo>
                  <a:pt x="1640729" y="6230217"/>
                  <a:pt x="1638822" y="6235189"/>
                  <a:pt x="1637296" y="6240162"/>
                </a:cubicBezTo>
                <a:cubicBezTo>
                  <a:pt x="1636533" y="6242457"/>
                  <a:pt x="1635007" y="6247430"/>
                  <a:pt x="1632336" y="6255462"/>
                </a:cubicBezTo>
                <a:cubicBezTo>
                  <a:pt x="1632336" y="6255462"/>
                  <a:pt x="1632336" y="6255462"/>
                  <a:pt x="1622799" y="6225244"/>
                </a:cubicBezTo>
                <a:cubicBezTo>
                  <a:pt x="1622799" y="6225244"/>
                  <a:pt x="1622799" y="6225244"/>
                  <a:pt x="1588465" y="6134208"/>
                </a:cubicBezTo>
                <a:cubicBezTo>
                  <a:pt x="1588465" y="6134208"/>
                  <a:pt x="1588465" y="6134208"/>
                  <a:pt x="1538490" y="6134208"/>
                </a:cubicBezTo>
                <a:close/>
                <a:moveTo>
                  <a:pt x="927343" y="6134208"/>
                </a:moveTo>
                <a:cubicBezTo>
                  <a:pt x="927343" y="6134208"/>
                  <a:pt x="927343" y="6134208"/>
                  <a:pt x="927343" y="6246665"/>
                </a:cubicBezTo>
                <a:cubicBezTo>
                  <a:pt x="927343" y="6263495"/>
                  <a:pt x="929633" y="6276500"/>
                  <a:pt x="933829" y="6286063"/>
                </a:cubicBezTo>
                <a:cubicBezTo>
                  <a:pt x="938407" y="6295625"/>
                  <a:pt x="945274" y="6302893"/>
                  <a:pt x="954811" y="6308248"/>
                </a:cubicBezTo>
                <a:cubicBezTo>
                  <a:pt x="964348" y="6313603"/>
                  <a:pt x="975411" y="6315898"/>
                  <a:pt x="987619" y="6315898"/>
                </a:cubicBezTo>
                <a:cubicBezTo>
                  <a:pt x="999445" y="6315898"/>
                  <a:pt x="1010508" y="6313221"/>
                  <a:pt x="1021190" y="6307866"/>
                </a:cubicBezTo>
                <a:cubicBezTo>
                  <a:pt x="1031872" y="6302511"/>
                  <a:pt x="1040646" y="6294860"/>
                  <a:pt x="1047131" y="6285680"/>
                </a:cubicBezTo>
                <a:cubicBezTo>
                  <a:pt x="1047131" y="6285680"/>
                  <a:pt x="1047131" y="6285680"/>
                  <a:pt x="1047131" y="6312073"/>
                </a:cubicBezTo>
                <a:lnTo>
                  <a:pt x="1091766" y="6312073"/>
                </a:lnTo>
                <a:cubicBezTo>
                  <a:pt x="1091766" y="6312073"/>
                  <a:pt x="1091766" y="6312073"/>
                  <a:pt x="1091766" y="6134208"/>
                </a:cubicBezTo>
                <a:cubicBezTo>
                  <a:pt x="1091766" y="6134208"/>
                  <a:pt x="1091766" y="6134208"/>
                  <a:pt x="1043698" y="6134208"/>
                </a:cubicBezTo>
                <a:cubicBezTo>
                  <a:pt x="1043698" y="6134208"/>
                  <a:pt x="1043698" y="6134208"/>
                  <a:pt x="1043698" y="6209179"/>
                </a:cubicBezTo>
                <a:cubicBezTo>
                  <a:pt x="1043698" y="6234807"/>
                  <a:pt x="1042553" y="6250872"/>
                  <a:pt x="1040264" y="6257375"/>
                </a:cubicBezTo>
                <a:cubicBezTo>
                  <a:pt x="1037976" y="6263877"/>
                  <a:pt x="1033398" y="6269232"/>
                  <a:pt x="1026912" y="6273823"/>
                </a:cubicBezTo>
                <a:cubicBezTo>
                  <a:pt x="1020427" y="6278030"/>
                  <a:pt x="1013179" y="6280325"/>
                  <a:pt x="1005167" y="6280325"/>
                </a:cubicBezTo>
                <a:cubicBezTo>
                  <a:pt x="997919" y="6280325"/>
                  <a:pt x="992197" y="6278413"/>
                  <a:pt x="987619" y="6275353"/>
                </a:cubicBezTo>
                <a:cubicBezTo>
                  <a:pt x="982660" y="6271910"/>
                  <a:pt x="979608" y="6267702"/>
                  <a:pt x="977700" y="6261965"/>
                </a:cubicBezTo>
                <a:cubicBezTo>
                  <a:pt x="976174" y="6256227"/>
                  <a:pt x="975030" y="6240927"/>
                  <a:pt x="975030" y="6216064"/>
                </a:cubicBezTo>
                <a:cubicBezTo>
                  <a:pt x="975030" y="6216064"/>
                  <a:pt x="975030" y="6216064"/>
                  <a:pt x="975030" y="6134208"/>
                </a:cubicBezTo>
                <a:cubicBezTo>
                  <a:pt x="975030" y="6134208"/>
                  <a:pt x="975030" y="6134208"/>
                  <a:pt x="927343" y="6134208"/>
                </a:cubicBezTo>
                <a:close/>
                <a:moveTo>
                  <a:pt x="1451892" y="6130383"/>
                </a:moveTo>
                <a:cubicBezTo>
                  <a:pt x="1433962" y="6130383"/>
                  <a:pt x="1417939" y="6134208"/>
                  <a:pt x="1403824" y="6141858"/>
                </a:cubicBezTo>
                <a:cubicBezTo>
                  <a:pt x="1389709" y="6149508"/>
                  <a:pt x="1378264" y="6160601"/>
                  <a:pt x="1370634" y="6175136"/>
                </a:cubicBezTo>
                <a:cubicBezTo>
                  <a:pt x="1362623" y="6190054"/>
                  <a:pt x="1358808" y="6204971"/>
                  <a:pt x="1358808" y="6220654"/>
                </a:cubicBezTo>
                <a:cubicBezTo>
                  <a:pt x="1358808" y="6240927"/>
                  <a:pt x="1362623" y="6258522"/>
                  <a:pt x="1370634" y="6272675"/>
                </a:cubicBezTo>
                <a:cubicBezTo>
                  <a:pt x="1378264" y="6286828"/>
                  <a:pt x="1389709" y="6297538"/>
                  <a:pt x="1404968" y="6305188"/>
                </a:cubicBezTo>
                <a:cubicBezTo>
                  <a:pt x="1419847" y="6312456"/>
                  <a:pt x="1435488" y="6315898"/>
                  <a:pt x="1452273" y="6315898"/>
                </a:cubicBezTo>
                <a:cubicBezTo>
                  <a:pt x="1478978" y="6315898"/>
                  <a:pt x="1501104" y="6307101"/>
                  <a:pt x="1518652" y="6289505"/>
                </a:cubicBezTo>
                <a:cubicBezTo>
                  <a:pt x="1536201" y="6271910"/>
                  <a:pt x="1544975" y="6249725"/>
                  <a:pt x="1544975" y="6222567"/>
                </a:cubicBezTo>
                <a:cubicBezTo>
                  <a:pt x="1544975" y="6196174"/>
                  <a:pt x="1536582" y="6173988"/>
                  <a:pt x="1519034" y="6156393"/>
                </a:cubicBezTo>
                <a:cubicBezTo>
                  <a:pt x="1501485" y="6139180"/>
                  <a:pt x="1478978" y="6130383"/>
                  <a:pt x="1451892" y="6130383"/>
                </a:cubicBezTo>
                <a:close/>
                <a:moveTo>
                  <a:pt x="818619" y="6130383"/>
                </a:moveTo>
                <a:cubicBezTo>
                  <a:pt x="801071" y="6130383"/>
                  <a:pt x="785048" y="6134208"/>
                  <a:pt x="770551" y="6141858"/>
                </a:cubicBezTo>
                <a:cubicBezTo>
                  <a:pt x="756436" y="6149508"/>
                  <a:pt x="745373" y="6160601"/>
                  <a:pt x="737362" y="6175136"/>
                </a:cubicBezTo>
                <a:cubicBezTo>
                  <a:pt x="729732" y="6190054"/>
                  <a:pt x="725917" y="6204971"/>
                  <a:pt x="725917" y="6220654"/>
                </a:cubicBezTo>
                <a:cubicBezTo>
                  <a:pt x="725917" y="6240927"/>
                  <a:pt x="729732" y="6258522"/>
                  <a:pt x="737362" y="6272675"/>
                </a:cubicBezTo>
                <a:cubicBezTo>
                  <a:pt x="745373" y="6286828"/>
                  <a:pt x="756818" y="6297538"/>
                  <a:pt x="771696" y="6305188"/>
                </a:cubicBezTo>
                <a:cubicBezTo>
                  <a:pt x="786574" y="6312456"/>
                  <a:pt x="802596" y="6315898"/>
                  <a:pt x="819001" y="6315898"/>
                </a:cubicBezTo>
                <a:cubicBezTo>
                  <a:pt x="845705" y="6315898"/>
                  <a:pt x="867831" y="6307101"/>
                  <a:pt x="885380" y="6289505"/>
                </a:cubicBezTo>
                <a:cubicBezTo>
                  <a:pt x="903310" y="6271910"/>
                  <a:pt x="912084" y="6249725"/>
                  <a:pt x="912084" y="6222567"/>
                </a:cubicBezTo>
                <a:cubicBezTo>
                  <a:pt x="912084" y="6196174"/>
                  <a:pt x="903310" y="6173988"/>
                  <a:pt x="885761" y="6156393"/>
                </a:cubicBezTo>
                <a:cubicBezTo>
                  <a:pt x="868213" y="6139180"/>
                  <a:pt x="846086" y="6130383"/>
                  <a:pt x="818619" y="6130383"/>
                </a:cubicBezTo>
                <a:close/>
                <a:moveTo>
                  <a:pt x="1729998" y="6092132"/>
                </a:moveTo>
                <a:cubicBezTo>
                  <a:pt x="1729998" y="6092132"/>
                  <a:pt x="1729998" y="6092132"/>
                  <a:pt x="1734576" y="6092132"/>
                </a:cubicBezTo>
                <a:cubicBezTo>
                  <a:pt x="1736864" y="6092132"/>
                  <a:pt x="1738009" y="6092132"/>
                  <a:pt x="1738772" y="6092515"/>
                </a:cubicBezTo>
                <a:cubicBezTo>
                  <a:pt x="1739535" y="6092897"/>
                  <a:pt x="1740298" y="6093280"/>
                  <a:pt x="1740679" y="6093662"/>
                </a:cubicBezTo>
                <a:cubicBezTo>
                  <a:pt x="1741061" y="6094427"/>
                  <a:pt x="1741442" y="6095192"/>
                  <a:pt x="1741442" y="6095957"/>
                </a:cubicBezTo>
                <a:cubicBezTo>
                  <a:pt x="1741442" y="6097105"/>
                  <a:pt x="1741061" y="6097870"/>
                  <a:pt x="1739916" y="6098635"/>
                </a:cubicBezTo>
                <a:cubicBezTo>
                  <a:pt x="1739153" y="6099400"/>
                  <a:pt x="1737627" y="6099782"/>
                  <a:pt x="1734957" y="6099782"/>
                </a:cubicBezTo>
                <a:cubicBezTo>
                  <a:pt x="1734957" y="6099782"/>
                  <a:pt x="1734957" y="6099782"/>
                  <a:pt x="1729998" y="6099782"/>
                </a:cubicBezTo>
                <a:close/>
                <a:moveTo>
                  <a:pt x="1725801" y="6088690"/>
                </a:moveTo>
                <a:cubicBezTo>
                  <a:pt x="1725801" y="6088690"/>
                  <a:pt x="1725801" y="6088690"/>
                  <a:pt x="1725801" y="6114318"/>
                </a:cubicBezTo>
                <a:lnTo>
                  <a:pt x="1729998" y="6114318"/>
                </a:lnTo>
                <a:cubicBezTo>
                  <a:pt x="1729998" y="6114318"/>
                  <a:pt x="1729998" y="6114318"/>
                  <a:pt x="1729998" y="6103225"/>
                </a:cubicBezTo>
                <a:cubicBezTo>
                  <a:pt x="1729998" y="6103225"/>
                  <a:pt x="1729998" y="6103225"/>
                  <a:pt x="1732286" y="6103225"/>
                </a:cubicBezTo>
                <a:cubicBezTo>
                  <a:pt x="1733812" y="6103225"/>
                  <a:pt x="1734957" y="6103607"/>
                  <a:pt x="1735720" y="6104372"/>
                </a:cubicBezTo>
                <a:cubicBezTo>
                  <a:pt x="1736864" y="6105137"/>
                  <a:pt x="1738390" y="6107050"/>
                  <a:pt x="1740298" y="6110110"/>
                </a:cubicBezTo>
                <a:cubicBezTo>
                  <a:pt x="1740298" y="6110110"/>
                  <a:pt x="1740298" y="6110110"/>
                  <a:pt x="1742587" y="6114318"/>
                </a:cubicBezTo>
                <a:cubicBezTo>
                  <a:pt x="1742587" y="6114318"/>
                  <a:pt x="1742587" y="6114318"/>
                  <a:pt x="1747546" y="6114318"/>
                </a:cubicBezTo>
                <a:cubicBezTo>
                  <a:pt x="1747546" y="6114318"/>
                  <a:pt x="1747546" y="6114318"/>
                  <a:pt x="1744494" y="6109345"/>
                </a:cubicBezTo>
                <a:cubicBezTo>
                  <a:pt x="1742968" y="6106667"/>
                  <a:pt x="1741442" y="6105137"/>
                  <a:pt x="1740679" y="6103990"/>
                </a:cubicBezTo>
                <a:cubicBezTo>
                  <a:pt x="1739916" y="6103607"/>
                  <a:pt x="1739153" y="6103225"/>
                  <a:pt x="1738390" y="6102842"/>
                </a:cubicBezTo>
                <a:cubicBezTo>
                  <a:pt x="1740679" y="6102460"/>
                  <a:pt x="1742587" y="6101695"/>
                  <a:pt x="1743731" y="6100547"/>
                </a:cubicBezTo>
                <a:cubicBezTo>
                  <a:pt x="1745257" y="6099017"/>
                  <a:pt x="1745639" y="6097487"/>
                  <a:pt x="1745639" y="6095575"/>
                </a:cubicBezTo>
                <a:cubicBezTo>
                  <a:pt x="1745639" y="6094045"/>
                  <a:pt x="1745257" y="6092897"/>
                  <a:pt x="1744494" y="6091750"/>
                </a:cubicBezTo>
                <a:cubicBezTo>
                  <a:pt x="1743731" y="6090602"/>
                  <a:pt x="1742587" y="6089837"/>
                  <a:pt x="1741442" y="6089072"/>
                </a:cubicBezTo>
                <a:cubicBezTo>
                  <a:pt x="1739916" y="6088690"/>
                  <a:pt x="1737627" y="6088690"/>
                  <a:pt x="1734576" y="6088690"/>
                </a:cubicBezTo>
                <a:cubicBezTo>
                  <a:pt x="1734576" y="6088690"/>
                  <a:pt x="1734576" y="6088690"/>
                  <a:pt x="1725801" y="6088690"/>
                </a:cubicBezTo>
                <a:close/>
                <a:moveTo>
                  <a:pt x="1736483" y="6081040"/>
                </a:moveTo>
                <a:cubicBezTo>
                  <a:pt x="1739535" y="6081040"/>
                  <a:pt x="1742968" y="6082187"/>
                  <a:pt x="1746402" y="6083717"/>
                </a:cubicBezTo>
                <a:cubicBezTo>
                  <a:pt x="1749454" y="6085630"/>
                  <a:pt x="1752124" y="6087925"/>
                  <a:pt x="1753650" y="6090985"/>
                </a:cubicBezTo>
                <a:cubicBezTo>
                  <a:pt x="1755557" y="6094427"/>
                  <a:pt x="1756702" y="6097487"/>
                  <a:pt x="1756702" y="6100930"/>
                </a:cubicBezTo>
                <a:cubicBezTo>
                  <a:pt x="1756702" y="6104372"/>
                  <a:pt x="1755557" y="6107815"/>
                  <a:pt x="1753650" y="6110875"/>
                </a:cubicBezTo>
                <a:cubicBezTo>
                  <a:pt x="1752124" y="6113935"/>
                  <a:pt x="1749454" y="6116613"/>
                  <a:pt x="1746402" y="6118143"/>
                </a:cubicBezTo>
                <a:cubicBezTo>
                  <a:pt x="1743350" y="6120055"/>
                  <a:pt x="1739916" y="6120820"/>
                  <a:pt x="1736483" y="6120820"/>
                </a:cubicBezTo>
                <a:cubicBezTo>
                  <a:pt x="1733049" y="6120820"/>
                  <a:pt x="1729616" y="6120055"/>
                  <a:pt x="1726183" y="6118143"/>
                </a:cubicBezTo>
                <a:cubicBezTo>
                  <a:pt x="1723131" y="6116613"/>
                  <a:pt x="1720460" y="6113935"/>
                  <a:pt x="1718934" y="6110875"/>
                </a:cubicBezTo>
                <a:cubicBezTo>
                  <a:pt x="1717027" y="6107815"/>
                  <a:pt x="1716264" y="6104372"/>
                  <a:pt x="1716264" y="6100930"/>
                </a:cubicBezTo>
                <a:cubicBezTo>
                  <a:pt x="1716264" y="6097487"/>
                  <a:pt x="1717027" y="6094427"/>
                  <a:pt x="1718934" y="6090985"/>
                </a:cubicBezTo>
                <a:cubicBezTo>
                  <a:pt x="1720842" y="6087925"/>
                  <a:pt x="1723131" y="6085630"/>
                  <a:pt x="1726564" y="6083717"/>
                </a:cubicBezTo>
                <a:cubicBezTo>
                  <a:pt x="1729616" y="6082187"/>
                  <a:pt x="1733049" y="6081040"/>
                  <a:pt x="1736483" y="6081040"/>
                </a:cubicBezTo>
                <a:close/>
                <a:moveTo>
                  <a:pt x="1736483" y="6077214"/>
                </a:moveTo>
                <a:cubicBezTo>
                  <a:pt x="1732286" y="6077214"/>
                  <a:pt x="1728472" y="6078362"/>
                  <a:pt x="1724657" y="6080275"/>
                </a:cubicBezTo>
                <a:cubicBezTo>
                  <a:pt x="1720460" y="6082187"/>
                  <a:pt x="1717408" y="6085247"/>
                  <a:pt x="1715501" y="6089072"/>
                </a:cubicBezTo>
                <a:cubicBezTo>
                  <a:pt x="1713212" y="6092897"/>
                  <a:pt x="1712068" y="6096722"/>
                  <a:pt x="1712068" y="6100930"/>
                </a:cubicBezTo>
                <a:cubicBezTo>
                  <a:pt x="1712068" y="6105137"/>
                  <a:pt x="1713212" y="6108962"/>
                  <a:pt x="1715501" y="6112788"/>
                </a:cubicBezTo>
                <a:cubicBezTo>
                  <a:pt x="1717408" y="6116613"/>
                  <a:pt x="1720460" y="6119673"/>
                  <a:pt x="1724275" y="6121585"/>
                </a:cubicBezTo>
                <a:cubicBezTo>
                  <a:pt x="1728090" y="6123880"/>
                  <a:pt x="1732286" y="6124645"/>
                  <a:pt x="1736483" y="6124645"/>
                </a:cubicBezTo>
                <a:cubicBezTo>
                  <a:pt x="1740679" y="6124645"/>
                  <a:pt x="1744494" y="6123880"/>
                  <a:pt x="1748309" y="6121585"/>
                </a:cubicBezTo>
                <a:cubicBezTo>
                  <a:pt x="1752124" y="6119673"/>
                  <a:pt x="1755176" y="6116613"/>
                  <a:pt x="1757465" y="6112788"/>
                </a:cubicBezTo>
                <a:cubicBezTo>
                  <a:pt x="1759372" y="6108962"/>
                  <a:pt x="1760517" y="6105137"/>
                  <a:pt x="1760517" y="6100930"/>
                </a:cubicBezTo>
                <a:cubicBezTo>
                  <a:pt x="1760517" y="6096722"/>
                  <a:pt x="1759372" y="6092897"/>
                  <a:pt x="1757083" y="6089072"/>
                </a:cubicBezTo>
                <a:cubicBezTo>
                  <a:pt x="1755176" y="6085247"/>
                  <a:pt x="1752124" y="6082187"/>
                  <a:pt x="1748309" y="6080275"/>
                </a:cubicBezTo>
                <a:cubicBezTo>
                  <a:pt x="1744494" y="6078362"/>
                  <a:pt x="1740298" y="6077214"/>
                  <a:pt x="1736483" y="6077214"/>
                </a:cubicBezTo>
                <a:close/>
                <a:moveTo>
                  <a:pt x="539750" y="6066504"/>
                </a:moveTo>
                <a:cubicBezTo>
                  <a:pt x="539750" y="6066504"/>
                  <a:pt x="539750" y="6066504"/>
                  <a:pt x="630926" y="6208797"/>
                </a:cubicBezTo>
                <a:lnTo>
                  <a:pt x="630926" y="6312073"/>
                </a:lnTo>
                <a:cubicBezTo>
                  <a:pt x="630926" y="6312073"/>
                  <a:pt x="630926" y="6312073"/>
                  <a:pt x="681283" y="6312073"/>
                </a:cubicBezTo>
                <a:cubicBezTo>
                  <a:pt x="681283" y="6312073"/>
                  <a:pt x="681283" y="6312073"/>
                  <a:pt x="681283" y="6209179"/>
                </a:cubicBezTo>
                <a:cubicBezTo>
                  <a:pt x="681283" y="6209179"/>
                  <a:pt x="681283" y="6209179"/>
                  <a:pt x="772840" y="6066504"/>
                </a:cubicBezTo>
                <a:cubicBezTo>
                  <a:pt x="772840" y="6066504"/>
                  <a:pt x="772840" y="6066504"/>
                  <a:pt x="714854" y="6066504"/>
                </a:cubicBezTo>
                <a:cubicBezTo>
                  <a:pt x="714854" y="6066504"/>
                  <a:pt x="714854" y="6066504"/>
                  <a:pt x="657249" y="6163661"/>
                </a:cubicBezTo>
                <a:cubicBezTo>
                  <a:pt x="657249" y="6163661"/>
                  <a:pt x="657249" y="6163661"/>
                  <a:pt x="598500" y="6066504"/>
                </a:cubicBezTo>
                <a:cubicBezTo>
                  <a:pt x="598500" y="6066504"/>
                  <a:pt x="598500" y="6066504"/>
                  <a:pt x="539750" y="6066504"/>
                </a:cubicBezTo>
                <a:close/>
                <a:moveTo>
                  <a:pt x="1235587" y="6062679"/>
                </a:moveTo>
                <a:cubicBezTo>
                  <a:pt x="1211935" y="6062679"/>
                  <a:pt x="1191716" y="6066504"/>
                  <a:pt x="1176075" y="6074919"/>
                </a:cubicBezTo>
                <a:cubicBezTo>
                  <a:pt x="1155093" y="6085247"/>
                  <a:pt x="1139070" y="6100547"/>
                  <a:pt x="1128007" y="6120438"/>
                </a:cubicBezTo>
                <a:cubicBezTo>
                  <a:pt x="1117325" y="6140328"/>
                  <a:pt x="1111985" y="6162896"/>
                  <a:pt x="1111985" y="6188524"/>
                </a:cubicBezTo>
                <a:cubicBezTo>
                  <a:pt x="1111985" y="6212239"/>
                  <a:pt x="1116563" y="6234042"/>
                  <a:pt x="1126481" y="6253932"/>
                </a:cubicBezTo>
                <a:cubicBezTo>
                  <a:pt x="1136018" y="6273823"/>
                  <a:pt x="1150897" y="6289505"/>
                  <a:pt x="1169971" y="6300215"/>
                </a:cubicBezTo>
                <a:cubicBezTo>
                  <a:pt x="1189427" y="6310926"/>
                  <a:pt x="1212316" y="6316281"/>
                  <a:pt x="1238258" y="6316281"/>
                </a:cubicBezTo>
                <a:cubicBezTo>
                  <a:pt x="1258858" y="6316281"/>
                  <a:pt x="1279077" y="6312456"/>
                  <a:pt x="1298914" y="6304806"/>
                </a:cubicBezTo>
                <a:cubicBezTo>
                  <a:pt x="1319133" y="6297155"/>
                  <a:pt x="1334393" y="6288358"/>
                  <a:pt x="1344693" y="6278030"/>
                </a:cubicBezTo>
                <a:cubicBezTo>
                  <a:pt x="1344693" y="6278030"/>
                  <a:pt x="1344693" y="6278030"/>
                  <a:pt x="1344693" y="6180491"/>
                </a:cubicBezTo>
                <a:cubicBezTo>
                  <a:pt x="1344693" y="6180491"/>
                  <a:pt x="1344693" y="6180491"/>
                  <a:pt x="1236350" y="6180491"/>
                </a:cubicBezTo>
                <a:cubicBezTo>
                  <a:pt x="1236350" y="6180491"/>
                  <a:pt x="1236350" y="6180491"/>
                  <a:pt x="1236350" y="6221802"/>
                </a:cubicBezTo>
                <a:lnTo>
                  <a:pt x="1293955" y="6221802"/>
                </a:lnTo>
                <a:cubicBezTo>
                  <a:pt x="1293955" y="6221802"/>
                  <a:pt x="1293955" y="6221802"/>
                  <a:pt x="1293955" y="6252785"/>
                </a:cubicBezTo>
                <a:cubicBezTo>
                  <a:pt x="1286325" y="6258905"/>
                  <a:pt x="1277170" y="6263877"/>
                  <a:pt x="1266869" y="6267702"/>
                </a:cubicBezTo>
                <a:cubicBezTo>
                  <a:pt x="1256188" y="6271910"/>
                  <a:pt x="1245506" y="6273823"/>
                  <a:pt x="1234824" y="6273823"/>
                </a:cubicBezTo>
                <a:cubicBezTo>
                  <a:pt x="1213842" y="6273823"/>
                  <a:pt x="1196675" y="6266555"/>
                  <a:pt x="1183323" y="6252020"/>
                </a:cubicBezTo>
                <a:cubicBezTo>
                  <a:pt x="1170352" y="6237484"/>
                  <a:pt x="1163486" y="6215682"/>
                  <a:pt x="1163486" y="6186611"/>
                </a:cubicBezTo>
                <a:cubicBezTo>
                  <a:pt x="1163486" y="6159453"/>
                  <a:pt x="1169971" y="6139180"/>
                  <a:pt x="1182942" y="6125410"/>
                </a:cubicBezTo>
                <a:cubicBezTo>
                  <a:pt x="1195912" y="6111640"/>
                  <a:pt x="1213461" y="6104755"/>
                  <a:pt x="1235587" y="6104755"/>
                </a:cubicBezTo>
                <a:cubicBezTo>
                  <a:pt x="1250084" y="6104755"/>
                  <a:pt x="1262291" y="6108197"/>
                  <a:pt x="1271829" y="6115465"/>
                </a:cubicBezTo>
                <a:cubicBezTo>
                  <a:pt x="1281366" y="6122350"/>
                  <a:pt x="1287851" y="6131913"/>
                  <a:pt x="1291666" y="6143771"/>
                </a:cubicBezTo>
                <a:cubicBezTo>
                  <a:pt x="1291666" y="6143771"/>
                  <a:pt x="1291666" y="6143771"/>
                  <a:pt x="1341641" y="6134590"/>
                </a:cubicBezTo>
                <a:cubicBezTo>
                  <a:pt x="1336682" y="6112023"/>
                  <a:pt x="1325237" y="6094427"/>
                  <a:pt x="1308070" y="6081805"/>
                </a:cubicBezTo>
                <a:cubicBezTo>
                  <a:pt x="1290522" y="6068799"/>
                  <a:pt x="1266488" y="6062679"/>
                  <a:pt x="1235587" y="6062679"/>
                </a:cubicBezTo>
                <a:close/>
                <a:moveTo>
                  <a:pt x="0" y="0"/>
                </a:moveTo>
                <a:lnTo>
                  <a:pt x="12192000" y="0"/>
                </a:lnTo>
                <a:lnTo>
                  <a:pt x="12192000" y="6858000"/>
                </a:lnTo>
                <a:lnTo>
                  <a:pt x="0" y="6858000"/>
                </a:lnTo>
                <a:lnTo>
                  <a:pt x="0" y="2497765"/>
                </a:lnTo>
                <a:lnTo>
                  <a:pt x="179924" y="2383467"/>
                </a:lnTo>
                <a:lnTo>
                  <a:pt x="0" y="2269167"/>
                </a:lnTo>
                <a:close/>
              </a:path>
            </a:pathLst>
          </a:custGeom>
          <a:solidFill>
            <a:schemeClr val="bg2"/>
          </a:solidFill>
        </p:spPr>
        <p:txBody>
          <a:bodyPr wrap="square" lIns="72000" tIns="72000">
            <a:noAutofit/>
          </a:bodyPr>
          <a:lstStyle>
            <a:lvl1pPr marL="0" indent="0">
              <a:buNone/>
              <a:defRPr sz="1200">
                <a:solidFill>
                  <a:sysClr val="windowText" lastClr="000000"/>
                </a:solidFill>
              </a:defRPr>
            </a:lvl1pPr>
          </a:lstStyle>
          <a:p>
            <a:r>
              <a:rPr lang="en-GB" dirty="0"/>
              <a:t>Click on frame and insert picture using the Insert tab, Pictures</a:t>
            </a:r>
          </a:p>
          <a:p>
            <a:endParaRPr lang="en-GB" dirty="0"/>
          </a:p>
          <a:p>
            <a:endParaRPr lang="en-GB" dirty="0"/>
          </a:p>
        </p:txBody>
      </p:sp>
      <p:sp>
        <p:nvSpPr>
          <p:cNvPr id="4" name="Date Placeholder 3" hidden="1">
            <a:extLst>
              <a:ext uri="{FF2B5EF4-FFF2-40B4-BE49-F238E27FC236}">
                <a16:creationId xmlns:a16="http://schemas.microsoft.com/office/drawing/2014/main" id="{DA70F102-654C-47C7-A601-E29FF62A2D14}"/>
              </a:ext>
            </a:extLst>
          </p:cNvPr>
          <p:cNvSpPr>
            <a:spLocks noGrp="1"/>
          </p:cNvSpPr>
          <p:nvPr>
            <p:ph type="dt" sz="half" idx="19"/>
          </p:nvPr>
        </p:nvSpPr>
        <p:spPr/>
        <p:txBody>
          <a:bodyPr/>
          <a:lstStyle/>
          <a:p>
            <a:fld id="{008D3BED-5966-4457-82FC-733931B90EF4}" type="datetime4">
              <a:rPr lang="en-GB" smtClean="0"/>
              <a:t>22 November 2023</a:t>
            </a:fld>
            <a:endParaRPr lang="en-GB" dirty="0"/>
          </a:p>
        </p:txBody>
      </p:sp>
      <p:sp>
        <p:nvSpPr>
          <p:cNvPr id="2" name="Title 1"/>
          <p:cNvSpPr>
            <a:spLocks noGrp="1"/>
          </p:cNvSpPr>
          <p:nvPr>
            <p:ph type="ctrTitle" hasCustomPrompt="1"/>
          </p:nvPr>
        </p:nvSpPr>
        <p:spPr bwMode="white">
          <a:xfrm>
            <a:off x="1817100" y="1485000"/>
            <a:ext cx="4806000" cy="1555200"/>
          </a:xfrm>
        </p:spPr>
        <p:txBody>
          <a:bodyPr anchor="t" anchorCtr="0"/>
          <a:lstStyle>
            <a:lvl1pPr algn="l">
              <a:lnSpc>
                <a:spcPct val="90000"/>
              </a:lnSpc>
              <a:defRPr sz="5400">
                <a:solidFill>
                  <a:schemeClr val="bg1"/>
                </a:solidFill>
              </a:defRPr>
            </a:lvl1pPr>
          </a:lstStyle>
          <a:p>
            <a:r>
              <a:rPr lang="en-GB" noProof="0" dirty="0"/>
              <a:t>Click to add title</a:t>
            </a:r>
            <a:endParaRPr lang="en-GB" dirty="0"/>
          </a:p>
        </p:txBody>
      </p:sp>
      <p:sp>
        <p:nvSpPr>
          <p:cNvPr id="5" name="Text Placeholder 4">
            <a:extLst>
              <a:ext uri="{FF2B5EF4-FFF2-40B4-BE49-F238E27FC236}">
                <a16:creationId xmlns:a16="http://schemas.microsoft.com/office/drawing/2014/main" id="{E1F28C65-3092-4106-A8DF-27457D5E8693}"/>
              </a:ext>
            </a:extLst>
          </p:cNvPr>
          <p:cNvSpPr>
            <a:spLocks noGrp="1"/>
          </p:cNvSpPr>
          <p:nvPr>
            <p:ph type="body" sz="quarter" idx="18" hasCustomPrompt="1"/>
          </p:nvPr>
        </p:nvSpPr>
        <p:spPr bwMode="white">
          <a:xfrm>
            <a:off x="405000" y="1485000"/>
            <a:ext cx="1277100" cy="777600"/>
          </a:xfrm>
        </p:spPr>
        <p:txBody>
          <a:bodyPr/>
          <a:lstStyle>
            <a:lvl1pPr marL="0" indent="0">
              <a:lnSpc>
                <a:spcPct val="90000"/>
              </a:lnSpc>
              <a:buNone/>
              <a:defRPr sz="5400">
                <a:solidFill>
                  <a:schemeClr val="bg1"/>
                </a:solidFill>
                <a:latin typeface="+mj-lt"/>
              </a:defRPr>
            </a:lvl1pPr>
            <a:lvl2pPr marL="135000" indent="0">
              <a:buNone/>
              <a:defRPr sz="5400"/>
            </a:lvl2pPr>
          </a:lstStyle>
          <a:p>
            <a:pPr lvl="0"/>
            <a:r>
              <a:rPr lang="en-GB" dirty="0"/>
              <a:t>0</a:t>
            </a:r>
          </a:p>
        </p:txBody>
      </p:sp>
      <p:sp>
        <p:nvSpPr>
          <p:cNvPr id="6" name="Footer Placeholder 5">
            <a:extLst>
              <a:ext uri="{FF2B5EF4-FFF2-40B4-BE49-F238E27FC236}">
                <a16:creationId xmlns:a16="http://schemas.microsoft.com/office/drawing/2014/main" id="{800BC932-697C-4364-9A10-7835A1040E59}"/>
              </a:ext>
            </a:extLst>
          </p:cNvPr>
          <p:cNvSpPr>
            <a:spLocks noGrp="1"/>
          </p:cNvSpPr>
          <p:nvPr>
            <p:ph type="ftr" sz="quarter" idx="20"/>
          </p:nvPr>
        </p:nvSpPr>
        <p:spPr/>
        <p:txBody>
          <a:bodyPr/>
          <a:lstStyle>
            <a:lvl1pPr>
              <a:defRPr>
                <a:solidFill>
                  <a:schemeClr val="bg1"/>
                </a:solidFill>
              </a:defRPr>
            </a:lvl1pPr>
          </a:lstStyle>
          <a:p>
            <a:endParaRPr lang="en-GB" dirty="0"/>
          </a:p>
        </p:txBody>
      </p:sp>
      <p:sp>
        <p:nvSpPr>
          <p:cNvPr id="7" name="Slide Number Placeholder 6">
            <a:extLst>
              <a:ext uri="{FF2B5EF4-FFF2-40B4-BE49-F238E27FC236}">
                <a16:creationId xmlns:a16="http://schemas.microsoft.com/office/drawing/2014/main" id="{C0E87339-F771-404B-8875-6580BBB83288}"/>
              </a:ext>
            </a:extLst>
          </p:cNvPr>
          <p:cNvSpPr>
            <a:spLocks noGrp="1"/>
          </p:cNvSpPr>
          <p:nvPr>
            <p:ph type="sldNum" sz="quarter" idx="21"/>
          </p:nvPr>
        </p:nvSpPr>
        <p:spPr/>
        <p:txBody>
          <a:bodyPr/>
          <a:lstStyle>
            <a:lvl1pPr>
              <a:defRPr>
                <a:solidFill>
                  <a:schemeClr val="bg1"/>
                </a:solidFill>
              </a:defRPr>
            </a:lvl1p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4275587163"/>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slideLayout" Target="../slideLayouts/slideLayout161.xml"/><Relationship Id="rId18" Type="http://schemas.openxmlformats.org/officeDocument/2006/relationships/slideLayout" Target="../slideLayouts/slideLayout166.xml"/><Relationship Id="rId26" Type="http://schemas.openxmlformats.org/officeDocument/2006/relationships/slideLayout" Target="../slideLayouts/slideLayout174.xml"/><Relationship Id="rId39" Type="http://schemas.openxmlformats.org/officeDocument/2006/relationships/slideLayout" Target="../slideLayouts/slideLayout187.xml"/><Relationship Id="rId3" Type="http://schemas.openxmlformats.org/officeDocument/2006/relationships/slideLayout" Target="../slideLayouts/slideLayout151.xml"/><Relationship Id="rId21" Type="http://schemas.openxmlformats.org/officeDocument/2006/relationships/slideLayout" Target="../slideLayouts/slideLayout169.xml"/><Relationship Id="rId34" Type="http://schemas.openxmlformats.org/officeDocument/2006/relationships/slideLayout" Target="../slideLayouts/slideLayout182.xml"/><Relationship Id="rId42" Type="http://schemas.openxmlformats.org/officeDocument/2006/relationships/slideLayout" Target="../slideLayouts/slideLayout190.xml"/><Relationship Id="rId47" Type="http://schemas.openxmlformats.org/officeDocument/2006/relationships/slideLayout" Target="../slideLayouts/slideLayout195.xml"/><Relationship Id="rId7" Type="http://schemas.openxmlformats.org/officeDocument/2006/relationships/slideLayout" Target="../slideLayouts/slideLayout155.xml"/><Relationship Id="rId12" Type="http://schemas.openxmlformats.org/officeDocument/2006/relationships/slideLayout" Target="../slideLayouts/slideLayout160.xml"/><Relationship Id="rId17" Type="http://schemas.openxmlformats.org/officeDocument/2006/relationships/slideLayout" Target="../slideLayouts/slideLayout165.xml"/><Relationship Id="rId25" Type="http://schemas.openxmlformats.org/officeDocument/2006/relationships/slideLayout" Target="../slideLayouts/slideLayout173.xml"/><Relationship Id="rId33" Type="http://schemas.openxmlformats.org/officeDocument/2006/relationships/slideLayout" Target="../slideLayouts/slideLayout181.xml"/><Relationship Id="rId38" Type="http://schemas.openxmlformats.org/officeDocument/2006/relationships/slideLayout" Target="../slideLayouts/slideLayout186.xml"/><Relationship Id="rId46" Type="http://schemas.openxmlformats.org/officeDocument/2006/relationships/slideLayout" Target="../slideLayouts/slideLayout194.xml"/><Relationship Id="rId2" Type="http://schemas.openxmlformats.org/officeDocument/2006/relationships/slideLayout" Target="../slideLayouts/slideLayout150.xml"/><Relationship Id="rId16" Type="http://schemas.openxmlformats.org/officeDocument/2006/relationships/slideLayout" Target="../slideLayouts/slideLayout164.xml"/><Relationship Id="rId20" Type="http://schemas.openxmlformats.org/officeDocument/2006/relationships/slideLayout" Target="../slideLayouts/slideLayout168.xml"/><Relationship Id="rId29" Type="http://schemas.openxmlformats.org/officeDocument/2006/relationships/slideLayout" Target="../slideLayouts/slideLayout177.xml"/><Relationship Id="rId41" Type="http://schemas.openxmlformats.org/officeDocument/2006/relationships/slideLayout" Target="../slideLayouts/slideLayout189.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24" Type="http://schemas.openxmlformats.org/officeDocument/2006/relationships/slideLayout" Target="../slideLayouts/slideLayout172.xml"/><Relationship Id="rId32" Type="http://schemas.openxmlformats.org/officeDocument/2006/relationships/slideLayout" Target="../slideLayouts/slideLayout180.xml"/><Relationship Id="rId37" Type="http://schemas.openxmlformats.org/officeDocument/2006/relationships/slideLayout" Target="../slideLayouts/slideLayout185.xml"/><Relationship Id="rId40" Type="http://schemas.openxmlformats.org/officeDocument/2006/relationships/slideLayout" Target="../slideLayouts/slideLayout188.xml"/><Relationship Id="rId45" Type="http://schemas.openxmlformats.org/officeDocument/2006/relationships/slideLayout" Target="../slideLayouts/slideLayout193.xml"/><Relationship Id="rId5" Type="http://schemas.openxmlformats.org/officeDocument/2006/relationships/slideLayout" Target="../slideLayouts/slideLayout153.xml"/><Relationship Id="rId15" Type="http://schemas.openxmlformats.org/officeDocument/2006/relationships/slideLayout" Target="../slideLayouts/slideLayout163.xml"/><Relationship Id="rId23" Type="http://schemas.openxmlformats.org/officeDocument/2006/relationships/slideLayout" Target="../slideLayouts/slideLayout171.xml"/><Relationship Id="rId28" Type="http://schemas.openxmlformats.org/officeDocument/2006/relationships/slideLayout" Target="../slideLayouts/slideLayout176.xml"/><Relationship Id="rId36" Type="http://schemas.openxmlformats.org/officeDocument/2006/relationships/slideLayout" Target="../slideLayouts/slideLayout184.xml"/><Relationship Id="rId10" Type="http://schemas.openxmlformats.org/officeDocument/2006/relationships/slideLayout" Target="../slideLayouts/slideLayout158.xml"/><Relationship Id="rId19" Type="http://schemas.openxmlformats.org/officeDocument/2006/relationships/slideLayout" Target="../slideLayouts/slideLayout167.xml"/><Relationship Id="rId31" Type="http://schemas.openxmlformats.org/officeDocument/2006/relationships/slideLayout" Target="../slideLayouts/slideLayout179.xml"/><Relationship Id="rId44" Type="http://schemas.openxmlformats.org/officeDocument/2006/relationships/slideLayout" Target="../slideLayouts/slideLayout192.xml"/><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slideLayout" Target="../slideLayouts/slideLayout162.xml"/><Relationship Id="rId22" Type="http://schemas.openxmlformats.org/officeDocument/2006/relationships/slideLayout" Target="../slideLayouts/slideLayout170.xml"/><Relationship Id="rId27" Type="http://schemas.openxmlformats.org/officeDocument/2006/relationships/slideLayout" Target="../slideLayouts/slideLayout175.xml"/><Relationship Id="rId30" Type="http://schemas.openxmlformats.org/officeDocument/2006/relationships/slideLayout" Target="../slideLayouts/slideLayout178.xml"/><Relationship Id="rId35" Type="http://schemas.openxmlformats.org/officeDocument/2006/relationships/slideLayout" Target="../slideLayouts/slideLayout183.xml"/><Relationship Id="rId43" Type="http://schemas.openxmlformats.org/officeDocument/2006/relationships/slideLayout" Target="../slideLayouts/slideLayout191.xml"/><Relationship Id="rId48"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slideLayout" Target="../slideLayouts/slideLayout208.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slideLayout" Target="../slideLayouts/slideLayout207.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5" Type="http://schemas.openxmlformats.org/officeDocument/2006/relationships/theme" Target="../theme/theme11.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 Id="rId14" Type="http://schemas.openxmlformats.org/officeDocument/2006/relationships/slideLayout" Target="../slideLayouts/slideLayout20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theme" Target="../theme/theme12.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slideLayout" Target="../slideLayouts/slideLayout221.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29.xml"/><Relationship Id="rId13" Type="http://schemas.openxmlformats.org/officeDocument/2006/relationships/slideLayout" Target="../slideLayouts/slideLayout234.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slideLayout" Target="../slideLayouts/slideLayout233.xml"/><Relationship Id="rId2" Type="http://schemas.openxmlformats.org/officeDocument/2006/relationships/slideLayout" Target="../slideLayouts/slideLayout223.xml"/><Relationship Id="rId16" Type="http://schemas.openxmlformats.org/officeDocument/2006/relationships/theme" Target="../theme/theme1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5" Type="http://schemas.openxmlformats.org/officeDocument/2006/relationships/slideLayout" Target="../slideLayouts/slideLayout23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 Id="rId14" Type="http://schemas.openxmlformats.org/officeDocument/2006/relationships/slideLayout" Target="../slideLayouts/slideLayout23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44.xml"/><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theme" Target="../theme/theme14.xml"/><Relationship Id="rId2" Type="http://schemas.openxmlformats.org/officeDocument/2006/relationships/slideLayout" Target="../slideLayouts/slideLayout238.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250.xml"/><Relationship Id="rId7" Type="http://schemas.openxmlformats.org/officeDocument/2006/relationships/theme" Target="../theme/theme15.xml"/><Relationship Id="rId2" Type="http://schemas.openxmlformats.org/officeDocument/2006/relationships/slideLayout" Target="../slideLayouts/slideLayout249.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5" Type="http://schemas.openxmlformats.org/officeDocument/2006/relationships/slideLayout" Target="../slideLayouts/slideLayout252.xml"/><Relationship Id="rId4" Type="http://schemas.openxmlformats.org/officeDocument/2006/relationships/slideLayout" Target="../slideLayouts/slideLayout25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5" Type="http://schemas.openxmlformats.org/officeDocument/2006/relationships/theme" Target="../theme/theme4.xml"/><Relationship Id="rId4"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36.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slideLayout" Target="../slideLayouts/slideLayout38.xml"/><Relationship Id="rId1" Type="http://schemas.openxmlformats.org/officeDocument/2006/relationships/slideLayout" Target="../slideLayouts/slideLayout37.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theme" Target="../theme/theme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19" Type="http://schemas.openxmlformats.org/officeDocument/2006/relationships/image" Target="../media/image12.jpeg"/><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69.xml"/><Relationship Id="rId18" Type="http://schemas.openxmlformats.org/officeDocument/2006/relationships/slideLayout" Target="../slideLayouts/slideLayout74.xml"/><Relationship Id="rId26" Type="http://schemas.openxmlformats.org/officeDocument/2006/relationships/slideLayout" Target="../slideLayouts/slideLayout82.xml"/><Relationship Id="rId39" Type="http://schemas.openxmlformats.org/officeDocument/2006/relationships/slideLayout" Target="../slideLayouts/slideLayout95.xml"/><Relationship Id="rId21" Type="http://schemas.openxmlformats.org/officeDocument/2006/relationships/slideLayout" Target="../slideLayouts/slideLayout77.xml"/><Relationship Id="rId34" Type="http://schemas.openxmlformats.org/officeDocument/2006/relationships/slideLayout" Target="../slideLayouts/slideLayout90.xml"/><Relationship Id="rId42" Type="http://schemas.openxmlformats.org/officeDocument/2006/relationships/slideLayout" Target="../slideLayouts/slideLayout98.xml"/><Relationship Id="rId47" Type="http://schemas.openxmlformats.org/officeDocument/2006/relationships/slideLayout" Target="../slideLayouts/slideLayout103.xml"/><Relationship Id="rId50" Type="http://schemas.openxmlformats.org/officeDocument/2006/relationships/slideLayout" Target="../slideLayouts/slideLayout106.xml"/><Relationship Id="rId55" Type="http://schemas.openxmlformats.org/officeDocument/2006/relationships/slideLayout" Target="../slideLayouts/slideLayout111.xml"/><Relationship Id="rId63" Type="http://schemas.openxmlformats.org/officeDocument/2006/relationships/slideLayout" Target="../slideLayouts/slideLayout119.xml"/><Relationship Id="rId68" Type="http://schemas.openxmlformats.org/officeDocument/2006/relationships/slideLayout" Target="../slideLayouts/slideLayout124.xml"/><Relationship Id="rId7" Type="http://schemas.openxmlformats.org/officeDocument/2006/relationships/slideLayout" Target="../slideLayouts/slideLayout63.xml"/><Relationship Id="rId71" Type="http://schemas.openxmlformats.org/officeDocument/2006/relationships/theme" Target="../theme/theme8.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9" Type="http://schemas.openxmlformats.org/officeDocument/2006/relationships/slideLayout" Target="../slideLayouts/slideLayout85.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24" Type="http://schemas.openxmlformats.org/officeDocument/2006/relationships/slideLayout" Target="../slideLayouts/slideLayout80.xml"/><Relationship Id="rId32" Type="http://schemas.openxmlformats.org/officeDocument/2006/relationships/slideLayout" Target="../slideLayouts/slideLayout88.xml"/><Relationship Id="rId37" Type="http://schemas.openxmlformats.org/officeDocument/2006/relationships/slideLayout" Target="../slideLayouts/slideLayout93.xml"/><Relationship Id="rId40" Type="http://schemas.openxmlformats.org/officeDocument/2006/relationships/slideLayout" Target="../slideLayouts/slideLayout96.xml"/><Relationship Id="rId45" Type="http://schemas.openxmlformats.org/officeDocument/2006/relationships/slideLayout" Target="../slideLayouts/slideLayout101.xml"/><Relationship Id="rId53" Type="http://schemas.openxmlformats.org/officeDocument/2006/relationships/slideLayout" Target="../slideLayouts/slideLayout109.xml"/><Relationship Id="rId58" Type="http://schemas.openxmlformats.org/officeDocument/2006/relationships/slideLayout" Target="../slideLayouts/slideLayout114.xml"/><Relationship Id="rId66" Type="http://schemas.openxmlformats.org/officeDocument/2006/relationships/slideLayout" Target="../slideLayouts/slideLayout122.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23" Type="http://schemas.openxmlformats.org/officeDocument/2006/relationships/slideLayout" Target="../slideLayouts/slideLayout79.xml"/><Relationship Id="rId28" Type="http://schemas.openxmlformats.org/officeDocument/2006/relationships/slideLayout" Target="../slideLayouts/slideLayout84.xml"/><Relationship Id="rId36" Type="http://schemas.openxmlformats.org/officeDocument/2006/relationships/slideLayout" Target="../slideLayouts/slideLayout92.xml"/><Relationship Id="rId49" Type="http://schemas.openxmlformats.org/officeDocument/2006/relationships/slideLayout" Target="../slideLayouts/slideLayout105.xml"/><Relationship Id="rId57" Type="http://schemas.openxmlformats.org/officeDocument/2006/relationships/slideLayout" Target="../slideLayouts/slideLayout113.xml"/><Relationship Id="rId61" Type="http://schemas.openxmlformats.org/officeDocument/2006/relationships/slideLayout" Target="../slideLayouts/slideLayout117.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31" Type="http://schemas.openxmlformats.org/officeDocument/2006/relationships/slideLayout" Target="../slideLayouts/slideLayout87.xml"/><Relationship Id="rId44" Type="http://schemas.openxmlformats.org/officeDocument/2006/relationships/slideLayout" Target="../slideLayouts/slideLayout100.xml"/><Relationship Id="rId52" Type="http://schemas.openxmlformats.org/officeDocument/2006/relationships/slideLayout" Target="../slideLayouts/slideLayout108.xml"/><Relationship Id="rId60" Type="http://schemas.openxmlformats.org/officeDocument/2006/relationships/slideLayout" Target="../slideLayouts/slideLayout116.xml"/><Relationship Id="rId65" Type="http://schemas.openxmlformats.org/officeDocument/2006/relationships/slideLayout" Target="../slideLayouts/slideLayout121.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slideLayout" Target="../slideLayouts/slideLayout78.xml"/><Relationship Id="rId27" Type="http://schemas.openxmlformats.org/officeDocument/2006/relationships/slideLayout" Target="../slideLayouts/slideLayout83.xml"/><Relationship Id="rId30" Type="http://schemas.openxmlformats.org/officeDocument/2006/relationships/slideLayout" Target="../slideLayouts/slideLayout86.xml"/><Relationship Id="rId35" Type="http://schemas.openxmlformats.org/officeDocument/2006/relationships/slideLayout" Target="../slideLayouts/slideLayout91.xml"/><Relationship Id="rId43" Type="http://schemas.openxmlformats.org/officeDocument/2006/relationships/slideLayout" Target="../slideLayouts/slideLayout99.xml"/><Relationship Id="rId48" Type="http://schemas.openxmlformats.org/officeDocument/2006/relationships/slideLayout" Target="../slideLayouts/slideLayout104.xml"/><Relationship Id="rId56" Type="http://schemas.openxmlformats.org/officeDocument/2006/relationships/slideLayout" Target="../slideLayouts/slideLayout112.xml"/><Relationship Id="rId64" Type="http://schemas.openxmlformats.org/officeDocument/2006/relationships/slideLayout" Target="../slideLayouts/slideLayout120.xml"/><Relationship Id="rId69" Type="http://schemas.openxmlformats.org/officeDocument/2006/relationships/slideLayout" Target="../slideLayouts/slideLayout125.xml"/><Relationship Id="rId8" Type="http://schemas.openxmlformats.org/officeDocument/2006/relationships/slideLayout" Target="../slideLayouts/slideLayout64.xml"/><Relationship Id="rId51" Type="http://schemas.openxmlformats.org/officeDocument/2006/relationships/slideLayout" Target="../slideLayouts/slideLayout107.xml"/><Relationship Id="rId3" Type="http://schemas.openxmlformats.org/officeDocument/2006/relationships/slideLayout" Target="../slideLayouts/slideLayout59.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5" Type="http://schemas.openxmlformats.org/officeDocument/2006/relationships/slideLayout" Target="../slideLayouts/slideLayout81.xml"/><Relationship Id="rId33" Type="http://schemas.openxmlformats.org/officeDocument/2006/relationships/slideLayout" Target="../slideLayouts/slideLayout89.xml"/><Relationship Id="rId38" Type="http://schemas.openxmlformats.org/officeDocument/2006/relationships/slideLayout" Target="../slideLayouts/slideLayout94.xml"/><Relationship Id="rId46" Type="http://schemas.openxmlformats.org/officeDocument/2006/relationships/slideLayout" Target="../slideLayouts/slideLayout102.xml"/><Relationship Id="rId59" Type="http://schemas.openxmlformats.org/officeDocument/2006/relationships/slideLayout" Target="../slideLayouts/slideLayout115.xml"/><Relationship Id="rId67" Type="http://schemas.openxmlformats.org/officeDocument/2006/relationships/slideLayout" Target="../slideLayouts/slideLayout123.xml"/><Relationship Id="rId20" Type="http://schemas.openxmlformats.org/officeDocument/2006/relationships/slideLayout" Target="../slideLayouts/slideLayout76.xml"/><Relationship Id="rId41" Type="http://schemas.openxmlformats.org/officeDocument/2006/relationships/slideLayout" Target="../slideLayouts/slideLayout97.xml"/><Relationship Id="rId54" Type="http://schemas.openxmlformats.org/officeDocument/2006/relationships/slideLayout" Target="../slideLayouts/slideLayout110.xml"/><Relationship Id="rId62" Type="http://schemas.openxmlformats.org/officeDocument/2006/relationships/slideLayout" Target="../slideLayouts/slideLayout118.xml"/><Relationship Id="rId70" Type="http://schemas.openxmlformats.org/officeDocument/2006/relationships/slideLayout" Target="../slideLayouts/slideLayout12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18" Type="http://schemas.openxmlformats.org/officeDocument/2006/relationships/slideLayout" Target="../slideLayouts/slideLayout144.xml"/><Relationship Id="rId3" Type="http://schemas.openxmlformats.org/officeDocument/2006/relationships/slideLayout" Target="../slideLayouts/slideLayout129.xml"/><Relationship Id="rId21" Type="http://schemas.openxmlformats.org/officeDocument/2006/relationships/slideLayout" Target="../slideLayouts/slideLayout147.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17" Type="http://schemas.openxmlformats.org/officeDocument/2006/relationships/slideLayout" Target="../slideLayouts/slideLayout143.xml"/><Relationship Id="rId2" Type="http://schemas.openxmlformats.org/officeDocument/2006/relationships/slideLayout" Target="../slideLayouts/slideLayout128.xml"/><Relationship Id="rId16" Type="http://schemas.openxmlformats.org/officeDocument/2006/relationships/slideLayout" Target="../slideLayouts/slideLayout142.xml"/><Relationship Id="rId20" Type="http://schemas.openxmlformats.org/officeDocument/2006/relationships/slideLayout" Target="../slideLayouts/slideLayout146.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5" Type="http://schemas.openxmlformats.org/officeDocument/2006/relationships/slideLayout" Target="../slideLayouts/slideLayout141.xml"/><Relationship Id="rId23" Type="http://schemas.openxmlformats.org/officeDocument/2006/relationships/theme" Target="../theme/theme9.xml"/><Relationship Id="rId10" Type="http://schemas.openxmlformats.org/officeDocument/2006/relationships/slideLayout" Target="../slideLayouts/slideLayout136.xml"/><Relationship Id="rId19" Type="http://schemas.openxmlformats.org/officeDocument/2006/relationships/slideLayout" Target="../slideLayouts/slideLayout145.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slideLayout" Target="../slideLayouts/slideLayout140.xml"/><Relationship Id="rId22" Type="http://schemas.openxmlformats.org/officeDocument/2006/relationships/slideLayout" Target="../slideLayouts/slideLayout1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816" r:id="rId1"/>
    <p:sldLayoutId id="2147483818" r:id="rId2"/>
    <p:sldLayoutId id="2147483817"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7FCDBC3-7A09-8CC8-23FE-90DB7256B861}"/>
              </a:ext>
            </a:extLst>
          </p:cNvPr>
          <p:cNvSpPr>
            <a:spLocks noGrp="1"/>
          </p:cNvSpPr>
          <p:nvPr>
            <p:ph type="sldNum" sz="quarter" idx="4"/>
          </p:nvPr>
        </p:nvSpPr>
        <p:spPr>
          <a:xfrm>
            <a:off x="8460685" y="4843410"/>
            <a:ext cx="377900" cy="180900"/>
          </a:xfrm>
          <a:prstGeom prst="rect">
            <a:avLst/>
          </a:prstGeom>
        </p:spPr>
        <p:txBody>
          <a:bodyPr vert="horz" lIns="0" tIns="0" rIns="0" bIns="0" rtlCol="0" anchor="b" anchorCtr="0"/>
          <a:lstStyle>
            <a:lvl1pPr algn="r">
              <a:defRPr sz="450" b="0" i="0">
                <a:solidFill>
                  <a:schemeClr val="tx2"/>
                </a:solidFill>
                <a:latin typeface="IberPangea Text Light" panose="020B0404000000000000" pitchFamily="34" charset="0"/>
              </a:defRPr>
            </a:lvl1pPr>
          </a:lstStyle>
          <a:p>
            <a:fld id="{2DC5D688-96F7-414C-8780-75AFE2D1D27C}" type="slidenum">
              <a:rPr lang="en-US" smtClean="0"/>
              <a:pPr/>
              <a:t>‹#›</a:t>
            </a:fld>
            <a:endParaRPr lang="en-US"/>
          </a:p>
        </p:txBody>
      </p:sp>
      <p:sp>
        <p:nvSpPr>
          <p:cNvPr id="3" name="MSIPCMContentMarking" descr="{&quot;HashCode&quot;:1231056682,&quot;Placement&quot;:&quot;Footer&quot;,&quot;Top&quot;:516.65155,&quot;Left&quot;:437.819916,&quot;SlideWidth&quot;:960,&quot;SlideHeight&quot;:540}">
            <a:extLst>
              <a:ext uri="{FF2B5EF4-FFF2-40B4-BE49-F238E27FC236}">
                <a16:creationId xmlns:a16="http://schemas.microsoft.com/office/drawing/2014/main" id="{799007FC-5C40-BFCF-60AA-1EE8FAE865F1}"/>
              </a:ext>
            </a:extLst>
          </p:cNvPr>
          <p:cNvSpPr txBox="1"/>
          <p:nvPr userDrawn="1"/>
        </p:nvSpPr>
        <p:spPr>
          <a:xfrm>
            <a:off x="4170235" y="4921107"/>
            <a:ext cx="803531" cy="222394"/>
          </a:xfrm>
          <a:prstGeom prst="rect">
            <a:avLst/>
          </a:prstGeom>
          <a:noFill/>
        </p:spPr>
        <p:txBody>
          <a:bodyPr vert="horz" wrap="square" lIns="0" tIns="0" rIns="0" bIns="0" rtlCol="0" anchor="ctr" anchorCtr="1">
            <a:noAutofit/>
          </a:bodyPr>
          <a:lstStyle/>
          <a:p>
            <a:pPr algn="ctr">
              <a:spcBef>
                <a:spcPts val="0"/>
              </a:spcBef>
              <a:spcAft>
                <a:spcPts val="0"/>
              </a:spcAft>
            </a:pPr>
            <a:r>
              <a:rPr lang="en-GB" sz="900">
                <a:solidFill>
                  <a:srgbClr val="008000"/>
                </a:solidFill>
                <a:latin typeface="Calibri" panose="020F0502020204030204" pitchFamily="34" charset="0"/>
                <a:ea typeface="IberPangea Text Light" panose="020B0404000000000000" pitchFamily="34" charset="0"/>
                <a:cs typeface="IberPangea Text Light" panose="020B0404000000000000" pitchFamily="34" charset="0"/>
              </a:rPr>
              <a:t>Internal Use</a:t>
            </a:r>
            <a:endParaRPr lang="en-GB" sz="900" err="1">
              <a:solidFill>
                <a:srgbClr val="008000"/>
              </a:solidFill>
              <a:latin typeface="Calibri" panose="020F0502020204030204" pitchFamily="34" charset="0"/>
              <a:ea typeface="IberPangea Text Light" panose="020B0404000000000000" pitchFamily="34" charset="0"/>
              <a:cs typeface="IberPangea Text Light" panose="020B0404000000000000" pitchFamily="34" charset="0"/>
            </a:endParaRPr>
          </a:p>
        </p:txBody>
      </p:sp>
    </p:spTree>
    <p:extLst>
      <p:ext uri="{BB962C8B-B14F-4D97-AF65-F5344CB8AC3E}">
        <p14:creationId xmlns:p14="http://schemas.microsoft.com/office/powerpoint/2010/main" val="652783096"/>
      </p:ext>
    </p:extLst>
  </p:cSld>
  <p:clrMap bg1="lt1" tx1="dk1" bg2="lt2" tx2="dk2" accent1="accent1" accent2="accent2" accent3="accent3" accent4="accent4" accent5="accent5" accent6="accent6" hlink="hlink" folHlink="folHlink"/>
  <p:sldLayoutIdLst>
    <p:sldLayoutId id="2147483751" r:id="rId1"/>
    <p:sldLayoutId id="2147483784" r:id="rId2"/>
    <p:sldLayoutId id="2147484511" r:id="rId3"/>
    <p:sldLayoutId id="2147484512" r:id="rId4"/>
    <p:sldLayoutId id="2147484513" r:id="rId5"/>
    <p:sldLayoutId id="2147484514" r:id="rId6"/>
    <p:sldLayoutId id="2147484515" r:id="rId7"/>
    <p:sldLayoutId id="2147484516"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 id="2147483719" r:id="rId19"/>
    <p:sldLayoutId id="2147483720" r:id="rId20"/>
    <p:sldLayoutId id="2147483721" r:id="rId21"/>
    <p:sldLayoutId id="2147483722" r:id="rId22"/>
    <p:sldLayoutId id="2147483723" r:id="rId23"/>
    <p:sldLayoutId id="2147483724" r:id="rId24"/>
    <p:sldLayoutId id="2147483725" r:id="rId25"/>
    <p:sldLayoutId id="2147483726" r:id="rId26"/>
    <p:sldLayoutId id="2147483727" r:id="rId27"/>
    <p:sldLayoutId id="2147484613" r:id="rId28"/>
    <p:sldLayoutId id="2147484614" r:id="rId29"/>
    <p:sldLayoutId id="2147484615" r:id="rId30"/>
    <p:sldLayoutId id="2147484616" r:id="rId31"/>
    <p:sldLayoutId id="2147484617" r:id="rId32"/>
    <p:sldLayoutId id="2147484618" r:id="rId33"/>
    <p:sldLayoutId id="2147484619" r:id="rId34"/>
    <p:sldLayoutId id="2147484620" r:id="rId35"/>
    <p:sldLayoutId id="2147484517" r:id="rId36"/>
    <p:sldLayoutId id="2147484518" r:id="rId37"/>
    <p:sldLayoutId id="2147484621" r:id="rId38"/>
    <p:sldLayoutId id="2147484622" r:id="rId39"/>
    <p:sldLayoutId id="2147483740" r:id="rId40"/>
    <p:sldLayoutId id="2147483741" r:id="rId41"/>
    <p:sldLayoutId id="2147483742" r:id="rId42"/>
    <p:sldLayoutId id="2147483743" r:id="rId43"/>
    <p:sldLayoutId id="2147483744" r:id="rId44"/>
    <p:sldLayoutId id="2147483745" r:id="rId45"/>
    <p:sldLayoutId id="2147484581" r:id="rId46"/>
    <p:sldLayoutId id="2147483746" r:id="rId47"/>
  </p:sldLayoutIdLst>
  <p:hf hdr="0" ftr="0" dt="0"/>
  <p:txStyles>
    <p:titleStyle>
      <a:lvl1pPr algn="l" rtl="0" eaLnBrk="1" fontAlgn="base" hangingPunct="1">
        <a:lnSpc>
          <a:spcPts val="2430"/>
        </a:lnSpc>
        <a:spcBef>
          <a:spcPct val="0"/>
        </a:spcBef>
        <a:spcAft>
          <a:spcPct val="0"/>
        </a:spcAft>
        <a:defRPr sz="2400" b="1" i="0" kern="1200">
          <a:solidFill>
            <a:schemeClr val="tx1"/>
          </a:solidFill>
          <a:latin typeface="IberPangea Text" panose="020B0404000000000000" pitchFamily="34" charset="0"/>
          <a:ea typeface="IberPangea Text" panose="020B0404000000000000" pitchFamily="34" charset="0"/>
          <a:cs typeface="IberPangea Text" panose="020B0404000000000000" pitchFamily="34" charset="0"/>
        </a:defRPr>
      </a:lvl1pPr>
      <a:lvl2pPr algn="l" rtl="0" eaLnBrk="1" fontAlgn="base" hangingPunct="1">
        <a:lnSpc>
          <a:spcPct val="90000"/>
        </a:lnSpc>
        <a:spcBef>
          <a:spcPct val="0"/>
        </a:spcBef>
        <a:spcAft>
          <a:spcPct val="0"/>
        </a:spcAft>
        <a:defRPr sz="8800">
          <a:solidFill>
            <a:schemeClr val="tx1"/>
          </a:solidFill>
          <a:latin typeface="Arial" pitchFamily="2" charset="77"/>
        </a:defRPr>
      </a:lvl2pPr>
      <a:lvl3pPr algn="l" rtl="0" eaLnBrk="1" fontAlgn="base" hangingPunct="1">
        <a:lnSpc>
          <a:spcPct val="90000"/>
        </a:lnSpc>
        <a:spcBef>
          <a:spcPct val="0"/>
        </a:spcBef>
        <a:spcAft>
          <a:spcPct val="0"/>
        </a:spcAft>
        <a:defRPr sz="8800">
          <a:solidFill>
            <a:schemeClr val="tx1"/>
          </a:solidFill>
          <a:latin typeface="Arial" pitchFamily="2" charset="77"/>
        </a:defRPr>
      </a:lvl3pPr>
      <a:lvl4pPr algn="l" rtl="0" eaLnBrk="1" fontAlgn="base" hangingPunct="1">
        <a:lnSpc>
          <a:spcPct val="90000"/>
        </a:lnSpc>
        <a:spcBef>
          <a:spcPct val="0"/>
        </a:spcBef>
        <a:spcAft>
          <a:spcPct val="0"/>
        </a:spcAft>
        <a:defRPr sz="8800">
          <a:solidFill>
            <a:schemeClr val="tx1"/>
          </a:solidFill>
          <a:latin typeface="Arial" pitchFamily="2" charset="77"/>
        </a:defRPr>
      </a:lvl4pPr>
      <a:lvl5pPr algn="l" rtl="0" eaLnBrk="1" fontAlgn="base" hangingPunct="1">
        <a:lnSpc>
          <a:spcPct val="90000"/>
        </a:lnSpc>
        <a:spcBef>
          <a:spcPct val="0"/>
        </a:spcBef>
        <a:spcAft>
          <a:spcPct val="0"/>
        </a:spcAft>
        <a:defRPr sz="8800">
          <a:solidFill>
            <a:schemeClr val="tx1"/>
          </a:solidFill>
          <a:latin typeface="Arial" pitchFamily="2" charset="77"/>
        </a:defRPr>
      </a:lvl5pPr>
      <a:lvl6pPr marL="914354" algn="l" rtl="0" eaLnBrk="1" fontAlgn="base" hangingPunct="1">
        <a:lnSpc>
          <a:spcPct val="90000"/>
        </a:lnSpc>
        <a:spcBef>
          <a:spcPct val="0"/>
        </a:spcBef>
        <a:spcAft>
          <a:spcPct val="0"/>
        </a:spcAft>
        <a:defRPr sz="8800">
          <a:solidFill>
            <a:schemeClr val="tx1"/>
          </a:solidFill>
          <a:latin typeface="Arial" pitchFamily="2" charset="77"/>
        </a:defRPr>
      </a:lvl6pPr>
      <a:lvl7pPr marL="1828709" algn="l" rtl="0" eaLnBrk="1" fontAlgn="base" hangingPunct="1">
        <a:lnSpc>
          <a:spcPct val="90000"/>
        </a:lnSpc>
        <a:spcBef>
          <a:spcPct val="0"/>
        </a:spcBef>
        <a:spcAft>
          <a:spcPct val="0"/>
        </a:spcAft>
        <a:defRPr sz="8800">
          <a:solidFill>
            <a:schemeClr val="tx1"/>
          </a:solidFill>
          <a:latin typeface="Arial" pitchFamily="2" charset="77"/>
        </a:defRPr>
      </a:lvl7pPr>
      <a:lvl8pPr marL="2743063" algn="l" rtl="0" eaLnBrk="1" fontAlgn="base" hangingPunct="1">
        <a:lnSpc>
          <a:spcPct val="90000"/>
        </a:lnSpc>
        <a:spcBef>
          <a:spcPct val="0"/>
        </a:spcBef>
        <a:spcAft>
          <a:spcPct val="0"/>
        </a:spcAft>
        <a:defRPr sz="8800">
          <a:solidFill>
            <a:schemeClr val="tx1"/>
          </a:solidFill>
          <a:latin typeface="Arial" pitchFamily="2" charset="77"/>
        </a:defRPr>
      </a:lvl8pPr>
      <a:lvl9pPr marL="3657417" algn="l" rtl="0" eaLnBrk="1" fontAlgn="base" hangingPunct="1">
        <a:lnSpc>
          <a:spcPct val="90000"/>
        </a:lnSpc>
        <a:spcBef>
          <a:spcPct val="0"/>
        </a:spcBef>
        <a:spcAft>
          <a:spcPct val="0"/>
        </a:spcAft>
        <a:defRPr sz="8800">
          <a:solidFill>
            <a:schemeClr val="tx1"/>
          </a:solidFill>
          <a:latin typeface="Arial" pitchFamily="2" charset="77"/>
        </a:defRPr>
      </a:lvl9pPr>
    </p:titleStyle>
    <p:bodyStyle>
      <a:lvl1pPr marL="0" indent="0" algn="l" defTabSz="331200" rtl="0" eaLnBrk="1" fontAlgn="base" hangingPunct="1">
        <a:lnSpc>
          <a:spcPct val="120000"/>
        </a:lnSpc>
        <a:spcBef>
          <a:spcPts val="600"/>
        </a:spcBef>
        <a:spcAft>
          <a:spcPct val="0"/>
        </a:spcAft>
        <a:buClr>
          <a:schemeClr val="accent4"/>
        </a:buClr>
        <a:buFontTx/>
        <a:buNone/>
        <a:defRPr sz="1000" b="0" i="0" kern="1200">
          <a:solidFill>
            <a:schemeClr val="accent4"/>
          </a:solidFill>
          <a:latin typeface="IberPangea Text Light" panose="020B0404000000000000" pitchFamily="34" charset="0"/>
          <a:ea typeface="IberPangea Text Light" panose="020B0404000000000000" pitchFamily="34" charset="0"/>
          <a:cs typeface="IberPangea Text Light" panose="020B0404000000000000" pitchFamily="34" charset="0"/>
        </a:defRPr>
      </a:lvl1pPr>
      <a:lvl2pPr marL="135732" indent="-123825" algn="l" defTabSz="331200" rtl="0" eaLnBrk="1" fontAlgn="base" hangingPunct="1">
        <a:lnSpc>
          <a:spcPct val="120000"/>
        </a:lnSpc>
        <a:spcBef>
          <a:spcPts val="600"/>
        </a:spcBef>
        <a:spcAft>
          <a:spcPct val="0"/>
        </a:spcAft>
        <a:buClr>
          <a:schemeClr val="accent4"/>
        </a:buClr>
        <a:buFont typeface="Arial"/>
        <a:buChar char="–"/>
        <a:tabLst/>
        <a:defRPr sz="1000" b="0" i="0" kern="1200">
          <a:solidFill>
            <a:schemeClr val="accent4"/>
          </a:solidFill>
          <a:latin typeface="IberPangea Text Light" panose="020B0404000000000000" pitchFamily="34" charset="0"/>
          <a:ea typeface="IberPangea Text SmBold" panose="020B0504000000000000" pitchFamily="34" charset="0"/>
          <a:cs typeface="IberPangea Text SmBold" panose="020B0504000000000000" pitchFamily="34" charset="0"/>
        </a:defRPr>
      </a:lvl2pPr>
      <a:lvl3pPr marL="268288" indent="-109538" algn="l" defTabSz="331200" rtl="0" eaLnBrk="1" fontAlgn="base" hangingPunct="1">
        <a:lnSpc>
          <a:spcPct val="120000"/>
        </a:lnSpc>
        <a:spcBef>
          <a:spcPts val="600"/>
        </a:spcBef>
        <a:spcAft>
          <a:spcPct val="0"/>
        </a:spcAft>
        <a:buClr>
          <a:schemeClr val="accent4"/>
        </a:buClr>
        <a:buFont typeface="Arial"/>
        <a:buChar char="–"/>
        <a:tabLst/>
        <a:defRPr sz="1000" b="0" i="0" kern="1200">
          <a:solidFill>
            <a:schemeClr val="accent4"/>
          </a:solidFill>
          <a:latin typeface="IberPangea Text Light" panose="020B0404000000000000" pitchFamily="34" charset="0"/>
          <a:ea typeface="IberPangea Text Light" panose="020B0404000000000000" pitchFamily="34" charset="0"/>
          <a:cs typeface="IberPangea Text Light" panose="020B0404000000000000" pitchFamily="34" charset="0"/>
        </a:defRPr>
      </a:lvl3pPr>
      <a:lvl4pPr marL="400050" indent="-109538" algn="l" rtl="0" eaLnBrk="1" fontAlgn="base" hangingPunct="1">
        <a:lnSpc>
          <a:spcPct val="120000"/>
        </a:lnSpc>
        <a:spcBef>
          <a:spcPts val="600"/>
        </a:spcBef>
        <a:spcAft>
          <a:spcPct val="0"/>
        </a:spcAft>
        <a:buClr>
          <a:schemeClr val="accent4"/>
        </a:buClr>
        <a:buFont typeface="Arial"/>
        <a:buChar char="–"/>
        <a:tabLst/>
        <a:defRPr sz="1000" b="0" i="0" kern="1200">
          <a:solidFill>
            <a:schemeClr val="accent4"/>
          </a:solidFill>
          <a:latin typeface="IberPangea Text Light" panose="020B0404000000000000" pitchFamily="34" charset="0"/>
          <a:ea typeface="IberPangea Text Light" panose="020B0404000000000000" pitchFamily="34" charset="0"/>
          <a:cs typeface="IberPangea Text Light" panose="020B0404000000000000" pitchFamily="34" charset="0"/>
        </a:defRPr>
      </a:lvl4pPr>
      <a:lvl5pPr marL="536575" indent="-113507" algn="l" rtl="0" eaLnBrk="1" fontAlgn="base" hangingPunct="1">
        <a:lnSpc>
          <a:spcPct val="120000"/>
        </a:lnSpc>
        <a:spcBef>
          <a:spcPts val="600"/>
        </a:spcBef>
        <a:spcAft>
          <a:spcPct val="0"/>
        </a:spcAft>
        <a:buClr>
          <a:schemeClr val="accent4"/>
        </a:buClr>
        <a:buFont typeface="Arial"/>
        <a:buChar char="–"/>
        <a:tabLst/>
        <a:defRPr sz="1000" b="0" i="0" kern="1200">
          <a:solidFill>
            <a:schemeClr val="accent4"/>
          </a:solidFill>
          <a:latin typeface="IberPangea Text Light" panose="020B0404000000000000" pitchFamily="34" charset="0"/>
          <a:ea typeface="IberPangea Text Light" panose="020B0404000000000000" pitchFamily="34" charset="0"/>
          <a:cs typeface="IberPangea Text Light" panose="020B0404000000000000" pitchFamily="34" charset="0"/>
        </a:defRPr>
      </a:lvl5pPr>
      <a:lvl6pPr marL="154782" indent="-142875" algn="l" defTabSz="1828709" rtl="0" eaLnBrk="1" latinLnBrk="0" hangingPunct="1">
        <a:lnSpc>
          <a:spcPct val="100000"/>
        </a:lnSpc>
        <a:spcBef>
          <a:spcPts val="1000"/>
        </a:spcBef>
        <a:buClr>
          <a:schemeClr val="tx2"/>
        </a:buClr>
        <a:buSzPct val="100000"/>
        <a:buFont typeface="Arial" panose="020B0604020202020204" pitchFamily="34" charset="0"/>
        <a:buChar char="•"/>
        <a:tabLst/>
        <a:defRPr sz="1000" b="0" i="0" kern="1200">
          <a:solidFill>
            <a:schemeClr val="accent4"/>
          </a:solidFill>
          <a:latin typeface="IberPangea Text" panose="020B0504000000000000" pitchFamily="34" charset="0"/>
          <a:ea typeface="IberPangea Text" panose="020B0504000000000000" pitchFamily="34" charset="0"/>
          <a:cs typeface="IberPangea Text" panose="020B0504000000000000" pitchFamily="34" charset="0"/>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s-E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3" userDrawn="1">
          <p15:clr>
            <a:srgbClr val="F26B43"/>
          </p15:clr>
        </p15:guide>
        <p15:guide id="2" pos="385" userDrawn="1">
          <p15:clr>
            <a:srgbClr val="F26B43"/>
          </p15:clr>
        </p15:guide>
        <p15:guide id="3" pos="11135" userDrawn="1">
          <p15:clr>
            <a:srgbClr val="F26B43"/>
          </p15:clr>
        </p15:guide>
        <p15:guide id="5" orient="horz" pos="6098" userDrawn="1">
          <p15:clr>
            <a:srgbClr val="F26B43"/>
          </p15:clr>
        </p15:guide>
        <p15:guide id="6" pos="5759" userDrawn="1">
          <p15:clr>
            <a:srgbClr val="F26B43"/>
          </p15:clr>
        </p15:guide>
        <p15:guide id="7" pos="3515" userDrawn="1">
          <p15:clr>
            <a:srgbClr val="F26B43"/>
          </p15:clr>
        </p15:guide>
        <p15:guide id="8" pos="3225" userDrawn="1">
          <p15:clr>
            <a:srgbClr val="F26B43"/>
          </p15:clr>
        </p15:guide>
        <p15:guide id="9" orient="horz" pos="3240" userDrawn="1">
          <p15:clr>
            <a:srgbClr val="F26B43"/>
          </p15:clr>
        </p15:guide>
        <p15:guide id="10" orient="horz" pos="5962" userDrawn="1">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EEEB6E8-1840-1DF0-1E5E-A4AEA799F050}"/>
              </a:ext>
            </a:extLst>
          </p:cNvPr>
          <p:cNvSpPr txBox="1"/>
          <p:nvPr userDrawn="1"/>
        </p:nvSpPr>
        <p:spPr>
          <a:xfrm>
            <a:off x="8476138" y="4841082"/>
            <a:ext cx="363062" cy="156686"/>
          </a:xfrm>
          <a:prstGeom prst="rect">
            <a:avLst/>
          </a:prstGeom>
          <a:noFill/>
        </p:spPr>
        <p:txBody>
          <a:bodyPr wrap="square" lIns="0" tIns="0" rIns="0" bIns="0" rtlCol="0">
            <a:noAutofit/>
          </a:bodyPr>
          <a:lstStyle/>
          <a:p>
            <a:pPr algn="r"/>
            <a:fld id="{D5E78EB0-DDD2-2F40-8AB8-446A90E58D7D}" type="slidenum">
              <a:rPr lang="en-US" sz="675" smtClean="0">
                <a:solidFill>
                  <a:schemeClr val="accent1"/>
                </a:solidFill>
                <a:latin typeface="+mn-lt"/>
                <a:ea typeface="IberPangea Text Light" panose="020B0404000000000000" pitchFamily="34" charset="0"/>
                <a:cs typeface="IberPangea Text Light" panose="020B0404000000000000" pitchFamily="34" charset="0"/>
              </a:rPr>
              <a:pPr algn="r"/>
              <a:t>‹#›</a:t>
            </a:fld>
            <a:endParaRPr lang="en-US" sz="675">
              <a:solidFill>
                <a:schemeClr val="accent1"/>
              </a:solidFill>
              <a:latin typeface="+mn-lt"/>
              <a:ea typeface="IberPangea Text Light" panose="020B0404000000000000" pitchFamily="34" charset="0"/>
              <a:cs typeface="IberPangea Text Light" panose="020B0404000000000000" pitchFamily="34" charset="0"/>
            </a:endParaRPr>
          </a:p>
        </p:txBody>
      </p:sp>
      <p:sp>
        <p:nvSpPr>
          <p:cNvPr id="3" name="MSIPCMContentMarking" descr="{&quot;HashCode&quot;:1231056682,&quot;Placement&quot;:&quot;Footer&quot;,&quot;Top&quot;:516.65155,&quot;Left&quot;:437.819916,&quot;SlideWidth&quot;:960,&quot;SlideHeight&quot;:540}">
            <a:extLst>
              <a:ext uri="{FF2B5EF4-FFF2-40B4-BE49-F238E27FC236}">
                <a16:creationId xmlns:a16="http://schemas.microsoft.com/office/drawing/2014/main" id="{3C5AE824-110D-B446-33B3-EC16E9ADFA3A}"/>
              </a:ext>
            </a:extLst>
          </p:cNvPr>
          <p:cNvSpPr txBox="1"/>
          <p:nvPr userDrawn="1"/>
        </p:nvSpPr>
        <p:spPr>
          <a:xfrm>
            <a:off x="4170235" y="4921107"/>
            <a:ext cx="803531" cy="222394"/>
          </a:xfrm>
          <a:prstGeom prst="rect">
            <a:avLst/>
          </a:prstGeom>
          <a:noFill/>
        </p:spPr>
        <p:txBody>
          <a:bodyPr vert="horz" wrap="square" lIns="0" tIns="0" rIns="0" bIns="0" rtlCol="0" anchor="ctr" anchorCtr="1">
            <a:noAutofit/>
          </a:bodyPr>
          <a:lstStyle/>
          <a:p>
            <a:pPr algn="ctr">
              <a:spcBef>
                <a:spcPct val="0"/>
              </a:spcBef>
              <a:spcAft>
                <a:spcPct val="0"/>
              </a:spcAft>
            </a:pPr>
            <a:r>
              <a:rPr lang="es-ES" sz="900" b="0" i="0">
                <a:solidFill>
                  <a:srgbClr val="008000"/>
                </a:solidFill>
                <a:latin typeface="Calibri" panose="020F0502020204030204" pitchFamily="34" charset="0"/>
                <a:ea typeface="IberPangea Text Light" panose="020B0404000000000000" pitchFamily="34" charset="0"/>
                <a:cs typeface="IberPangea Text Light" panose="020B0404000000000000" pitchFamily="34" charset="0"/>
              </a:rPr>
              <a:t>Internal Use</a:t>
            </a:r>
          </a:p>
        </p:txBody>
      </p:sp>
    </p:spTree>
    <p:extLst>
      <p:ext uri="{BB962C8B-B14F-4D97-AF65-F5344CB8AC3E}">
        <p14:creationId xmlns:p14="http://schemas.microsoft.com/office/powerpoint/2010/main" val="3482997998"/>
      </p:ext>
    </p:extLst>
  </p:cSld>
  <p:clrMap bg1="lt1" tx1="dk1" bg2="lt2" tx2="dk2" accent1="accent1" accent2="accent2" accent3="accent3" accent4="accent4" accent5="accent5" accent6="accent6" hlink="hlink" folHlink="folHlink"/>
  <p:sldLayoutIdLst>
    <p:sldLayoutId id="2147484567" r:id="rId1"/>
    <p:sldLayoutId id="2147484568" r:id="rId2"/>
    <p:sldLayoutId id="2147484569" r:id="rId3"/>
    <p:sldLayoutId id="2147484570" r:id="rId4"/>
    <p:sldLayoutId id="2147484571" r:id="rId5"/>
    <p:sldLayoutId id="2147484572" r:id="rId6"/>
    <p:sldLayoutId id="2147484573" r:id="rId7"/>
    <p:sldLayoutId id="2147484574" r:id="rId8"/>
    <p:sldLayoutId id="2147484575" r:id="rId9"/>
    <p:sldLayoutId id="2147484576" r:id="rId10"/>
    <p:sldLayoutId id="2147484577" r:id="rId11"/>
    <p:sldLayoutId id="2147484578" r:id="rId12"/>
    <p:sldLayoutId id="2147484579" r:id="rId13"/>
    <p:sldLayoutId id="2147484580" r:id="rId14"/>
  </p:sldLayoutIdLst>
  <p:hf sldNum="0" hdr="0" ftr="0" dt="0"/>
  <p:txStyles>
    <p:titleStyle>
      <a:lvl1pPr algn="l" rtl="0" eaLnBrk="1" fontAlgn="base" hangingPunct="1">
        <a:lnSpc>
          <a:spcPct val="85000"/>
        </a:lnSpc>
        <a:spcBef>
          <a:spcPct val="0"/>
        </a:spcBef>
        <a:spcAft>
          <a:spcPct val="0"/>
        </a:spcAft>
        <a:defRPr sz="2300" b="1" i="0" kern="1200">
          <a:solidFill>
            <a:schemeClr val="accent1"/>
          </a:solidFill>
          <a:latin typeface="+mj-lt"/>
          <a:ea typeface="IberPangea Text" panose="020B0404000000000000" pitchFamily="34" charset="0"/>
          <a:cs typeface="IberPangea Text" panose="020B0404000000000000" pitchFamily="34" charset="0"/>
        </a:defRPr>
      </a:lvl1pPr>
      <a:lvl2pPr algn="l" rtl="0" eaLnBrk="1" fontAlgn="base" hangingPunct="1">
        <a:lnSpc>
          <a:spcPct val="90000"/>
        </a:lnSpc>
        <a:spcBef>
          <a:spcPct val="0"/>
        </a:spcBef>
        <a:spcAft>
          <a:spcPct val="0"/>
        </a:spcAft>
        <a:defRPr sz="8799">
          <a:solidFill>
            <a:schemeClr val="tx1"/>
          </a:solidFill>
          <a:latin typeface="Arial" pitchFamily="2" charset="77"/>
        </a:defRPr>
      </a:lvl2pPr>
      <a:lvl3pPr algn="l" rtl="0" eaLnBrk="1" fontAlgn="base" hangingPunct="1">
        <a:lnSpc>
          <a:spcPct val="90000"/>
        </a:lnSpc>
        <a:spcBef>
          <a:spcPct val="0"/>
        </a:spcBef>
        <a:spcAft>
          <a:spcPct val="0"/>
        </a:spcAft>
        <a:defRPr sz="8799">
          <a:solidFill>
            <a:schemeClr val="tx1"/>
          </a:solidFill>
          <a:latin typeface="Arial" pitchFamily="2" charset="77"/>
        </a:defRPr>
      </a:lvl3pPr>
      <a:lvl4pPr algn="l" rtl="0" eaLnBrk="1" fontAlgn="base" hangingPunct="1">
        <a:lnSpc>
          <a:spcPct val="90000"/>
        </a:lnSpc>
        <a:spcBef>
          <a:spcPct val="0"/>
        </a:spcBef>
        <a:spcAft>
          <a:spcPct val="0"/>
        </a:spcAft>
        <a:defRPr sz="8799">
          <a:solidFill>
            <a:schemeClr val="tx1"/>
          </a:solidFill>
          <a:latin typeface="Arial" pitchFamily="2" charset="77"/>
        </a:defRPr>
      </a:lvl4pPr>
      <a:lvl5pPr algn="l" rtl="0" eaLnBrk="1" fontAlgn="base" hangingPunct="1">
        <a:lnSpc>
          <a:spcPct val="90000"/>
        </a:lnSpc>
        <a:spcBef>
          <a:spcPct val="0"/>
        </a:spcBef>
        <a:spcAft>
          <a:spcPct val="0"/>
        </a:spcAft>
        <a:defRPr sz="8799">
          <a:solidFill>
            <a:schemeClr val="tx1"/>
          </a:solidFill>
          <a:latin typeface="Arial" pitchFamily="2" charset="77"/>
        </a:defRPr>
      </a:lvl5pPr>
      <a:lvl6pPr marL="914275" algn="l" rtl="0" eaLnBrk="1" fontAlgn="base" hangingPunct="1">
        <a:lnSpc>
          <a:spcPct val="90000"/>
        </a:lnSpc>
        <a:spcBef>
          <a:spcPct val="0"/>
        </a:spcBef>
        <a:spcAft>
          <a:spcPct val="0"/>
        </a:spcAft>
        <a:defRPr sz="8799">
          <a:solidFill>
            <a:schemeClr val="tx1"/>
          </a:solidFill>
          <a:latin typeface="Arial" pitchFamily="2" charset="77"/>
        </a:defRPr>
      </a:lvl6pPr>
      <a:lvl7pPr marL="1828549" algn="l" rtl="0" eaLnBrk="1" fontAlgn="base" hangingPunct="1">
        <a:lnSpc>
          <a:spcPct val="90000"/>
        </a:lnSpc>
        <a:spcBef>
          <a:spcPct val="0"/>
        </a:spcBef>
        <a:spcAft>
          <a:spcPct val="0"/>
        </a:spcAft>
        <a:defRPr sz="8799">
          <a:solidFill>
            <a:schemeClr val="tx1"/>
          </a:solidFill>
          <a:latin typeface="Arial" pitchFamily="2" charset="77"/>
        </a:defRPr>
      </a:lvl7pPr>
      <a:lvl8pPr marL="2742823" algn="l" rtl="0" eaLnBrk="1" fontAlgn="base" hangingPunct="1">
        <a:lnSpc>
          <a:spcPct val="90000"/>
        </a:lnSpc>
        <a:spcBef>
          <a:spcPct val="0"/>
        </a:spcBef>
        <a:spcAft>
          <a:spcPct val="0"/>
        </a:spcAft>
        <a:defRPr sz="8799">
          <a:solidFill>
            <a:schemeClr val="tx1"/>
          </a:solidFill>
          <a:latin typeface="Arial" pitchFamily="2" charset="77"/>
        </a:defRPr>
      </a:lvl8pPr>
      <a:lvl9pPr marL="3657097" algn="l" rtl="0" eaLnBrk="1" fontAlgn="base" hangingPunct="1">
        <a:lnSpc>
          <a:spcPct val="90000"/>
        </a:lnSpc>
        <a:spcBef>
          <a:spcPct val="0"/>
        </a:spcBef>
        <a:spcAft>
          <a:spcPct val="0"/>
        </a:spcAft>
        <a:defRPr sz="8799">
          <a:solidFill>
            <a:schemeClr val="tx1"/>
          </a:solidFill>
          <a:latin typeface="Arial" pitchFamily="2" charset="77"/>
        </a:defRPr>
      </a:lvl9pPr>
    </p:titleStyle>
    <p:bodyStyle>
      <a:lvl1pPr marL="0" indent="0" algn="l" defTabSz="331171" rtl="0" eaLnBrk="1" fontAlgn="base" hangingPunct="1">
        <a:lnSpc>
          <a:spcPct val="120000"/>
        </a:lnSpc>
        <a:spcBef>
          <a:spcPts val="0"/>
        </a:spcBef>
        <a:spcAft>
          <a:spcPts val="600"/>
        </a:spcAft>
        <a:buClr>
          <a:schemeClr val="tx1"/>
        </a:buClr>
        <a:buFontTx/>
        <a:buNone/>
        <a:defRPr sz="1100" b="0" i="0" kern="1200">
          <a:solidFill>
            <a:schemeClr val="tx1"/>
          </a:solidFill>
          <a:latin typeface="+mn-lt"/>
          <a:ea typeface="IberPangea Text Light" panose="020B0404000000000000" pitchFamily="34" charset="0"/>
          <a:cs typeface="IberPangea Text Light" panose="020B0404000000000000" pitchFamily="34" charset="0"/>
        </a:defRPr>
      </a:lvl1pPr>
      <a:lvl2pPr marL="0" indent="0" algn="l" defTabSz="331171" rtl="0" eaLnBrk="1" fontAlgn="base" hangingPunct="1">
        <a:lnSpc>
          <a:spcPct val="120000"/>
        </a:lnSpc>
        <a:spcBef>
          <a:spcPts val="0"/>
        </a:spcBef>
        <a:spcAft>
          <a:spcPts val="0"/>
        </a:spcAft>
        <a:buClr>
          <a:schemeClr val="tx1"/>
        </a:buClr>
        <a:buFont typeface="Arial"/>
        <a:buNone/>
        <a:tabLst/>
        <a:defRPr sz="1100" b="1" i="0" kern="1200">
          <a:solidFill>
            <a:schemeClr val="accent1"/>
          </a:solidFill>
          <a:latin typeface="+mn-lt"/>
          <a:ea typeface="IberPangea Text SmBold" panose="020B0504000000000000" pitchFamily="34" charset="0"/>
          <a:cs typeface="IberPangea Text SmBold" panose="020B0504000000000000" pitchFamily="34" charset="0"/>
        </a:defRPr>
      </a:lvl2pPr>
      <a:lvl3pPr marL="111125" indent="-107950" algn="l" defTabSz="331171" rtl="0" eaLnBrk="1" fontAlgn="base" hangingPunct="1">
        <a:lnSpc>
          <a:spcPct val="120000"/>
        </a:lnSpc>
        <a:spcBef>
          <a:spcPts val="0"/>
        </a:spcBef>
        <a:spcAft>
          <a:spcPts val="600"/>
        </a:spcAft>
        <a:buClr>
          <a:schemeClr val="tx1">
            <a:lumMod val="75000"/>
            <a:lumOff val="25000"/>
          </a:schemeClr>
        </a:buClr>
        <a:buFont typeface="Arial"/>
        <a:buChar char="–"/>
        <a:tabLst/>
        <a:defRPr sz="1100" b="0" i="0" kern="1200">
          <a:solidFill>
            <a:schemeClr val="tx1"/>
          </a:solidFill>
          <a:latin typeface="+mn-lt"/>
          <a:ea typeface="IberPangea Text Light" panose="020B0404000000000000" pitchFamily="34" charset="0"/>
          <a:cs typeface="IberPangea Text Light" panose="020B0404000000000000" pitchFamily="34" charset="0"/>
        </a:defRPr>
      </a:lvl3pPr>
      <a:lvl4pPr marL="231775" indent="-115888" algn="l" rtl="0" eaLnBrk="1" fontAlgn="base" hangingPunct="1">
        <a:lnSpc>
          <a:spcPct val="120000"/>
        </a:lnSpc>
        <a:spcBef>
          <a:spcPts val="0"/>
        </a:spcBef>
        <a:spcAft>
          <a:spcPts val="600"/>
        </a:spcAft>
        <a:buClr>
          <a:schemeClr val="tx1">
            <a:lumMod val="75000"/>
            <a:lumOff val="25000"/>
          </a:schemeClr>
        </a:buClr>
        <a:buFont typeface="Arial"/>
        <a:buChar char="–"/>
        <a:tabLst/>
        <a:defRPr sz="1100" b="0" i="0" kern="1200">
          <a:solidFill>
            <a:schemeClr val="tx1"/>
          </a:solidFill>
          <a:latin typeface="+mn-lt"/>
          <a:ea typeface="IberPangea Text Light" panose="020B0404000000000000" pitchFamily="34" charset="0"/>
          <a:cs typeface="IberPangea Text Light" panose="020B0404000000000000" pitchFamily="34" charset="0"/>
        </a:defRPr>
      </a:lvl4pPr>
      <a:lvl5pPr marL="357188" indent="-120650" algn="l" rtl="0" eaLnBrk="1" fontAlgn="base" hangingPunct="1">
        <a:lnSpc>
          <a:spcPct val="120000"/>
        </a:lnSpc>
        <a:spcBef>
          <a:spcPts val="0"/>
        </a:spcBef>
        <a:spcAft>
          <a:spcPts val="600"/>
        </a:spcAft>
        <a:buClr>
          <a:schemeClr val="tx1">
            <a:lumMod val="75000"/>
            <a:lumOff val="25000"/>
          </a:schemeClr>
        </a:buClr>
        <a:buFont typeface="Arial"/>
        <a:buChar char="–"/>
        <a:tabLst/>
        <a:defRPr sz="1100" b="0" i="0" kern="1200">
          <a:solidFill>
            <a:schemeClr val="tx1"/>
          </a:solidFill>
          <a:latin typeface="+mn-lt"/>
          <a:ea typeface="IberPangea Text Light" panose="020B0404000000000000" pitchFamily="34" charset="0"/>
          <a:cs typeface="IberPangea Text Light" panose="020B0404000000000000" pitchFamily="34" charset="0"/>
        </a:defRPr>
      </a:lvl5pPr>
      <a:lvl6pPr marL="154769" indent="-142863" algn="l" defTabSz="1828549" rtl="0" eaLnBrk="1" latinLnBrk="0" hangingPunct="1">
        <a:lnSpc>
          <a:spcPct val="100000"/>
        </a:lnSpc>
        <a:spcBef>
          <a:spcPts val="1000"/>
        </a:spcBef>
        <a:buClr>
          <a:schemeClr val="tx2"/>
        </a:buClr>
        <a:buSzPct val="100000"/>
        <a:buFont typeface="Arial" panose="020B0604020202020204" pitchFamily="34" charset="0"/>
        <a:buChar char="•"/>
        <a:tabLst/>
        <a:defRPr sz="1000" b="0" i="0" kern="1200">
          <a:solidFill>
            <a:schemeClr val="accent4"/>
          </a:solidFill>
          <a:latin typeface="IberPangea Text" panose="020B0504000000000000" pitchFamily="34" charset="0"/>
          <a:ea typeface="IberPangea Text" panose="020B0504000000000000" pitchFamily="34" charset="0"/>
          <a:cs typeface="IberPangea Text" panose="020B0504000000000000" pitchFamily="34" charset="0"/>
        </a:defRPr>
      </a:lvl6pPr>
      <a:lvl7pPr marL="5942783" indent="-457137" algn="l" defTabSz="182854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057" indent="-457137" algn="l" defTabSz="182854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1331" indent="-457137" algn="l" defTabSz="182854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s-ES"/>
      </a:defPPr>
      <a:lvl1pPr marL="0" algn="l" defTabSz="1828549" rtl="0" eaLnBrk="1" latinLnBrk="0" hangingPunct="1">
        <a:defRPr sz="3600" kern="1200">
          <a:solidFill>
            <a:schemeClr val="tx1"/>
          </a:solidFill>
          <a:latin typeface="+mn-lt"/>
          <a:ea typeface="+mn-ea"/>
          <a:cs typeface="+mn-cs"/>
        </a:defRPr>
      </a:lvl1pPr>
      <a:lvl2pPr marL="914275" algn="l" defTabSz="1828549" rtl="0" eaLnBrk="1" latinLnBrk="0" hangingPunct="1">
        <a:defRPr sz="3600" kern="1200">
          <a:solidFill>
            <a:schemeClr val="tx1"/>
          </a:solidFill>
          <a:latin typeface="+mn-lt"/>
          <a:ea typeface="+mn-ea"/>
          <a:cs typeface="+mn-cs"/>
        </a:defRPr>
      </a:lvl2pPr>
      <a:lvl3pPr marL="1828549" algn="l" defTabSz="1828549" rtl="0" eaLnBrk="1" latinLnBrk="0" hangingPunct="1">
        <a:defRPr sz="3600" kern="1200">
          <a:solidFill>
            <a:schemeClr val="tx1"/>
          </a:solidFill>
          <a:latin typeface="+mn-lt"/>
          <a:ea typeface="+mn-ea"/>
          <a:cs typeface="+mn-cs"/>
        </a:defRPr>
      </a:lvl3pPr>
      <a:lvl4pPr marL="2742823" algn="l" defTabSz="1828549" rtl="0" eaLnBrk="1" latinLnBrk="0" hangingPunct="1">
        <a:defRPr sz="3600" kern="1200">
          <a:solidFill>
            <a:schemeClr val="tx1"/>
          </a:solidFill>
          <a:latin typeface="+mn-lt"/>
          <a:ea typeface="+mn-ea"/>
          <a:cs typeface="+mn-cs"/>
        </a:defRPr>
      </a:lvl4pPr>
      <a:lvl5pPr marL="3657097" algn="l" defTabSz="1828549" rtl="0" eaLnBrk="1" latinLnBrk="0" hangingPunct="1">
        <a:defRPr sz="3600" kern="1200">
          <a:solidFill>
            <a:schemeClr val="tx1"/>
          </a:solidFill>
          <a:latin typeface="+mn-lt"/>
          <a:ea typeface="+mn-ea"/>
          <a:cs typeface="+mn-cs"/>
        </a:defRPr>
      </a:lvl5pPr>
      <a:lvl6pPr marL="4571371" algn="l" defTabSz="1828549" rtl="0" eaLnBrk="1" latinLnBrk="0" hangingPunct="1">
        <a:defRPr sz="3600" kern="1200">
          <a:solidFill>
            <a:schemeClr val="tx1"/>
          </a:solidFill>
          <a:latin typeface="+mn-lt"/>
          <a:ea typeface="+mn-ea"/>
          <a:cs typeface="+mn-cs"/>
        </a:defRPr>
      </a:lvl6pPr>
      <a:lvl7pPr marL="5485646" algn="l" defTabSz="1828549" rtl="0" eaLnBrk="1" latinLnBrk="0" hangingPunct="1">
        <a:defRPr sz="3600" kern="1200">
          <a:solidFill>
            <a:schemeClr val="tx1"/>
          </a:solidFill>
          <a:latin typeface="+mn-lt"/>
          <a:ea typeface="+mn-ea"/>
          <a:cs typeface="+mn-cs"/>
        </a:defRPr>
      </a:lvl7pPr>
      <a:lvl8pPr marL="6399920" algn="l" defTabSz="1828549" rtl="0" eaLnBrk="1" latinLnBrk="0" hangingPunct="1">
        <a:defRPr sz="3600" kern="1200">
          <a:solidFill>
            <a:schemeClr val="tx1"/>
          </a:solidFill>
          <a:latin typeface="+mn-lt"/>
          <a:ea typeface="+mn-ea"/>
          <a:cs typeface="+mn-cs"/>
        </a:defRPr>
      </a:lvl8pPr>
      <a:lvl9pPr marL="7314195" algn="l" defTabSz="1828549"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91" userDrawn="1">
          <p15:clr>
            <a:srgbClr val="F26B43"/>
          </p15:clr>
        </p15:guide>
        <p15:guide id="2" pos="192" userDrawn="1">
          <p15:clr>
            <a:srgbClr val="F26B43"/>
          </p15:clr>
        </p15:guide>
        <p15:guide id="3" pos="5568" userDrawn="1">
          <p15:clr>
            <a:srgbClr val="F26B43"/>
          </p15:clr>
        </p15:guide>
        <p15:guide id="5" orient="horz" pos="3050" userDrawn="1">
          <p15:clr>
            <a:srgbClr val="F26B43"/>
          </p15:clr>
        </p15:guide>
        <p15:guide id="6" pos="2931" userDrawn="1">
          <p15:clr>
            <a:srgbClr val="F26B43"/>
          </p15:clr>
        </p15:guide>
        <p15:guide id="7" pos="2829" userDrawn="1">
          <p15:clr>
            <a:srgbClr val="F26B43"/>
          </p15:clr>
        </p15:guide>
        <p15:guide id="9" orient="horz" pos="535" userDrawn="1">
          <p15:clr>
            <a:srgbClr val="F26B43"/>
          </p15:clr>
        </p15:guide>
        <p15:guide id="10" orient="horz" pos="2981" userDrawn="1">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5"/>
        <p:cNvGrpSpPr/>
        <p:nvPr/>
      </p:nvGrpSpPr>
      <p:grpSpPr>
        <a:xfrm>
          <a:off x="0" y="0"/>
          <a:ext cx="0" cy="0"/>
          <a:chOff x="0" y="0"/>
          <a:chExt cx="0" cy="0"/>
        </a:xfrm>
      </p:grpSpPr>
      <p:sp>
        <p:nvSpPr>
          <p:cNvPr id="76" name="Google Shape;76;p17"/>
          <p:cNvSpPr txBox="1">
            <a:spLocks noGrp="1"/>
          </p:cNvSpPr>
          <p:nvPr>
            <p:ph type="title"/>
          </p:nvPr>
        </p:nvSpPr>
        <p:spPr>
          <a:xfrm>
            <a:off x="457200" y="205978"/>
            <a:ext cx="8229600" cy="85725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dk1"/>
              </a:buClr>
              <a:buSzPts val="1400"/>
              <a:buFont typeface="Arial"/>
              <a:buNone/>
              <a:defRPr sz="36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400"/>
              <a:buFont typeface="Arial"/>
              <a:buNone/>
              <a:defRPr sz="3600" b="1"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3600" b="1"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3600" b="1"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3600" b="1"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3600" b="1"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3600" b="1"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3600" b="1"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3600" b="1" i="0" u="none" strike="noStrike" cap="none">
                <a:solidFill>
                  <a:schemeClr val="dk1"/>
                </a:solidFill>
                <a:latin typeface="Arial"/>
                <a:ea typeface="Arial"/>
                <a:cs typeface="Arial"/>
                <a:sym typeface="Arial"/>
              </a:defRPr>
            </a:lvl9pPr>
          </a:lstStyle>
          <a:p>
            <a:endParaRPr/>
          </a:p>
        </p:txBody>
      </p:sp>
      <p:sp>
        <p:nvSpPr>
          <p:cNvPr id="77" name="Google Shape;77;p17"/>
          <p:cNvSpPr txBox="1">
            <a:spLocks noGrp="1"/>
          </p:cNvSpPr>
          <p:nvPr>
            <p:ph type="body" idx="1"/>
          </p:nvPr>
        </p:nvSpPr>
        <p:spPr>
          <a:xfrm>
            <a:off x="457200" y="1200150"/>
            <a:ext cx="8229600" cy="372573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600"/>
              </a:spcBef>
              <a:spcAft>
                <a:spcPts val="0"/>
              </a:spcAft>
              <a:buClr>
                <a:schemeClr val="dk1"/>
              </a:buClr>
              <a:buSzPts val="1400"/>
              <a:buFont typeface="Arial"/>
              <a:buNone/>
              <a:defRPr sz="3000" b="0" i="0" u="none" strike="noStrike" cap="none">
                <a:solidFill>
                  <a:schemeClr val="dk1"/>
                </a:solidFill>
                <a:latin typeface="Arial"/>
                <a:ea typeface="Arial"/>
                <a:cs typeface="Arial"/>
                <a:sym typeface="Arial"/>
              </a:defRPr>
            </a:lvl1pPr>
            <a:lvl2pPr marL="914400" marR="0" lvl="1" indent="-228600" algn="l" rtl="0">
              <a:lnSpc>
                <a:spcPct val="100000"/>
              </a:lnSpc>
              <a:spcBef>
                <a:spcPts val="48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100000"/>
              </a:lnSpc>
              <a:spcBef>
                <a:spcPts val="48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3pPr>
            <a:lvl4pPr marL="1828800" marR="0" lvl="3" indent="-228600" algn="l" rtl="0">
              <a:lnSpc>
                <a:spcPct val="100000"/>
              </a:lnSpc>
              <a:spcBef>
                <a:spcPts val="36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100000"/>
              </a:lnSpc>
              <a:spcBef>
                <a:spcPts val="36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743200" marR="0" lvl="5" indent="-228600" algn="l" rtl="0">
              <a:lnSpc>
                <a:spcPct val="100000"/>
              </a:lnSpc>
              <a:spcBef>
                <a:spcPts val="36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L="3200400" marR="0" lvl="6" indent="-228600" algn="l" rtl="0">
              <a:lnSpc>
                <a:spcPct val="100000"/>
              </a:lnSpc>
              <a:spcBef>
                <a:spcPts val="36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L="3657600" marR="0" lvl="7" indent="-228600" algn="l" rtl="0">
              <a:lnSpc>
                <a:spcPct val="100000"/>
              </a:lnSpc>
              <a:spcBef>
                <a:spcPts val="36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L="4114800" marR="0" lvl="8" indent="-228600" algn="l" rtl="0">
              <a:lnSpc>
                <a:spcPct val="100000"/>
              </a:lnSpc>
              <a:spcBef>
                <a:spcPts val="36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78" name="Google Shape;78;p17"/>
          <p:cNvSpPr txBox="1">
            <a:spLocks noGrp="1"/>
          </p:cNvSpPr>
          <p:nvPr>
            <p:ph type="sldNum" idx="12"/>
          </p:nvPr>
        </p:nvSpPr>
        <p:spPr>
          <a:xfrm>
            <a:off x="8556791" y="4749851"/>
            <a:ext cx="548700" cy="39339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chemeClr val="dk1"/>
              </a:buClr>
              <a:buSzPts val="1300"/>
              <a:buFont typeface="Arial"/>
              <a:buNone/>
              <a:defRPr sz="117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1300"/>
              <a:buFont typeface="Arial"/>
              <a:buNone/>
              <a:defRPr sz="117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1300"/>
              <a:buFont typeface="Arial"/>
              <a:buNone/>
              <a:defRPr sz="117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1300"/>
              <a:buFont typeface="Arial"/>
              <a:buNone/>
              <a:defRPr sz="117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1300"/>
              <a:buFont typeface="Arial"/>
              <a:buNone/>
              <a:defRPr sz="117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1300"/>
              <a:buFont typeface="Arial"/>
              <a:buNone/>
              <a:defRPr sz="117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1300"/>
              <a:buFont typeface="Arial"/>
              <a:buNone/>
              <a:defRPr sz="117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1300"/>
              <a:buFont typeface="Arial"/>
              <a:buNone/>
              <a:defRPr sz="117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1300"/>
              <a:buFont typeface="Arial"/>
              <a:buNone/>
              <a:defRPr sz="117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4590" r:id="rId1"/>
    <p:sldLayoutId id="2147484591" r:id="rId2"/>
    <p:sldLayoutId id="2147484592"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67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31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60"/>
          </a:xfrm>
          <a:prstGeom prst="rect">
            <a:avLst/>
          </a:prstGeom>
          <a:noFill/>
          <a:ln>
            <a:noFill/>
          </a:ln>
        </p:spPr>
        <p:txBody>
          <a:bodyPr spcFirstLastPara="1" wrap="square" lIns="91425" tIns="91425" rIns="91425" bIns="91425" anchor="ctr" anchorCtr="0">
            <a:normAutofit/>
          </a:bodyPr>
          <a:lstStyle>
            <a:lvl1pPr lvl="0" algn="r">
              <a:buNone/>
              <a:defRPr sz="900">
                <a:solidFill>
                  <a:schemeClr val="dk2"/>
                </a:solidFill>
              </a:defRPr>
            </a:lvl1pPr>
            <a:lvl2pPr lvl="1" algn="r">
              <a:buNone/>
              <a:defRPr sz="900">
                <a:solidFill>
                  <a:schemeClr val="dk2"/>
                </a:solidFill>
              </a:defRPr>
            </a:lvl2pPr>
            <a:lvl3pPr lvl="2" algn="r">
              <a:buNone/>
              <a:defRPr sz="900">
                <a:solidFill>
                  <a:schemeClr val="dk2"/>
                </a:solidFill>
              </a:defRPr>
            </a:lvl3pPr>
            <a:lvl4pPr lvl="3" algn="r">
              <a:buNone/>
              <a:defRPr sz="900">
                <a:solidFill>
                  <a:schemeClr val="dk2"/>
                </a:solidFill>
              </a:defRPr>
            </a:lvl4pPr>
            <a:lvl5pPr lvl="4" algn="r">
              <a:buNone/>
              <a:defRPr sz="900">
                <a:solidFill>
                  <a:schemeClr val="dk2"/>
                </a:solidFill>
              </a:defRPr>
            </a:lvl5pPr>
            <a:lvl6pPr lvl="5" algn="r">
              <a:buNone/>
              <a:defRPr sz="900">
                <a:solidFill>
                  <a:schemeClr val="dk2"/>
                </a:solidFill>
              </a:defRPr>
            </a:lvl6pPr>
            <a:lvl7pPr lvl="6" algn="r">
              <a:buNone/>
              <a:defRPr sz="900">
                <a:solidFill>
                  <a:schemeClr val="dk2"/>
                </a:solidFill>
              </a:defRPr>
            </a:lvl7pPr>
            <a:lvl8pPr lvl="7" algn="r">
              <a:buNone/>
              <a:defRPr sz="900">
                <a:solidFill>
                  <a:schemeClr val="dk2"/>
                </a:solidFill>
              </a:defRPr>
            </a:lvl8pPr>
            <a:lvl9pPr lvl="8" algn="r">
              <a:buNone/>
              <a:defRPr sz="900">
                <a:solidFill>
                  <a:schemeClr val="dk2"/>
                </a:solidFill>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4601" r:id="rId4"/>
    <p:sldLayoutId id="2147484602" r:id="rId5"/>
    <p:sldLayoutId id="2147484603" r:id="rId6"/>
    <p:sldLayoutId id="2147484604" r:id="rId7"/>
    <p:sldLayoutId id="2147484605" r:id="rId8"/>
    <p:sldLayoutId id="2147484606" r:id="rId9"/>
    <p:sldLayoutId id="2147484607" r:id="rId10"/>
    <p:sldLayoutId id="2147484608" r:id="rId11"/>
    <p:sldLayoutId id="2147484609" r:id="rId12"/>
    <p:sldLayoutId id="2147484610" r:id="rId13"/>
    <p:sldLayoutId id="2147484611" r:id="rId14"/>
    <p:sldLayoutId id="2147484612"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6E62CB-B454-3809-C986-0F8247E8C5BF}"/>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EF56AC7-081B-FF05-7BFE-BE2608FB90CE}"/>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4B7641C-991C-358F-17AF-26D79E53070E}"/>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EF167BD-5087-4C63-9BB7-0F550400B0AD}" type="datetimeFigureOut">
              <a:rPr lang="en-GB" smtClean="0"/>
              <a:t>22/11/2023</a:t>
            </a:fld>
            <a:endParaRPr lang="en-GB"/>
          </a:p>
        </p:txBody>
      </p:sp>
      <p:sp>
        <p:nvSpPr>
          <p:cNvPr id="5" name="Footer Placeholder 4">
            <a:extLst>
              <a:ext uri="{FF2B5EF4-FFF2-40B4-BE49-F238E27FC236}">
                <a16:creationId xmlns:a16="http://schemas.microsoft.com/office/drawing/2014/main" id="{B1FFDA4B-3911-B133-2120-A065776458DA}"/>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9524301-BC4C-F7F7-23BE-C193885FCB90}"/>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CEF214C-CBB3-4BD3-90FC-44C54AA05BCB}" type="slidenum">
              <a:rPr lang="en-GB" smtClean="0"/>
              <a:t>‹#›</a:t>
            </a:fld>
            <a:endParaRPr lang="en-GB"/>
          </a:p>
        </p:txBody>
      </p:sp>
    </p:spTree>
    <p:extLst>
      <p:ext uri="{BB962C8B-B14F-4D97-AF65-F5344CB8AC3E}">
        <p14:creationId xmlns:p14="http://schemas.microsoft.com/office/powerpoint/2010/main" val="3845917245"/>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4767427"/>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92000" y="345142"/>
            <a:ext cx="5400000" cy="986118"/>
          </a:xfrm>
          <a:prstGeom prst="rect">
            <a:avLst/>
          </a:prstGeom>
        </p:spPr>
        <p:txBody>
          <a:bodyPr vert="horz" lIns="0" tIns="0" rIns="0" bIns="0" rtlCol="0" anchor="b" anchorCtr="0">
            <a:noAutofit/>
          </a:bodyPr>
          <a:lstStyle/>
          <a:p>
            <a:r>
              <a:rPr lang="en-US"/>
              <a:t>Click to edit Master title style</a:t>
            </a:r>
            <a:endParaRPr lang="en-GB"/>
          </a:p>
        </p:txBody>
      </p:sp>
      <p:sp>
        <p:nvSpPr>
          <p:cNvPr id="3" name="Text Placeholder 2"/>
          <p:cNvSpPr>
            <a:spLocks noGrp="1"/>
          </p:cNvSpPr>
          <p:nvPr>
            <p:ph type="body" idx="1"/>
          </p:nvPr>
        </p:nvSpPr>
        <p:spPr>
          <a:xfrm>
            <a:off x="792000" y="1819801"/>
            <a:ext cx="5400000" cy="2552175"/>
          </a:xfrm>
          <a:prstGeom prst="rect">
            <a:avLst/>
          </a:prstGeom>
        </p:spPr>
        <p:txBody>
          <a:bodyPr vert="horz" lIns="0" tIns="0" rIns="0" bIns="0" rtlCol="0" anchor="t">
            <a:noAutofit/>
          </a:body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792002" y="4767264"/>
            <a:ext cx="1332941" cy="273844"/>
          </a:xfrm>
          <a:prstGeom prst="rect">
            <a:avLst/>
          </a:prstGeom>
        </p:spPr>
        <p:txBody>
          <a:bodyPr vert="horz" lIns="0" tIns="0" rIns="0" bIns="0" rtlCol="0" anchor="t">
            <a:noAutofit/>
          </a:bodyPr>
          <a:lstStyle>
            <a:lvl1pPr algn="l">
              <a:defRPr sz="1200" b="0">
                <a:solidFill>
                  <a:schemeClr val="tx1"/>
                </a:solidFill>
              </a:defRPr>
            </a:lvl1pPr>
          </a:lstStyle>
          <a:p>
            <a:fld id="{8E3CA3B6-BB51-4FF1-8432-F9E1FCAD8586}" type="datetimeFigureOut">
              <a:rPr lang="en-GB" smtClean="0"/>
              <a:pPr/>
              <a:t>22/11/2023</a:t>
            </a:fld>
            <a:endParaRPr lang="en-GB" dirty="0"/>
          </a:p>
        </p:txBody>
      </p:sp>
      <p:sp>
        <p:nvSpPr>
          <p:cNvPr id="5" name="Footer Placeholder 4"/>
          <p:cNvSpPr>
            <a:spLocks noGrp="1"/>
          </p:cNvSpPr>
          <p:nvPr>
            <p:ph type="ftr" sz="quarter" idx="3"/>
          </p:nvPr>
        </p:nvSpPr>
        <p:spPr>
          <a:xfrm>
            <a:off x="2124942" y="4767264"/>
            <a:ext cx="3540754" cy="273844"/>
          </a:xfrm>
          <a:prstGeom prst="rect">
            <a:avLst/>
          </a:prstGeom>
        </p:spPr>
        <p:txBody>
          <a:bodyPr vert="horz" lIns="0" tIns="0" rIns="0" bIns="0" rtlCol="0" anchor="t">
            <a:noAutofit/>
          </a:bodyPr>
          <a:lstStyle>
            <a:lvl1pPr algn="l">
              <a:defRPr sz="1200" b="0">
                <a:solidFill>
                  <a:schemeClr val="tx1"/>
                </a:solidFill>
              </a:defRPr>
            </a:lvl1pPr>
          </a:lstStyle>
          <a:p>
            <a:endParaRPr lang="en-GB" dirty="0"/>
          </a:p>
        </p:txBody>
      </p:sp>
      <p:sp>
        <p:nvSpPr>
          <p:cNvPr id="6" name="Slide Number Placeholder 5"/>
          <p:cNvSpPr>
            <a:spLocks noGrp="1"/>
          </p:cNvSpPr>
          <p:nvPr>
            <p:ph type="sldNum" sz="quarter" idx="4"/>
          </p:nvPr>
        </p:nvSpPr>
        <p:spPr>
          <a:xfrm>
            <a:off x="5665695" y="4767264"/>
            <a:ext cx="529666" cy="273844"/>
          </a:xfrm>
          <a:prstGeom prst="rect">
            <a:avLst/>
          </a:prstGeom>
        </p:spPr>
        <p:txBody>
          <a:bodyPr vert="horz" lIns="0" tIns="0" rIns="0" bIns="0" rtlCol="0" anchor="t">
            <a:noAutofit/>
          </a:bodyPr>
          <a:lstStyle>
            <a:lvl1pPr algn="r">
              <a:defRPr sz="1200" b="0">
                <a:solidFill>
                  <a:schemeClr val="tx1"/>
                </a:solidFill>
              </a:defRPr>
            </a:lvl1pPr>
          </a:lstStyle>
          <a:p>
            <a:fld id="{3102E543-40C4-497B-96B4-7550493CFCA8}" type="slidenum">
              <a:rPr lang="en-GB" smtClean="0"/>
              <a:pPr/>
              <a:t>‹#›</a:t>
            </a:fld>
            <a:endParaRPr lang="en-GB" dirty="0"/>
          </a:p>
        </p:txBody>
      </p:sp>
      <p:cxnSp>
        <p:nvCxnSpPr>
          <p:cNvPr id="8" name="Straight Connector 7">
            <a:extLst>
              <a:ext uri="{FF2B5EF4-FFF2-40B4-BE49-F238E27FC236}">
                <a16:creationId xmlns:a16="http://schemas.microsoft.com/office/drawing/2014/main" id="{9E3AF945-3617-41A1-AF3D-05D59BEAB7A9}"/>
              </a:ext>
            </a:extLst>
          </p:cNvPr>
          <p:cNvCxnSpPr/>
          <p:nvPr/>
        </p:nvCxnSpPr>
        <p:spPr>
          <a:xfrm>
            <a:off x="792000" y="1525500"/>
            <a:ext cx="648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3140480"/>
      </p:ext>
    </p:extLst>
  </p:cSld>
  <p:clrMap bg1="lt1" tx1="dk1" bg2="lt2" tx2="dk2" accent1="accent1" accent2="accent2" accent3="accent3" accent4="accent4" accent5="accent5" accent6="accent6" hlink="hlink" folHlink="folHlink"/>
  <p:sldLayoutIdLst>
    <p:sldLayoutId id="2147483819" r:id="rId1"/>
    <p:sldLayoutId id="2147484597" r:id="rId2"/>
    <p:sldLayoutId id="2147483807" r:id="rId3"/>
    <p:sldLayoutId id="2147483808" r:id="rId4"/>
    <p:sldLayoutId id="2147483820" r:id="rId5"/>
    <p:sldLayoutId id="2147484594" r:id="rId6"/>
    <p:sldLayoutId id="2147484595" r:id="rId7"/>
    <p:sldLayoutId id="2147484596" r:id="rId8"/>
    <p:sldLayoutId id="2147483813" r:id="rId9"/>
    <p:sldLayoutId id="2147483814" r:id="rId10"/>
    <p:sldLayoutId id="2147483815" r:id="rId11"/>
    <p:sldLayoutId id="2147484586" r:id="rId12"/>
    <p:sldLayoutId id="2147483677" r:id="rId13"/>
    <p:sldLayoutId id="2147484587" r:id="rId14"/>
    <p:sldLayoutId id="2147484588" r:id="rId15"/>
    <p:sldLayoutId id="2147484593" r:id="rId16"/>
    <p:sldLayoutId id="2147484582" r:id="rId17"/>
    <p:sldLayoutId id="2147483776" r:id="rId18"/>
  </p:sldLayoutIdLst>
  <p:txStyles>
    <p:titleStyle>
      <a:lvl1pPr algn="l" defTabSz="914400" rtl="0" eaLnBrk="1" latinLnBrk="0" hangingPunct="1">
        <a:lnSpc>
          <a:spcPct val="90000"/>
        </a:lnSpc>
        <a:spcBef>
          <a:spcPct val="0"/>
        </a:spcBef>
        <a:buNone/>
        <a:defRPr sz="30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0"/>
        </a:spcBef>
        <a:spcAft>
          <a:spcPts val="1984"/>
        </a:spcAft>
        <a:buFont typeface="Arial" panose="020B0604020202020204" pitchFamily="34" charset="0"/>
        <a:buNone/>
        <a:defRPr sz="1800" kern="1200">
          <a:solidFill>
            <a:schemeClr val="tx1"/>
          </a:solidFill>
          <a:latin typeface="+mn-lt"/>
          <a:ea typeface="+mn-ea"/>
          <a:cs typeface="+mn-cs"/>
        </a:defRPr>
      </a:lvl1pPr>
      <a:lvl2pPr marL="234000" indent="-234000" algn="l" defTabSz="914400" rtl="0" eaLnBrk="1" latinLnBrk="0" hangingPunct="1">
        <a:lnSpc>
          <a:spcPct val="90000"/>
        </a:lnSpc>
        <a:spcBef>
          <a:spcPts val="0"/>
        </a:spcBef>
        <a:spcAft>
          <a:spcPts val="1984"/>
        </a:spcAft>
        <a:buFont typeface="Tahoma" panose="020B0604030504040204" pitchFamily="34" charset="0"/>
        <a:buChar char="&gt;"/>
        <a:defRPr sz="1800" kern="1200">
          <a:solidFill>
            <a:schemeClr val="tx1"/>
          </a:solidFill>
          <a:latin typeface="+mn-lt"/>
          <a:ea typeface="+mn-ea"/>
          <a:cs typeface="+mn-cs"/>
        </a:defRPr>
      </a:lvl2pPr>
      <a:lvl3pPr marL="468000" indent="-234000" algn="l" defTabSz="914400" rtl="0" eaLnBrk="1" latinLnBrk="0" hangingPunct="1">
        <a:lnSpc>
          <a:spcPct val="90000"/>
        </a:lnSpc>
        <a:spcBef>
          <a:spcPts val="0"/>
        </a:spcBef>
        <a:spcAft>
          <a:spcPts val="1984"/>
        </a:spcAft>
        <a:buFont typeface="Tahoma" panose="020B0604030504040204" pitchFamily="34" charset="0"/>
        <a:buChar char="&gt;"/>
        <a:defRPr sz="1800" kern="1200">
          <a:solidFill>
            <a:schemeClr val="tx1"/>
          </a:solidFill>
          <a:latin typeface="+mn-lt"/>
          <a:ea typeface="+mn-ea"/>
          <a:cs typeface="+mn-cs"/>
        </a:defRPr>
      </a:lvl3pPr>
      <a:lvl4pPr marL="702000" indent="-234000" algn="l" defTabSz="914400" rtl="0" eaLnBrk="1" latinLnBrk="0" hangingPunct="1">
        <a:lnSpc>
          <a:spcPct val="90000"/>
        </a:lnSpc>
        <a:spcBef>
          <a:spcPts val="0"/>
        </a:spcBef>
        <a:spcAft>
          <a:spcPts val="1984"/>
        </a:spcAft>
        <a:buFont typeface="Tahoma" panose="020B0604030504040204" pitchFamily="34" charset="0"/>
        <a:buChar char="&gt;"/>
        <a:defRPr sz="1800" kern="1200">
          <a:solidFill>
            <a:schemeClr val="tx1"/>
          </a:solidFill>
          <a:latin typeface="+mn-lt"/>
          <a:ea typeface="+mn-ea"/>
          <a:cs typeface="+mn-cs"/>
        </a:defRPr>
      </a:lvl4pPr>
      <a:lvl5pPr marL="936000" indent="-234000" algn="l" defTabSz="914400" rtl="0" eaLnBrk="1" latinLnBrk="0" hangingPunct="1">
        <a:lnSpc>
          <a:spcPct val="90000"/>
        </a:lnSpc>
        <a:spcBef>
          <a:spcPts val="0"/>
        </a:spcBef>
        <a:spcAft>
          <a:spcPts val="1984"/>
        </a:spcAft>
        <a:buFont typeface="Tahoma" panose="020B0604030504040204" pitchFamily="34" charset="0"/>
        <a:buChar char="&g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85DF4B-91E6-B135-C441-003BED6A4282}"/>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A7353734-8677-D806-E816-0D57C54E324C}"/>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91CF06E-117A-51D6-52C9-97798D595773}"/>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2CCDF01-7158-425F-A4FF-61062CE378AC}" type="datetimeFigureOut">
              <a:rPr lang="en-GB" smtClean="0"/>
              <a:t>22/11/2023</a:t>
            </a:fld>
            <a:endParaRPr lang="en-GB"/>
          </a:p>
        </p:txBody>
      </p:sp>
      <p:sp>
        <p:nvSpPr>
          <p:cNvPr id="5" name="Footer Placeholder 4">
            <a:extLst>
              <a:ext uri="{FF2B5EF4-FFF2-40B4-BE49-F238E27FC236}">
                <a16:creationId xmlns:a16="http://schemas.microsoft.com/office/drawing/2014/main" id="{20D7713E-922E-14B5-3AC0-4645144CA275}"/>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EFF462B-DBBB-AB51-FE3E-936E1B461D33}"/>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D42A30C-323D-45B9-8459-066799186ED2}" type="slidenum">
              <a:rPr lang="en-GB" smtClean="0"/>
              <a:t>‹#›</a:t>
            </a:fld>
            <a:endParaRPr lang="en-GB"/>
          </a:p>
        </p:txBody>
      </p:sp>
    </p:spTree>
    <p:extLst>
      <p:ext uri="{BB962C8B-B14F-4D97-AF65-F5344CB8AC3E}">
        <p14:creationId xmlns:p14="http://schemas.microsoft.com/office/powerpoint/2010/main" val="3598750769"/>
      </p:ext>
    </p:extLst>
  </p:cSld>
  <p:clrMap bg1="lt1" tx1="dk1" bg2="lt2" tx2="dk2" accent1="accent1" accent2="accent2" accent3="accent3" accent4="accent4" accent5="accent5" accent6="accent6" hlink="hlink" folHlink="folHlink"/>
  <p:sldLayoutIdLst>
    <p:sldLayoutId id="2147484599" r:id="rId1"/>
    <p:sldLayoutId id="214748460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9635631"/>
      </p:ext>
    </p:extLst>
  </p:cSld>
  <p:clrMap bg1="lt1" tx1="dk1" bg2="lt2" tx2="dk2" accent1="accent1" accent2="accent2" accent3="accent3" accent4="accent4" accent5="accent5" accent6="accent6" hlink="hlink" folHlink="folHlink"/>
  <p:sldLayoutIdLst>
    <p:sldLayoutId id="2147484585" r:id="rId1"/>
    <p:sldLayoutId id="2147483704" r:id="rId2"/>
    <p:sldLayoutId id="2147484583" r:id="rId3"/>
    <p:sldLayoutId id="2147483707"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157162" y="215900"/>
            <a:ext cx="5424600" cy="22701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4400" b="1" i="0" u="none" strike="noStrike" cap="none">
                <a:solidFill>
                  <a:schemeClr val="dk1"/>
                </a:solidFill>
                <a:latin typeface="Open Sans"/>
                <a:ea typeface="Open Sans"/>
                <a:cs typeface="Open Sans"/>
                <a:sym typeface="Open Sans"/>
              </a:defRPr>
            </a:lvl1pPr>
            <a:lvl2pPr marL="0" marR="0" lvl="1" indent="0" algn="l" rtl="0">
              <a:spcBef>
                <a:spcPts val="0"/>
              </a:spcBef>
              <a:spcAft>
                <a:spcPts val="0"/>
              </a:spcAft>
              <a:buSzPts val="1400"/>
              <a:buNone/>
              <a:defRPr sz="4400" b="1" i="0" u="none" strike="noStrike" cap="none">
                <a:solidFill>
                  <a:schemeClr val="dk1"/>
                </a:solidFill>
                <a:latin typeface="Open Sans"/>
                <a:ea typeface="Open Sans"/>
                <a:cs typeface="Open Sans"/>
                <a:sym typeface="Open Sans"/>
              </a:defRPr>
            </a:lvl2pPr>
            <a:lvl3pPr marL="0" marR="0" lvl="2" indent="0" algn="l" rtl="0">
              <a:spcBef>
                <a:spcPts val="0"/>
              </a:spcBef>
              <a:spcAft>
                <a:spcPts val="0"/>
              </a:spcAft>
              <a:buSzPts val="1400"/>
              <a:buNone/>
              <a:defRPr sz="4400" b="1" i="0" u="none" strike="noStrike" cap="none">
                <a:solidFill>
                  <a:schemeClr val="dk1"/>
                </a:solidFill>
                <a:latin typeface="Open Sans"/>
                <a:ea typeface="Open Sans"/>
                <a:cs typeface="Open Sans"/>
                <a:sym typeface="Open Sans"/>
              </a:defRPr>
            </a:lvl3pPr>
            <a:lvl4pPr marL="0" marR="0" lvl="3" indent="0" algn="l" rtl="0">
              <a:spcBef>
                <a:spcPts val="0"/>
              </a:spcBef>
              <a:spcAft>
                <a:spcPts val="0"/>
              </a:spcAft>
              <a:buSzPts val="1400"/>
              <a:buNone/>
              <a:defRPr sz="4400" b="1" i="0" u="none" strike="noStrike" cap="none">
                <a:solidFill>
                  <a:schemeClr val="dk1"/>
                </a:solidFill>
                <a:latin typeface="Open Sans"/>
                <a:ea typeface="Open Sans"/>
                <a:cs typeface="Open Sans"/>
                <a:sym typeface="Open Sans"/>
              </a:defRPr>
            </a:lvl4pPr>
            <a:lvl5pPr marL="0" marR="0" lvl="4" indent="0" algn="l" rtl="0">
              <a:spcBef>
                <a:spcPts val="0"/>
              </a:spcBef>
              <a:spcAft>
                <a:spcPts val="0"/>
              </a:spcAft>
              <a:buSzPts val="1400"/>
              <a:buNone/>
              <a:defRPr sz="4400" b="1" i="0" u="none" strike="noStrike" cap="none">
                <a:solidFill>
                  <a:schemeClr val="dk1"/>
                </a:solidFill>
                <a:latin typeface="Open Sans"/>
                <a:ea typeface="Open Sans"/>
                <a:cs typeface="Open Sans"/>
                <a:sym typeface="Open Sans"/>
              </a:defRPr>
            </a:lvl5pPr>
            <a:lvl6pPr marL="457200" marR="0" lvl="5" indent="0" algn="l" rtl="0">
              <a:spcBef>
                <a:spcPts val="0"/>
              </a:spcBef>
              <a:spcAft>
                <a:spcPts val="0"/>
              </a:spcAft>
              <a:buSzPts val="1400"/>
              <a:buNone/>
              <a:defRPr sz="4400" b="1" i="0" u="none" strike="noStrike" cap="none">
                <a:solidFill>
                  <a:schemeClr val="dk1"/>
                </a:solidFill>
                <a:latin typeface="Open Sans"/>
                <a:ea typeface="Open Sans"/>
                <a:cs typeface="Open Sans"/>
                <a:sym typeface="Open Sans"/>
              </a:defRPr>
            </a:lvl6pPr>
            <a:lvl7pPr marL="914400" marR="0" lvl="6" indent="0" algn="l" rtl="0">
              <a:spcBef>
                <a:spcPts val="0"/>
              </a:spcBef>
              <a:spcAft>
                <a:spcPts val="0"/>
              </a:spcAft>
              <a:buSzPts val="1400"/>
              <a:buNone/>
              <a:defRPr sz="4400" b="1" i="0" u="none" strike="noStrike" cap="none">
                <a:solidFill>
                  <a:schemeClr val="dk1"/>
                </a:solidFill>
                <a:latin typeface="Open Sans"/>
                <a:ea typeface="Open Sans"/>
                <a:cs typeface="Open Sans"/>
                <a:sym typeface="Open Sans"/>
              </a:defRPr>
            </a:lvl7pPr>
            <a:lvl8pPr marL="1371600" marR="0" lvl="7" indent="0" algn="l" rtl="0">
              <a:spcBef>
                <a:spcPts val="0"/>
              </a:spcBef>
              <a:spcAft>
                <a:spcPts val="0"/>
              </a:spcAft>
              <a:buSzPts val="1400"/>
              <a:buNone/>
              <a:defRPr sz="4400" b="1" i="0" u="none" strike="noStrike" cap="none">
                <a:solidFill>
                  <a:schemeClr val="dk1"/>
                </a:solidFill>
                <a:latin typeface="Open Sans"/>
                <a:ea typeface="Open Sans"/>
                <a:cs typeface="Open Sans"/>
                <a:sym typeface="Open Sans"/>
              </a:defRPr>
            </a:lvl8pPr>
            <a:lvl9pPr marL="1828800" marR="0" lvl="8" indent="0" algn="l" rtl="0">
              <a:spcBef>
                <a:spcPts val="0"/>
              </a:spcBef>
              <a:spcAft>
                <a:spcPts val="0"/>
              </a:spcAft>
              <a:buSzPts val="1400"/>
              <a:buNone/>
              <a:defRPr sz="4400" b="1" i="0" u="none" strike="noStrike" cap="none">
                <a:solidFill>
                  <a:schemeClr val="dk1"/>
                </a:solidFill>
                <a:latin typeface="Open Sans"/>
                <a:ea typeface="Open Sans"/>
                <a:cs typeface="Open Sans"/>
                <a:sym typeface="Open Sans"/>
              </a:defRPr>
            </a:lvl9pPr>
          </a:lstStyle>
          <a:p>
            <a:endParaRPr/>
          </a:p>
        </p:txBody>
      </p:sp>
      <p:sp>
        <p:nvSpPr>
          <p:cNvPr id="52" name="Google Shape;52;p13"/>
          <p:cNvSpPr txBox="1">
            <a:spLocks noGrp="1"/>
          </p:cNvSpPr>
          <p:nvPr>
            <p:ph type="body" idx="1"/>
          </p:nvPr>
        </p:nvSpPr>
        <p:spPr>
          <a:xfrm>
            <a:off x="5772150" y="3175000"/>
            <a:ext cx="2914500" cy="14193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400"/>
              </a:spcBef>
              <a:spcAft>
                <a:spcPts val="0"/>
              </a:spcAft>
              <a:buSzPts val="1400"/>
              <a:buNone/>
              <a:defRPr sz="2000" b="0" i="0" u="none" strike="noStrike" cap="none">
                <a:solidFill>
                  <a:schemeClr val="dk1"/>
                </a:solidFill>
                <a:latin typeface="Open Sans"/>
                <a:ea typeface="Open Sans"/>
                <a:cs typeface="Open Sans"/>
                <a:sym typeface="Open Sans"/>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5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6"/>
        <p:cNvGrpSpPr/>
        <p:nvPr/>
      </p:nvGrpSpPr>
      <p:grpSpPr>
        <a:xfrm>
          <a:off x="0" y="0"/>
          <a:ext cx="0" cy="0"/>
          <a:chOff x="0" y="0"/>
          <a:chExt cx="0" cy="0"/>
        </a:xfrm>
      </p:grpSpPr>
      <p:sp>
        <p:nvSpPr>
          <p:cNvPr id="57" name="Google Shape;57;p15"/>
          <p:cNvSpPr txBox="1">
            <a:spLocks noGrp="1"/>
          </p:cNvSpPr>
          <p:nvPr>
            <p:ph type="title"/>
          </p:nvPr>
        </p:nvSpPr>
        <p:spPr>
          <a:xfrm>
            <a:off x="214312" y="206375"/>
            <a:ext cx="8229600" cy="8574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3200" b="1" i="0" u="none" strike="noStrike" cap="none">
                <a:solidFill>
                  <a:schemeClr val="dk1"/>
                </a:solidFill>
                <a:latin typeface="Open Sans"/>
                <a:ea typeface="Open Sans"/>
                <a:cs typeface="Open Sans"/>
                <a:sym typeface="Open Sans"/>
              </a:defRPr>
            </a:lvl1pPr>
            <a:lvl2pPr marL="0" marR="0" lvl="1" indent="0" algn="l" rtl="0">
              <a:spcBef>
                <a:spcPts val="0"/>
              </a:spcBef>
              <a:spcAft>
                <a:spcPts val="0"/>
              </a:spcAft>
              <a:buSzPts val="1400"/>
              <a:buNone/>
              <a:defRPr sz="3200" b="1" i="0" u="none" strike="noStrike" cap="none">
                <a:solidFill>
                  <a:schemeClr val="dk1"/>
                </a:solidFill>
                <a:latin typeface="Open Sans"/>
                <a:ea typeface="Open Sans"/>
                <a:cs typeface="Open Sans"/>
                <a:sym typeface="Open Sans"/>
              </a:defRPr>
            </a:lvl2pPr>
            <a:lvl3pPr marL="0" marR="0" lvl="2" indent="0" algn="l" rtl="0">
              <a:spcBef>
                <a:spcPts val="0"/>
              </a:spcBef>
              <a:spcAft>
                <a:spcPts val="0"/>
              </a:spcAft>
              <a:buSzPts val="1400"/>
              <a:buNone/>
              <a:defRPr sz="3200" b="1" i="0" u="none" strike="noStrike" cap="none">
                <a:solidFill>
                  <a:schemeClr val="dk1"/>
                </a:solidFill>
                <a:latin typeface="Open Sans"/>
                <a:ea typeface="Open Sans"/>
                <a:cs typeface="Open Sans"/>
                <a:sym typeface="Open Sans"/>
              </a:defRPr>
            </a:lvl3pPr>
            <a:lvl4pPr marL="0" marR="0" lvl="3" indent="0" algn="l" rtl="0">
              <a:spcBef>
                <a:spcPts val="0"/>
              </a:spcBef>
              <a:spcAft>
                <a:spcPts val="0"/>
              </a:spcAft>
              <a:buSzPts val="1400"/>
              <a:buNone/>
              <a:defRPr sz="3200" b="1" i="0" u="none" strike="noStrike" cap="none">
                <a:solidFill>
                  <a:schemeClr val="dk1"/>
                </a:solidFill>
                <a:latin typeface="Open Sans"/>
                <a:ea typeface="Open Sans"/>
                <a:cs typeface="Open Sans"/>
                <a:sym typeface="Open Sans"/>
              </a:defRPr>
            </a:lvl4pPr>
            <a:lvl5pPr marL="0" marR="0" lvl="4" indent="0" algn="l" rtl="0">
              <a:spcBef>
                <a:spcPts val="0"/>
              </a:spcBef>
              <a:spcAft>
                <a:spcPts val="0"/>
              </a:spcAft>
              <a:buSzPts val="1400"/>
              <a:buNone/>
              <a:defRPr sz="3200" b="1" i="0" u="none" strike="noStrike" cap="none">
                <a:solidFill>
                  <a:schemeClr val="dk1"/>
                </a:solidFill>
                <a:latin typeface="Open Sans"/>
                <a:ea typeface="Open Sans"/>
                <a:cs typeface="Open Sans"/>
                <a:sym typeface="Open Sans"/>
              </a:defRPr>
            </a:lvl5pPr>
            <a:lvl6pPr marL="457200" marR="0" lvl="5" indent="0" algn="l" rtl="0">
              <a:spcBef>
                <a:spcPts val="0"/>
              </a:spcBef>
              <a:spcAft>
                <a:spcPts val="0"/>
              </a:spcAft>
              <a:buSzPts val="1400"/>
              <a:buNone/>
              <a:defRPr sz="3200" b="1" i="0" u="none" strike="noStrike" cap="none">
                <a:solidFill>
                  <a:schemeClr val="dk1"/>
                </a:solidFill>
                <a:latin typeface="Open Sans"/>
                <a:ea typeface="Open Sans"/>
                <a:cs typeface="Open Sans"/>
                <a:sym typeface="Open Sans"/>
              </a:defRPr>
            </a:lvl6pPr>
            <a:lvl7pPr marL="914400" marR="0" lvl="6" indent="0" algn="l" rtl="0">
              <a:spcBef>
                <a:spcPts val="0"/>
              </a:spcBef>
              <a:spcAft>
                <a:spcPts val="0"/>
              </a:spcAft>
              <a:buSzPts val="1400"/>
              <a:buNone/>
              <a:defRPr sz="3200" b="1" i="0" u="none" strike="noStrike" cap="none">
                <a:solidFill>
                  <a:schemeClr val="dk1"/>
                </a:solidFill>
                <a:latin typeface="Open Sans"/>
                <a:ea typeface="Open Sans"/>
                <a:cs typeface="Open Sans"/>
                <a:sym typeface="Open Sans"/>
              </a:defRPr>
            </a:lvl7pPr>
            <a:lvl8pPr marL="1371600" marR="0" lvl="7" indent="0" algn="l" rtl="0">
              <a:spcBef>
                <a:spcPts val="0"/>
              </a:spcBef>
              <a:spcAft>
                <a:spcPts val="0"/>
              </a:spcAft>
              <a:buSzPts val="1400"/>
              <a:buNone/>
              <a:defRPr sz="3200" b="1" i="0" u="none" strike="noStrike" cap="none">
                <a:solidFill>
                  <a:schemeClr val="dk1"/>
                </a:solidFill>
                <a:latin typeface="Open Sans"/>
                <a:ea typeface="Open Sans"/>
                <a:cs typeface="Open Sans"/>
                <a:sym typeface="Open Sans"/>
              </a:defRPr>
            </a:lvl8pPr>
            <a:lvl9pPr marL="1828800" marR="0" lvl="8" indent="0" algn="l" rtl="0">
              <a:spcBef>
                <a:spcPts val="0"/>
              </a:spcBef>
              <a:spcAft>
                <a:spcPts val="0"/>
              </a:spcAft>
              <a:buSzPts val="1400"/>
              <a:buNone/>
              <a:defRPr sz="3200" b="1" i="0" u="none" strike="noStrike" cap="none">
                <a:solidFill>
                  <a:schemeClr val="dk1"/>
                </a:solidFill>
                <a:latin typeface="Open Sans"/>
                <a:ea typeface="Open Sans"/>
                <a:cs typeface="Open Sans"/>
                <a:sym typeface="Open Sans"/>
              </a:defRPr>
            </a:lvl9pPr>
          </a:lstStyle>
          <a:p>
            <a:endParaRPr/>
          </a:p>
        </p:txBody>
      </p:sp>
      <p:sp>
        <p:nvSpPr>
          <p:cNvPr id="58" name="Google Shape;58;p15"/>
          <p:cNvSpPr txBox="1">
            <a:spLocks noGrp="1"/>
          </p:cNvSpPr>
          <p:nvPr>
            <p:ph type="body" idx="1"/>
          </p:nvPr>
        </p:nvSpPr>
        <p:spPr>
          <a:xfrm>
            <a:off x="214312" y="1200150"/>
            <a:ext cx="4110000" cy="33942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400"/>
              </a:spcBef>
              <a:spcAft>
                <a:spcPts val="0"/>
              </a:spcAft>
              <a:buSzPts val="1400"/>
              <a:buNone/>
              <a:defRPr sz="2000" b="0" i="0" u="none" strike="noStrike" cap="none">
                <a:solidFill>
                  <a:schemeClr val="dk1"/>
                </a:solidFill>
                <a:latin typeface="Open Sans"/>
                <a:ea typeface="Open Sans"/>
                <a:cs typeface="Open Sans"/>
                <a:sym typeface="Open Sans"/>
              </a:defRPr>
            </a:lvl1pPr>
            <a:lvl2pPr marL="914400" marR="0" lvl="1" indent="-228600" algn="l" rtl="0">
              <a:spcBef>
                <a:spcPts val="400"/>
              </a:spcBef>
              <a:spcAft>
                <a:spcPts val="0"/>
              </a:spcAft>
              <a:buSzPts val="1400"/>
              <a:buNone/>
              <a:defRPr sz="2000" b="0" i="0" u="none" strike="noStrike" cap="none">
                <a:solidFill>
                  <a:schemeClr val="dk1"/>
                </a:solidFill>
                <a:latin typeface="Open Sans"/>
                <a:ea typeface="Open Sans"/>
                <a:cs typeface="Open Sans"/>
                <a:sym typeface="Open Sans"/>
              </a:defRPr>
            </a:lvl2pPr>
            <a:lvl3pPr marL="1371600" marR="0" lvl="2" indent="-228600" algn="l" rtl="0">
              <a:spcBef>
                <a:spcPts val="400"/>
              </a:spcBef>
              <a:spcAft>
                <a:spcPts val="0"/>
              </a:spcAft>
              <a:buSzPts val="1400"/>
              <a:buNone/>
              <a:defRPr sz="2000" b="0" i="0" u="none" strike="noStrike" cap="none">
                <a:solidFill>
                  <a:schemeClr val="dk1"/>
                </a:solidFill>
                <a:latin typeface="Open Sans"/>
                <a:ea typeface="Open Sans"/>
                <a:cs typeface="Open Sans"/>
                <a:sym typeface="Open Sans"/>
              </a:defRPr>
            </a:lvl3pPr>
            <a:lvl4pPr marL="1828800" marR="0" lvl="3" indent="-228600" algn="l" rtl="0">
              <a:spcBef>
                <a:spcPts val="400"/>
              </a:spcBef>
              <a:spcAft>
                <a:spcPts val="0"/>
              </a:spcAft>
              <a:buSzPts val="1400"/>
              <a:buNone/>
              <a:defRPr sz="2000" b="0" i="0" u="none" strike="noStrike" cap="none">
                <a:solidFill>
                  <a:schemeClr val="dk1"/>
                </a:solidFill>
                <a:latin typeface="Open Sans"/>
                <a:ea typeface="Open Sans"/>
                <a:cs typeface="Open Sans"/>
                <a:sym typeface="Open Sans"/>
              </a:defRPr>
            </a:lvl4pPr>
            <a:lvl5pPr marL="2286000" marR="0" lvl="4" indent="-228600" algn="l" rtl="0">
              <a:spcBef>
                <a:spcPts val="400"/>
              </a:spcBef>
              <a:spcAft>
                <a:spcPts val="0"/>
              </a:spcAft>
              <a:buSzPts val="1400"/>
              <a:buNone/>
              <a:defRPr sz="2000" b="0" i="0" u="none" strike="noStrike" cap="none">
                <a:solidFill>
                  <a:schemeClr val="dk1"/>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grpSp>
        <p:nvGrpSpPr>
          <p:cNvPr id="8" name="Group 7"/>
          <p:cNvGrpSpPr/>
          <p:nvPr/>
        </p:nvGrpSpPr>
        <p:grpSpPr>
          <a:xfrm>
            <a:off x="0" y="0"/>
            <a:ext cx="9144000" cy="51435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866216" y="730251"/>
            <a:ext cx="6571060" cy="530223"/>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866216" y="1952625"/>
            <a:ext cx="6571060" cy="256222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89829" y="4793879"/>
            <a:ext cx="742949" cy="228599"/>
          </a:xfrm>
          <a:prstGeom prst="rect">
            <a:avLst/>
          </a:prstGeom>
        </p:spPr>
        <p:txBody>
          <a:bodyPr vert="horz" lIns="91440" tIns="45720" rIns="91440" bIns="45720" rtlCol="0" anchor="ctr"/>
          <a:lstStyle>
            <a:lvl1pPr algn="r">
              <a:defRPr sz="750" b="1" i="0">
                <a:solidFill>
                  <a:schemeClr val="accent1"/>
                </a:solidFill>
              </a:defRPr>
            </a:lvl1pPr>
          </a:lstStyle>
          <a:p>
            <a:fld id="{2BE451C3-0FF4-47C4-B829-773ADF60F88C}" type="datetimeFigureOut">
              <a:rPr lang="en-US" smtClean="0"/>
              <a:t>11/22/2023</a:t>
            </a:fld>
            <a:endParaRPr lang="en-US" dirty="0"/>
          </a:p>
        </p:txBody>
      </p:sp>
      <p:sp>
        <p:nvSpPr>
          <p:cNvPr id="5" name="Footer Placeholder 4"/>
          <p:cNvSpPr>
            <a:spLocks noGrp="1"/>
          </p:cNvSpPr>
          <p:nvPr>
            <p:ph type="ftr" sz="quarter" idx="3"/>
          </p:nvPr>
        </p:nvSpPr>
        <p:spPr>
          <a:xfrm>
            <a:off x="420833" y="4793879"/>
            <a:ext cx="2894846" cy="228601"/>
          </a:xfrm>
          <a:prstGeom prst="rect">
            <a:avLst/>
          </a:prstGeom>
        </p:spPr>
        <p:txBody>
          <a:bodyPr vert="horz" lIns="91440" tIns="45720" rIns="91440" bIns="45720" rtlCol="0" anchor="ctr"/>
          <a:lstStyle>
            <a:lvl1pPr algn="l">
              <a:defRPr sz="750" b="1" i="0">
                <a:solidFill>
                  <a:schemeClr val="accent1"/>
                </a:solidFill>
              </a:defRPr>
            </a:lvl1pPr>
          </a:lstStyle>
          <a:p>
            <a:endParaRPr lang="en-US" dirty="0"/>
          </a:p>
        </p:txBody>
      </p:sp>
      <p:sp>
        <p:nvSpPr>
          <p:cNvPr id="21" name="Rectangle 20"/>
          <p:cNvSpPr/>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7764406" y="221797"/>
            <a:ext cx="628649" cy="575765"/>
          </a:xfrm>
          <a:prstGeom prst="rect">
            <a:avLst/>
          </a:prstGeom>
        </p:spPr>
        <p:txBody>
          <a:bodyPr vert="horz" lIns="91440" tIns="45720" rIns="91440" bIns="45720" rtlCol="0" anchor="b"/>
          <a:lstStyle>
            <a:lvl1pPr algn="ctr">
              <a:defRPr sz="2100" b="0" i="0">
                <a:solidFill>
                  <a:schemeClr val="bg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80727693"/>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 id="2147483956" r:id="rId12"/>
    <p:sldLayoutId id="2147483957" r:id="rId13"/>
    <p:sldLayoutId id="2147483958" r:id="rId14"/>
    <p:sldLayoutId id="2147483959" r:id="rId15"/>
    <p:sldLayoutId id="2147483960" r:id="rId16"/>
    <p:sldLayoutId id="2147483961"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 name="Group guide" hidden="1">
            <a:extLst>
              <a:ext uri="{FF2B5EF4-FFF2-40B4-BE49-F238E27FC236}">
                <a16:creationId xmlns:a16="http://schemas.microsoft.com/office/drawing/2014/main" id="{E985DA37-A332-4770-BDA5-42D84824B99A}"/>
              </a:ext>
            </a:extLst>
          </p:cNvPr>
          <p:cNvGrpSpPr/>
          <p:nvPr userDrawn="1"/>
        </p:nvGrpSpPr>
        <p:grpSpPr>
          <a:xfrm>
            <a:off x="0" y="0"/>
            <a:ext cx="9144000" cy="675000"/>
            <a:chOff x="0" y="0"/>
            <a:chExt cx="12192000" cy="900000"/>
          </a:xfrm>
        </p:grpSpPr>
        <p:sp>
          <p:nvSpPr>
            <p:cNvPr id="11" name="Slide Number Placeholder 3">
              <a:extLst>
                <a:ext uri="{FF2B5EF4-FFF2-40B4-BE49-F238E27FC236}">
                  <a16:creationId xmlns:a16="http://schemas.microsoft.com/office/drawing/2014/main" id="{CF91F00B-1F3B-430E-A283-B4F9D9941BDE}"/>
                </a:ext>
              </a:extLst>
            </p:cNvPr>
            <p:cNvSpPr txBox="1">
              <a:spLocks/>
            </p:cNvSpPr>
            <p:nvPr userDrawn="1"/>
          </p:nvSpPr>
          <p:spPr>
            <a:xfrm>
              <a:off x="3362400" y="481818"/>
              <a:ext cx="270000" cy="15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AA811B-2EBD-4900-905E-5BE206449611}" type="slidenum">
                <a:rPr lang="en-GB" sz="1350" smtClean="0"/>
                <a:pPr/>
                <a:t>‹#›</a:t>
              </a:fld>
              <a:endParaRPr lang="en-GB" sz="1350" dirty="0"/>
            </a:p>
          </p:txBody>
        </p:sp>
        <p:sp>
          <p:nvSpPr>
            <p:cNvPr id="12" name="Rectangle 11">
              <a:extLst>
                <a:ext uri="{FF2B5EF4-FFF2-40B4-BE49-F238E27FC236}">
                  <a16:creationId xmlns:a16="http://schemas.microsoft.com/office/drawing/2014/main" id="{1FE622B8-F672-422B-8D00-701CE4CCEDFB}"/>
                </a:ext>
              </a:extLst>
            </p:cNvPr>
            <p:cNvSpPr/>
            <p:nvPr userDrawn="1"/>
          </p:nvSpPr>
          <p:spPr>
            <a:xfrm>
              <a:off x="0" y="0"/>
              <a:ext cx="539749" cy="90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3" name="Rectangle 12">
              <a:extLst>
                <a:ext uri="{FF2B5EF4-FFF2-40B4-BE49-F238E27FC236}">
                  <a16:creationId xmlns:a16="http://schemas.microsoft.com/office/drawing/2014/main" id="{B67FE2E9-90AC-4127-A151-0AC6F798925B}"/>
                </a:ext>
              </a:extLst>
            </p:cNvPr>
            <p:cNvSpPr/>
            <p:nvPr userDrawn="1"/>
          </p:nvSpPr>
          <p:spPr>
            <a:xfrm>
              <a:off x="540000" y="0"/>
              <a:ext cx="760163" cy="90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4" name="Rectangle 13">
              <a:extLst>
                <a:ext uri="{FF2B5EF4-FFF2-40B4-BE49-F238E27FC236}">
                  <a16:creationId xmlns:a16="http://schemas.microsoft.com/office/drawing/2014/main" id="{76A4C998-EDA8-4F3D-85DD-FA691F8E0A29}"/>
                </a:ext>
              </a:extLst>
            </p:cNvPr>
            <p:cNvSpPr/>
            <p:nvPr userDrawn="1"/>
          </p:nvSpPr>
          <p:spPr>
            <a:xfrm>
              <a:off x="1299600" y="0"/>
              <a:ext cx="179387" cy="90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5" name="Rectangle 14">
              <a:extLst>
                <a:ext uri="{FF2B5EF4-FFF2-40B4-BE49-F238E27FC236}">
                  <a16:creationId xmlns:a16="http://schemas.microsoft.com/office/drawing/2014/main" id="{EBC71813-76AD-4C6B-8849-F48EE09CE4DB}"/>
                </a:ext>
              </a:extLst>
            </p:cNvPr>
            <p:cNvSpPr/>
            <p:nvPr userDrawn="1"/>
          </p:nvSpPr>
          <p:spPr>
            <a:xfrm>
              <a:off x="1481236" y="0"/>
              <a:ext cx="760163" cy="90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6" name="Rectangle 15">
              <a:extLst>
                <a:ext uri="{FF2B5EF4-FFF2-40B4-BE49-F238E27FC236}">
                  <a16:creationId xmlns:a16="http://schemas.microsoft.com/office/drawing/2014/main" id="{585C3B98-E905-4981-B031-8990C3C8B06D}"/>
                </a:ext>
              </a:extLst>
            </p:cNvPr>
            <p:cNvSpPr/>
            <p:nvPr userDrawn="1"/>
          </p:nvSpPr>
          <p:spPr>
            <a:xfrm>
              <a:off x="2241000" y="0"/>
              <a:ext cx="179387" cy="90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7" name="Rectangle 16">
              <a:extLst>
                <a:ext uri="{FF2B5EF4-FFF2-40B4-BE49-F238E27FC236}">
                  <a16:creationId xmlns:a16="http://schemas.microsoft.com/office/drawing/2014/main" id="{A82C2C86-A82E-429D-945C-27AF21DF2D05}"/>
                </a:ext>
              </a:extLst>
            </p:cNvPr>
            <p:cNvSpPr/>
            <p:nvPr userDrawn="1"/>
          </p:nvSpPr>
          <p:spPr>
            <a:xfrm>
              <a:off x="2422472" y="0"/>
              <a:ext cx="760163" cy="90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8" name="Rectangle 17">
              <a:extLst>
                <a:ext uri="{FF2B5EF4-FFF2-40B4-BE49-F238E27FC236}">
                  <a16:creationId xmlns:a16="http://schemas.microsoft.com/office/drawing/2014/main" id="{6B3F4B88-DBC2-4774-8709-5C2EA2FDB812}"/>
                </a:ext>
              </a:extLst>
            </p:cNvPr>
            <p:cNvSpPr/>
            <p:nvPr userDrawn="1"/>
          </p:nvSpPr>
          <p:spPr>
            <a:xfrm>
              <a:off x="3182400" y="0"/>
              <a:ext cx="179387" cy="90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9" name="Rectangle 18">
              <a:extLst>
                <a:ext uri="{FF2B5EF4-FFF2-40B4-BE49-F238E27FC236}">
                  <a16:creationId xmlns:a16="http://schemas.microsoft.com/office/drawing/2014/main" id="{249E338A-F780-432C-9929-7C2FA4A4E131}"/>
                </a:ext>
              </a:extLst>
            </p:cNvPr>
            <p:cNvSpPr/>
            <p:nvPr userDrawn="1"/>
          </p:nvSpPr>
          <p:spPr>
            <a:xfrm>
              <a:off x="3363708" y="0"/>
              <a:ext cx="760163" cy="90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0" name="Rectangle 19">
              <a:extLst>
                <a:ext uri="{FF2B5EF4-FFF2-40B4-BE49-F238E27FC236}">
                  <a16:creationId xmlns:a16="http://schemas.microsoft.com/office/drawing/2014/main" id="{EE37327B-583B-40AB-8D04-E7B95EA9BEF2}"/>
                </a:ext>
              </a:extLst>
            </p:cNvPr>
            <p:cNvSpPr/>
            <p:nvPr userDrawn="1"/>
          </p:nvSpPr>
          <p:spPr>
            <a:xfrm>
              <a:off x="4123800" y="0"/>
              <a:ext cx="179387" cy="90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1" name="Rectangle 20">
              <a:extLst>
                <a:ext uri="{FF2B5EF4-FFF2-40B4-BE49-F238E27FC236}">
                  <a16:creationId xmlns:a16="http://schemas.microsoft.com/office/drawing/2014/main" id="{9175DAB5-5A90-4EA2-86B6-925B496E6EC6}"/>
                </a:ext>
              </a:extLst>
            </p:cNvPr>
            <p:cNvSpPr/>
            <p:nvPr userDrawn="1"/>
          </p:nvSpPr>
          <p:spPr>
            <a:xfrm>
              <a:off x="4304944" y="0"/>
              <a:ext cx="760163" cy="90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2" name="Rectangle 21">
              <a:extLst>
                <a:ext uri="{FF2B5EF4-FFF2-40B4-BE49-F238E27FC236}">
                  <a16:creationId xmlns:a16="http://schemas.microsoft.com/office/drawing/2014/main" id="{B55E3ED5-D435-46B0-A3BB-580299F0836C}"/>
                </a:ext>
              </a:extLst>
            </p:cNvPr>
            <p:cNvSpPr/>
            <p:nvPr userDrawn="1"/>
          </p:nvSpPr>
          <p:spPr>
            <a:xfrm>
              <a:off x="5065200" y="0"/>
              <a:ext cx="179387" cy="90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3" name="Rectangle 22">
              <a:extLst>
                <a:ext uri="{FF2B5EF4-FFF2-40B4-BE49-F238E27FC236}">
                  <a16:creationId xmlns:a16="http://schemas.microsoft.com/office/drawing/2014/main" id="{B34C85DA-E7B5-4762-BBCE-DF677ED45B50}"/>
                </a:ext>
              </a:extLst>
            </p:cNvPr>
            <p:cNvSpPr/>
            <p:nvPr userDrawn="1"/>
          </p:nvSpPr>
          <p:spPr>
            <a:xfrm>
              <a:off x="5246180" y="0"/>
              <a:ext cx="760163" cy="90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4" name="Rectangle 23">
              <a:extLst>
                <a:ext uri="{FF2B5EF4-FFF2-40B4-BE49-F238E27FC236}">
                  <a16:creationId xmlns:a16="http://schemas.microsoft.com/office/drawing/2014/main" id="{4C5CBB31-C438-491A-9BD2-9E9A20743A9D}"/>
                </a:ext>
              </a:extLst>
            </p:cNvPr>
            <p:cNvSpPr/>
            <p:nvPr userDrawn="1"/>
          </p:nvSpPr>
          <p:spPr>
            <a:xfrm>
              <a:off x="6006600" y="0"/>
              <a:ext cx="179387" cy="90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5" name="Rectangle 24">
              <a:extLst>
                <a:ext uri="{FF2B5EF4-FFF2-40B4-BE49-F238E27FC236}">
                  <a16:creationId xmlns:a16="http://schemas.microsoft.com/office/drawing/2014/main" id="{6A42A0C8-1264-4ECA-B65F-FE50640421C6}"/>
                </a:ext>
              </a:extLst>
            </p:cNvPr>
            <p:cNvSpPr/>
            <p:nvPr userDrawn="1"/>
          </p:nvSpPr>
          <p:spPr>
            <a:xfrm>
              <a:off x="6187416" y="0"/>
              <a:ext cx="760163" cy="90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6" name="Rectangle 25">
              <a:extLst>
                <a:ext uri="{FF2B5EF4-FFF2-40B4-BE49-F238E27FC236}">
                  <a16:creationId xmlns:a16="http://schemas.microsoft.com/office/drawing/2014/main" id="{FCD5F723-CD3A-4A32-8CD7-5596EAB5AD2E}"/>
                </a:ext>
              </a:extLst>
            </p:cNvPr>
            <p:cNvSpPr/>
            <p:nvPr userDrawn="1"/>
          </p:nvSpPr>
          <p:spPr>
            <a:xfrm>
              <a:off x="6948000" y="0"/>
              <a:ext cx="179387" cy="90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7" name="Rectangle 26">
              <a:extLst>
                <a:ext uri="{FF2B5EF4-FFF2-40B4-BE49-F238E27FC236}">
                  <a16:creationId xmlns:a16="http://schemas.microsoft.com/office/drawing/2014/main" id="{C2CD6379-E499-4471-9E66-B12E22A860A1}"/>
                </a:ext>
              </a:extLst>
            </p:cNvPr>
            <p:cNvSpPr/>
            <p:nvPr userDrawn="1"/>
          </p:nvSpPr>
          <p:spPr>
            <a:xfrm>
              <a:off x="7128652" y="0"/>
              <a:ext cx="760163" cy="90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8" name="Rectangle 27">
              <a:extLst>
                <a:ext uri="{FF2B5EF4-FFF2-40B4-BE49-F238E27FC236}">
                  <a16:creationId xmlns:a16="http://schemas.microsoft.com/office/drawing/2014/main" id="{12F954B9-DAFE-4935-9A4A-2E32BB71A796}"/>
                </a:ext>
              </a:extLst>
            </p:cNvPr>
            <p:cNvSpPr/>
            <p:nvPr userDrawn="1"/>
          </p:nvSpPr>
          <p:spPr>
            <a:xfrm>
              <a:off x="7889400" y="0"/>
              <a:ext cx="179387" cy="90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9" name="Rectangle 28">
              <a:extLst>
                <a:ext uri="{FF2B5EF4-FFF2-40B4-BE49-F238E27FC236}">
                  <a16:creationId xmlns:a16="http://schemas.microsoft.com/office/drawing/2014/main" id="{96E7E691-112B-4BD5-B618-B58C74FD9358}"/>
                </a:ext>
              </a:extLst>
            </p:cNvPr>
            <p:cNvSpPr/>
            <p:nvPr userDrawn="1"/>
          </p:nvSpPr>
          <p:spPr>
            <a:xfrm>
              <a:off x="8069888" y="0"/>
              <a:ext cx="760163" cy="90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30" name="Rectangle 29">
              <a:extLst>
                <a:ext uri="{FF2B5EF4-FFF2-40B4-BE49-F238E27FC236}">
                  <a16:creationId xmlns:a16="http://schemas.microsoft.com/office/drawing/2014/main" id="{9DFF8352-568B-4780-8900-DB0385591717}"/>
                </a:ext>
              </a:extLst>
            </p:cNvPr>
            <p:cNvSpPr/>
            <p:nvPr userDrawn="1"/>
          </p:nvSpPr>
          <p:spPr>
            <a:xfrm>
              <a:off x="8830800" y="0"/>
              <a:ext cx="179387" cy="90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31" name="Rectangle 30">
              <a:extLst>
                <a:ext uri="{FF2B5EF4-FFF2-40B4-BE49-F238E27FC236}">
                  <a16:creationId xmlns:a16="http://schemas.microsoft.com/office/drawing/2014/main" id="{CBEEFC0A-631B-41D4-9984-2E629EB7E7E2}"/>
                </a:ext>
              </a:extLst>
            </p:cNvPr>
            <p:cNvSpPr/>
            <p:nvPr userDrawn="1"/>
          </p:nvSpPr>
          <p:spPr>
            <a:xfrm>
              <a:off x="9011124" y="0"/>
              <a:ext cx="760163" cy="90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32" name="Rectangle 31">
              <a:extLst>
                <a:ext uri="{FF2B5EF4-FFF2-40B4-BE49-F238E27FC236}">
                  <a16:creationId xmlns:a16="http://schemas.microsoft.com/office/drawing/2014/main" id="{CB929431-BD6A-45BC-A306-4CFE1F3BB180}"/>
                </a:ext>
              </a:extLst>
            </p:cNvPr>
            <p:cNvSpPr/>
            <p:nvPr userDrawn="1"/>
          </p:nvSpPr>
          <p:spPr>
            <a:xfrm>
              <a:off x="9772200" y="0"/>
              <a:ext cx="179387" cy="90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33" name="Rectangle 32">
              <a:extLst>
                <a:ext uri="{FF2B5EF4-FFF2-40B4-BE49-F238E27FC236}">
                  <a16:creationId xmlns:a16="http://schemas.microsoft.com/office/drawing/2014/main" id="{18D9816D-E982-46F9-97D3-C05CA83A3B9D}"/>
                </a:ext>
              </a:extLst>
            </p:cNvPr>
            <p:cNvSpPr/>
            <p:nvPr userDrawn="1"/>
          </p:nvSpPr>
          <p:spPr>
            <a:xfrm>
              <a:off x="9952360" y="0"/>
              <a:ext cx="760163" cy="90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34" name="Rectangle 33">
              <a:extLst>
                <a:ext uri="{FF2B5EF4-FFF2-40B4-BE49-F238E27FC236}">
                  <a16:creationId xmlns:a16="http://schemas.microsoft.com/office/drawing/2014/main" id="{6D63B170-C73A-4272-B9CD-EF8F90438771}"/>
                </a:ext>
              </a:extLst>
            </p:cNvPr>
            <p:cNvSpPr/>
            <p:nvPr userDrawn="1"/>
          </p:nvSpPr>
          <p:spPr>
            <a:xfrm>
              <a:off x="10713600" y="0"/>
              <a:ext cx="179387" cy="90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35" name="Rectangle 34">
              <a:extLst>
                <a:ext uri="{FF2B5EF4-FFF2-40B4-BE49-F238E27FC236}">
                  <a16:creationId xmlns:a16="http://schemas.microsoft.com/office/drawing/2014/main" id="{839930CA-85CD-4FA9-A2A1-7AD604B5E55E}"/>
                </a:ext>
              </a:extLst>
            </p:cNvPr>
            <p:cNvSpPr/>
            <p:nvPr userDrawn="1"/>
          </p:nvSpPr>
          <p:spPr>
            <a:xfrm>
              <a:off x="10893600" y="0"/>
              <a:ext cx="760163" cy="90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36" name="Rectangle 35">
              <a:extLst>
                <a:ext uri="{FF2B5EF4-FFF2-40B4-BE49-F238E27FC236}">
                  <a16:creationId xmlns:a16="http://schemas.microsoft.com/office/drawing/2014/main" id="{FE3DA1E3-7FE7-4866-8EE9-370387D65889}"/>
                </a:ext>
              </a:extLst>
            </p:cNvPr>
            <p:cNvSpPr/>
            <p:nvPr userDrawn="1"/>
          </p:nvSpPr>
          <p:spPr>
            <a:xfrm>
              <a:off x="11652251" y="0"/>
              <a:ext cx="539749" cy="90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grpSp>
      <p:sp>
        <p:nvSpPr>
          <p:cNvPr id="2" name="Date Placeholder 1" hidden="1">
            <a:extLst>
              <a:ext uri="{FF2B5EF4-FFF2-40B4-BE49-F238E27FC236}">
                <a16:creationId xmlns:a16="http://schemas.microsoft.com/office/drawing/2014/main" id="{0643F1B6-0743-4D14-8B95-B030120DE5D1}"/>
              </a:ext>
            </a:extLst>
          </p:cNvPr>
          <p:cNvSpPr>
            <a:spLocks noGrp="1"/>
          </p:cNvSpPr>
          <p:nvPr>
            <p:ph type="dt" sz="half" idx="2"/>
          </p:nvPr>
        </p:nvSpPr>
        <p:spPr>
          <a:xfrm>
            <a:off x="9144900" y="5143500"/>
            <a:ext cx="0" cy="0"/>
          </a:xfrm>
          <a:prstGeom prst="rect">
            <a:avLst/>
          </a:prstGeom>
        </p:spPr>
        <p:txBody>
          <a:bodyPr vert="horz" lIns="0" tIns="0" rIns="0" bIns="0" rtlCol="0" anchor="t" anchorCtr="0"/>
          <a:lstStyle>
            <a:lvl1pPr algn="l">
              <a:defRPr sz="100">
                <a:noFill/>
              </a:defRPr>
            </a:lvl1pPr>
          </a:lstStyle>
          <a:p>
            <a:fld id="{221B9DF5-CDEF-4CCF-9D82-8104D7EEA7ED}" type="datetime4">
              <a:rPr lang="en-GB" smtClean="0"/>
              <a:t>22 November 2023</a:t>
            </a:fld>
            <a:endParaRPr lang="en-GB" dirty="0"/>
          </a:p>
        </p:txBody>
      </p:sp>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405000" y="680400"/>
            <a:ext cx="8334900" cy="804600"/>
          </a:xfrm>
          <a:prstGeom prst="rect">
            <a:avLst/>
          </a:prstGeom>
        </p:spPr>
        <p:txBody>
          <a:bodyPr vert="horz" lIns="0" tIns="0" rIns="0" bIns="0" rtlCol="0" anchor="t" anchorCtr="0">
            <a:noAutofit/>
          </a:bodyPr>
          <a:lstStyle/>
          <a:p>
            <a:r>
              <a:rPr lang="en-GB" dirty="0"/>
              <a:t>Click to add title</a:t>
            </a:r>
          </a:p>
        </p:txBody>
      </p:sp>
      <p:sp>
        <p:nvSpPr>
          <p:cNvPr id="3" name="Text Placeholder 2"/>
          <p:cNvSpPr>
            <a:spLocks noGrp="1"/>
          </p:cNvSpPr>
          <p:nvPr>
            <p:ph type="body" idx="1"/>
          </p:nvPr>
        </p:nvSpPr>
        <p:spPr>
          <a:xfrm>
            <a:off x="404999" y="1485000"/>
            <a:ext cx="8334900" cy="3253500"/>
          </a:xfrm>
          <a:prstGeom prst="rect">
            <a:avLst/>
          </a:prstGeom>
        </p:spPr>
        <p:txBody>
          <a:bodyPr vert="horz" lIns="0" tIns="0" rIns="0" bIns="0" rtlCol="0">
            <a:noAutofit/>
          </a:bodyPr>
          <a:lstStyle/>
          <a:p>
            <a:pPr lvl="0"/>
            <a:r>
              <a:rPr lang="en-GB" noProof="0" dirty="0"/>
              <a:t>Level 1 (Enter+TAB for next text level, SHIFT+TAB to go back in levels)</a:t>
            </a:r>
          </a:p>
          <a:p>
            <a:pPr lvl="1"/>
            <a:r>
              <a:rPr lang="en-GB" noProof="0" dirty="0"/>
              <a:t>Level 2</a:t>
            </a:r>
          </a:p>
          <a:p>
            <a:pPr lvl="2"/>
            <a:r>
              <a:rPr lang="en-GB" noProof="0" dirty="0"/>
              <a:t>Level 3</a:t>
            </a:r>
          </a:p>
          <a:p>
            <a:pPr lvl="3"/>
            <a:r>
              <a:rPr lang="en-GB" noProof="0" dirty="0"/>
              <a:t>Level 4, Header</a:t>
            </a:r>
          </a:p>
          <a:p>
            <a:pPr lvl="4"/>
            <a:r>
              <a:rPr lang="en-GB" noProof="0" dirty="0"/>
              <a:t>Level 5, Body</a:t>
            </a:r>
          </a:p>
          <a:p>
            <a:pPr lvl="5"/>
            <a:r>
              <a:rPr lang="en-GB" noProof="0" dirty="0"/>
              <a:t>Level 6</a:t>
            </a:r>
          </a:p>
          <a:p>
            <a:pPr lvl="6"/>
            <a:r>
              <a:rPr lang="en-GB" noProof="0" dirty="0"/>
              <a:t>Level 7</a:t>
            </a:r>
          </a:p>
          <a:p>
            <a:pPr lvl="7"/>
            <a:r>
              <a:rPr lang="en-GB" noProof="0" dirty="0"/>
              <a:t>Level 8</a:t>
            </a:r>
          </a:p>
          <a:p>
            <a:pPr lvl="8"/>
            <a:r>
              <a:rPr lang="en-GB" noProof="0" dirty="0"/>
              <a:t>Level 9, </a:t>
            </a:r>
            <a:r>
              <a:rPr lang="en-GB" dirty="0"/>
              <a:t>Highlight</a:t>
            </a:r>
            <a:endParaRPr lang="en-GB" noProof="0" dirty="0"/>
          </a:p>
        </p:txBody>
      </p:sp>
      <p:sp>
        <p:nvSpPr>
          <p:cNvPr id="8" name="Footer Placeholder 7">
            <a:extLst>
              <a:ext uri="{FF2B5EF4-FFF2-40B4-BE49-F238E27FC236}">
                <a16:creationId xmlns:a16="http://schemas.microsoft.com/office/drawing/2014/main" id="{69460BDC-2796-43E8-A075-B3BFBC3B28E3}"/>
              </a:ext>
            </a:extLst>
          </p:cNvPr>
          <p:cNvSpPr>
            <a:spLocks noGrp="1"/>
          </p:cNvSpPr>
          <p:nvPr>
            <p:ph type="ftr" sz="quarter" idx="3"/>
          </p:nvPr>
        </p:nvSpPr>
        <p:spPr>
          <a:xfrm>
            <a:off x="2770199" y="361364"/>
            <a:ext cx="3851709" cy="116100"/>
          </a:xfrm>
          <a:prstGeom prst="rect">
            <a:avLst/>
          </a:prstGeom>
        </p:spPr>
        <p:txBody>
          <a:bodyPr vert="horz" lIns="0" tIns="0" rIns="0" bIns="0" rtlCol="0" anchor="t" anchorCtr="0"/>
          <a:lstStyle>
            <a:lvl1pPr algn="l">
              <a:defRPr sz="675">
                <a:solidFill>
                  <a:schemeClr val="accent1"/>
                </a:solidFill>
              </a:defRPr>
            </a:lvl1pPr>
          </a:lstStyle>
          <a:p>
            <a:endParaRPr lang="en-GB" dirty="0"/>
          </a:p>
        </p:txBody>
      </p:sp>
      <p:sp>
        <p:nvSpPr>
          <p:cNvPr id="9" name="Slide Number Placeholder 8">
            <a:extLst>
              <a:ext uri="{FF2B5EF4-FFF2-40B4-BE49-F238E27FC236}">
                <a16:creationId xmlns:a16="http://schemas.microsoft.com/office/drawing/2014/main" id="{5942516E-ED5A-4F68-B285-E8D0CC42F948}"/>
              </a:ext>
            </a:extLst>
          </p:cNvPr>
          <p:cNvSpPr>
            <a:spLocks noGrp="1"/>
          </p:cNvSpPr>
          <p:nvPr>
            <p:ph type="sldNum" sz="quarter" idx="4"/>
          </p:nvPr>
        </p:nvSpPr>
        <p:spPr>
          <a:xfrm>
            <a:off x="2521800" y="361364"/>
            <a:ext cx="202500" cy="116100"/>
          </a:xfrm>
          <a:prstGeom prst="rect">
            <a:avLst/>
          </a:prstGeom>
        </p:spPr>
        <p:txBody>
          <a:bodyPr vert="horz" lIns="0" tIns="0" rIns="0" bIns="0" rtlCol="0" anchor="t" anchorCtr="0"/>
          <a:lstStyle>
            <a:lvl1pPr algn="l">
              <a:defRPr sz="675">
                <a:solidFill>
                  <a:schemeClr val="accent1"/>
                </a:solidFill>
              </a:defRPr>
            </a:lvl1p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1062637981"/>
      </p:ext>
    </p:extLst>
  </p:cSld>
  <p:clrMap bg1="lt1" tx1="dk1" bg2="lt2" tx2="dk2" accent1="accent1" accent2="accent2" accent3="accent3" accent4="accent4" accent5="accent5" accent6="accent6" hlink="hlink" folHlink="folHlink"/>
  <p:sldLayoutIdLst>
    <p:sldLayoutId id="2147483963" r:id="rId1"/>
    <p:sldLayoutId id="2147483964" r:id="rId2"/>
    <p:sldLayoutId id="2147483965" r:id="rId3"/>
    <p:sldLayoutId id="2147483966" r:id="rId4"/>
    <p:sldLayoutId id="2147483967" r:id="rId5"/>
    <p:sldLayoutId id="2147483968" r:id="rId6"/>
    <p:sldLayoutId id="2147483969" r:id="rId7"/>
    <p:sldLayoutId id="2147483970" r:id="rId8"/>
    <p:sldLayoutId id="2147483971" r:id="rId9"/>
    <p:sldLayoutId id="2147483972" r:id="rId10"/>
    <p:sldLayoutId id="2147483973" r:id="rId11"/>
    <p:sldLayoutId id="2147483974" r:id="rId12"/>
    <p:sldLayoutId id="2147483975" r:id="rId13"/>
    <p:sldLayoutId id="2147483976" r:id="rId14"/>
    <p:sldLayoutId id="2147483977" r:id="rId15"/>
    <p:sldLayoutId id="2147483978" r:id="rId16"/>
    <p:sldLayoutId id="2147483979" r:id="rId17"/>
    <p:sldLayoutId id="2147483980" r:id="rId18"/>
    <p:sldLayoutId id="2147483981" r:id="rId19"/>
    <p:sldLayoutId id="2147483982" r:id="rId20"/>
    <p:sldLayoutId id="2147483983" r:id="rId21"/>
    <p:sldLayoutId id="2147483984" r:id="rId22"/>
    <p:sldLayoutId id="2147483985" r:id="rId23"/>
    <p:sldLayoutId id="2147483986" r:id="rId24"/>
    <p:sldLayoutId id="2147483987" r:id="rId25"/>
    <p:sldLayoutId id="2147483988" r:id="rId26"/>
    <p:sldLayoutId id="2147483989" r:id="rId27"/>
    <p:sldLayoutId id="2147483990" r:id="rId28"/>
    <p:sldLayoutId id="2147483991" r:id="rId29"/>
    <p:sldLayoutId id="2147483992" r:id="rId30"/>
    <p:sldLayoutId id="2147483993" r:id="rId31"/>
    <p:sldLayoutId id="2147483994" r:id="rId32"/>
    <p:sldLayoutId id="2147483995" r:id="rId33"/>
    <p:sldLayoutId id="2147483996" r:id="rId34"/>
    <p:sldLayoutId id="2147483997" r:id="rId35"/>
    <p:sldLayoutId id="2147483998" r:id="rId36"/>
    <p:sldLayoutId id="2147483999" r:id="rId37"/>
    <p:sldLayoutId id="2147484000" r:id="rId38"/>
    <p:sldLayoutId id="2147484001" r:id="rId39"/>
    <p:sldLayoutId id="2147484002" r:id="rId40"/>
    <p:sldLayoutId id="2147484003" r:id="rId41"/>
    <p:sldLayoutId id="2147484004" r:id="rId42"/>
    <p:sldLayoutId id="2147484005" r:id="rId43"/>
    <p:sldLayoutId id="2147484006" r:id="rId44"/>
    <p:sldLayoutId id="2147484007" r:id="rId45"/>
    <p:sldLayoutId id="2147484008" r:id="rId46"/>
    <p:sldLayoutId id="2147484009" r:id="rId47"/>
    <p:sldLayoutId id="2147484010" r:id="rId48"/>
    <p:sldLayoutId id="2147484011" r:id="rId49"/>
    <p:sldLayoutId id="2147484012" r:id="rId50"/>
    <p:sldLayoutId id="2147484013" r:id="rId51"/>
    <p:sldLayoutId id="2147484014" r:id="rId52"/>
    <p:sldLayoutId id="2147484015" r:id="rId53"/>
    <p:sldLayoutId id="2147484016" r:id="rId54"/>
    <p:sldLayoutId id="2147484017" r:id="rId55"/>
    <p:sldLayoutId id="2147484018" r:id="rId56"/>
    <p:sldLayoutId id="2147484019" r:id="rId57"/>
    <p:sldLayoutId id="2147484020" r:id="rId58"/>
    <p:sldLayoutId id="2147484021" r:id="rId59"/>
    <p:sldLayoutId id="2147484022" r:id="rId60"/>
    <p:sldLayoutId id="2147484023" r:id="rId61"/>
    <p:sldLayoutId id="2147484024" r:id="rId62"/>
    <p:sldLayoutId id="2147484025" r:id="rId63"/>
    <p:sldLayoutId id="2147484026" r:id="rId64"/>
    <p:sldLayoutId id="2147484027" r:id="rId65"/>
    <p:sldLayoutId id="2147484028" r:id="rId66"/>
    <p:sldLayoutId id="2147484029" r:id="rId67"/>
    <p:sldLayoutId id="2147484030" r:id="rId68"/>
    <p:sldLayoutId id="2147484031" r:id="rId69"/>
    <p:sldLayoutId id="2147484032" r:id="rId70"/>
  </p:sldLayoutIdLst>
  <p:hf hdr="0" ftr="0"/>
  <p:txStyles>
    <p:titleStyle>
      <a:lvl1pPr algn="l" defTabSz="914400" rtl="0" eaLnBrk="1" latinLnBrk="0" hangingPunct="1">
        <a:lnSpc>
          <a:spcPct val="90000"/>
        </a:lnSpc>
        <a:spcBef>
          <a:spcPct val="0"/>
        </a:spcBef>
        <a:buNone/>
        <a:defRPr sz="2800" kern="1200">
          <a:solidFill>
            <a:schemeClr val="tx1"/>
          </a:solidFill>
          <a:latin typeface="+mj-lt"/>
          <a:ea typeface="+mj-ea"/>
          <a:cs typeface="+mj-cs"/>
        </a:defRPr>
      </a:lvl1pPr>
    </p:titleStyle>
    <p:bodyStyle>
      <a:lvl1pPr marL="180000" indent="-180000" algn="l" defTabSz="914400" rtl="0" eaLnBrk="1" latinLnBrk="0" hangingPunct="1">
        <a:lnSpc>
          <a:spcPct val="120000"/>
        </a:lnSpc>
        <a:spcBef>
          <a:spcPts val="500"/>
        </a:spcBef>
        <a:spcAft>
          <a:spcPts val="500"/>
        </a:spcAft>
        <a:buFont typeface="Arial" panose="020B0604020202020204" pitchFamily="34" charset="0"/>
        <a:buChar char="•"/>
        <a:defRPr sz="1400" kern="1200">
          <a:solidFill>
            <a:schemeClr val="tx1"/>
          </a:solidFill>
          <a:latin typeface="+mn-lt"/>
          <a:ea typeface="+mn-ea"/>
          <a:cs typeface="+mn-cs"/>
        </a:defRPr>
      </a:lvl1pPr>
      <a:lvl2pPr marL="360000" indent="-180000" algn="l" defTabSz="914400" rtl="0" eaLnBrk="1" latinLnBrk="0" hangingPunct="1">
        <a:lnSpc>
          <a:spcPct val="120000"/>
        </a:lnSpc>
        <a:spcBef>
          <a:spcPts val="500"/>
        </a:spcBef>
        <a:spcAft>
          <a:spcPts val="500"/>
        </a:spcAft>
        <a:buFont typeface="Arial" panose="020B0604020202020204" pitchFamily="34" charset="0"/>
        <a:buChar char="•"/>
        <a:defRPr sz="1400" kern="1200">
          <a:solidFill>
            <a:schemeClr val="tx1"/>
          </a:solidFill>
          <a:latin typeface="+mn-lt"/>
          <a:ea typeface="+mn-ea"/>
          <a:cs typeface="+mn-cs"/>
        </a:defRPr>
      </a:lvl2pPr>
      <a:lvl3pPr marL="540000" indent="-180000" algn="l" defTabSz="914400" rtl="0" eaLnBrk="1" latinLnBrk="0" hangingPunct="1">
        <a:lnSpc>
          <a:spcPct val="120000"/>
        </a:lnSpc>
        <a:spcBef>
          <a:spcPts val="500"/>
        </a:spcBef>
        <a:spcAft>
          <a:spcPts val="500"/>
        </a:spcAft>
        <a:buFont typeface="Arial" panose="020B06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500"/>
        </a:spcBef>
        <a:spcAft>
          <a:spcPts val="0"/>
        </a:spcAft>
        <a:buFont typeface="Arial" panose="020B0604020202020204" pitchFamily="34" charset="0"/>
        <a:buChar char="​"/>
        <a:defRPr sz="1400" b="1" kern="1200" cap="none" baseline="0">
          <a:solidFill>
            <a:schemeClr val="tx1"/>
          </a:solidFill>
          <a:latin typeface="+mj-lt"/>
          <a:ea typeface="+mn-ea"/>
          <a:cs typeface="+mn-cs"/>
        </a:defRPr>
      </a:lvl4pPr>
      <a:lvl5pPr marL="0" indent="0" algn="l" defTabSz="914400" rtl="0" eaLnBrk="1" latinLnBrk="0" hangingPunct="1">
        <a:lnSpc>
          <a:spcPct val="120000"/>
        </a:lnSpc>
        <a:spcBef>
          <a:spcPts val="500"/>
        </a:spcBef>
        <a:spcAft>
          <a:spcPts val="500"/>
        </a:spcAft>
        <a:buFont typeface="Arial" panose="020B0604020202020204" pitchFamily="34" charset="0"/>
        <a:buChar char="​"/>
        <a:tabLst/>
        <a:defRPr sz="1400" kern="1200">
          <a:solidFill>
            <a:schemeClr val="tx1"/>
          </a:solidFill>
          <a:latin typeface="+mn-lt"/>
          <a:ea typeface="+mn-ea"/>
          <a:cs typeface="+mn-cs"/>
        </a:defRPr>
      </a:lvl5pPr>
      <a:lvl6pPr marL="0" indent="0" algn="l" defTabSz="914400" rtl="0" eaLnBrk="1" latinLnBrk="0" hangingPunct="1">
        <a:lnSpc>
          <a:spcPct val="90000"/>
        </a:lnSpc>
        <a:spcBef>
          <a:spcPts val="500"/>
        </a:spcBef>
        <a:spcAft>
          <a:spcPts val="0"/>
        </a:spcAft>
        <a:buFont typeface="Arial" panose="020B0604020202020204" pitchFamily="34" charset="0"/>
        <a:buChar char="​"/>
        <a:defRPr sz="1000" kern="1200">
          <a:solidFill>
            <a:schemeClr val="tx1"/>
          </a:solidFill>
          <a:latin typeface="+mj-lt"/>
          <a:ea typeface="+mn-ea"/>
          <a:cs typeface="+mn-cs"/>
        </a:defRPr>
      </a:lvl6pPr>
      <a:lvl7pPr marL="0" indent="0" algn="l" defTabSz="914400" rtl="0" eaLnBrk="1" latinLnBrk="0" hangingPunct="1">
        <a:lnSpc>
          <a:spcPct val="120000"/>
        </a:lnSpc>
        <a:spcBef>
          <a:spcPts val="500"/>
        </a:spcBef>
        <a:spcAft>
          <a:spcPts val="500"/>
        </a:spcAft>
        <a:buFont typeface="Arial" panose="020B0604020202020204" pitchFamily="34" charset="0"/>
        <a:buChar char="​"/>
        <a:defRPr sz="1000" b="0" kern="1200" baseline="0">
          <a:solidFill>
            <a:schemeClr val="tx1"/>
          </a:solidFill>
          <a:latin typeface="+mn-lt"/>
          <a:ea typeface="+mn-ea"/>
          <a:cs typeface="+mn-cs"/>
        </a:defRPr>
      </a:lvl7pPr>
      <a:lvl8pPr marL="180000" indent="-180000" algn="l" defTabSz="914400" rtl="0" eaLnBrk="1" latinLnBrk="0" hangingPunct="1">
        <a:lnSpc>
          <a:spcPct val="120000"/>
        </a:lnSpc>
        <a:spcBef>
          <a:spcPts val="500"/>
        </a:spcBef>
        <a:spcAft>
          <a:spcPts val="5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50"/>
        </a:spcBef>
        <a:spcAft>
          <a:spcPts val="50"/>
        </a:spcAft>
        <a:buFont typeface="Arial" panose="020B0604020202020204" pitchFamily="34" charset="0"/>
        <a:buChar char="​"/>
        <a:defRPr sz="2000" kern="1200" baseline="0">
          <a:solidFill>
            <a:schemeClr val="tx1"/>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55" userDrawn="1">
          <p15:clr>
            <a:srgbClr val="F26B43"/>
          </p15:clr>
        </p15:guide>
        <p15:guide id="2" pos="614" userDrawn="1">
          <p15:clr>
            <a:srgbClr val="A4A3A4"/>
          </p15:clr>
        </p15:guide>
        <p15:guide id="4" orient="horz" pos="428" userDrawn="1">
          <p15:clr>
            <a:srgbClr val="F26B43"/>
          </p15:clr>
        </p15:guide>
        <p15:guide id="5" pos="700" userDrawn="1">
          <p15:clr>
            <a:srgbClr val="A4A3A4"/>
          </p15:clr>
        </p15:guide>
        <p15:guide id="6" pos="1058" userDrawn="1">
          <p15:clr>
            <a:srgbClr val="A4A3A4"/>
          </p15:clr>
        </p15:guide>
        <p15:guide id="7" pos="1144" userDrawn="1">
          <p15:clr>
            <a:srgbClr val="A4A3A4"/>
          </p15:clr>
        </p15:guide>
        <p15:guide id="8" pos="1503" userDrawn="1">
          <p15:clr>
            <a:srgbClr val="A4A3A4"/>
          </p15:clr>
        </p15:guide>
        <p15:guide id="9" pos="1589" userDrawn="1">
          <p15:clr>
            <a:srgbClr val="A4A3A4"/>
          </p15:clr>
        </p15:guide>
        <p15:guide id="10" pos="1945" userDrawn="1">
          <p15:clr>
            <a:srgbClr val="A4A3A4"/>
          </p15:clr>
        </p15:guide>
        <p15:guide id="11" pos="2033" userDrawn="1">
          <p15:clr>
            <a:srgbClr val="A4A3A4"/>
          </p15:clr>
        </p15:guide>
        <p15:guide id="12" pos="2393" userDrawn="1">
          <p15:clr>
            <a:srgbClr val="A4A3A4"/>
          </p15:clr>
        </p15:guide>
        <p15:guide id="13" pos="2478" userDrawn="1">
          <p15:clr>
            <a:srgbClr val="A4A3A4"/>
          </p15:clr>
        </p15:guide>
        <p15:guide id="14" pos="2837" userDrawn="1">
          <p15:clr>
            <a:srgbClr val="A4A3A4"/>
          </p15:clr>
        </p15:guide>
        <p15:guide id="15" pos="2923" userDrawn="1">
          <p15:clr>
            <a:srgbClr val="A4A3A4"/>
          </p15:clr>
        </p15:guide>
        <p15:guide id="16" pos="3282" userDrawn="1">
          <p15:clr>
            <a:srgbClr val="A4A3A4"/>
          </p15:clr>
        </p15:guide>
        <p15:guide id="17" pos="3368" userDrawn="1">
          <p15:clr>
            <a:srgbClr val="A4A3A4"/>
          </p15:clr>
        </p15:guide>
        <p15:guide id="18" pos="3727" userDrawn="1">
          <p15:clr>
            <a:srgbClr val="A4A3A4"/>
          </p15:clr>
        </p15:guide>
        <p15:guide id="19" pos="3812" userDrawn="1">
          <p15:clr>
            <a:srgbClr val="A4A3A4"/>
          </p15:clr>
        </p15:guide>
        <p15:guide id="20" pos="4172" userDrawn="1">
          <p15:clr>
            <a:srgbClr val="A4A3A4"/>
          </p15:clr>
        </p15:guide>
        <p15:guide id="21" pos="4257" userDrawn="1">
          <p15:clr>
            <a:srgbClr val="A4A3A4"/>
          </p15:clr>
        </p15:guide>
        <p15:guide id="22" pos="4616" userDrawn="1">
          <p15:clr>
            <a:srgbClr val="A4A3A4"/>
          </p15:clr>
        </p15:guide>
        <p15:guide id="23" pos="4702" userDrawn="1">
          <p15:clr>
            <a:srgbClr val="A4A3A4"/>
          </p15:clr>
        </p15:guide>
        <p15:guide id="24" pos="5061" userDrawn="1">
          <p15:clr>
            <a:srgbClr val="A4A3A4"/>
          </p15:clr>
        </p15:guide>
        <p15:guide id="25" pos="5147" userDrawn="1">
          <p15:clr>
            <a:srgbClr val="A4A3A4"/>
          </p15:clr>
        </p15:guide>
        <p15:guide id="26" pos="5505" userDrawn="1">
          <p15:clr>
            <a:srgbClr val="F26B43"/>
          </p15:clr>
        </p15:guide>
        <p15:guide id="27" orient="horz" pos="935" userDrawn="1">
          <p15:clr>
            <a:srgbClr val="F26B43"/>
          </p15:clr>
        </p15:guide>
        <p15:guide id="28" orient="horz" pos="2988" userDrawn="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4" name="Title Placeholder 3">
            <a:extLst>
              <a:ext uri="{FF2B5EF4-FFF2-40B4-BE49-F238E27FC236}">
                <a16:creationId xmlns:a16="http://schemas.microsoft.com/office/drawing/2014/main" id="{8799B55F-054F-0ED4-3C8D-22DCA12B2019}"/>
              </a:ext>
            </a:extLst>
          </p:cNvPr>
          <p:cNvSpPr>
            <a:spLocks noGrp="1"/>
          </p:cNvSpPr>
          <p:nvPr>
            <p:ph type="title"/>
          </p:nvPr>
        </p:nvSpPr>
        <p:spPr>
          <a:xfrm>
            <a:off x="305098" y="133486"/>
            <a:ext cx="7266451" cy="455942"/>
          </a:xfrm>
          <a:prstGeom prst="rect">
            <a:avLst/>
          </a:prstGeom>
        </p:spPr>
        <p:txBody>
          <a:bodyPr vert="horz" wrap="square" lIns="0" tIns="0" rIns="0" bIns="0" rtlCol="0" anchor="b" anchorCtr="0">
            <a:normAutofit/>
          </a:bodyPr>
          <a:lstStyle/>
          <a:p>
            <a:r>
              <a:rPr lang="es-ES"/>
              <a:t>Haga clic para modificar el estilo de título del patrón</a:t>
            </a:r>
            <a:endParaRPr lang="en-US"/>
          </a:p>
        </p:txBody>
      </p:sp>
      <p:sp>
        <p:nvSpPr>
          <p:cNvPr id="10" name="Text Placeholder 9">
            <a:extLst>
              <a:ext uri="{FF2B5EF4-FFF2-40B4-BE49-F238E27FC236}">
                <a16:creationId xmlns:a16="http://schemas.microsoft.com/office/drawing/2014/main" id="{77FE6C2D-DC95-E024-C642-0A85AA476EE0}"/>
              </a:ext>
            </a:extLst>
          </p:cNvPr>
          <p:cNvSpPr>
            <a:spLocks noGrp="1"/>
          </p:cNvSpPr>
          <p:nvPr>
            <p:ph type="body" idx="1"/>
          </p:nvPr>
        </p:nvSpPr>
        <p:spPr>
          <a:xfrm>
            <a:off x="304801" y="853200"/>
            <a:ext cx="2259899" cy="3879535"/>
          </a:xfrm>
          <a:prstGeom prst="rect">
            <a:avLst/>
          </a:prstGeom>
        </p:spPr>
        <p:txBody>
          <a:bodyPr vert="horz" lIns="0" tIns="0" rIns="0" bIns="0" rtlCol="0">
            <a:no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cxnSp>
        <p:nvCxnSpPr>
          <p:cNvPr id="5" name="Conector recto 17">
            <a:extLst>
              <a:ext uri="{FF2B5EF4-FFF2-40B4-BE49-F238E27FC236}">
                <a16:creationId xmlns:a16="http://schemas.microsoft.com/office/drawing/2014/main" id="{F3481B00-AF22-5D70-D49D-A8F1D3AA80D7}"/>
              </a:ext>
            </a:extLst>
          </p:cNvPr>
          <p:cNvCxnSpPr>
            <a:cxnSpLocks/>
          </p:cNvCxnSpPr>
          <p:nvPr userDrawn="1"/>
        </p:nvCxnSpPr>
        <p:spPr>
          <a:xfrm>
            <a:off x="304029" y="592268"/>
            <a:ext cx="8535171"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2EEEB6E8-1840-1DF0-1E5E-A4AEA799F050}"/>
              </a:ext>
            </a:extLst>
          </p:cNvPr>
          <p:cNvSpPr txBox="1"/>
          <p:nvPr userDrawn="1"/>
        </p:nvSpPr>
        <p:spPr>
          <a:xfrm>
            <a:off x="8476138" y="4841082"/>
            <a:ext cx="363062" cy="156686"/>
          </a:xfrm>
          <a:prstGeom prst="rect">
            <a:avLst/>
          </a:prstGeom>
          <a:noFill/>
        </p:spPr>
        <p:txBody>
          <a:bodyPr wrap="square" lIns="0" tIns="0" rIns="0" bIns="0" rtlCol="0">
            <a:noAutofit/>
          </a:bodyPr>
          <a:lstStyle/>
          <a:p>
            <a:pPr algn="r"/>
            <a:fld id="{D5E78EB0-DDD2-2F40-8AB8-446A90E58D7D}" type="slidenum">
              <a:rPr lang="en-US" sz="675" smtClean="0">
                <a:solidFill>
                  <a:schemeClr val="tx1"/>
                </a:solidFill>
                <a:latin typeface="IberPangea Text Light" panose="020B0404000000000000" pitchFamily="34" charset="0"/>
                <a:ea typeface="IberPangea Text Light" panose="020B0404000000000000" pitchFamily="34" charset="0"/>
                <a:cs typeface="IberPangea Text Light" panose="020B0404000000000000" pitchFamily="34" charset="0"/>
              </a:rPr>
              <a:pPr algn="r"/>
              <a:t>‹#›</a:t>
            </a:fld>
            <a:endParaRPr lang="en-US" sz="675">
              <a:solidFill>
                <a:schemeClr val="tx1"/>
              </a:solidFill>
              <a:latin typeface="IberPangea Text Light" panose="020B0404000000000000" pitchFamily="34" charset="0"/>
              <a:ea typeface="IberPangea Text Light" panose="020B0404000000000000" pitchFamily="34" charset="0"/>
              <a:cs typeface="IberPangea Text Light" panose="020B0404000000000000" pitchFamily="34" charset="0"/>
            </a:endParaRPr>
          </a:p>
        </p:txBody>
      </p:sp>
      <p:sp>
        <p:nvSpPr>
          <p:cNvPr id="3" name="MSIPCMContentMarking" descr="{&quot;HashCode&quot;:1231056682,&quot;Placement&quot;:&quot;Footer&quot;,&quot;Top&quot;:516.65155,&quot;Left&quot;:437.819916,&quot;SlideWidth&quot;:960,&quot;SlideHeight&quot;:540}">
            <a:extLst>
              <a:ext uri="{FF2B5EF4-FFF2-40B4-BE49-F238E27FC236}">
                <a16:creationId xmlns:a16="http://schemas.microsoft.com/office/drawing/2014/main" id="{3C5AE824-110D-B446-33B3-EC16E9ADFA3A}"/>
              </a:ext>
            </a:extLst>
          </p:cNvPr>
          <p:cNvSpPr txBox="1"/>
          <p:nvPr userDrawn="1"/>
        </p:nvSpPr>
        <p:spPr>
          <a:xfrm>
            <a:off x="4170235" y="4921107"/>
            <a:ext cx="803531" cy="222394"/>
          </a:xfrm>
          <a:prstGeom prst="rect">
            <a:avLst/>
          </a:prstGeom>
          <a:noFill/>
        </p:spPr>
        <p:txBody>
          <a:bodyPr vert="horz" wrap="square" lIns="0" tIns="0" rIns="0" bIns="0" rtlCol="0" anchor="ctr" anchorCtr="1">
            <a:noAutofit/>
          </a:bodyPr>
          <a:lstStyle/>
          <a:p>
            <a:pPr algn="ctr">
              <a:spcBef>
                <a:spcPct val="0"/>
              </a:spcBef>
              <a:spcAft>
                <a:spcPct val="0"/>
              </a:spcAft>
            </a:pPr>
            <a:r>
              <a:rPr lang="es-ES" sz="900" b="0" i="0">
                <a:solidFill>
                  <a:srgbClr val="008000"/>
                </a:solidFill>
                <a:latin typeface="Calibri" panose="020F0502020204030204" pitchFamily="34" charset="0"/>
                <a:ea typeface="IberPangea Text Light" panose="020B0404000000000000" pitchFamily="34" charset="0"/>
                <a:cs typeface="IberPangea Text Light" panose="020B0404000000000000" pitchFamily="34" charset="0"/>
              </a:rPr>
              <a:t>Internal Use</a:t>
            </a:r>
          </a:p>
        </p:txBody>
      </p:sp>
      <p:grpSp>
        <p:nvGrpSpPr>
          <p:cNvPr id="6" name="Grupo 5">
            <a:extLst>
              <a:ext uri="{FF2B5EF4-FFF2-40B4-BE49-F238E27FC236}">
                <a16:creationId xmlns:a16="http://schemas.microsoft.com/office/drawing/2014/main" id="{43CA7BAA-412D-1BF3-C991-8680E0F87CDF}"/>
              </a:ext>
            </a:extLst>
          </p:cNvPr>
          <p:cNvGrpSpPr/>
          <p:nvPr userDrawn="1"/>
        </p:nvGrpSpPr>
        <p:grpSpPr>
          <a:xfrm>
            <a:off x="7681532" y="293069"/>
            <a:ext cx="1156221" cy="197088"/>
            <a:chOff x="858380" y="3171155"/>
            <a:chExt cx="4884170" cy="832550"/>
          </a:xfrm>
        </p:grpSpPr>
        <p:sp>
          <p:nvSpPr>
            <p:cNvPr id="7" name="Forma libre: forma 6">
              <a:extLst>
                <a:ext uri="{FF2B5EF4-FFF2-40B4-BE49-F238E27FC236}">
                  <a16:creationId xmlns:a16="http://schemas.microsoft.com/office/drawing/2014/main" id="{9FCE8E84-49AF-3965-9C80-AE9AB91F7E6F}"/>
                </a:ext>
              </a:extLst>
            </p:cNvPr>
            <p:cNvSpPr/>
            <p:nvPr/>
          </p:nvSpPr>
          <p:spPr>
            <a:xfrm>
              <a:off x="1915669" y="3359536"/>
              <a:ext cx="348035" cy="455921"/>
            </a:xfrm>
            <a:custGeom>
              <a:avLst/>
              <a:gdLst>
                <a:gd name="connsiteX0" fmla="*/ 289273 w 348035"/>
                <a:gd name="connsiteY0" fmla="*/ 231495 h 455921"/>
                <a:gd name="connsiteX1" fmla="*/ 215038 w 348035"/>
                <a:gd name="connsiteY1" fmla="*/ 201494 h 455921"/>
                <a:gd name="connsiteX2" fmla="*/ 160737 w 348035"/>
                <a:gd name="connsiteY2" fmla="*/ 186961 h 455921"/>
                <a:gd name="connsiteX3" fmla="*/ 102602 w 348035"/>
                <a:gd name="connsiteY3" fmla="*/ 162027 h 455921"/>
                <a:gd name="connsiteX4" fmla="*/ 82402 w 348035"/>
                <a:gd name="connsiteY4" fmla="*/ 119393 h 455921"/>
                <a:gd name="connsiteX5" fmla="*/ 107369 w 348035"/>
                <a:gd name="connsiteY5" fmla="*/ 75825 h 455921"/>
                <a:gd name="connsiteX6" fmla="*/ 174037 w 348035"/>
                <a:gd name="connsiteY6" fmla="*/ 59391 h 455921"/>
                <a:gd name="connsiteX7" fmla="*/ 242538 w 348035"/>
                <a:gd name="connsiteY7" fmla="*/ 77392 h 455921"/>
                <a:gd name="connsiteX8" fmla="*/ 282539 w 348035"/>
                <a:gd name="connsiteY8" fmla="*/ 133293 h 455921"/>
                <a:gd name="connsiteX9" fmla="*/ 340007 w 348035"/>
                <a:gd name="connsiteY9" fmla="*/ 111826 h 455921"/>
                <a:gd name="connsiteX10" fmla="*/ 305906 w 348035"/>
                <a:gd name="connsiteY10" fmla="*/ 50225 h 455921"/>
                <a:gd name="connsiteX11" fmla="*/ 249239 w 348035"/>
                <a:gd name="connsiteY11" fmla="*/ 12990 h 455921"/>
                <a:gd name="connsiteX12" fmla="*/ 173137 w 348035"/>
                <a:gd name="connsiteY12" fmla="*/ 23 h 455921"/>
                <a:gd name="connsiteX13" fmla="*/ 90069 w 348035"/>
                <a:gd name="connsiteY13" fmla="*/ 15824 h 455921"/>
                <a:gd name="connsiteX14" fmla="*/ 34501 w 348035"/>
                <a:gd name="connsiteY14" fmla="*/ 59725 h 455921"/>
                <a:gd name="connsiteX15" fmla="*/ 14500 w 348035"/>
                <a:gd name="connsiteY15" fmla="*/ 124459 h 455921"/>
                <a:gd name="connsiteX16" fmla="*/ 66901 w 348035"/>
                <a:gd name="connsiteY16" fmla="*/ 219828 h 455921"/>
                <a:gd name="connsiteX17" fmla="*/ 131836 w 348035"/>
                <a:gd name="connsiteY17" fmla="*/ 247495 h 455921"/>
                <a:gd name="connsiteX18" fmla="*/ 186171 w 348035"/>
                <a:gd name="connsiteY18" fmla="*/ 261996 h 455921"/>
                <a:gd name="connsiteX19" fmla="*/ 241105 w 348035"/>
                <a:gd name="connsiteY19" fmla="*/ 280963 h 455921"/>
                <a:gd name="connsiteX20" fmla="*/ 271739 w 348035"/>
                <a:gd name="connsiteY20" fmla="*/ 303997 h 455921"/>
                <a:gd name="connsiteX21" fmla="*/ 281539 w 348035"/>
                <a:gd name="connsiteY21" fmla="*/ 333997 h 455921"/>
                <a:gd name="connsiteX22" fmla="*/ 253739 w 348035"/>
                <a:gd name="connsiteY22" fmla="*/ 379498 h 455921"/>
                <a:gd name="connsiteX23" fmla="*/ 179204 w 348035"/>
                <a:gd name="connsiteY23" fmla="*/ 396532 h 455921"/>
                <a:gd name="connsiteX24" fmla="*/ 100569 w 348035"/>
                <a:gd name="connsiteY24" fmla="*/ 372865 h 455921"/>
                <a:gd name="connsiteX25" fmla="*/ 56668 w 348035"/>
                <a:gd name="connsiteY25" fmla="*/ 311897 h 455921"/>
                <a:gd name="connsiteX26" fmla="*/ 0 w 348035"/>
                <a:gd name="connsiteY26" fmla="*/ 335897 h 455921"/>
                <a:gd name="connsiteX27" fmla="*/ 36934 w 348035"/>
                <a:gd name="connsiteY27" fmla="*/ 399699 h 455921"/>
                <a:gd name="connsiteX28" fmla="*/ 98202 w 348035"/>
                <a:gd name="connsiteY28" fmla="*/ 441366 h 455921"/>
                <a:gd name="connsiteX29" fmla="*/ 179370 w 348035"/>
                <a:gd name="connsiteY29" fmla="*/ 455900 h 455921"/>
                <a:gd name="connsiteX30" fmla="*/ 269072 w 348035"/>
                <a:gd name="connsiteY30" fmla="*/ 439799 h 455921"/>
                <a:gd name="connsiteX31" fmla="*/ 327507 w 348035"/>
                <a:gd name="connsiteY31" fmla="*/ 395265 h 455921"/>
                <a:gd name="connsiteX32" fmla="*/ 348007 w 348035"/>
                <a:gd name="connsiteY32" fmla="*/ 328330 h 455921"/>
                <a:gd name="connsiteX33" fmla="*/ 333474 w 348035"/>
                <a:gd name="connsiteY33" fmla="*/ 273363 h 455921"/>
                <a:gd name="connsiteX34" fmla="*/ 289273 w 348035"/>
                <a:gd name="connsiteY34" fmla="*/ 231495 h 455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8035" h="455921">
                  <a:moveTo>
                    <a:pt x="289273" y="231495"/>
                  </a:moveTo>
                  <a:cubicBezTo>
                    <a:pt x="269672" y="219495"/>
                    <a:pt x="244928" y="209495"/>
                    <a:pt x="215038" y="201494"/>
                  </a:cubicBezTo>
                  <a:lnTo>
                    <a:pt x="160737" y="186961"/>
                  </a:lnTo>
                  <a:cubicBezTo>
                    <a:pt x="135469" y="179827"/>
                    <a:pt x="116092" y="171517"/>
                    <a:pt x="102602" y="162027"/>
                  </a:cubicBezTo>
                  <a:cubicBezTo>
                    <a:pt x="89112" y="152537"/>
                    <a:pt x="82378" y="138326"/>
                    <a:pt x="82402" y="119393"/>
                  </a:cubicBezTo>
                  <a:cubicBezTo>
                    <a:pt x="82402" y="101282"/>
                    <a:pt x="90725" y="86759"/>
                    <a:pt x="107369" y="75825"/>
                  </a:cubicBezTo>
                  <a:cubicBezTo>
                    <a:pt x="124013" y="64892"/>
                    <a:pt x="146236" y="59415"/>
                    <a:pt x="174037" y="59391"/>
                  </a:cubicBezTo>
                  <a:cubicBezTo>
                    <a:pt x="200548" y="59391"/>
                    <a:pt x="223381" y="65392"/>
                    <a:pt x="242538" y="77392"/>
                  </a:cubicBezTo>
                  <a:cubicBezTo>
                    <a:pt x="261696" y="89392"/>
                    <a:pt x="275029" y="108026"/>
                    <a:pt x="282539" y="133293"/>
                  </a:cubicBezTo>
                  <a:lnTo>
                    <a:pt x="340007" y="111826"/>
                  </a:lnTo>
                  <a:cubicBezTo>
                    <a:pt x="333510" y="88952"/>
                    <a:pt x="321843" y="67875"/>
                    <a:pt x="305906" y="50225"/>
                  </a:cubicBezTo>
                  <a:cubicBezTo>
                    <a:pt x="290129" y="33624"/>
                    <a:pt x="270739" y="20884"/>
                    <a:pt x="249239" y="12990"/>
                  </a:cubicBezTo>
                  <a:cubicBezTo>
                    <a:pt x="224881" y="4034"/>
                    <a:pt x="199084" y="-363"/>
                    <a:pt x="173137" y="23"/>
                  </a:cubicBezTo>
                  <a:cubicBezTo>
                    <a:pt x="141536" y="23"/>
                    <a:pt x="113846" y="5290"/>
                    <a:pt x="90069" y="15824"/>
                  </a:cubicBezTo>
                  <a:cubicBezTo>
                    <a:pt x="67871" y="25087"/>
                    <a:pt x="48651" y="40274"/>
                    <a:pt x="34501" y="59725"/>
                  </a:cubicBezTo>
                  <a:cubicBezTo>
                    <a:pt x="21137" y="78635"/>
                    <a:pt x="14134" y="101306"/>
                    <a:pt x="14500" y="124459"/>
                  </a:cubicBezTo>
                  <a:cubicBezTo>
                    <a:pt x="13357" y="163404"/>
                    <a:pt x="33414" y="199911"/>
                    <a:pt x="66901" y="219828"/>
                  </a:cubicBezTo>
                  <a:cubicBezTo>
                    <a:pt x="87065" y="232202"/>
                    <a:pt x="108946" y="241522"/>
                    <a:pt x="131836" y="247495"/>
                  </a:cubicBezTo>
                  <a:lnTo>
                    <a:pt x="186171" y="261996"/>
                  </a:lnTo>
                  <a:cubicBezTo>
                    <a:pt x="205044" y="266549"/>
                    <a:pt x="223441" y="272903"/>
                    <a:pt x="241105" y="280963"/>
                  </a:cubicBezTo>
                  <a:cubicBezTo>
                    <a:pt x="252972" y="286150"/>
                    <a:pt x="263462" y="294036"/>
                    <a:pt x="271739" y="303997"/>
                  </a:cubicBezTo>
                  <a:cubicBezTo>
                    <a:pt x="278269" y="312620"/>
                    <a:pt x="281723" y="323184"/>
                    <a:pt x="281539" y="333997"/>
                  </a:cubicBezTo>
                  <a:cubicBezTo>
                    <a:pt x="281539" y="352954"/>
                    <a:pt x="272272" y="368121"/>
                    <a:pt x="253739" y="379498"/>
                  </a:cubicBezTo>
                  <a:cubicBezTo>
                    <a:pt x="235205" y="390875"/>
                    <a:pt x="210361" y="396555"/>
                    <a:pt x="179204" y="396532"/>
                  </a:cubicBezTo>
                  <a:cubicBezTo>
                    <a:pt x="147626" y="396532"/>
                    <a:pt x="121412" y="388642"/>
                    <a:pt x="100569" y="372865"/>
                  </a:cubicBezTo>
                  <a:cubicBezTo>
                    <a:pt x="80048" y="357508"/>
                    <a:pt x="64725" y="336231"/>
                    <a:pt x="56668" y="311897"/>
                  </a:cubicBezTo>
                  <a:lnTo>
                    <a:pt x="0" y="335897"/>
                  </a:lnTo>
                  <a:cubicBezTo>
                    <a:pt x="7560" y="359581"/>
                    <a:pt x="20160" y="381348"/>
                    <a:pt x="36934" y="399699"/>
                  </a:cubicBezTo>
                  <a:cubicBezTo>
                    <a:pt x="53934" y="418052"/>
                    <a:pt x="74885" y="432299"/>
                    <a:pt x="98202" y="441366"/>
                  </a:cubicBezTo>
                  <a:cubicBezTo>
                    <a:pt x="124079" y="451363"/>
                    <a:pt x="151633" y="456297"/>
                    <a:pt x="179370" y="455900"/>
                  </a:cubicBezTo>
                  <a:cubicBezTo>
                    <a:pt x="213904" y="455900"/>
                    <a:pt x="243805" y="450533"/>
                    <a:pt x="269072" y="439799"/>
                  </a:cubicBezTo>
                  <a:cubicBezTo>
                    <a:pt x="294340" y="429066"/>
                    <a:pt x="313817" y="414222"/>
                    <a:pt x="327507" y="395265"/>
                  </a:cubicBezTo>
                  <a:cubicBezTo>
                    <a:pt x="341357" y="375738"/>
                    <a:pt x="348547" y="352264"/>
                    <a:pt x="348007" y="328330"/>
                  </a:cubicBezTo>
                  <a:cubicBezTo>
                    <a:pt x="348367" y="309013"/>
                    <a:pt x="343334" y="289980"/>
                    <a:pt x="333474" y="273363"/>
                  </a:cubicBezTo>
                  <a:cubicBezTo>
                    <a:pt x="322330" y="256049"/>
                    <a:pt x="307166" y="241685"/>
                    <a:pt x="289273" y="231495"/>
                  </a:cubicBezTo>
                  <a:close/>
                </a:path>
              </a:pathLst>
            </a:custGeom>
            <a:solidFill>
              <a:srgbClr val="00A443"/>
            </a:solidFill>
            <a:ln w="3333" cap="flat">
              <a:noFill/>
              <a:prstDash val="solid"/>
              <a:miter/>
            </a:ln>
          </p:spPr>
          <p:txBody>
            <a:bodyPr rtlCol="0" anchor="ctr"/>
            <a:lstStyle/>
            <a:p>
              <a:endParaRPr lang="es-ES" sz="1350"/>
            </a:p>
          </p:txBody>
        </p:sp>
        <p:sp>
          <p:nvSpPr>
            <p:cNvPr id="8" name="Forma libre: forma 7">
              <a:extLst>
                <a:ext uri="{FF2B5EF4-FFF2-40B4-BE49-F238E27FC236}">
                  <a16:creationId xmlns:a16="http://schemas.microsoft.com/office/drawing/2014/main" id="{920E6099-5BBA-338E-8D18-F57DD0DA543D}"/>
                </a:ext>
              </a:extLst>
            </p:cNvPr>
            <p:cNvSpPr/>
            <p:nvPr/>
          </p:nvSpPr>
          <p:spPr>
            <a:xfrm>
              <a:off x="2287261" y="3481452"/>
              <a:ext cx="304555" cy="333403"/>
            </a:xfrm>
            <a:custGeom>
              <a:avLst/>
              <a:gdLst>
                <a:gd name="connsiteX0" fmla="*/ 91585 w 304555"/>
                <a:gd name="connsiteY0" fmla="*/ 84011 h 333403"/>
                <a:gd name="connsiteX1" fmla="*/ 122219 w 304555"/>
                <a:gd name="connsiteY1" fmla="*/ 62844 h 333403"/>
                <a:gd name="connsiteX2" fmla="*/ 158553 w 304555"/>
                <a:gd name="connsiteY2" fmla="*/ 55577 h 333403"/>
                <a:gd name="connsiteX3" fmla="*/ 213587 w 304555"/>
                <a:gd name="connsiteY3" fmla="*/ 70444 h 333403"/>
                <a:gd name="connsiteX4" fmla="*/ 251488 w 304555"/>
                <a:gd name="connsiteY4" fmla="*/ 121278 h 333403"/>
                <a:gd name="connsiteX5" fmla="*/ 304556 w 304555"/>
                <a:gd name="connsiteY5" fmla="*/ 96011 h 333403"/>
                <a:gd name="connsiteX6" fmla="*/ 268855 w 304555"/>
                <a:gd name="connsiteY6" fmla="*/ 40110 h 333403"/>
                <a:gd name="connsiteX7" fmla="*/ 217687 w 304555"/>
                <a:gd name="connsiteY7" fmla="*/ 9476 h 333403"/>
                <a:gd name="connsiteX8" fmla="*/ 158653 w 304555"/>
                <a:gd name="connsiteY8" fmla="*/ 9 h 333403"/>
                <a:gd name="connsiteX9" fmla="*/ 95785 w 304555"/>
                <a:gd name="connsiteY9" fmla="*/ 12009 h 333403"/>
                <a:gd name="connsiteX10" fmla="*/ 45284 w 304555"/>
                <a:gd name="connsiteY10" fmla="*/ 46110 h 333403"/>
                <a:gd name="connsiteX11" fmla="*/ 11683 w 304555"/>
                <a:gd name="connsiteY11" fmla="*/ 98911 h 333403"/>
                <a:gd name="connsiteX12" fmla="*/ 16 w 304555"/>
                <a:gd name="connsiteY12" fmla="*/ 166813 h 333403"/>
                <a:gd name="connsiteX13" fmla="*/ 20550 w 304555"/>
                <a:gd name="connsiteY13" fmla="*/ 253681 h 333403"/>
                <a:gd name="connsiteX14" fmla="*/ 76918 w 304555"/>
                <a:gd name="connsiteY14" fmla="*/ 312249 h 333403"/>
                <a:gd name="connsiteX15" fmla="*/ 158420 w 304555"/>
                <a:gd name="connsiteY15" fmla="*/ 333383 h 333403"/>
                <a:gd name="connsiteX16" fmla="*/ 217454 w 304555"/>
                <a:gd name="connsiteY16" fmla="*/ 323916 h 333403"/>
                <a:gd name="connsiteX17" fmla="*/ 268622 w 304555"/>
                <a:gd name="connsiteY17" fmla="*/ 292982 h 333403"/>
                <a:gd name="connsiteX18" fmla="*/ 304323 w 304555"/>
                <a:gd name="connsiteY18" fmla="*/ 237381 h 333403"/>
                <a:gd name="connsiteX19" fmla="*/ 251388 w 304555"/>
                <a:gd name="connsiteY19" fmla="*/ 212247 h 333403"/>
                <a:gd name="connsiteX20" fmla="*/ 213487 w 304555"/>
                <a:gd name="connsiteY20" fmla="*/ 262781 h 333403"/>
                <a:gd name="connsiteX21" fmla="*/ 158553 w 304555"/>
                <a:gd name="connsiteY21" fmla="*/ 277948 h 333403"/>
                <a:gd name="connsiteX22" fmla="*/ 110852 w 304555"/>
                <a:gd name="connsiteY22" fmla="*/ 265315 h 333403"/>
                <a:gd name="connsiteX23" fmla="*/ 76118 w 304555"/>
                <a:gd name="connsiteY23" fmla="*/ 227747 h 333403"/>
                <a:gd name="connsiteX24" fmla="*/ 63184 w 304555"/>
                <a:gd name="connsiteY24" fmla="*/ 166779 h 333403"/>
                <a:gd name="connsiteX25" fmla="*/ 70751 w 304555"/>
                <a:gd name="connsiteY25" fmla="*/ 118778 h 333403"/>
                <a:gd name="connsiteX26" fmla="*/ 91585 w 304555"/>
                <a:gd name="connsiteY26" fmla="*/ 84011 h 33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04555" h="333403">
                  <a:moveTo>
                    <a:pt x="91585" y="84011"/>
                  </a:moveTo>
                  <a:cubicBezTo>
                    <a:pt x="100215" y="74904"/>
                    <a:pt x="110649" y="67694"/>
                    <a:pt x="122219" y="62844"/>
                  </a:cubicBezTo>
                  <a:cubicBezTo>
                    <a:pt x="133722" y="58017"/>
                    <a:pt x="146076" y="55547"/>
                    <a:pt x="158553" y="55577"/>
                  </a:cubicBezTo>
                  <a:cubicBezTo>
                    <a:pt x="177937" y="55217"/>
                    <a:pt x="197021" y="60374"/>
                    <a:pt x="213587" y="70444"/>
                  </a:cubicBezTo>
                  <a:cubicBezTo>
                    <a:pt x="229588" y="80354"/>
                    <a:pt x="242221" y="97301"/>
                    <a:pt x="251488" y="121278"/>
                  </a:cubicBezTo>
                  <a:lnTo>
                    <a:pt x="304556" y="96011"/>
                  </a:lnTo>
                  <a:cubicBezTo>
                    <a:pt x="297349" y="74764"/>
                    <a:pt x="285099" y="55584"/>
                    <a:pt x="268855" y="40110"/>
                  </a:cubicBezTo>
                  <a:cubicBezTo>
                    <a:pt x="254145" y="26410"/>
                    <a:pt x="236708" y="15973"/>
                    <a:pt x="217687" y="9476"/>
                  </a:cubicBezTo>
                  <a:cubicBezTo>
                    <a:pt x="198657" y="3126"/>
                    <a:pt x="178717" y="-74"/>
                    <a:pt x="158653" y="9"/>
                  </a:cubicBezTo>
                  <a:cubicBezTo>
                    <a:pt x="137106" y="-221"/>
                    <a:pt x="115732" y="3859"/>
                    <a:pt x="95785" y="12009"/>
                  </a:cubicBezTo>
                  <a:cubicBezTo>
                    <a:pt x="76831" y="19866"/>
                    <a:pt x="59654" y="31463"/>
                    <a:pt x="45284" y="46110"/>
                  </a:cubicBezTo>
                  <a:cubicBezTo>
                    <a:pt x="30513" y="61167"/>
                    <a:pt x="19067" y="79154"/>
                    <a:pt x="11683" y="98911"/>
                  </a:cubicBezTo>
                  <a:cubicBezTo>
                    <a:pt x="3666" y="120638"/>
                    <a:pt x="-287" y="143656"/>
                    <a:pt x="16" y="166813"/>
                  </a:cubicBezTo>
                  <a:cubicBezTo>
                    <a:pt x="16" y="199657"/>
                    <a:pt x="6860" y="228614"/>
                    <a:pt x="20550" y="253681"/>
                  </a:cubicBezTo>
                  <a:cubicBezTo>
                    <a:pt x="33607" y="278008"/>
                    <a:pt x="53107" y="298272"/>
                    <a:pt x="76918" y="312249"/>
                  </a:cubicBezTo>
                  <a:cubicBezTo>
                    <a:pt x="101672" y="326539"/>
                    <a:pt x="129839" y="333843"/>
                    <a:pt x="158420" y="333383"/>
                  </a:cubicBezTo>
                  <a:cubicBezTo>
                    <a:pt x="178483" y="333483"/>
                    <a:pt x="198427" y="330283"/>
                    <a:pt x="217454" y="323916"/>
                  </a:cubicBezTo>
                  <a:cubicBezTo>
                    <a:pt x="236534" y="317399"/>
                    <a:pt x="253985" y="306849"/>
                    <a:pt x="268622" y="292982"/>
                  </a:cubicBezTo>
                  <a:cubicBezTo>
                    <a:pt x="284729" y="277512"/>
                    <a:pt x="296959" y="258465"/>
                    <a:pt x="304323" y="237381"/>
                  </a:cubicBezTo>
                  <a:lnTo>
                    <a:pt x="251388" y="212247"/>
                  </a:lnTo>
                  <a:cubicBezTo>
                    <a:pt x="242121" y="235848"/>
                    <a:pt x="229488" y="252691"/>
                    <a:pt x="213487" y="262781"/>
                  </a:cubicBezTo>
                  <a:cubicBezTo>
                    <a:pt x="197017" y="273018"/>
                    <a:pt x="177943" y="278285"/>
                    <a:pt x="158553" y="277948"/>
                  </a:cubicBezTo>
                  <a:cubicBezTo>
                    <a:pt x="141806" y="278092"/>
                    <a:pt x="125332" y="273728"/>
                    <a:pt x="110852" y="265315"/>
                  </a:cubicBezTo>
                  <a:cubicBezTo>
                    <a:pt x="95885" y="256415"/>
                    <a:pt x="83818" y="243368"/>
                    <a:pt x="76118" y="227747"/>
                  </a:cubicBezTo>
                  <a:cubicBezTo>
                    <a:pt x="67494" y="211124"/>
                    <a:pt x="63184" y="190803"/>
                    <a:pt x="63184" y="166779"/>
                  </a:cubicBezTo>
                  <a:cubicBezTo>
                    <a:pt x="62884" y="150459"/>
                    <a:pt x="65444" y="134215"/>
                    <a:pt x="70751" y="118778"/>
                  </a:cubicBezTo>
                  <a:cubicBezTo>
                    <a:pt x="75191" y="105861"/>
                    <a:pt x="82288" y="94018"/>
                    <a:pt x="91585" y="84011"/>
                  </a:cubicBezTo>
                  <a:close/>
                </a:path>
              </a:pathLst>
            </a:custGeom>
            <a:solidFill>
              <a:srgbClr val="00A443"/>
            </a:solidFill>
            <a:ln w="3333" cap="flat">
              <a:noFill/>
              <a:prstDash val="solid"/>
              <a:miter/>
            </a:ln>
          </p:spPr>
          <p:txBody>
            <a:bodyPr rtlCol="0" anchor="ctr"/>
            <a:lstStyle/>
            <a:p>
              <a:endParaRPr lang="es-ES" sz="1350"/>
            </a:p>
          </p:txBody>
        </p:sp>
        <p:sp>
          <p:nvSpPr>
            <p:cNvPr id="9" name="Forma libre: forma 8">
              <a:extLst>
                <a:ext uri="{FF2B5EF4-FFF2-40B4-BE49-F238E27FC236}">
                  <a16:creationId xmlns:a16="http://schemas.microsoft.com/office/drawing/2014/main" id="{C219B4E0-F4DE-F1CC-B786-240C05DB6F21}"/>
                </a:ext>
              </a:extLst>
            </p:cNvPr>
            <p:cNvSpPr/>
            <p:nvPr/>
          </p:nvSpPr>
          <p:spPr>
            <a:xfrm>
              <a:off x="2608072" y="3481431"/>
              <a:ext cx="325300" cy="334137"/>
            </a:xfrm>
            <a:custGeom>
              <a:avLst/>
              <a:gdLst>
                <a:gd name="connsiteX0" fmla="*/ 246283 w 325300"/>
                <a:gd name="connsiteY0" fmla="*/ 20865 h 334137"/>
                <a:gd name="connsiteX1" fmla="*/ 162281 w 325300"/>
                <a:gd name="connsiteY1" fmla="*/ 31 h 334137"/>
                <a:gd name="connsiteX2" fmla="*/ 97847 w 325300"/>
                <a:gd name="connsiteY2" fmla="*/ 12031 h 334137"/>
                <a:gd name="connsiteX3" fmla="*/ 46112 w 325300"/>
                <a:gd name="connsiteY3" fmla="*/ 46465 h 334137"/>
                <a:gd name="connsiteX4" fmla="*/ 12012 w 325300"/>
                <a:gd name="connsiteY4" fmla="*/ 99500 h 334137"/>
                <a:gd name="connsiteX5" fmla="*/ 11 w 325300"/>
                <a:gd name="connsiteY5" fmla="*/ 166768 h 334137"/>
                <a:gd name="connsiteX6" fmla="*/ 21179 w 325300"/>
                <a:gd name="connsiteY6" fmla="*/ 253936 h 334137"/>
                <a:gd name="connsiteX7" fmla="*/ 79280 w 325300"/>
                <a:gd name="connsiteY7" fmla="*/ 313004 h 334137"/>
                <a:gd name="connsiteX8" fmla="*/ 227383 w 325300"/>
                <a:gd name="connsiteY8" fmla="*/ 321838 h 334137"/>
                <a:gd name="connsiteX9" fmla="*/ 279184 w 325300"/>
                <a:gd name="connsiteY9" fmla="*/ 287404 h 334137"/>
                <a:gd name="connsiteX10" fmla="*/ 313285 w 325300"/>
                <a:gd name="connsiteY10" fmla="*/ 234669 h 334137"/>
                <a:gd name="connsiteX11" fmla="*/ 325285 w 325300"/>
                <a:gd name="connsiteY11" fmla="*/ 166768 h 334137"/>
                <a:gd name="connsiteX12" fmla="*/ 304151 w 325300"/>
                <a:gd name="connsiteY12" fmla="*/ 79299 h 334137"/>
                <a:gd name="connsiteX13" fmla="*/ 246283 w 325300"/>
                <a:gd name="connsiteY13" fmla="*/ 20865 h 334137"/>
                <a:gd name="connsiteX14" fmla="*/ 254484 w 325300"/>
                <a:gd name="connsiteY14" fmla="*/ 213502 h 334137"/>
                <a:gd name="connsiteX15" fmla="*/ 233650 w 325300"/>
                <a:gd name="connsiteY15" fmla="*/ 248569 h 334137"/>
                <a:gd name="connsiteX16" fmla="*/ 202082 w 325300"/>
                <a:gd name="connsiteY16" fmla="*/ 270337 h 334137"/>
                <a:gd name="connsiteX17" fmla="*/ 162281 w 325300"/>
                <a:gd name="connsiteY17" fmla="*/ 277937 h 334137"/>
                <a:gd name="connsiteX18" fmla="*/ 112047 w 325300"/>
                <a:gd name="connsiteY18" fmla="*/ 264603 h 334137"/>
                <a:gd name="connsiteX19" fmla="*/ 76680 w 325300"/>
                <a:gd name="connsiteY19" fmla="*/ 226402 h 334137"/>
                <a:gd name="connsiteX20" fmla="*/ 63746 w 325300"/>
                <a:gd name="connsiteY20" fmla="*/ 166701 h 334137"/>
                <a:gd name="connsiteX21" fmla="*/ 71013 w 325300"/>
                <a:gd name="connsiteY21" fmla="*/ 120033 h 334137"/>
                <a:gd name="connsiteX22" fmla="*/ 91547 w 325300"/>
                <a:gd name="connsiteY22" fmla="*/ 85299 h 334137"/>
                <a:gd name="connsiteX23" fmla="*/ 123114 w 325300"/>
                <a:gd name="connsiteY23" fmla="*/ 63499 h 334137"/>
                <a:gd name="connsiteX24" fmla="*/ 162281 w 325300"/>
                <a:gd name="connsiteY24" fmla="*/ 56232 h 334137"/>
                <a:gd name="connsiteX25" fmla="*/ 213749 w 325300"/>
                <a:gd name="connsiteY25" fmla="*/ 69566 h 334137"/>
                <a:gd name="connsiteX26" fmla="*/ 249117 w 325300"/>
                <a:gd name="connsiteY26" fmla="*/ 107466 h 334137"/>
                <a:gd name="connsiteX27" fmla="*/ 262050 w 325300"/>
                <a:gd name="connsiteY27" fmla="*/ 166834 h 334137"/>
                <a:gd name="connsiteX28" fmla="*/ 254484 w 325300"/>
                <a:gd name="connsiteY28" fmla="*/ 213502 h 334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25300" h="334137">
                  <a:moveTo>
                    <a:pt x="246283" y="20865"/>
                  </a:moveTo>
                  <a:cubicBezTo>
                    <a:pt x="220603" y="6654"/>
                    <a:pt x="191626" y="-533"/>
                    <a:pt x="162281" y="31"/>
                  </a:cubicBezTo>
                  <a:cubicBezTo>
                    <a:pt x="140228" y="-179"/>
                    <a:pt x="118344" y="3898"/>
                    <a:pt x="97847" y="12031"/>
                  </a:cubicBezTo>
                  <a:cubicBezTo>
                    <a:pt x="78406" y="19811"/>
                    <a:pt x="60793" y="31535"/>
                    <a:pt x="46112" y="46465"/>
                  </a:cubicBezTo>
                  <a:cubicBezTo>
                    <a:pt x="31239" y="61625"/>
                    <a:pt x="19632" y="79676"/>
                    <a:pt x="12012" y="99500"/>
                  </a:cubicBezTo>
                  <a:cubicBezTo>
                    <a:pt x="3825" y="120970"/>
                    <a:pt x="-245" y="143790"/>
                    <a:pt x="11" y="166768"/>
                  </a:cubicBezTo>
                  <a:cubicBezTo>
                    <a:pt x="11" y="199612"/>
                    <a:pt x="7068" y="228669"/>
                    <a:pt x="21179" y="253936"/>
                  </a:cubicBezTo>
                  <a:cubicBezTo>
                    <a:pt x="34712" y="278617"/>
                    <a:pt x="54826" y="299064"/>
                    <a:pt x="79280" y="313004"/>
                  </a:cubicBezTo>
                  <a:cubicBezTo>
                    <a:pt x="124921" y="337678"/>
                    <a:pt x="179135" y="340911"/>
                    <a:pt x="227383" y="321838"/>
                  </a:cubicBezTo>
                  <a:cubicBezTo>
                    <a:pt x="246767" y="313917"/>
                    <a:pt x="264380" y="302214"/>
                    <a:pt x="279184" y="287404"/>
                  </a:cubicBezTo>
                  <a:cubicBezTo>
                    <a:pt x="294101" y="272393"/>
                    <a:pt x="305715" y="254429"/>
                    <a:pt x="313285" y="234669"/>
                  </a:cubicBezTo>
                  <a:cubicBezTo>
                    <a:pt x="321512" y="212989"/>
                    <a:pt x="325582" y="189955"/>
                    <a:pt x="325285" y="166768"/>
                  </a:cubicBezTo>
                  <a:cubicBezTo>
                    <a:pt x="325285" y="133434"/>
                    <a:pt x="318242" y="104276"/>
                    <a:pt x="304151" y="79299"/>
                  </a:cubicBezTo>
                  <a:cubicBezTo>
                    <a:pt x="290611" y="54862"/>
                    <a:pt x="270587" y="34641"/>
                    <a:pt x="246283" y="20865"/>
                  </a:cubicBezTo>
                  <a:close/>
                  <a:moveTo>
                    <a:pt x="254484" y="213502"/>
                  </a:moveTo>
                  <a:cubicBezTo>
                    <a:pt x="249977" y="226479"/>
                    <a:pt x="242890" y="238406"/>
                    <a:pt x="233650" y="248569"/>
                  </a:cubicBezTo>
                  <a:cubicBezTo>
                    <a:pt x="224823" y="258020"/>
                    <a:pt x="214056" y="265446"/>
                    <a:pt x="202082" y="270337"/>
                  </a:cubicBezTo>
                  <a:cubicBezTo>
                    <a:pt x="189449" y="275480"/>
                    <a:pt x="175922" y="278063"/>
                    <a:pt x="162281" y="277937"/>
                  </a:cubicBezTo>
                  <a:cubicBezTo>
                    <a:pt x="144635" y="278147"/>
                    <a:pt x="127268" y="273537"/>
                    <a:pt x="112047" y="264603"/>
                  </a:cubicBezTo>
                  <a:cubicBezTo>
                    <a:pt x="96857" y="255503"/>
                    <a:pt x="84587" y="242246"/>
                    <a:pt x="76680" y="226402"/>
                  </a:cubicBezTo>
                  <a:cubicBezTo>
                    <a:pt x="68056" y="209779"/>
                    <a:pt x="63746" y="189878"/>
                    <a:pt x="63746" y="166701"/>
                  </a:cubicBezTo>
                  <a:cubicBezTo>
                    <a:pt x="63456" y="150841"/>
                    <a:pt x="65913" y="135054"/>
                    <a:pt x="71013" y="120033"/>
                  </a:cubicBezTo>
                  <a:cubicBezTo>
                    <a:pt x="75470" y="107200"/>
                    <a:pt x="82450" y="95389"/>
                    <a:pt x="91547" y="85299"/>
                  </a:cubicBezTo>
                  <a:cubicBezTo>
                    <a:pt x="100240" y="75689"/>
                    <a:pt x="111047" y="68226"/>
                    <a:pt x="123114" y="63499"/>
                  </a:cubicBezTo>
                  <a:cubicBezTo>
                    <a:pt x="135588" y="58609"/>
                    <a:pt x="148881" y="56142"/>
                    <a:pt x="162281" y="56232"/>
                  </a:cubicBezTo>
                  <a:cubicBezTo>
                    <a:pt x="180329" y="55915"/>
                    <a:pt x="198122" y="60525"/>
                    <a:pt x="213749" y="69566"/>
                  </a:cubicBezTo>
                  <a:cubicBezTo>
                    <a:pt x="228880" y="78606"/>
                    <a:pt x="241143" y="91746"/>
                    <a:pt x="249117" y="107466"/>
                  </a:cubicBezTo>
                  <a:cubicBezTo>
                    <a:pt x="257760" y="123910"/>
                    <a:pt x="262074" y="143700"/>
                    <a:pt x="262050" y="166834"/>
                  </a:cubicBezTo>
                  <a:cubicBezTo>
                    <a:pt x="262277" y="182715"/>
                    <a:pt x="259717" y="198508"/>
                    <a:pt x="254484" y="213502"/>
                  </a:cubicBezTo>
                  <a:close/>
                </a:path>
              </a:pathLst>
            </a:custGeom>
            <a:solidFill>
              <a:srgbClr val="00A443"/>
            </a:solidFill>
            <a:ln w="3333" cap="flat">
              <a:noFill/>
              <a:prstDash val="solid"/>
              <a:miter/>
            </a:ln>
          </p:spPr>
          <p:txBody>
            <a:bodyPr rtlCol="0" anchor="ctr"/>
            <a:lstStyle/>
            <a:p>
              <a:endParaRPr lang="es-ES" sz="1350"/>
            </a:p>
          </p:txBody>
        </p:sp>
        <p:sp>
          <p:nvSpPr>
            <p:cNvPr id="11" name="Forma libre: forma 10">
              <a:extLst>
                <a:ext uri="{FF2B5EF4-FFF2-40B4-BE49-F238E27FC236}">
                  <a16:creationId xmlns:a16="http://schemas.microsoft.com/office/drawing/2014/main" id="{6A211FE7-CE62-2151-AC09-1AB9A37DBB66}"/>
                </a:ext>
              </a:extLst>
            </p:cNvPr>
            <p:cNvSpPr/>
            <p:nvPr/>
          </p:nvSpPr>
          <p:spPr>
            <a:xfrm>
              <a:off x="2932391" y="3382293"/>
              <a:ext cx="389074" cy="426609"/>
            </a:xfrm>
            <a:custGeom>
              <a:avLst/>
              <a:gdLst>
                <a:gd name="connsiteX0" fmla="*/ 315140 w 389074"/>
                <a:gd name="connsiteY0" fmla="*/ 0 h 426609"/>
                <a:gd name="connsiteX1" fmla="*/ 252639 w 389074"/>
                <a:gd name="connsiteY1" fmla="*/ 38067 h 426609"/>
                <a:gd name="connsiteX2" fmla="*/ 252639 w 389074"/>
                <a:gd name="connsiteY2" fmla="*/ 105636 h 426609"/>
                <a:gd name="connsiteX3" fmla="*/ 121803 w 389074"/>
                <a:gd name="connsiteY3" fmla="*/ 105636 h 426609"/>
                <a:gd name="connsiteX4" fmla="*/ 121803 w 389074"/>
                <a:gd name="connsiteY4" fmla="*/ 0 h 426609"/>
                <a:gd name="connsiteX5" fmla="*/ 59368 w 389074"/>
                <a:gd name="connsiteY5" fmla="*/ 38067 h 426609"/>
                <a:gd name="connsiteX6" fmla="*/ 59368 w 389074"/>
                <a:gd name="connsiteY6" fmla="*/ 105636 h 426609"/>
                <a:gd name="connsiteX7" fmla="*/ 0 w 389074"/>
                <a:gd name="connsiteY7" fmla="*/ 105636 h 426609"/>
                <a:gd name="connsiteX8" fmla="*/ 0 w 389074"/>
                <a:gd name="connsiteY8" fmla="*/ 157437 h 426609"/>
                <a:gd name="connsiteX9" fmla="*/ 59368 w 389074"/>
                <a:gd name="connsiteY9" fmla="*/ 157437 h 426609"/>
                <a:gd name="connsiteX10" fmla="*/ 59368 w 389074"/>
                <a:gd name="connsiteY10" fmla="*/ 327440 h 426609"/>
                <a:gd name="connsiteX11" fmla="*/ 70435 w 389074"/>
                <a:gd name="connsiteY11" fmla="*/ 379241 h 426609"/>
                <a:gd name="connsiteX12" fmla="*/ 102969 w 389074"/>
                <a:gd name="connsiteY12" fmla="*/ 414275 h 426609"/>
                <a:gd name="connsiteX13" fmla="*/ 156003 w 389074"/>
                <a:gd name="connsiteY13" fmla="*/ 426609 h 426609"/>
                <a:gd name="connsiteX14" fmla="*/ 195804 w 389074"/>
                <a:gd name="connsiteY14" fmla="*/ 426609 h 426609"/>
                <a:gd name="connsiteX15" fmla="*/ 195804 w 389074"/>
                <a:gd name="connsiteY15" fmla="*/ 372275 h 426609"/>
                <a:gd name="connsiteX16" fmla="*/ 162970 w 389074"/>
                <a:gd name="connsiteY16" fmla="*/ 372275 h 426609"/>
                <a:gd name="connsiteX17" fmla="*/ 131703 w 389074"/>
                <a:gd name="connsiteY17" fmla="*/ 359641 h 426609"/>
                <a:gd name="connsiteX18" fmla="*/ 121903 w 389074"/>
                <a:gd name="connsiteY18" fmla="*/ 322974 h 426609"/>
                <a:gd name="connsiteX19" fmla="*/ 121903 w 389074"/>
                <a:gd name="connsiteY19" fmla="*/ 157270 h 426609"/>
                <a:gd name="connsiteX20" fmla="*/ 252639 w 389074"/>
                <a:gd name="connsiteY20" fmla="*/ 157270 h 426609"/>
                <a:gd name="connsiteX21" fmla="*/ 252639 w 389074"/>
                <a:gd name="connsiteY21" fmla="*/ 327274 h 426609"/>
                <a:gd name="connsiteX22" fmla="*/ 263706 w 389074"/>
                <a:gd name="connsiteY22" fmla="*/ 379075 h 426609"/>
                <a:gd name="connsiteX23" fmla="*/ 296240 w 389074"/>
                <a:gd name="connsiteY23" fmla="*/ 414109 h 426609"/>
                <a:gd name="connsiteX24" fmla="*/ 349274 w 389074"/>
                <a:gd name="connsiteY24" fmla="*/ 426442 h 426609"/>
                <a:gd name="connsiteX25" fmla="*/ 389075 w 389074"/>
                <a:gd name="connsiteY25" fmla="*/ 426442 h 426609"/>
                <a:gd name="connsiteX26" fmla="*/ 389075 w 389074"/>
                <a:gd name="connsiteY26" fmla="*/ 372108 h 426609"/>
                <a:gd name="connsiteX27" fmla="*/ 356241 w 389074"/>
                <a:gd name="connsiteY27" fmla="*/ 372108 h 426609"/>
                <a:gd name="connsiteX28" fmla="*/ 324974 w 389074"/>
                <a:gd name="connsiteY28" fmla="*/ 359474 h 426609"/>
                <a:gd name="connsiteX29" fmla="*/ 315173 w 389074"/>
                <a:gd name="connsiteY29" fmla="*/ 322807 h 426609"/>
                <a:gd name="connsiteX30" fmla="*/ 315173 w 389074"/>
                <a:gd name="connsiteY30" fmla="*/ 157270 h 426609"/>
                <a:gd name="connsiteX31" fmla="*/ 389075 w 389074"/>
                <a:gd name="connsiteY31" fmla="*/ 157270 h 426609"/>
                <a:gd name="connsiteX32" fmla="*/ 389075 w 389074"/>
                <a:gd name="connsiteY32" fmla="*/ 105469 h 426609"/>
                <a:gd name="connsiteX33" fmla="*/ 315140 w 389074"/>
                <a:gd name="connsiteY33" fmla="*/ 105469 h 426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89074" h="426609">
                  <a:moveTo>
                    <a:pt x="315140" y="0"/>
                  </a:moveTo>
                  <a:lnTo>
                    <a:pt x="252639" y="38067"/>
                  </a:lnTo>
                  <a:lnTo>
                    <a:pt x="252639" y="105636"/>
                  </a:lnTo>
                  <a:lnTo>
                    <a:pt x="121803" y="105636"/>
                  </a:lnTo>
                  <a:lnTo>
                    <a:pt x="121803" y="0"/>
                  </a:lnTo>
                  <a:lnTo>
                    <a:pt x="59368" y="38067"/>
                  </a:lnTo>
                  <a:lnTo>
                    <a:pt x="59368" y="105636"/>
                  </a:lnTo>
                  <a:lnTo>
                    <a:pt x="0" y="105636"/>
                  </a:lnTo>
                  <a:lnTo>
                    <a:pt x="0" y="157437"/>
                  </a:lnTo>
                  <a:lnTo>
                    <a:pt x="59368" y="157437"/>
                  </a:lnTo>
                  <a:lnTo>
                    <a:pt x="59368" y="327440"/>
                  </a:lnTo>
                  <a:cubicBezTo>
                    <a:pt x="59051" y="345327"/>
                    <a:pt x="62838" y="363048"/>
                    <a:pt x="70435" y="379241"/>
                  </a:cubicBezTo>
                  <a:cubicBezTo>
                    <a:pt x="77421" y="393985"/>
                    <a:pt x="88782" y="406219"/>
                    <a:pt x="102969" y="414275"/>
                  </a:cubicBezTo>
                  <a:cubicBezTo>
                    <a:pt x="117259" y="422519"/>
                    <a:pt x="134936" y="426632"/>
                    <a:pt x="156003" y="426609"/>
                  </a:cubicBezTo>
                  <a:lnTo>
                    <a:pt x="195804" y="426609"/>
                  </a:lnTo>
                  <a:lnTo>
                    <a:pt x="195804" y="372275"/>
                  </a:lnTo>
                  <a:lnTo>
                    <a:pt x="162970" y="372275"/>
                  </a:lnTo>
                  <a:cubicBezTo>
                    <a:pt x="148636" y="372275"/>
                    <a:pt x="138213" y="368064"/>
                    <a:pt x="131703" y="359641"/>
                  </a:cubicBezTo>
                  <a:cubicBezTo>
                    <a:pt x="125193" y="351217"/>
                    <a:pt x="121926" y="338997"/>
                    <a:pt x="121903" y="322974"/>
                  </a:cubicBezTo>
                  <a:lnTo>
                    <a:pt x="121903" y="157270"/>
                  </a:lnTo>
                  <a:lnTo>
                    <a:pt x="252639" y="157270"/>
                  </a:lnTo>
                  <a:lnTo>
                    <a:pt x="252639" y="327274"/>
                  </a:lnTo>
                  <a:cubicBezTo>
                    <a:pt x="252322" y="345161"/>
                    <a:pt x="256109" y="362881"/>
                    <a:pt x="263706" y="379075"/>
                  </a:cubicBezTo>
                  <a:cubicBezTo>
                    <a:pt x="270692" y="393818"/>
                    <a:pt x="282052" y="406052"/>
                    <a:pt x="296240" y="414109"/>
                  </a:cubicBezTo>
                  <a:cubicBezTo>
                    <a:pt x="310530" y="422352"/>
                    <a:pt x="328207" y="426466"/>
                    <a:pt x="349274" y="426442"/>
                  </a:cubicBezTo>
                  <a:lnTo>
                    <a:pt x="389075" y="426442"/>
                  </a:lnTo>
                  <a:lnTo>
                    <a:pt x="389075" y="372108"/>
                  </a:lnTo>
                  <a:lnTo>
                    <a:pt x="356241" y="372108"/>
                  </a:lnTo>
                  <a:cubicBezTo>
                    <a:pt x="341907" y="372108"/>
                    <a:pt x="331484" y="367898"/>
                    <a:pt x="324974" y="359474"/>
                  </a:cubicBezTo>
                  <a:cubicBezTo>
                    <a:pt x="318463" y="351051"/>
                    <a:pt x="315197" y="338831"/>
                    <a:pt x="315173" y="322807"/>
                  </a:cubicBezTo>
                  <a:lnTo>
                    <a:pt x="315173" y="157270"/>
                  </a:lnTo>
                  <a:lnTo>
                    <a:pt x="389075" y="157270"/>
                  </a:lnTo>
                  <a:lnTo>
                    <a:pt x="389075" y="105469"/>
                  </a:lnTo>
                  <a:lnTo>
                    <a:pt x="315140" y="105469"/>
                  </a:lnTo>
                  <a:close/>
                </a:path>
              </a:pathLst>
            </a:custGeom>
            <a:solidFill>
              <a:srgbClr val="00A443"/>
            </a:solidFill>
            <a:ln w="3333" cap="flat">
              <a:noFill/>
              <a:prstDash val="solid"/>
              <a:miter/>
            </a:ln>
          </p:spPr>
          <p:txBody>
            <a:bodyPr rtlCol="0" anchor="ctr"/>
            <a:lstStyle/>
            <a:p>
              <a:endParaRPr lang="es-ES" sz="1350"/>
            </a:p>
          </p:txBody>
        </p:sp>
        <p:sp>
          <p:nvSpPr>
            <p:cNvPr id="12" name="Forma libre: forma 11">
              <a:extLst>
                <a:ext uri="{FF2B5EF4-FFF2-40B4-BE49-F238E27FC236}">
                  <a16:creationId xmlns:a16="http://schemas.microsoft.com/office/drawing/2014/main" id="{030C0D9C-98D9-A410-0B6B-CE5677D7DE4C}"/>
                </a:ext>
              </a:extLst>
            </p:cNvPr>
            <p:cNvSpPr/>
            <p:nvPr/>
          </p:nvSpPr>
          <p:spPr>
            <a:xfrm>
              <a:off x="3363766" y="3487762"/>
              <a:ext cx="61901" cy="320840"/>
            </a:xfrm>
            <a:custGeom>
              <a:avLst/>
              <a:gdLst>
                <a:gd name="connsiteX0" fmla="*/ 0 w 61901"/>
                <a:gd name="connsiteY0" fmla="*/ 0 h 320840"/>
                <a:gd name="connsiteX1" fmla="*/ 61901 w 61901"/>
                <a:gd name="connsiteY1" fmla="*/ 0 h 320840"/>
                <a:gd name="connsiteX2" fmla="*/ 61901 w 61901"/>
                <a:gd name="connsiteY2" fmla="*/ 320840 h 320840"/>
                <a:gd name="connsiteX3" fmla="*/ 0 w 61901"/>
                <a:gd name="connsiteY3" fmla="*/ 320840 h 320840"/>
              </a:gdLst>
              <a:ahLst/>
              <a:cxnLst>
                <a:cxn ang="0">
                  <a:pos x="connsiteX0" y="connsiteY0"/>
                </a:cxn>
                <a:cxn ang="0">
                  <a:pos x="connsiteX1" y="connsiteY1"/>
                </a:cxn>
                <a:cxn ang="0">
                  <a:pos x="connsiteX2" y="connsiteY2"/>
                </a:cxn>
                <a:cxn ang="0">
                  <a:pos x="connsiteX3" y="connsiteY3"/>
                </a:cxn>
              </a:cxnLst>
              <a:rect l="l" t="t" r="r" b="b"/>
              <a:pathLst>
                <a:path w="61901" h="320840">
                  <a:moveTo>
                    <a:pt x="0" y="0"/>
                  </a:moveTo>
                  <a:lnTo>
                    <a:pt x="61901" y="0"/>
                  </a:lnTo>
                  <a:lnTo>
                    <a:pt x="61901" y="320840"/>
                  </a:lnTo>
                  <a:lnTo>
                    <a:pt x="0" y="320840"/>
                  </a:lnTo>
                  <a:close/>
                </a:path>
              </a:pathLst>
            </a:custGeom>
            <a:solidFill>
              <a:srgbClr val="00A443"/>
            </a:solidFill>
            <a:ln w="3333" cap="flat">
              <a:noFill/>
              <a:prstDash val="solid"/>
              <a:miter/>
            </a:ln>
          </p:spPr>
          <p:txBody>
            <a:bodyPr rtlCol="0" anchor="ctr"/>
            <a:lstStyle/>
            <a:p>
              <a:endParaRPr lang="es-ES" sz="1350"/>
            </a:p>
          </p:txBody>
        </p:sp>
        <p:sp>
          <p:nvSpPr>
            <p:cNvPr id="26" name="Forma libre: forma 25">
              <a:extLst>
                <a:ext uri="{FF2B5EF4-FFF2-40B4-BE49-F238E27FC236}">
                  <a16:creationId xmlns:a16="http://schemas.microsoft.com/office/drawing/2014/main" id="{97B4F2BA-FC82-72FB-B239-F85285FFE56B}"/>
                </a:ext>
              </a:extLst>
            </p:cNvPr>
            <p:cNvSpPr/>
            <p:nvPr/>
          </p:nvSpPr>
          <p:spPr>
            <a:xfrm>
              <a:off x="3352355" y="3351978"/>
              <a:ext cx="85223" cy="81495"/>
            </a:xfrm>
            <a:custGeom>
              <a:avLst/>
              <a:gdLst>
                <a:gd name="connsiteX0" fmla="*/ 72679 w 85223"/>
                <a:gd name="connsiteY0" fmla="*/ 11048 h 81495"/>
                <a:gd name="connsiteX1" fmla="*/ 42345 w 85223"/>
                <a:gd name="connsiteY1" fmla="*/ 14 h 81495"/>
                <a:gd name="connsiteX2" fmla="*/ 12344 w 85223"/>
                <a:gd name="connsiteY2" fmla="*/ 11048 h 81495"/>
                <a:gd name="connsiteX3" fmla="*/ 44 w 85223"/>
                <a:gd name="connsiteY3" fmla="*/ 41048 h 81495"/>
                <a:gd name="connsiteX4" fmla="*/ 12344 w 85223"/>
                <a:gd name="connsiteY4" fmla="*/ 70415 h 81495"/>
                <a:gd name="connsiteX5" fmla="*/ 42345 w 85223"/>
                <a:gd name="connsiteY5" fmla="*/ 81482 h 81495"/>
                <a:gd name="connsiteX6" fmla="*/ 72679 w 85223"/>
                <a:gd name="connsiteY6" fmla="*/ 70415 h 81495"/>
                <a:gd name="connsiteX7" fmla="*/ 85179 w 85223"/>
                <a:gd name="connsiteY7" fmla="*/ 41048 h 81495"/>
                <a:gd name="connsiteX8" fmla="*/ 72679 w 85223"/>
                <a:gd name="connsiteY8" fmla="*/ 11048 h 81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223" h="81495">
                  <a:moveTo>
                    <a:pt x="72679" y="11048"/>
                  </a:moveTo>
                  <a:cubicBezTo>
                    <a:pt x="64302" y="3707"/>
                    <a:pt x="53482" y="-229"/>
                    <a:pt x="42345" y="14"/>
                  </a:cubicBezTo>
                  <a:cubicBezTo>
                    <a:pt x="31305" y="-266"/>
                    <a:pt x="20574" y="3681"/>
                    <a:pt x="12344" y="11048"/>
                  </a:cubicBezTo>
                  <a:cubicBezTo>
                    <a:pt x="4004" y="18734"/>
                    <a:pt x="-499" y="29721"/>
                    <a:pt x="44" y="41048"/>
                  </a:cubicBezTo>
                  <a:cubicBezTo>
                    <a:pt x="-416" y="52178"/>
                    <a:pt x="4091" y="62935"/>
                    <a:pt x="12344" y="70415"/>
                  </a:cubicBezTo>
                  <a:cubicBezTo>
                    <a:pt x="20568" y="77796"/>
                    <a:pt x="31298" y="81752"/>
                    <a:pt x="42345" y="81482"/>
                  </a:cubicBezTo>
                  <a:cubicBezTo>
                    <a:pt x="53485" y="81719"/>
                    <a:pt x="64309" y="77769"/>
                    <a:pt x="72679" y="70415"/>
                  </a:cubicBezTo>
                  <a:cubicBezTo>
                    <a:pt x="81056" y="63009"/>
                    <a:pt x="85646" y="52218"/>
                    <a:pt x="85179" y="41048"/>
                  </a:cubicBezTo>
                  <a:cubicBezTo>
                    <a:pt x="85729" y="29678"/>
                    <a:pt x="81139" y="18664"/>
                    <a:pt x="72679" y="11048"/>
                  </a:cubicBezTo>
                  <a:close/>
                </a:path>
              </a:pathLst>
            </a:custGeom>
            <a:solidFill>
              <a:srgbClr val="00A443"/>
            </a:solidFill>
            <a:ln w="3333" cap="flat">
              <a:noFill/>
              <a:prstDash val="solid"/>
              <a:miter/>
            </a:ln>
          </p:spPr>
          <p:txBody>
            <a:bodyPr rtlCol="0" anchor="ctr"/>
            <a:lstStyle/>
            <a:p>
              <a:endParaRPr lang="es-ES" sz="1350"/>
            </a:p>
          </p:txBody>
        </p:sp>
        <p:sp>
          <p:nvSpPr>
            <p:cNvPr id="27" name="Forma libre: forma 26">
              <a:extLst>
                <a:ext uri="{FF2B5EF4-FFF2-40B4-BE49-F238E27FC236}">
                  <a16:creationId xmlns:a16="http://schemas.microsoft.com/office/drawing/2014/main" id="{30306D82-7DE3-7528-5ACF-80EEEE1A54DB}"/>
                </a:ext>
              </a:extLst>
            </p:cNvPr>
            <p:cNvSpPr/>
            <p:nvPr/>
          </p:nvSpPr>
          <p:spPr>
            <a:xfrm>
              <a:off x="3467535" y="3481533"/>
              <a:ext cx="269009" cy="333907"/>
            </a:xfrm>
            <a:custGeom>
              <a:avLst/>
              <a:gdLst>
                <a:gd name="connsiteX0" fmla="*/ 244672 w 269009"/>
                <a:gd name="connsiteY0" fmla="*/ 179599 h 333907"/>
                <a:gd name="connsiteX1" fmla="*/ 169837 w 269009"/>
                <a:gd name="connsiteY1" fmla="*/ 143931 h 333907"/>
                <a:gd name="connsiteX2" fmla="*/ 138270 w 269009"/>
                <a:gd name="connsiteY2" fmla="*/ 136365 h 333907"/>
                <a:gd name="connsiteX3" fmla="*/ 104769 w 269009"/>
                <a:gd name="connsiteY3" fmla="*/ 125498 h 333907"/>
                <a:gd name="connsiteX4" fmla="*/ 81435 w 269009"/>
                <a:gd name="connsiteY4" fmla="*/ 111597 h 333907"/>
                <a:gd name="connsiteX5" fmla="*/ 72602 w 269009"/>
                <a:gd name="connsiteY5" fmla="*/ 90130 h 333907"/>
                <a:gd name="connsiteX6" fmla="*/ 89269 w 269009"/>
                <a:gd name="connsiteY6" fmla="*/ 63263 h 333907"/>
                <a:gd name="connsiteX7" fmla="*/ 133336 w 269009"/>
                <a:gd name="connsiteY7" fmla="*/ 52963 h 333907"/>
                <a:gd name="connsiteX8" fmla="*/ 182904 w 269009"/>
                <a:gd name="connsiteY8" fmla="*/ 65296 h 333907"/>
                <a:gd name="connsiteX9" fmla="*/ 213538 w 269009"/>
                <a:gd name="connsiteY9" fmla="*/ 107297 h 333907"/>
                <a:gd name="connsiteX10" fmla="*/ 265339 w 269009"/>
                <a:gd name="connsiteY10" fmla="*/ 88364 h 333907"/>
                <a:gd name="connsiteX11" fmla="*/ 238172 w 269009"/>
                <a:gd name="connsiteY11" fmla="*/ 39729 h 333907"/>
                <a:gd name="connsiteX12" fmla="*/ 192371 w 269009"/>
                <a:gd name="connsiteY12" fmla="*/ 10029 h 333907"/>
                <a:gd name="connsiteX13" fmla="*/ 133336 w 269009"/>
                <a:gd name="connsiteY13" fmla="*/ 28 h 333907"/>
                <a:gd name="connsiteX14" fmla="*/ 70001 w 269009"/>
                <a:gd name="connsiteY14" fmla="*/ 11695 h 333907"/>
                <a:gd name="connsiteX15" fmla="*/ 26667 w 269009"/>
                <a:gd name="connsiteY15" fmla="*/ 43829 h 333907"/>
                <a:gd name="connsiteX16" fmla="*/ 11200 w 269009"/>
                <a:gd name="connsiteY16" fmla="*/ 90864 h 333907"/>
                <a:gd name="connsiteX17" fmla="*/ 34534 w 269009"/>
                <a:gd name="connsiteY17" fmla="*/ 150565 h 333907"/>
                <a:gd name="connsiteX18" fmla="*/ 109702 w 269009"/>
                <a:gd name="connsiteY18" fmla="*/ 187532 h 333907"/>
                <a:gd name="connsiteX19" fmla="*/ 141903 w 269009"/>
                <a:gd name="connsiteY19" fmla="*/ 195733 h 333907"/>
                <a:gd name="connsiteX20" fmla="*/ 192104 w 269009"/>
                <a:gd name="connsiteY20" fmla="*/ 213100 h 333907"/>
                <a:gd name="connsiteX21" fmla="*/ 208238 w 269009"/>
                <a:gd name="connsiteY21" fmla="*/ 240567 h 333907"/>
                <a:gd name="connsiteX22" fmla="*/ 189271 w 269009"/>
                <a:gd name="connsiteY22" fmla="*/ 269934 h 333907"/>
                <a:gd name="connsiteX23" fmla="*/ 136870 w 269009"/>
                <a:gd name="connsiteY23" fmla="*/ 281634 h 333907"/>
                <a:gd name="connsiteX24" fmla="*/ 100202 w 269009"/>
                <a:gd name="connsiteY24" fmla="*/ 275301 h 333907"/>
                <a:gd name="connsiteX25" fmla="*/ 69568 w 269009"/>
                <a:gd name="connsiteY25" fmla="*/ 256034 h 333907"/>
                <a:gd name="connsiteX26" fmla="*/ 50301 w 269009"/>
                <a:gd name="connsiteY26" fmla="*/ 223500 h 333907"/>
                <a:gd name="connsiteX27" fmla="*/ 0 w 269009"/>
                <a:gd name="connsiteY27" fmla="*/ 245500 h 333907"/>
                <a:gd name="connsiteX28" fmla="*/ 78935 w 269009"/>
                <a:gd name="connsiteY28" fmla="*/ 324435 h 333907"/>
                <a:gd name="connsiteX29" fmla="*/ 137070 w 269009"/>
                <a:gd name="connsiteY29" fmla="*/ 333902 h 333907"/>
                <a:gd name="connsiteX30" fmla="*/ 207071 w 269009"/>
                <a:gd name="connsiteY30" fmla="*/ 321602 h 333907"/>
                <a:gd name="connsiteX31" fmla="*/ 252872 w 269009"/>
                <a:gd name="connsiteY31" fmla="*/ 287801 h 333907"/>
                <a:gd name="connsiteX32" fmla="*/ 269006 w 269009"/>
                <a:gd name="connsiteY32" fmla="*/ 238833 h 333907"/>
                <a:gd name="connsiteX33" fmla="*/ 244672 w 269009"/>
                <a:gd name="connsiteY33" fmla="*/ 179599 h 333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69009" h="333907">
                  <a:moveTo>
                    <a:pt x="244672" y="179599"/>
                  </a:moveTo>
                  <a:cubicBezTo>
                    <a:pt x="228471" y="164265"/>
                    <a:pt x="203528" y="152375"/>
                    <a:pt x="169837" y="143931"/>
                  </a:cubicBezTo>
                  <a:lnTo>
                    <a:pt x="138270" y="136365"/>
                  </a:lnTo>
                  <a:cubicBezTo>
                    <a:pt x="126913" y="133355"/>
                    <a:pt x="115729" y="129728"/>
                    <a:pt x="104769" y="125498"/>
                  </a:cubicBezTo>
                  <a:cubicBezTo>
                    <a:pt x="96195" y="122351"/>
                    <a:pt x="88285" y="117638"/>
                    <a:pt x="81435" y="111597"/>
                  </a:cubicBezTo>
                  <a:cubicBezTo>
                    <a:pt x="75512" y="106064"/>
                    <a:pt x="72288" y="98230"/>
                    <a:pt x="72602" y="90130"/>
                  </a:cubicBezTo>
                  <a:cubicBezTo>
                    <a:pt x="72602" y="79153"/>
                    <a:pt x="78158" y="70197"/>
                    <a:pt x="89269" y="63263"/>
                  </a:cubicBezTo>
                  <a:cubicBezTo>
                    <a:pt x="100379" y="56330"/>
                    <a:pt x="115069" y="52896"/>
                    <a:pt x="133336" y="52963"/>
                  </a:cubicBezTo>
                  <a:cubicBezTo>
                    <a:pt x="150653" y="52666"/>
                    <a:pt x="167744" y="56920"/>
                    <a:pt x="182904" y="65296"/>
                  </a:cubicBezTo>
                  <a:cubicBezTo>
                    <a:pt x="197437" y="73497"/>
                    <a:pt x="207648" y="87497"/>
                    <a:pt x="213538" y="107297"/>
                  </a:cubicBezTo>
                  <a:lnTo>
                    <a:pt x="265339" y="88364"/>
                  </a:lnTo>
                  <a:cubicBezTo>
                    <a:pt x="260509" y="70130"/>
                    <a:pt x="251165" y="53403"/>
                    <a:pt x="238172" y="39729"/>
                  </a:cubicBezTo>
                  <a:cubicBezTo>
                    <a:pt x="225325" y="26522"/>
                    <a:pt x="209671" y="16372"/>
                    <a:pt x="192371" y="10029"/>
                  </a:cubicBezTo>
                  <a:cubicBezTo>
                    <a:pt x="173460" y="3152"/>
                    <a:pt x="153457" y="-238"/>
                    <a:pt x="133336" y="28"/>
                  </a:cubicBezTo>
                  <a:cubicBezTo>
                    <a:pt x="111656" y="-378"/>
                    <a:pt x="90115" y="3592"/>
                    <a:pt x="70001" y="11695"/>
                  </a:cubicBezTo>
                  <a:cubicBezTo>
                    <a:pt x="52951" y="18352"/>
                    <a:pt x="37987" y="29446"/>
                    <a:pt x="26667" y="43829"/>
                  </a:cubicBezTo>
                  <a:cubicBezTo>
                    <a:pt x="16414" y="57346"/>
                    <a:pt x="10970" y="73900"/>
                    <a:pt x="11200" y="90864"/>
                  </a:cubicBezTo>
                  <a:cubicBezTo>
                    <a:pt x="10660" y="113087"/>
                    <a:pt x="19067" y="134598"/>
                    <a:pt x="34534" y="150565"/>
                  </a:cubicBezTo>
                  <a:cubicBezTo>
                    <a:pt x="50091" y="166765"/>
                    <a:pt x="75145" y="179089"/>
                    <a:pt x="109702" y="187532"/>
                  </a:cubicBezTo>
                  <a:lnTo>
                    <a:pt x="141903" y="195733"/>
                  </a:lnTo>
                  <a:cubicBezTo>
                    <a:pt x="164637" y="200776"/>
                    <a:pt x="181370" y="206566"/>
                    <a:pt x="192104" y="213100"/>
                  </a:cubicBezTo>
                  <a:cubicBezTo>
                    <a:pt x="202204" y="218510"/>
                    <a:pt x="208431" y="229110"/>
                    <a:pt x="208238" y="240567"/>
                  </a:cubicBezTo>
                  <a:cubicBezTo>
                    <a:pt x="208238" y="252367"/>
                    <a:pt x="201914" y="262157"/>
                    <a:pt x="189271" y="269934"/>
                  </a:cubicBezTo>
                  <a:cubicBezTo>
                    <a:pt x="176627" y="277711"/>
                    <a:pt x="159160" y="281611"/>
                    <a:pt x="136870" y="281634"/>
                  </a:cubicBezTo>
                  <a:cubicBezTo>
                    <a:pt x="124373" y="281671"/>
                    <a:pt x="111962" y="279528"/>
                    <a:pt x="100202" y="275301"/>
                  </a:cubicBezTo>
                  <a:cubicBezTo>
                    <a:pt x="88672" y="271264"/>
                    <a:pt x="78202" y="264677"/>
                    <a:pt x="69568" y="256034"/>
                  </a:cubicBezTo>
                  <a:cubicBezTo>
                    <a:pt x="60625" y="246897"/>
                    <a:pt x="54014" y="235737"/>
                    <a:pt x="50301" y="223500"/>
                  </a:cubicBezTo>
                  <a:lnTo>
                    <a:pt x="0" y="245500"/>
                  </a:lnTo>
                  <a:cubicBezTo>
                    <a:pt x="12404" y="282781"/>
                    <a:pt x="41654" y="312032"/>
                    <a:pt x="78935" y="324435"/>
                  </a:cubicBezTo>
                  <a:cubicBezTo>
                    <a:pt x="97639" y="330855"/>
                    <a:pt x="117296" y="334055"/>
                    <a:pt x="137070" y="333902"/>
                  </a:cubicBezTo>
                  <a:cubicBezTo>
                    <a:pt x="164004" y="333902"/>
                    <a:pt x="187337" y="329802"/>
                    <a:pt x="207071" y="321602"/>
                  </a:cubicBezTo>
                  <a:cubicBezTo>
                    <a:pt x="225125" y="314705"/>
                    <a:pt x="240958" y="303018"/>
                    <a:pt x="252872" y="287801"/>
                  </a:cubicBezTo>
                  <a:cubicBezTo>
                    <a:pt x="263506" y="273708"/>
                    <a:pt x="269179" y="256490"/>
                    <a:pt x="269006" y="238833"/>
                  </a:cubicBezTo>
                  <a:cubicBezTo>
                    <a:pt x="269006" y="214723"/>
                    <a:pt x="260896" y="194976"/>
                    <a:pt x="244672" y="179599"/>
                  </a:cubicBezTo>
                  <a:close/>
                </a:path>
              </a:pathLst>
            </a:custGeom>
            <a:solidFill>
              <a:srgbClr val="00A443"/>
            </a:solidFill>
            <a:ln w="3333" cap="flat">
              <a:noFill/>
              <a:prstDash val="solid"/>
              <a:miter/>
            </a:ln>
          </p:spPr>
          <p:txBody>
            <a:bodyPr rtlCol="0" anchor="ctr"/>
            <a:lstStyle/>
            <a:p>
              <a:endParaRPr lang="es-ES" sz="1350"/>
            </a:p>
          </p:txBody>
        </p:sp>
        <p:sp>
          <p:nvSpPr>
            <p:cNvPr id="28" name="Forma libre: forma 27">
              <a:extLst>
                <a:ext uri="{FF2B5EF4-FFF2-40B4-BE49-F238E27FC236}">
                  <a16:creationId xmlns:a16="http://schemas.microsoft.com/office/drawing/2014/main" id="{B3EF4D2B-12EC-AD10-1DA6-A1C5344BA555}"/>
                </a:ext>
              </a:extLst>
            </p:cNvPr>
            <p:cNvSpPr/>
            <p:nvPr/>
          </p:nvSpPr>
          <p:spPr>
            <a:xfrm>
              <a:off x="3777708" y="3366492"/>
              <a:ext cx="275409" cy="442275"/>
            </a:xfrm>
            <a:custGeom>
              <a:avLst/>
              <a:gdLst>
                <a:gd name="connsiteX0" fmla="*/ 217905 w 275409"/>
                <a:gd name="connsiteY0" fmla="*/ 130136 h 442275"/>
                <a:gd name="connsiteX1" fmla="*/ 156637 w 275409"/>
                <a:gd name="connsiteY1" fmla="*/ 114969 h 442275"/>
                <a:gd name="connsiteX2" fmla="*/ 95035 w 275409"/>
                <a:gd name="connsiteY2" fmla="*/ 132336 h 442275"/>
                <a:gd name="connsiteX3" fmla="*/ 61901 w 275409"/>
                <a:gd name="connsiteY3" fmla="*/ 168737 h 442275"/>
                <a:gd name="connsiteX4" fmla="*/ 61901 w 275409"/>
                <a:gd name="connsiteY4" fmla="*/ 0 h 442275"/>
                <a:gd name="connsiteX5" fmla="*/ 0 w 275409"/>
                <a:gd name="connsiteY5" fmla="*/ 0 h 442275"/>
                <a:gd name="connsiteX6" fmla="*/ 0 w 275409"/>
                <a:gd name="connsiteY6" fmla="*/ 442143 h 442275"/>
                <a:gd name="connsiteX7" fmla="*/ 61901 w 275409"/>
                <a:gd name="connsiteY7" fmla="*/ 442143 h 442275"/>
                <a:gd name="connsiteX8" fmla="*/ 61901 w 275409"/>
                <a:gd name="connsiteY8" fmla="*/ 252139 h 442275"/>
                <a:gd name="connsiteX9" fmla="*/ 84302 w 275409"/>
                <a:gd name="connsiteY9" fmla="*/ 191837 h 442275"/>
                <a:gd name="connsiteX10" fmla="*/ 142103 w 275409"/>
                <a:gd name="connsiteY10" fmla="*/ 170037 h 442275"/>
                <a:gd name="connsiteX11" fmla="*/ 193271 w 275409"/>
                <a:gd name="connsiteY11" fmla="*/ 191537 h 442275"/>
                <a:gd name="connsiteX12" fmla="*/ 212838 w 275409"/>
                <a:gd name="connsiteY12" fmla="*/ 249639 h 442275"/>
                <a:gd name="connsiteX13" fmla="*/ 212838 w 275409"/>
                <a:gd name="connsiteY13" fmla="*/ 442276 h 442275"/>
                <a:gd name="connsiteX14" fmla="*/ 275373 w 275409"/>
                <a:gd name="connsiteY14" fmla="*/ 442276 h 442275"/>
                <a:gd name="connsiteX15" fmla="*/ 275373 w 275409"/>
                <a:gd name="connsiteY15" fmla="*/ 239405 h 442275"/>
                <a:gd name="connsiteX16" fmla="*/ 259906 w 275409"/>
                <a:gd name="connsiteY16" fmla="*/ 173404 h 442275"/>
                <a:gd name="connsiteX17" fmla="*/ 217905 w 275409"/>
                <a:gd name="connsiteY17" fmla="*/ 130136 h 44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5409" h="442275">
                  <a:moveTo>
                    <a:pt x="217905" y="130136"/>
                  </a:moveTo>
                  <a:cubicBezTo>
                    <a:pt x="199171" y="119756"/>
                    <a:pt x="178037" y="114522"/>
                    <a:pt x="156637" y="114969"/>
                  </a:cubicBezTo>
                  <a:cubicBezTo>
                    <a:pt x="134890" y="114932"/>
                    <a:pt x="113559" y="120943"/>
                    <a:pt x="95035" y="132336"/>
                  </a:cubicBezTo>
                  <a:cubicBezTo>
                    <a:pt x="80848" y="141186"/>
                    <a:pt x="69382" y="153783"/>
                    <a:pt x="61901" y="168737"/>
                  </a:cubicBezTo>
                  <a:lnTo>
                    <a:pt x="61901" y="0"/>
                  </a:lnTo>
                  <a:lnTo>
                    <a:pt x="0" y="0"/>
                  </a:lnTo>
                  <a:lnTo>
                    <a:pt x="0" y="442143"/>
                  </a:lnTo>
                  <a:lnTo>
                    <a:pt x="61901" y="442143"/>
                  </a:lnTo>
                  <a:lnTo>
                    <a:pt x="61901" y="252139"/>
                  </a:lnTo>
                  <a:cubicBezTo>
                    <a:pt x="61901" y="226471"/>
                    <a:pt x="69368" y="206371"/>
                    <a:pt x="84302" y="191837"/>
                  </a:cubicBezTo>
                  <a:cubicBezTo>
                    <a:pt x="99236" y="177304"/>
                    <a:pt x="118502" y="170037"/>
                    <a:pt x="142103" y="170037"/>
                  </a:cubicBezTo>
                  <a:cubicBezTo>
                    <a:pt x="163137" y="170037"/>
                    <a:pt x="180204" y="177204"/>
                    <a:pt x="193271" y="191537"/>
                  </a:cubicBezTo>
                  <a:cubicBezTo>
                    <a:pt x="206338" y="205871"/>
                    <a:pt x="212871" y="225238"/>
                    <a:pt x="212838" y="249639"/>
                  </a:cubicBezTo>
                  <a:lnTo>
                    <a:pt x="212838" y="442276"/>
                  </a:lnTo>
                  <a:lnTo>
                    <a:pt x="275373" y="442276"/>
                  </a:lnTo>
                  <a:lnTo>
                    <a:pt x="275373" y="239405"/>
                  </a:lnTo>
                  <a:cubicBezTo>
                    <a:pt x="275906" y="216448"/>
                    <a:pt x="270606" y="193727"/>
                    <a:pt x="259906" y="173404"/>
                  </a:cubicBezTo>
                  <a:cubicBezTo>
                    <a:pt x="250239" y="155337"/>
                    <a:pt x="235672" y="140346"/>
                    <a:pt x="217905" y="130136"/>
                  </a:cubicBezTo>
                  <a:close/>
                </a:path>
              </a:pathLst>
            </a:custGeom>
            <a:solidFill>
              <a:srgbClr val="00A443"/>
            </a:solidFill>
            <a:ln w="3333" cap="flat">
              <a:noFill/>
              <a:prstDash val="solid"/>
              <a:miter/>
            </a:ln>
          </p:spPr>
          <p:txBody>
            <a:bodyPr rtlCol="0" anchor="ctr"/>
            <a:lstStyle/>
            <a:p>
              <a:endParaRPr lang="es-ES" sz="1350"/>
            </a:p>
          </p:txBody>
        </p:sp>
        <p:sp>
          <p:nvSpPr>
            <p:cNvPr id="29" name="Forma libre: forma 28">
              <a:extLst>
                <a:ext uri="{FF2B5EF4-FFF2-40B4-BE49-F238E27FC236}">
                  <a16:creationId xmlns:a16="http://schemas.microsoft.com/office/drawing/2014/main" id="{87EFB0F8-3E35-0A45-3CC0-C33D7B7B3560}"/>
                </a:ext>
              </a:extLst>
            </p:cNvPr>
            <p:cNvSpPr/>
            <p:nvPr/>
          </p:nvSpPr>
          <p:spPr>
            <a:xfrm>
              <a:off x="4111282" y="3366492"/>
              <a:ext cx="326640" cy="442142"/>
            </a:xfrm>
            <a:custGeom>
              <a:avLst/>
              <a:gdLst>
                <a:gd name="connsiteX0" fmla="*/ 282939 w 326640"/>
                <a:gd name="connsiteY0" fmla="*/ 38234 h 442142"/>
                <a:gd name="connsiteX1" fmla="*/ 162937 w 326640"/>
                <a:gd name="connsiteY1" fmla="*/ 0 h 442142"/>
                <a:gd name="connsiteX2" fmla="*/ 0 w 326640"/>
                <a:gd name="connsiteY2" fmla="*/ 0 h 442142"/>
                <a:gd name="connsiteX3" fmla="*/ 0 w 326640"/>
                <a:gd name="connsiteY3" fmla="*/ 442143 h 442142"/>
                <a:gd name="connsiteX4" fmla="*/ 65035 w 326640"/>
                <a:gd name="connsiteY4" fmla="*/ 442143 h 442142"/>
                <a:gd name="connsiteX5" fmla="*/ 65035 w 326640"/>
                <a:gd name="connsiteY5" fmla="*/ 285473 h 442142"/>
                <a:gd name="connsiteX6" fmla="*/ 163570 w 326640"/>
                <a:gd name="connsiteY6" fmla="*/ 285473 h 442142"/>
                <a:gd name="connsiteX7" fmla="*/ 250439 w 326640"/>
                <a:gd name="connsiteY7" fmla="*/ 268406 h 442142"/>
                <a:gd name="connsiteX8" fmla="*/ 306640 w 326640"/>
                <a:gd name="connsiteY8" fmla="*/ 219138 h 442142"/>
                <a:gd name="connsiteX9" fmla="*/ 326640 w 326640"/>
                <a:gd name="connsiteY9" fmla="*/ 143370 h 442142"/>
                <a:gd name="connsiteX10" fmla="*/ 282939 w 326640"/>
                <a:gd name="connsiteY10" fmla="*/ 38234 h 442142"/>
                <a:gd name="connsiteX11" fmla="*/ 231805 w 326640"/>
                <a:gd name="connsiteY11" fmla="*/ 206538 h 442142"/>
                <a:gd name="connsiteX12" fmla="*/ 157903 w 326640"/>
                <a:gd name="connsiteY12" fmla="*/ 228038 h 442142"/>
                <a:gd name="connsiteX13" fmla="*/ 64935 w 326640"/>
                <a:gd name="connsiteY13" fmla="*/ 228038 h 442142"/>
                <a:gd name="connsiteX14" fmla="*/ 64935 w 326640"/>
                <a:gd name="connsiteY14" fmla="*/ 58768 h 442142"/>
                <a:gd name="connsiteX15" fmla="*/ 157803 w 326640"/>
                <a:gd name="connsiteY15" fmla="*/ 58768 h 442142"/>
                <a:gd name="connsiteX16" fmla="*/ 231705 w 326640"/>
                <a:gd name="connsiteY16" fmla="*/ 79902 h 442142"/>
                <a:gd name="connsiteX17" fmla="*/ 258205 w 326640"/>
                <a:gd name="connsiteY17" fmla="*/ 143403 h 442142"/>
                <a:gd name="connsiteX18" fmla="*/ 231705 w 326640"/>
                <a:gd name="connsiteY18" fmla="*/ 206538 h 44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6640" h="442142">
                  <a:moveTo>
                    <a:pt x="282939" y="38234"/>
                  </a:moveTo>
                  <a:cubicBezTo>
                    <a:pt x="253906" y="12767"/>
                    <a:pt x="213905" y="23"/>
                    <a:pt x="162937" y="0"/>
                  </a:cubicBezTo>
                  <a:lnTo>
                    <a:pt x="0" y="0"/>
                  </a:lnTo>
                  <a:lnTo>
                    <a:pt x="0" y="442143"/>
                  </a:lnTo>
                  <a:lnTo>
                    <a:pt x="65035" y="442143"/>
                  </a:lnTo>
                  <a:lnTo>
                    <a:pt x="65035" y="285473"/>
                  </a:lnTo>
                  <a:lnTo>
                    <a:pt x="163570" y="285473"/>
                  </a:lnTo>
                  <a:cubicBezTo>
                    <a:pt x="197271" y="285473"/>
                    <a:pt x="226205" y="279783"/>
                    <a:pt x="250439" y="268406"/>
                  </a:cubicBezTo>
                  <a:cubicBezTo>
                    <a:pt x="273639" y="257922"/>
                    <a:pt x="293206" y="240772"/>
                    <a:pt x="306640" y="219138"/>
                  </a:cubicBezTo>
                  <a:cubicBezTo>
                    <a:pt x="319973" y="197671"/>
                    <a:pt x="326640" y="172414"/>
                    <a:pt x="326640" y="143370"/>
                  </a:cubicBezTo>
                  <a:cubicBezTo>
                    <a:pt x="326507" y="98745"/>
                    <a:pt x="311940" y="63701"/>
                    <a:pt x="282939" y="38234"/>
                  </a:cubicBezTo>
                  <a:close/>
                  <a:moveTo>
                    <a:pt x="231805" y="206538"/>
                  </a:moveTo>
                  <a:cubicBezTo>
                    <a:pt x="214038" y="220871"/>
                    <a:pt x="189404" y="228038"/>
                    <a:pt x="157903" y="228038"/>
                  </a:cubicBezTo>
                  <a:lnTo>
                    <a:pt x="64935" y="228038"/>
                  </a:lnTo>
                  <a:lnTo>
                    <a:pt x="64935" y="58768"/>
                  </a:lnTo>
                  <a:lnTo>
                    <a:pt x="157803" y="58768"/>
                  </a:lnTo>
                  <a:cubicBezTo>
                    <a:pt x="189371" y="58768"/>
                    <a:pt x="214004" y="65811"/>
                    <a:pt x="231705" y="79902"/>
                  </a:cubicBezTo>
                  <a:cubicBezTo>
                    <a:pt x="249405" y="93992"/>
                    <a:pt x="258239" y="115159"/>
                    <a:pt x="258205" y="143403"/>
                  </a:cubicBezTo>
                  <a:cubicBezTo>
                    <a:pt x="258205" y="171180"/>
                    <a:pt x="249372" y="192227"/>
                    <a:pt x="231705" y="206538"/>
                  </a:cubicBezTo>
                  <a:close/>
                </a:path>
              </a:pathLst>
            </a:custGeom>
            <a:solidFill>
              <a:srgbClr val="00A443"/>
            </a:solidFill>
            <a:ln w="3333" cap="flat">
              <a:noFill/>
              <a:prstDash val="solid"/>
              <a:miter/>
            </a:ln>
          </p:spPr>
          <p:txBody>
            <a:bodyPr rtlCol="0" anchor="ctr"/>
            <a:lstStyle/>
            <a:p>
              <a:endParaRPr lang="es-ES" sz="1350"/>
            </a:p>
          </p:txBody>
        </p:sp>
        <p:sp>
          <p:nvSpPr>
            <p:cNvPr id="30" name="Forma libre: forma 29">
              <a:extLst>
                <a:ext uri="{FF2B5EF4-FFF2-40B4-BE49-F238E27FC236}">
                  <a16:creationId xmlns:a16="http://schemas.microsoft.com/office/drawing/2014/main" id="{3101828B-867F-5FC6-63DB-F9A6BBCAE6C0}"/>
                </a:ext>
              </a:extLst>
            </p:cNvPr>
            <p:cNvSpPr/>
            <p:nvPr/>
          </p:nvSpPr>
          <p:spPr>
            <a:xfrm>
              <a:off x="4443077" y="3481431"/>
              <a:ext cx="325301" cy="334137"/>
            </a:xfrm>
            <a:custGeom>
              <a:avLst/>
              <a:gdLst>
                <a:gd name="connsiteX0" fmla="*/ 246351 w 325301"/>
                <a:gd name="connsiteY0" fmla="*/ 20865 h 334137"/>
                <a:gd name="connsiteX1" fmla="*/ 162349 w 325301"/>
                <a:gd name="connsiteY1" fmla="*/ 31 h 334137"/>
                <a:gd name="connsiteX2" fmla="*/ 97914 w 325301"/>
                <a:gd name="connsiteY2" fmla="*/ 12031 h 334137"/>
                <a:gd name="connsiteX3" fmla="*/ 46113 w 325301"/>
                <a:gd name="connsiteY3" fmla="*/ 46465 h 334137"/>
                <a:gd name="connsiteX4" fmla="*/ 12013 w 325301"/>
                <a:gd name="connsiteY4" fmla="*/ 99500 h 334137"/>
                <a:gd name="connsiteX5" fmla="*/ 12 w 325301"/>
                <a:gd name="connsiteY5" fmla="*/ 166768 h 334137"/>
                <a:gd name="connsiteX6" fmla="*/ 21179 w 325301"/>
                <a:gd name="connsiteY6" fmla="*/ 253936 h 334137"/>
                <a:gd name="connsiteX7" fmla="*/ 79280 w 325301"/>
                <a:gd name="connsiteY7" fmla="*/ 313004 h 334137"/>
                <a:gd name="connsiteX8" fmla="*/ 227384 w 325301"/>
                <a:gd name="connsiteY8" fmla="*/ 321838 h 334137"/>
                <a:gd name="connsiteX9" fmla="*/ 279185 w 325301"/>
                <a:gd name="connsiteY9" fmla="*/ 287404 h 334137"/>
                <a:gd name="connsiteX10" fmla="*/ 313286 w 325301"/>
                <a:gd name="connsiteY10" fmla="*/ 234669 h 334137"/>
                <a:gd name="connsiteX11" fmla="*/ 325286 w 325301"/>
                <a:gd name="connsiteY11" fmla="*/ 166768 h 334137"/>
                <a:gd name="connsiteX12" fmla="*/ 304152 w 325301"/>
                <a:gd name="connsiteY12" fmla="*/ 79299 h 334137"/>
                <a:gd name="connsiteX13" fmla="*/ 246351 w 325301"/>
                <a:gd name="connsiteY13" fmla="*/ 20865 h 334137"/>
                <a:gd name="connsiteX14" fmla="*/ 254551 w 325301"/>
                <a:gd name="connsiteY14" fmla="*/ 213502 h 334137"/>
                <a:gd name="connsiteX15" fmla="*/ 233717 w 325301"/>
                <a:gd name="connsiteY15" fmla="*/ 248569 h 334137"/>
                <a:gd name="connsiteX16" fmla="*/ 202117 w 325301"/>
                <a:gd name="connsiteY16" fmla="*/ 270337 h 334137"/>
                <a:gd name="connsiteX17" fmla="*/ 162349 w 325301"/>
                <a:gd name="connsiteY17" fmla="*/ 277937 h 334137"/>
                <a:gd name="connsiteX18" fmla="*/ 112115 w 325301"/>
                <a:gd name="connsiteY18" fmla="*/ 264603 h 334137"/>
                <a:gd name="connsiteX19" fmla="*/ 76747 w 325301"/>
                <a:gd name="connsiteY19" fmla="*/ 226402 h 334137"/>
                <a:gd name="connsiteX20" fmla="*/ 63814 w 325301"/>
                <a:gd name="connsiteY20" fmla="*/ 166701 h 334137"/>
                <a:gd name="connsiteX21" fmla="*/ 71080 w 325301"/>
                <a:gd name="connsiteY21" fmla="*/ 120033 h 334137"/>
                <a:gd name="connsiteX22" fmla="*/ 91614 w 325301"/>
                <a:gd name="connsiteY22" fmla="*/ 85299 h 334137"/>
                <a:gd name="connsiteX23" fmla="*/ 123181 w 325301"/>
                <a:gd name="connsiteY23" fmla="*/ 63499 h 334137"/>
                <a:gd name="connsiteX24" fmla="*/ 162349 w 325301"/>
                <a:gd name="connsiteY24" fmla="*/ 56232 h 334137"/>
                <a:gd name="connsiteX25" fmla="*/ 213817 w 325301"/>
                <a:gd name="connsiteY25" fmla="*/ 69566 h 334137"/>
                <a:gd name="connsiteX26" fmla="*/ 249184 w 325301"/>
                <a:gd name="connsiteY26" fmla="*/ 107466 h 334137"/>
                <a:gd name="connsiteX27" fmla="*/ 262118 w 325301"/>
                <a:gd name="connsiteY27" fmla="*/ 166834 h 334137"/>
                <a:gd name="connsiteX28" fmla="*/ 254484 w 325301"/>
                <a:gd name="connsiteY28" fmla="*/ 213502 h 334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25301" h="334137">
                  <a:moveTo>
                    <a:pt x="246351" y="20865"/>
                  </a:moveTo>
                  <a:cubicBezTo>
                    <a:pt x="220684" y="6654"/>
                    <a:pt x="191683" y="-533"/>
                    <a:pt x="162349" y="31"/>
                  </a:cubicBezTo>
                  <a:cubicBezTo>
                    <a:pt x="140282" y="-179"/>
                    <a:pt x="118415" y="3894"/>
                    <a:pt x="97914" y="12031"/>
                  </a:cubicBezTo>
                  <a:cubicBezTo>
                    <a:pt x="78447" y="19801"/>
                    <a:pt x="60814" y="31528"/>
                    <a:pt x="46113" y="46465"/>
                  </a:cubicBezTo>
                  <a:cubicBezTo>
                    <a:pt x="31246" y="61625"/>
                    <a:pt x="19646" y="79676"/>
                    <a:pt x="12013" y="99500"/>
                  </a:cubicBezTo>
                  <a:cubicBezTo>
                    <a:pt x="3812" y="120970"/>
                    <a:pt x="-255" y="143790"/>
                    <a:pt x="12" y="166768"/>
                  </a:cubicBezTo>
                  <a:cubicBezTo>
                    <a:pt x="12" y="199612"/>
                    <a:pt x="7079" y="228669"/>
                    <a:pt x="21179" y="253936"/>
                  </a:cubicBezTo>
                  <a:cubicBezTo>
                    <a:pt x="34713" y="278617"/>
                    <a:pt x="54813" y="299064"/>
                    <a:pt x="79280" y="313004"/>
                  </a:cubicBezTo>
                  <a:cubicBezTo>
                    <a:pt x="124915" y="337678"/>
                    <a:pt x="179149" y="340911"/>
                    <a:pt x="227384" y="321838"/>
                  </a:cubicBezTo>
                  <a:cubicBezTo>
                    <a:pt x="246784" y="313917"/>
                    <a:pt x="264384" y="302214"/>
                    <a:pt x="279185" y="287404"/>
                  </a:cubicBezTo>
                  <a:cubicBezTo>
                    <a:pt x="294119" y="272393"/>
                    <a:pt x="305719" y="254429"/>
                    <a:pt x="313286" y="234669"/>
                  </a:cubicBezTo>
                  <a:cubicBezTo>
                    <a:pt x="321519" y="212989"/>
                    <a:pt x="325586" y="189955"/>
                    <a:pt x="325286" y="166768"/>
                  </a:cubicBezTo>
                  <a:cubicBezTo>
                    <a:pt x="325286" y="133434"/>
                    <a:pt x="318252" y="104276"/>
                    <a:pt x="304152" y="79299"/>
                  </a:cubicBezTo>
                  <a:cubicBezTo>
                    <a:pt x="290618" y="54872"/>
                    <a:pt x="270618" y="34651"/>
                    <a:pt x="246351" y="20865"/>
                  </a:cubicBezTo>
                  <a:close/>
                  <a:moveTo>
                    <a:pt x="254551" y="213502"/>
                  </a:moveTo>
                  <a:cubicBezTo>
                    <a:pt x="250051" y="226479"/>
                    <a:pt x="242951" y="238406"/>
                    <a:pt x="233717" y="248569"/>
                  </a:cubicBezTo>
                  <a:cubicBezTo>
                    <a:pt x="224884" y="258030"/>
                    <a:pt x="214117" y="265456"/>
                    <a:pt x="202117" y="270337"/>
                  </a:cubicBezTo>
                  <a:cubicBezTo>
                    <a:pt x="189483" y="275483"/>
                    <a:pt x="175982" y="278067"/>
                    <a:pt x="162349" y="277937"/>
                  </a:cubicBezTo>
                  <a:cubicBezTo>
                    <a:pt x="144715" y="278150"/>
                    <a:pt x="127348" y="273540"/>
                    <a:pt x="112115" y="264603"/>
                  </a:cubicBezTo>
                  <a:cubicBezTo>
                    <a:pt x="96914" y="255503"/>
                    <a:pt x="84648" y="242246"/>
                    <a:pt x="76747" y="226402"/>
                  </a:cubicBezTo>
                  <a:cubicBezTo>
                    <a:pt x="68114" y="209779"/>
                    <a:pt x="63780" y="189878"/>
                    <a:pt x="63814" y="166701"/>
                  </a:cubicBezTo>
                  <a:cubicBezTo>
                    <a:pt x="63513" y="150841"/>
                    <a:pt x="65980" y="135054"/>
                    <a:pt x="71080" y="120033"/>
                  </a:cubicBezTo>
                  <a:cubicBezTo>
                    <a:pt x="75547" y="107200"/>
                    <a:pt x="82514" y="95389"/>
                    <a:pt x="91614" y="85299"/>
                  </a:cubicBezTo>
                  <a:cubicBezTo>
                    <a:pt x="100314" y="75689"/>
                    <a:pt x="111115" y="68226"/>
                    <a:pt x="123181" y="63499"/>
                  </a:cubicBezTo>
                  <a:cubicBezTo>
                    <a:pt x="135648" y="58609"/>
                    <a:pt x="148949" y="56142"/>
                    <a:pt x="162349" y="56232"/>
                  </a:cubicBezTo>
                  <a:cubicBezTo>
                    <a:pt x="180383" y="55919"/>
                    <a:pt x="198183" y="60529"/>
                    <a:pt x="213817" y="69566"/>
                  </a:cubicBezTo>
                  <a:cubicBezTo>
                    <a:pt x="228950" y="78606"/>
                    <a:pt x="241217" y="91746"/>
                    <a:pt x="249184" y="107466"/>
                  </a:cubicBezTo>
                  <a:cubicBezTo>
                    <a:pt x="257818" y="123910"/>
                    <a:pt x="262118" y="143700"/>
                    <a:pt x="262118" y="166834"/>
                  </a:cubicBezTo>
                  <a:cubicBezTo>
                    <a:pt x="262318" y="182718"/>
                    <a:pt x="259751" y="198512"/>
                    <a:pt x="254484" y="213502"/>
                  </a:cubicBezTo>
                  <a:close/>
                </a:path>
              </a:pathLst>
            </a:custGeom>
            <a:solidFill>
              <a:srgbClr val="00A443"/>
            </a:solidFill>
            <a:ln w="3333" cap="flat">
              <a:noFill/>
              <a:prstDash val="solid"/>
              <a:miter/>
            </a:ln>
          </p:spPr>
          <p:txBody>
            <a:bodyPr rtlCol="0" anchor="ctr"/>
            <a:lstStyle/>
            <a:p>
              <a:endParaRPr lang="es-ES" sz="1350"/>
            </a:p>
          </p:txBody>
        </p:sp>
        <p:sp>
          <p:nvSpPr>
            <p:cNvPr id="31" name="Forma libre: forma 30">
              <a:extLst>
                <a:ext uri="{FF2B5EF4-FFF2-40B4-BE49-F238E27FC236}">
                  <a16:creationId xmlns:a16="http://schemas.microsoft.com/office/drawing/2014/main" id="{52BC03A6-408A-3ACA-008C-7ABF2CC3298B}"/>
                </a:ext>
              </a:extLst>
            </p:cNvPr>
            <p:cNvSpPr/>
            <p:nvPr/>
          </p:nvSpPr>
          <p:spPr>
            <a:xfrm>
              <a:off x="4768096" y="3487762"/>
              <a:ext cx="464876" cy="321040"/>
            </a:xfrm>
            <a:custGeom>
              <a:avLst/>
              <a:gdLst>
                <a:gd name="connsiteX0" fmla="*/ 349274 w 464876"/>
                <a:gd name="connsiteY0" fmla="*/ 172604 h 321040"/>
                <a:gd name="connsiteX1" fmla="*/ 341074 w 464876"/>
                <a:gd name="connsiteY1" fmla="*/ 200071 h 321040"/>
                <a:gd name="connsiteX2" fmla="*/ 332874 w 464876"/>
                <a:gd name="connsiteY2" fmla="*/ 230072 h 321040"/>
                <a:gd name="connsiteX3" fmla="*/ 314540 w 464876"/>
                <a:gd name="connsiteY3" fmla="*/ 173204 h 321040"/>
                <a:gd name="connsiteX4" fmla="*/ 259472 w 464876"/>
                <a:gd name="connsiteY4" fmla="*/ 0 h 321040"/>
                <a:gd name="connsiteX5" fmla="*/ 205771 w 464876"/>
                <a:gd name="connsiteY5" fmla="*/ 0 h 321040"/>
                <a:gd name="connsiteX6" fmla="*/ 151603 w 464876"/>
                <a:gd name="connsiteY6" fmla="*/ 172604 h 321040"/>
                <a:gd name="connsiteX7" fmla="*/ 143069 w 464876"/>
                <a:gd name="connsiteY7" fmla="*/ 200704 h 321040"/>
                <a:gd name="connsiteX8" fmla="*/ 133903 w 464876"/>
                <a:gd name="connsiteY8" fmla="*/ 230705 h 321040"/>
                <a:gd name="connsiteX9" fmla="*/ 125069 w 464876"/>
                <a:gd name="connsiteY9" fmla="*/ 200704 h 321040"/>
                <a:gd name="connsiteX10" fmla="*/ 116836 w 464876"/>
                <a:gd name="connsiteY10" fmla="*/ 172604 h 321040"/>
                <a:gd name="connsiteX11" fmla="*/ 65701 w 464876"/>
                <a:gd name="connsiteY11" fmla="*/ 167 h 321040"/>
                <a:gd name="connsiteX12" fmla="*/ 0 w 464876"/>
                <a:gd name="connsiteY12" fmla="*/ 167 h 321040"/>
                <a:gd name="connsiteX13" fmla="*/ 101702 w 464876"/>
                <a:gd name="connsiteY13" fmla="*/ 321040 h 321040"/>
                <a:gd name="connsiteX14" fmla="*/ 160437 w 464876"/>
                <a:gd name="connsiteY14" fmla="*/ 321040 h 321040"/>
                <a:gd name="connsiteX15" fmla="*/ 214738 w 464876"/>
                <a:gd name="connsiteY15" fmla="*/ 148603 h 321040"/>
                <a:gd name="connsiteX16" fmla="*/ 231805 w 464876"/>
                <a:gd name="connsiteY16" fmla="*/ 92402 h 321040"/>
                <a:gd name="connsiteX17" fmla="*/ 250105 w 464876"/>
                <a:gd name="connsiteY17" fmla="*/ 148603 h 321040"/>
                <a:gd name="connsiteX18" fmla="*/ 304440 w 464876"/>
                <a:gd name="connsiteY18" fmla="*/ 321040 h 321040"/>
                <a:gd name="connsiteX19" fmla="*/ 363808 w 464876"/>
                <a:gd name="connsiteY19" fmla="*/ 321040 h 321040"/>
                <a:gd name="connsiteX20" fmla="*/ 464876 w 464876"/>
                <a:gd name="connsiteY20" fmla="*/ 167 h 321040"/>
                <a:gd name="connsiteX21" fmla="*/ 400442 w 464876"/>
                <a:gd name="connsiteY21" fmla="*/ 167 h 32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4876" h="321040">
                  <a:moveTo>
                    <a:pt x="349274" y="172604"/>
                  </a:moveTo>
                  <a:cubicBezTo>
                    <a:pt x="346341" y="181871"/>
                    <a:pt x="343607" y="191027"/>
                    <a:pt x="341074" y="200071"/>
                  </a:cubicBezTo>
                  <a:cubicBezTo>
                    <a:pt x="338540" y="209114"/>
                    <a:pt x="335807" y="219115"/>
                    <a:pt x="332874" y="230072"/>
                  </a:cubicBezTo>
                  <a:cubicBezTo>
                    <a:pt x="325273" y="206471"/>
                    <a:pt x="319173" y="187514"/>
                    <a:pt x="314540" y="173204"/>
                  </a:cubicBezTo>
                  <a:lnTo>
                    <a:pt x="259472" y="0"/>
                  </a:lnTo>
                  <a:lnTo>
                    <a:pt x="205771" y="0"/>
                  </a:lnTo>
                  <a:lnTo>
                    <a:pt x="151603" y="172604"/>
                  </a:lnTo>
                  <a:cubicBezTo>
                    <a:pt x="148636" y="182314"/>
                    <a:pt x="145770" y="191681"/>
                    <a:pt x="143069" y="200704"/>
                  </a:cubicBezTo>
                  <a:cubicBezTo>
                    <a:pt x="140303" y="209771"/>
                    <a:pt x="137269" y="219771"/>
                    <a:pt x="133903" y="230705"/>
                  </a:cubicBezTo>
                  <a:cubicBezTo>
                    <a:pt x="130569" y="219771"/>
                    <a:pt x="127569" y="209771"/>
                    <a:pt x="125069" y="200704"/>
                  </a:cubicBezTo>
                  <a:cubicBezTo>
                    <a:pt x="122569" y="191637"/>
                    <a:pt x="119802" y="182304"/>
                    <a:pt x="116836" y="172604"/>
                  </a:cubicBezTo>
                  <a:lnTo>
                    <a:pt x="65701" y="167"/>
                  </a:lnTo>
                  <a:lnTo>
                    <a:pt x="0" y="167"/>
                  </a:lnTo>
                  <a:lnTo>
                    <a:pt x="101702" y="321040"/>
                  </a:lnTo>
                  <a:lnTo>
                    <a:pt x="160437" y="321040"/>
                  </a:lnTo>
                  <a:lnTo>
                    <a:pt x="214738" y="148603"/>
                  </a:lnTo>
                  <a:cubicBezTo>
                    <a:pt x="219371" y="134713"/>
                    <a:pt x="225071" y="115979"/>
                    <a:pt x="231805" y="92402"/>
                  </a:cubicBezTo>
                  <a:cubicBezTo>
                    <a:pt x="239805" y="115979"/>
                    <a:pt x="245905" y="134713"/>
                    <a:pt x="250105" y="148603"/>
                  </a:cubicBezTo>
                  <a:lnTo>
                    <a:pt x="304440" y="321040"/>
                  </a:lnTo>
                  <a:lnTo>
                    <a:pt x="363808" y="321040"/>
                  </a:lnTo>
                  <a:lnTo>
                    <a:pt x="464876" y="167"/>
                  </a:lnTo>
                  <a:lnTo>
                    <a:pt x="400442" y="167"/>
                  </a:lnTo>
                  <a:close/>
                </a:path>
              </a:pathLst>
            </a:custGeom>
            <a:solidFill>
              <a:srgbClr val="00A443"/>
            </a:solidFill>
            <a:ln w="3333" cap="flat">
              <a:noFill/>
              <a:prstDash val="solid"/>
              <a:miter/>
            </a:ln>
          </p:spPr>
          <p:txBody>
            <a:bodyPr rtlCol="0" anchor="ctr"/>
            <a:lstStyle/>
            <a:p>
              <a:endParaRPr lang="es-ES" sz="1350"/>
            </a:p>
          </p:txBody>
        </p:sp>
        <p:sp>
          <p:nvSpPr>
            <p:cNvPr id="32" name="Forma libre: forma 31">
              <a:extLst>
                <a:ext uri="{FF2B5EF4-FFF2-40B4-BE49-F238E27FC236}">
                  <a16:creationId xmlns:a16="http://schemas.microsoft.com/office/drawing/2014/main" id="{BE0A0779-86C0-5F65-DEEB-28D6D2751E86}"/>
                </a:ext>
              </a:extLst>
            </p:cNvPr>
            <p:cNvSpPr/>
            <p:nvPr/>
          </p:nvSpPr>
          <p:spPr>
            <a:xfrm>
              <a:off x="5232952" y="3481440"/>
              <a:ext cx="302526" cy="334259"/>
            </a:xfrm>
            <a:custGeom>
              <a:avLst/>
              <a:gdLst>
                <a:gd name="connsiteX0" fmla="*/ 230559 w 302526"/>
                <a:gd name="connsiteY0" fmla="*/ 20555 h 334259"/>
                <a:gd name="connsiteX1" fmla="*/ 154124 w 302526"/>
                <a:gd name="connsiteY1" fmla="*/ 21 h 334259"/>
                <a:gd name="connsiteX2" fmla="*/ 91889 w 302526"/>
                <a:gd name="connsiteY2" fmla="*/ 11688 h 334259"/>
                <a:gd name="connsiteX3" fmla="*/ 42955 w 302526"/>
                <a:gd name="connsiteY3" fmla="*/ 45589 h 334259"/>
                <a:gd name="connsiteX4" fmla="*/ 11054 w 302526"/>
                <a:gd name="connsiteY4" fmla="*/ 98323 h 334259"/>
                <a:gd name="connsiteX5" fmla="*/ 20 w 302526"/>
                <a:gd name="connsiteY5" fmla="*/ 166858 h 334259"/>
                <a:gd name="connsiteX6" fmla="*/ 20221 w 302526"/>
                <a:gd name="connsiteY6" fmla="*/ 254327 h 334259"/>
                <a:gd name="connsiteX7" fmla="*/ 75789 w 302526"/>
                <a:gd name="connsiteY7" fmla="*/ 313095 h 334259"/>
                <a:gd name="connsiteX8" fmla="*/ 157291 w 302526"/>
                <a:gd name="connsiteY8" fmla="*/ 334228 h 334259"/>
                <a:gd name="connsiteX9" fmla="*/ 211258 w 302526"/>
                <a:gd name="connsiteY9" fmla="*/ 326328 h 334259"/>
                <a:gd name="connsiteX10" fmla="*/ 259293 w 302526"/>
                <a:gd name="connsiteY10" fmla="*/ 300461 h 334259"/>
                <a:gd name="connsiteX11" fmla="*/ 296860 w 302526"/>
                <a:gd name="connsiteY11" fmla="*/ 254027 h 334259"/>
                <a:gd name="connsiteX12" fmla="*/ 248859 w 302526"/>
                <a:gd name="connsiteY12" fmla="*/ 224326 h 334259"/>
                <a:gd name="connsiteX13" fmla="*/ 224858 w 302526"/>
                <a:gd name="connsiteY13" fmla="*/ 256227 h 334259"/>
                <a:gd name="connsiteX14" fmla="*/ 193891 w 302526"/>
                <a:gd name="connsiteY14" fmla="*/ 273927 h 334259"/>
                <a:gd name="connsiteX15" fmla="*/ 157224 w 302526"/>
                <a:gd name="connsiteY15" fmla="*/ 279294 h 334259"/>
                <a:gd name="connsiteX16" fmla="*/ 108589 w 302526"/>
                <a:gd name="connsiteY16" fmla="*/ 266660 h 334259"/>
                <a:gd name="connsiteX17" fmla="*/ 74855 w 302526"/>
                <a:gd name="connsiteY17" fmla="*/ 228926 h 334259"/>
                <a:gd name="connsiteX18" fmla="*/ 63089 w 302526"/>
                <a:gd name="connsiteY18" fmla="*/ 181258 h 334259"/>
                <a:gd name="connsiteX19" fmla="*/ 301927 w 302526"/>
                <a:gd name="connsiteY19" fmla="*/ 181258 h 334259"/>
                <a:gd name="connsiteX20" fmla="*/ 302527 w 302526"/>
                <a:gd name="connsiteY20" fmla="*/ 172425 h 334259"/>
                <a:gd name="connsiteX21" fmla="*/ 302527 w 302526"/>
                <a:gd name="connsiteY21" fmla="*/ 164191 h 334259"/>
                <a:gd name="connsiteX22" fmla="*/ 283293 w 302526"/>
                <a:gd name="connsiteY22" fmla="*/ 77990 h 334259"/>
                <a:gd name="connsiteX23" fmla="*/ 230559 w 302526"/>
                <a:gd name="connsiteY23" fmla="*/ 20555 h 334259"/>
                <a:gd name="connsiteX24" fmla="*/ 86856 w 302526"/>
                <a:gd name="connsiteY24" fmla="*/ 81823 h 334259"/>
                <a:gd name="connsiteX25" fmla="*/ 115590 w 302526"/>
                <a:gd name="connsiteY25" fmla="*/ 59723 h 334259"/>
                <a:gd name="connsiteX26" fmla="*/ 153491 w 302526"/>
                <a:gd name="connsiteY26" fmla="*/ 52456 h 334259"/>
                <a:gd name="connsiteX27" fmla="*/ 215692 w 302526"/>
                <a:gd name="connsiteY27" fmla="*/ 80223 h 334259"/>
                <a:gd name="connsiteX28" fmla="*/ 238026 w 302526"/>
                <a:gd name="connsiteY28" fmla="*/ 135191 h 334259"/>
                <a:gd name="connsiteX29" fmla="*/ 64922 w 302526"/>
                <a:gd name="connsiteY29" fmla="*/ 135191 h 334259"/>
                <a:gd name="connsiteX30" fmla="*/ 68855 w 302526"/>
                <a:gd name="connsiteY30" fmla="*/ 117824 h 334259"/>
                <a:gd name="connsiteX31" fmla="*/ 86856 w 302526"/>
                <a:gd name="connsiteY31" fmla="*/ 81823 h 33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02526" h="334259">
                  <a:moveTo>
                    <a:pt x="230559" y="20555"/>
                  </a:moveTo>
                  <a:cubicBezTo>
                    <a:pt x="207525" y="6671"/>
                    <a:pt x="181024" y="-442"/>
                    <a:pt x="154124" y="21"/>
                  </a:cubicBezTo>
                  <a:cubicBezTo>
                    <a:pt x="132823" y="-245"/>
                    <a:pt x="111656" y="3721"/>
                    <a:pt x="91889" y="11688"/>
                  </a:cubicBezTo>
                  <a:cubicBezTo>
                    <a:pt x="73355" y="19378"/>
                    <a:pt x="56655" y="30935"/>
                    <a:pt x="42955" y="45589"/>
                  </a:cubicBezTo>
                  <a:cubicBezTo>
                    <a:pt x="28788" y="60769"/>
                    <a:pt x="17921" y="78726"/>
                    <a:pt x="11054" y="98323"/>
                  </a:cubicBezTo>
                  <a:cubicBezTo>
                    <a:pt x="3421" y="120354"/>
                    <a:pt x="-313" y="143548"/>
                    <a:pt x="20" y="166858"/>
                  </a:cubicBezTo>
                  <a:cubicBezTo>
                    <a:pt x="20" y="200192"/>
                    <a:pt x="6754" y="229349"/>
                    <a:pt x="20221" y="254327"/>
                  </a:cubicBezTo>
                  <a:cubicBezTo>
                    <a:pt x="32988" y="278647"/>
                    <a:pt x="52222" y="298978"/>
                    <a:pt x="75789" y="313095"/>
                  </a:cubicBezTo>
                  <a:cubicBezTo>
                    <a:pt x="100489" y="327488"/>
                    <a:pt x="128690" y="334802"/>
                    <a:pt x="157291" y="334228"/>
                  </a:cubicBezTo>
                  <a:cubicBezTo>
                    <a:pt x="175558" y="334262"/>
                    <a:pt x="193758" y="331598"/>
                    <a:pt x="211258" y="326328"/>
                  </a:cubicBezTo>
                  <a:cubicBezTo>
                    <a:pt x="228859" y="321021"/>
                    <a:pt x="245193" y="312225"/>
                    <a:pt x="259293" y="300461"/>
                  </a:cubicBezTo>
                  <a:cubicBezTo>
                    <a:pt x="274593" y="287454"/>
                    <a:pt x="287327" y="271707"/>
                    <a:pt x="296860" y="254027"/>
                  </a:cubicBezTo>
                  <a:lnTo>
                    <a:pt x="248859" y="224326"/>
                  </a:lnTo>
                  <a:cubicBezTo>
                    <a:pt x="242926" y="236360"/>
                    <a:pt x="234759" y="247177"/>
                    <a:pt x="224858" y="256227"/>
                  </a:cubicBezTo>
                  <a:cubicBezTo>
                    <a:pt x="215925" y="264277"/>
                    <a:pt x="205358" y="270314"/>
                    <a:pt x="193891" y="273927"/>
                  </a:cubicBezTo>
                  <a:cubicBezTo>
                    <a:pt x="182024" y="277577"/>
                    <a:pt x="169657" y="279387"/>
                    <a:pt x="157224" y="279294"/>
                  </a:cubicBezTo>
                  <a:cubicBezTo>
                    <a:pt x="140157" y="279581"/>
                    <a:pt x="123356" y="275214"/>
                    <a:pt x="108589" y="266660"/>
                  </a:cubicBezTo>
                  <a:cubicBezTo>
                    <a:pt x="93823" y="257730"/>
                    <a:pt x="82089" y="244586"/>
                    <a:pt x="74855" y="228926"/>
                  </a:cubicBezTo>
                  <a:cubicBezTo>
                    <a:pt x="67889" y="213949"/>
                    <a:pt x="63889" y="197759"/>
                    <a:pt x="63089" y="181258"/>
                  </a:cubicBezTo>
                  <a:lnTo>
                    <a:pt x="301927" y="181258"/>
                  </a:lnTo>
                  <a:cubicBezTo>
                    <a:pt x="302327" y="178332"/>
                    <a:pt x="302527" y="175378"/>
                    <a:pt x="302527" y="172425"/>
                  </a:cubicBezTo>
                  <a:lnTo>
                    <a:pt x="302527" y="164191"/>
                  </a:lnTo>
                  <a:cubicBezTo>
                    <a:pt x="302527" y="131347"/>
                    <a:pt x="296127" y="102613"/>
                    <a:pt x="283293" y="77990"/>
                  </a:cubicBezTo>
                  <a:cubicBezTo>
                    <a:pt x="271326" y="54352"/>
                    <a:pt x="253093" y="34479"/>
                    <a:pt x="230559" y="20555"/>
                  </a:cubicBezTo>
                  <a:close/>
                  <a:moveTo>
                    <a:pt x="86856" y="81823"/>
                  </a:moveTo>
                  <a:cubicBezTo>
                    <a:pt x="94389" y="72116"/>
                    <a:pt x="104289" y="64506"/>
                    <a:pt x="115590" y="59723"/>
                  </a:cubicBezTo>
                  <a:cubicBezTo>
                    <a:pt x="127590" y="54742"/>
                    <a:pt x="140490" y="52269"/>
                    <a:pt x="153491" y="52456"/>
                  </a:cubicBezTo>
                  <a:cubicBezTo>
                    <a:pt x="177357" y="51832"/>
                    <a:pt x="200225" y="62039"/>
                    <a:pt x="215692" y="80223"/>
                  </a:cubicBezTo>
                  <a:cubicBezTo>
                    <a:pt x="227292" y="93557"/>
                    <a:pt x="234726" y="111880"/>
                    <a:pt x="238026" y="135191"/>
                  </a:cubicBezTo>
                  <a:lnTo>
                    <a:pt x="64922" y="135191"/>
                  </a:lnTo>
                  <a:cubicBezTo>
                    <a:pt x="65855" y="129324"/>
                    <a:pt x="67155" y="123521"/>
                    <a:pt x="68855" y="117824"/>
                  </a:cubicBezTo>
                  <a:cubicBezTo>
                    <a:pt x="72522" y="104787"/>
                    <a:pt x="78622" y="92570"/>
                    <a:pt x="86856" y="81823"/>
                  </a:cubicBezTo>
                  <a:close/>
                </a:path>
              </a:pathLst>
            </a:custGeom>
            <a:solidFill>
              <a:srgbClr val="00A443"/>
            </a:solidFill>
            <a:ln w="3333" cap="flat">
              <a:noFill/>
              <a:prstDash val="solid"/>
              <a:miter/>
            </a:ln>
          </p:spPr>
          <p:txBody>
            <a:bodyPr rtlCol="0" anchor="ctr"/>
            <a:lstStyle/>
            <a:p>
              <a:endParaRPr lang="es-ES" sz="1350"/>
            </a:p>
          </p:txBody>
        </p:sp>
        <p:sp>
          <p:nvSpPr>
            <p:cNvPr id="33" name="Forma libre: forma 32">
              <a:extLst>
                <a:ext uri="{FF2B5EF4-FFF2-40B4-BE49-F238E27FC236}">
                  <a16:creationId xmlns:a16="http://schemas.microsoft.com/office/drawing/2014/main" id="{50FF80E5-5411-0078-3C98-E09A42F9848E}"/>
                </a:ext>
              </a:extLst>
            </p:cNvPr>
            <p:cNvSpPr/>
            <p:nvPr/>
          </p:nvSpPr>
          <p:spPr>
            <a:xfrm>
              <a:off x="5575180" y="3481451"/>
              <a:ext cx="167370" cy="327184"/>
            </a:xfrm>
            <a:custGeom>
              <a:avLst/>
              <a:gdLst>
                <a:gd name="connsiteX0" fmla="*/ 149070 w 167370"/>
                <a:gd name="connsiteY0" fmla="*/ 11 h 327184"/>
                <a:gd name="connsiteX1" fmla="*/ 98202 w 167370"/>
                <a:gd name="connsiteY1" fmla="*/ 14545 h 327184"/>
                <a:gd name="connsiteX2" fmla="*/ 61901 w 167370"/>
                <a:gd name="connsiteY2" fmla="*/ 58746 h 327184"/>
                <a:gd name="connsiteX3" fmla="*/ 61901 w 167370"/>
                <a:gd name="connsiteY3" fmla="*/ 6311 h 327184"/>
                <a:gd name="connsiteX4" fmla="*/ 0 w 167370"/>
                <a:gd name="connsiteY4" fmla="*/ 6311 h 327184"/>
                <a:gd name="connsiteX5" fmla="*/ 0 w 167370"/>
                <a:gd name="connsiteY5" fmla="*/ 327185 h 327184"/>
                <a:gd name="connsiteX6" fmla="*/ 61901 w 167370"/>
                <a:gd name="connsiteY6" fmla="*/ 327185 h 327184"/>
                <a:gd name="connsiteX7" fmla="*/ 61901 w 167370"/>
                <a:gd name="connsiteY7" fmla="*/ 156014 h 327184"/>
                <a:gd name="connsiteX8" fmla="*/ 82735 w 167370"/>
                <a:gd name="connsiteY8" fmla="*/ 90346 h 327184"/>
                <a:gd name="connsiteX9" fmla="*/ 135803 w 167370"/>
                <a:gd name="connsiteY9" fmla="*/ 65712 h 327184"/>
                <a:gd name="connsiteX10" fmla="*/ 167370 w 167370"/>
                <a:gd name="connsiteY10" fmla="*/ 65712 h 327184"/>
                <a:gd name="connsiteX11" fmla="*/ 167370 w 167370"/>
                <a:gd name="connsiteY11" fmla="*/ 11 h 32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370" h="327184">
                  <a:moveTo>
                    <a:pt x="149070" y="11"/>
                  </a:moveTo>
                  <a:cubicBezTo>
                    <a:pt x="131036" y="-269"/>
                    <a:pt x="113369" y="4788"/>
                    <a:pt x="98202" y="14545"/>
                  </a:cubicBezTo>
                  <a:cubicBezTo>
                    <a:pt x="83268" y="24212"/>
                    <a:pt x="71168" y="38945"/>
                    <a:pt x="61901" y="58746"/>
                  </a:cubicBezTo>
                  <a:lnTo>
                    <a:pt x="61901" y="6311"/>
                  </a:lnTo>
                  <a:lnTo>
                    <a:pt x="0" y="6311"/>
                  </a:lnTo>
                  <a:lnTo>
                    <a:pt x="0" y="327185"/>
                  </a:lnTo>
                  <a:lnTo>
                    <a:pt x="61901" y="327185"/>
                  </a:lnTo>
                  <a:lnTo>
                    <a:pt x="61901" y="156014"/>
                  </a:lnTo>
                  <a:cubicBezTo>
                    <a:pt x="61901" y="128657"/>
                    <a:pt x="68835" y="106770"/>
                    <a:pt x="82735" y="90346"/>
                  </a:cubicBezTo>
                  <a:cubicBezTo>
                    <a:pt x="95669" y="74366"/>
                    <a:pt x="115269" y="65269"/>
                    <a:pt x="135803" y="65712"/>
                  </a:cubicBezTo>
                  <a:lnTo>
                    <a:pt x="167370" y="65712"/>
                  </a:lnTo>
                  <a:lnTo>
                    <a:pt x="167370" y="11"/>
                  </a:lnTo>
                  <a:close/>
                </a:path>
              </a:pathLst>
            </a:custGeom>
            <a:solidFill>
              <a:srgbClr val="00A443"/>
            </a:solidFill>
            <a:ln w="3333" cap="flat">
              <a:noFill/>
              <a:prstDash val="solid"/>
              <a:miter/>
            </a:ln>
          </p:spPr>
          <p:txBody>
            <a:bodyPr rtlCol="0" anchor="ctr"/>
            <a:lstStyle/>
            <a:p>
              <a:endParaRPr lang="es-ES" sz="1350"/>
            </a:p>
          </p:txBody>
        </p:sp>
        <p:sp>
          <p:nvSpPr>
            <p:cNvPr id="34" name="Forma libre: forma 33">
              <a:extLst>
                <a:ext uri="{FF2B5EF4-FFF2-40B4-BE49-F238E27FC236}">
                  <a16:creationId xmlns:a16="http://schemas.microsoft.com/office/drawing/2014/main" id="{E729D114-B4CF-C1ED-095D-4CA13DBA8E8E}"/>
                </a:ext>
              </a:extLst>
            </p:cNvPr>
            <p:cNvSpPr/>
            <p:nvPr/>
          </p:nvSpPr>
          <p:spPr>
            <a:xfrm>
              <a:off x="1347857" y="3171155"/>
              <a:ext cx="420230" cy="673769"/>
            </a:xfrm>
            <a:custGeom>
              <a:avLst/>
              <a:gdLst>
                <a:gd name="connsiteX0" fmla="*/ 0 w 420230"/>
                <a:gd name="connsiteY0" fmla="*/ 480344 h 673769"/>
                <a:gd name="connsiteX1" fmla="*/ 55768 w 420230"/>
                <a:gd name="connsiteY1" fmla="*/ 616213 h 673769"/>
                <a:gd name="connsiteX2" fmla="*/ 278373 w 420230"/>
                <a:gd name="connsiteY2" fmla="*/ 652681 h 673769"/>
                <a:gd name="connsiteX3" fmla="*/ 345241 w 420230"/>
                <a:gd name="connsiteY3" fmla="*/ 0 h 673769"/>
                <a:gd name="connsiteX4" fmla="*/ 0 w 420230"/>
                <a:gd name="connsiteY4" fmla="*/ 480344 h 673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230" h="673769">
                  <a:moveTo>
                    <a:pt x="0" y="480344"/>
                  </a:moveTo>
                  <a:cubicBezTo>
                    <a:pt x="-76" y="531218"/>
                    <a:pt x="19971" y="580059"/>
                    <a:pt x="55768" y="616213"/>
                  </a:cubicBezTo>
                  <a:cubicBezTo>
                    <a:pt x="124836" y="685281"/>
                    <a:pt x="218605" y="685148"/>
                    <a:pt x="278373" y="652681"/>
                  </a:cubicBezTo>
                  <a:cubicBezTo>
                    <a:pt x="351541" y="612980"/>
                    <a:pt x="516145" y="493910"/>
                    <a:pt x="345241" y="0"/>
                  </a:cubicBezTo>
                  <a:cubicBezTo>
                    <a:pt x="345241" y="233138"/>
                    <a:pt x="0" y="256839"/>
                    <a:pt x="0" y="480344"/>
                  </a:cubicBezTo>
                  <a:close/>
                </a:path>
              </a:pathLst>
            </a:custGeom>
            <a:solidFill>
              <a:srgbClr val="FF9C1A"/>
            </a:solidFill>
            <a:ln w="3333" cap="flat">
              <a:noFill/>
              <a:prstDash val="solid"/>
              <a:miter/>
            </a:ln>
          </p:spPr>
          <p:txBody>
            <a:bodyPr rtlCol="0" anchor="ctr"/>
            <a:lstStyle/>
            <a:p>
              <a:endParaRPr lang="es-ES" sz="1350"/>
            </a:p>
          </p:txBody>
        </p:sp>
        <p:sp>
          <p:nvSpPr>
            <p:cNvPr id="35" name="Forma libre: forma 34">
              <a:extLst>
                <a:ext uri="{FF2B5EF4-FFF2-40B4-BE49-F238E27FC236}">
                  <a16:creationId xmlns:a16="http://schemas.microsoft.com/office/drawing/2014/main" id="{A7E0C1F7-80D6-3B6D-29E7-0B790C9A8ED7}"/>
                </a:ext>
              </a:extLst>
            </p:cNvPr>
            <p:cNvSpPr/>
            <p:nvPr/>
          </p:nvSpPr>
          <p:spPr>
            <a:xfrm>
              <a:off x="1103118" y="3171155"/>
              <a:ext cx="401942" cy="673740"/>
            </a:xfrm>
            <a:custGeom>
              <a:avLst/>
              <a:gdLst>
                <a:gd name="connsiteX0" fmla="*/ 401942 w 401942"/>
                <a:gd name="connsiteY0" fmla="*/ 204104 h 673740"/>
                <a:gd name="connsiteX1" fmla="*/ 345274 w 401942"/>
                <a:gd name="connsiteY1" fmla="*/ 0 h 673740"/>
                <a:gd name="connsiteX2" fmla="*/ 0 w 401942"/>
                <a:gd name="connsiteY2" fmla="*/ 480344 h 673740"/>
                <a:gd name="connsiteX3" fmla="*/ 55701 w 401942"/>
                <a:gd name="connsiteY3" fmla="*/ 616213 h 673740"/>
                <a:gd name="connsiteX4" fmla="*/ 278306 w 401942"/>
                <a:gd name="connsiteY4" fmla="*/ 652681 h 673740"/>
                <a:gd name="connsiteX5" fmla="*/ 401942 w 401942"/>
                <a:gd name="connsiteY5" fmla="*/ 204104 h 67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942" h="673740">
                  <a:moveTo>
                    <a:pt x="401942" y="204104"/>
                  </a:moveTo>
                  <a:cubicBezTo>
                    <a:pt x="390608" y="143003"/>
                    <a:pt x="372441" y="80435"/>
                    <a:pt x="345274" y="0"/>
                  </a:cubicBezTo>
                  <a:cubicBezTo>
                    <a:pt x="345274" y="233138"/>
                    <a:pt x="0" y="256839"/>
                    <a:pt x="0" y="480344"/>
                  </a:cubicBezTo>
                  <a:cubicBezTo>
                    <a:pt x="-76" y="531208"/>
                    <a:pt x="19941" y="580042"/>
                    <a:pt x="55701" y="616213"/>
                  </a:cubicBezTo>
                  <a:cubicBezTo>
                    <a:pt x="124770" y="685281"/>
                    <a:pt x="219272" y="685081"/>
                    <a:pt x="278306" y="652681"/>
                  </a:cubicBezTo>
                  <a:cubicBezTo>
                    <a:pt x="141037" y="506311"/>
                    <a:pt x="189371" y="336874"/>
                    <a:pt x="401942" y="204104"/>
                  </a:cubicBezTo>
                  <a:close/>
                </a:path>
              </a:pathLst>
            </a:custGeom>
            <a:solidFill>
              <a:srgbClr val="0DA9FF"/>
            </a:solidFill>
            <a:ln w="3333" cap="flat">
              <a:noFill/>
              <a:prstDash val="solid"/>
              <a:miter/>
            </a:ln>
          </p:spPr>
          <p:txBody>
            <a:bodyPr rtlCol="0" anchor="ctr"/>
            <a:lstStyle/>
            <a:p>
              <a:endParaRPr lang="es-ES" sz="1350"/>
            </a:p>
          </p:txBody>
        </p:sp>
        <p:sp>
          <p:nvSpPr>
            <p:cNvPr id="36" name="Forma libre: forma 35">
              <a:extLst>
                <a:ext uri="{FF2B5EF4-FFF2-40B4-BE49-F238E27FC236}">
                  <a16:creationId xmlns:a16="http://schemas.microsoft.com/office/drawing/2014/main" id="{B9C4E159-3823-496A-EE0D-A610FBD537DD}"/>
                </a:ext>
              </a:extLst>
            </p:cNvPr>
            <p:cNvSpPr/>
            <p:nvPr/>
          </p:nvSpPr>
          <p:spPr>
            <a:xfrm>
              <a:off x="858380" y="3171155"/>
              <a:ext cx="401941" cy="832550"/>
            </a:xfrm>
            <a:custGeom>
              <a:avLst/>
              <a:gdLst>
                <a:gd name="connsiteX0" fmla="*/ 401942 w 401941"/>
                <a:gd name="connsiteY0" fmla="*/ 204104 h 832550"/>
                <a:gd name="connsiteX1" fmla="*/ 345274 w 401941"/>
                <a:gd name="connsiteY1" fmla="*/ 0 h 832550"/>
                <a:gd name="connsiteX2" fmla="*/ 0 w 401941"/>
                <a:gd name="connsiteY2" fmla="*/ 480344 h 832550"/>
                <a:gd name="connsiteX3" fmla="*/ 92869 w 401941"/>
                <a:gd name="connsiteY3" fmla="*/ 645447 h 832550"/>
                <a:gd name="connsiteX4" fmla="*/ 83968 w 401941"/>
                <a:gd name="connsiteY4" fmla="*/ 832551 h 832550"/>
                <a:gd name="connsiteX5" fmla="*/ 128269 w 401941"/>
                <a:gd name="connsiteY5" fmla="*/ 825184 h 832550"/>
                <a:gd name="connsiteX6" fmla="*/ 121269 w 401941"/>
                <a:gd name="connsiteY6" fmla="*/ 659781 h 832550"/>
                <a:gd name="connsiteX7" fmla="*/ 278306 w 401941"/>
                <a:gd name="connsiteY7" fmla="*/ 652747 h 832550"/>
                <a:gd name="connsiteX8" fmla="*/ 401942 w 401941"/>
                <a:gd name="connsiteY8" fmla="*/ 204104 h 83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1941" h="832550">
                  <a:moveTo>
                    <a:pt x="401942" y="204104"/>
                  </a:moveTo>
                  <a:cubicBezTo>
                    <a:pt x="390608" y="143003"/>
                    <a:pt x="372408" y="80435"/>
                    <a:pt x="345274" y="0"/>
                  </a:cubicBezTo>
                  <a:cubicBezTo>
                    <a:pt x="345274" y="233138"/>
                    <a:pt x="0" y="256839"/>
                    <a:pt x="0" y="480344"/>
                  </a:cubicBezTo>
                  <a:cubicBezTo>
                    <a:pt x="0" y="594979"/>
                    <a:pt x="92869" y="645447"/>
                    <a:pt x="92869" y="645447"/>
                  </a:cubicBezTo>
                  <a:cubicBezTo>
                    <a:pt x="78438" y="706738"/>
                    <a:pt x="75422" y="770166"/>
                    <a:pt x="83968" y="832551"/>
                  </a:cubicBezTo>
                  <a:lnTo>
                    <a:pt x="128269" y="825184"/>
                  </a:lnTo>
                  <a:cubicBezTo>
                    <a:pt x="106602" y="749849"/>
                    <a:pt x="119903" y="667814"/>
                    <a:pt x="121269" y="659781"/>
                  </a:cubicBezTo>
                  <a:cubicBezTo>
                    <a:pt x="177937" y="682481"/>
                    <a:pt x="236372" y="675748"/>
                    <a:pt x="278306" y="652747"/>
                  </a:cubicBezTo>
                  <a:cubicBezTo>
                    <a:pt x="140836" y="506311"/>
                    <a:pt x="189371" y="336907"/>
                    <a:pt x="401942" y="204104"/>
                  </a:cubicBezTo>
                  <a:close/>
                </a:path>
              </a:pathLst>
            </a:custGeom>
            <a:solidFill>
              <a:srgbClr val="00A443"/>
            </a:solidFill>
            <a:ln w="3333" cap="flat">
              <a:noFill/>
              <a:prstDash val="solid"/>
              <a:miter/>
            </a:ln>
          </p:spPr>
          <p:txBody>
            <a:bodyPr rtlCol="0" anchor="ctr"/>
            <a:lstStyle/>
            <a:p>
              <a:endParaRPr lang="es-ES" sz="1350"/>
            </a:p>
          </p:txBody>
        </p:sp>
      </p:grpSp>
    </p:spTree>
    <p:extLst>
      <p:ext uri="{BB962C8B-B14F-4D97-AF65-F5344CB8AC3E}">
        <p14:creationId xmlns:p14="http://schemas.microsoft.com/office/powerpoint/2010/main" val="161115148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4492" r:id="rId8"/>
    <p:sldLayoutId id="2147483687" r:id="rId9"/>
    <p:sldLayoutId id="2147484493"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4623" r:id="rId19"/>
    <p:sldLayoutId id="2147484624" r:id="rId20"/>
    <p:sldLayoutId id="2147484625" r:id="rId21"/>
    <p:sldLayoutId id="2147484626" r:id="rId22"/>
  </p:sldLayoutIdLst>
  <p:hf sldNum="0" hdr="0" ftr="0" dt="0"/>
  <p:txStyles>
    <p:titleStyle>
      <a:lvl1pPr algn="l" rtl="0" eaLnBrk="1" fontAlgn="base" hangingPunct="1">
        <a:lnSpc>
          <a:spcPct val="85000"/>
        </a:lnSpc>
        <a:spcBef>
          <a:spcPct val="0"/>
        </a:spcBef>
        <a:spcAft>
          <a:spcPct val="0"/>
        </a:spcAft>
        <a:defRPr sz="2300" b="1" i="0" kern="1200">
          <a:solidFill>
            <a:schemeClr val="accent1"/>
          </a:solidFill>
          <a:latin typeface="+mj-lt"/>
          <a:ea typeface="IberPangea Text" panose="020B0404000000000000" pitchFamily="34" charset="0"/>
          <a:cs typeface="IberPangea Text" panose="020B0404000000000000" pitchFamily="34" charset="0"/>
        </a:defRPr>
      </a:lvl1pPr>
      <a:lvl2pPr algn="l" rtl="0" eaLnBrk="1" fontAlgn="base" hangingPunct="1">
        <a:lnSpc>
          <a:spcPct val="90000"/>
        </a:lnSpc>
        <a:spcBef>
          <a:spcPct val="0"/>
        </a:spcBef>
        <a:spcAft>
          <a:spcPct val="0"/>
        </a:spcAft>
        <a:defRPr sz="8799">
          <a:solidFill>
            <a:schemeClr val="tx1"/>
          </a:solidFill>
          <a:latin typeface="Arial" pitchFamily="2" charset="77"/>
        </a:defRPr>
      </a:lvl2pPr>
      <a:lvl3pPr algn="l" rtl="0" eaLnBrk="1" fontAlgn="base" hangingPunct="1">
        <a:lnSpc>
          <a:spcPct val="90000"/>
        </a:lnSpc>
        <a:spcBef>
          <a:spcPct val="0"/>
        </a:spcBef>
        <a:spcAft>
          <a:spcPct val="0"/>
        </a:spcAft>
        <a:defRPr sz="8799">
          <a:solidFill>
            <a:schemeClr val="tx1"/>
          </a:solidFill>
          <a:latin typeface="Arial" pitchFamily="2" charset="77"/>
        </a:defRPr>
      </a:lvl3pPr>
      <a:lvl4pPr algn="l" rtl="0" eaLnBrk="1" fontAlgn="base" hangingPunct="1">
        <a:lnSpc>
          <a:spcPct val="90000"/>
        </a:lnSpc>
        <a:spcBef>
          <a:spcPct val="0"/>
        </a:spcBef>
        <a:spcAft>
          <a:spcPct val="0"/>
        </a:spcAft>
        <a:defRPr sz="8799">
          <a:solidFill>
            <a:schemeClr val="tx1"/>
          </a:solidFill>
          <a:latin typeface="Arial" pitchFamily="2" charset="77"/>
        </a:defRPr>
      </a:lvl4pPr>
      <a:lvl5pPr algn="l" rtl="0" eaLnBrk="1" fontAlgn="base" hangingPunct="1">
        <a:lnSpc>
          <a:spcPct val="90000"/>
        </a:lnSpc>
        <a:spcBef>
          <a:spcPct val="0"/>
        </a:spcBef>
        <a:spcAft>
          <a:spcPct val="0"/>
        </a:spcAft>
        <a:defRPr sz="8799">
          <a:solidFill>
            <a:schemeClr val="tx1"/>
          </a:solidFill>
          <a:latin typeface="Arial" pitchFamily="2" charset="77"/>
        </a:defRPr>
      </a:lvl5pPr>
      <a:lvl6pPr marL="914275" algn="l" rtl="0" eaLnBrk="1" fontAlgn="base" hangingPunct="1">
        <a:lnSpc>
          <a:spcPct val="90000"/>
        </a:lnSpc>
        <a:spcBef>
          <a:spcPct val="0"/>
        </a:spcBef>
        <a:spcAft>
          <a:spcPct val="0"/>
        </a:spcAft>
        <a:defRPr sz="8799">
          <a:solidFill>
            <a:schemeClr val="tx1"/>
          </a:solidFill>
          <a:latin typeface="Arial" pitchFamily="2" charset="77"/>
        </a:defRPr>
      </a:lvl6pPr>
      <a:lvl7pPr marL="1828549" algn="l" rtl="0" eaLnBrk="1" fontAlgn="base" hangingPunct="1">
        <a:lnSpc>
          <a:spcPct val="90000"/>
        </a:lnSpc>
        <a:spcBef>
          <a:spcPct val="0"/>
        </a:spcBef>
        <a:spcAft>
          <a:spcPct val="0"/>
        </a:spcAft>
        <a:defRPr sz="8799">
          <a:solidFill>
            <a:schemeClr val="tx1"/>
          </a:solidFill>
          <a:latin typeface="Arial" pitchFamily="2" charset="77"/>
        </a:defRPr>
      </a:lvl7pPr>
      <a:lvl8pPr marL="2742823" algn="l" rtl="0" eaLnBrk="1" fontAlgn="base" hangingPunct="1">
        <a:lnSpc>
          <a:spcPct val="90000"/>
        </a:lnSpc>
        <a:spcBef>
          <a:spcPct val="0"/>
        </a:spcBef>
        <a:spcAft>
          <a:spcPct val="0"/>
        </a:spcAft>
        <a:defRPr sz="8799">
          <a:solidFill>
            <a:schemeClr val="tx1"/>
          </a:solidFill>
          <a:latin typeface="Arial" pitchFamily="2" charset="77"/>
        </a:defRPr>
      </a:lvl8pPr>
      <a:lvl9pPr marL="3657097" algn="l" rtl="0" eaLnBrk="1" fontAlgn="base" hangingPunct="1">
        <a:lnSpc>
          <a:spcPct val="90000"/>
        </a:lnSpc>
        <a:spcBef>
          <a:spcPct val="0"/>
        </a:spcBef>
        <a:spcAft>
          <a:spcPct val="0"/>
        </a:spcAft>
        <a:defRPr sz="8799">
          <a:solidFill>
            <a:schemeClr val="tx1"/>
          </a:solidFill>
          <a:latin typeface="Arial" pitchFamily="2" charset="77"/>
        </a:defRPr>
      </a:lvl9pPr>
    </p:titleStyle>
    <p:bodyStyle>
      <a:lvl1pPr marL="0" indent="0" algn="l" defTabSz="331171" rtl="0" eaLnBrk="1" fontAlgn="base" hangingPunct="1">
        <a:lnSpc>
          <a:spcPct val="120000"/>
        </a:lnSpc>
        <a:spcBef>
          <a:spcPts val="0"/>
        </a:spcBef>
        <a:spcAft>
          <a:spcPts val="600"/>
        </a:spcAft>
        <a:buClr>
          <a:schemeClr val="tx1"/>
        </a:buClr>
        <a:buFontTx/>
        <a:buNone/>
        <a:defRPr sz="1100" b="0" i="0" kern="1200">
          <a:solidFill>
            <a:schemeClr val="tx1"/>
          </a:solidFill>
          <a:latin typeface="+mn-lt"/>
          <a:ea typeface="IberPangea Text Light" panose="020B0404000000000000" pitchFamily="34" charset="0"/>
          <a:cs typeface="IberPangea Text Light" panose="020B0404000000000000" pitchFamily="34" charset="0"/>
        </a:defRPr>
      </a:lvl1pPr>
      <a:lvl2pPr marL="0" indent="0" algn="l" defTabSz="331171" rtl="0" eaLnBrk="1" fontAlgn="base" hangingPunct="1">
        <a:lnSpc>
          <a:spcPct val="120000"/>
        </a:lnSpc>
        <a:spcBef>
          <a:spcPts val="0"/>
        </a:spcBef>
        <a:spcAft>
          <a:spcPts val="0"/>
        </a:spcAft>
        <a:buClr>
          <a:schemeClr val="tx1"/>
        </a:buClr>
        <a:buFont typeface="Arial"/>
        <a:buNone/>
        <a:tabLst/>
        <a:defRPr sz="1100" b="1" i="0" kern="1200">
          <a:solidFill>
            <a:schemeClr val="accent1"/>
          </a:solidFill>
          <a:latin typeface="+mn-lt"/>
          <a:ea typeface="IberPangea Text SmBold" panose="020B0504000000000000" pitchFamily="34" charset="0"/>
          <a:cs typeface="IberPangea Text SmBold" panose="020B0504000000000000" pitchFamily="34" charset="0"/>
        </a:defRPr>
      </a:lvl2pPr>
      <a:lvl3pPr marL="111125" indent="-107950" algn="l" defTabSz="331171" rtl="0" eaLnBrk="1" fontAlgn="base" hangingPunct="1">
        <a:lnSpc>
          <a:spcPct val="120000"/>
        </a:lnSpc>
        <a:spcBef>
          <a:spcPts val="0"/>
        </a:spcBef>
        <a:spcAft>
          <a:spcPts val="600"/>
        </a:spcAft>
        <a:buClr>
          <a:schemeClr val="tx1">
            <a:lumMod val="75000"/>
            <a:lumOff val="25000"/>
          </a:schemeClr>
        </a:buClr>
        <a:buFont typeface="Arial"/>
        <a:buChar char="–"/>
        <a:tabLst/>
        <a:defRPr sz="1100" b="0" i="0" kern="1200">
          <a:solidFill>
            <a:schemeClr val="tx1"/>
          </a:solidFill>
          <a:latin typeface="+mn-lt"/>
          <a:ea typeface="IberPangea Text Light" panose="020B0404000000000000" pitchFamily="34" charset="0"/>
          <a:cs typeface="IberPangea Text Light" panose="020B0404000000000000" pitchFamily="34" charset="0"/>
        </a:defRPr>
      </a:lvl3pPr>
      <a:lvl4pPr marL="231775" indent="-115888" algn="l" rtl="0" eaLnBrk="1" fontAlgn="base" hangingPunct="1">
        <a:lnSpc>
          <a:spcPct val="120000"/>
        </a:lnSpc>
        <a:spcBef>
          <a:spcPts val="0"/>
        </a:spcBef>
        <a:spcAft>
          <a:spcPts val="600"/>
        </a:spcAft>
        <a:buClr>
          <a:schemeClr val="tx1">
            <a:lumMod val="75000"/>
            <a:lumOff val="25000"/>
          </a:schemeClr>
        </a:buClr>
        <a:buFont typeface="Arial"/>
        <a:buChar char="–"/>
        <a:tabLst/>
        <a:defRPr sz="1100" b="0" i="0" kern="1200">
          <a:solidFill>
            <a:schemeClr val="tx1"/>
          </a:solidFill>
          <a:latin typeface="+mn-lt"/>
          <a:ea typeface="IberPangea Text Light" panose="020B0404000000000000" pitchFamily="34" charset="0"/>
          <a:cs typeface="IberPangea Text Light" panose="020B0404000000000000" pitchFamily="34" charset="0"/>
        </a:defRPr>
      </a:lvl4pPr>
      <a:lvl5pPr marL="357188" indent="-120650" algn="l" rtl="0" eaLnBrk="1" fontAlgn="base" hangingPunct="1">
        <a:lnSpc>
          <a:spcPct val="120000"/>
        </a:lnSpc>
        <a:spcBef>
          <a:spcPts val="0"/>
        </a:spcBef>
        <a:spcAft>
          <a:spcPts val="600"/>
        </a:spcAft>
        <a:buClr>
          <a:schemeClr val="tx1">
            <a:lumMod val="75000"/>
            <a:lumOff val="25000"/>
          </a:schemeClr>
        </a:buClr>
        <a:buFont typeface="Arial"/>
        <a:buChar char="–"/>
        <a:tabLst/>
        <a:defRPr sz="1100" b="0" i="0" kern="1200">
          <a:solidFill>
            <a:schemeClr val="tx1"/>
          </a:solidFill>
          <a:latin typeface="+mn-lt"/>
          <a:ea typeface="IberPangea Text Light" panose="020B0404000000000000" pitchFamily="34" charset="0"/>
          <a:cs typeface="IberPangea Text Light" panose="020B0404000000000000" pitchFamily="34" charset="0"/>
        </a:defRPr>
      </a:lvl5pPr>
      <a:lvl6pPr marL="154769" indent="-142863" algn="l" defTabSz="1828549" rtl="0" eaLnBrk="1" latinLnBrk="0" hangingPunct="1">
        <a:lnSpc>
          <a:spcPct val="100000"/>
        </a:lnSpc>
        <a:spcBef>
          <a:spcPts val="1000"/>
        </a:spcBef>
        <a:buClr>
          <a:schemeClr val="tx2"/>
        </a:buClr>
        <a:buSzPct val="100000"/>
        <a:buFont typeface="Arial" panose="020B0604020202020204" pitchFamily="34" charset="0"/>
        <a:buChar char="•"/>
        <a:tabLst/>
        <a:defRPr sz="1000" b="0" i="0" kern="1200">
          <a:solidFill>
            <a:schemeClr val="accent4"/>
          </a:solidFill>
          <a:latin typeface="IberPangea Text" panose="020B0504000000000000" pitchFamily="34" charset="0"/>
          <a:ea typeface="IberPangea Text" panose="020B0504000000000000" pitchFamily="34" charset="0"/>
          <a:cs typeface="IberPangea Text" panose="020B0504000000000000" pitchFamily="34" charset="0"/>
        </a:defRPr>
      </a:lvl6pPr>
      <a:lvl7pPr marL="5942783" indent="-457137" algn="l" defTabSz="182854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057" indent="-457137" algn="l" defTabSz="182854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1331" indent="-457137" algn="l" defTabSz="182854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s-ES"/>
      </a:defPPr>
      <a:lvl1pPr marL="0" algn="l" defTabSz="1828549" rtl="0" eaLnBrk="1" latinLnBrk="0" hangingPunct="1">
        <a:defRPr sz="3600" kern="1200">
          <a:solidFill>
            <a:schemeClr val="tx1"/>
          </a:solidFill>
          <a:latin typeface="+mn-lt"/>
          <a:ea typeface="+mn-ea"/>
          <a:cs typeface="+mn-cs"/>
        </a:defRPr>
      </a:lvl1pPr>
      <a:lvl2pPr marL="914275" algn="l" defTabSz="1828549" rtl="0" eaLnBrk="1" latinLnBrk="0" hangingPunct="1">
        <a:defRPr sz="3600" kern="1200">
          <a:solidFill>
            <a:schemeClr val="tx1"/>
          </a:solidFill>
          <a:latin typeface="+mn-lt"/>
          <a:ea typeface="+mn-ea"/>
          <a:cs typeface="+mn-cs"/>
        </a:defRPr>
      </a:lvl2pPr>
      <a:lvl3pPr marL="1828549" algn="l" defTabSz="1828549" rtl="0" eaLnBrk="1" latinLnBrk="0" hangingPunct="1">
        <a:defRPr sz="3600" kern="1200">
          <a:solidFill>
            <a:schemeClr val="tx1"/>
          </a:solidFill>
          <a:latin typeface="+mn-lt"/>
          <a:ea typeface="+mn-ea"/>
          <a:cs typeface="+mn-cs"/>
        </a:defRPr>
      </a:lvl3pPr>
      <a:lvl4pPr marL="2742823" algn="l" defTabSz="1828549" rtl="0" eaLnBrk="1" latinLnBrk="0" hangingPunct="1">
        <a:defRPr sz="3600" kern="1200">
          <a:solidFill>
            <a:schemeClr val="tx1"/>
          </a:solidFill>
          <a:latin typeface="+mn-lt"/>
          <a:ea typeface="+mn-ea"/>
          <a:cs typeface="+mn-cs"/>
        </a:defRPr>
      </a:lvl4pPr>
      <a:lvl5pPr marL="3657097" algn="l" defTabSz="1828549" rtl="0" eaLnBrk="1" latinLnBrk="0" hangingPunct="1">
        <a:defRPr sz="3600" kern="1200">
          <a:solidFill>
            <a:schemeClr val="tx1"/>
          </a:solidFill>
          <a:latin typeface="+mn-lt"/>
          <a:ea typeface="+mn-ea"/>
          <a:cs typeface="+mn-cs"/>
        </a:defRPr>
      </a:lvl5pPr>
      <a:lvl6pPr marL="4571371" algn="l" defTabSz="1828549" rtl="0" eaLnBrk="1" latinLnBrk="0" hangingPunct="1">
        <a:defRPr sz="3600" kern="1200">
          <a:solidFill>
            <a:schemeClr val="tx1"/>
          </a:solidFill>
          <a:latin typeface="+mn-lt"/>
          <a:ea typeface="+mn-ea"/>
          <a:cs typeface="+mn-cs"/>
        </a:defRPr>
      </a:lvl6pPr>
      <a:lvl7pPr marL="5485646" algn="l" defTabSz="1828549" rtl="0" eaLnBrk="1" latinLnBrk="0" hangingPunct="1">
        <a:defRPr sz="3600" kern="1200">
          <a:solidFill>
            <a:schemeClr val="tx1"/>
          </a:solidFill>
          <a:latin typeface="+mn-lt"/>
          <a:ea typeface="+mn-ea"/>
          <a:cs typeface="+mn-cs"/>
        </a:defRPr>
      </a:lvl7pPr>
      <a:lvl8pPr marL="6399920" algn="l" defTabSz="1828549" rtl="0" eaLnBrk="1" latinLnBrk="0" hangingPunct="1">
        <a:defRPr sz="3600" kern="1200">
          <a:solidFill>
            <a:schemeClr val="tx1"/>
          </a:solidFill>
          <a:latin typeface="+mn-lt"/>
          <a:ea typeface="+mn-ea"/>
          <a:cs typeface="+mn-cs"/>
        </a:defRPr>
      </a:lvl8pPr>
      <a:lvl9pPr marL="7314195" algn="l" defTabSz="1828549"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91" userDrawn="1">
          <p15:clr>
            <a:srgbClr val="F26B43"/>
          </p15:clr>
        </p15:guide>
        <p15:guide id="2" pos="192" userDrawn="1">
          <p15:clr>
            <a:srgbClr val="F26B43"/>
          </p15:clr>
        </p15:guide>
        <p15:guide id="3" pos="5568" userDrawn="1">
          <p15:clr>
            <a:srgbClr val="F26B43"/>
          </p15:clr>
        </p15:guide>
        <p15:guide id="5" orient="horz" pos="3050" userDrawn="1">
          <p15:clr>
            <a:srgbClr val="F26B43"/>
          </p15:clr>
        </p15:guide>
        <p15:guide id="6" pos="2931" userDrawn="1">
          <p15:clr>
            <a:srgbClr val="F26B43"/>
          </p15:clr>
        </p15:guide>
        <p15:guide id="7" pos="2829" userDrawn="1">
          <p15:clr>
            <a:srgbClr val="F26B43"/>
          </p15:clr>
        </p15:guide>
        <p15:guide id="9" orient="horz" pos="535" userDrawn="1">
          <p15:clr>
            <a:srgbClr val="F26B43"/>
          </p15:clr>
        </p15:guide>
        <p15:guide id="10" orient="horz" pos="2981"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233.xml"/></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23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3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33.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233.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233.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234.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0.png"/><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0.png"/><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0.png"/><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0.png"/><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0.png"/><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0.png"/><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0.png"/><Relationship Id="rId1" Type="http://schemas.openxmlformats.org/officeDocument/2006/relationships/slideLayout" Target="../slideLayouts/slideLayout30.xml"/><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50.png"/><Relationship Id="rId1" Type="http://schemas.openxmlformats.org/officeDocument/2006/relationships/slideLayout" Target="../slideLayouts/slideLayout30.xml"/><Relationship Id="rId6" Type="http://schemas.openxmlformats.org/officeDocument/2006/relationships/image" Target="../media/image64.svg"/><Relationship Id="rId5" Type="http://schemas.openxmlformats.org/officeDocument/2006/relationships/image" Target="../media/image63.png"/><Relationship Id="rId10" Type="http://schemas.openxmlformats.org/officeDocument/2006/relationships/image" Target="../media/image68.svg"/><Relationship Id="rId4" Type="http://schemas.openxmlformats.org/officeDocument/2006/relationships/image" Target="../media/image62.svg"/><Relationship Id="rId9" Type="http://schemas.openxmlformats.org/officeDocument/2006/relationships/image" Target="../media/image6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Layout" Target="../slideLayouts/slideLayout237.xml"/><Relationship Id="rId5" Type="http://schemas.openxmlformats.org/officeDocument/2006/relationships/image" Target="../media/image72.png"/><Relationship Id="rId4" Type="http://schemas.openxmlformats.org/officeDocument/2006/relationships/image" Target="../media/image71.png"/></Relationships>
</file>

<file path=ppt/slides/_rels/slide32.xml.rels><?xml version="1.0" encoding="UTF-8" standalone="yes"?>
<Relationships xmlns="http://schemas.openxmlformats.org/package/2006/relationships"><Relationship Id="rId3" Type="http://schemas.openxmlformats.org/officeDocument/2006/relationships/hyperlink" Target="http://www.moneymap.scot/" TargetMode="External"/><Relationship Id="rId2" Type="http://schemas.openxmlformats.org/officeDocument/2006/relationships/notesSlide" Target="../notesSlides/notesSlide13.xml"/><Relationship Id="rId1" Type="http://schemas.openxmlformats.org/officeDocument/2006/relationships/slideLayout" Target="../slideLayouts/slideLayout22.xml"/><Relationship Id="rId4" Type="http://schemas.openxmlformats.org/officeDocument/2006/relationships/hyperlink" Target="https://www.youtube.com/watch?v=rSjp-8zbOiI" TargetMode="External"/></Relationships>
</file>

<file path=ppt/slides/_rels/slide3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chart" Target="../charts/chart1.xml"/><Relationship Id="rId7" Type="http://schemas.openxmlformats.org/officeDocument/2006/relationships/diagramLayout" Target="../diagrams/layout1.xml"/><Relationship Id="rId2" Type="http://schemas.openxmlformats.org/officeDocument/2006/relationships/notesSlide" Target="../notesSlides/notesSlide14.xml"/><Relationship Id="rId1" Type="http://schemas.openxmlformats.org/officeDocument/2006/relationships/slideLayout" Target="../slideLayouts/slideLayout26.xml"/><Relationship Id="rId6" Type="http://schemas.openxmlformats.org/officeDocument/2006/relationships/diagramData" Target="../diagrams/data1.xml"/><Relationship Id="rId5" Type="http://schemas.openxmlformats.org/officeDocument/2006/relationships/image" Target="../media/image73.png"/><Relationship Id="rId10" Type="http://schemas.microsoft.com/office/2007/relationships/diagramDrawing" Target="../diagrams/drawing1.xml"/><Relationship Id="rId4" Type="http://schemas.openxmlformats.org/officeDocument/2006/relationships/chart" Target="../charts/chart2.xml"/><Relationship Id="rId9" Type="http://schemas.openxmlformats.org/officeDocument/2006/relationships/diagramColors" Target="../diagrams/colors1.xml"/></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5.xml"/><Relationship Id="rId1" Type="http://schemas.openxmlformats.org/officeDocument/2006/relationships/slideLayout" Target="../slideLayouts/slideLayout26.xml"/><Relationship Id="rId4" Type="http://schemas.openxmlformats.org/officeDocument/2006/relationships/image" Target="../media/image75.svg"/></Relationships>
</file>

<file path=ppt/slides/_rels/slide35.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82.png"/><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253.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 Id="rId14" Type="http://schemas.openxmlformats.org/officeDocument/2006/relationships/image" Target="../media/image83.svg"/></Relationships>
</file>

<file path=ppt/slides/_rels/slide36.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7.xml"/><Relationship Id="rId1" Type="http://schemas.openxmlformats.org/officeDocument/2006/relationships/slideLayout" Target="../slideLayouts/slideLayout25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85.svg"/></Relationships>
</file>

<file path=ppt/slides/_rels/slide3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8.xml"/><Relationship Id="rId1" Type="http://schemas.openxmlformats.org/officeDocument/2006/relationships/slideLayout" Target="../slideLayouts/slideLayout253.xml"/><Relationship Id="rId4" Type="http://schemas.openxmlformats.org/officeDocument/2006/relationships/image" Target="../media/image87.png"/></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9.xml"/><Relationship Id="rId1" Type="http://schemas.openxmlformats.org/officeDocument/2006/relationships/slideLayout" Target="../slideLayouts/slideLayout22.xml"/><Relationship Id="rId5" Type="http://schemas.openxmlformats.org/officeDocument/2006/relationships/image" Target="../media/image89.svg"/><Relationship Id="rId4" Type="http://schemas.openxmlformats.org/officeDocument/2006/relationships/image" Target="../media/image88.png"/></Relationships>
</file>

<file path=ppt/slides/_rels/slide3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0.xml"/><Relationship Id="rId1" Type="http://schemas.openxmlformats.org/officeDocument/2006/relationships/slideLayout" Target="../slideLayouts/slideLayout26.xml"/><Relationship Id="rId4" Type="http://schemas.openxmlformats.org/officeDocument/2006/relationships/image" Target="../media/image91.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image" Target="../media/image93.svg"/><Relationship Id="rId2" Type="http://schemas.openxmlformats.org/officeDocument/2006/relationships/image" Target="../media/image92.png"/><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2.xml.rels><?xml version="1.0" encoding="UTF-8" standalone="yes"?>
<Relationships xmlns="http://schemas.openxmlformats.org/package/2006/relationships"><Relationship Id="rId3" Type="http://schemas.openxmlformats.org/officeDocument/2006/relationships/image" Target="../media/image95.svg"/><Relationship Id="rId2" Type="http://schemas.openxmlformats.org/officeDocument/2006/relationships/image" Target="../media/image94.png"/><Relationship Id="rId1" Type="http://schemas.openxmlformats.org/officeDocument/2006/relationships/slideLayout" Target="../slideLayouts/slideLayout22.xml"/><Relationship Id="rId5" Type="http://schemas.openxmlformats.org/officeDocument/2006/relationships/image" Target="../media/image97.svg"/><Relationship Id="rId4" Type="http://schemas.openxmlformats.org/officeDocument/2006/relationships/image" Target="../media/image96.png"/></Relationships>
</file>

<file path=ppt/slides/_rels/slide43.xml.rels><?xml version="1.0" encoding="UTF-8" standalone="yes"?>
<Relationships xmlns="http://schemas.openxmlformats.org/package/2006/relationships"><Relationship Id="rId3" Type="http://schemas.openxmlformats.org/officeDocument/2006/relationships/image" Target="../media/image99.svg"/><Relationship Id="rId2" Type="http://schemas.openxmlformats.org/officeDocument/2006/relationships/image" Target="../media/image98.png"/><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3" Type="http://schemas.openxmlformats.org/officeDocument/2006/relationships/image" Target="../media/image101.svg"/><Relationship Id="rId2" Type="http://schemas.openxmlformats.org/officeDocument/2006/relationships/image" Target="../media/image100.png"/><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3" Type="http://schemas.openxmlformats.org/officeDocument/2006/relationships/image" Target="../media/image103.svg"/><Relationship Id="rId2" Type="http://schemas.openxmlformats.org/officeDocument/2006/relationships/image" Target="../media/image102.png"/><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Layout" Target="../slideLayouts/slideLayout237.xml"/><Relationship Id="rId5" Type="http://schemas.openxmlformats.org/officeDocument/2006/relationships/image" Target="../media/image72.png"/><Relationship Id="rId4" Type="http://schemas.openxmlformats.org/officeDocument/2006/relationships/image" Target="../media/image7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210.xml"/></Relationships>
</file>

<file path=ppt/slides/_rels/slide5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21.xml"/><Relationship Id="rId1" Type="http://schemas.openxmlformats.org/officeDocument/2006/relationships/slideLayout" Target="../slideLayouts/slideLayout128.xml"/></Relationships>
</file>

<file path=ppt/slides/_rels/slide5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22.xml"/><Relationship Id="rId1" Type="http://schemas.openxmlformats.org/officeDocument/2006/relationships/slideLayout" Target="../slideLayouts/slideLayout156.xml"/></Relationships>
</file>

<file path=ppt/slides/_rels/slide5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23.xml"/><Relationship Id="rId1" Type="http://schemas.openxmlformats.org/officeDocument/2006/relationships/slideLayout" Target="../slideLayouts/slideLayout156.xml"/></Relationships>
</file>

<file path=ppt/slides/_rels/slide53.xml.rels><?xml version="1.0" encoding="UTF-8" standalone="yes"?>
<Relationships xmlns="http://schemas.openxmlformats.org/package/2006/relationships"><Relationship Id="rId8" Type="http://schemas.openxmlformats.org/officeDocument/2006/relationships/image" Target="../media/image110.svg"/><Relationship Id="rId3" Type="http://schemas.openxmlformats.org/officeDocument/2006/relationships/image" Target="../media/image106.png"/><Relationship Id="rId7" Type="http://schemas.openxmlformats.org/officeDocument/2006/relationships/image" Target="../media/image109.png"/><Relationship Id="rId2" Type="http://schemas.openxmlformats.org/officeDocument/2006/relationships/notesSlide" Target="../notesSlides/notesSlide24.xml"/><Relationship Id="rId1" Type="http://schemas.openxmlformats.org/officeDocument/2006/relationships/slideLayout" Target="../slideLayouts/slideLayout140.xml"/><Relationship Id="rId6" Type="http://schemas.openxmlformats.org/officeDocument/2006/relationships/hyperlink" Target="https://portal.corp.iberdrola.com/portal_empleado/gc/prod/Kaltura/index.html?id_video=1_7h60nlzs&amp;wid=1_a9msug6y" TargetMode="External"/><Relationship Id="rId11" Type="http://schemas.openxmlformats.org/officeDocument/2006/relationships/image" Target="../media/image113.png"/><Relationship Id="rId5" Type="http://schemas.openxmlformats.org/officeDocument/2006/relationships/image" Target="../media/image108.png"/><Relationship Id="rId10" Type="http://schemas.openxmlformats.org/officeDocument/2006/relationships/image" Target="../media/image112.svg"/><Relationship Id="rId4" Type="http://schemas.openxmlformats.org/officeDocument/2006/relationships/image" Target="../media/image107.png"/><Relationship Id="rId9" Type="http://schemas.openxmlformats.org/officeDocument/2006/relationships/image" Target="../media/image111.png"/></Relationships>
</file>

<file path=ppt/slides/_rels/slide54.xml.rels><?xml version="1.0" encoding="UTF-8" standalone="yes"?>
<Relationships xmlns="http://schemas.openxmlformats.org/package/2006/relationships"><Relationship Id="rId3" Type="http://schemas.openxmlformats.org/officeDocument/2006/relationships/hyperlink" Target="https://webleads.jasper.fulgent.co.uk/eco4" TargetMode="External"/><Relationship Id="rId2" Type="http://schemas.openxmlformats.org/officeDocument/2006/relationships/notesSlide" Target="../notesSlides/notesSlide25.xml"/><Relationship Id="rId1" Type="http://schemas.openxmlformats.org/officeDocument/2006/relationships/slideLayout" Target="../slideLayouts/slideLayout140.xml"/><Relationship Id="rId6" Type="http://schemas.openxmlformats.org/officeDocument/2006/relationships/image" Target="../media/image116.png"/><Relationship Id="rId5" Type="http://schemas.openxmlformats.org/officeDocument/2006/relationships/image" Target="../media/image115.jpeg"/><Relationship Id="rId4" Type="http://schemas.openxmlformats.org/officeDocument/2006/relationships/image" Target="../media/image114.jpe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0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7.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33.xml"/></Relationships>
</file>

<file path=ppt/slides/_rels/slide58.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33.xml"/></Relationships>
</file>

<file path=ppt/slides/_rels/slide59.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61.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3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0.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4.xml"/></Relationships>
</file>

<file path=ppt/slides/_rels/slide64.xml.rels><?xml version="1.0" encoding="UTF-8" standalone="yes"?>
<Relationships xmlns="http://schemas.openxmlformats.org/package/2006/relationships"><Relationship Id="rId3" Type="http://schemas.openxmlformats.org/officeDocument/2006/relationships/hyperlink" Target="https://consumer.scot/publications/consumer-spotlight-on-energy-3/" TargetMode="External"/><Relationship Id="rId2" Type="http://schemas.openxmlformats.org/officeDocument/2006/relationships/notesSlide" Target="../notesSlides/notesSlide29.xml"/><Relationship Id="rId1" Type="http://schemas.openxmlformats.org/officeDocument/2006/relationships/slideLayout" Target="../slideLayouts/slideLayout41.xml"/><Relationship Id="rId5" Type="http://schemas.openxmlformats.org/officeDocument/2006/relationships/hyperlink" Target="https://consumer.scot/publications/scottish-energy-insights-coordination-group-report/" TargetMode="External"/><Relationship Id="rId4" Type="http://schemas.openxmlformats.org/officeDocument/2006/relationships/hyperlink" Target="https://consumer.scot/publications/health-disability-and-the-energy-crisis/" TargetMode="Externa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1.xml"/></Relationships>
</file>

<file path=ppt/slides/_rels/slide6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1.xml"/><Relationship Id="rId1" Type="http://schemas.openxmlformats.org/officeDocument/2006/relationships/slideLayout" Target="../slideLayouts/slideLayout65.xml"/></Relationships>
</file>

<file path=ppt/slides/_rels/slide6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2.xml"/><Relationship Id="rId1" Type="http://schemas.openxmlformats.org/officeDocument/2006/relationships/slideLayout" Target="../slideLayouts/slideLayout6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1.xml"/></Relationships>
</file>

<file path=ppt/slides/_rels/slide69.xml.rels><?xml version="1.0" encoding="UTF-8" standalone="yes"?>
<Relationships xmlns="http://schemas.openxmlformats.org/package/2006/relationships"><Relationship Id="rId3" Type="http://schemas.openxmlformats.org/officeDocument/2006/relationships/hyperlink" Target="mailto:michael.obrien@consumer.scot" TargetMode="External"/><Relationship Id="rId2" Type="http://schemas.openxmlformats.org/officeDocument/2006/relationships/notesSlide" Target="../notesSlides/notesSlide34.xml"/><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3.xml"/></Relationships>
</file>

<file path=ppt/slides/_rels/slide7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36.xml"/></Relationships>
</file>

<file path=ppt/slides/_rels/slide7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37.xml"/></Relationships>
</file>

<file path=ppt/slides/_rels/slide7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7.xml"/><Relationship Id="rId1" Type="http://schemas.openxmlformats.org/officeDocument/2006/relationships/slideLayout" Target="../slideLayouts/slideLayout37.xml"/><Relationship Id="rId6" Type="http://schemas.openxmlformats.org/officeDocument/2006/relationships/hyperlink" Target="https://www.citizensadvice.org.uk/about-us/our-work/policy/policy-research-topics/energy-policy-research-and-consultation-responses/energy-policy-research/citizens-advice-joint-letter-to-secretary-of-state-for-energy-security-and-net-zero-on-heat-pump-adoption2/" TargetMode="External"/><Relationship Id="rId5" Type="http://schemas.openxmlformats.org/officeDocument/2006/relationships/hyperlink" Target="https://www.citizensadvice.org.uk/about-us/our-work/policy/policy-research-topics/energy-policy-research-and-consultation-responses/energy-policy-research/balancing-act-the-implications-of-transferring-policy-levies-from-electricity-to-gas-bills/" TargetMode="External"/><Relationship Id="rId4" Type="http://schemas.openxmlformats.org/officeDocument/2006/relationships/hyperlink" Target="https://www.citizensadvice.org.uk/about-us/our-work/policy/policy-research-topics/energy-policy-research-and-consultation-responses/energy-policy-research/heat-gb-calculating-the-network-costs-for-low-carbon-heating/" TargetMode="External"/></Relationships>
</file>

<file path=ppt/slides/_rels/slide73.xml.rels><?xml version="1.0" encoding="UTF-8" standalone="yes"?>
<Relationships xmlns="http://schemas.openxmlformats.org/package/2006/relationships"><Relationship Id="rId8" Type="http://schemas.openxmlformats.org/officeDocument/2006/relationships/hyperlink" Target="https://wearecitizensadvice.org.uk/why-delaying-action-on-net-zero-will-cost-consumers-d70d0996a600" TargetMode="External"/><Relationship Id="rId3" Type="http://schemas.openxmlformats.org/officeDocument/2006/relationships/hyperlink" Target="https://wearecitizensadvice.org.uk/small-businesses-fearful-for-the-future-as-debt-crisis-mounts-0b912bfb1442" TargetMode="External"/><Relationship Id="rId7" Type="http://schemas.openxmlformats.org/officeDocument/2006/relationships/hyperlink" Target="https://wearecitizensadvice.org.uk/why-decisions-on-heat-could-cut-the-cost-of-net-zero-95e6f08d630f" TargetMode="External"/><Relationship Id="rId2" Type="http://schemas.openxmlformats.org/officeDocument/2006/relationships/notesSlide" Target="../notesSlides/notesSlide38.xml"/><Relationship Id="rId1" Type="http://schemas.openxmlformats.org/officeDocument/2006/relationships/slideLayout" Target="../slideLayouts/slideLayout37.xml"/><Relationship Id="rId6" Type="http://schemas.openxmlformats.org/officeDocument/2006/relationships/hyperlink" Target="https://wearecitizensadvice.org.uk/who-wants-energy-efficiency-measures-b2d01f7c7d8a" TargetMode="External"/><Relationship Id="rId11" Type="http://schemas.openxmlformats.org/officeDocument/2006/relationships/hyperlink" Target="https://wearecitizensadvice.org.uk/dont-let-bill-sharing-heat-up-d31b5e2f9c70" TargetMode="External"/><Relationship Id="rId5" Type="http://schemas.openxmlformats.org/officeDocument/2006/relationships/hyperlink" Target="https://wearecitizensadvice.org.uk/are-you-in-energy-debt-speak-seek-save-06c60f878eb6" TargetMode="External"/><Relationship Id="rId10" Type="http://schemas.openxmlformats.org/officeDocument/2006/relationships/hyperlink" Target="https://wearecitizensadvice.org.uk/new-house-new-energy-bills-335f4659891d" TargetMode="External"/><Relationship Id="rId4" Type="http://schemas.openxmlformats.org/officeDocument/2006/relationships/hyperlink" Target="https://wearecitizensadvice.org.uk/the-rising-tide-of-energy-debt-c564b9ae0263" TargetMode="External"/><Relationship Id="rId9" Type="http://schemas.openxmlformats.org/officeDocument/2006/relationships/hyperlink" Target="https://wearecitizensadvice.org.uk/the-crisis-isnt-getting-better-and-for-housing-it-s-getting-worse-63b9c23e9863" TargetMode="External"/></Relationships>
</file>

<file path=ppt/slides/_rels/slide74.xml.rels><?xml version="1.0" encoding="UTF-8" standalone="yes"?>
<Relationships xmlns="http://schemas.openxmlformats.org/package/2006/relationships"><Relationship Id="rId8" Type="http://schemas.openxmlformats.org/officeDocument/2006/relationships/hyperlink" Target="https://www.citizensadvice.org.uk/about-us/our-work/policy/policy-research-topics/energy-policy-research-and-consultation-responses/energy-consultation-responses/citizens-advice-response-to-the-ofgem-call-for-input-on-the-impact-of-high-inflation-on-the-network-price-control-operation/" TargetMode="External"/><Relationship Id="rId3" Type="http://schemas.openxmlformats.org/officeDocument/2006/relationships/hyperlink" Target="https://www.citizensadvice.org.uk/about-us/our-work/policy/policy-research-topics/energy-policy-research-and-consultation-responses/energy-consultation-responses/response-to-the-desnz-and-ofgem-consultation-on-heat-networks-regulation-consumer-protection/" TargetMode="External"/><Relationship Id="rId7" Type="http://schemas.openxmlformats.org/officeDocument/2006/relationships/hyperlink" Target="https://www.citizensadvice.org.uk/about-us/our-work/policy/policy-research-topics/energy-policy-research-and-consultation-responses/energy-consultation-responses/citizens-advice-response-to-ofgems-call-for-input-on-engaging-domestic-consumers-in-energy-flexibility/" TargetMode="External"/><Relationship Id="rId2" Type="http://schemas.openxmlformats.org/officeDocument/2006/relationships/notesSlide" Target="../notesSlides/notesSlide39.xml"/><Relationship Id="rId1" Type="http://schemas.openxmlformats.org/officeDocument/2006/relationships/slideLayout" Target="../slideLayouts/slideLayout37.xml"/><Relationship Id="rId6" Type="http://schemas.openxmlformats.org/officeDocument/2006/relationships/hyperlink" Target="https://www.citizensadvice.org.uk/about-us/our-work/policy/policy-research-topics/energy-policy-research-and-consultation-responses/energy-consultation-responses/citizens-advice-response-to-desnz-consultation-on-introducing-fixed-price-certificates-into-renewables-obligation/" TargetMode="External"/><Relationship Id="rId5" Type="http://schemas.openxmlformats.org/officeDocument/2006/relationships/hyperlink" Target="https://www.citizensadvice.org.uk/about-us/our-work/policy/policy-research-topics/energy-policy-research-and-consultation-responses/energy-consultation-responses/new-page/" TargetMode="External"/><Relationship Id="rId10" Type="http://schemas.openxmlformats.org/officeDocument/2006/relationships/hyperlink" Target="https://www.citizensadvice.org.uk/about-us/our-work/policy/policy-research-topics/energy-policy-research-and-consultation-responses/energy-consultation-responses/towards-a-more-innovative-energy-retail-market-call-for-evidence/" TargetMode="External"/><Relationship Id="rId4" Type="http://schemas.openxmlformats.org/officeDocument/2006/relationships/hyperlink" Target="https://www.citizensadvice.org.uk/about-us/our-work/policy/policy-research-topics/energy-policy-research-and-consultation-responses/energy-consultation-responses/response-to-ofgems-consultation-on-its-approach-to-reviewing-the-wholesale-costs-allowed-for-in-the-price-cap1/" TargetMode="External"/><Relationship Id="rId9" Type="http://schemas.openxmlformats.org/officeDocument/2006/relationships/hyperlink" Target="https://www.citizensadvice.org.uk/about-us/our-work/policy/policy-research-topics/energy-policy-research-and-consultation-responses/energy-consultation-responses/citizens-advice-response-to-the-ofgem-consultation-on-levelling-the-cost-of-standing-charges-on-prepayment-meters/"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https://www.citizensadvice.org.uk/about-us/our-work/policy/policy-research-topics/energy-policy-research-and-consultation-responses/energy-consultation-responses/citizens-advice-response-to-ofgems-non-domestic-market-review-findings-and-policy-consultation/" TargetMode="External"/><Relationship Id="rId2" Type="http://schemas.openxmlformats.org/officeDocument/2006/relationships/notesSlide" Target="../notesSlides/notesSlide40.xml"/><Relationship Id="rId1" Type="http://schemas.openxmlformats.org/officeDocument/2006/relationships/slideLayout" Target="../slideLayouts/slideLayout37.xml"/><Relationship Id="rId5" Type="http://schemas.openxmlformats.org/officeDocument/2006/relationships/hyperlink" Target="https://www.citizensadvice.org.uk/about-us/our-work/policy/policy-research-topics/energy-policy-research-and-consultation-responses/energy-consultation-responses/citizens-advice-response-to-ofgems-call-for-input-on-the-development-of-a-competition-framework-for-the-domestic-retail-market/" TargetMode="External"/><Relationship Id="rId4" Type="http://schemas.openxmlformats.org/officeDocument/2006/relationships/hyperlink" Target="https://www.citizensadvice.org.uk/about-us/our-work/policy/policy-research-topics/energy-policy-research-and-consultation-responses/energy-consultation-responses/citizens-advices-response-to-the-environment-and-climate-change-committees-inquiry-into-electric-vehicles/"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123.png"/><Relationship Id="rId7" Type="http://schemas.openxmlformats.org/officeDocument/2006/relationships/hyperlink" Target="https://wearecitizensadvice.org.uk/how-gypsy-roma-and-traveller-groups-are-a-policy-blindspot-and-why-this-needs-to-change-2a462485e625" TargetMode="External"/><Relationship Id="rId2" Type="http://schemas.openxmlformats.org/officeDocument/2006/relationships/notesSlide" Target="../notesSlides/notesSlide41.xml"/><Relationship Id="rId1" Type="http://schemas.openxmlformats.org/officeDocument/2006/relationships/slideLayout" Target="../slideLayouts/slideLayout38.xml"/><Relationship Id="rId6" Type="http://schemas.openxmlformats.org/officeDocument/2006/relationships/hyperlink" Target="https://www.citizensadvice.org.uk/about-us/our-work/policy/policy-research-topics/energy-policy-research-and-consultation-responses/energy-consultation-responses/citizens-advice-response-to-ofgems-call-for-input-on-the-development-of-a-competition-framework-for-the-domestic-retail-market/" TargetMode="External"/><Relationship Id="rId5" Type="http://schemas.openxmlformats.org/officeDocument/2006/relationships/hyperlink" Target="https://www.citizensadvice.org.uk/about-us/our-work/policy/policy-research-topics/energy-policy-research-and-consultation-responses/energy-consultation-responses/towards-a-more-innovative-energy-retail-market-call-for-evidence/" TargetMode="External"/><Relationship Id="rId4" Type="http://schemas.openxmlformats.org/officeDocument/2006/relationships/hyperlink" Target="https://www.citizensadvice.org.uk/about-us/about-us1/media/press-releases/citizens-advice-responding-to-the-the-latest-ofgem-energy-debt-figure-which-show-energy-debt-at-its-highest-ever-level/"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124.png"/><Relationship Id="rId7" Type="http://schemas.openxmlformats.org/officeDocument/2006/relationships/hyperlink" Target="https://www.citizensadvice.org.uk/about-us/our-work/policy/policy-research-topics/energy-policy-research-and-consultation-responses/energy-consultation-responses/citizens-advices-response-to-the-environment-and-climate-change-committees-inquiry-into-electric-vehicles/" TargetMode="External"/><Relationship Id="rId2" Type="http://schemas.openxmlformats.org/officeDocument/2006/relationships/notesSlide" Target="../notesSlides/notesSlide42.xml"/><Relationship Id="rId1" Type="http://schemas.openxmlformats.org/officeDocument/2006/relationships/slideLayout" Target="../slideLayouts/slideLayout38.xml"/><Relationship Id="rId6" Type="http://schemas.openxmlformats.org/officeDocument/2006/relationships/hyperlink" Target="https://www.citizensadvice.org.uk/about-us/our-work/policy/policy-research-topics/energy-policy-research-and-consultation-responses/energy-consultation-responses/citizens-advice-response-to-ofgems-call-for-input-on-engaging-domestic-consumers-in-energy-flexibility/" TargetMode="External"/><Relationship Id="rId5" Type="http://schemas.openxmlformats.org/officeDocument/2006/relationships/hyperlink" Target="https://www.citizensadvice.org.uk/about-us/our-work/policy/policy-research-topics/energy-policy-research-and-consultation-responses/energy-consultation-responses/response-to-the-desnz-and-ofgem-consultation-on-heat-networks-regulation-consumer-protection/" TargetMode="External"/><Relationship Id="rId4" Type="http://schemas.openxmlformats.org/officeDocument/2006/relationships/hyperlink" Target="https://www.citizensadvice.org.uk/about-us/our-work/policy/policy-research-topics/energy-policy-research-and-consultation-responses/energy-policy-research/citizens-advice-joint-letter-to-secretary-of-state-for-energy-security-and-net-zero-on-heat-pump-adoption2/"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43.xml"/><Relationship Id="rId1" Type="http://schemas.openxmlformats.org/officeDocument/2006/relationships/slideLayout" Target="../slideLayouts/slideLayout38.xml"/><Relationship Id="rId4" Type="http://schemas.openxmlformats.org/officeDocument/2006/relationships/hyperlink" Target="https://www.citizensadvice.org.uk/about-us/our-work/policy/policy-research-topics/energy-policy-research-and-consultation-responses/energy-consultation-responses/" TargetMode="Externa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23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2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183266-AE5C-423A-BF79-29876DF17D09}"/>
              </a:ext>
            </a:extLst>
          </p:cNvPr>
          <p:cNvSpPr txBox="1"/>
          <p:nvPr/>
        </p:nvSpPr>
        <p:spPr>
          <a:xfrm>
            <a:off x="282882" y="3511264"/>
            <a:ext cx="5426802" cy="830997"/>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2400" b="1" dirty="0">
                <a:solidFill>
                  <a:schemeClr val="bg1"/>
                </a:solidFill>
              </a:rPr>
              <a:t>Domestic supplier liaison meeting</a:t>
            </a:r>
          </a:p>
          <a:p>
            <a:r>
              <a:rPr lang="en-GB" sz="2400" b="1" dirty="0">
                <a:solidFill>
                  <a:schemeClr val="bg1"/>
                </a:solidFill>
              </a:rPr>
              <a:t>22 November 2023</a:t>
            </a:r>
          </a:p>
        </p:txBody>
      </p:sp>
    </p:spTree>
    <p:extLst>
      <p:ext uri="{BB962C8B-B14F-4D97-AF65-F5344CB8AC3E}">
        <p14:creationId xmlns:p14="http://schemas.microsoft.com/office/powerpoint/2010/main" val="18321062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35"/>
          <p:cNvSpPr txBox="1">
            <a:spLocks noGrp="1"/>
          </p:cNvSpPr>
          <p:nvPr>
            <p:ph type="title"/>
          </p:nvPr>
        </p:nvSpPr>
        <p:spPr>
          <a:xfrm>
            <a:off x="783993" y="150124"/>
            <a:ext cx="7406640" cy="857520"/>
          </a:xfrm>
          <a:prstGeom prst="rect">
            <a:avLst/>
          </a:prstGeom>
          <a:noFill/>
          <a:ln>
            <a:noFill/>
          </a:ln>
        </p:spPr>
        <p:txBody>
          <a:bodyPr spcFirstLastPara="1" wrap="square" lIns="82283" tIns="82283" rIns="82283" bIns="82283" anchor="t" anchorCtr="0">
            <a:normAutofit/>
          </a:bodyPr>
          <a:lstStyle/>
          <a:p>
            <a:pPr marL="0" marR="0" lvl="0" indent="0" algn="l" rtl="0">
              <a:lnSpc>
                <a:spcPct val="100000"/>
              </a:lnSpc>
              <a:spcBef>
                <a:spcPts val="0"/>
              </a:spcBef>
              <a:spcAft>
                <a:spcPts val="0"/>
              </a:spcAft>
              <a:buClr>
                <a:srgbClr val="004888"/>
              </a:buClr>
              <a:buSzPts val="1400"/>
              <a:buFont typeface="Open Sans"/>
              <a:buNone/>
            </a:pPr>
            <a:r>
              <a:rPr lang="en-GB" sz="2160" b="1" i="0" u="none" strike="noStrike" cap="none">
                <a:solidFill>
                  <a:srgbClr val="004888"/>
                </a:solidFill>
                <a:latin typeface="Open Sans"/>
                <a:ea typeface="Open Sans"/>
                <a:cs typeface="Open Sans"/>
                <a:sym typeface="Open Sans"/>
              </a:rPr>
              <a:t>Trends Q</a:t>
            </a:r>
            <a:r>
              <a:rPr lang="en-GB" sz="2160"/>
              <a:t>2</a:t>
            </a:r>
            <a:r>
              <a:rPr lang="en-GB" sz="2160" b="1" i="0" u="none" strike="noStrike" cap="none">
                <a:solidFill>
                  <a:srgbClr val="004888"/>
                </a:solidFill>
                <a:latin typeface="Open Sans"/>
                <a:ea typeface="Open Sans"/>
                <a:cs typeface="Open Sans"/>
                <a:sym typeface="Open Sans"/>
              </a:rPr>
              <a:t> 2023/24</a:t>
            </a:r>
            <a:endParaRPr sz="2160" b="1" i="0" u="none" strike="noStrike" cap="none">
              <a:solidFill>
                <a:srgbClr val="004888"/>
              </a:solidFill>
              <a:latin typeface="Open Sans"/>
              <a:ea typeface="Open Sans"/>
              <a:cs typeface="Open Sans"/>
              <a:sym typeface="Open Sans"/>
            </a:endParaRPr>
          </a:p>
        </p:txBody>
      </p:sp>
      <p:pic>
        <p:nvPicPr>
          <p:cNvPr id="164" name="Google Shape;164;p35" title=" Trends - Q2 - July to September - 2023/24"/>
          <p:cNvPicPr preferRelativeResize="0"/>
          <p:nvPr/>
        </p:nvPicPr>
        <p:blipFill>
          <a:blip r:embed="rId3">
            <a:alphaModFix/>
          </a:blip>
          <a:stretch>
            <a:fillRect/>
          </a:stretch>
        </p:blipFill>
        <p:spPr>
          <a:xfrm>
            <a:off x="1677196" y="623070"/>
            <a:ext cx="6806789" cy="4208873"/>
          </a:xfrm>
          <a:prstGeom prst="rect">
            <a:avLst/>
          </a:prstGeom>
          <a:noFill/>
          <a:ln>
            <a:noFill/>
          </a:ln>
        </p:spPr>
      </p:pic>
    </p:spTree>
    <p:extLst>
      <p:ext uri="{BB962C8B-B14F-4D97-AF65-F5344CB8AC3E}">
        <p14:creationId xmlns:p14="http://schemas.microsoft.com/office/powerpoint/2010/main" val="40424946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36"/>
          <p:cNvSpPr txBox="1">
            <a:spLocks noGrp="1"/>
          </p:cNvSpPr>
          <p:nvPr>
            <p:ph type="title"/>
          </p:nvPr>
        </p:nvSpPr>
        <p:spPr>
          <a:xfrm>
            <a:off x="783993" y="150124"/>
            <a:ext cx="7406640" cy="857520"/>
          </a:xfrm>
          <a:prstGeom prst="rect">
            <a:avLst/>
          </a:prstGeom>
          <a:noFill/>
          <a:ln>
            <a:noFill/>
          </a:ln>
        </p:spPr>
        <p:txBody>
          <a:bodyPr spcFirstLastPara="1" wrap="square" lIns="82283" tIns="82283" rIns="82283" bIns="82283" anchor="t" anchorCtr="0">
            <a:normAutofit/>
          </a:bodyPr>
          <a:lstStyle/>
          <a:p>
            <a:pPr marL="0" marR="0" lvl="0" indent="0" algn="l" rtl="0">
              <a:lnSpc>
                <a:spcPct val="100000"/>
              </a:lnSpc>
              <a:spcBef>
                <a:spcPts val="0"/>
              </a:spcBef>
              <a:spcAft>
                <a:spcPts val="0"/>
              </a:spcAft>
              <a:buClr>
                <a:srgbClr val="004888"/>
              </a:buClr>
              <a:buSzPts val="1400"/>
              <a:buFont typeface="Open Sans"/>
              <a:buNone/>
            </a:pPr>
            <a:r>
              <a:rPr lang="en-GB" sz="2160" b="1" i="0" u="none" strike="noStrike" cap="none">
                <a:solidFill>
                  <a:srgbClr val="004888"/>
                </a:solidFill>
                <a:latin typeface="Open Sans"/>
                <a:ea typeface="Open Sans"/>
                <a:cs typeface="Open Sans"/>
                <a:sym typeface="Open Sans"/>
              </a:rPr>
              <a:t>Trends Q</a:t>
            </a:r>
            <a:r>
              <a:rPr lang="en-GB" sz="2160"/>
              <a:t>1 vs Q2</a:t>
            </a:r>
            <a:r>
              <a:rPr lang="en-GB" sz="2160" b="1" i="0" u="none" strike="noStrike" cap="none">
                <a:solidFill>
                  <a:srgbClr val="004888"/>
                </a:solidFill>
                <a:latin typeface="Open Sans"/>
                <a:ea typeface="Open Sans"/>
                <a:cs typeface="Open Sans"/>
                <a:sym typeface="Open Sans"/>
              </a:rPr>
              <a:t> 2023/24</a:t>
            </a:r>
            <a:endParaRPr sz="2160" b="1" i="0" u="none" strike="noStrike" cap="none">
              <a:solidFill>
                <a:srgbClr val="004888"/>
              </a:solidFill>
              <a:latin typeface="Open Sans"/>
              <a:ea typeface="Open Sans"/>
              <a:cs typeface="Open Sans"/>
              <a:sym typeface="Open Sans"/>
            </a:endParaRPr>
          </a:p>
        </p:txBody>
      </p:sp>
      <p:pic>
        <p:nvPicPr>
          <p:cNvPr id="170" name="Google Shape;170;p36" title="Q1 - 2023/24 vs Q2 - 2023/24"/>
          <p:cNvPicPr preferRelativeResize="0"/>
          <p:nvPr/>
        </p:nvPicPr>
        <p:blipFill>
          <a:blip r:embed="rId3">
            <a:alphaModFix/>
          </a:blip>
          <a:stretch>
            <a:fillRect/>
          </a:stretch>
        </p:blipFill>
        <p:spPr>
          <a:xfrm>
            <a:off x="1745551" y="833783"/>
            <a:ext cx="6751574" cy="4180344"/>
          </a:xfrm>
          <a:prstGeom prst="rect">
            <a:avLst/>
          </a:prstGeom>
          <a:noFill/>
          <a:ln>
            <a:noFill/>
          </a:ln>
        </p:spPr>
      </p:pic>
    </p:spTree>
    <p:extLst>
      <p:ext uri="{BB962C8B-B14F-4D97-AF65-F5344CB8AC3E}">
        <p14:creationId xmlns:p14="http://schemas.microsoft.com/office/powerpoint/2010/main" val="5261809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38"/>
          <p:cNvSpPr txBox="1">
            <a:spLocks noGrp="1"/>
          </p:cNvSpPr>
          <p:nvPr>
            <p:ph type="title"/>
          </p:nvPr>
        </p:nvSpPr>
        <p:spPr>
          <a:xfrm>
            <a:off x="761335" y="32291"/>
            <a:ext cx="7406640" cy="857520"/>
          </a:xfrm>
          <a:prstGeom prst="rect">
            <a:avLst/>
          </a:prstGeom>
          <a:noFill/>
          <a:ln>
            <a:noFill/>
          </a:ln>
        </p:spPr>
        <p:txBody>
          <a:bodyPr spcFirstLastPara="1" wrap="square" lIns="82283" tIns="82283" rIns="82283" bIns="82283" anchor="t" anchorCtr="0">
            <a:normAutofit/>
          </a:bodyPr>
          <a:lstStyle/>
          <a:p>
            <a:pPr marL="0" marR="0" lvl="0" indent="0" algn="l" rtl="0">
              <a:lnSpc>
                <a:spcPct val="100000"/>
              </a:lnSpc>
              <a:spcBef>
                <a:spcPts val="0"/>
              </a:spcBef>
              <a:spcAft>
                <a:spcPts val="0"/>
              </a:spcAft>
              <a:buClr>
                <a:srgbClr val="004888"/>
              </a:buClr>
              <a:buSzPts val="1400"/>
              <a:buFont typeface="Open Sans"/>
              <a:buNone/>
            </a:pPr>
            <a:r>
              <a:rPr lang="en-GB" sz="2160"/>
              <a:t>Q2 </a:t>
            </a:r>
            <a:r>
              <a:rPr lang="en-GB" sz="2160" b="1" i="0" u="none" strike="noStrike" cap="none">
                <a:solidFill>
                  <a:srgbClr val="004888"/>
                </a:solidFill>
                <a:latin typeface="Open Sans"/>
                <a:ea typeface="Open Sans"/>
                <a:cs typeface="Open Sans"/>
                <a:sym typeface="Open Sans"/>
              </a:rPr>
              <a:t>Trends </a:t>
            </a:r>
            <a:r>
              <a:rPr lang="en-GB" sz="2160"/>
              <a:t>split by nation </a:t>
            </a:r>
            <a:endParaRPr sz="2160" b="1" i="0" u="none" strike="noStrike" cap="none">
              <a:solidFill>
                <a:srgbClr val="004888"/>
              </a:solidFill>
              <a:latin typeface="Open Sans"/>
              <a:ea typeface="Open Sans"/>
              <a:cs typeface="Open Sans"/>
              <a:sym typeface="Open Sans"/>
            </a:endParaRPr>
          </a:p>
        </p:txBody>
      </p:sp>
      <p:graphicFrame>
        <p:nvGraphicFramePr>
          <p:cNvPr id="182" name="Google Shape;182;p38"/>
          <p:cNvGraphicFramePr/>
          <p:nvPr/>
        </p:nvGraphicFramePr>
        <p:xfrm>
          <a:off x="704610" y="912533"/>
          <a:ext cx="7843839" cy="2924578"/>
        </p:xfrm>
        <a:graphic>
          <a:graphicData uri="http://schemas.openxmlformats.org/drawingml/2006/table">
            <a:tbl>
              <a:tblPr>
                <a:noFill/>
              </a:tblPr>
              <a:tblGrid>
                <a:gridCol w="3180398">
                  <a:extLst>
                    <a:ext uri="{9D8B030D-6E8A-4147-A177-3AD203B41FA5}">
                      <a16:colId xmlns:a16="http://schemas.microsoft.com/office/drawing/2014/main" val="20000"/>
                    </a:ext>
                  </a:extLst>
                </a:gridCol>
                <a:gridCol w="625793">
                  <a:extLst>
                    <a:ext uri="{9D8B030D-6E8A-4147-A177-3AD203B41FA5}">
                      <a16:colId xmlns:a16="http://schemas.microsoft.com/office/drawing/2014/main" val="20001"/>
                    </a:ext>
                  </a:extLst>
                </a:gridCol>
                <a:gridCol w="3180398">
                  <a:extLst>
                    <a:ext uri="{9D8B030D-6E8A-4147-A177-3AD203B41FA5}">
                      <a16:colId xmlns:a16="http://schemas.microsoft.com/office/drawing/2014/main" val="20002"/>
                    </a:ext>
                  </a:extLst>
                </a:gridCol>
                <a:gridCol w="857250">
                  <a:extLst>
                    <a:ext uri="{9D8B030D-6E8A-4147-A177-3AD203B41FA5}">
                      <a16:colId xmlns:a16="http://schemas.microsoft.com/office/drawing/2014/main" val="20003"/>
                    </a:ext>
                  </a:extLst>
                </a:gridCol>
              </a:tblGrid>
              <a:tr h="268808">
                <a:tc gridSpan="2">
                  <a:txBody>
                    <a:bodyPr/>
                    <a:lstStyle/>
                    <a:p>
                      <a:pPr marL="0" lvl="0" indent="0" algn="ctr" rtl="0">
                        <a:lnSpc>
                          <a:spcPct val="115000"/>
                        </a:lnSpc>
                        <a:spcBef>
                          <a:spcPts val="0"/>
                        </a:spcBef>
                        <a:spcAft>
                          <a:spcPts val="0"/>
                        </a:spcAft>
                        <a:buNone/>
                      </a:pPr>
                      <a:r>
                        <a:rPr lang="en-GB" sz="1000" b="1">
                          <a:solidFill>
                            <a:srgbClr val="FFFFFF"/>
                          </a:solidFill>
                          <a:latin typeface="Open Sans"/>
                          <a:ea typeface="Open Sans"/>
                          <a:cs typeface="Open Sans"/>
                          <a:sym typeface="Open Sans"/>
                        </a:rPr>
                        <a:t>England</a:t>
                      </a:r>
                      <a:endParaRPr sz="1000" b="1">
                        <a:solidFill>
                          <a:srgbClr val="FFFFFF"/>
                        </a:solidFill>
                        <a:latin typeface="Open Sans"/>
                        <a:ea typeface="Open Sans"/>
                        <a:cs typeface="Open Sans"/>
                        <a:sym typeface="Open Sans"/>
                      </a:endParaRPr>
                    </a:p>
                  </a:txBody>
                  <a:tcPr marL="82296" marR="82296" marT="41148" marB="41148" anchor="b">
                    <a:lnL w="11900" cap="flat" cmpd="sng">
                      <a:solidFill>
                        <a:srgbClr val="CCCCCC"/>
                      </a:solidFill>
                      <a:prstDash val="solid"/>
                      <a:round/>
                      <a:headEnd type="none" w="sm" len="sm"/>
                      <a:tailEnd type="none" w="sm" len="sm"/>
                    </a:lnL>
                    <a:lnR w="11900" cap="flat" cmpd="sng">
                      <a:solidFill>
                        <a:srgbClr val="CCCCCC"/>
                      </a:solidFill>
                      <a:prstDash val="solid"/>
                      <a:round/>
                      <a:headEnd type="none" w="sm" len="sm"/>
                      <a:tailEnd type="none" w="sm" len="sm"/>
                    </a:lnR>
                    <a:lnT w="11900" cap="flat" cmpd="sng">
                      <a:solidFill>
                        <a:srgbClr val="CCCCCC"/>
                      </a:solidFill>
                      <a:prstDash val="solid"/>
                      <a:round/>
                      <a:headEnd type="none" w="sm" len="sm"/>
                      <a:tailEnd type="none" w="sm" len="sm"/>
                    </a:lnT>
                    <a:lnB w="11900" cap="flat" cmpd="sng">
                      <a:solidFill>
                        <a:srgbClr val="CCCCCC"/>
                      </a:solidFill>
                      <a:prstDash val="solid"/>
                      <a:round/>
                      <a:headEnd type="none" w="sm" len="sm"/>
                      <a:tailEnd type="none" w="sm" len="sm"/>
                    </a:lnB>
                    <a:solidFill>
                      <a:srgbClr val="1C4587"/>
                    </a:solidFill>
                  </a:tcPr>
                </a:tc>
                <a:tc hMerge="1">
                  <a:txBody>
                    <a:bodyPr/>
                    <a:lstStyle/>
                    <a:p>
                      <a:endParaRPr lang="en-US"/>
                    </a:p>
                  </a:txBody>
                  <a:tcPr/>
                </a:tc>
                <a:tc gridSpan="2">
                  <a:txBody>
                    <a:bodyPr/>
                    <a:lstStyle/>
                    <a:p>
                      <a:pPr marL="0" lvl="0" indent="0" algn="ctr" rtl="0">
                        <a:lnSpc>
                          <a:spcPct val="115000"/>
                        </a:lnSpc>
                        <a:spcBef>
                          <a:spcPts val="0"/>
                        </a:spcBef>
                        <a:spcAft>
                          <a:spcPts val="0"/>
                        </a:spcAft>
                        <a:buNone/>
                      </a:pPr>
                      <a:r>
                        <a:rPr lang="en-GB" sz="1000" b="1">
                          <a:solidFill>
                            <a:srgbClr val="FFFFFF"/>
                          </a:solidFill>
                          <a:latin typeface="Open Sans"/>
                          <a:ea typeface="Open Sans"/>
                          <a:cs typeface="Open Sans"/>
                          <a:sym typeface="Open Sans"/>
                        </a:rPr>
                        <a:t>Wales</a:t>
                      </a:r>
                      <a:endParaRPr sz="1000" b="1">
                        <a:solidFill>
                          <a:srgbClr val="FFFFFF"/>
                        </a:solidFill>
                        <a:latin typeface="Open Sans"/>
                        <a:ea typeface="Open Sans"/>
                        <a:cs typeface="Open Sans"/>
                        <a:sym typeface="Open Sans"/>
                      </a:endParaRPr>
                    </a:p>
                  </a:txBody>
                  <a:tcPr marL="82296" marR="82296" marT="41148" marB="41148" anchor="b">
                    <a:lnL w="11900" cap="flat" cmpd="sng">
                      <a:solidFill>
                        <a:srgbClr val="CCCCCC"/>
                      </a:solidFill>
                      <a:prstDash val="solid"/>
                      <a:round/>
                      <a:headEnd type="none" w="sm" len="sm"/>
                      <a:tailEnd type="none" w="sm" len="sm"/>
                    </a:lnL>
                    <a:lnR w="11900" cap="flat" cmpd="sng">
                      <a:solidFill>
                        <a:srgbClr val="CCCCCC"/>
                      </a:solidFill>
                      <a:prstDash val="solid"/>
                      <a:round/>
                      <a:headEnd type="none" w="sm" len="sm"/>
                      <a:tailEnd type="none" w="sm" len="sm"/>
                    </a:lnR>
                    <a:lnT w="11900" cap="flat" cmpd="sng">
                      <a:solidFill>
                        <a:srgbClr val="CCCCCC"/>
                      </a:solidFill>
                      <a:prstDash val="solid"/>
                      <a:round/>
                      <a:headEnd type="none" w="sm" len="sm"/>
                      <a:tailEnd type="none" w="sm" len="sm"/>
                    </a:lnT>
                    <a:lnB w="11900" cap="flat" cmpd="sng">
                      <a:solidFill>
                        <a:srgbClr val="CCCCCC"/>
                      </a:solidFill>
                      <a:prstDash val="solid"/>
                      <a:round/>
                      <a:headEnd type="none" w="sm" len="sm"/>
                      <a:tailEnd type="none" w="sm" len="sm"/>
                    </a:lnB>
                    <a:solidFill>
                      <a:srgbClr val="45818E"/>
                    </a:solidFill>
                  </a:tcPr>
                </a:tc>
                <a:tc hMerge="1">
                  <a:txBody>
                    <a:bodyPr/>
                    <a:lstStyle/>
                    <a:p>
                      <a:endParaRPr lang="en-US"/>
                    </a:p>
                  </a:txBody>
                  <a:tcPr/>
                </a:tc>
                <a:extLst>
                  <a:ext uri="{0D108BD9-81ED-4DB2-BD59-A6C34878D82A}">
                    <a16:rowId xmlns:a16="http://schemas.microsoft.com/office/drawing/2014/main" val="10000"/>
                  </a:ext>
                </a:extLst>
              </a:tr>
              <a:tr h="430088">
                <a:tc>
                  <a:txBody>
                    <a:bodyPr/>
                    <a:lstStyle/>
                    <a:p>
                      <a:pPr marL="0" lvl="0" indent="0" algn="l" rtl="0">
                        <a:lnSpc>
                          <a:spcPct val="115000"/>
                        </a:lnSpc>
                        <a:spcBef>
                          <a:spcPts val="0"/>
                        </a:spcBef>
                        <a:spcAft>
                          <a:spcPts val="0"/>
                        </a:spcAft>
                        <a:buNone/>
                      </a:pPr>
                      <a:r>
                        <a:rPr lang="en-GB" sz="900">
                          <a:latin typeface="Open Sans"/>
                          <a:ea typeface="Open Sans"/>
                          <a:cs typeface="Open Sans"/>
                          <a:sym typeface="Open Sans"/>
                        </a:rPr>
                        <a:t>PPM affordability self disconnection unable to credit meter</a:t>
                      </a:r>
                      <a:endParaRPr sz="900">
                        <a:latin typeface="Open Sans"/>
                        <a:ea typeface="Open Sans"/>
                        <a:cs typeface="Open Sans"/>
                        <a:sym typeface="Open Sans"/>
                      </a:endParaRPr>
                    </a:p>
                  </a:txBody>
                  <a:tcPr marL="25718" marR="25718" marT="17145" marB="17145" anchor="b">
                    <a:lnL w="11900" cap="flat" cmpd="sng">
                      <a:solidFill>
                        <a:srgbClr val="CCCCCC"/>
                      </a:solidFill>
                      <a:prstDash val="solid"/>
                      <a:round/>
                      <a:headEnd type="none" w="sm" len="sm"/>
                      <a:tailEnd type="none" w="sm" len="sm"/>
                    </a:lnL>
                    <a:lnR w="11900" cap="flat" cmpd="sng">
                      <a:solidFill>
                        <a:srgbClr val="CCCCCC"/>
                      </a:solidFill>
                      <a:prstDash val="solid"/>
                      <a:round/>
                      <a:headEnd type="none" w="sm" len="sm"/>
                      <a:tailEnd type="none" w="sm" len="sm"/>
                    </a:lnR>
                    <a:lnT w="11900" cap="flat" cmpd="sng">
                      <a:solidFill>
                        <a:srgbClr val="CCCCCC"/>
                      </a:solidFill>
                      <a:prstDash val="solid"/>
                      <a:round/>
                      <a:headEnd type="none" w="sm" len="sm"/>
                      <a:tailEnd type="none" w="sm" len="sm"/>
                    </a:lnT>
                    <a:lnB w="11900"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GB" sz="900">
                          <a:latin typeface="Open Sans"/>
                          <a:ea typeface="Open Sans"/>
                          <a:cs typeface="Open Sans"/>
                          <a:sym typeface="Open Sans"/>
                        </a:rPr>
                        <a:t>3679</a:t>
                      </a:r>
                      <a:endParaRPr sz="900">
                        <a:latin typeface="Open Sans"/>
                        <a:ea typeface="Open Sans"/>
                        <a:cs typeface="Open Sans"/>
                        <a:sym typeface="Open Sans"/>
                      </a:endParaRPr>
                    </a:p>
                  </a:txBody>
                  <a:tcPr marL="25718" marR="25718" marT="17145" marB="17145" anchor="b">
                    <a:lnL w="11900" cap="flat" cmpd="sng">
                      <a:solidFill>
                        <a:srgbClr val="CCCCCC"/>
                      </a:solidFill>
                      <a:prstDash val="solid"/>
                      <a:round/>
                      <a:headEnd type="none" w="sm" len="sm"/>
                      <a:tailEnd type="none" w="sm" len="sm"/>
                    </a:lnL>
                    <a:lnR w="11900" cap="flat" cmpd="sng">
                      <a:solidFill>
                        <a:srgbClr val="CCCCCC"/>
                      </a:solidFill>
                      <a:prstDash val="solid"/>
                      <a:round/>
                      <a:headEnd type="none" w="sm" len="sm"/>
                      <a:tailEnd type="none" w="sm" len="sm"/>
                    </a:lnR>
                    <a:lnT w="11900" cap="flat" cmpd="sng">
                      <a:solidFill>
                        <a:srgbClr val="CCCCCC"/>
                      </a:solidFill>
                      <a:prstDash val="solid"/>
                      <a:round/>
                      <a:headEnd type="none" w="sm" len="sm"/>
                      <a:tailEnd type="none" w="sm" len="sm"/>
                    </a:lnT>
                    <a:lnB w="11900" cap="flat" cmpd="sng">
                      <a:solidFill>
                        <a:srgbClr val="CCCCCC"/>
                      </a:solidFill>
                      <a:prstDash val="solid"/>
                      <a:round/>
                      <a:headEnd type="none" w="sm" len="sm"/>
                      <a:tailEnd type="none" w="sm" len="sm"/>
                    </a:lnB>
                    <a:solidFill>
                      <a:srgbClr val="CFE2F3"/>
                    </a:solidFill>
                  </a:tcPr>
                </a:tc>
                <a:tc>
                  <a:txBody>
                    <a:bodyPr/>
                    <a:lstStyle/>
                    <a:p>
                      <a:pPr marL="0" lvl="0" indent="0" algn="l" rtl="0">
                        <a:lnSpc>
                          <a:spcPct val="115000"/>
                        </a:lnSpc>
                        <a:spcBef>
                          <a:spcPts val="0"/>
                        </a:spcBef>
                        <a:spcAft>
                          <a:spcPts val="0"/>
                        </a:spcAft>
                        <a:buNone/>
                      </a:pPr>
                      <a:r>
                        <a:rPr lang="en-GB" sz="900">
                          <a:latin typeface="Open Sans"/>
                          <a:ea typeface="Open Sans"/>
                          <a:cs typeface="Open Sans"/>
                          <a:sym typeface="Open Sans"/>
                        </a:rPr>
                        <a:t>PPM affordability self disconnection unable to credit meter</a:t>
                      </a:r>
                      <a:endParaRPr sz="900">
                        <a:latin typeface="Open Sans"/>
                        <a:ea typeface="Open Sans"/>
                        <a:cs typeface="Open Sans"/>
                        <a:sym typeface="Open Sans"/>
                      </a:endParaRPr>
                    </a:p>
                  </a:txBody>
                  <a:tcPr marL="25718" marR="25718" marT="17145" marB="17145" anchor="b">
                    <a:lnL w="11900" cap="flat" cmpd="sng">
                      <a:solidFill>
                        <a:srgbClr val="CCCCCC"/>
                      </a:solidFill>
                      <a:prstDash val="solid"/>
                      <a:round/>
                      <a:headEnd type="none" w="sm" len="sm"/>
                      <a:tailEnd type="none" w="sm" len="sm"/>
                    </a:lnL>
                    <a:lnR w="11900" cap="flat" cmpd="sng">
                      <a:solidFill>
                        <a:srgbClr val="CCCCCC"/>
                      </a:solidFill>
                      <a:prstDash val="solid"/>
                      <a:round/>
                      <a:headEnd type="none" w="sm" len="sm"/>
                      <a:tailEnd type="none" w="sm" len="sm"/>
                    </a:lnR>
                    <a:lnT w="11900" cap="flat" cmpd="sng">
                      <a:solidFill>
                        <a:srgbClr val="CCCCCC"/>
                      </a:solidFill>
                      <a:prstDash val="solid"/>
                      <a:round/>
                      <a:headEnd type="none" w="sm" len="sm"/>
                      <a:tailEnd type="none" w="sm" len="sm"/>
                    </a:lnT>
                    <a:lnB w="11900" cap="flat" cmpd="sng">
                      <a:solidFill>
                        <a:srgbClr val="CCCCCC"/>
                      </a:solidFill>
                      <a:prstDash val="solid"/>
                      <a:round/>
                      <a:headEnd type="none" w="sm" len="sm"/>
                      <a:tailEnd type="none" w="sm" len="sm"/>
                    </a:lnB>
                    <a:solidFill>
                      <a:srgbClr val="D0E0E3"/>
                    </a:solidFill>
                  </a:tcPr>
                </a:tc>
                <a:tc>
                  <a:txBody>
                    <a:bodyPr/>
                    <a:lstStyle/>
                    <a:p>
                      <a:pPr marL="0" lvl="0" indent="0" algn="ctr" rtl="0">
                        <a:lnSpc>
                          <a:spcPct val="115000"/>
                        </a:lnSpc>
                        <a:spcBef>
                          <a:spcPts val="0"/>
                        </a:spcBef>
                        <a:spcAft>
                          <a:spcPts val="0"/>
                        </a:spcAft>
                        <a:buNone/>
                      </a:pPr>
                      <a:r>
                        <a:rPr lang="en-GB" sz="900">
                          <a:latin typeface="Open Sans"/>
                          <a:ea typeface="Open Sans"/>
                          <a:cs typeface="Open Sans"/>
                          <a:sym typeface="Open Sans"/>
                        </a:rPr>
                        <a:t>217</a:t>
                      </a:r>
                      <a:endParaRPr sz="900">
                        <a:latin typeface="Open Sans"/>
                        <a:ea typeface="Open Sans"/>
                        <a:cs typeface="Open Sans"/>
                        <a:sym typeface="Open Sans"/>
                      </a:endParaRPr>
                    </a:p>
                  </a:txBody>
                  <a:tcPr marL="25718" marR="25718" marT="17145" marB="17145" anchor="b">
                    <a:lnL w="11900" cap="flat" cmpd="sng">
                      <a:solidFill>
                        <a:srgbClr val="CCCCCC"/>
                      </a:solidFill>
                      <a:prstDash val="solid"/>
                      <a:round/>
                      <a:headEnd type="none" w="sm" len="sm"/>
                      <a:tailEnd type="none" w="sm" len="sm"/>
                    </a:lnL>
                    <a:lnR w="11900" cap="flat" cmpd="sng">
                      <a:solidFill>
                        <a:srgbClr val="CCCCCC"/>
                      </a:solidFill>
                      <a:prstDash val="solid"/>
                      <a:round/>
                      <a:headEnd type="none" w="sm" len="sm"/>
                      <a:tailEnd type="none" w="sm" len="sm"/>
                    </a:lnR>
                    <a:lnT w="11900" cap="flat" cmpd="sng">
                      <a:solidFill>
                        <a:srgbClr val="CCCCCC"/>
                      </a:solidFill>
                      <a:prstDash val="solid"/>
                      <a:round/>
                      <a:headEnd type="none" w="sm" len="sm"/>
                      <a:tailEnd type="none" w="sm" len="sm"/>
                    </a:lnT>
                    <a:lnB w="11900" cap="flat" cmpd="sng">
                      <a:solidFill>
                        <a:srgbClr val="CCCCCC"/>
                      </a:solidFill>
                      <a:prstDash val="solid"/>
                      <a:round/>
                      <a:headEnd type="none" w="sm" len="sm"/>
                      <a:tailEnd type="none" w="sm" len="sm"/>
                    </a:lnB>
                    <a:solidFill>
                      <a:srgbClr val="D0E0E3"/>
                    </a:solidFill>
                  </a:tcPr>
                </a:tc>
                <a:extLst>
                  <a:ext uri="{0D108BD9-81ED-4DB2-BD59-A6C34878D82A}">
                    <a16:rowId xmlns:a16="http://schemas.microsoft.com/office/drawing/2014/main" val="10001"/>
                  </a:ext>
                </a:extLst>
              </a:tr>
              <a:tr h="247298">
                <a:tc>
                  <a:txBody>
                    <a:bodyPr/>
                    <a:lstStyle/>
                    <a:p>
                      <a:pPr marL="0" lvl="0" indent="0" algn="l" rtl="0">
                        <a:lnSpc>
                          <a:spcPct val="115000"/>
                        </a:lnSpc>
                        <a:spcBef>
                          <a:spcPts val="0"/>
                        </a:spcBef>
                        <a:spcAft>
                          <a:spcPts val="0"/>
                        </a:spcAft>
                        <a:buNone/>
                      </a:pPr>
                      <a:r>
                        <a:rPr lang="en-GB" sz="900">
                          <a:latin typeface="Open Sans"/>
                          <a:ea typeface="Open Sans"/>
                          <a:cs typeface="Open Sans"/>
                          <a:sym typeface="Open Sans"/>
                        </a:rPr>
                        <a:t>Disputed bill, customer not responsible</a:t>
                      </a:r>
                      <a:endParaRPr sz="900">
                        <a:latin typeface="Open Sans"/>
                        <a:ea typeface="Open Sans"/>
                        <a:cs typeface="Open Sans"/>
                        <a:sym typeface="Open Sans"/>
                      </a:endParaRPr>
                    </a:p>
                  </a:txBody>
                  <a:tcPr marL="25718" marR="25718" marT="17145" marB="17145" anchor="b">
                    <a:lnL w="11900" cap="flat" cmpd="sng">
                      <a:solidFill>
                        <a:srgbClr val="CCCCCC"/>
                      </a:solidFill>
                      <a:prstDash val="solid"/>
                      <a:round/>
                      <a:headEnd type="none" w="sm" len="sm"/>
                      <a:tailEnd type="none" w="sm" len="sm"/>
                    </a:lnL>
                    <a:lnR w="11900" cap="flat" cmpd="sng">
                      <a:solidFill>
                        <a:srgbClr val="CCCCCC"/>
                      </a:solidFill>
                      <a:prstDash val="solid"/>
                      <a:round/>
                      <a:headEnd type="none" w="sm" len="sm"/>
                      <a:tailEnd type="none" w="sm" len="sm"/>
                    </a:lnR>
                    <a:lnT w="11900" cap="flat" cmpd="sng">
                      <a:solidFill>
                        <a:srgbClr val="CCCCCC"/>
                      </a:solidFill>
                      <a:prstDash val="solid"/>
                      <a:round/>
                      <a:headEnd type="none" w="sm" len="sm"/>
                      <a:tailEnd type="none" w="sm" len="sm"/>
                    </a:lnT>
                    <a:lnB w="11900"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GB" sz="900">
                          <a:latin typeface="Open Sans"/>
                          <a:ea typeface="Open Sans"/>
                          <a:cs typeface="Open Sans"/>
                          <a:sym typeface="Open Sans"/>
                        </a:rPr>
                        <a:t>2276</a:t>
                      </a:r>
                      <a:endParaRPr sz="900">
                        <a:latin typeface="Open Sans"/>
                        <a:ea typeface="Open Sans"/>
                        <a:cs typeface="Open Sans"/>
                        <a:sym typeface="Open Sans"/>
                      </a:endParaRPr>
                    </a:p>
                  </a:txBody>
                  <a:tcPr marL="25718" marR="25718" marT="17145" marB="17145" anchor="b">
                    <a:lnL w="11900" cap="flat" cmpd="sng">
                      <a:solidFill>
                        <a:srgbClr val="CCCCCC"/>
                      </a:solidFill>
                      <a:prstDash val="solid"/>
                      <a:round/>
                      <a:headEnd type="none" w="sm" len="sm"/>
                      <a:tailEnd type="none" w="sm" len="sm"/>
                    </a:lnL>
                    <a:lnR w="11900" cap="flat" cmpd="sng">
                      <a:solidFill>
                        <a:srgbClr val="CCCCCC"/>
                      </a:solidFill>
                      <a:prstDash val="solid"/>
                      <a:round/>
                      <a:headEnd type="none" w="sm" len="sm"/>
                      <a:tailEnd type="none" w="sm" len="sm"/>
                    </a:lnR>
                    <a:lnT w="11900" cap="flat" cmpd="sng">
                      <a:solidFill>
                        <a:srgbClr val="CCCCCC"/>
                      </a:solidFill>
                      <a:prstDash val="solid"/>
                      <a:round/>
                      <a:headEnd type="none" w="sm" len="sm"/>
                      <a:tailEnd type="none" w="sm" len="sm"/>
                    </a:lnT>
                    <a:lnB w="11900" cap="flat" cmpd="sng">
                      <a:solidFill>
                        <a:srgbClr val="CCCCCC"/>
                      </a:solidFill>
                      <a:prstDash val="solid"/>
                      <a:round/>
                      <a:headEnd type="none" w="sm" len="sm"/>
                      <a:tailEnd type="none" w="sm" len="sm"/>
                    </a:lnB>
                    <a:solidFill>
                      <a:srgbClr val="CFE2F3"/>
                    </a:solidFill>
                  </a:tcPr>
                </a:tc>
                <a:tc>
                  <a:txBody>
                    <a:bodyPr/>
                    <a:lstStyle/>
                    <a:p>
                      <a:pPr marL="0" lvl="0" indent="0" algn="l" rtl="0">
                        <a:lnSpc>
                          <a:spcPct val="115000"/>
                        </a:lnSpc>
                        <a:spcBef>
                          <a:spcPts val="0"/>
                        </a:spcBef>
                        <a:spcAft>
                          <a:spcPts val="0"/>
                        </a:spcAft>
                        <a:buNone/>
                      </a:pPr>
                      <a:r>
                        <a:rPr lang="en-GB" sz="900">
                          <a:latin typeface="Open Sans"/>
                          <a:ea typeface="Open Sans"/>
                          <a:cs typeface="Open Sans"/>
                          <a:sym typeface="Open Sans"/>
                        </a:rPr>
                        <a:t>Disputed bill, customer not responsible</a:t>
                      </a:r>
                      <a:endParaRPr sz="900">
                        <a:latin typeface="Open Sans"/>
                        <a:ea typeface="Open Sans"/>
                        <a:cs typeface="Open Sans"/>
                        <a:sym typeface="Open Sans"/>
                      </a:endParaRPr>
                    </a:p>
                  </a:txBody>
                  <a:tcPr marL="25718" marR="25718" marT="17145" marB="17145" anchor="b">
                    <a:lnL w="11900" cap="flat" cmpd="sng">
                      <a:solidFill>
                        <a:srgbClr val="CCCCCC"/>
                      </a:solidFill>
                      <a:prstDash val="solid"/>
                      <a:round/>
                      <a:headEnd type="none" w="sm" len="sm"/>
                      <a:tailEnd type="none" w="sm" len="sm"/>
                    </a:lnL>
                    <a:lnR w="11900" cap="flat" cmpd="sng">
                      <a:solidFill>
                        <a:srgbClr val="CCCCCC"/>
                      </a:solidFill>
                      <a:prstDash val="solid"/>
                      <a:round/>
                      <a:headEnd type="none" w="sm" len="sm"/>
                      <a:tailEnd type="none" w="sm" len="sm"/>
                    </a:lnR>
                    <a:lnT w="11900" cap="flat" cmpd="sng">
                      <a:solidFill>
                        <a:srgbClr val="CCCCCC"/>
                      </a:solidFill>
                      <a:prstDash val="solid"/>
                      <a:round/>
                      <a:headEnd type="none" w="sm" len="sm"/>
                      <a:tailEnd type="none" w="sm" len="sm"/>
                    </a:lnT>
                    <a:lnB w="11900" cap="flat" cmpd="sng">
                      <a:solidFill>
                        <a:srgbClr val="CCCCCC"/>
                      </a:solidFill>
                      <a:prstDash val="solid"/>
                      <a:round/>
                      <a:headEnd type="none" w="sm" len="sm"/>
                      <a:tailEnd type="none" w="sm" len="sm"/>
                    </a:lnB>
                    <a:solidFill>
                      <a:srgbClr val="D0E0E3"/>
                    </a:solidFill>
                  </a:tcPr>
                </a:tc>
                <a:tc>
                  <a:txBody>
                    <a:bodyPr/>
                    <a:lstStyle/>
                    <a:p>
                      <a:pPr marL="0" lvl="0" indent="0" algn="ctr" rtl="0">
                        <a:lnSpc>
                          <a:spcPct val="115000"/>
                        </a:lnSpc>
                        <a:spcBef>
                          <a:spcPts val="0"/>
                        </a:spcBef>
                        <a:spcAft>
                          <a:spcPts val="0"/>
                        </a:spcAft>
                        <a:buNone/>
                      </a:pPr>
                      <a:r>
                        <a:rPr lang="en-GB" sz="900">
                          <a:latin typeface="Open Sans"/>
                          <a:ea typeface="Open Sans"/>
                          <a:cs typeface="Open Sans"/>
                          <a:sym typeface="Open Sans"/>
                        </a:rPr>
                        <a:t>107</a:t>
                      </a:r>
                      <a:endParaRPr sz="900">
                        <a:latin typeface="Open Sans"/>
                        <a:ea typeface="Open Sans"/>
                        <a:cs typeface="Open Sans"/>
                        <a:sym typeface="Open Sans"/>
                      </a:endParaRPr>
                    </a:p>
                  </a:txBody>
                  <a:tcPr marL="25718" marR="25718" marT="17145" marB="17145" anchor="b">
                    <a:lnL w="11900" cap="flat" cmpd="sng">
                      <a:solidFill>
                        <a:srgbClr val="CCCCCC"/>
                      </a:solidFill>
                      <a:prstDash val="solid"/>
                      <a:round/>
                      <a:headEnd type="none" w="sm" len="sm"/>
                      <a:tailEnd type="none" w="sm" len="sm"/>
                    </a:lnL>
                    <a:lnR w="11900" cap="flat" cmpd="sng">
                      <a:solidFill>
                        <a:srgbClr val="CCCCCC"/>
                      </a:solidFill>
                      <a:prstDash val="solid"/>
                      <a:round/>
                      <a:headEnd type="none" w="sm" len="sm"/>
                      <a:tailEnd type="none" w="sm" len="sm"/>
                    </a:lnR>
                    <a:lnT w="11900" cap="flat" cmpd="sng">
                      <a:solidFill>
                        <a:srgbClr val="CCCCCC"/>
                      </a:solidFill>
                      <a:prstDash val="solid"/>
                      <a:round/>
                      <a:headEnd type="none" w="sm" len="sm"/>
                      <a:tailEnd type="none" w="sm" len="sm"/>
                    </a:lnT>
                    <a:lnB w="11900" cap="flat" cmpd="sng">
                      <a:solidFill>
                        <a:srgbClr val="CCCCCC"/>
                      </a:solidFill>
                      <a:prstDash val="solid"/>
                      <a:round/>
                      <a:headEnd type="none" w="sm" len="sm"/>
                      <a:tailEnd type="none" w="sm" len="sm"/>
                    </a:lnB>
                    <a:solidFill>
                      <a:srgbClr val="D0E0E3"/>
                    </a:solidFill>
                  </a:tcPr>
                </a:tc>
                <a:extLst>
                  <a:ext uri="{0D108BD9-81ED-4DB2-BD59-A6C34878D82A}">
                    <a16:rowId xmlns:a16="http://schemas.microsoft.com/office/drawing/2014/main" val="10002"/>
                  </a:ext>
                </a:extLst>
              </a:tr>
              <a:tr h="247298">
                <a:tc>
                  <a:txBody>
                    <a:bodyPr/>
                    <a:lstStyle/>
                    <a:p>
                      <a:pPr marL="0" lvl="0" indent="0" algn="l" rtl="0">
                        <a:lnSpc>
                          <a:spcPct val="115000"/>
                        </a:lnSpc>
                        <a:spcBef>
                          <a:spcPts val="0"/>
                        </a:spcBef>
                        <a:spcAft>
                          <a:spcPts val="0"/>
                        </a:spcAft>
                        <a:buNone/>
                      </a:pPr>
                      <a:r>
                        <a:rPr lang="en-GB" sz="900">
                          <a:latin typeface="Open Sans"/>
                          <a:ea typeface="Open Sans"/>
                          <a:cs typeface="Open Sans"/>
                          <a:sym typeface="Open Sans"/>
                        </a:rPr>
                        <a:t>PPM self disconnection (unable to credit meter)</a:t>
                      </a:r>
                      <a:endParaRPr sz="900">
                        <a:latin typeface="Open Sans"/>
                        <a:ea typeface="Open Sans"/>
                        <a:cs typeface="Open Sans"/>
                        <a:sym typeface="Open Sans"/>
                      </a:endParaRPr>
                    </a:p>
                  </a:txBody>
                  <a:tcPr marL="25718" marR="25718" marT="17145" marB="17145" anchor="b">
                    <a:lnL w="11900" cap="flat" cmpd="sng">
                      <a:solidFill>
                        <a:srgbClr val="CCCCCC"/>
                      </a:solidFill>
                      <a:prstDash val="solid"/>
                      <a:round/>
                      <a:headEnd type="none" w="sm" len="sm"/>
                      <a:tailEnd type="none" w="sm" len="sm"/>
                    </a:lnL>
                    <a:lnR w="11900" cap="flat" cmpd="sng">
                      <a:solidFill>
                        <a:srgbClr val="CCCCCC"/>
                      </a:solidFill>
                      <a:prstDash val="solid"/>
                      <a:round/>
                      <a:headEnd type="none" w="sm" len="sm"/>
                      <a:tailEnd type="none" w="sm" len="sm"/>
                    </a:lnR>
                    <a:lnT w="11900" cap="flat" cmpd="sng">
                      <a:solidFill>
                        <a:srgbClr val="CCCCCC"/>
                      </a:solidFill>
                      <a:prstDash val="solid"/>
                      <a:round/>
                      <a:headEnd type="none" w="sm" len="sm"/>
                      <a:tailEnd type="none" w="sm" len="sm"/>
                    </a:lnT>
                    <a:lnB w="11900"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GB" sz="900">
                          <a:latin typeface="Open Sans"/>
                          <a:ea typeface="Open Sans"/>
                          <a:cs typeface="Open Sans"/>
                          <a:sym typeface="Open Sans"/>
                        </a:rPr>
                        <a:t>1545</a:t>
                      </a:r>
                      <a:endParaRPr sz="900">
                        <a:latin typeface="Open Sans"/>
                        <a:ea typeface="Open Sans"/>
                        <a:cs typeface="Open Sans"/>
                        <a:sym typeface="Open Sans"/>
                      </a:endParaRPr>
                    </a:p>
                  </a:txBody>
                  <a:tcPr marL="25718" marR="25718" marT="17145" marB="17145" anchor="b">
                    <a:lnL w="11900" cap="flat" cmpd="sng">
                      <a:solidFill>
                        <a:srgbClr val="CCCCCC"/>
                      </a:solidFill>
                      <a:prstDash val="solid"/>
                      <a:round/>
                      <a:headEnd type="none" w="sm" len="sm"/>
                      <a:tailEnd type="none" w="sm" len="sm"/>
                    </a:lnL>
                    <a:lnR w="11900" cap="flat" cmpd="sng">
                      <a:solidFill>
                        <a:srgbClr val="CCCCCC"/>
                      </a:solidFill>
                      <a:prstDash val="solid"/>
                      <a:round/>
                      <a:headEnd type="none" w="sm" len="sm"/>
                      <a:tailEnd type="none" w="sm" len="sm"/>
                    </a:lnR>
                    <a:lnT w="11900" cap="flat" cmpd="sng">
                      <a:solidFill>
                        <a:srgbClr val="CCCCCC"/>
                      </a:solidFill>
                      <a:prstDash val="solid"/>
                      <a:round/>
                      <a:headEnd type="none" w="sm" len="sm"/>
                      <a:tailEnd type="none" w="sm" len="sm"/>
                    </a:lnT>
                    <a:lnB w="11900" cap="flat" cmpd="sng">
                      <a:solidFill>
                        <a:srgbClr val="CCCCCC"/>
                      </a:solidFill>
                      <a:prstDash val="solid"/>
                      <a:round/>
                      <a:headEnd type="none" w="sm" len="sm"/>
                      <a:tailEnd type="none" w="sm" len="sm"/>
                    </a:lnB>
                    <a:solidFill>
                      <a:srgbClr val="CFE2F3"/>
                    </a:solidFill>
                  </a:tcPr>
                </a:tc>
                <a:tc>
                  <a:txBody>
                    <a:bodyPr/>
                    <a:lstStyle/>
                    <a:p>
                      <a:pPr marL="0" lvl="0" indent="0" algn="l" rtl="0">
                        <a:lnSpc>
                          <a:spcPct val="115000"/>
                        </a:lnSpc>
                        <a:spcBef>
                          <a:spcPts val="0"/>
                        </a:spcBef>
                        <a:spcAft>
                          <a:spcPts val="0"/>
                        </a:spcAft>
                        <a:buNone/>
                      </a:pPr>
                      <a:r>
                        <a:rPr lang="en-GB" sz="900">
                          <a:latin typeface="Open Sans"/>
                          <a:ea typeface="Open Sans"/>
                          <a:cs typeface="Open Sans"/>
                          <a:sym typeface="Open Sans"/>
                        </a:rPr>
                        <a:t>PPM self disconnection (unable to credit meter)</a:t>
                      </a:r>
                      <a:endParaRPr sz="900">
                        <a:latin typeface="Open Sans"/>
                        <a:ea typeface="Open Sans"/>
                        <a:cs typeface="Open Sans"/>
                        <a:sym typeface="Open Sans"/>
                      </a:endParaRPr>
                    </a:p>
                  </a:txBody>
                  <a:tcPr marL="25718" marR="25718" marT="17145" marB="17145" anchor="b">
                    <a:lnL w="11900" cap="flat" cmpd="sng">
                      <a:solidFill>
                        <a:srgbClr val="CCCCCC"/>
                      </a:solidFill>
                      <a:prstDash val="solid"/>
                      <a:round/>
                      <a:headEnd type="none" w="sm" len="sm"/>
                      <a:tailEnd type="none" w="sm" len="sm"/>
                    </a:lnL>
                    <a:lnR w="11900" cap="flat" cmpd="sng">
                      <a:solidFill>
                        <a:srgbClr val="CCCCCC"/>
                      </a:solidFill>
                      <a:prstDash val="solid"/>
                      <a:round/>
                      <a:headEnd type="none" w="sm" len="sm"/>
                      <a:tailEnd type="none" w="sm" len="sm"/>
                    </a:lnR>
                    <a:lnT w="11900" cap="flat" cmpd="sng">
                      <a:solidFill>
                        <a:srgbClr val="CCCCCC"/>
                      </a:solidFill>
                      <a:prstDash val="solid"/>
                      <a:round/>
                      <a:headEnd type="none" w="sm" len="sm"/>
                      <a:tailEnd type="none" w="sm" len="sm"/>
                    </a:lnT>
                    <a:lnB w="11900" cap="flat" cmpd="sng">
                      <a:solidFill>
                        <a:srgbClr val="CCCCCC"/>
                      </a:solidFill>
                      <a:prstDash val="solid"/>
                      <a:round/>
                      <a:headEnd type="none" w="sm" len="sm"/>
                      <a:tailEnd type="none" w="sm" len="sm"/>
                    </a:lnB>
                    <a:solidFill>
                      <a:srgbClr val="D0E0E3"/>
                    </a:solidFill>
                  </a:tcPr>
                </a:tc>
                <a:tc>
                  <a:txBody>
                    <a:bodyPr/>
                    <a:lstStyle/>
                    <a:p>
                      <a:pPr marL="0" lvl="0" indent="0" algn="ctr" rtl="0">
                        <a:lnSpc>
                          <a:spcPct val="115000"/>
                        </a:lnSpc>
                        <a:spcBef>
                          <a:spcPts val="0"/>
                        </a:spcBef>
                        <a:spcAft>
                          <a:spcPts val="0"/>
                        </a:spcAft>
                        <a:buNone/>
                      </a:pPr>
                      <a:r>
                        <a:rPr lang="en-GB" sz="900">
                          <a:latin typeface="Open Sans"/>
                          <a:ea typeface="Open Sans"/>
                          <a:cs typeface="Open Sans"/>
                          <a:sym typeface="Open Sans"/>
                        </a:rPr>
                        <a:t>91</a:t>
                      </a:r>
                      <a:endParaRPr sz="900">
                        <a:latin typeface="Open Sans"/>
                        <a:ea typeface="Open Sans"/>
                        <a:cs typeface="Open Sans"/>
                        <a:sym typeface="Open Sans"/>
                      </a:endParaRPr>
                    </a:p>
                  </a:txBody>
                  <a:tcPr marL="25718" marR="25718" marT="17145" marB="17145" anchor="b">
                    <a:lnL w="11900" cap="flat" cmpd="sng">
                      <a:solidFill>
                        <a:srgbClr val="CCCCCC"/>
                      </a:solidFill>
                      <a:prstDash val="solid"/>
                      <a:round/>
                      <a:headEnd type="none" w="sm" len="sm"/>
                      <a:tailEnd type="none" w="sm" len="sm"/>
                    </a:lnL>
                    <a:lnR w="11900" cap="flat" cmpd="sng">
                      <a:solidFill>
                        <a:srgbClr val="CCCCCC"/>
                      </a:solidFill>
                      <a:prstDash val="solid"/>
                      <a:round/>
                      <a:headEnd type="none" w="sm" len="sm"/>
                      <a:tailEnd type="none" w="sm" len="sm"/>
                    </a:lnR>
                    <a:lnT w="11900" cap="flat" cmpd="sng">
                      <a:solidFill>
                        <a:srgbClr val="CCCCCC"/>
                      </a:solidFill>
                      <a:prstDash val="solid"/>
                      <a:round/>
                      <a:headEnd type="none" w="sm" len="sm"/>
                      <a:tailEnd type="none" w="sm" len="sm"/>
                    </a:lnT>
                    <a:lnB w="11900" cap="flat" cmpd="sng">
                      <a:solidFill>
                        <a:srgbClr val="CCCCCC"/>
                      </a:solidFill>
                      <a:prstDash val="solid"/>
                      <a:round/>
                      <a:headEnd type="none" w="sm" len="sm"/>
                      <a:tailEnd type="none" w="sm" len="sm"/>
                    </a:lnB>
                    <a:solidFill>
                      <a:srgbClr val="D0E0E3"/>
                    </a:solidFill>
                  </a:tcPr>
                </a:tc>
                <a:extLst>
                  <a:ext uri="{0D108BD9-81ED-4DB2-BD59-A6C34878D82A}">
                    <a16:rowId xmlns:a16="http://schemas.microsoft.com/office/drawing/2014/main" val="10003"/>
                  </a:ext>
                </a:extLst>
              </a:tr>
              <a:tr h="247298">
                <a:tc>
                  <a:txBody>
                    <a:bodyPr/>
                    <a:lstStyle/>
                    <a:p>
                      <a:pPr marL="0" lvl="0" indent="0" algn="l" rtl="0">
                        <a:lnSpc>
                          <a:spcPct val="115000"/>
                        </a:lnSpc>
                        <a:spcBef>
                          <a:spcPts val="0"/>
                        </a:spcBef>
                        <a:spcAft>
                          <a:spcPts val="0"/>
                        </a:spcAft>
                        <a:buNone/>
                      </a:pPr>
                      <a:r>
                        <a:rPr lang="en-GB" sz="900">
                          <a:latin typeface="Open Sans"/>
                          <a:ea typeface="Open Sans"/>
                          <a:cs typeface="Open Sans"/>
                          <a:sym typeface="Open Sans"/>
                        </a:rPr>
                        <a:t>Inaccurate bill or inaccurate estimated bill</a:t>
                      </a:r>
                      <a:endParaRPr sz="900">
                        <a:latin typeface="Open Sans"/>
                        <a:ea typeface="Open Sans"/>
                        <a:cs typeface="Open Sans"/>
                        <a:sym typeface="Open Sans"/>
                      </a:endParaRPr>
                    </a:p>
                  </a:txBody>
                  <a:tcPr marL="25718" marR="25718" marT="17145" marB="17145" anchor="b">
                    <a:lnL w="11900" cap="flat" cmpd="sng">
                      <a:solidFill>
                        <a:srgbClr val="CCCCCC"/>
                      </a:solidFill>
                      <a:prstDash val="solid"/>
                      <a:round/>
                      <a:headEnd type="none" w="sm" len="sm"/>
                      <a:tailEnd type="none" w="sm" len="sm"/>
                    </a:lnL>
                    <a:lnR w="11900" cap="flat" cmpd="sng">
                      <a:solidFill>
                        <a:srgbClr val="CCCCCC"/>
                      </a:solidFill>
                      <a:prstDash val="solid"/>
                      <a:round/>
                      <a:headEnd type="none" w="sm" len="sm"/>
                      <a:tailEnd type="none" w="sm" len="sm"/>
                    </a:lnR>
                    <a:lnT w="11900" cap="flat" cmpd="sng">
                      <a:solidFill>
                        <a:srgbClr val="CCCCCC"/>
                      </a:solidFill>
                      <a:prstDash val="solid"/>
                      <a:round/>
                      <a:headEnd type="none" w="sm" len="sm"/>
                      <a:tailEnd type="none" w="sm" len="sm"/>
                    </a:lnT>
                    <a:lnB w="11900"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GB" sz="900">
                          <a:latin typeface="Open Sans"/>
                          <a:ea typeface="Open Sans"/>
                          <a:cs typeface="Open Sans"/>
                          <a:sym typeface="Open Sans"/>
                        </a:rPr>
                        <a:t>1354</a:t>
                      </a:r>
                      <a:endParaRPr sz="900">
                        <a:latin typeface="Open Sans"/>
                        <a:ea typeface="Open Sans"/>
                        <a:cs typeface="Open Sans"/>
                        <a:sym typeface="Open Sans"/>
                      </a:endParaRPr>
                    </a:p>
                  </a:txBody>
                  <a:tcPr marL="25718" marR="25718" marT="17145" marB="17145" anchor="b">
                    <a:lnL w="11900" cap="flat" cmpd="sng">
                      <a:solidFill>
                        <a:srgbClr val="CCCCCC"/>
                      </a:solidFill>
                      <a:prstDash val="solid"/>
                      <a:round/>
                      <a:headEnd type="none" w="sm" len="sm"/>
                      <a:tailEnd type="none" w="sm" len="sm"/>
                    </a:lnL>
                    <a:lnR w="11900" cap="flat" cmpd="sng">
                      <a:solidFill>
                        <a:srgbClr val="CCCCCC"/>
                      </a:solidFill>
                      <a:prstDash val="solid"/>
                      <a:round/>
                      <a:headEnd type="none" w="sm" len="sm"/>
                      <a:tailEnd type="none" w="sm" len="sm"/>
                    </a:lnR>
                    <a:lnT w="11900" cap="flat" cmpd="sng">
                      <a:solidFill>
                        <a:srgbClr val="CCCCCC"/>
                      </a:solidFill>
                      <a:prstDash val="solid"/>
                      <a:round/>
                      <a:headEnd type="none" w="sm" len="sm"/>
                      <a:tailEnd type="none" w="sm" len="sm"/>
                    </a:lnT>
                    <a:lnB w="11900" cap="flat" cmpd="sng">
                      <a:solidFill>
                        <a:srgbClr val="CCCCCC"/>
                      </a:solidFill>
                      <a:prstDash val="solid"/>
                      <a:round/>
                      <a:headEnd type="none" w="sm" len="sm"/>
                      <a:tailEnd type="none" w="sm" len="sm"/>
                    </a:lnB>
                    <a:solidFill>
                      <a:srgbClr val="CFE2F3"/>
                    </a:solidFill>
                  </a:tcPr>
                </a:tc>
                <a:tc>
                  <a:txBody>
                    <a:bodyPr/>
                    <a:lstStyle/>
                    <a:p>
                      <a:pPr marL="0" lvl="0" indent="0" algn="l" rtl="0">
                        <a:lnSpc>
                          <a:spcPct val="115000"/>
                        </a:lnSpc>
                        <a:spcBef>
                          <a:spcPts val="0"/>
                        </a:spcBef>
                        <a:spcAft>
                          <a:spcPts val="0"/>
                        </a:spcAft>
                        <a:buNone/>
                      </a:pPr>
                      <a:r>
                        <a:rPr lang="en-GB" sz="900">
                          <a:latin typeface="Open Sans"/>
                          <a:ea typeface="Open Sans"/>
                          <a:cs typeface="Open Sans"/>
                          <a:sym typeface="Open Sans"/>
                        </a:rPr>
                        <a:t>Debt recovery practices</a:t>
                      </a:r>
                      <a:endParaRPr sz="900">
                        <a:latin typeface="Open Sans"/>
                        <a:ea typeface="Open Sans"/>
                        <a:cs typeface="Open Sans"/>
                        <a:sym typeface="Open Sans"/>
                      </a:endParaRPr>
                    </a:p>
                  </a:txBody>
                  <a:tcPr marL="25718" marR="25718" marT="17145" marB="17145" anchor="b">
                    <a:lnL w="11900" cap="flat" cmpd="sng">
                      <a:solidFill>
                        <a:srgbClr val="CCCCCC"/>
                      </a:solidFill>
                      <a:prstDash val="solid"/>
                      <a:round/>
                      <a:headEnd type="none" w="sm" len="sm"/>
                      <a:tailEnd type="none" w="sm" len="sm"/>
                    </a:lnL>
                    <a:lnR w="11900" cap="flat" cmpd="sng">
                      <a:solidFill>
                        <a:srgbClr val="CCCCCC"/>
                      </a:solidFill>
                      <a:prstDash val="solid"/>
                      <a:round/>
                      <a:headEnd type="none" w="sm" len="sm"/>
                      <a:tailEnd type="none" w="sm" len="sm"/>
                    </a:lnR>
                    <a:lnT w="11900" cap="flat" cmpd="sng">
                      <a:solidFill>
                        <a:srgbClr val="CCCCCC"/>
                      </a:solidFill>
                      <a:prstDash val="solid"/>
                      <a:round/>
                      <a:headEnd type="none" w="sm" len="sm"/>
                      <a:tailEnd type="none" w="sm" len="sm"/>
                    </a:lnT>
                    <a:lnB w="11900" cap="flat" cmpd="sng">
                      <a:solidFill>
                        <a:srgbClr val="CCCCCC"/>
                      </a:solidFill>
                      <a:prstDash val="solid"/>
                      <a:round/>
                      <a:headEnd type="none" w="sm" len="sm"/>
                      <a:tailEnd type="none" w="sm" len="sm"/>
                    </a:lnB>
                    <a:solidFill>
                      <a:srgbClr val="D0E0E3"/>
                    </a:solidFill>
                  </a:tcPr>
                </a:tc>
                <a:tc>
                  <a:txBody>
                    <a:bodyPr/>
                    <a:lstStyle/>
                    <a:p>
                      <a:pPr marL="0" lvl="0" indent="0" algn="ctr" rtl="0">
                        <a:lnSpc>
                          <a:spcPct val="115000"/>
                        </a:lnSpc>
                        <a:spcBef>
                          <a:spcPts val="0"/>
                        </a:spcBef>
                        <a:spcAft>
                          <a:spcPts val="0"/>
                        </a:spcAft>
                        <a:buNone/>
                      </a:pPr>
                      <a:r>
                        <a:rPr lang="en-GB" sz="900">
                          <a:latin typeface="Open Sans"/>
                          <a:ea typeface="Open Sans"/>
                          <a:cs typeface="Open Sans"/>
                          <a:sym typeface="Open Sans"/>
                        </a:rPr>
                        <a:t>73</a:t>
                      </a:r>
                      <a:endParaRPr sz="900">
                        <a:latin typeface="Open Sans"/>
                        <a:ea typeface="Open Sans"/>
                        <a:cs typeface="Open Sans"/>
                        <a:sym typeface="Open Sans"/>
                      </a:endParaRPr>
                    </a:p>
                  </a:txBody>
                  <a:tcPr marL="25718" marR="25718" marT="17145" marB="17145" anchor="b">
                    <a:lnL w="11900" cap="flat" cmpd="sng">
                      <a:solidFill>
                        <a:srgbClr val="CCCCCC"/>
                      </a:solidFill>
                      <a:prstDash val="solid"/>
                      <a:round/>
                      <a:headEnd type="none" w="sm" len="sm"/>
                      <a:tailEnd type="none" w="sm" len="sm"/>
                    </a:lnL>
                    <a:lnR w="11900" cap="flat" cmpd="sng">
                      <a:solidFill>
                        <a:srgbClr val="CCCCCC"/>
                      </a:solidFill>
                      <a:prstDash val="solid"/>
                      <a:round/>
                      <a:headEnd type="none" w="sm" len="sm"/>
                      <a:tailEnd type="none" w="sm" len="sm"/>
                    </a:lnR>
                    <a:lnT w="11900" cap="flat" cmpd="sng">
                      <a:solidFill>
                        <a:srgbClr val="CCCCCC"/>
                      </a:solidFill>
                      <a:prstDash val="solid"/>
                      <a:round/>
                      <a:headEnd type="none" w="sm" len="sm"/>
                      <a:tailEnd type="none" w="sm" len="sm"/>
                    </a:lnT>
                    <a:lnB w="11900" cap="flat" cmpd="sng">
                      <a:solidFill>
                        <a:srgbClr val="CCCCCC"/>
                      </a:solidFill>
                      <a:prstDash val="solid"/>
                      <a:round/>
                      <a:headEnd type="none" w="sm" len="sm"/>
                      <a:tailEnd type="none" w="sm" len="sm"/>
                    </a:lnB>
                    <a:solidFill>
                      <a:srgbClr val="D0E0E3"/>
                    </a:solidFill>
                  </a:tcPr>
                </a:tc>
                <a:extLst>
                  <a:ext uri="{0D108BD9-81ED-4DB2-BD59-A6C34878D82A}">
                    <a16:rowId xmlns:a16="http://schemas.microsoft.com/office/drawing/2014/main" val="10004"/>
                  </a:ext>
                </a:extLst>
              </a:tr>
              <a:tr h="247298">
                <a:tc>
                  <a:txBody>
                    <a:bodyPr/>
                    <a:lstStyle/>
                    <a:p>
                      <a:pPr marL="0" lvl="0" indent="0" algn="l" rtl="0">
                        <a:lnSpc>
                          <a:spcPct val="115000"/>
                        </a:lnSpc>
                        <a:spcBef>
                          <a:spcPts val="0"/>
                        </a:spcBef>
                        <a:spcAft>
                          <a:spcPts val="0"/>
                        </a:spcAft>
                        <a:buNone/>
                      </a:pPr>
                      <a:r>
                        <a:rPr lang="en-GB" sz="900">
                          <a:latin typeface="Open Sans"/>
                          <a:ea typeface="Open Sans"/>
                          <a:cs typeface="Open Sans"/>
                          <a:sym typeface="Open Sans"/>
                        </a:rPr>
                        <a:t>Debt recovery practices</a:t>
                      </a:r>
                      <a:endParaRPr sz="900">
                        <a:latin typeface="Open Sans"/>
                        <a:ea typeface="Open Sans"/>
                        <a:cs typeface="Open Sans"/>
                        <a:sym typeface="Open Sans"/>
                      </a:endParaRPr>
                    </a:p>
                  </a:txBody>
                  <a:tcPr marL="25718" marR="25718" marT="17145" marB="17145" anchor="b">
                    <a:lnL w="11900" cap="flat" cmpd="sng">
                      <a:solidFill>
                        <a:srgbClr val="CCCCCC"/>
                      </a:solidFill>
                      <a:prstDash val="solid"/>
                      <a:round/>
                      <a:headEnd type="none" w="sm" len="sm"/>
                      <a:tailEnd type="none" w="sm" len="sm"/>
                    </a:lnL>
                    <a:lnR w="11900" cap="flat" cmpd="sng">
                      <a:solidFill>
                        <a:srgbClr val="CCCCCC"/>
                      </a:solidFill>
                      <a:prstDash val="solid"/>
                      <a:round/>
                      <a:headEnd type="none" w="sm" len="sm"/>
                      <a:tailEnd type="none" w="sm" len="sm"/>
                    </a:lnR>
                    <a:lnT w="11900" cap="flat" cmpd="sng">
                      <a:solidFill>
                        <a:srgbClr val="CCCCCC"/>
                      </a:solidFill>
                      <a:prstDash val="solid"/>
                      <a:round/>
                      <a:headEnd type="none" w="sm" len="sm"/>
                      <a:tailEnd type="none" w="sm" len="sm"/>
                    </a:lnT>
                    <a:lnB w="11900"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GB" sz="900">
                          <a:latin typeface="Open Sans"/>
                          <a:ea typeface="Open Sans"/>
                          <a:cs typeface="Open Sans"/>
                          <a:sym typeface="Open Sans"/>
                        </a:rPr>
                        <a:t>1124</a:t>
                      </a:r>
                      <a:endParaRPr sz="900">
                        <a:latin typeface="Open Sans"/>
                        <a:ea typeface="Open Sans"/>
                        <a:cs typeface="Open Sans"/>
                        <a:sym typeface="Open Sans"/>
                      </a:endParaRPr>
                    </a:p>
                  </a:txBody>
                  <a:tcPr marL="25718" marR="25718" marT="17145" marB="17145" anchor="b">
                    <a:lnL w="11900" cap="flat" cmpd="sng">
                      <a:solidFill>
                        <a:srgbClr val="CCCCCC"/>
                      </a:solidFill>
                      <a:prstDash val="solid"/>
                      <a:round/>
                      <a:headEnd type="none" w="sm" len="sm"/>
                      <a:tailEnd type="none" w="sm" len="sm"/>
                    </a:lnL>
                    <a:lnR w="11900" cap="flat" cmpd="sng">
                      <a:solidFill>
                        <a:srgbClr val="CCCCCC"/>
                      </a:solidFill>
                      <a:prstDash val="solid"/>
                      <a:round/>
                      <a:headEnd type="none" w="sm" len="sm"/>
                      <a:tailEnd type="none" w="sm" len="sm"/>
                    </a:lnR>
                    <a:lnT w="11900" cap="flat" cmpd="sng">
                      <a:solidFill>
                        <a:srgbClr val="CCCCCC"/>
                      </a:solidFill>
                      <a:prstDash val="solid"/>
                      <a:round/>
                      <a:headEnd type="none" w="sm" len="sm"/>
                      <a:tailEnd type="none" w="sm" len="sm"/>
                    </a:lnT>
                    <a:lnB w="11900" cap="flat" cmpd="sng">
                      <a:solidFill>
                        <a:srgbClr val="CCCCCC"/>
                      </a:solidFill>
                      <a:prstDash val="solid"/>
                      <a:round/>
                      <a:headEnd type="none" w="sm" len="sm"/>
                      <a:tailEnd type="none" w="sm" len="sm"/>
                    </a:lnB>
                    <a:solidFill>
                      <a:srgbClr val="CFE2F3"/>
                    </a:solidFill>
                  </a:tcPr>
                </a:tc>
                <a:tc>
                  <a:txBody>
                    <a:bodyPr/>
                    <a:lstStyle/>
                    <a:p>
                      <a:pPr marL="0" lvl="0" indent="0" algn="l" rtl="0">
                        <a:lnSpc>
                          <a:spcPct val="115000"/>
                        </a:lnSpc>
                        <a:spcBef>
                          <a:spcPts val="0"/>
                        </a:spcBef>
                        <a:spcAft>
                          <a:spcPts val="0"/>
                        </a:spcAft>
                        <a:buNone/>
                      </a:pPr>
                      <a:r>
                        <a:rPr lang="en-GB" sz="900">
                          <a:latin typeface="Open Sans"/>
                          <a:ea typeface="Open Sans"/>
                          <a:cs typeface="Open Sans"/>
                          <a:sym typeface="Open Sans"/>
                        </a:rPr>
                        <a:t>Inaccurate bill or inaccurate estimated bill</a:t>
                      </a:r>
                      <a:endParaRPr sz="900">
                        <a:latin typeface="Open Sans"/>
                        <a:ea typeface="Open Sans"/>
                        <a:cs typeface="Open Sans"/>
                        <a:sym typeface="Open Sans"/>
                      </a:endParaRPr>
                    </a:p>
                  </a:txBody>
                  <a:tcPr marL="25718" marR="25718" marT="17145" marB="17145" anchor="b">
                    <a:lnL w="11900" cap="flat" cmpd="sng">
                      <a:solidFill>
                        <a:srgbClr val="CCCCCC"/>
                      </a:solidFill>
                      <a:prstDash val="solid"/>
                      <a:round/>
                      <a:headEnd type="none" w="sm" len="sm"/>
                      <a:tailEnd type="none" w="sm" len="sm"/>
                    </a:lnL>
                    <a:lnR w="11900" cap="flat" cmpd="sng">
                      <a:solidFill>
                        <a:srgbClr val="CCCCCC"/>
                      </a:solidFill>
                      <a:prstDash val="solid"/>
                      <a:round/>
                      <a:headEnd type="none" w="sm" len="sm"/>
                      <a:tailEnd type="none" w="sm" len="sm"/>
                    </a:lnR>
                    <a:lnT w="11900" cap="flat" cmpd="sng">
                      <a:solidFill>
                        <a:srgbClr val="CCCCCC"/>
                      </a:solidFill>
                      <a:prstDash val="solid"/>
                      <a:round/>
                      <a:headEnd type="none" w="sm" len="sm"/>
                      <a:tailEnd type="none" w="sm" len="sm"/>
                    </a:lnT>
                    <a:lnB w="11900" cap="flat" cmpd="sng">
                      <a:solidFill>
                        <a:srgbClr val="CCCCCC"/>
                      </a:solidFill>
                      <a:prstDash val="solid"/>
                      <a:round/>
                      <a:headEnd type="none" w="sm" len="sm"/>
                      <a:tailEnd type="none" w="sm" len="sm"/>
                    </a:lnB>
                    <a:solidFill>
                      <a:srgbClr val="D0E0E3"/>
                    </a:solidFill>
                  </a:tcPr>
                </a:tc>
                <a:tc>
                  <a:txBody>
                    <a:bodyPr/>
                    <a:lstStyle/>
                    <a:p>
                      <a:pPr marL="0" lvl="0" indent="0" algn="ctr" rtl="0">
                        <a:lnSpc>
                          <a:spcPct val="115000"/>
                        </a:lnSpc>
                        <a:spcBef>
                          <a:spcPts val="0"/>
                        </a:spcBef>
                        <a:spcAft>
                          <a:spcPts val="0"/>
                        </a:spcAft>
                        <a:buNone/>
                      </a:pPr>
                      <a:r>
                        <a:rPr lang="en-GB" sz="900">
                          <a:latin typeface="Open Sans"/>
                          <a:ea typeface="Open Sans"/>
                          <a:cs typeface="Open Sans"/>
                          <a:sym typeface="Open Sans"/>
                        </a:rPr>
                        <a:t>71</a:t>
                      </a:r>
                      <a:endParaRPr sz="900">
                        <a:latin typeface="Open Sans"/>
                        <a:ea typeface="Open Sans"/>
                        <a:cs typeface="Open Sans"/>
                        <a:sym typeface="Open Sans"/>
                      </a:endParaRPr>
                    </a:p>
                  </a:txBody>
                  <a:tcPr marL="25718" marR="25718" marT="17145" marB="17145" anchor="b">
                    <a:lnL w="11900" cap="flat" cmpd="sng">
                      <a:solidFill>
                        <a:srgbClr val="CCCCCC"/>
                      </a:solidFill>
                      <a:prstDash val="solid"/>
                      <a:round/>
                      <a:headEnd type="none" w="sm" len="sm"/>
                      <a:tailEnd type="none" w="sm" len="sm"/>
                    </a:lnL>
                    <a:lnR w="11900" cap="flat" cmpd="sng">
                      <a:solidFill>
                        <a:srgbClr val="CCCCCC"/>
                      </a:solidFill>
                      <a:prstDash val="solid"/>
                      <a:round/>
                      <a:headEnd type="none" w="sm" len="sm"/>
                      <a:tailEnd type="none" w="sm" len="sm"/>
                    </a:lnR>
                    <a:lnT w="11900" cap="flat" cmpd="sng">
                      <a:solidFill>
                        <a:srgbClr val="CCCCCC"/>
                      </a:solidFill>
                      <a:prstDash val="solid"/>
                      <a:round/>
                      <a:headEnd type="none" w="sm" len="sm"/>
                      <a:tailEnd type="none" w="sm" len="sm"/>
                    </a:lnT>
                    <a:lnB w="11900" cap="flat" cmpd="sng">
                      <a:solidFill>
                        <a:srgbClr val="CCCCCC"/>
                      </a:solidFill>
                      <a:prstDash val="solid"/>
                      <a:round/>
                      <a:headEnd type="none" w="sm" len="sm"/>
                      <a:tailEnd type="none" w="sm" len="sm"/>
                    </a:lnB>
                    <a:solidFill>
                      <a:srgbClr val="D0E0E3"/>
                    </a:solidFill>
                  </a:tcPr>
                </a:tc>
                <a:extLst>
                  <a:ext uri="{0D108BD9-81ED-4DB2-BD59-A6C34878D82A}">
                    <a16:rowId xmlns:a16="http://schemas.microsoft.com/office/drawing/2014/main" val="10005"/>
                  </a:ext>
                </a:extLst>
              </a:tr>
              <a:tr h="247298">
                <a:tc>
                  <a:txBody>
                    <a:bodyPr/>
                    <a:lstStyle/>
                    <a:p>
                      <a:pPr marL="0" lvl="0" indent="0" algn="l" rtl="0">
                        <a:lnSpc>
                          <a:spcPct val="115000"/>
                        </a:lnSpc>
                        <a:spcBef>
                          <a:spcPts val="0"/>
                        </a:spcBef>
                        <a:spcAft>
                          <a:spcPts val="0"/>
                        </a:spcAft>
                        <a:buNone/>
                      </a:pPr>
                      <a:r>
                        <a:rPr lang="en-GB" sz="900">
                          <a:latin typeface="Open Sans"/>
                          <a:ea typeface="Open Sans"/>
                          <a:cs typeface="Open Sans"/>
                          <a:sym typeface="Open Sans"/>
                        </a:rPr>
                        <a:t>Direct debit issues</a:t>
                      </a:r>
                      <a:endParaRPr sz="900">
                        <a:latin typeface="Open Sans"/>
                        <a:ea typeface="Open Sans"/>
                        <a:cs typeface="Open Sans"/>
                        <a:sym typeface="Open Sans"/>
                      </a:endParaRPr>
                    </a:p>
                  </a:txBody>
                  <a:tcPr marL="25718" marR="25718" marT="17145" marB="17145" anchor="b">
                    <a:lnL w="11900" cap="flat" cmpd="sng">
                      <a:solidFill>
                        <a:srgbClr val="CCCCCC"/>
                      </a:solidFill>
                      <a:prstDash val="solid"/>
                      <a:round/>
                      <a:headEnd type="none" w="sm" len="sm"/>
                      <a:tailEnd type="none" w="sm" len="sm"/>
                    </a:lnL>
                    <a:lnR w="11900" cap="flat" cmpd="sng">
                      <a:solidFill>
                        <a:srgbClr val="CCCCCC"/>
                      </a:solidFill>
                      <a:prstDash val="solid"/>
                      <a:round/>
                      <a:headEnd type="none" w="sm" len="sm"/>
                      <a:tailEnd type="none" w="sm" len="sm"/>
                    </a:lnR>
                    <a:lnT w="11900" cap="flat" cmpd="sng">
                      <a:solidFill>
                        <a:srgbClr val="CCCCCC"/>
                      </a:solidFill>
                      <a:prstDash val="solid"/>
                      <a:round/>
                      <a:headEnd type="none" w="sm" len="sm"/>
                      <a:tailEnd type="none" w="sm" len="sm"/>
                    </a:lnT>
                    <a:lnB w="11900"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GB" sz="900">
                          <a:latin typeface="Open Sans"/>
                          <a:ea typeface="Open Sans"/>
                          <a:cs typeface="Open Sans"/>
                          <a:sym typeface="Open Sans"/>
                        </a:rPr>
                        <a:t>806</a:t>
                      </a:r>
                      <a:endParaRPr sz="900">
                        <a:latin typeface="Open Sans"/>
                        <a:ea typeface="Open Sans"/>
                        <a:cs typeface="Open Sans"/>
                        <a:sym typeface="Open Sans"/>
                      </a:endParaRPr>
                    </a:p>
                  </a:txBody>
                  <a:tcPr marL="25718" marR="25718" marT="17145" marB="17145" anchor="b">
                    <a:lnL w="11900" cap="flat" cmpd="sng">
                      <a:solidFill>
                        <a:srgbClr val="CCCCCC"/>
                      </a:solidFill>
                      <a:prstDash val="solid"/>
                      <a:round/>
                      <a:headEnd type="none" w="sm" len="sm"/>
                      <a:tailEnd type="none" w="sm" len="sm"/>
                    </a:lnL>
                    <a:lnR w="11900" cap="flat" cmpd="sng">
                      <a:solidFill>
                        <a:srgbClr val="CCCCCC"/>
                      </a:solidFill>
                      <a:prstDash val="solid"/>
                      <a:round/>
                      <a:headEnd type="none" w="sm" len="sm"/>
                      <a:tailEnd type="none" w="sm" len="sm"/>
                    </a:lnR>
                    <a:lnT w="11900" cap="flat" cmpd="sng">
                      <a:solidFill>
                        <a:srgbClr val="CCCCCC"/>
                      </a:solidFill>
                      <a:prstDash val="solid"/>
                      <a:round/>
                      <a:headEnd type="none" w="sm" len="sm"/>
                      <a:tailEnd type="none" w="sm" len="sm"/>
                    </a:lnT>
                    <a:lnB w="11900" cap="flat" cmpd="sng">
                      <a:solidFill>
                        <a:srgbClr val="CCCCCC"/>
                      </a:solidFill>
                      <a:prstDash val="solid"/>
                      <a:round/>
                      <a:headEnd type="none" w="sm" len="sm"/>
                      <a:tailEnd type="none" w="sm" len="sm"/>
                    </a:lnB>
                    <a:solidFill>
                      <a:srgbClr val="CFE2F3"/>
                    </a:solidFill>
                  </a:tcPr>
                </a:tc>
                <a:tc>
                  <a:txBody>
                    <a:bodyPr/>
                    <a:lstStyle/>
                    <a:p>
                      <a:pPr marL="0" lvl="0" indent="0" algn="l" rtl="0">
                        <a:lnSpc>
                          <a:spcPct val="115000"/>
                        </a:lnSpc>
                        <a:spcBef>
                          <a:spcPts val="0"/>
                        </a:spcBef>
                        <a:spcAft>
                          <a:spcPts val="0"/>
                        </a:spcAft>
                        <a:buNone/>
                      </a:pPr>
                      <a:r>
                        <a:rPr lang="en-GB" sz="900">
                          <a:latin typeface="Open Sans"/>
                          <a:ea typeface="Open Sans"/>
                          <a:cs typeface="Open Sans"/>
                          <a:sym typeface="Open Sans"/>
                        </a:rPr>
                        <a:t>Unable to credit PPM (faulty meter/payment device)</a:t>
                      </a:r>
                      <a:endParaRPr sz="900">
                        <a:latin typeface="Open Sans"/>
                        <a:ea typeface="Open Sans"/>
                        <a:cs typeface="Open Sans"/>
                        <a:sym typeface="Open Sans"/>
                      </a:endParaRPr>
                    </a:p>
                  </a:txBody>
                  <a:tcPr marL="25718" marR="25718" marT="17145" marB="17145" anchor="b">
                    <a:lnL w="11900" cap="flat" cmpd="sng">
                      <a:solidFill>
                        <a:srgbClr val="CCCCCC"/>
                      </a:solidFill>
                      <a:prstDash val="solid"/>
                      <a:round/>
                      <a:headEnd type="none" w="sm" len="sm"/>
                      <a:tailEnd type="none" w="sm" len="sm"/>
                    </a:lnL>
                    <a:lnR w="11900" cap="flat" cmpd="sng">
                      <a:solidFill>
                        <a:srgbClr val="CCCCCC"/>
                      </a:solidFill>
                      <a:prstDash val="solid"/>
                      <a:round/>
                      <a:headEnd type="none" w="sm" len="sm"/>
                      <a:tailEnd type="none" w="sm" len="sm"/>
                    </a:lnR>
                    <a:lnT w="11900" cap="flat" cmpd="sng">
                      <a:solidFill>
                        <a:srgbClr val="CCCCCC"/>
                      </a:solidFill>
                      <a:prstDash val="solid"/>
                      <a:round/>
                      <a:headEnd type="none" w="sm" len="sm"/>
                      <a:tailEnd type="none" w="sm" len="sm"/>
                    </a:lnT>
                    <a:lnB w="11900" cap="flat" cmpd="sng">
                      <a:solidFill>
                        <a:srgbClr val="CCCCCC"/>
                      </a:solidFill>
                      <a:prstDash val="solid"/>
                      <a:round/>
                      <a:headEnd type="none" w="sm" len="sm"/>
                      <a:tailEnd type="none" w="sm" len="sm"/>
                    </a:lnB>
                    <a:solidFill>
                      <a:srgbClr val="D0E0E3"/>
                    </a:solidFill>
                  </a:tcPr>
                </a:tc>
                <a:tc>
                  <a:txBody>
                    <a:bodyPr/>
                    <a:lstStyle/>
                    <a:p>
                      <a:pPr marL="0" lvl="0" indent="0" algn="ctr" rtl="0">
                        <a:lnSpc>
                          <a:spcPct val="115000"/>
                        </a:lnSpc>
                        <a:spcBef>
                          <a:spcPts val="0"/>
                        </a:spcBef>
                        <a:spcAft>
                          <a:spcPts val="0"/>
                        </a:spcAft>
                        <a:buNone/>
                      </a:pPr>
                      <a:r>
                        <a:rPr lang="en-GB" sz="900">
                          <a:latin typeface="Open Sans"/>
                          <a:ea typeface="Open Sans"/>
                          <a:cs typeface="Open Sans"/>
                          <a:sym typeface="Open Sans"/>
                        </a:rPr>
                        <a:t>52</a:t>
                      </a:r>
                      <a:endParaRPr sz="900">
                        <a:latin typeface="Open Sans"/>
                        <a:ea typeface="Open Sans"/>
                        <a:cs typeface="Open Sans"/>
                        <a:sym typeface="Open Sans"/>
                      </a:endParaRPr>
                    </a:p>
                  </a:txBody>
                  <a:tcPr marL="25718" marR="25718" marT="17145" marB="17145" anchor="b">
                    <a:lnL w="11900" cap="flat" cmpd="sng">
                      <a:solidFill>
                        <a:srgbClr val="CCCCCC"/>
                      </a:solidFill>
                      <a:prstDash val="solid"/>
                      <a:round/>
                      <a:headEnd type="none" w="sm" len="sm"/>
                      <a:tailEnd type="none" w="sm" len="sm"/>
                    </a:lnL>
                    <a:lnR w="11900" cap="flat" cmpd="sng">
                      <a:solidFill>
                        <a:srgbClr val="CCCCCC"/>
                      </a:solidFill>
                      <a:prstDash val="solid"/>
                      <a:round/>
                      <a:headEnd type="none" w="sm" len="sm"/>
                      <a:tailEnd type="none" w="sm" len="sm"/>
                    </a:lnR>
                    <a:lnT w="11900" cap="flat" cmpd="sng">
                      <a:solidFill>
                        <a:srgbClr val="CCCCCC"/>
                      </a:solidFill>
                      <a:prstDash val="solid"/>
                      <a:round/>
                      <a:headEnd type="none" w="sm" len="sm"/>
                      <a:tailEnd type="none" w="sm" len="sm"/>
                    </a:lnT>
                    <a:lnB w="11900" cap="flat" cmpd="sng">
                      <a:solidFill>
                        <a:srgbClr val="CCCCCC"/>
                      </a:solidFill>
                      <a:prstDash val="solid"/>
                      <a:round/>
                      <a:headEnd type="none" w="sm" len="sm"/>
                      <a:tailEnd type="none" w="sm" len="sm"/>
                    </a:lnB>
                    <a:solidFill>
                      <a:srgbClr val="D0E0E3"/>
                    </a:solidFill>
                  </a:tcPr>
                </a:tc>
                <a:extLst>
                  <a:ext uri="{0D108BD9-81ED-4DB2-BD59-A6C34878D82A}">
                    <a16:rowId xmlns:a16="http://schemas.microsoft.com/office/drawing/2014/main" val="10006"/>
                  </a:ext>
                </a:extLst>
              </a:tr>
              <a:tr h="247298">
                <a:tc>
                  <a:txBody>
                    <a:bodyPr/>
                    <a:lstStyle/>
                    <a:p>
                      <a:pPr marL="0" lvl="0" indent="0" algn="l" rtl="0">
                        <a:lnSpc>
                          <a:spcPct val="115000"/>
                        </a:lnSpc>
                        <a:spcBef>
                          <a:spcPts val="0"/>
                        </a:spcBef>
                        <a:spcAft>
                          <a:spcPts val="0"/>
                        </a:spcAft>
                        <a:buNone/>
                      </a:pPr>
                      <a:r>
                        <a:rPr lang="en-GB" sz="900">
                          <a:latin typeface="Open Sans"/>
                          <a:ea typeface="Open Sans"/>
                          <a:cs typeface="Open Sans"/>
                          <a:sym typeface="Open Sans"/>
                        </a:rPr>
                        <a:t>Unable to credit PPM (faulty meter/payment device)</a:t>
                      </a:r>
                      <a:endParaRPr sz="900">
                        <a:latin typeface="Open Sans"/>
                        <a:ea typeface="Open Sans"/>
                        <a:cs typeface="Open Sans"/>
                        <a:sym typeface="Open Sans"/>
                      </a:endParaRPr>
                    </a:p>
                  </a:txBody>
                  <a:tcPr marL="25718" marR="25718" marT="17145" marB="17145" anchor="b">
                    <a:lnL w="11900" cap="flat" cmpd="sng">
                      <a:solidFill>
                        <a:srgbClr val="CCCCCC"/>
                      </a:solidFill>
                      <a:prstDash val="solid"/>
                      <a:round/>
                      <a:headEnd type="none" w="sm" len="sm"/>
                      <a:tailEnd type="none" w="sm" len="sm"/>
                    </a:lnL>
                    <a:lnR w="11900" cap="flat" cmpd="sng">
                      <a:solidFill>
                        <a:srgbClr val="CCCCCC"/>
                      </a:solidFill>
                      <a:prstDash val="solid"/>
                      <a:round/>
                      <a:headEnd type="none" w="sm" len="sm"/>
                      <a:tailEnd type="none" w="sm" len="sm"/>
                    </a:lnR>
                    <a:lnT w="11900" cap="flat" cmpd="sng">
                      <a:solidFill>
                        <a:srgbClr val="CCCCCC"/>
                      </a:solidFill>
                      <a:prstDash val="solid"/>
                      <a:round/>
                      <a:headEnd type="none" w="sm" len="sm"/>
                      <a:tailEnd type="none" w="sm" len="sm"/>
                    </a:lnT>
                    <a:lnB w="11900"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GB" sz="900">
                          <a:latin typeface="Open Sans"/>
                          <a:ea typeface="Open Sans"/>
                          <a:cs typeface="Open Sans"/>
                          <a:sym typeface="Open Sans"/>
                        </a:rPr>
                        <a:t>736</a:t>
                      </a:r>
                      <a:endParaRPr sz="900">
                        <a:latin typeface="Open Sans"/>
                        <a:ea typeface="Open Sans"/>
                        <a:cs typeface="Open Sans"/>
                        <a:sym typeface="Open Sans"/>
                      </a:endParaRPr>
                    </a:p>
                  </a:txBody>
                  <a:tcPr marL="25718" marR="25718" marT="17145" marB="17145" anchor="b">
                    <a:lnL w="11900" cap="flat" cmpd="sng">
                      <a:solidFill>
                        <a:srgbClr val="CCCCCC"/>
                      </a:solidFill>
                      <a:prstDash val="solid"/>
                      <a:round/>
                      <a:headEnd type="none" w="sm" len="sm"/>
                      <a:tailEnd type="none" w="sm" len="sm"/>
                    </a:lnL>
                    <a:lnR w="11900" cap="flat" cmpd="sng">
                      <a:solidFill>
                        <a:srgbClr val="CCCCCC"/>
                      </a:solidFill>
                      <a:prstDash val="solid"/>
                      <a:round/>
                      <a:headEnd type="none" w="sm" len="sm"/>
                      <a:tailEnd type="none" w="sm" len="sm"/>
                    </a:lnR>
                    <a:lnT w="11900" cap="flat" cmpd="sng">
                      <a:solidFill>
                        <a:srgbClr val="CCCCCC"/>
                      </a:solidFill>
                      <a:prstDash val="solid"/>
                      <a:round/>
                      <a:headEnd type="none" w="sm" len="sm"/>
                      <a:tailEnd type="none" w="sm" len="sm"/>
                    </a:lnT>
                    <a:lnB w="11900" cap="flat" cmpd="sng">
                      <a:solidFill>
                        <a:srgbClr val="CCCCCC"/>
                      </a:solidFill>
                      <a:prstDash val="solid"/>
                      <a:round/>
                      <a:headEnd type="none" w="sm" len="sm"/>
                      <a:tailEnd type="none" w="sm" len="sm"/>
                    </a:lnB>
                    <a:solidFill>
                      <a:srgbClr val="CFE2F3"/>
                    </a:solidFill>
                  </a:tcPr>
                </a:tc>
                <a:tc>
                  <a:txBody>
                    <a:bodyPr/>
                    <a:lstStyle/>
                    <a:p>
                      <a:pPr marL="0" lvl="0" indent="0" algn="l" rtl="0">
                        <a:lnSpc>
                          <a:spcPct val="115000"/>
                        </a:lnSpc>
                        <a:spcBef>
                          <a:spcPts val="0"/>
                        </a:spcBef>
                        <a:spcAft>
                          <a:spcPts val="0"/>
                        </a:spcAft>
                        <a:buNone/>
                      </a:pPr>
                      <a:r>
                        <a:rPr lang="en-GB" sz="900">
                          <a:latin typeface="Open Sans"/>
                          <a:ea typeface="Open Sans"/>
                          <a:cs typeface="Open Sans"/>
                          <a:sym typeface="Open Sans"/>
                        </a:rPr>
                        <a:t>Direct debit issues</a:t>
                      </a:r>
                      <a:endParaRPr sz="900">
                        <a:latin typeface="Open Sans"/>
                        <a:ea typeface="Open Sans"/>
                        <a:cs typeface="Open Sans"/>
                        <a:sym typeface="Open Sans"/>
                      </a:endParaRPr>
                    </a:p>
                  </a:txBody>
                  <a:tcPr marL="25718" marR="25718" marT="17145" marB="17145" anchor="b">
                    <a:lnL w="11900" cap="flat" cmpd="sng">
                      <a:solidFill>
                        <a:srgbClr val="CCCCCC"/>
                      </a:solidFill>
                      <a:prstDash val="solid"/>
                      <a:round/>
                      <a:headEnd type="none" w="sm" len="sm"/>
                      <a:tailEnd type="none" w="sm" len="sm"/>
                    </a:lnL>
                    <a:lnR w="11900" cap="flat" cmpd="sng">
                      <a:solidFill>
                        <a:srgbClr val="CCCCCC"/>
                      </a:solidFill>
                      <a:prstDash val="solid"/>
                      <a:round/>
                      <a:headEnd type="none" w="sm" len="sm"/>
                      <a:tailEnd type="none" w="sm" len="sm"/>
                    </a:lnR>
                    <a:lnT w="11900" cap="flat" cmpd="sng">
                      <a:solidFill>
                        <a:srgbClr val="CCCCCC"/>
                      </a:solidFill>
                      <a:prstDash val="solid"/>
                      <a:round/>
                      <a:headEnd type="none" w="sm" len="sm"/>
                      <a:tailEnd type="none" w="sm" len="sm"/>
                    </a:lnT>
                    <a:lnB w="11900" cap="flat" cmpd="sng">
                      <a:solidFill>
                        <a:srgbClr val="CCCCCC"/>
                      </a:solidFill>
                      <a:prstDash val="solid"/>
                      <a:round/>
                      <a:headEnd type="none" w="sm" len="sm"/>
                      <a:tailEnd type="none" w="sm" len="sm"/>
                    </a:lnB>
                    <a:solidFill>
                      <a:srgbClr val="D0E0E3"/>
                    </a:solidFill>
                  </a:tcPr>
                </a:tc>
                <a:tc>
                  <a:txBody>
                    <a:bodyPr/>
                    <a:lstStyle/>
                    <a:p>
                      <a:pPr marL="0" lvl="0" indent="0" algn="ctr" rtl="0">
                        <a:lnSpc>
                          <a:spcPct val="115000"/>
                        </a:lnSpc>
                        <a:spcBef>
                          <a:spcPts val="0"/>
                        </a:spcBef>
                        <a:spcAft>
                          <a:spcPts val="0"/>
                        </a:spcAft>
                        <a:buNone/>
                      </a:pPr>
                      <a:r>
                        <a:rPr lang="en-GB" sz="900">
                          <a:latin typeface="Open Sans"/>
                          <a:ea typeface="Open Sans"/>
                          <a:cs typeface="Open Sans"/>
                          <a:sym typeface="Open Sans"/>
                        </a:rPr>
                        <a:t>44</a:t>
                      </a:r>
                      <a:endParaRPr sz="900">
                        <a:latin typeface="Open Sans"/>
                        <a:ea typeface="Open Sans"/>
                        <a:cs typeface="Open Sans"/>
                        <a:sym typeface="Open Sans"/>
                      </a:endParaRPr>
                    </a:p>
                  </a:txBody>
                  <a:tcPr marL="25718" marR="25718" marT="17145" marB="17145" anchor="b">
                    <a:lnL w="11900" cap="flat" cmpd="sng">
                      <a:solidFill>
                        <a:srgbClr val="CCCCCC"/>
                      </a:solidFill>
                      <a:prstDash val="solid"/>
                      <a:round/>
                      <a:headEnd type="none" w="sm" len="sm"/>
                      <a:tailEnd type="none" w="sm" len="sm"/>
                    </a:lnL>
                    <a:lnR w="11900" cap="flat" cmpd="sng">
                      <a:solidFill>
                        <a:srgbClr val="CCCCCC"/>
                      </a:solidFill>
                      <a:prstDash val="solid"/>
                      <a:round/>
                      <a:headEnd type="none" w="sm" len="sm"/>
                      <a:tailEnd type="none" w="sm" len="sm"/>
                    </a:lnR>
                    <a:lnT w="11900" cap="flat" cmpd="sng">
                      <a:solidFill>
                        <a:srgbClr val="CCCCCC"/>
                      </a:solidFill>
                      <a:prstDash val="solid"/>
                      <a:round/>
                      <a:headEnd type="none" w="sm" len="sm"/>
                      <a:tailEnd type="none" w="sm" len="sm"/>
                    </a:lnT>
                    <a:lnB w="11900" cap="flat" cmpd="sng">
                      <a:solidFill>
                        <a:srgbClr val="CCCCCC"/>
                      </a:solidFill>
                      <a:prstDash val="solid"/>
                      <a:round/>
                      <a:headEnd type="none" w="sm" len="sm"/>
                      <a:tailEnd type="none" w="sm" len="sm"/>
                    </a:lnB>
                    <a:solidFill>
                      <a:srgbClr val="D0E0E3"/>
                    </a:solidFill>
                  </a:tcPr>
                </a:tc>
                <a:extLst>
                  <a:ext uri="{0D108BD9-81ED-4DB2-BD59-A6C34878D82A}">
                    <a16:rowId xmlns:a16="http://schemas.microsoft.com/office/drawing/2014/main" val="10007"/>
                  </a:ext>
                </a:extLst>
              </a:tr>
              <a:tr h="247298">
                <a:tc>
                  <a:txBody>
                    <a:bodyPr/>
                    <a:lstStyle/>
                    <a:p>
                      <a:pPr marL="0" lvl="0" indent="0" algn="l" rtl="0">
                        <a:lnSpc>
                          <a:spcPct val="115000"/>
                        </a:lnSpc>
                        <a:spcBef>
                          <a:spcPts val="0"/>
                        </a:spcBef>
                        <a:spcAft>
                          <a:spcPts val="0"/>
                        </a:spcAft>
                        <a:buNone/>
                      </a:pPr>
                      <a:r>
                        <a:rPr lang="en-GB" sz="900">
                          <a:latin typeface="Open Sans"/>
                          <a:ea typeface="Open Sans"/>
                          <a:cs typeface="Open Sans"/>
                          <a:sym typeface="Open Sans"/>
                        </a:rPr>
                        <a:t>Catch up bill received</a:t>
                      </a:r>
                      <a:endParaRPr sz="900">
                        <a:latin typeface="Open Sans"/>
                        <a:ea typeface="Open Sans"/>
                        <a:cs typeface="Open Sans"/>
                        <a:sym typeface="Open Sans"/>
                      </a:endParaRPr>
                    </a:p>
                  </a:txBody>
                  <a:tcPr marL="25718" marR="25718" marT="17145" marB="17145" anchor="b">
                    <a:lnL w="11900" cap="flat" cmpd="sng">
                      <a:solidFill>
                        <a:srgbClr val="CCCCCC"/>
                      </a:solidFill>
                      <a:prstDash val="solid"/>
                      <a:round/>
                      <a:headEnd type="none" w="sm" len="sm"/>
                      <a:tailEnd type="none" w="sm" len="sm"/>
                    </a:lnL>
                    <a:lnR w="11900" cap="flat" cmpd="sng">
                      <a:solidFill>
                        <a:srgbClr val="CCCCCC"/>
                      </a:solidFill>
                      <a:prstDash val="solid"/>
                      <a:round/>
                      <a:headEnd type="none" w="sm" len="sm"/>
                      <a:tailEnd type="none" w="sm" len="sm"/>
                    </a:lnR>
                    <a:lnT w="11900" cap="flat" cmpd="sng">
                      <a:solidFill>
                        <a:srgbClr val="CCCCCC"/>
                      </a:solidFill>
                      <a:prstDash val="solid"/>
                      <a:round/>
                      <a:headEnd type="none" w="sm" len="sm"/>
                      <a:tailEnd type="none" w="sm" len="sm"/>
                    </a:lnT>
                    <a:lnB w="11900"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GB" sz="900">
                          <a:latin typeface="Open Sans"/>
                          <a:ea typeface="Open Sans"/>
                          <a:cs typeface="Open Sans"/>
                          <a:sym typeface="Open Sans"/>
                        </a:rPr>
                        <a:t>630</a:t>
                      </a:r>
                      <a:endParaRPr sz="900">
                        <a:latin typeface="Open Sans"/>
                        <a:ea typeface="Open Sans"/>
                        <a:cs typeface="Open Sans"/>
                        <a:sym typeface="Open Sans"/>
                      </a:endParaRPr>
                    </a:p>
                  </a:txBody>
                  <a:tcPr marL="25718" marR="25718" marT="17145" marB="17145" anchor="b">
                    <a:lnL w="11900" cap="flat" cmpd="sng">
                      <a:solidFill>
                        <a:srgbClr val="CCCCCC"/>
                      </a:solidFill>
                      <a:prstDash val="solid"/>
                      <a:round/>
                      <a:headEnd type="none" w="sm" len="sm"/>
                      <a:tailEnd type="none" w="sm" len="sm"/>
                    </a:lnL>
                    <a:lnR w="11900" cap="flat" cmpd="sng">
                      <a:solidFill>
                        <a:srgbClr val="CCCCCC"/>
                      </a:solidFill>
                      <a:prstDash val="solid"/>
                      <a:round/>
                      <a:headEnd type="none" w="sm" len="sm"/>
                      <a:tailEnd type="none" w="sm" len="sm"/>
                    </a:lnR>
                    <a:lnT w="11900" cap="flat" cmpd="sng">
                      <a:solidFill>
                        <a:srgbClr val="CCCCCC"/>
                      </a:solidFill>
                      <a:prstDash val="solid"/>
                      <a:round/>
                      <a:headEnd type="none" w="sm" len="sm"/>
                      <a:tailEnd type="none" w="sm" len="sm"/>
                    </a:lnT>
                    <a:lnB w="11900" cap="flat" cmpd="sng">
                      <a:solidFill>
                        <a:srgbClr val="CCCCCC"/>
                      </a:solidFill>
                      <a:prstDash val="solid"/>
                      <a:round/>
                      <a:headEnd type="none" w="sm" len="sm"/>
                      <a:tailEnd type="none" w="sm" len="sm"/>
                    </a:lnB>
                    <a:solidFill>
                      <a:srgbClr val="CFE2F3"/>
                    </a:solidFill>
                  </a:tcPr>
                </a:tc>
                <a:tc>
                  <a:txBody>
                    <a:bodyPr/>
                    <a:lstStyle/>
                    <a:p>
                      <a:pPr marL="0" lvl="0" indent="0" algn="l" rtl="0">
                        <a:lnSpc>
                          <a:spcPct val="115000"/>
                        </a:lnSpc>
                        <a:spcBef>
                          <a:spcPts val="0"/>
                        </a:spcBef>
                        <a:spcAft>
                          <a:spcPts val="0"/>
                        </a:spcAft>
                        <a:buNone/>
                      </a:pPr>
                      <a:r>
                        <a:rPr lang="en-GB" sz="900">
                          <a:latin typeface="Open Sans"/>
                          <a:ea typeface="Open Sans"/>
                          <a:cs typeface="Open Sans"/>
                          <a:sym typeface="Open Sans"/>
                        </a:rPr>
                        <a:t>Meter accuracy</a:t>
                      </a:r>
                      <a:endParaRPr sz="900">
                        <a:latin typeface="Open Sans"/>
                        <a:ea typeface="Open Sans"/>
                        <a:cs typeface="Open Sans"/>
                        <a:sym typeface="Open Sans"/>
                      </a:endParaRPr>
                    </a:p>
                  </a:txBody>
                  <a:tcPr marL="25718" marR="25718" marT="17145" marB="17145" anchor="b">
                    <a:lnL w="11900" cap="flat" cmpd="sng">
                      <a:solidFill>
                        <a:srgbClr val="CCCCCC"/>
                      </a:solidFill>
                      <a:prstDash val="solid"/>
                      <a:round/>
                      <a:headEnd type="none" w="sm" len="sm"/>
                      <a:tailEnd type="none" w="sm" len="sm"/>
                    </a:lnL>
                    <a:lnR w="11900" cap="flat" cmpd="sng">
                      <a:solidFill>
                        <a:srgbClr val="CCCCCC"/>
                      </a:solidFill>
                      <a:prstDash val="solid"/>
                      <a:round/>
                      <a:headEnd type="none" w="sm" len="sm"/>
                      <a:tailEnd type="none" w="sm" len="sm"/>
                    </a:lnR>
                    <a:lnT w="11900" cap="flat" cmpd="sng">
                      <a:solidFill>
                        <a:srgbClr val="CCCCCC"/>
                      </a:solidFill>
                      <a:prstDash val="solid"/>
                      <a:round/>
                      <a:headEnd type="none" w="sm" len="sm"/>
                      <a:tailEnd type="none" w="sm" len="sm"/>
                    </a:lnT>
                    <a:lnB w="11900" cap="flat" cmpd="sng">
                      <a:solidFill>
                        <a:srgbClr val="CCCCCC"/>
                      </a:solidFill>
                      <a:prstDash val="solid"/>
                      <a:round/>
                      <a:headEnd type="none" w="sm" len="sm"/>
                      <a:tailEnd type="none" w="sm" len="sm"/>
                    </a:lnB>
                    <a:solidFill>
                      <a:srgbClr val="D0E0E3"/>
                    </a:solidFill>
                  </a:tcPr>
                </a:tc>
                <a:tc>
                  <a:txBody>
                    <a:bodyPr/>
                    <a:lstStyle/>
                    <a:p>
                      <a:pPr marL="0" lvl="0" indent="0" algn="ctr" rtl="0">
                        <a:lnSpc>
                          <a:spcPct val="115000"/>
                        </a:lnSpc>
                        <a:spcBef>
                          <a:spcPts val="0"/>
                        </a:spcBef>
                        <a:spcAft>
                          <a:spcPts val="0"/>
                        </a:spcAft>
                        <a:buNone/>
                      </a:pPr>
                      <a:r>
                        <a:rPr lang="en-GB" sz="900">
                          <a:latin typeface="Open Sans"/>
                          <a:ea typeface="Open Sans"/>
                          <a:cs typeface="Open Sans"/>
                          <a:sym typeface="Open Sans"/>
                        </a:rPr>
                        <a:t>27</a:t>
                      </a:r>
                      <a:endParaRPr sz="900">
                        <a:latin typeface="Open Sans"/>
                        <a:ea typeface="Open Sans"/>
                        <a:cs typeface="Open Sans"/>
                        <a:sym typeface="Open Sans"/>
                      </a:endParaRPr>
                    </a:p>
                  </a:txBody>
                  <a:tcPr marL="25718" marR="25718" marT="17145" marB="17145" anchor="b">
                    <a:lnL w="11900" cap="flat" cmpd="sng">
                      <a:solidFill>
                        <a:srgbClr val="CCCCCC"/>
                      </a:solidFill>
                      <a:prstDash val="solid"/>
                      <a:round/>
                      <a:headEnd type="none" w="sm" len="sm"/>
                      <a:tailEnd type="none" w="sm" len="sm"/>
                    </a:lnL>
                    <a:lnR w="11900" cap="flat" cmpd="sng">
                      <a:solidFill>
                        <a:srgbClr val="CCCCCC"/>
                      </a:solidFill>
                      <a:prstDash val="solid"/>
                      <a:round/>
                      <a:headEnd type="none" w="sm" len="sm"/>
                      <a:tailEnd type="none" w="sm" len="sm"/>
                    </a:lnR>
                    <a:lnT w="11900" cap="flat" cmpd="sng">
                      <a:solidFill>
                        <a:srgbClr val="CCCCCC"/>
                      </a:solidFill>
                      <a:prstDash val="solid"/>
                      <a:round/>
                      <a:headEnd type="none" w="sm" len="sm"/>
                      <a:tailEnd type="none" w="sm" len="sm"/>
                    </a:lnT>
                    <a:lnB w="11900" cap="flat" cmpd="sng">
                      <a:solidFill>
                        <a:srgbClr val="CCCCCC"/>
                      </a:solidFill>
                      <a:prstDash val="solid"/>
                      <a:round/>
                      <a:headEnd type="none" w="sm" len="sm"/>
                      <a:tailEnd type="none" w="sm" len="sm"/>
                    </a:lnB>
                    <a:solidFill>
                      <a:srgbClr val="D0E0E3"/>
                    </a:solidFill>
                  </a:tcPr>
                </a:tc>
                <a:extLst>
                  <a:ext uri="{0D108BD9-81ED-4DB2-BD59-A6C34878D82A}">
                    <a16:rowId xmlns:a16="http://schemas.microsoft.com/office/drawing/2014/main" val="10008"/>
                  </a:ext>
                </a:extLst>
              </a:tr>
              <a:tr h="247298">
                <a:tc>
                  <a:txBody>
                    <a:bodyPr/>
                    <a:lstStyle/>
                    <a:p>
                      <a:pPr marL="0" lvl="0" indent="0" algn="l" rtl="0">
                        <a:lnSpc>
                          <a:spcPct val="115000"/>
                        </a:lnSpc>
                        <a:spcBef>
                          <a:spcPts val="0"/>
                        </a:spcBef>
                        <a:spcAft>
                          <a:spcPts val="0"/>
                        </a:spcAft>
                        <a:buNone/>
                      </a:pPr>
                      <a:r>
                        <a:rPr lang="en-GB" sz="900">
                          <a:latin typeface="Open Sans"/>
                          <a:ea typeface="Open Sans"/>
                          <a:cs typeface="Open Sans"/>
                          <a:sym typeface="Open Sans"/>
                        </a:rPr>
                        <a:t>Meter accuracy</a:t>
                      </a:r>
                      <a:endParaRPr sz="900">
                        <a:latin typeface="Open Sans"/>
                        <a:ea typeface="Open Sans"/>
                        <a:cs typeface="Open Sans"/>
                        <a:sym typeface="Open Sans"/>
                      </a:endParaRPr>
                    </a:p>
                  </a:txBody>
                  <a:tcPr marL="25718" marR="25718" marT="17145" marB="17145" anchor="b">
                    <a:lnL w="11900" cap="flat" cmpd="sng">
                      <a:solidFill>
                        <a:srgbClr val="CCCCCC"/>
                      </a:solidFill>
                      <a:prstDash val="solid"/>
                      <a:round/>
                      <a:headEnd type="none" w="sm" len="sm"/>
                      <a:tailEnd type="none" w="sm" len="sm"/>
                    </a:lnL>
                    <a:lnR w="11900" cap="flat" cmpd="sng">
                      <a:solidFill>
                        <a:srgbClr val="CCCCCC"/>
                      </a:solidFill>
                      <a:prstDash val="solid"/>
                      <a:round/>
                      <a:headEnd type="none" w="sm" len="sm"/>
                      <a:tailEnd type="none" w="sm" len="sm"/>
                    </a:lnR>
                    <a:lnT w="11900" cap="flat" cmpd="sng">
                      <a:solidFill>
                        <a:srgbClr val="CCCCCC"/>
                      </a:solidFill>
                      <a:prstDash val="solid"/>
                      <a:round/>
                      <a:headEnd type="none" w="sm" len="sm"/>
                      <a:tailEnd type="none" w="sm" len="sm"/>
                    </a:lnT>
                    <a:lnB w="11900"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GB" sz="900">
                          <a:latin typeface="Open Sans"/>
                          <a:ea typeface="Open Sans"/>
                          <a:cs typeface="Open Sans"/>
                          <a:sym typeface="Open Sans"/>
                        </a:rPr>
                        <a:t>504</a:t>
                      </a:r>
                      <a:endParaRPr sz="900">
                        <a:latin typeface="Open Sans"/>
                        <a:ea typeface="Open Sans"/>
                        <a:cs typeface="Open Sans"/>
                        <a:sym typeface="Open Sans"/>
                      </a:endParaRPr>
                    </a:p>
                  </a:txBody>
                  <a:tcPr marL="25718" marR="25718" marT="17145" marB="17145" anchor="b">
                    <a:lnL w="11900" cap="flat" cmpd="sng">
                      <a:solidFill>
                        <a:srgbClr val="CCCCCC"/>
                      </a:solidFill>
                      <a:prstDash val="solid"/>
                      <a:round/>
                      <a:headEnd type="none" w="sm" len="sm"/>
                      <a:tailEnd type="none" w="sm" len="sm"/>
                    </a:lnL>
                    <a:lnR w="11900" cap="flat" cmpd="sng">
                      <a:solidFill>
                        <a:srgbClr val="CCCCCC"/>
                      </a:solidFill>
                      <a:prstDash val="solid"/>
                      <a:round/>
                      <a:headEnd type="none" w="sm" len="sm"/>
                      <a:tailEnd type="none" w="sm" len="sm"/>
                    </a:lnR>
                    <a:lnT w="11900" cap="flat" cmpd="sng">
                      <a:solidFill>
                        <a:srgbClr val="CCCCCC"/>
                      </a:solidFill>
                      <a:prstDash val="solid"/>
                      <a:round/>
                      <a:headEnd type="none" w="sm" len="sm"/>
                      <a:tailEnd type="none" w="sm" len="sm"/>
                    </a:lnT>
                    <a:lnB w="11900" cap="flat" cmpd="sng">
                      <a:solidFill>
                        <a:srgbClr val="CCCCCC"/>
                      </a:solidFill>
                      <a:prstDash val="solid"/>
                      <a:round/>
                      <a:headEnd type="none" w="sm" len="sm"/>
                      <a:tailEnd type="none" w="sm" len="sm"/>
                    </a:lnB>
                    <a:solidFill>
                      <a:srgbClr val="CFE2F3"/>
                    </a:solidFill>
                  </a:tcPr>
                </a:tc>
                <a:tc>
                  <a:txBody>
                    <a:bodyPr/>
                    <a:lstStyle/>
                    <a:p>
                      <a:pPr marL="0" lvl="0" indent="0" algn="l" rtl="0">
                        <a:lnSpc>
                          <a:spcPct val="115000"/>
                        </a:lnSpc>
                        <a:spcBef>
                          <a:spcPts val="0"/>
                        </a:spcBef>
                        <a:spcAft>
                          <a:spcPts val="0"/>
                        </a:spcAft>
                        <a:buNone/>
                      </a:pPr>
                      <a:r>
                        <a:rPr lang="en-GB" sz="900">
                          <a:latin typeface="Open Sans"/>
                          <a:ea typeface="Open Sans"/>
                          <a:cs typeface="Open Sans"/>
                          <a:sym typeface="Open Sans"/>
                        </a:rPr>
                        <a:t>Catch up bill received</a:t>
                      </a:r>
                      <a:endParaRPr sz="900">
                        <a:latin typeface="Open Sans"/>
                        <a:ea typeface="Open Sans"/>
                        <a:cs typeface="Open Sans"/>
                        <a:sym typeface="Open Sans"/>
                      </a:endParaRPr>
                    </a:p>
                  </a:txBody>
                  <a:tcPr marL="25718" marR="25718" marT="17145" marB="17145" anchor="b">
                    <a:lnL w="11900" cap="flat" cmpd="sng">
                      <a:solidFill>
                        <a:srgbClr val="CCCCCC"/>
                      </a:solidFill>
                      <a:prstDash val="solid"/>
                      <a:round/>
                      <a:headEnd type="none" w="sm" len="sm"/>
                      <a:tailEnd type="none" w="sm" len="sm"/>
                    </a:lnL>
                    <a:lnR w="11900" cap="flat" cmpd="sng">
                      <a:solidFill>
                        <a:srgbClr val="CCCCCC"/>
                      </a:solidFill>
                      <a:prstDash val="solid"/>
                      <a:round/>
                      <a:headEnd type="none" w="sm" len="sm"/>
                      <a:tailEnd type="none" w="sm" len="sm"/>
                    </a:lnR>
                    <a:lnT w="11900" cap="flat" cmpd="sng">
                      <a:solidFill>
                        <a:srgbClr val="CCCCCC"/>
                      </a:solidFill>
                      <a:prstDash val="solid"/>
                      <a:round/>
                      <a:headEnd type="none" w="sm" len="sm"/>
                      <a:tailEnd type="none" w="sm" len="sm"/>
                    </a:lnT>
                    <a:lnB w="11900" cap="flat" cmpd="sng">
                      <a:solidFill>
                        <a:srgbClr val="CCCCCC"/>
                      </a:solidFill>
                      <a:prstDash val="solid"/>
                      <a:round/>
                      <a:headEnd type="none" w="sm" len="sm"/>
                      <a:tailEnd type="none" w="sm" len="sm"/>
                    </a:lnB>
                    <a:solidFill>
                      <a:srgbClr val="D0E0E3"/>
                    </a:solidFill>
                  </a:tcPr>
                </a:tc>
                <a:tc>
                  <a:txBody>
                    <a:bodyPr/>
                    <a:lstStyle/>
                    <a:p>
                      <a:pPr marL="0" lvl="0" indent="0" algn="ctr" rtl="0">
                        <a:lnSpc>
                          <a:spcPct val="115000"/>
                        </a:lnSpc>
                        <a:spcBef>
                          <a:spcPts val="0"/>
                        </a:spcBef>
                        <a:spcAft>
                          <a:spcPts val="0"/>
                        </a:spcAft>
                        <a:buNone/>
                      </a:pPr>
                      <a:r>
                        <a:rPr lang="en-GB" sz="900">
                          <a:latin typeface="Open Sans"/>
                          <a:ea typeface="Open Sans"/>
                          <a:cs typeface="Open Sans"/>
                          <a:sym typeface="Open Sans"/>
                        </a:rPr>
                        <a:t>26</a:t>
                      </a:r>
                      <a:endParaRPr sz="900">
                        <a:latin typeface="Open Sans"/>
                        <a:ea typeface="Open Sans"/>
                        <a:cs typeface="Open Sans"/>
                        <a:sym typeface="Open Sans"/>
                      </a:endParaRPr>
                    </a:p>
                  </a:txBody>
                  <a:tcPr marL="25718" marR="25718" marT="17145" marB="17145" anchor="b">
                    <a:lnL w="11900" cap="flat" cmpd="sng">
                      <a:solidFill>
                        <a:srgbClr val="CCCCCC"/>
                      </a:solidFill>
                      <a:prstDash val="solid"/>
                      <a:round/>
                      <a:headEnd type="none" w="sm" len="sm"/>
                      <a:tailEnd type="none" w="sm" len="sm"/>
                    </a:lnL>
                    <a:lnR w="11900" cap="flat" cmpd="sng">
                      <a:solidFill>
                        <a:srgbClr val="CCCCCC"/>
                      </a:solidFill>
                      <a:prstDash val="solid"/>
                      <a:round/>
                      <a:headEnd type="none" w="sm" len="sm"/>
                      <a:tailEnd type="none" w="sm" len="sm"/>
                    </a:lnR>
                    <a:lnT w="11900" cap="flat" cmpd="sng">
                      <a:solidFill>
                        <a:srgbClr val="CCCCCC"/>
                      </a:solidFill>
                      <a:prstDash val="solid"/>
                      <a:round/>
                      <a:headEnd type="none" w="sm" len="sm"/>
                      <a:tailEnd type="none" w="sm" len="sm"/>
                    </a:lnT>
                    <a:lnB w="11900" cap="flat" cmpd="sng">
                      <a:solidFill>
                        <a:srgbClr val="CCCCCC"/>
                      </a:solidFill>
                      <a:prstDash val="solid"/>
                      <a:round/>
                      <a:headEnd type="none" w="sm" len="sm"/>
                      <a:tailEnd type="none" w="sm" len="sm"/>
                    </a:lnB>
                    <a:solidFill>
                      <a:srgbClr val="D0E0E3"/>
                    </a:solidFill>
                  </a:tcPr>
                </a:tc>
                <a:extLst>
                  <a:ext uri="{0D108BD9-81ED-4DB2-BD59-A6C34878D82A}">
                    <a16:rowId xmlns:a16="http://schemas.microsoft.com/office/drawing/2014/main" val="10009"/>
                  </a:ext>
                </a:extLst>
              </a:tr>
              <a:tr h="247298">
                <a:tc>
                  <a:txBody>
                    <a:bodyPr/>
                    <a:lstStyle/>
                    <a:p>
                      <a:pPr marL="0" lvl="0" indent="0" algn="l" rtl="0">
                        <a:lnSpc>
                          <a:spcPct val="115000"/>
                        </a:lnSpc>
                        <a:spcBef>
                          <a:spcPts val="0"/>
                        </a:spcBef>
                        <a:spcAft>
                          <a:spcPts val="0"/>
                        </a:spcAft>
                        <a:buNone/>
                      </a:pPr>
                      <a:r>
                        <a:rPr lang="en-GB" sz="900">
                          <a:latin typeface="Open Sans"/>
                          <a:ea typeface="Open Sans"/>
                          <a:cs typeface="Open Sans"/>
                          <a:sym typeface="Open Sans"/>
                        </a:rPr>
                        <a:t>Final account reconciliation</a:t>
                      </a:r>
                      <a:endParaRPr sz="900">
                        <a:latin typeface="Open Sans"/>
                        <a:ea typeface="Open Sans"/>
                        <a:cs typeface="Open Sans"/>
                        <a:sym typeface="Open Sans"/>
                      </a:endParaRPr>
                    </a:p>
                  </a:txBody>
                  <a:tcPr marL="25718" marR="25718" marT="17145" marB="17145" anchor="b">
                    <a:lnL w="11900" cap="flat" cmpd="sng">
                      <a:solidFill>
                        <a:srgbClr val="CCCCCC"/>
                      </a:solidFill>
                      <a:prstDash val="solid"/>
                      <a:round/>
                      <a:headEnd type="none" w="sm" len="sm"/>
                      <a:tailEnd type="none" w="sm" len="sm"/>
                    </a:lnL>
                    <a:lnR w="11900" cap="flat" cmpd="sng">
                      <a:solidFill>
                        <a:srgbClr val="CCCCCC"/>
                      </a:solidFill>
                      <a:prstDash val="solid"/>
                      <a:round/>
                      <a:headEnd type="none" w="sm" len="sm"/>
                      <a:tailEnd type="none" w="sm" len="sm"/>
                    </a:lnR>
                    <a:lnT w="11900" cap="flat" cmpd="sng">
                      <a:solidFill>
                        <a:srgbClr val="CCCCCC"/>
                      </a:solidFill>
                      <a:prstDash val="solid"/>
                      <a:round/>
                      <a:headEnd type="none" w="sm" len="sm"/>
                      <a:tailEnd type="none" w="sm" len="sm"/>
                    </a:lnT>
                    <a:lnB w="11900"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GB" sz="900">
                          <a:latin typeface="Open Sans"/>
                          <a:ea typeface="Open Sans"/>
                          <a:cs typeface="Open Sans"/>
                          <a:sym typeface="Open Sans"/>
                        </a:rPr>
                        <a:t>500</a:t>
                      </a:r>
                      <a:endParaRPr sz="900">
                        <a:latin typeface="Open Sans"/>
                        <a:ea typeface="Open Sans"/>
                        <a:cs typeface="Open Sans"/>
                        <a:sym typeface="Open Sans"/>
                      </a:endParaRPr>
                    </a:p>
                  </a:txBody>
                  <a:tcPr marL="25718" marR="25718" marT="17145" marB="17145" anchor="b">
                    <a:lnL w="11900" cap="flat" cmpd="sng">
                      <a:solidFill>
                        <a:srgbClr val="CCCCCC"/>
                      </a:solidFill>
                      <a:prstDash val="solid"/>
                      <a:round/>
                      <a:headEnd type="none" w="sm" len="sm"/>
                      <a:tailEnd type="none" w="sm" len="sm"/>
                    </a:lnL>
                    <a:lnR w="11900" cap="flat" cmpd="sng">
                      <a:solidFill>
                        <a:srgbClr val="CCCCCC"/>
                      </a:solidFill>
                      <a:prstDash val="solid"/>
                      <a:round/>
                      <a:headEnd type="none" w="sm" len="sm"/>
                      <a:tailEnd type="none" w="sm" len="sm"/>
                    </a:lnR>
                    <a:lnT w="11900" cap="flat" cmpd="sng">
                      <a:solidFill>
                        <a:srgbClr val="CCCCCC"/>
                      </a:solidFill>
                      <a:prstDash val="solid"/>
                      <a:round/>
                      <a:headEnd type="none" w="sm" len="sm"/>
                      <a:tailEnd type="none" w="sm" len="sm"/>
                    </a:lnT>
                    <a:lnB w="11900" cap="flat" cmpd="sng">
                      <a:solidFill>
                        <a:srgbClr val="CCCCCC"/>
                      </a:solidFill>
                      <a:prstDash val="solid"/>
                      <a:round/>
                      <a:headEnd type="none" w="sm" len="sm"/>
                      <a:tailEnd type="none" w="sm" len="sm"/>
                    </a:lnB>
                    <a:solidFill>
                      <a:srgbClr val="CFE2F3"/>
                    </a:solidFill>
                  </a:tcPr>
                </a:tc>
                <a:tc>
                  <a:txBody>
                    <a:bodyPr/>
                    <a:lstStyle/>
                    <a:p>
                      <a:pPr marL="0" lvl="0" indent="0" algn="l" rtl="0">
                        <a:lnSpc>
                          <a:spcPct val="115000"/>
                        </a:lnSpc>
                        <a:spcBef>
                          <a:spcPts val="0"/>
                        </a:spcBef>
                        <a:spcAft>
                          <a:spcPts val="0"/>
                        </a:spcAft>
                        <a:buNone/>
                      </a:pPr>
                      <a:r>
                        <a:rPr lang="en-GB" sz="900">
                          <a:latin typeface="Open Sans"/>
                          <a:ea typeface="Open Sans"/>
                          <a:cs typeface="Open Sans"/>
                          <a:sym typeface="Open Sans"/>
                        </a:rPr>
                        <a:t>Domestic supply disconnected</a:t>
                      </a:r>
                      <a:endParaRPr sz="900">
                        <a:latin typeface="Open Sans"/>
                        <a:ea typeface="Open Sans"/>
                        <a:cs typeface="Open Sans"/>
                        <a:sym typeface="Open Sans"/>
                      </a:endParaRPr>
                    </a:p>
                  </a:txBody>
                  <a:tcPr marL="25718" marR="25718" marT="17145" marB="17145" anchor="b">
                    <a:lnL w="11900" cap="flat" cmpd="sng">
                      <a:solidFill>
                        <a:srgbClr val="CCCCCC"/>
                      </a:solidFill>
                      <a:prstDash val="solid"/>
                      <a:round/>
                      <a:headEnd type="none" w="sm" len="sm"/>
                      <a:tailEnd type="none" w="sm" len="sm"/>
                    </a:lnL>
                    <a:lnR w="11900" cap="flat" cmpd="sng">
                      <a:solidFill>
                        <a:srgbClr val="CCCCCC"/>
                      </a:solidFill>
                      <a:prstDash val="solid"/>
                      <a:round/>
                      <a:headEnd type="none" w="sm" len="sm"/>
                      <a:tailEnd type="none" w="sm" len="sm"/>
                    </a:lnR>
                    <a:lnT w="11900" cap="flat" cmpd="sng">
                      <a:solidFill>
                        <a:srgbClr val="CCCCCC"/>
                      </a:solidFill>
                      <a:prstDash val="solid"/>
                      <a:round/>
                      <a:headEnd type="none" w="sm" len="sm"/>
                      <a:tailEnd type="none" w="sm" len="sm"/>
                    </a:lnT>
                    <a:lnB w="11900" cap="flat" cmpd="sng">
                      <a:solidFill>
                        <a:srgbClr val="CCCCCC"/>
                      </a:solidFill>
                      <a:prstDash val="solid"/>
                      <a:round/>
                      <a:headEnd type="none" w="sm" len="sm"/>
                      <a:tailEnd type="none" w="sm" len="sm"/>
                    </a:lnB>
                    <a:solidFill>
                      <a:srgbClr val="D0E0E3"/>
                    </a:solidFill>
                  </a:tcPr>
                </a:tc>
                <a:tc>
                  <a:txBody>
                    <a:bodyPr/>
                    <a:lstStyle/>
                    <a:p>
                      <a:pPr marL="0" lvl="0" indent="0" algn="ctr" rtl="0">
                        <a:lnSpc>
                          <a:spcPct val="115000"/>
                        </a:lnSpc>
                        <a:spcBef>
                          <a:spcPts val="0"/>
                        </a:spcBef>
                        <a:spcAft>
                          <a:spcPts val="0"/>
                        </a:spcAft>
                        <a:buNone/>
                      </a:pPr>
                      <a:r>
                        <a:rPr lang="en-GB" sz="900">
                          <a:latin typeface="Open Sans"/>
                          <a:ea typeface="Open Sans"/>
                          <a:cs typeface="Open Sans"/>
                          <a:sym typeface="Open Sans"/>
                        </a:rPr>
                        <a:t>25</a:t>
                      </a:r>
                      <a:endParaRPr sz="900">
                        <a:latin typeface="Open Sans"/>
                        <a:ea typeface="Open Sans"/>
                        <a:cs typeface="Open Sans"/>
                        <a:sym typeface="Open Sans"/>
                      </a:endParaRPr>
                    </a:p>
                  </a:txBody>
                  <a:tcPr marL="25718" marR="25718" marT="17145" marB="17145" anchor="b">
                    <a:lnL w="11900" cap="flat" cmpd="sng">
                      <a:solidFill>
                        <a:srgbClr val="CCCCCC"/>
                      </a:solidFill>
                      <a:prstDash val="solid"/>
                      <a:round/>
                      <a:headEnd type="none" w="sm" len="sm"/>
                      <a:tailEnd type="none" w="sm" len="sm"/>
                    </a:lnL>
                    <a:lnR w="11900" cap="flat" cmpd="sng">
                      <a:solidFill>
                        <a:srgbClr val="CCCCCC"/>
                      </a:solidFill>
                      <a:prstDash val="solid"/>
                      <a:round/>
                      <a:headEnd type="none" w="sm" len="sm"/>
                      <a:tailEnd type="none" w="sm" len="sm"/>
                    </a:lnR>
                    <a:lnT w="11900" cap="flat" cmpd="sng">
                      <a:solidFill>
                        <a:srgbClr val="CCCCCC"/>
                      </a:solidFill>
                      <a:prstDash val="solid"/>
                      <a:round/>
                      <a:headEnd type="none" w="sm" len="sm"/>
                      <a:tailEnd type="none" w="sm" len="sm"/>
                    </a:lnT>
                    <a:lnB w="11900" cap="flat" cmpd="sng">
                      <a:solidFill>
                        <a:srgbClr val="CCCCCC"/>
                      </a:solidFill>
                      <a:prstDash val="solid"/>
                      <a:round/>
                      <a:headEnd type="none" w="sm" len="sm"/>
                      <a:tailEnd type="none" w="sm" len="sm"/>
                    </a:lnB>
                    <a:solidFill>
                      <a:srgbClr val="D0E0E3"/>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38280087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40"/>
          <p:cNvSpPr txBox="1">
            <a:spLocks noGrp="1"/>
          </p:cNvSpPr>
          <p:nvPr>
            <p:ph type="title"/>
          </p:nvPr>
        </p:nvSpPr>
        <p:spPr>
          <a:xfrm>
            <a:off x="868680" y="334942"/>
            <a:ext cx="7406640" cy="857520"/>
          </a:xfrm>
          <a:prstGeom prst="rect">
            <a:avLst/>
          </a:prstGeom>
        </p:spPr>
        <p:txBody>
          <a:bodyPr spcFirstLastPara="1" wrap="square" lIns="82283" tIns="82283" rIns="82283" bIns="82283" anchor="t" anchorCtr="0">
            <a:normAutofit/>
          </a:bodyPr>
          <a:lstStyle/>
          <a:p>
            <a:pPr marL="0" lvl="0" indent="0" algn="l" rtl="0">
              <a:spcBef>
                <a:spcPts val="0"/>
              </a:spcBef>
              <a:spcAft>
                <a:spcPts val="0"/>
              </a:spcAft>
              <a:buNone/>
            </a:pPr>
            <a:r>
              <a:rPr lang="en-GB"/>
              <a:t>Signposted cases</a:t>
            </a:r>
            <a:endParaRPr/>
          </a:p>
        </p:txBody>
      </p:sp>
      <p:graphicFrame>
        <p:nvGraphicFramePr>
          <p:cNvPr id="195" name="Google Shape;195;p40"/>
          <p:cNvGraphicFramePr/>
          <p:nvPr/>
        </p:nvGraphicFramePr>
        <p:xfrm>
          <a:off x="606870" y="1192455"/>
          <a:ext cx="7930239" cy="1720706"/>
        </p:xfrm>
        <a:graphic>
          <a:graphicData uri="http://schemas.openxmlformats.org/drawingml/2006/table">
            <a:tbl>
              <a:tblPr>
                <a:noFill/>
              </a:tblPr>
              <a:tblGrid>
                <a:gridCol w="2332035">
                  <a:extLst>
                    <a:ext uri="{9D8B030D-6E8A-4147-A177-3AD203B41FA5}">
                      <a16:colId xmlns:a16="http://schemas.microsoft.com/office/drawing/2014/main" val="20000"/>
                    </a:ext>
                  </a:extLst>
                </a:gridCol>
                <a:gridCol w="908528">
                  <a:extLst>
                    <a:ext uri="{9D8B030D-6E8A-4147-A177-3AD203B41FA5}">
                      <a16:colId xmlns:a16="http://schemas.microsoft.com/office/drawing/2014/main" val="20001"/>
                    </a:ext>
                  </a:extLst>
                </a:gridCol>
                <a:gridCol w="883665">
                  <a:extLst>
                    <a:ext uri="{9D8B030D-6E8A-4147-A177-3AD203B41FA5}">
                      <a16:colId xmlns:a16="http://schemas.microsoft.com/office/drawing/2014/main" val="20002"/>
                    </a:ext>
                  </a:extLst>
                </a:gridCol>
                <a:gridCol w="2077943">
                  <a:extLst>
                    <a:ext uri="{9D8B030D-6E8A-4147-A177-3AD203B41FA5}">
                      <a16:colId xmlns:a16="http://schemas.microsoft.com/office/drawing/2014/main" val="20003"/>
                    </a:ext>
                  </a:extLst>
                </a:gridCol>
                <a:gridCol w="841725">
                  <a:extLst>
                    <a:ext uri="{9D8B030D-6E8A-4147-A177-3AD203B41FA5}">
                      <a16:colId xmlns:a16="http://schemas.microsoft.com/office/drawing/2014/main" val="20004"/>
                    </a:ext>
                  </a:extLst>
                </a:gridCol>
                <a:gridCol w="886343">
                  <a:extLst>
                    <a:ext uri="{9D8B030D-6E8A-4147-A177-3AD203B41FA5}">
                      <a16:colId xmlns:a16="http://schemas.microsoft.com/office/drawing/2014/main" val="20005"/>
                    </a:ext>
                  </a:extLst>
                </a:gridCol>
              </a:tblGrid>
              <a:tr h="182080">
                <a:tc rowSpan="2">
                  <a:txBody>
                    <a:bodyPr/>
                    <a:lstStyle/>
                    <a:p>
                      <a:pPr marL="0" lvl="0" indent="0" algn="ctr" rtl="0">
                        <a:lnSpc>
                          <a:spcPct val="115000"/>
                        </a:lnSpc>
                        <a:spcBef>
                          <a:spcPts val="0"/>
                        </a:spcBef>
                        <a:spcAft>
                          <a:spcPts val="0"/>
                        </a:spcAft>
                        <a:buNone/>
                      </a:pPr>
                      <a:r>
                        <a:rPr lang="en-GB" sz="900" b="1">
                          <a:solidFill>
                            <a:srgbClr val="FFFFFF"/>
                          </a:solidFill>
                          <a:latin typeface="Open Sans"/>
                          <a:ea typeface="Open Sans"/>
                          <a:cs typeface="Open Sans"/>
                          <a:sym typeface="Open Sans"/>
                        </a:rPr>
                        <a:t>Signposting agency</a:t>
                      </a:r>
                      <a:endParaRPr sz="900" b="1">
                        <a:solidFill>
                          <a:srgbClr val="FFFFFF"/>
                        </a:solidFill>
                        <a:latin typeface="Open Sans"/>
                        <a:ea typeface="Open Sans"/>
                        <a:cs typeface="Open Sans"/>
                        <a:sym typeface="Open Sans"/>
                      </a:endParaRPr>
                    </a:p>
                  </a:txBody>
                  <a:tcPr marL="82296" marR="82296" marT="41148" marB="41148" anchor="ctr">
                    <a:lnL w="8650" cap="flat" cmpd="sng">
                      <a:solidFill>
                        <a:srgbClr val="CBD1E5"/>
                      </a:solidFill>
                      <a:prstDash val="solid"/>
                      <a:round/>
                      <a:headEnd type="none" w="sm" len="sm"/>
                      <a:tailEnd type="none" w="sm" len="sm"/>
                    </a:lnL>
                    <a:lnR w="8650" cap="flat" cmpd="sng">
                      <a:solidFill>
                        <a:srgbClr val="CBD1E5"/>
                      </a:solidFill>
                      <a:prstDash val="solid"/>
                      <a:round/>
                      <a:headEnd type="none" w="sm" len="sm"/>
                      <a:tailEnd type="none" w="sm" len="sm"/>
                    </a:lnR>
                    <a:lnT w="8650" cap="flat" cmpd="sng">
                      <a:solidFill>
                        <a:srgbClr val="CBD1E5"/>
                      </a:solidFill>
                      <a:prstDash val="solid"/>
                      <a:round/>
                      <a:headEnd type="none" w="sm" len="sm"/>
                      <a:tailEnd type="none" w="sm" len="sm"/>
                    </a:lnT>
                    <a:lnB w="8650" cap="flat" cmpd="sng">
                      <a:solidFill>
                        <a:srgbClr val="CBD1E5"/>
                      </a:solidFill>
                      <a:prstDash val="solid"/>
                      <a:round/>
                      <a:headEnd type="none" w="sm" len="sm"/>
                      <a:tailEnd type="none" w="sm" len="sm"/>
                    </a:lnB>
                    <a:solidFill>
                      <a:srgbClr val="004B88"/>
                    </a:solidFill>
                  </a:tcPr>
                </a:tc>
                <a:tc gridSpan="2">
                  <a:txBody>
                    <a:bodyPr/>
                    <a:lstStyle/>
                    <a:p>
                      <a:pPr marL="0" lvl="0" indent="0" algn="ctr" rtl="0">
                        <a:lnSpc>
                          <a:spcPct val="115000"/>
                        </a:lnSpc>
                        <a:spcBef>
                          <a:spcPts val="0"/>
                        </a:spcBef>
                        <a:spcAft>
                          <a:spcPts val="0"/>
                        </a:spcAft>
                        <a:buNone/>
                      </a:pPr>
                      <a:r>
                        <a:rPr lang="en-GB" sz="900" b="1">
                          <a:solidFill>
                            <a:srgbClr val="FFFFFF"/>
                          </a:solidFill>
                          <a:latin typeface="Open Sans"/>
                          <a:ea typeface="Open Sans"/>
                          <a:cs typeface="Open Sans"/>
                          <a:sym typeface="Open Sans"/>
                        </a:rPr>
                        <a:t>Apr-Sep 23</a:t>
                      </a:r>
                      <a:endParaRPr sz="900" b="1">
                        <a:solidFill>
                          <a:srgbClr val="FFFFFF"/>
                        </a:solidFill>
                        <a:latin typeface="Open Sans"/>
                        <a:ea typeface="Open Sans"/>
                        <a:cs typeface="Open Sans"/>
                        <a:sym typeface="Open Sans"/>
                      </a:endParaRPr>
                    </a:p>
                  </a:txBody>
                  <a:tcPr marL="82296" marR="82296" marT="41148" marB="41148" anchor="b">
                    <a:lnL w="8650" cap="flat" cmpd="sng">
                      <a:solidFill>
                        <a:srgbClr val="CBD1E5"/>
                      </a:solidFill>
                      <a:prstDash val="solid"/>
                      <a:round/>
                      <a:headEnd type="none" w="sm" len="sm"/>
                      <a:tailEnd type="none" w="sm" len="sm"/>
                    </a:lnL>
                    <a:lnR w="8650" cap="flat" cmpd="sng">
                      <a:solidFill>
                        <a:srgbClr val="CBD1E5"/>
                      </a:solidFill>
                      <a:prstDash val="solid"/>
                      <a:round/>
                      <a:headEnd type="none" w="sm" len="sm"/>
                      <a:tailEnd type="none" w="sm" len="sm"/>
                    </a:lnR>
                    <a:lnT w="8650" cap="flat" cmpd="sng">
                      <a:solidFill>
                        <a:srgbClr val="CBD1E5"/>
                      </a:solidFill>
                      <a:prstDash val="solid"/>
                      <a:round/>
                      <a:headEnd type="none" w="sm" len="sm"/>
                      <a:tailEnd type="none" w="sm" len="sm"/>
                    </a:lnT>
                    <a:lnB w="8650" cap="flat" cmpd="sng">
                      <a:solidFill>
                        <a:srgbClr val="CBD1E5"/>
                      </a:solidFill>
                      <a:prstDash val="solid"/>
                      <a:round/>
                      <a:headEnd type="none" w="sm" len="sm"/>
                      <a:tailEnd type="none" w="sm" len="sm"/>
                    </a:lnB>
                    <a:solidFill>
                      <a:srgbClr val="004B88"/>
                    </a:solidFill>
                  </a:tcPr>
                </a:tc>
                <a:tc hMerge="1">
                  <a:txBody>
                    <a:bodyPr/>
                    <a:lstStyle/>
                    <a:p>
                      <a:endParaRPr lang="en-US"/>
                    </a:p>
                  </a:txBody>
                  <a:tcPr/>
                </a:tc>
                <a:tc rowSpan="2">
                  <a:txBody>
                    <a:bodyPr/>
                    <a:lstStyle/>
                    <a:p>
                      <a:pPr marL="0" lvl="0" indent="0" algn="ctr" rtl="0">
                        <a:lnSpc>
                          <a:spcPct val="115000"/>
                        </a:lnSpc>
                        <a:spcBef>
                          <a:spcPts val="0"/>
                        </a:spcBef>
                        <a:spcAft>
                          <a:spcPts val="0"/>
                        </a:spcAft>
                        <a:buNone/>
                      </a:pPr>
                      <a:r>
                        <a:rPr lang="en-GB" sz="900" b="1">
                          <a:solidFill>
                            <a:srgbClr val="FFFFFF"/>
                          </a:solidFill>
                          <a:latin typeface="Open Sans"/>
                          <a:ea typeface="Open Sans"/>
                          <a:cs typeface="Open Sans"/>
                          <a:sym typeface="Open Sans"/>
                        </a:rPr>
                        <a:t>Signposting agency</a:t>
                      </a:r>
                      <a:endParaRPr sz="900" b="1">
                        <a:solidFill>
                          <a:srgbClr val="FFFFFF"/>
                        </a:solidFill>
                        <a:latin typeface="Open Sans"/>
                        <a:ea typeface="Open Sans"/>
                        <a:cs typeface="Open Sans"/>
                        <a:sym typeface="Open Sans"/>
                      </a:endParaRPr>
                    </a:p>
                  </a:txBody>
                  <a:tcPr marL="82296" marR="82296" marT="41148" marB="41148" anchor="ctr">
                    <a:lnL w="8650" cap="flat" cmpd="sng">
                      <a:solidFill>
                        <a:srgbClr val="CBD1E5"/>
                      </a:solidFill>
                      <a:prstDash val="solid"/>
                      <a:round/>
                      <a:headEnd type="none" w="sm" len="sm"/>
                      <a:tailEnd type="none" w="sm" len="sm"/>
                    </a:lnL>
                    <a:lnR w="8650" cap="flat" cmpd="sng">
                      <a:solidFill>
                        <a:srgbClr val="CBD1E5"/>
                      </a:solidFill>
                      <a:prstDash val="solid"/>
                      <a:round/>
                      <a:headEnd type="none" w="sm" len="sm"/>
                      <a:tailEnd type="none" w="sm" len="sm"/>
                    </a:lnR>
                    <a:lnT w="8650" cap="flat" cmpd="sng">
                      <a:solidFill>
                        <a:srgbClr val="CBD1E5"/>
                      </a:solidFill>
                      <a:prstDash val="solid"/>
                      <a:round/>
                      <a:headEnd type="none" w="sm" len="sm"/>
                      <a:tailEnd type="none" w="sm" len="sm"/>
                    </a:lnT>
                    <a:lnB w="8650" cap="flat" cmpd="sng">
                      <a:solidFill>
                        <a:srgbClr val="CBD1E5"/>
                      </a:solidFill>
                      <a:prstDash val="solid"/>
                      <a:round/>
                      <a:headEnd type="none" w="sm" len="sm"/>
                      <a:tailEnd type="none" w="sm" len="sm"/>
                    </a:lnB>
                    <a:solidFill>
                      <a:srgbClr val="004B88"/>
                    </a:solidFill>
                  </a:tcPr>
                </a:tc>
                <a:tc gridSpan="2">
                  <a:txBody>
                    <a:bodyPr/>
                    <a:lstStyle/>
                    <a:p>
                      <a:pPr marL="0" lvl="0" indent="0" algn="ctr" rtl="0">
                        <a:lnSpc>
                          <a:spcPct val="115000"/>
                        </a:lnSpc>
                        <a:spcBef>
                          <a:spcPts val="0"/>
                        </a:spcBef>
                        <a:spcAft>
                          <a:spcPts val="0"/>
                        </a:spcAft>
                        <a:buNone/>
                      </a:pPr>
                      <a:r>
                        <a:rPr lang="en-GB" sz="900" b="1">
                          <a:solidFill>
                            <a:srgbClr val="FFFFFF"/>
                          </a:solidFill>
                          <a:latin typeface="Open Sans"/>
                          <a:ea typeface="Open Sans"/>
                          <a:cs typeface="Open Sans"/>
                          <a:sym typeface="Open Sans"/>
                        </a:rPr>
                        <a:t>Apr-Sep 22</a:t>
                      </a:r>
                      <a:endParaRPr sz="900" b="1">
                        <a:solidFill>
                          <a:srgbClr val="FFFFFF"/>
                        </a:solidFill>
                        <a:latin typeface="Open Sans"/>
                        <a:ea typeface="Open Sans"/>
                        <a:cs typeface="Open Sans"/>
                        <a:sym typeface="Open Sans"/>
                      </a:endParaRPr>
                    </a:p>
                  </a:txBody>
                  <a:tcPr marL="82296" marR="82296" marT="41148" marB="41148" anchor="ctr">
                    <a:lnL w="8650" cap="flat" cmpd="sng">
                      <a:solidFill>
                        <a:srgbClr val="CBD1E5"/>
                      </a:solidFill>
                      <a:prstDash val="solid"/>
                      <a:round/>
                      <a:headEnd type="none" w="sm" len="sm"/>
                      <a:tailEnd type="none" w="sm" len="sm"/>
                    </a:lnL>
                    <a:lnR w="8650" cap="flat" cmpd="sng">
                      <a:solidFill>
                        <a:srgbClr val="CBD1E5"/>
                      </a:solidFill>
                      <a:prstDash val="solid"/>
                      <a:round/>
                      <a:headEnd type="none" w="sm" len="sm"/>
                      <a:tailEnd type="none" w="sm" len="sm"/>
                    </a:lnR>
                    <a:lnT w="8650" cap="flat" cmpd="sng">
                      <a:solidFill>
                        <a:srgbClr val="CBD1E5"/>
                      </a:solidFill>
                      <a:prstDash val="solid"/>
                      <a:round/>
                      <a:headEnd type="none" w="sm" len="sm"/>
                      <a:tailEnd type="none" w="sm" len="sm"/>
                    </a:lnT>
                    <a:lnB w="8650" cap="flat" cmpd="sng">
                      <a:solidFill>
                        <a:srgbClr val="CBD1E5"/>
                      </a:solidFill>
                      <a:prstDash val="solid"/>
                      <a:round/>
                      <a:headEnd type="none" w="sm" len="sm"/>
                      <a:tailEnd type="none" w="sm" len="sm"/>
                    </a:lnB>
                    <a:solidFill>
                      <a:srgbClr val="004B88"/>
                    </a:solidFill>
                  </a:tcPr>
                </a:tc>
                <a:tc hMerge="1">
                  <a:txBody>
                    <a:bodyPr/>
                    <a:lstStyle/>
                    <a:p>
                      <a:endParaRPr lang="en-US"/>
                    </a:p>
                  </a:txBody>
                  <a:tcPr/>
                </a:tc>
                <a:extLst>
                  <a:ext uri="{0D108BD9-81ED-4DB2-BD59-A6C34878D82A}">
                    <a16:rowId xmlns:a16="http://schemas.microsoft.com/office/drawing/2014/main" val="10000"/>
                  </a:ext>
                </a:extLst>
              </a:tr>
              <a:tr h="182080">
                <a:tc vMerge="1">
                  <a:txBody>
                    <a:bodyPr/>
                    <a:lstStyle/>
                    <a:p>
                      <a:endParaRPr lang="en-US"/>
                    </a:p>
                  </a:txBody>
                  <a:tcPr/>
                </a:tc>
                <a:tc>
                  <a:txBody>
                    <a:bodyPr/>
                    <a:lstStyle/>
                    <a:p>
                      <a:pPr marL="0" lvl="0" indent="0" algn="ctr" rtl="0">
                        <a:lnSpc>
                          <a:spcPct val="115000"/>
                        </a:lnSpc>
                        <a:spcBef>
                          <a:spcPts val="0"/>
                        </a:spcBef>
                        <a:spcAft>
                          <a:spcPts val="0"/>
                        </a:spcAft>
                        <a:buNone/>
                      </a:pPr>
                      <a:r>
                        <a:rPr lang="en-GB" sz="900" b="1">
                          <a:solidFill>
                            <a:srgbClr val="FFFFFF"/>
                          </a:solidFill>
                          <a:latin typeface="Open Sans"/>
                          <a:ea typeface="Open Sans"/>
                          <a:cs typeface="Open Sans"/>
                          <a:sym typeface="Open Sans"/>
                        </a:rPr>
                        <a:t>Signposts</a:t>
                      </a:r>
                      <a:endParaRPr sz="900" b="1">
                        <a:solidFill>
                          <a:srgbClr val="FFFFFF"/>
                        </a:solidFill>
                        <a:latin typeface="Open Sans"/>
                        <a:ea typeface="Open Sans"/>
                        <a:cs typeface="Open Sans"/>
                        <a:sym typeface="Open Sans"/>
                      </a:endParaRPr>
                    </a:p>
                  </a:txBody>
                  <a:tcPr marL="25718" marR="25718" marT="17145" marB="17145" anchor="b">
                    <a:lnL w="8650" cap="flat" cmpd="sng">
                      <a:solidFill>
                        <a:srgbClr val="CBD1E5"/>
                      </a:solidFill>
                      <a:prstDash val="solid"/>
                      <a:round/>
                      <a:headEnd type="none" w="sm" len="sm"/>
                      <a:tailEnd type="none" w="sm" len="sm"/>
                    </a:lnL>
                    <a:lnR w="8650" cap="flat" cmpd="sng">
                      <a:solidFill>
                        <a:srgbClr val="CBD1E5"/>
                      </a:solidFill>
                      <a:prstDash val="solid"/>
                      <a:round/>
                      <a:headEnd type="none" w="sm" len="sm"/>
                      <a:tailEnd type="none" w="sm" len="sm"/>
                    </a:lnR>
                    <a:lnT w="8650" cap="flat" cmpd="sng">
                      <a:solidFill>
                        <a:srgbClr val="CBD1E5"/>
                      </a:solidFill>
                      <a:prstDash val="solid"/>
                      <a:round/>
                      <a:headEnd type="none" w="sm" len="sm"/>
                      <a:tailEnd type="none" w="sm" len="sm"/>
                    </a:lnT>
                    <a:lnB w="8650" cap="flat" cmpd="sng">
                      <a:solidFill>
                        <a:srgbClr val="CBD1E5"/>
                      </a:solidFill>
                      <a:prstDash val="solid"/>
                      <a:round/>
                      <a:headEnd type="none" w="sm" len="sm"/>
                      <a:tailEnd type="none" w="sm" len="sm"/>
                    </a:lnB>
                    <a:solidFill>
                      <a:srgbClr val="004B88"/>
                    </a:solidFill>
                  </a:tcPr>
                </a:tc>
                <a:tc>
                  <a:txBody>
                    <a:bodyPr/>
                    <a:lstStyle/>
                    <a:p>
                      <a:pPr marL="0" lvl="0" indent="0" algn="ctr" rtl="0">
                        <a:lnSpc>
                          <a:spcPct val="115000"/>
                        </a:lnSpc>
                        <a:spcBef>
                          <a:spcPts val="0"/>
                        </a:spcBef>
                        <a:spcAft>
                          <a:spcPts val="0"/>
                        </a:spcAft>
                        <a:buNone/>
                      </a:pPr>
                      <a:r>
                        <a:rPr lang="en-GB" sz="900" b="1">
                          <a:solidFill>
                            <a:srgbClr val="FFFFFF"/>
                          </a:solidFill>
                          <a:latin typeface="Open Sans"/>
                          <a:ea typeface="Open Sans"/>
                          <a:cs typeface="Open Sans"/>
                          <a:sym typeface="Open Sans"/>
                        </a:rPr>
                        <a:t>% of cases</a:t>
                      </a:r>
                      <a:endParaRPr sz="900" b="1">
                        <a:solidFill>
                          <a:srgbClr val="FFFFFF"/>
                        </a:solidFill>
                        <a:latin typeface="Open Sans"/>
                        <a:ea typeface="Open Sans"/>
                        <a:cs typeface="Open Sans"/>
                        <a:sym typeface="Open Sans"/>
                      </a:endParaRPr>
                    </a:p>
                  </a:txBody>
                  <a:tcPr marL="25718" marR="25718" marT="17145" marB="17145" anchor="b">
                    <a:lnL w="8650" cap="flat" cmpd="sng">
                      <a:solidFill>
                        <a:srgbClr val="CBD1E5"/>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BD1E5"/>
                      </a:solidFill>
                      <a:prstDash val="solid"/>
                      <a:round/>
                      <a:headEnd type="none" w="sm" len="sm"/>
                      <a:tailEnd type="none" w="sm" len="sm"/>
                    </a:lnT>
                    <a:lnB w="8650" cap="flat" cmpd="sng">
                      <a:solidFill>
                        <a:srgbClr val="CBD1E5"/>
                      </a:solidFill>
                      <a:prstDash val="solid"/>
                      <a:round/>
                      <a:headEnd type="none" w="sm" len="sm"/>
                      <a:tailEnd type="none" w="sm" len="sm"/>
                    </a:lnB>
                    <a:solidFill>
                      <a:srgbClr val="004B88"/>
                    </a:solidFill>
                  </a:tcPr>
                </a:tc>
                <a:tc vMerge="1">
                  <a:txBody>
                    <a:bodyPr/>
                    <a:lstStyle/>
                    <a:p>
                      <a:endParaRPr lang="en-US"/>
                    </a:p>
                  </a:txBody>
                  <a:tcPr/>
                </a:tc>
                <a:tc>
                  <a:txBody>
                    <a:bodyPr/>
                    <a:lstStyle/>
                    <a:p>
                      <a:pPr marL="0" lvl="0" indent="0" algn="ctr" rtl="0">
                        <a:lnSpc>
                          <a:spcPct val="115000"/>
                        </a:lnSpc>
                        <a:spcBef>
                          <a:spcPts val="0"/>
                        </a:spcBef>
                        <a:spcAft>
                          <a:spcPts val="0"/>
                        </a:spcAft>
                        <a:buNone/>
                      </a:pPr>
                      <a:r>
                        <a:rPr lang="en-GB" sz="900" b="1">
                          <a:solidFill>
                            <a:srgbClr val="FFFFFF"/>
                          </a:solidFill>
                          <a:latin typeface="Open Sans"/>
                          <a:ea typeface="Open Sans"/>
                          <a:cs typeface="Open Sans"/>
                          <a:sym typeface="Open Sans"/>
                        </a:rPr>
                        <a:t>Signposts</a:t>
                      </a:r>
                      <a:endParaRPr sz="900" b="1">
                        <a:solidFill>
                          <a:srgbClr val="FFFFFF"/>
                        </a:solidFill>
                        <a:latin typeface="Open Sans"/>
                        <a:ea typeface="Open Sans"/>
                        <a:cs typeface="Open Sans"/>
                        <a:sym typeface="Open Sans"/>
                      </a:endParaRPr>
                    </a:p>
                  </a:txBody>
                  <a:tcPr marL="25718" marR="25718" marT="17145" marB="17145" anchor="ctr">
                    <a:lnL w="8650" cap="flat" cmpd="sng">
                      <a:solidFill>
                        <a:srgbClr val="CBD1E5"/>
                      </a:solidFill>
                      <a:prstDash val="solid"/>
                      <a:round/>
                      <a:headEnd type="none" w="sm" len="sm"/>
                      <a:tailEnd type="none" w="sm" len="sm"/>
                    </a:lnL>
                    <a:lnR w="8650" cap="flat" cmpd="sng">
                      <a:solidFill>
                        <a:srgbClr val="CBD1E5"/>
                      </a:solidFill>
                      <a:prstDash val="solid"/>
                      <a:round/>
                      <a:headEnd type="none" w="sm" len="sm"/>
                      <a:tailEnd type="none" w="sm" len="sm"/>
                    </a:lnR>
                    <a:lnT w="8650" cap="flat" cmpd="sng">
                      <a:solidFill>
                        <a:srgbClr val="CBD1E5"/>
                      </a:solidFill>
                      <a:prstDash val="solid"/>
                      <a:round/>
                      <a:headEnd type="none" w="sm" len="sm"/>
                      <a:tailEnd type="none" w="sm" len="sm"/>
                    </a:lnT>
                    <a:lnB w="8650" cap="flat" cmpd="sng">
                      <a:solidFill>
                        <a:srgbClr val="CBD1E5"/>
                      </a:solidFill>
                      <a:prstDash val="solid"/>
                      <a:round/>
                      <a:headEnd type="none" w="sm" len="sm"/>
                      <a:tailEnd type="none" w="sm" len="sm"/>
                    </a:lnB>
                    <a:solidFill>
                      <a:srgbClr val="004B88"/>
                    </a:solidFill>
                  </a:tcPr>
                </a:tc>
                <a:tc>
                  <a:txBody>
                    <a:bodyPr/>
                    <a:lstStyle/>
                    <a:p>
                      <a:pPr marL="0" lvl="0" indent="0" algn="ctr" rtl="0">
                        <a:lnSpc>
                          <a:spcPct val="115000"/>
                        </a:lnSpc>
                        <a:spcBef>
                          <a:spcPts val="0"/>
                        </a:spcBef>
                        <a:spcAft>
                          <a:spcPts val="0"/>
                        </a:spcAft>
                        <a:buNone/>
                      </a:pPr>
                      <a:r>
                        <a:rPr lang="en-GB" sz="900" b="1">
                          <a:solidFill>
                            <a:srgbClr val="FFFFFF"/>
                          </a:solidFill>
                          <a:latin typeface="Open Sans"/>
                          <a:ea typeface="Open Sans"/>
                          <a:cs typeface="Open Sans"/>
                          <a:sym typeface="Open Sans"/>
                        </a:rPr>
                        <a:t>% of cases</a:t>
                      </a:r>
                      <a:endParaRPr sz="900" b="1">
                        <a:solidFill>
                          <a:srgbClr val="FFFFFF"/>
                        </a:solidFill>
                        <a:latin typeface="Open Sans"/>
                        <a:ea typeface="Open Sans"/>
                        <a:cs typeface="Open Sans"/>
                        <a:sym typeface="Open Sans"/>
                      </a:endParaRPr>
                    </a:p>
                  </a:txBody>
                  <a:tcPr marL="25718" marR="25718" marT="17145" marB="17145" anchor="ctr">
                    <a:lnL w="8650" cap="flat" cmpd="sng">
                      <a:solidFill>
                        <a:srgbClr val="CBD1E5"/>
                      </a:solidFill>
                      <a:prstDash val="solid"/>
                      <a:round/>
                      <a:headEnd type="none" w="sm" len="sm"/>
                      <a:tailEnd type="none" w="sm" len="sm"/>
                    </a:lnL>
                    <a:lnR w="8650" cap="flat" cmpd="sng">
                      <a:solidFill>
                        <a:srgbClr val="CBD1E5"/>
                      </a:solidFill>
                      <a:prstDash val="solid"/>
                      <a:round/>
                      <a:headEnd type="none" w="sm" len="sm"/>
                      <a:tailEnd type="none" w="sm" len="sm"/>
                    </a:lnR>
                    <a:lnT w="8650" cap="flat" cmpd="sng">
                      <a:solidFill>
                        <a:srgbClr val="CBD1E5"/>
                      </a:solidFill>
                      <a:prstDash val="solid"/>
                      <a:round/>
                      <a:headEnd type="none" w="sm" len="sm"/>
                      <a:tailEnd type="none" w="sm" len="sm"/>
                    </a:lnT>
                    <a:lnB w="8650" cap="flat" cmpd="sng">
                      <a:solidFill>
                        <a:srgbClr val="CBD1E5"/>
                      </a:solidFill>
                      <a:prstDash val="solid"/>
                      <a:round/>
                      <a:headEnd type="none" w="sm" len="sm"/>
                      <a:tailEnd type="none" w="sm" len="sm"/>
                    </a:lnB>
                    <a:solidFill>
                      <a:srgbClr val="004B88"/>
                    </a:solidFill>
                  </a:tcPr>
                </a:tc>
                <a:extLst>
                  <a:ext uri="{0D108BD9-81ED-4DB2-BD59-A6C34878D82A}">
                    <a16:rowId xmlns:a16="http://schemas.microsoft.com/office/drawing/2014/main" val="10001"/>
                  </a:ext>
                </a:extLst>
              </a:tr>
              <a:tr h="182080">
                <a:tc>
                  <a:txBody>
                    <a:bodyPr/>
                    <a:lstStyle/>
                    <a:p>
                      <a:pPr marL="0" lvl="0" indent="0" algn="l" rtl="0">
                        <a:spcBef>
                          <a:spcPts val="0"/>
                        </a:spcBef>
                        <a:spcAft>
                          <a:spcPts val="0"/>
                        </a:spcAft>
                        <a:buNone/>
                      </a:pPr>
                      <a:r>
                        <a:rPr lang="en-GB" sz="900">
                          <a:solidFill>
                            <a:srgbClr val="183E70"/>
                          </a:solidFill>
                          <a:latin typeface="Open Sans"/>
                          <a:ea typeface="Open Sans"/>
                          <a:cs typeface="Open Sans"/>
                          <a:sym typeface="Open Sans"/>
                        </a:rPr>
                        <a:t>Other</a:t>
                      </a:r>
                      <a:endParaRPr sz="900">
                        <a:solidFill>
                          <a:srgbClr val="183E70"/>
                        </a:solidFill>
                        <a:latin typeface="Open Sans"/>
                        <a:ea typeface="Open Sans"/>
                        <a:cs typeface="Open Sans"/>
                        <a:sym typeface="Open Sans"/>
                      </a:endParaRPr>
                    </a:p>
                  </a:txBody>
                  <a:tcPr marL="25718" marR="25718" marT="17145" marB="17145" anchor="ctr">
                    <a:lnL w="8650" cap="flat" cmpd="sng">
                      <a:solidFill>
                        <a:srgbClr val="CBD1E5"/>
                      </a:solidFill>
                      <a:prstDash val="solid"/>
                      <a:round/>
                      <a:headEnd type="none" w="sm" len="sm"/>
                      <a:tailEnd type="none" w="sm" len="sm"/>
                    </a:lnL>
                    <a:lnR w="8650" cap="flat" cmpd="sng">
                      <a:solidFill>
                        <a:srgbClr val="CBD1E5"/>
                      </a:solidFill>
                      <a:prstDash val="solid"/>
                      <a:round/>
                      <a:headEnd type="none" w="sm" len="sm"/>
                      <a:tailEnd type="none" w="sm" len="sm"/>
                    </a:lnR>
                    <a:lnT w="8650" cap="flat" cmpd="sng">
                      <a:solidFill>
                        <a:srgbClr val="CBD1E5"/>
                      </a:solidFill>
                      <a:prstDash val="solid"/>
                      <a:round/>
                      <a:headEnd type="none" w="sm" len="sm"/>
                      <a:tailEnd type="none" w="sm" len="sm"/>
                    </a:lnT>
                    <a:lnB w="8650" cap="flat" cmpd="sng">
                      <a:solidFill>
                        <a:srgbClr val="CBD1E5"/>
                      </a:solidFill>
                      <a:prstDash val="solid"/>
                      <a:round/>
                      <a:headEnd type="none" w="sm" len="sm"/>
                      <a:tailEnd type="none" w="sm" len="sm"/>
                    </a:lnB>
                    <a:solidFill>
                      <a:srgbClr val="D4E5EF"/>
                    </a:solidFill>
                  </a:tcPr>
                </a:tc>
                <a:tc>
                  <a:txBody>
                    <a:bodyPr/>
                    <a:lstStyle/>
                    <a:p>
                      <a:pPr marL="0" lvl="0" indent="0" algn="ctr" rtl="0">
                        <a:spcBef>
                          <a:spcPts val="0"/>
                        </a:spcBef>
                        <a:spcAft>
                          <a:spcPts val="0"/>
                        </a:spcAft>
                        <a:buNone/>
                      </a:pPr>
                      <a:r>
                        <a:rPr lang="en-GB" sz="900" b="1">
                          <a:solidFill>
                            <a:srgbClr val="183E70"/>
                          </a:solidFill>
                          <a:latin typeface="Open Sans"/>
                          <a:ea typeface="Open Sans"/>
                          <a:cs typeface="Open Sans"/>
                          <a:sym typeface="Open Sans"/>
                        </a:rPr>
                        <a:t>11996</a:t>
                      </a:r>
                      <a:endParaRPr sz="900" b="1">
                        <a:solidFill>
                          <a:srgbClr val="183E70"/>
                        </a:solidFill>
                        <a:latin typeface="Open Sans"/>
                        <a:ea typeface="Open Sans"/>
                        <a:cs typeface="Open Sans"/>
                        <a:sym typeface="Open Sans"/>
                      </a:endParaRPr>
                    </a:p>
                  </a:txBody>
                  <a:tcPr marL="25718" marR="25718" marT="17145" marB="17145" anchor="ctr">
                    <a:lnL w="8650" cap="flat" cmpd="sng">
                      <a:solidFill>
                        <a:srgbClr val="CBD1E5"/>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BD1E5"/>
                      </a:solidFill>
                      <a:prstDash val="solid"/>
                      <a:round/>
                      <a:headEnd type="none" w="sm" len="sm"/>
                      <a:tailEnd type="none" w="sm" len="sm"/>
                    </a:lnT>
                    <a:lnB w="8650" cap="flat" cmpd="sng">
                      <a:solidFill>
                        <a:srgbClr val="CCCCCC"/>
                      </a:solidFill>
                      <a:prstDash val="solid"/>
                      <a:round/>
                      <a:headEnd type="none" w="sm" len="sm"/>
                      <a:tailEnd type="none" w="sm" len="sm"/>
                    </a:lnB>
                    <a:solidFill>
                      <a:srgbClr val="D4E5EF"/>
                    </a:solidFill>
                  </a:tcPr>
                </a:tc>
                <a:tc>
                  <a:txBody>
                    <a:bodyPr/>
                    <a:lstStyle/>
                    <a:p>
                      <a:pPr marL="0" lvl="0" indent="0" algn="ctr" rtl="0">
                        <a:spcBef>
                          <a:spcPts val="0"/>
                        </a:spcBef>
                        <a:spcAft>
                          <a:spcPts val="0"/>
                        </a:spcAft>
                        <a:buNone/>
                      </a:pPr>
                      <a:r>
                        <a:rPr lang="en-GB" sz="900" b="1">
                          <a:solidFill>
                            <a:srgbClr val="183E70"/>
                          </a:solidFill>
                          <a:latin typeface="Open Sans"/>
                          <a:ea typeface="Open Sans"/>
                          <a:cs typeface="Open Sans"/>
                          <a:sym typeface="Open Sans"/>
                        </a:rPr>
                        <a:t>14.8%</a:t>
                      </a:r>
                      <a:endParaRPr sz="900" b="1">
                        <a:solidFill>
                          <a:srgbClr val="183E70"/>
                        </a:solidFill>
                        <a:latin typeface="Open Sans"/>
                        <a:ea typeface="Open Sans"/>
                        <a:cs typeface="Open Sans"/>
                        <a:sym typeface="Open Sans"/>
                      </a:endParaRPr>
                    </a:p>
                  </a:txBody>
                  <a:tcPr marL="25718" marR="25718" marT="17145" marB="17145" anchor="ctr">
                    <a:lnL w="8650" cap="flat" cmpd="sng">
                      <a:solidFill>
                        <a:srgbClr val="CCCCCC"/>
                      </a:solidFill>
                      <a:prstDash val="solid"/>
                      <a:round/>
                      <a:headEnd type="none" w="sm" len="sm"/>
                      <a:tailEnd type="none" w="sm" len="sm"/>
                    </a:lnL>
                    <a:lnR w="8650" cap="flat" cmpd="sng">
                      <a:solidFill>
                        <a:srgbClr val="CBD1E5"/>
                      </a:solidFill>
                      <a:prstDash val="solid"/>
                      <a:round/>
                      <a:headEnd type="none" w="sm" len="sm"/>
                      <a:tailEnd type="none" w="sm" len="sm"/>
                    </a:lnR>
                    <a:lnT w="8650" cap="flat" cmpd="sng">
                      <a:solidFill>
                        <a:srgbClr val="CBD1E5"/>
                      </a:solidFill>
                      <a:prstDash val="solid"/>
                      <a:round/>
                      <a:headEnd type="none" w="sm" len="sm"/>
                      <a:tailEnd type="none" w="sm" len="sm"/>
                    </a:lnT>
                    <a:lnB w="8650" cap="flat" cmpd="sng">
                      <a:solidFill>
                        <a:srgbClr val="CCCCCC"/>
                      </a:solidFill>
                      <a:prstDash val="solid"/>
                      <a:round/>
                      <a:headEnd type="none" w="sm" len="sm"/>
                      <a:tailEnd type="none" w="sm" len="sm"/>
                    </a:lnB>
                    <a:solidFill>
                      <a:srgbClr val="D4E5EF"/>
                    </a:solidFill>
                  </a:tcPr>
                </a:tc>
                <a:tc>
                  <a:txBody>
                    <a:bodyPr/>
                    <a:lstStyle/>
                    <a:p>
                      <a:pPr marL="0" lvl="0" indent="0" algn="l" rtl="0">
                        <a:lnSpc>
                          <a:spcPct val="115000"/>
                        </a:lnSpc>
                        <a:spcBef>
                          <a:spcPts val="0"/>
                        </a:spcBef>
                        <a:spcAft>
                          <a:spcPts val="0"/>
                        </a:spcAft>
                        <a:buNone/>
                      </a:pPr>
                      <a:r>
                        <a:rPr lang="en-GB" sz="900">
                          <a:solidFill>
                            <a:srgbClr val="183E70"/>
                          </a:solidFill>
                          <a:latin typeface="Open Sans"/>
                          <a:ea typeface="Open Sans"/>
                          <a:cs typeface="Open Sans"/>
                          <a:sym typeface="Open Sans"/>
                        </a:rPr>
                        <a:t>Other</a:t>
                      </a:r>
                      <a:endParaRPr sz="900">
                        <a:solidFill>
                          <a:srgbClr val="183E70"/>
                        </a:solidFill>
                        <a:latin typeface="Open Sans"/>
                        <a:ea typeface="Open Sans"/>
                        <a:cs typeface="Open Sans"/>
                        <a:sym typeface="Open Sans"/>
                      </a:endParaRPr>
                    </a:p>
                  </a:txBody>
                  <a:tcPr marL="25718" marR="25718" marT="17145" marB="17145" anchor="ctr">
                    <a:lnL w="8650" cap="flat" cmpd="sng">
                      <a:solidFill>
                        <a:srgbClr val="CBD1E5"/>
                      </a:solidFill>
                      <a:prstDash val="solid"/>
                      <a:round/>
                      <a:headEnd type="none" w="sm" len="sm"/>
                      <a:tailEnd type="none" w="sm" len="sm"/>
                    </a:lnL>
                    <a:lnR w="8650" cap="flat" cmpd="sng">
                      <a:solidFill>
                        <a:srgbClr val="CBD1E5"/>
                      </a:solidFill>
                      <a:prstDash val="solid"/>
                      <a:round/>
                      <a:headEnd type="none" w="sm" len="sm"/>
                      <a:tailEnd type="none" w="sm" len="sm"/>
                    </a:lnR>
                    <a:lnT w="8650" cap="flat" cmpd="sng">
                      <a:solidFill>
                        <a:srgbClr val="CBD1E5"/>
                      </a:solidFill>
                      <a:prstDash val="solid"/>
                      <a:round/>
                      <a:headEnd type="none" w="sm" len="sm"/>
                      <a:tailEnd type="none" w="sm" len="sm"/>
                    </a:lnT>
                    <a:lnB w="8650" cap="flat" cmpd="sng">
                      <a:solidFill>
                        <a:srgbClr val="CBD1E5"/>
                      </a:solidFill>
                      <a:prstDash val="solid"/>
                      <a:round/>
                      <a:headEnd type="none" w="sm" len="sm"/>
                      <a:tailEnd type="none" w="sm" len="sm"/>
                    </a:lnB>
                    <a:solidFill>
                      <a:srgbClr val="D4E5EF"/>
                    </a:solidFill>
                  </a:tcPr>
                </a:tc>
                <a:tc>
                  <a:txBody>
                    <a:bodyPr/>
                    <a:lstStyle/>
                    <a:p>
                      <a:pPr marL="0" lvl="0" indent="0" algn="ctr" rtl="0">
                        <a:lnSpc>
                          <a:spcPct val="115000"/>
                        </a:lnSpc>
                        <a:spcBef>
                          <a:spcPts val="0"/>
                        </a:spcBef>
                        <a:spcAft>
                          <a:spcPts val="0"/>
                        </a:spcAft>
                        <a:buNone/>
                      </a:pPr>
                      <a:r>
                        <a:rPr lang="en-GB" sz="900" b="1">
                          <a:solidFill>
                            <a:srgbClr val="183E70"/>
                          </a:solidFill>
                          <a:latin typeface="Open Sans"/>
                          <a:ea typeface="Open Sans"/>
                          <a:cs typeface="Open Sans"/>
                          <a:sym typeface="Open Sans"/>
                        </a:rPr>
                        <a:t>17255</a:t>
                      </a:r>
                      <a:endParaRPr sz="900" b="1">
                        <a:solidFill>
                          <a:srgbClr val="183E70"/>
                        </a:solidFill>
                        <a:latin typeface="Open Sans"/>
                        <a:ea typeface="Open Sans"/>
                        <a:cs typeface="Open Sans"/>
                        <a:sym typeface="Open Sans"/>
                      </a:endParaRPr>
                    </a:p>
                  </a:txBody>
                  <a:tcPr marL="25718" marR="25718" marT="17145" marB="17145" anchor="ctr">
                    <a:lnL w="8650" cap="flat" cmpd="sng">
                      <a:solidFill>
                        <a:srgbClr val="CBD1E5"/>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BD1E5"/>
                      </a:solidFill>
                      <a:prstDash val="solid"/>
                      <a:round/>
                      <a:headEnd type="none" w="sm" len="sm"/>
                      <a:tailEnd type="none" w="sm" len="sm"/>
                    </a:lnT>
                    <a:lnB w="8650" cap="flat" cmpd="sng">
                      <a:solidFill>
                        <a:srgbClr val="CCCCCC"/>
                      </a:solidFill>
                      <a:prstDash val="solid"/>
                      <a:round/>
                      <a:headEnd type="none" w="sm" len="sm"/>
                      <a:tailEnd type="none" w="sm" len="sm"/>
                    </a:lnB>
                    <a:solidFill>
                      <a:srgbClr val="D4E5EF"/>
                    </a:solidFill>
                  </a:tcPr>
                </a:tc>
                <a:tc>
                  <a:txBody>
                    <a:bodyPr/>
                    <a:lstStyle/>
                    <a:p>
                      <a:pPr marL="0" lvl="0" indent="0" algn="ctr" rtl="0">
                        <a:lnSpc>
                          <a:spcPct val="115000"/>
                        </a:lnSpc>
                        <a:spcBef>
                          <a:spcPts val="0"/>
                        </a:spcBef>
                        <a:spcAft>
                          <a:spcPts val="0"/>
                        </a:spcAft>
                        <a:buNone/>
                      </a:pPr>
                      <a:r>
                        <a:rPr lang="en-GB" sz="900" b="1">
                          <a:solidFill>
                            <a:srgbClr val="183E70"/>
                          </a:solidFill>
                          <a:latin typeface="Open Sans"/>
                          <a:ea typeface="Open Sans"/>
                          <a:cs typeface="Open Sans"/>
                          <a:sym typeface="Open Sans"/>
                        </a:rPr>
                        <a:t>25.5%</a:t>
                      </a:r>
                      <a:endParaRPr sz="900" b="1">
                        <a:solidFill>
                          <a:srgbClr val="183E70"/>
                        </a:solidFill>
                        <a:latin typeface="Open Sans"/>
                        <a:ea typeface="Open Sans"/>
                        <a:cs typeface="Open Sans"/>
                        <a:sym typeface="Open Sans"/>
                      </a:endParaRPr>
                    </a:p>
                  </a:txBody>
                  <a:tcPr marL="25718" marR="25718" marT="17145" marB="17145" anchor="ctr">
                    <a:lnL w="8650" cap="flat" cmpd="sng">
                      <a:solidFill>
                        <a:srgbClr val="CCCCCC"/>
                      </a:solidFill>
                      <a:prstDash val="solid"/>
                      <a:round/>
                      <a:headEnd type="none" w="sm" len="sm"/>
                      <a:tailEnd type="none" w="sm" len="sm"/>
                    </a:lnL>
                    <a:lnR w="8650" cap="flat" cmpd="sng">
                      <a:solidFill>
                        <a:srgbClr val="CBD1E5"/>
                      </a:solidFill>
                      <a:prstDash val="solid"/>
                      <a:round/>
                      <a:headEnd type="none" w="sm" len="sm"/>
                      <a:tailEnd type="none" w="sm" len="sm"/>
                    </a:lnR>
                    <a:lnT w="8650" cap="flat" cmpd="sng">
                      <a:solidFill>
                        <a:srgbClr val="CBD1E5"/>
                      </a:solidFill>
                      <a:prstDash val="solid"/>
                      <a:round/>
                      <a:headEnd type="none" w="sm" len="sm"/>
                      <a:tailEnd type="none" w="sm" len="sm"/>
                    </a:lnT>
                    <a:lnB w="8650" cap="flat" cmpd="sng">
                      <a:solidFill>
                        <a:srgbClr val="CCCCCC"/>
                      </a:solidFill>
                      <a:prstDash val="solid"/>
                      <a:round/>
                      <a:headEnd type="none" w="sm" len="sm"/>
                      <a:tailEnd type="none" w="sm" len="sm"/>
                    </a:lnB>
                    <a:solidFill>
                      <a:srgbClr val="D4E5EF"/>
                    </a:solidFill>
                  </a:tcPr>
                </a:tc>
                <a:extLst>
                  <a:ext uri="{0D108BD9-81ED-4DB2-BD59-A6C34878D82A}">
                    <a16:rowId xmlns:a16="http://schemas.microsoft.com/office/drawing/2014/main" val="10002"/>
                  </a:ext>
                </a:extLst>
              </a:tr>
              <a:tr h="313830">
                <a:tc>
                  <a:txBody>
                    <a:bodyPr/>
                    <a:lstStyle/>
                    <a:p>
                      <a:pPr marL="0" lvl="0" indent="0" algn="l" rtl="0">
                        <a:spcBef>
                          <a:spcPts val="0"/>
                        </a:spcBef>
                        <a:spcAft>
                          <a:spcPts val="0"/>
                        </a:spcAft>
                        <a:buNone/>
                      </a:pPr>
                      <a:r>
                        <a:rPr lang="en-GB" sz="900">
                          <a:solidFill>
                            <a:srgbClr val="183E70"/>
                          </a:solidFill>
                          <a:latin typeface="Open Sans"/>
                          <a:ea typeface="Open Sans"/>
                          <a:cs typeface="Open Sans"/>
                          <a:sym typeface="Open Sans"/>
                        </a:rPr>
                        <a:t>Energy Broker</a:t>
                      </a:r>
                      <a:endParaRPr sz="900">
                        <a:solidFill>
                          <a:srgbClr val="183E70"/>
                        </a:solidFill>
                        <a:latin typeface="Open Sans"/>
                        <a:ea typeface="Open Sans"/>
                        <a:cs typeface="Open Sans"/>
                        <a:sym typeface="Open Sans"/>
                      </a:endParaRPr>
                    </a:p>
                  </a:txBody>
                  <a:tcPr marL="25718" marR="25718" marT="17145" marB="17145"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BD1E5"/>
                      </a:solidFill>
                      <a:prstDash val="solid"/>
                      <a:round/>
                      <a:headEnd type="none" w="sm" len="sm"/>
                      <a:tailEnd type="none" w="sm" len="sm"/>
                    </a:lnT>
                    <a:lnB w="8650"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en-GB" sz="900" b="1">
                          <a:solidFill>
                            <a:srgbClr val="183E70"/>
                          </a:solidFill>
                          <a:latin typeface="Open Sans"/>
                          <a:ea typeface="Open Sans"/>
                          <a:cs typeface="Open Sans"/>
                          <a:sym typeface="Open Sans"/>
                        </a:rPr>
                        <a:t>9689</a:t>
                      </a:r>
                      <a:endParaRPr sz="900" b="1">
                        <a:solidFill>
                          <a:srgbClr val="183E70"/>
                        </a:solidFill>
                        <a:latin typeface="Open Sans"/>
                        <a:ea typeface="Open Sans"/>
                        <a:cs typeface="Open Sans"/>
                        <a:sym typeface="Open Sans"/>
                      </a:endParaRPr>
                    </a:p>
                  </a:txBody>
                  <a:tcPr marL="25718" marR="25718" marT="17145" marB="17145"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en-GB" sz="900" b="1">
                          <a:solidFill>
                            <a:srgbClr val="183E70"/>
                          </a:solidFill>
                          <a:latin typeface="Open Sans"/>
                          <a:ea typeface="Open Sans"/>
                          <a:cs typeface="Open Sans"/>
                          <a:sym typeface="Open Sans"/>
                        </a:rPr>
                        <a:t>12.0%</a:t>
                      </a:r>
                      <a:endParaRPr sz="900" b="1">
                        <a:solidFill>
                          <a:srgbClr val="183E70"/>
                        </a:solidFill>
                        <a:latin typeface="Open Sans"/>
                        <a:ea typeface="Open Sans"/>
                        <a:cs typeface="Open Sans"/>
                        <a:sym typeface="Open Sans"/>
                      </a:endParaRPr>
                    </a:p>
                  </a:txBody>
                  <a:tcPr marL="25718" marR="25718" marT="17145" marB="17145"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900">
                          <a:solidFill>
                            <a:srgbClr val="183E70"/>
                          </a:solidFill>
                          <a:latin typeface="Open Sans"/>
                          <a:ea typeface="Open Sans"/>
                          <a:cs typeface="Open Sans"/>
                          <a:sym typeface="Open Sans"/>
                        </a:rPr>
                        <a:t>Financial Ombudsman Service</a:t>
                      </a:r>
                      <a:endParaRPr sz="900">
                        <a:solidFill>
                          <a:srgbClr val="183E70"/>
                        </a:solidFill>
                        <a:latin typeface="Open Sans"/>
                        <a:ea typeface="Open Sans"/>
                        <a:cs typeface="Open Sans"/>
                        <a:sym typeface="Open Sans"/>
                      </a:endParaRPr>
                    </a:p>
                  </a:txBody>
                  <a:tcPr marL="25718" marR="25718" marT="17145" marB="17145"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BD1E5"/>
                      </a:solidFill>
                      <a:prstDash val="solid"/>
                      <a:round/>
                      <a:headEnd type="none" w="sm" len="sm"/>
                      <a:tailEnd type="none" w="sm" len="sm"/>
                    </a:lnT>
                    <a:lnB w="8650"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900" b="1">
                          <a:solidFill>
                            <a:srgbClr val="183E70"/>
                          </a:solidFill>
                          <a:latin typeface="Open Sans"/>
                          <a:ea typeface="Open Sans"/>
                          <a:cs typeface="Open Sans"/>
                          <a:sym typeface="Open Sans"/>
                        </a:rPr>
                        <a:t>9667</a:t>
                      </a:r>
                      <a:endParaRPr sz="900" b="1">
                        <a:solidFill>
                          <a:srgbClr val="183E70"/>
                        </a:solidFill>
                        <a:latin typeface="Open Sans"/>
                        <a:ea typeface="Open Sans"/>
                        <a:cs typeface="Open Sans"/>
                        <a:sym typeface="Open Sans"/>
                      </a:endParaRPr>
                    </a:p>
                  </a:txBody>
                  <a:tcPr marL="25718" marR="25718" marT="17145" marB="17145"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900" b="1">
                          <a:solidFill>
                            <a:srgbClr val="183E70"/>
                          </a:solidFill>
                          <a:latin typeface="Open Sans"/>
                          <a:ea typeface="Open Sans"/>
                          <a:cs typeface="Open Sans"/>
                          <a:sym typeface="Open Sans"/>
                        </a:rPr>
                        <a:t>14.3%</a:t>
                      </a:r>
                      <a:endParaRPr sz="900" b="1">
                        <a:solidFill>
                          <a:srgbClr val="183E70"/>
                        </a:solidFill>
                        <a:latin typeface="Open Sans"/>
                        <a:ea typeface="Open Sans"/>
                        <a:cs typeface="Open Sans"/>
                        <a:sym typeface="Open Sans"/>
                      </a:endParaRPr>
                    </a:p>
                  </a:txBody>
                  <a:tcPr marL="25718" marR="25718" marT="17145" marB="17145" anchor="ctr">
                    <a:lnL w="8650" cap="flat" cmpd="sng">
                      <a:solidFill>
                        <a:srgbClr val="CCCCCC"/>
                      </a:solidFill>
                      <a:prstDash val="solid"/>
                      <a:round/>
                      <a:headEnd type="none" w="sm" len="sm"/>
                      <a:tailEnd type="none" w="sm" len="sm"/>
                    </a:lnL>
                    <a:lnR w="8650" cap="flat" cmpd="sng">
                      <a:solidFill>
                        <a:srgbClr val="CBD1E5"/>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tcPr>
                </a:tc>
                <a:extLst>
                  <a:ext uri="{0D108BD9-81ED-4DB2-BD59-A6C34878D82A}">
                    <a16:rowId xmlns:a16="http://schemas.microsoft.com/office/drawing/2014/main" val="10003"/>
                  </a:ext>
                </a:extLst>
              </a:tr>
              <a:tr h="287775">
                <a:tc>
                  <a:txBody>
                    <a:bodyPr/>
                    <a:lstStyle/>
                    <a:p>
                      <a:pPr marL="0" lvl="0" indent="0" algn="l" rtl="0">
                        <a:spcBef>
                          <a:spcPts val="0"/>
                        </a:spcBef>
                        <a:spcAft>
                          <a:spcPts val="0"/>
                        </a:spcAft>
                        <a:buNone/>
                      </a:pPr>
                      <a:r>
                        <a:rPr lang="en-GB" sz="900">
                          <a:solidFill>
                            <a:srgbClr val="183E70"/>
                          </a:solidFill>
                          <a:latin typeface="Open Sans"/>
                          <a:ea typeface="Open Sans"/>
                          <a:cs typeface="Open Sans"/>
                          <a:sym typeface="Open Sans"/>
                        </a:rPr>
                        <a:t>Energy Ombudsman</a:t>
                      </a:r>
                      <a:endParaRPr sz="900">
                        <a:solidFill>
                          <a:srgbClr val="183E70"/>
                        </a:solidFill>
                        <a:latin typeface="Open Sans"/>
                        <a:ea typeface="Open Sans"/>
                        <a:cs typeface="Open Sans"/>
                        <a:sym typeface="Open Sans"/>
                      </a:endParaRPr>
                    </a:p>
                  </a:txBody>
                  <a:tcPr marL="25718" marR="25718" marT="17145" marB="17145"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D4E5EF"/>
                    </a:solidFill>
                  </a:tcPr>
                </a:tc>
                <a:tc>
                  <a:txBody>
                    <a:bodyPr/>
                    <a:lstStyle/>
                    <a:p>
                      <a:pPr marL="0" lvl="0" indent="0" algn="ctr" rtl="0">
                        <a:spcBef>
                          <a:spcPts val="0"/>
                        </a:spcBef>
                        <a:spcAft>
                          <a:spcPts val="0"/>
                        </a:spcAft>
                        <a:buNone/>
                      </a:pPr>
                      <a:r>
                        <a:rPr lang="en-GB" sz="900" b="1">
                          <a:solidFill>
                            <a:srgbClr val="183E70"/>
                          </a:solidFill>
                          <a:latin typeface="Open Sans"/>
                          <a:ea typeface="Open Sans"/>
                          <a:cs typeface="Open Sans"/>
                          <a:sym typeface="Open Sans"/>
                        </a:rPr>
                        <a:t>3562</a:t>
                      </a:r>
                      <a:endParaRPr sz="900" b="1">
                        <a:solidFill>
                          <a:srgbClr val="183E70"/>
                        </a:solidFill>
                        <a:latin typeface="Open Sans"/>
                        <a:ea typeface="Open Sans"/>
                        <a:cs typeface="Open Sans"/>
                        <a:sym typeface="Open Sans"/>
                      </a:endParaRPr>
                    </a:p>
                  </a:txBody>
                  <a:tcPr marL="25718" marR="25718" marT="17145" marB="17145"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D4E5EF"/>
                    </a:solidFill>
                  </a:tcPr>
                </a:tc>
                <a:tc>
                  <a:txBody>
                    <a:bodyPr/>
                    <a:lstStyle/>
                    <a:p>
                      <a:pPr marL="0" lvl="0" indent="0" algn="ctr" rtl="0">
                        <a:spcBef>
                          <a:spcPts val="0"/>
                        </a:spcBef>
                        <a:spcAft>
                          <a:spcPts val="0"/>
                        </a:spcAft>
                        <a:buNone/>
                      </a:pPr>
                      <a:r>
                        <a:rPr lang="en-GB" sz="900" b="1">
                          <a:solidFill>
                            <a:srgbClr val="183E70"/>
                          </a:solidFill>
                          <a:latin typeface="Open Sans"/>
                          <a:ea typeface="Open Sans"/>
                          <a:cs typeface="Open Sans"/>
                          <a:sym typeface="Open Sans"/>
                        </a:rPr>
                        <a:t>4.4%</a:t>
                      </a:r>
                      <a:endParaRPr sz="900" b="1">
                        <a:solidFill>
                          <a:srgbClr val="183E70"/>
                        </a:solidFill>
                        <a:latin typeface="Open Sans"/>
                        <a:ea typeface="Open Sans"/>
                        <a:cs typeface="Open Sans"/>
                        <a:sym typeface="Open Sans"/>
                      </a:endParaRPr>
                    </a:p>
                  </a:txBody>
                  <a:tcPr marL="25718" marR="25718" marT="17145" marB="17145"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D4E5EF"/>
                    </a:solidFill>
                  </a:tcPr>
                </a:tc>
                <a:tc>
                  <a:txBody>
                    <a:bodyPr/>
                    <a:lstStyle/>
                    <a:p>
                      <a:pPr marL="0" lvl="0" indent="0" algn="l" rtl="0">
                        <a:lnSpc>
                          <a:spcPct val="115000"/>
                        </a:lnSpc>
                        <a:spcBef>
                          <a:spcPts val="0"/>
                        </a:spcBef>
                        <a:spcAft>
                          <a:spcPts val="0"/>
                        </a:spcAft>
                        <a:buNone/>
                      </a:pPr>
                      <a:r>
                        <a:rPr lang="en-GB" sz="900">
                          <a:solidFill>
                            <a:srgbClr val="183E70"/>
                          </a:solidFill>
                          <a:latin typeface="Open Sans"/>
                          <a:ea typeface="Open Sans"/>
                          <a:cs typeface="Open Sans"/>
                          <a:sym typeface="Open Sans"/>
                        </a:rPr>
                        <a:t>Energy Ombudsman</a:t>
                      </a:r>
                      <a:endParaRPr sz="900">
                        <a:solidFill>
                          <a:srgbClr val="183E70"/>
                        </a:solidFill>
                        <a:latin typeface="Open Sans"/>
                        <a:ea typeface="Open Sans"/>
                        <a:cs typeface="Open Sans"/>
                        <a:sym typeface="Open Sans"/>
                      </a:endParaRPr>
                    </a:p>
                  </a:txBody>
                  <a:tcPr marL="25718" marR="25718" marT="17145" marB="17145"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D4E5EF"/>
                    </a:solidFill>
                  </a:tcPr>
                </a:tc>
                <a:tc>
                  <a:txBody>
                    <a:bodyPr/>
                    <a:lstStyle/>
                    <a:p>
                      <a:pPr marL="0" lvl="0" indent="0" algn="ctr" rtl="0">
                        <a:lnSpc>
                          <a:spcPct val="115000"/>
                        </a:lnSpc>
                        <a:spcBef>
                          <a:spcPts val="0"/>
                        </a:spcBef>
                        <a:spcAft>
                          <a:spcPts val="0"/>
                        </a:spcAft>
                        <a:buNone/>
                      </a:pPr>
                      <a:r>
                        <a:rPr lang="en-GB" sz="900" b="1">
                          <a:solidFill>
                            <a:srgbClr val="183E70"/>
                          </a:solidFill>
                          <a:latin typeface="Open Sans"/>
                          <a:ea typeface="Open Sans"/>
                          <a:cs typeface="Open Sans"/>
                          <a:sym typeface="Open Sans"/>
                        </a:rPr>
                        <a:t>4419</a:t>
                      </a:r>
                      <a:endParaRPr sz="900" b="1">
                        <a:solidFill>
                          <a:srgbClr val="183E70"/>
                        </a:solidFill>
                        <a:latin typeface="Open Sans"/>
                        <a:ea typeface="Open Sans"/>
                        <a:cs typeface="Open Sans"/>
                        <a:sym typeface="Open Sans"/>
                      </a:endParaRPr>
                    </a:p>
                  </a:txBody>
                  <a:tcPr marL="25718" marR="25718" marT="17145" marB="17145"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D4E5EF"/>
                    </a:solidFill>
                  </a:tcPr>
                </a:tc>
                <a:tc>
                  <a:txBody>
                    <a:bodyPr/>
                    <a:lstStyle/>
                    <a:p>
                      <a:pPr marL="0" lvl="0" indent="0" algn="ctr" rtl="0">
                        <a:lnSpc>
                          <a:spcPct val="115000"/>
                        </a:lnSpc>
                        <a:spcBef>
                          <a:spcPts val="0"/>
                        </a:spcBef>
                        <a:spcAft>
                          <a:spcPts val="0"/>
                        </a:spcAft>
                        <a:buNone/>
                      </a:pPr>
                      <a:r>
                        <a:rPr lang="en-GB" sz="900" b="1">
                          <a:solidFill>
                            <a:srgbClr val="183E70"/>
                          </a:solidFill>
                          <a:latin typeface="Open Sans"/>
                          <a:ea typeface="Open Sans"/>
                          <a:cs typeface="Open Sans"/>
                          <a:sym typeface="Open Sans"/>
                        </a:rPr>
                        <a:t>6.5%</a:t>
                      </a:r>
                      <a:endParaRPr sz="900" b="1">
                        <a:solidFill>
                          <a:srgbClr val="183E70"/>
                        </a:solidFill>
                        <a:latin typeface="Open Sans"/>
                        <a:ea typeface="Open Sans"/>
                        <a:cs typeface="Open Sans"/>
                        <a:sym typeface="Open Sans"/>
                      </a:endParaRPr>
                    </a:p>
                  </a:txBody>
                  <a:tcPr marL="25718" marR="25718" marT="17145" marB="17145" anchor="ctr">
                    <a:lnL w="8650" cap="flat" cmpd="sng">
                      <a:solidFill>
                        <a:srgbClr val="CCCCCC"/>
                      </a:solidFill>
                      <a:prstDash val="solid"/>
                      <a:round/>
                      <a:headEnd type="none" w="sm" len="sm"/>
                      <a:tailEnd type="none" w="sm" len="sm"/>
                    </a:lnL>
                    <a:lnR w="8650" cap="flat" cmpd="sng">
                      <a:solidFill>
                        <a:srgbClr val="CBD1E5"/>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D4E5EF"/>
                    </a:solidFill>
                  </a:tcPr>
                </a:tc>
                <a:extLst>
                  <a:ext uri="{0D108BD9-81ED-4DB2-BD59-A6C34878D82A}">
                    <a16:rowId xmlns:a16="http://schemas.microsoft.com/office/drawing/2014/main" val="10004"/>
                  </a:ext>
                </a:extLst>
              </a:tr>
              <a:tr h="268110">
                <a:tc>
                  <a:txBody>
                    <a:bodyPr/>
                    <a:lstStyle/>
                    <a:p>
                      <a:pPr marL="0" lvl="0" indent="0" algn="l" rtl="0">
                        <a:spcBef>
                          <a:spcPts val="0"/>
                        </a:spcBef>
                        <a:spcAft>
                          <a:spcPts val="0"/>
                        </a:spcAft>
                        <a:buNone/>
                      </a:pPr>
                      <a:r>
                        <a:rPr lang="en-GB" sz="900">
                          <a:solidFill>
                            <a:srgbClr val="183E70"/>
                          </a:solidFill>
                          <a:latin typeface="Open Sans"/>
                          <a:ea typeface="Open Sans"/>
                          <a:cs typeface="Open Sans"/>
                          <a:sym typeface="Open Sans"/>
                        </a:rPr>
                        <a:t>Gas Safety Register</a:t>
                      </a:r>
                      <a:endParaRPr sz="900">
                        <a:solidFill>
                          <a:srgbClr val="183E70"/>
                        </a:solidFill>
                        <a:latin typeface="Open Sans"/>
                        <a:ea typeface="Open Sans"/>
                        <a:cs typeface="Open Sans"/>
                        <a:sym typeface="Open Sans"/>
                      </a:endParaRPr>
                    </a:p>
                  </a:txBody>
                  <a:tcPr marL="25718" marR="25718" marT="17145" marB="17145"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en-GB" sz="900" b="1">
                          <a:solidFill>
                            <a:srgbClr val="183E70"/>
                          </a:solidFill>
                          <a:latin typeface="Open Sans"/>
                          <a:ea typeface="Open Sans"/>
                          <a:cs typeface="Open Sans"/>
                          <a:sym typeface="Open Sans"/>
                        </a:rPr>
                        <a:t>2564</a:t>
                      </a:r>
                      <a:endParaRPr sz="900" b="1">
                        <a:solidFill>
                          <a:srgbClr val="183E70"/>
                        </a:solidFill>
                        <a:latin typeface="Open Sans"/>
                        <a:ea typeface="Open Sans"/>
                        <a:cs typeface="Open Sans"/>
                        <a:sym typeface="Open Sans"/>
                      </a:endParaRPr>
                    </a:p>
                  </a:txBody>
                  <a:tcPr marL="25718" marR="25718" marT="17145" marB="17145"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en-GB" sz="900" b="1">
                          <a:solidFill>
                            <a:srgbClr val="183E70"/>
                          </a:solidFill>
                          <a:latin typeface="Open Sans"/>
                          <a:ea typeface="Open Sans"/>
                          <a:cs typeface="Open Sans"/>
                          <a:sym typeface="Open Sans"/>
                        </a:rPr>
                        <a:t>3.2%</a:t>
                      </a:r>
                      <a:endParaRPr sz="900" b="1">
                        <a:solidFill>
                          <a:srgbClr val="183E70"/>
                        </a:solidFill>
                        <a:latin typeface="Open Sans"/>
                        <a:ea typeface="Open Sans"/>
                        <a:cs typeface="Open Sans"/>
                        <a:sym typeface="Open Sans"/>
                      </a:endParaRPr>
                    </a:p>
                  </a:txBody>
                  <a:tcPr marL="25718" marR="25718" marT="17145" marB="17145"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900">
                          <a:solidFill>
                            <a:srgbClr val="183E70"/>
                          </a:solidFill>
                          <a:latin typeface="Open Sans"/>
                          <a:ea typeface="Open Sans"/>
                          <a:cs typeface="Open Sans"/>
                          <a:sym typeface="Open Sans"/>
                        </a:rPr>
                        <a:t>Information Commissioner's Office</a:t>
                      </a:r>
                      <a:endParaRPr sz="900">
                        <a:solidFill>
                          <a:srgbClr val="183E70"/>
                        </a:solidFill>
                        <a:latin typeface="Open Sans"/>
                        <a:ea typeface="Open Sans"/>
                        <a:cs typeface="Open Sans"/>
                        <a:sym typeface="Open Sans"/>
                      </a:endParaRPr>
                    </a:p>
                  </a:txBody>
                  <a:tcPr marL="25718" marR="25718" marT="17145" marB="17145"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900" b="1">
                          <a:solidFill>
                            <a:srgbClr val="183E70"/>
                          </a:solidFill>
                          <a:latin typeface="Open Sans"/>
                          <a:ea typeface="Open Sans"/>
                          <a:cs typeface="Open Sans"/>
                          <a:sym typeface="Open Sans"/>
                        </a:rPr>
                        <a:t>2310</a:t>
                      </a:r>
                      <a:endParaRPr sz="900" b="1">
                        <a:solidFill>
                          <a:srgbClr val="183E70"/>
                        </a:solidFill>
                        <a:latin typeface="Open Sans"/>
                        <a:ea typeface="Open Sans"/>
                        <a:cs typeface="Open Sans"/>
                        <a:sym typeface="Open Sans"/>
                      </a:endParaRPr>
                    </a:p>
                  </a:txBody>
                  <a:tcPr marL="25718" marR="25718" marT="17145" marB="17145"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900" b="1">
                          <a:solidFill>
                            <a:srgbClr val="183E70"/>
                          </a:solidFill>
                          <a:latin typeface="Open Sans"/>
                          <a:ea typeface="Open Sans"/>
                          <a:cs typeface="Open Sans"/>
                          <a:sym typeface="Open Sans"/>
                        </a:rPr>
                        <a:t>3.4%</a:t>
                      </a:r>
                      <a:endParaRPr sz="900" b="1">
                        <a:solidFill>
                          <a:srgbClr val="183E70"/>
                        </a:solidFill>
                        <a:latin typeface="Open Sans"/>
                        <a:ea typeface="Open Sans"/>
                        <a:cs typeface="Open Sans"/>
                        <a:sym typeface="Open Sans"/>
                      </a:endParaRPr>
                    </a:p>
                  </a:txBody>
                  <a:tcPr marL="25718" marR="25718" marT="17145" marB="17145" anchor="ctr">
                    <a:lnL w="8650" cap="flat" cmpd="sng">
                      <a:solidFill>
                        <a:srgbClr val="CCCCCC"/>
                      </a:solidFill>
                      <a:prstDash val="solid"/>
                      <a:round/>
                      <a:headEnd type="none" w="sm" len="sm"/>
                      <a:tailEnd type="none" w="sm" len="sm"/>
                    </a:lnL>
                    <a:lnR w="8650" cap="flat" cmpd="sng">
                      <a:solidFill>
                        <a:srgbClr val="CBD1E5"/>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tcPr>
                </a:tc>
                <a:extLst>
                  <a:ext uri="{0D108BD9-81ED-4DB2-BD59-A6C34878D82A}">
                    <a16:rowId xmlns:a16="http://schemas.microsoft.com/office/drawing/2014/main" val="10005"/>
                  </a:ext>
                </a:extLst>
              </a:tr>
              <a:tr h="256770">
                <a:tc>
                  <a:txBody>
                    <a:bodyPr/>
                    <a:lstStyle/>
                    <a:p>
                      <a:pPr marL="0" lvl="0" indent="0" algn="l" rtl="0">
                        <a:spcBef>
                          <a:spcPts val="0"/>
                        </a:spcBef>
                        <a:spcAft>
                          <a:spcPts val="0"/>
                        </a:spcAft>
                        <a:buNone/>
                      </a:pPr>
                      <a:r>
                        <a:rPr lang="en-GB" sz="900">
                          <a:solidFill>
                            <a:srgbClr val="183E70"/>
                          </a:solidFill>
                          <a:latin typeface="Open Sans"/>
                          <a:ea typeface="Open Sans"/>
                          <a:cs typeface="Open Sans"/>
                          <a:sym typeface="Open Sans"/>
                        </a:rPr>
                        <a:t>Ofgem</a:t>
                      </a:r>
                      <a:endParaRPr sz="900">
                        <a:solidFill>
                          <a:srgbClr val="183E70"/>
                        </a:solidFill>
                        <a:latin typeface="Open Sans"/>
                        <a:ea typeface="Open Sans"/>
                        <a:cs typeface="Open Sans"/>
                        <a:sym typeface="Open Sans"/>
                      </a:endParaRPr>
                    </a:p>
                  </a:txBody>
                  <a:tcPr marL="25718" marR="25718" marT="17145" marB="17145"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D4E5EF"/>
                    </a:solidFill>
                  </a:tcPr>
                </a:tc>
                <a:tc>
                  <a:txBody>
                    <a:bodyPr/>
                    <a:lstStyle/>
                    <a:p>
                      <a:pPr marL="0" lvl="0" indent="0" algn="ctr" rtl="0">
                        <a:spcBef>
                          <a:spcPts val="0"/>
                        </a:spcBef>
                        <a:spcAft>
                          <a:spcPts val="0"/>
                        </a:spcAft>
                        <a:buNone/>
                      </a:pPr>
                      <a:r>
                        <a:rPr lang="en-GB" sz="900" b="1">
                          <a:solidFill>
                            <a:srgbClr val="183E70"/>
                          </a:solidFill>
                          <a:latin typeface="Open Sans"/>
                          <a:ea typeface="Open Sans"/>
                          <a:cs typeface="Open Sans"/>
                          <a:sym typeface="Open Sans"/>
                        </a:rPr>
                        <a:t>1933</a:t>
                      </a:r>
                      <a:endParaRPr sz="900" b="1">
                        <a:solidFill>
                          <a:srgbClr val="183E70"/>
                        </a:solidFill>
                        <a:latin typeface="Open Sans"/>
                        <a:ea typeface="Open Sans"/>
                        <a:cs typeface="Open Sans"/>
                        <a:sym typeface="Open Sans"/>
                      </a:endParaRPr>
                    </a:p>
                  </a:txBody>
                  <a:tcPr marL="25718" marR="25718" marT="17145" marB="17145"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D4E5EF"/>
                    </a:solidFill>
                  </a:tcPr>
                </a:tc>
                <a:tc>
                  <a:txBody>
                    <a:bodyPr/>
                    <a:lstStyle/>
                    <a:p>
                      <a:pPr marL="0" lvl="0" indent="0" algn="ctr" rtl="0">
                        <a:spcBef>
                          <a:spcPts val="0"/>
                        </a:spcBef>
                        <a:spcAft>
                          <a:spcPts val="0"/>
                        </a:spcAft>
                        <a:buNone/>
                      </a:pPr>
                      <a:r>
                        <a:rPr lang="en-GB" sz="900" b="1">
                          <a:solidFill>
                            <a:srgbClr val="183E70"/>
                          </a:solidFill>
                          <a:latin typeface="Open Sans"/>
                          <a:ea typeface="Open Sans"/>
                          <a:cs typeface="Open Sans"/>
                          <a:sym typeface="Open Sans"/>
                        </a:rPr>
                        <a:t>2.4%</a:t>
                      </a:r>
                      <a:endParaRPr sz="900" b="1">
                        <a:solidFill>
                          <a:srgbClr val="183E70"/>
                        </a:solidFill>
                        <a:latin typeface="Open Sans"/>
                        <a:ea typeface="Open Sans"/>
                        <a:cs typeface="Open Sans"/>
                        <a:sym typeface="Open Sans"/>
                      </a:endParaRPr>
                    </a:p>
                  </a:txBody>
                  <a:tcPr marL="25718" marR="25718" marT="17145" marB="17145"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D4E5EF"/>
                    </a:solidFill>
                  </a:tcPr>
                </a:tc>
                <a:tc>
                  <a:txBody>
                    <a:bodyPr/>
                    <a:lstStyle/>
                    <a:p>
                      <a:pPr marL="0" lvl="0" indent="0" algn="l" rtl="0">
                        <a:lnSpc>
                          <a:spcPct val="115000"/>
                        </a:lnSpc>
                        <a:spcBef>
                          <a:spcPts val="0"/>
                        </a:spcBef>
                        <a:spcAft>
                          <a:spcPts val="0"/>
                        </a:spcAft>
                        <a:buNone/>
                      </a:pPr>
                      <a:r>
                        <a:rPr lang="en-GB" sz="900">
                          <a:solidFill>
                            <a:srgbClr val="183E70"/>
                          </a:solidFill>
                          <a:latin typeface="Open Sans"/>
                          <a:ea typeface="Open Sans"/>
                          <a:cs typeface="Open Sans"/>
                          <a:sym typeface="Open Sans"/>
                        </a:rPr>
                        <a:t>Ofgem</a:t>
                      </a:r>
                      <a:endParaRPr sz="900">
                        <a:solidFill>
                          <a:srgbClr val="183E70"/>
                        </a:solidFill>
                        <a:latin typeface="Open Sans"/>
                        <a:ea typeface="Open Sans"/>
                        <a:cs typeface="Open Sans"/>
                        <a:sym typeface="Open Sans"/>
                      </a:endParaRPr>
                    </a:p>
                  </a:txBody>
                  <a:tcPr marL="25718" marR="25718" marT="17145" marB="17145"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D4E5EF"/>
                    </a:solidFill>
                  </a:tcPr>
                </a:tc>
                <a:tc>
                  <a:txBody>
                    <a:bodyPr/>
                    <a:lstStyle/>
                    <a:p>
                      <a:pPr marL="0" lvl="0" indent="0" algn="ctr" rtl="0">
                        <a:lnSpc>
                          <a:spcPct val="115000"/>
                        </a:lnSpc>
                        <a:spcBef>
                          <a:spcPts val="0"/>
                        </a:spcBef>
                        <a:spcAft>
                          <a:spcPts val="0"/>
                        </a:spcAft>
                        <a:buNone/>
                      </a:pPr>
                      <a:r>
                        <a:rPr lang="en-GB" sz="900" b="1">
                          <a:solidFill>
                            <a:srgbClr val="183E70"/>
                          </a:solidFill>
                          <a:latin typeface="Open Sans"/>
                          <a:ea typeface="Open Sans"/>
                          <a:cs typeface="Open Sans"/>
                          <a:sym typeface="Open Sans"/>
                        </a:rPr>
                        <a:t>1242</a:t>
                      </a:r>
                      <a:endParaRPr sz="900" b="1">
                        <a:solidFill>
                          <a:srgbClr val="183E70"/>
                        </a:solidFill>
                        <a:latin typeface="Open Sans"/>
                        <a:ea typeface="Open Sans"/>
                        <a:cs typeface="Open Sans"/>
                        <a:sym typeface="Open Sans"/>
                      </a:endParaRPr>
                    </a:p>
                  </a:txBody>
                  <a:tcPr marL="25718" marR="25718" marT="17145" marB="17145"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D4E5EF"/>
                    </a:solidFill>
                  </a:tcPr>
                </a:tc>
                <a:tc>
                  <a:txBody>
                    <a:bodyPr/>
                    <a:lstStyle/>
                    <a:p>
                      <a:pPr marL="0" lvl="0" indent="0" algn="ctr" rtl="0">
                        <a:lnSpc>
                          <a:spcPct val="115000"/>
                        </a:lnSpc>
                        <a:spcBef>
                          <a:spcPts val="0"/>
                        </a:spcBef>
                        <a:spcAft>
                          <a:spcPts val="0"/>
                        </a:spcAft>
                        <a:buNone/>
                      </a:pPr>
                      <a:r>
                        <a:rPr lang="en-GB" sz="900" b="1">
                          <a:solidFill>
                            <a:srgbClr val="183E70"/>
                          </a:solidFill>
                          <a:latin typeface="Open Sans"/>
                          <a:ea typeface="Open Sans"/>
                          <a:cs typeface="Open Sans"/>
                          <a:sym typeface="Open Sans"/>
                        </a:rPr>
                        <a:t>1.8%</a:t>
                      </a:r>
                      <a:endParaRPr sz="900" b="1">
                        <a:solidFill>
                          <a:srgbClr val="183E70"/>
                        </a:solidFill>
                        <a:latin typeface="Open Sans"/>
                        <a:ea typeface="Open Sans"/>
                        <a:cs typeface="Open Sans"/>
                        <a:sym typeface="Open Sans"/>
                      </a:endParaRPr>
                    </a:p>
                  </a:txBody>
                  <a:tcPr marL="25718" marR="25718" marT="17145" marB="17145" anchor="ctr">
                    <a:lnL w="8650" cap="flat" cmpd="sng">
                      <a:solidFill>
                        <a:srgbClr val="CCCCCC"/>
                      </a:solidFill>
                      <a:prstDash val="solid"/>
                      <a:round/>
                      <a:headEnd type="none" w="sm" len="sm"/>
                      <a:tailEnd type="none" w="sm" len="sm"/>
                    </a:lnL>
                    <a:lnR w="8650" cap="flat" cmpd="sng">
                      <a:solidFill>
                        <a:srgbClr val="CBD1E5"/>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D4E5EF"/>
                    </a:solidFill>
                  </a:tcPr>
                </a:tc>
                <a:extLst>
                  <a:ext uri="{0D108BD9-81ED-4DB2-BD59-A6C34878D82A}">
                    <a16:rowId xmlns:a16="http://schemas.microsoft.com/office/drawing/2014/main" val="10006"/>
                  </a:ext>
                </a:extLst>
              </a:tr>
            </a:tbl>
          </a:graphicData>
        </a:graphic>
      </p:graphicFrame>
      <p:sp>
        <p:nvSpPr>
          <p:cNvPr id="196" name="Google Shape;196;p40"/>
          <p:cNvSpPr txBox="1"/>
          <p:nvPr/>
        </p:nvSpPr>
        <p:spPr>
          <a:xfrm>
            <a:off x="1753695" y="3027330"/>
            <a:ext cx="5897070" cy="831060"/>
          </a:xfrm>
          <a:prstGeom prst="rect">
            <a:avLst/>
          </a:prstGeom>
          <a:noFill/>
          <a:ln>
            <a:noFill/>
          </a:ln>
        </p:spPr>
        <p:txBody>
          <a:bodyPr spcFirstLastPara="1" wrap="square" lIns="82283" tIns="82283" rIns="82283" bIns="82283" anchor="t" anchorCtr="0">
            <a:spAutoFit/>
          </a:bodyPr>
          <a:lstStyle/>
          <a:p>
            <a:pPr marL="0" lvl="0" indent="0" algn="l" rtl="0">
              <a:spcBef>
                <a:spcPts val="0"/>
              </a:spcBef>
              <a:spcAft>
                <a:spcPts val="0"/>
              </a:spcAft>
              <a:buNone/>
            </a:pPr>
            <a:r>
              <a:rPr lang="en-GB" sz="1440">
                <a:solidFill>
                  <a:srgbClr val="1C4587"/>
                </a:solidFill>
                <a:latin typeface="Open Sans"/>
                <a:ea typeface="Open Sans"/>
                <a:cs typeface="Open Sans"/>
                <a:sym typeface="Open Sans"/>
              </a:rPr>
              <a:t>Total Signposts (other organisations):</a:t>
            </a:r>
            <a:r>
              <a:rPr lang="en-GB" sz="1440" b="1">
                <a:solidFill>
                  <a:srgbClr val="1C4587"/>
                </a:solidFill>
                <a:latin typeface="Open Sans"/>
                <a:ea typeface="Open Sans"/>
                <a:cs typeface="Open Sans"/>
                <a:sym typeface="Open Sans"/>
              </a:rPr>
              <a:t> </a:t>
            </a:r>
            <a:r>
              <a:rPr lang="en-GB" sz="1440" b="1">
                <a:solidFill>
                  <a:schemeClr val="lt1"/>
                </a:solidFill>
                <a:highlight>
                  <a:srgbClr val="183E70"/>
                </a:highlight>
                <a:latin typeface="Open Sans"/>
                <a:ea typeface="Open Sans"/>
                <a:cs typeface="Open Sans"/>
                <a:sym typeface="Open Sans"/>
              </a:rPr>
              <a:t>36,249</a:t>
            </a:r>
            <a:r>
              <a:rPr lang="en-GB" sz="1440" b="1">
                <a:solidFill>
                  <a:srgbClr val="1C4587"/>
                </a:solidFill>
                <a:latin typeface="Open Sans"/>
                <a:ea typeface="Open Sans"/>
                <a:cs typeface="Open Sans"/>
                <a:sym typeface="Open Sans"/>
              </a:rPr>
              <a:t> </a:t>
            </a:r>
            <a:endParaRPr sz="1440">
              <a:solidFill>
                <a:srgbClr val="1C4587"/>
              </a:solidFill>
              <a:latin typeface="Open Sans"/>
              <a:ea typeface="Open Sans"/>
              <a:cs typeface="Open Sans"/>
              <a:sym typeface="Open Sans"/>
            </a:endParaRPr>
          </a:p>
          <a:p>
            <a:pPr marL="0" lvl="0" indent="0" algn="l" rtl="0">
              <a:spcBef>
                <a:spcPts val="0"/>
              </a:spcBef>
              <a:spcAft>
                <a:spcPts val="0"/>
              </a:spcAft>
              <a:buNone/>
            </a:pPr>
            <a:r>
              <a:rPr lang="en-GB" sz="1440">
                <a:solidFill>
                  <a:srgbClr val="1C4587"/>
                </a:solidFill>
                <a:latin typeface="Open Sans"/>
                <a:ea typeface="Open Sans"/>
                <a:cs typeface="Open Sans"/>
                <a:sym typeface="Open Sans"/>
              </a:rPr>
              <a:t>Signposts to English &amp; Welsh LCAs inc Adviceline:</a:t>
            </a:r>
            <a:r>
              <a:rPr lang="en-GB" sz="1440" b="1">
                <a:solidFill>
                  <a:srgbClr val="1C4587"/>
                </a:solidFill>
                <a:latin typeface="Open Sans"/>
                <a:ea typeface="Open Sans"/>
                <a:cs typeface="Open Sans"/>
                <a:sym typeface="Open Sans"/>
              </a:rPr>
              <a:t> </a:t>
            </a:r>
            <a:r>
              <a:rPr lang="en-GB" sz="1440" b="1">
                <a:solidFill>
                  <a:schemeClr val="lt1"/>
                </a:solidFill>
                <a:highlight>
                  <a:srgbClr val="183E70"/>
                </a:highlight>
                <a:latin typeface="Open Sans"/>
                <a:ea typeface="Open Sans"/>
                <a:cs typeface="Open Sans"/>
                <a:sym typeface="Open Sans"/>
              </a:rPr>
              <a:t>5,866 </a:t>
            </a:r>
            <a:endParaRPr sz="1440">
              <a:solidFill>
                <a:srgbClr val="1C4587"/>
              </a:solidFill>
              <a:latin typeface="Open Sans"/>
              <a:ea typeface="Open Sans"/>
              <a:cs typeface="Open Sans"/>
              <a:sym typeface="Open Sans"/>
            </a:endParaRPr>
          </a:p>
          <a:p>
            <a:pPr marL="0" lvl="0" indent="0" algn="l" rtl="0">
              <a:spcBef>
                <a:spcPts val="0"/>
              </a:spcBef>
              <a:spcAft>
                <a:spcPts val="0"/>
              </a:spcAft>
              <a:buNone/>
            </a:pPr>
            <a:r>
              <a:rPr lang="en-GB" sz="1440">
                <a:solidFill>
                  <a:srgbClr val="1C4587"/>
                </a:solidFill>
                <a:latin typeface="Open Sans"/>
                <a:ea typeface="Open Sans"/>
                <a:cs typeface="Open Sans"/>
                <a:sym typeface="Open Sans"/>
              </a:rPr>
              <a:t>Signposts to Scottish LCAs: </a:t>
            </a:r>
            <a:r>
              <a:rPr lang="en-GB" sz="1440" b="1">
                <a:solidFill>
                  <a:schemeClr val="lt1"/>
                </a:solidFill>
                <a:highlight>
                  <a:srgbClr val="183E70"/>
                </a:highlight>
                <a:latin typeface="Open Sans"/>
                <a:ea typeface="Open Sans"/>
                <a:cs typeface="Open Sans"/>
                <a:sym typeface="Open Sans"/>
              </a:rPr>
              <a:t>113</a:t>
            </a:r>
            <a:r>
              <a:rPr lang="en-GB" sz="1440" b="1">
                <a:solidFill>
                  <a:srgbClr val="1C4587"/>
                </a:solidFill>
                <a:latin typeface="Open Sans"/>
                <a:ea typeface="Open Sans"/>
                <a:cs typeface="Open Sans"/>
                <a:sym typeface="Open Sans"/>
              </a:rPr>
              <a:t> </a:t>
            </a:r>
            <a:endParaRPr sz="1260"/>
          </a:p>
        </p:txBody>
      </p:sp>
    </p:spTree>
    <p:extLst>
      <p:ext uri="{BB962C8B-B14F-4D97-AF65-F5344CB8AC3E}">
        <p14:creationId xmlns:p14="http://schemas.microsoft.com/office/powerpoint/2010/main" val="31551902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41"/>
          <p:cNvSpPr txBox="1">
            <a:spLocks noGrp="1"/>
          </p:cNvSpPr>
          <p:nvPr>
            <p:ph type="title"/>
          </p:nvPr>
        </p:nvSpPr>
        <p:spPr>
          <a:xfrm>
            <a:off x="839070" y="454170"/>
            <a:ext cx="7406640" cy="857520"/>
          </a:xfrm>
          <a:prstGeom prst="rect">
            <a:avLst/>
          </a:prstGeom>
          <a:noFill/>
          <a:ln>
            <a:noFill/>
          </a:ln>
        </p:spPr>
        <p:txBody>
          <a:bodyPr spcFirstLastPara="1" wrap="square" lIns="82283" tIns="82283" rIns="82283" bIns="82283" anchor="t" anchorCtr="0">
            <a:normAutofit/>
          </a:bodyPr>
          <a:lstStyle/>
          <a:p>
            <a:pPr marL="0" marR="0" lvl="0" indent="0" algn="l" rtl="0">
              <a:lnSpc>
                <a:spcPct val="100000"/>
              </a:lnSpc>
              <a:spcBef>
                <a:spcPts val="0"/>
              </a:spcBef>
              <a:spcAft>
                <a:spcPts val="0"/>
              </a:spcAft>
              <a:buClr>
                <a:srgbClr val="004888"/>
              </a:buClr>
              <a:buSzPts val="1400"/>
              <a:buFont typeface="Open Sans"/>
              <a:buNone/>
            </a:pPr>
            <a:r>
              <a:rPr lang="en-GB" sz="2160" b="1" i="0" u="none" strike="noStrike" cap="none">
                <a:solidFill>
                  <a:srgbClr val="004888"/>
                </a:solidFill>
                <a:latin typeface="Open Sans"/>
                <a:ea typeface="Open Sans"/>
                <a:cs typeface="Open Sans"/>
                <a:sym typeface="Open Sans"/>
              </a:rPr>
              <a:t>Referrals against volumes</a:t>
            </a:r>
            <a:r>
              <a:rPr lang="en-GB" sz="2160"/>
              <a:t> April 22 - September 23</a:t>
            </a:r>
            <a:endParaRPr sz="2160" b="1" i="0" u="none" strike="noStrike" cap="none">
              <a:solidFill>
                <a:srgbClr val="004888"/>
              </a:solidFill>
              <a:latin typeface="Open Sans"/>
              <a:ea typeface="Open Sans"/>
              <a:cs typeface="Open Sans"/>
              <a:sym typeface="Open Sans"/>
            </a:endParaRPr>
          </a:p>
        </p:txBody>
      </p:sp>
      <p:pic>
        <p:nvPicPr>
          <p:cNvPr id="202" name="Google Shape;202;p41" title="Chart"/>
          <p:cNvPicPr preferRelativeResize="0"/>
          <p:nvPr/>
        </p:nvPicPr>
        <p:blipFill>
          <a:blip r:embed="rId3">
            <a:alphaModFix/>
          </a:blip>
          <a:stretch>
            <a:fillRect/>
          </a:stretch>
        </p:blipFill>
        <p:spPr>
          <a:xfrm>
            <a:off x="1742423" y="1311690"/>
            <a:ext cx="5753354" cy="3557491"/>
          </a:xfrm>
          <a:prstGeom prst="rect">
            <a:avLst/>
          </a:prstGeom>
          <a:noFill/>
          <a:ln>
            <a:noFill/>
          </a:ln>
        </p:spPr>
      </p:pic>
    </p:spTree>
    <p:extLst>
      <p:ext uri="{BB962C8B-B14F-4D97-AF65-F5344CB8AC3E}">
        <p14:creationId xmlns:p14="http://schemas.microsoft.com/office/powerpoint/2010/main" val="5161880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42"/>
          <p:cNvSpPr txBox="1">
            <a:spLocks noGrp="1"/>
          </p:cNvSpPr>
          <p:nvPr>
            <p:ph type="title"/>
          </p:nvPr>
        </p:nvSpPr>
        <p:spPr>
          <a:xfrm>
            <a:off x="868680" y="224782"/>
            <a:ext cx="7406640" cy="857520"/>
          </a:xfrm>
          <a:prstGeom prst="rect">
            <a:avLst/>
          </a:prstGeom>
          <a:noFill/>
          <a:ln>
            <a:noFill/>
          </a:ln>
        </p:spPr>
        <p:txBody>
          <a:bodyPr spcFirstLastPara="1" wrap="square" lIns="82283" tIns="82283" rIns="82283" bIns="82283" anchor="t" anchorCtr="0">
            <a:normAutofit/>
          </a:bodyPr>
          <a:lstStyle/>
          <a:p>
            <a:pPr marL="0" marR="0" lvl="0" indent="0" algn="l" rtl="0">
              <a:lnSpc>
                <a:spcPct val="100000"/>
              </a:lnSpc>
              <a:spcBef>
                <a:spcPts val="0"/>
              </a:spcBef>
              <a:spcAft>
                <a:spcPts val="0"/>
              </a:spcAft>
              <a:buClr>
                <a:srgbClr val="004888"/>
              </a:buClr>
              <a:buSzPts val="1400"/>
              <a:buFont typeface="Open Sans"/>
              <a:buNone/>
            </a:pPr>
            <a:r>
              <a:rPr lang="en-GB" sz="2160" b="1" i="0" u="none" strike="noStrike" cap="none">
                <a:solidFill>
                  <a:srgbClr val="004888"/>
                </a:solidFill>
                <a:latin typeface="Open Sans"/>
                <a:ea typeface="Open Sans"/>
                <a:cs typeface="Open Sans"/>
                <a:sym typeface="Open Sans"/>
              </a:rPr>
              <a:t>Referral </a:t>
            </a:r>
            <a:r>
              <a:rPr lang="en-GB" sz="2160"/>
              <a:t>proportions</a:t>
            </a:r>
            <a:r>
              <a:rPr lang="en-GB" sz="2160" b="1" i="0" u="none" strike="noStrike" cap="none">
                <a:solidFill>
                  <a:srgbClr val="004888"/>
                </a:solidFill>
                <a:latin typeface="Open Sans"/>
                <a:ea typeface="Open Sans"/>
                <a:cs typeface="Open Sans"/>
                <a:sym typeface="Open Sans"/>
              </a:rPr>
              <a:t> </a:t>
            </a:r>
            <a:r>
              <a:rPr lang="en-GB" sz="2160"/>
              <a:t>April 22 - September 23</a:t>
            </a:r>
            <a:endParaRPr sz="2160"/>
          </a:p>
          <a:p>
            <a:pPr marL="0" marR="0" lvl="0" indent="0" algn="l" rtl="0">
              <a:lnSpc>
                <a:spcPct val="100000"/>
              </a:lnSpc>
              <a:spcBef>
                <a:spcPts val="0"/>
              </a:spcBef>
              <a:spcAft>
                <a:spcPts val="0"/>
              </a:spcAft>
              <a:buClr>
                <a:srgbClr val="004888"/>
              </a:buClr>
              <a:buSzPts val="1400"/>
              <a:buFont typeface="Open Sans"/>
              <a:buNone/>
            </a:pPr>
            <a:endParaRPr sz="2160"/>
          </a:p>
        </p:txBody>
      </p:sp>
      <p:pic>
        <p:nvPicPr>
          <p:cNvPr id="208" name="Google Shape;208;p42" title="Chart"/>
          <p:cNvPicPr preferRelativeResize="0"/>
          <p:nvPr/>
        </p:nvPicPr>
        <p:blipFill>
          <a:blip r:embed="rId3">
            <a:alphaModFix/>
          </a:blip>
          <a:stretch>
            <a:fillRect/>
          </a:stretch>
        </p:blipFill>
        <p:spPr>
          <a:xfrm>
            <a:off x="1588950" y="912540"/>
            <a:ext cx="6124332" cy="3786879"/>
          </a:xfrm>
          <a:prstGeom prst="rect">
            <a:avLst/>
          </a:prstGeom>
          <a:noFill/>
          <a:ln>
            <a:noFill/>
          </a:ln>
        </p:spPr>
      </p:pic>
    </p:spTree>
    <p:extLst>
      <p:ext uri="{BB962C8B-B14F-4D97-AF65-F5344CB8AC3E}">
        <p14:creationId xmlns:p14="http://schemas.microsoft.com/office/powerpoint/2010/main" val="38412279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12"/>
        <p:cNvGrpSpPr/>
        <p:nvPr/>
      </p:nvGrpSpPr>
      <p:grpSpPr>
        <a:xfrm>
          <a:off x="0" y="0"/>
          <a:ext cx="0" cy="0"/>
          <a:chOff x="0" y="0"/>
          <a:chExt cx="0" cy="0"/>
        </a:xfrm>
      </p:grpSpPr>
      <p:sp>
        <p:nvSpPr>
          <p:cNvPr id="213" name="Google Shape;213;p43"/>
          <p:cNvSpPr txBox="1">
            <a:spLocks noGrp="1"/>
          </p:cNvSpPr>
          <p:nvPr>
            <p:ph type="subTitle" idx="1"/>
          </p:nvPr>
        </p:nvSpPr>
        <p:spPr>
          <a:xfrm>
            <a:off x="640001" y="2499878"/>
            <a:ext cx="5992110" cy="1023030"/>
          </a:xfrm>
          <a:prstGeom prst="rect">
            <a:avLst/>
          </a:prstGeom>
          <a:noFill/>
          <a:ln>
            <a:noFill/>
          </a:ln>
        </p:spPr>
        <p:txBody>
          <a:bodyPr spcFirstLastPara="1" wrap="square" lIns="82283" tIns="82283" rIns="82283" bIns="82283" anchor="b" anchorCtr="0">
            <a:normAutofit/>
          </a:bodyPr>
          <a:lstStyle/>
          <a:p>
            <a:pPr marL="0" marR="0" lvl="0" indent="0" algn="l" rtl="0">
              <a:lnSpc>
                <a:spcPct val="100000"/>
              </a:lnSpc>
              <a:spcBef>
                <a:spcPts val="0"/>
              </a:spcBef>
              <a:spcAft>
                <a:spcPts val="0"/>
              </a:spcAft>
              <a:buClr>
                <a:srgbClr val="004888"/>
              </a:buClr>
              <a:buSzPts val="1400"/>
              <a:buFont typeface="Open Sans"/>
              <a:buNone/>
            </a:pPr>
            <a:r>
              <a:rPr lang="en-GB" sz="1800" b="0" i="0" u="none" strike="noStrike" cap="none">
                <a:solidFill>
                  <a:srgbClr val="004888"/>
                </a:solidFill>
                <a:latin typeface="Open Sans"/>
                <a:ea typeface="Open Sans"/>
                <a:cs typeface="Open Sans"/>
                <a:sym typeface="Open Sans"/>
              </a:rPr>
              <a:t>Presented by: </a:t>
            </a:r>
            <a:r>
              <a:rPr lang="en-GB" b="1"/>
              <a:t>Leanne Dullard </a:t>
            </a:r>
            <a:endParaRPr sz="1800" b="1" i="0" u="none" strike="noStrike" cap="none">
              <a:solidFill>
                <a:srgbClr val="004888"/>
              </a:solidFill>
              <a:latin typeface="Open Sans"/>
              <a:ea typeface="Open Sans"/>
              <a:cs typeface="Open Sans"/>
              <a:sym typeface="Open Sans"/>
            </a:endParaRPr>
          </a:p>
          <a:p>
            <a:pPr marL="0" marR="0" lvl="0" indent="0" algn="l" rtl="0">
              <a:lnSpc>
                <a:spcPct val="100000"/>
              </a:lnSpc>
              <a:spcBef>
                <a:spcPts val="0"/>
              </a:spcBef>
              <a:spcAft>
                <a:spcPts val="0"/>
              </a:spcAft>
              <a:buClr>
                <a:srgbClr val="004888"/>
              </a:buClr>
              <a:buSzPts val="1400"/>
              <a:buFont typeface="Open Sans"/>
              <a:buNone/>
            </a:pPr>
            <a:r>
              <a:rPr lang="en-GB" sz="1800" b="0" i="0" u="none" strike="noStrike" cap="none">
                <a:solidFill>
                  <a:srgbClr val="004888"/>
                </a:solidFill>
                <a:latin typeface="Open Sans"/>
                <a:ea typeface="Open Sans"/>
                <a:cs typeface="Open Sans"/>
                <a:sym typeface="Open Sans"/>
              </a:rPr>
              <a:t>Date: </a:t>
            </a:r>
            <a:r>
              <a:rPr lang="en-GB" sz="1800" b="1" i="0" u="none" strike="noStrike" cap="none">
                <a:solidFill>
                  <a:srgbClr val="004888"/>
                </a:solidFill>
              </a:rPr>
              <a:t>22nd </a:t>
            </a:r>
            <a:r>
              <a:rPr lang="en-GB" b="1"/>
              <a:t>November 2023</a:t>
            </a:r>
            <a:endParaRPr sz="1800" b="1" i="0" u="none" strike="noStrike" cap="none">
              <a:solidFill>
                <a:srgbClr val="004888"/>
              </a:solidFill>
              <a:latin typeface="Open Sans"/>
              <a:ea typeface="Open Sans"/>
              <a:cs typeface="Open Sans"/>
              <a:sym typeface="Open Sans"/>
            </a:endParaRPr>
          </a:p>
        </p:txBody>
      </p:sp>
      <p:pic>
        <p:nvPicPr>
          <p:cNvPr id="214" name="Google Shape;214;p43"/>
          <p:cNvPicPr preferRelativeResize="0"/>
          <p:nvPr/>
        </p:nvPicPr>
        <p:blipFill rotWithShape="1">
          <a:blip r:embed="rId3">
            <a:alphaModFix/>
          </a:blip>
          <a:srcRect/>
          <a:stretch/>
        </p:blipFill>
        <p:spPr>
          <a:xfrm>
            <a:off x="5738530" y="802957"/>
            <a:ext cx="3473292" cy="4340542"/>
          </a:xfrm>
          <a:prstGeom prst="rect">
            <a:avLst/>
          </a:prstGeom>
          <a:noFill/>
          <a:ln>
            <a:noFill/>
          </a:ln>
        </p:spPr>
      </p:pic>
    </p:spTree>
    <p:extLst>
      <p:ext uri="{BB962C8B-B14F-4D97-AF65-F5344CB8AC3E}">
        <p14:creationId xmlns:p14="http://schemas.microsoft.com/office/powerpoint/2010/main" val="10504240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lose-up of power lines&#10;&#10;Description automatically generated">
            <a:extLst>
              <a:ext uri="{FF2B5EF4-FFF2-40B4-BE49-F238E27FC236}">
                <a16:creationId xmlns:a16="http://schemas.microsoft.com/office/drawing/2014/main" id="{3D1D6F5E-A7D6-8F7A-6441-EF642C6B9BC1}"/>
              </a:ext>
            </a:extLst>
          </p:cNvPr>
          <p:cNvPicPr>
            <a:picLocks noGrp="1" noChangeAspect="1"/>
          </p:cNvPicPr>
          <p:nvPr>
            <p:ph idx="1"/>
          </p:nvPr>
        </p:nvPicPr>
        <p:blipFill rotWithShape="1">
          <a:blip r:embed="rId2">
            <a:alphaModFix amt="87000"/>
            <a:extLst>
              <a:ext uri="{28A0092B-C50C-407E-A947-70E740481C1C}">
                <a14:useLocalDpi xmlns:a14="http://schemas.microsoft.com/office/drawing/2010/main" val="0"/>
              </a:ext>
            </a:extLst>
          </a:blip>
          <a:srcRect t="56"/>
          <a:stretch/>
        </p:blipFill>
        <p:spPr>
          <a:xfrm>
            <a:off x="0" y="0"/>
            <a:ext cx="9149118" cy="5143493"/>
          </a:xfrm>
          <a:prstGeom prst="rect">
            <a:avLst/>
          </a:prstGeom>
        </p:spPr>
      </p:pic>
      <p:pic>
        <p:nvPicPr>
          <p:cNvPr id="7" name="Picture 6">
            <a:extLst>
              <a:ext uri="{FF2B5EF4-FFF2-40B4-BE49-F238E27FC236}">
                <a16:creationId xmlns:a16="http://schemas.microsoft.com/office/drawing/2014/main" id="{BA94263A-1841-DC3A-091D-B57E4DB539E6}"/>
              </a:ext>
            </a:extLst>
          </p:cNvPr>
          <p:cNvPicPr>
            <a:picLocks noChangeAspect="1"/>
          </p:cNvPicPr>
          <p:nvPr/>
        </p:nvPicPr>
        <p:blipFill>
          <a:blip r:embed="rId3"/>
          <a:stretch>
            <a:fillRect/>
          </a:stretch>
        </p:blipFill>
        <p:spPr>
          <a:xfrm>
            <a:off x="7439416" y="3279467"/>
            <a:ext cx="2080650" cy="2085489"/>
          </a:xfrm>
          <a:prstGeom prst="rect">
            <a:avLst/>
          </a:prstGeom>
        </p:spPr>
      </p:pic>
      <p:sp>
        <p:nvSpPr>
          <p:cNvPr id="8" name="TextBox 7">
            <a:extLst>
              <a:ext uri="{FF2B5EF4-FFF2-40B4-BE49-F238E27FC236}">
                <a16:creationId xmlns:a16="http://schemas.microsoft.com/office/drawing/2014/main" id="{13027514-A721-B4A7-BBC4-F195FCF7FBD4}"/>
              </a:ext>
            </a:extLst>
          </p:cNvPr>
          <p:cNvSpPr txBox="1"/>
          <p:nvPr/>
        </p:nvSpPr>
        <p:spPr>
          <a:xfrm>
            <a:off x="4415712" y="2340818"/>
            <a:ext cx="685800" cy="685800"/>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GB" sz="1013" dirty="0"/>
          </a:p>
        </p:txBody>
      </p:sp>
      <p:sp>
        <p:nvSpPr>
          <p:cNvPr id="11" name="TextBox 10">
            <a:extLst>
              <a:ext uri="{FF2B5EF4-FFF2-40B4-BE49-F238E27FC236}">
                <a16:creationId xmlns:a16="http://schemas.microsoft.com/office/drawing/2014/main" id="{A5B36F5E-0C81-7C7D-0339-7E98478C8181}"/>
              </a:ext>
            </a:extLst>
          </p:cNvPr>
          <p:cNvSpPr txBox="1"/>
          <p:nvPr/>
        </p:nvSpPr>
        <p:spPr>
          <a:xfrm>
            <a:off x="110836" y="0"/>
            <a:ext cx="4772607" cy="2585323"/>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GB" sz="1800" b="1" dirty="0">
              <a:solidFill>
                <a:schemeClr val="bg1"/>
              </a:solidFill>
            </a:endParaRPr>
          </a:p>
          <a:p>
            <a:r>
              <a:rPr lang="en-GB" sz="2400" b="1" dirty="0">
                <a:solidFill>
                  <a:schemeClr val="bg1"/>
                </a:solidFill>
              </a:rPr>
              <a:t>Advice Direct Scotland</a:t>
            </a:r>
          </a:p>
          <a:p>
            <a:r>
              <a:rPr lang="en-GB" sz="2400" b="1" dirty="0">
                <a:solidFill>
                  <a:schemeClr val="bg1"/>
                </a:solidFill>
              </a:rPr>
              <a:t>Domestic Supplier Liaison Quarter 2 2023</a:t>
            </a:r>
          </a:p>
          <a:p>
            <a:endParaRPr lang="en-GB" sz="2400" b="1" dirty="0">
              <a:solidFill>
                <a:schemeClr val="bg1"/>
              </a:solidFill>
            </a:endParaRPr>
          </a:p>
          <a:p>
            <a:r>
              <a:rPr lang="en-GB" sz="2400" b="1" dirty="0">
                <a:solidFill>
                  <a:schemeClr val="bg1"/>
                </a:solidFill>
              </a:rPr>
              <a:t>Hazel Knowles </a:t>
            </a:r>
          </a:p>
          <a:p>
            <a:r>
              <a:rPr lang="en-GB" sz="2400" b="1" dirty="0">
                <a:solidFill>
                  <a:schemeClr val="bg1"/>
                </a:solidFill>
              </a:rPr>
              <a:t>Energy Project lead</a:t>
            </a:r>
          </a:p>
        </p:txBody>
      </p:sp>
    </p:spTree>
    <p:extLst>
      <p:ext uri="{BB962C8B-B14F-4D97-AF65-F5344CB8AC3E}">
        <p14:creationId xmlns:p14="http://schemas.microsoft.com/office/powerpoint/2010/main" val="22528010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34309-1C25-5852-7FAA-EDFA6EEF3288}"/>
              </a:ext>
            </a:extLst>
          </p:cNvPr>
          <p:cNvSpPr>
            <a:spLocks noGrp="1"/>
          </p:cNvSpPr>
          <p:nvPr>
            <p:ph type="ctrTitle"/>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GB"/>
          </a:p>
        </p:txBody>
      </p:sp>
      <p:sp>
        <p:nvSpPr>
          <p:cNvPr id="3" name="Subtitle 2">
            <a:extLst>
              <a:ext uri="{FF2B5EF4-FFF2-40B4-BE49-F238E27FC236}">
                <a16:creationId xmlns:a16="http://schemas.microsoft.com/office/drawing/2014/main" id="{453146E5-36DD-0E35-1A45-7AE1673E8AEE}"/>
              </a:ext>
            </a:extLst>
          </p:cNvPr>
          <p:cNvSpPr>
            <a:spLocks noGrp="1"/>
          </p:cNvSpPr>
          <p:nvPr>
            <p:ph type="subTitle" idx="1"/>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GB"/>
          </a:p>
        </p:txBody>
      </p:sp>
      <p:pic>
        <p:nvPicPr>
          <p:cNvPr id="4" name="Picture 3" descr="A green and white background&#10;&#10;Description automatically generated">
            <a:extLst>
              <a:ext uri="{FF2B5EF4-FFF2-40B4-BE49-F238E27FC236}">
                <a16:creationId xmlns:a16="http://schemas.microsoft.com/office/drawing/2014/main" id="{2D3B113E-1107-3A0A-7AE1-1BA2233DEA4E}"/>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301892" y="1"/>
            <a:ext cx="8842109" cy="5134127"/>
          </a:xfrm>
          <a:prstGeom prst="rect">
            <a:avLst/>
          </a:prstGeom>
        </p:spPr>
      </p:pic>
      <p:sp>
        <p:nvSpPr>
          <p:cNvPr id="5" name="TextBox 4">
            <a:extLst>
              <a:ext uri="{FF2B5EF4-FFF2-40B4-BE49-F238E27FC236}">
                <a16:creationId xmlns:a16="http://schemas.microsoft.com/office/drawing/2014/main" id="{39CE794F-A536-5CCD-C4AC-E5318E1975F4}"/>
              </a:ext>
            </a:extLst>
          </p:cNvPr>
          <p:cNvSpPr txBox="1"/>
          <p:nvPr/>
        </p:nvSpPr>
        <p:spPr>
          <a:xfrm>
            <a:off x="214745" y="1067349"/>
            <a:ext cx="7364045" cy="3420295"/>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1400" dirty="0">
                <a:solidFill>
                  <a:srgbClr val="008037"/>
                </a:solidFill>
              </a:rPr>
              <a:t>Contact Volume </a:t>
            </a:r>
          </a:p>
          <a:p>
            <a:r>
              <a:rPr lang="en-GB" sz="1400" dirty="0"/>
              <a:t>An overall drop from Q1 with numbers appearing to stabilize</a:t>
            </a:r>
          </a:p>
          <a:p>
            <a:r>
              <a:rPr lang="en-GB" sz="1400" dirty="0"/>
              <a:t>23% increase from the Q2 2022 </a:t>
            </a:r>
          </a:p>
          <a:p>
            <a:endParaRPr lang="en-GB" sz="1400" dirty="0"/>
          </a:p>
          <a:p>
            <a:r>
              <a:rPr lang="en-GB" sz="1400" dirty="0">
                <a:solidFill>
                  <a:srgbClr val="008037"/>
                </a:solidFill>
              </a:rPr>
              <a:t>Priorities </a:t>
            </a:r>
          </a:p>
          <a:p>
            <a:r>
              <a:rPr lang="en-GB" sz="1400" dirty="0"/>
              <a:t>Increase in self-disconnection cases as we move into winter.</a:t>
            </a:r>
          </a:p>
          <a:p>
            <a:endParaRPr lang="en-GB" sz="1400" dirty="0"/>
          </a:p>
          <a:p>
            <a:r>
              <a:rPr lang="en-GB" sz="1400" dirty="0">
                <a:solidFill>
                  <a:srgbClr val="008037"/>
                </a:solidFill>
              </a:rPr>
              <a:t>Home Heating Support Fund</a:t>
            </a:r>
          </a:p>
          <a:p>
            <a:r>
              <a:rPr lang="en-GB" sz="1400" dirty="0">
                <a:effectLst/>
                <a:ea typeface="Calibri" panose="020F0502020204030204" pitchFamily="34" charset="0"/>
                <a:cs typeface="Times New Roman" panose="02020603050405020304" pitchFamily="18" charset="0"/>
              </a:rPr>
              <a:t>The Fund typically experiences a reduction in the number of applications over summer. </a:t>
            </a:r>
          </a:p>
          <a:p>
            <a:r>
              <a:rPr lang="en-GB" sz="1400" dirty="0">
                <a:ea typeface="Calibri" panose="020F0502020204030204" pitchFamily="34" charset="0"/>
                <a:cs typeface="Times New Roman" panose="02020603050405020304" pitchFamily="18" charset="0"/>
              </a:rPr>
              <a:t>In Quarter 2 </a:t>
            </a:r>
            <a:r>
              <a:rPr lang="en-GB" sz="1400" dirty="0">
                <a:effectLst/>
                <a:ea typeface="Calibri" panose="020F0502020204030204" pitchFamily="34" charset="0"/>
                <a:cs typeface="Times New Roman" panose="02020603050405020304" pitchFamily="18" charset="0"/>
              </a:rPr>
              <a:t>we received 4,086 applications. An increase of 47% from the previous year.</a:t>
            </a:r>
          </a:p>
          <a:p>
            <a:endParaRPr lang="en-GB" sz="1400" dirty="0">
              <a:ea typeface="Calibri" panose="020F0502020204030204" pitchFamily="34" charset="0"/>
              <a:cs typeface="Times New Roman" panose="02020603050405020304" pitchFamily="18" charset="0"/>
            </a:endParaRPr>
          </a:p>
          <a:p>
            <a:r>
              <a:rPr lang="en-GB" sz="1400" dirty="0">
                <a:solidFill>
                  <a:srgbClr val="008037"/>
                </a:solidFill>
                <a:effectLst/>
                <a:ea typeface="Calibri" panose="020F0502020204030204" pitchFamily="34" charset="0"/>
                <a:cs typeface="Times New Roman" panose="02020603050405020304" pitchFamily="18" charset="0"/>
              </a:rPr>
              <a:t>Quarter </a:t>
            </a:r>
            <a:r>
              <a:rPr lang="en-GB" sz="1400" dirty="0">
                <a:solidFill>
                  <a:srgbClr val="008037"/>
                </a:solidFill>
                <a:ea typeface="Calibri" panose="020F0502020204030204" pitchFamily="34" charset="0"/>
                <a:cs typeface="Times New Roman" panose="02020603050405020304" pitchFamily="18" charset="0"/>
              </a:rPr>
              <a:t>3</a:t>
            </a:r>
            <a:endParaRPr lang="en-GB" sz="1400" dirty="0">
              <a:solidFill>
                <a:srgbClr val="008037"/>
              </a:solidFill>
              <a:effectLst/>
              <a:ea typeface="Calibri" panose="020F0502020204030204" pitchFamily="34" charset="0"/>
              <a:cs typeface="Times New Roman" panose="02020603050405020304" pitchFamily="18" charset="0"/>
            </a:endParaRPr>
          </a:p>
          <a:p>
            <a:r>
              <a:rPr lang="en-GB" sz="1400" dirty="0">
                <a:effectLst/>
                <a:ea typeface="Calibri" panose="020F0502020204030204" pitchFamily="34" charset="0"/>
                <a:cs typeface="Times New Roman" panose="02020603050405020304" pitchFamily="18" charset="0"/>
              </a:rPr>
              <a:t>We </a:t>
            </a:r>
            <a:r>
              <a:rPr lang="en-GB" sz="1400" dirty="0">
                <a:ea typeface="Calibri" panose="020F0502020204030204" pitchFamily="34" charset="0"/>
                <a:cs typeface="Times New Roman" panose="02020603050405020304" pitchFamily="18" charset="0"/>
              </a:rPr>
              <a:t>predict to see a rise in case numbers, and for self-disconnection and affordability cases to increase as we move into the colder weather</a:t>
            </a:r>
            <a:r>
              <a:rPr lang="en-GB" sz="1400" dirty="0">
                <a:effectLst/>
                <a:ea typeface="Calibri" panose="020F0502020204030204" pitchFamily="34" charset="0"/>
                <a:cs typeface="Times New Roman" panose="02020603050405020304" pitchFamily="18" charset="0"/>
              </a:rPr>
              <a:t> </a:t>
            </a:r>
            <a:endParaRPr lang="en-GB" sz="1400" dirty="0"/>
          </a:p>
          <a:p>
            <a:endParaRPr lang="en-GB" sz="1013" dirty="0"/>
          </a:p>
          <a:p>
            <a:endParaRPr lang="en-GB" sz="1013" dirty="0"/>
          </a:p>
        </p:txBody>
      </p:sp>
      <p:sp>
        <p:nvSpPr>
          <p:cNvPr id="7" name="TextBox 6">
            <a:extLst>
              <a:ext uri="{FF2B5EF4-FFF2-40B4-BE49-F238E27FC236}">
                <a16:creationId xmlns:a16="http://schemas.microsoft.com/office/drawing/2014/main" id="{66E3E8BB-E3F7-C8AD-532C-C93DBB91699E}"/>
              </a:ext>
            </a:extLst>
          </p:cNvPr>
          <p:cNvSpPr txBox="1"/>
          <p:nvPr/>
        </p:nvSpPr>
        <p:spPr>
          <a:xfrm>
            <a:off x="1079029" y="382736"/>
            <a:ext cx="4578927" cy="369332"/>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GB" sz="1800" dirty="0">
                <a:solidFill>
                  <a:srgbClr val="008037"/>
                </a:solidFill>
              </a:rPr>
              <a:t>Key Points from Quarter 2</a:t>
            </a:r>
          </a:p>
        </p:txBody>
      </p:sp>
    </p:spTree>
    <p:extLst>
      <p:ext uri="{BB962C8B-B14F-4D97-AF65-F5344CB8AC3E}">
        <p14:creationId xmlns:p14="http://schemas.microsoft.com/office/powerpoint/2010/main" val="17651406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34309-1C25-5852-7FAA-EDFA6EEF3288}"/>
              </a:ext>
            </a:extLst>
          </p:cNvPr>
          <p:cNvSpPr>
            <a:spLocks noGrp="1"/>
          </p:cNvSpPr>
          <p:nvPr>
            <p:ph type="ctrTitle"/>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GB"/>
          </a:p>
        </p:txBody>
      </p:sp>
      <p:sp>
        <p:nvSpPr>
          <p:cNvPr id="3" name="Subtitle 2">
            <a:extLst>
              <a:ext uri="{FF2B5EF4-FFF2-40B4-BE49-F238E27FC236}">
                <a16:creationId xmlns:a16="http://schemas.microsoft.com/office/drawing/2014/main" id="{453146E5-36DD-0E35-1A45-7AE1673E8AEE}"/>
              </a:ext>
            </a:extLst>
          </p:cNvPr>
          <p:cNvSpPr>
            <a:spLocks noGrp="1"/>
          </p:cNvSpPr>
          <p:nvPr>
            <p:ph type="subTitle" idx="1"/>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GB"/>
          </a:p>
        </p:txBody>
      </p:sp>
      <p:pic>
        <p:nvPicPr>
          <p:cNvPr id="4" name="Picture 3" descr="A green and white background&#10;&#10;Description automatically generated">
            <a:extLst>
              <a:ext uri="{FF2B5EF4-FFF2-40B4-BE49-F238E27FC236}">
                <a16:creationId xmlns:a16="http://schemas.microsoft.com/office/drawing/2014/main" id="{2D3B113E-1107-3A0A-7AE1-1BA2233DEA4E}"/>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301892" y="1"/>
            <a:ext cx="8842109" cy="5134127"/>
          </a:xfrm>
          <a:prstGeom prst="rect">
            <a:avLst/>
          </a:prstGeom>
        </p:spPr>
      </p:pic>
      <p:pic>
        <p:nvPicPr>
          <p:cNvPr id="7" name="Picture 6" descr="A graph with numbers and a line&#10;&#10;Description automatically generated">
            <a:extLst>
              <a:ext uri="{FF2B5EF4-FFF2-40B4-BE49-F238E27FC236}">
                <a16:creationId xmlns:a16="http://schemas.microsoft.com/office/drawing/2014/main" id="{056F69F6-167C-8292-F73D-C03B7BE605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619" y="647700"/>
            <a:ext cx="5813281" cy="4199292"/>
          </a:xfrm>
          <a:prstGeom prst="rect">
            <a:avLst/>
          </a:prstGeom>
        </p:spPr>
      </p:pic>
      <p:sp>
        <p:nvSpPr>
          <p:cNvPr id="9" name="TextBox 8">
            <a:extLst>
              <a:ext uri="{FF2B5EF4-FFF2-40B4-BE49-F238E27FC236}">
                <a16:creationId xmlns:a16="http://schemas.microsoft.com/office/drawing/2014/main" id="{693E3E73-A1AB-F332-87B8-1589C02D4ED9}"/>
              </a:ext>
            </a:extLst>
          </p:cNvPr>
          <p:cNvSpPr txBox="1"/>
          <p:nvPr/>
        </p:nvSpPr>
        <p:spPr>
          <a:xfrm>
            <a:off x="671804" y="167952"/>
            <a:ext cx="5143500" cy="369332"/>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GB" sz="1800" dirty="0">
                <a:solidFill>
                  <a:srgbClr val="008037"/>
                </a:solidFill>
              </a:rPr>
              <a:t>Volume by Month</a:t>
            </a:r>
          </a:p>
        </p:txBody>
      </p:sp>
    </p:spTree>
    <p:extLst>
      <p:ext uri="{BB962C8B-B14F-4D97-AF65-F5344CB8AC3E}">
        <p14:creationId xmlns:p14="http://schemas.microsoft.com/office/powerpoint/2010/main" val="24132381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3">
            <a:extLst>
              <a:ext uri="{FF2B5EF4-FFF2-40B4-BE49-F238E27FC236}">
                <a16:creationId xmlns:a16="http://schemas.microsoft.com/office/drawing/2014/main" id="{1440F9F3-1B6D-435C-B967-C6A50FB3E1B7}"/>
              </a:ext>
            </a:extLst>
          </p:cNvPr>
          <p:cNvGraphicFramePr>
            <a:graphicFrameLocks/>
          </p:cNvGraphicFramePr>
          <p:nvPr>
            <p:extLst>
              <p:ext uri="{D42A27DB-BD31-4B8C-83A1-F6EECF244321}">
                <p14:modId xmlns:p14="http://schemas.microsoft.com/office/powerpoint/2010/main" val="3752237078"/>
              </p:ext>
            </p:extLst>
          </p:nvPr>
        </p:nvGraphicFramePr>
        <p:xfrm>
          <a:off x="431776" y="871353"/>
          <a:ext cx="5841432" cy="3770563"/>
        </p:xfrm>
        <a:graphic>
          <a:graphicData uri="http://schemas.openxmlformats.org/drawingml/2006/table">
            <a:tbl>
              <a:tblPr firstRow="1" bandRow="1">
                <a:tableStyleId>{72833802-FEF1-4C79-8D5D-14CF1EAF98D9}</a:tableStyleId>
              </a:tblPr>
              <a:tblGrid>
                <a:gridCol w="1382949">
                  <a:extLst>
                    <a:ext uri="{9D8B030D-6E8A-4147-A177-3AD203B41FA5}">
                      <a16:colId xmlns:a16="http://schemas.microsoft.com/office/drawing/2014/main" val="1749445285"/>
                    </a:ext>
                  </a:extLst>
                </a:gridCol>
                <a:gridCol w="2485136">
                  <a:extLst>
                    <a:ext uri="{9D8B030D-6E8A-4147-A177-3AD203B41FA5}">
                      <a16:colId xmlns:a16="http://schemas.microsoft.com/office/drawing/2014/main" val="2247054889"/>
                    </a:ext>
                  </a:extLst>
                </a:gridCol>
                <a:gridCol w="1973347">
                  <a:extLst>
                    <a:ext uri="{9D8B030D-6E8A-4147-A177-3AD203B41FA5}">
                      <a16:colId xmlns:a16="http://schemas.microsoft.com/office/drawing/2014/main" val="743876066"/>
                    </a:ext>
                  </a:extLst>
                </a:gridCol>
              </a:tblGrid>
              <a:tr h="336608">
                <a:tc>
                  <a:txBody>
                    <a:bodyPr/>
                    <a:lstStyle/>
                    <a:p>
                      <a:r>
                        <a:rPr lang="en-GB" sz="1200" dirty="0">
                          <a:solidFill>
                            <a:schemeClr val="bg1"/>
                          </a:solidFill>
                        </a:rPr>
                        <a:t>Time</a:t>
                      </a:r>
                    </a:p>
                  </a:txBody>
                  <a:tcPr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solidFill>
                  </a:tcPr>
                </a:tc>
                <a:tc>
                  <a:txBody>
                    <a:bodyPr/>
                    <a:lstStyle/>
                    <a:p>
                      <a:r>
                        <a:rPr lang="en-GB" sz="1200" dirty="0">
                          <a:solidFill>
                            <a:schemeClr val="bg1"/>
                          </a:solidFill>
                        </a:rPr>
                        <a:t>Agenda item</a:t>
                      </a:r>
                    </a:p>
                  </a:txBody>
                  <a:tcPr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solidFill>
                  </a:tcPr>
                </a:tc>
                <a:tc>
                  <a:txBody>
                    <a:bodyPr/>
                    <a:lstStyle/>
                    <a:p>
                      <a:r>
                        <a:rPr lang="en-GB" sz="1200" dirty="0">
                          <a:solidFill>
                            <a:schemeClr val="bg1"/>
                          </a:solidFill>
                        </a:rPr>
                        <a:t>Lead</a:t>
                      </a:r>
                    </a:p>
                  </a:txBody>
                  <a:tcPr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331591866"/>
                  </a:ext>
                </a:extLst>
              </a:tr>
              <a:tr h="711987">
                <a:tc>
                  <a:txBody>
                    <a:bodyPr/>
                    <a:lstStyle/>
                    <a:p>
                      <a:r>
                        <a:rPr lang="en-GB" sz="1200" dirty="0"/>
                        <a:t>9.30 – 9.40</a:t>
                      </a:r>
                    </a:p>
                  </a:txBody>
                  <a:tcPr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GB" sz="1200" b="1" dirty="0"/>
                        <a:t>Introduction</a:t>
                      </a:r>
                    </a:p>
                    <a:p>
                      <a:r>
                        <a:rPr lang="en-GB" sz="1200" dirty="0"/>
                        <a:t>Actions from last meeting </a:t>
                      </a:r>
                    </a:p>
                    <a:p>
                      <a:endParaRPr lang="en-GB" sz="1200" dirty="0"/>
                    </a:p>
                  </a:txBody>
                  <a:tcPr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GB" sz="1200" dirty="0"/>
                        <a:t>Natasha Gilmour</a:t>
                      </a:r>
                    </a:p>
                    <a:p>
                      <a:r>
                        <a:rPr lang="en-GB" sz="1200" dirty="0"/>
                        <a:t>Suzi Cassie,</a:t>
                      </a:r>
                    </a:p>
                    <a:p>
                      <a:r>
                        <a:rPr lang="en-GB" sz="1200" dirty="0"/>
                        <a:t>EHU Citizens Advice Scotland</a:t>
                      </a:r>
                    </a:p>
                  </a:txBody>
                  <a:tcPr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19872255"/>
                  </a:ext>
                </a:extLst>
              </a:tr>
              <a:tr h="711987">
                <a:tc>
                  <a:txBody>
                    <a:bodyPr/>
                    <a:lstStyle/>
                    <a:p>
                      <a:r>
                        <a:rPr lang="en-GB" sz="1200" dirty="0"/>
                        <a:t>9.40 – 10am</a:t>
                      </a:r>
                    </a:p>
                  </a:txBody>
                  <a:tcPr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GB" sz="1200" b="1" dirty="0"/>
                        <a:t>Consumer Service</a:t>
                      </a:r>
                    </a:p>
                    <a:p>
                      <a:r>
                        <a:rPr lang="en-GB" sz="1200" dirty="0"/>
                        <a:t>Operations update</a:t>
                      </a:r>
                    </a:p>
                    <a:p>
                      <a:endParaRPr lang="en-GB" sz="1200" dirty="0"/>
                    </a:p>
                  </a:txBody>
                  <a:tcPr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GB" sz="1200" dirty="0"/>
                        <a:t>Leanne Dullard,</a:t>
                      </a:r>
                    </a:p>
                    <a:p>
                      <a:r>
                        <a:rPr lang="en-GB" sz="1200" dirty="0"/>
                        <a:t>Citizens Advice</a:t>
                      </a:r>
                    </a:p>
                  </a:txBody>
                  <a:tcPr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49301339"/>
                  </a:ext>
                </a:extLst>
              </a:tr>
              <a:tr h="549247">
                <a:tc>
                  <a:txBody>
                    <a:bodyPr/>
                    <a:lstStyle/>
                    <a:p>
                      <a:r>
                        <a:rPr lang="en-GB" sz="1200" dirty="0"/>
                        <a:t>10am – 10.15</a:t>
                      </a:r>
                    </a:p>
                  </a:txBody>
                  <a:tcPr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GB" sz="1200" b="1" dirty="0"/>
                        <a:t>Advice Direct Scotland</a:t>
                      </a:r>
                    </a:p>
                    <a:p>
                      <a:r>
                        <a:rPr lang="en-GB" sz="1200" dirty="0"/>
                        <a:t>Operations update</a:t>
                      </a:r>
                    </a:p>
                    <a:p>
                      <a:endParaRPr lang="en-GB" sz="1200" dirty="0"/>
                    </a:p>
                  </a:txBody>
                  <a:tcPr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GB" sz="1200" dirty="0"/>
                        <a:t>Hazel Knowles,</a:t>
                      </a:r>
                    </a:p>
                    <a:p>
                      <a:r>
                        <a:rPr lang="en-GB" sz="1200" dirty="0"/>
                        <a:t>Advice Direct Scotland</a:t>
                      </a:r>
                    </a:p>
                  </a:txBody>
                  <a:tcPr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7240106"/>
                  </a:ext>
                </a:extLst>
              </a:tr>
              <a:tr h="1304648">
                <a:tc>
                  <a:txBody>
                    <a:bodyPr/>
                    <a:lstStyle/>
                    <a:p>
                      <a:r>
                        <a:rPr lang="en-GB" sz="1200" dirty="0"/>
                        <a:t>10.15 – 10.55</a:t>
                      </a:r>
                    </a:p>
                    <a:p>
                      <a:endParaRPr lang="en-GB" sz="1200" dirty="0"/>
                    </a:p>
                    <a:p>
                      <a:endParaRPr lang="en-GB" sz="1200" dirty="0"/>
                    </a:p>
                    <a:p>
                      <a:endParaRPr lang="en-GB" sz="1200" dirty="0"/>
                    </a:p>
                    <a:p>
                      <a:endParaRPr lang="en-GB" sz="1200" dirty="0"/>
                    </a:p>
                    <a:p>
                      <a:r>
                        <a:rPr lang="en-GB" sz="1200" dirty="0"/>
                        <a:t>10.55 – 11.05</a:t>
                      </a:r>
                    </a:p>
                  </a:txBody>
                  <a:tcPr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GB" sz="1200" b="1" dirty="0"/>
                        <a:t>Extra Help Unit</a:t>
                      </a:r>
                    </a:p>
                    <a:p>
                      <a:pPr marL="171450" indent="-171450">
                        <a:buFont typeface="Arial" panose="020B0604020202020204" pitchFamily="34" charset="0"/>
                        <a:buChar char="•"/>
                      </a:pPr>
                      <a:r>
                        <a:rPr lang="en-GB" sz="1200" dirty="0"/>
                        <a:t>Operations update</a:t>
                      </a:r>
                    </a:p>
                    <a:p>
                      <a:pPr marL="171450" indent="-171450">
                        <a:buFont typeface="Arial" panose="020B0604020202020204" pitchFamily="34" charset="0"/>
                        <a:buChar char="•"/>
                      </a:pPr>
                      <a:r>
                        <a:rPr lang="en-GB" sz="1200" dirty="0"/>
                        <a:t>Trends &amp; concerns from Q2</a:t>
                      </a:r>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dirty="0"/>
                    </a:p>
                    <a:p>
                      <a:pPr marL="0" indent="0">
                        <a:buFont typeface="Arial" panose="020B0604020202020204" pitchFamily="34" charset="0"/>
                        <a:buNone/>
                      </a:pPr>
                      <a:r>
                        <a:rPr lang="en-GB" sz="1200" b="1" dirty="0"/>
                        <a:t>BREAK</a:t>
                      </a:r>
                    </a:p>
                  </a:txBody>
                  <a:tcPr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GB" sz="1200" dirty="0"/>
                        <a:t>Natasha Gilmour</a:t>
                      </a:r>
                    </a:p>
                    <a:p>
                      <a:r>
                        <a:rPr lang="en-GB" sz="1200" dirty="0"/>
                        <a:t>Angus McMillan</a:t>
                      </a:r>
                    </a:p>
                    <a:p>
                      <a:r>
                        <a:rPr lang="en-GB" sz="1200" dirty="0"/>
                        <a:t>George Holmes,</a:t>
                      </a:r>
                    </a:p>
                    <a:p>
                      <a:r>
                        <a:rPr lang="en-GB" sz="1200" dirty="0"/>
                        <a:t>EHU Citizens Advice Scotland</a:t>
                      </a:r>
                    </a:p>
                    <a:p>
                      <a:endParaRPr lang="en-GB" sz="1200" dirty="0"/>
                    </a:p>
                  </a:txBody>
                  <a:tcPr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91802937"/>
                  </a:ext>
                </a:extLst>
              </a:tr>
            </a:tbl>
          </a:graphicData>
        </a:graphic>
      </p:graphicFrame>
      <p:sp>
        <p:nvSpPr>
          <p:cNvPr id="3" name="TextBox 2">
            <a:extLst>
              <a:ext uri="{FF2B5EF4-FFF2-40B4-BE49-F238E27FC236}">
                <a16:creationId xmlns:a16="http://schemas.microsoft.com/office/drawing/2014/main" id="{74512D00-53CE-4A74-A4B8-2E0ACAD757E2}"/>
              </a:ext>
            </a:extLst>
          </p:cNvPr>
          <p:cNvSpPr txBox="1"/>
          <p:nvPr/>
        </p:nvSpPr>
        <p:spPr>
          <a:xfrm flipH="1">
            <a:off x="431777" y="413471"/>
            <a:ext cx="1024604" cy="338554"/>
          </a:xfrm>
          <a:prstGeom prst="rect">
            <a:avLst/>
          </a:prstGeom>
          <a:solidFill>
            <a:schemeClr val="accent3"/>
          </a:solid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1600" b="1" dirty="0">
                <a:solidFill>
                  <a:schemeClr val="bg1"/>
                </a:solidFill>
              </a:rPr>
              <a:t>Agenda</a:t>
            </a:r>
          </a:p>
        </p:txBody>
      </p:sp>
    </p:spTree>
    <p:extLst>
      <p:ext uri="{BB962C8B-B14F-4D97-AF65-F5344CB8AC3E}">
        <p14:creationId xmlns:p14="http://schemas.microsoft.com/office/powerpoint/2010/main" val="6954964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34309-1C25-5852-7FAA-EDFA6EEF3288}"/>
              </a:ext>
            </a:extLst>
          </p:cNvPr>
          <p:cNvSpPr>
            <a:spLocks noGrp="1"/>
          </p:cNvSpPr>
          <p:nvPr>
            <p:ph type="ctrTitle"/>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GB"/>
          </a:p>
        </p:txBody>
      </p:sp>
      <p:sp>
        <p:nvSpPr>
          <p:cNvPr id="3" name="Subtitle 2">
            <a:extLst>
              <a:ext uri="{FF2B5EF4-FFF2-40B4-BE49-F238E27FC236}">
                <a16:creationId xmlns:a16="http://schemas.microsoft.com/office/drawing/2014/main" id="{453146E5-36DD-0E35-1A45-7AE1673E8AEE}"/>
              </a:ext>
            </a:extLst>
          </p:cNvPr>
          <p:cNvSpPr>
            <a:spLocks noGrp="1"/>
          </p:cNvSpPr>
          <p:nvPr>
            <p:ph type="subTitle" idx="1"/>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GB"/>
          </a:p>
        </p:txBody>
      </p:sp>
      <p:pic>
        <p:nvPicPr>
          <p:cNvPr id="4" name="Picture 3" descr="A green and white background&#10;&#10;Description automatically generated">
            <a:extLst>
              <a:ext uri="{FF2B5EF4-FFF2-40B4-BE49-F238E27FC236}">
                <a16:creationId xmlns:a16="http://schemas.microsoft.com/office/drawing/2014/main" id="{2D3B113E-1107-3A0A-7AE1-1BA2233DEA4E}"/>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301892" y="1"/>
            <a:ext cx="8842109" cy="5134127"/>
          </a:xfrm>
          <a:prstGeom prst="rect">
            <a:avLst/>
          </a:prstGeom>
        </p:spPr>
      </p:pic>
      <p:pic>
        <p:nvPicPr>
          <p:cNvPr id="6" name="Picture 5" descr="A graph of a number of months&#10;&#10;Description automatically generated with medium confidence">
            <a:extLst>
              <a:ext uri="{FF2B5EF4-FFF2-40B4-BE49-F238E27FC236}">
                <a16:creationId xmlns:a16="http://schemas.microsoft.com/office/drawing/2014/main" id="{4D06A6E9-0A34-1485-8A40-A966B571750D}"/>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43508" y="563647"/>
            <a:ext cx="5459122" cy="4518650"/>
          </a:xfrm>
          <a:prstGeom prst="rect">
            <a:avLst/>
          </a:prstGeom>
        </p:spPr>
      </p:pic>
      <p:sp>
        <p:nvSpPr>
          <p:cNvPr id="8" name="TextBox 7">
            <a:extLst>
              <a:ext uri="{FF2B5EF4-FFF2-40B4-BE49-F238E27FC236}">
                <a16:creationId xmlns:a16="http://schemas.microsoft.com/office/drawing/2014/main" id="{93483C81-594E-129C-ED1B-1AA8A719530E}"/>
              </a:ext>
            </a:extLst>
          </p:cNvPr>
          <p:cNvSpPr txBox="1"/>
          <p:nvPr/>
        </p:nvSpPr>
        <p:spPr>
          <a:xfrm>
            <a:off x="419878" y="76978"/>
            <a:ext cx="5115508" cy="369332"/>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GB" sz="1800" dirty="0">
                <a:solidFill>
                  <a:srgbClr val="008037"/>
                </a:solidFill>
              </a:rPr>
              <a:t>Referral Type</a:t>
            </a:r>
          </a:p>
        </p:txBody>
      </p:sp>
    </p:spTree>
    <p:extLst>
      <p:ext uri="{BB962C8B-B14F-4D97-AF65-F5344CB8AC3E}">
        <p14:creationId xmlns:p14="http://schemas.microsoft.com/office/powerpoint/2010/main" val="30904946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34309-1C25-5852-7FAA-EDFA6EEF3288}"/>
              </a:ext>
            </a:extLst>
          </p:cNvPr>
          <p:cNvSpPr>
            <a:spLocks noGrp="1"/>
          </p:cNvSpPr>
          <p:nvPr>
            <p:ph type="ctrTitle"/>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GB"/>
          </a:p>
        </p:txBody>
      </p:sp>
      <p:sp>
        <p:nvSpPr>
          <p:cNvPr id="3" name="Subtitle 2">
            <a:extLst>
              <a:ext uri="{FF2B5EF4-FFF2-40B4-BE49-F238E27FC236}">
                <a16:creationId xmlns:a16="http://schemas.microsoft.com/office/drawing/2014/main" id="{453146E5-36DD-0E35-1A45-7AE1673E8AEE}"/>
              </a:ext>
            </a:extLst>
          </p:cNvPr>
          <p:cNvSpPr>
            <a:spLocks noGrp="1"/>
          </p:cNvSpPr>
          <p:nvPr>
            <p:ph type="subTitle" idx="1"/>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GB"/>
          </a:p>
        </p:txBody>
      </p:sp>
      <p:pic>
        <p:nvPicPr>
          <p:cNvPr id="4" name="Picture 3" descr="A green and white background&#10;&#10;Description automatically generated">
            <a:extLst>
              <a:ext uri="{FF2B5EF4-FFF2-40B4-BE49-F238E27FC236}">
                <a16:creationId xmlns:a16="http://schemas.microsoft.com/office/drawing/2014/main" id="{2D3B113E-1107-3A0A-7AE1-1BA2233DEA4E}"/>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301892" y="1"/>
            <a:ext cx="8842109" cy="5134127"/>
          </a:xfrm>
          <a:prstGeom prst="rect">
            <a:avLst/>
          </a:prstGeom>
        </p:spPr>
      </p:pic>
      <p:pic>
        <p:nvPicPr>
          <p:cNvPr id="6" name="Picture 5" descr="A pie chart of a phone number&#10;&#10;Description automatically generated with medium confidence">
            <a:extLst>
              <a:ext uri="{FF2B5EF4-FFF2-40B4-BE49-F238E27FC236}">
                <a16:creationId xmlns:a16="http://schemas.microsoft.com/office/drawing/2014/main" id="{5AF15676-4191-4984-EE3E-AD98EEF10F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743" y="1517617"/>
            <a:ext cx="6291016" cy="2284050"/>
          </a:xfrm>
          <a:prstGeom prst="rect">
            <a:avLst/>
          </a:prstGeom>
        </p:spPr>
      </p:pic>
      <p:sp>
        <p:nvSpPr>
          <p:cNvPr id="5" name="TextBox 4">
            <a:extLst>
              <a:ext uri="{FF2B5EF4-FFF2-40B4-BE49-F238E27FC236}">
                <a16:creationId xmlns:a16="http://schemas.microsoft.com/office/drawing/2014/main" id="{593C598E-6CDA-9D2F-5C59-3BFAA0748AB5}"/>
              </a:ext>
            </a:extLst>
          </p:cNvPr>
          <p:cNvSpPr txBox="1"/>
          <p:nvPr/>
        </p:nvSpPr>
        <p:spPr>
          <a:xfrm>
            <a:off x="1042697" y="412560"/>
            <a:ext cx="5003540" cy="369332"/>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GB" sz="1800" dirty="0">
                <a:solidFill>
                  <a:srgbClr val="008037"/>
                </a:solidFill>
              </a:rPr>
              <a:t>Contact Type</a:t>
            </a:r>
          </a:p>
        </p:txBody>
      </p:sp>
    </p:spTree>
    <p:extLst>
      <p:ext uri="{BB962C8B-B14F-4D97-AF65-F5344CB8AC3E}">
        <p14:creationId xmlns:p14="http://schemas.microsoft.com/office/powerpoint/2010/main" val="36282833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34309-1C25-5852-7FAA-EDFA6EEF3288}"/>
              </a:ext>
            </a:extLst>
          </p:cNvPr>
          <p:cNvSpPr>
            <a:spLocks noGrp="1"/>
          </p:cNvSpPr>
          <p:nvPr>
            <p:ph type="ctrTitle"/>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GB"/>
          </a:p>
        </p:txBody>
      </p:sp>
      <p:sp>
        <p:nvSpPr>
          <p:cNvPr id="3" name="Subtitle 2">
            <a:extLst>
              <a:ext uri="{FF2B5EF4-FFF2-40B4-BE49-F238E27FC236}">
                <a16:creationId xmlns:a16="http://schemas.microsoft.com/office/drawing/2014/main" id="{453146E5-36DD-0E35-1A45-7AE1673E8AEE}"/>
              </a:ext>
            </a:extLst>
          </p:cNvPr>
          <p:cNvSpPr>
            <a:spLocks noGrp="1"/>
          </p:cNvSpPr>
          <p:nvPr>
            <p:ph type="subTitle" idx="1"/>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GB"/>
          </a:p>
        </p:txBody>
      </p:sp>
      <p:pic>
        <p:nvPicPr>
          <p:cNvPr id="4" name="Picture 3" descr="A green and white background&#10;&#10;Description automatically generated">
            <a:extLst>
              <a:ext uri="{FF2B5EF4-FFF2-40B4-BE49-F238E27FC236}">
                <a16:creationId xmlns:a16="http://schemas.microsoft.com/office/drawing/2014/main" id="{2D3B113E-1107-3A0A-7AE1-1BA2233DEA4E}"/>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301892" y="1"/>
            <a:ext cx="8842109" cy="5134127"/>
          </a:xfrm>
          <a:prstGeom prst="rect">
            <a:avLst/>
          </a:prstGeom>
        </p:spPr>
      </p:pic>
      <p:pic>
        <p:nvPicPr>
          <p:cNvPr id="6" name="Picture 5" descr="A graph of a number of people&#10;&#10;Description automatically generated with medium confidence">
            <a:extLst>
              <a:ext uri="{FF2B5EF4-FFF2-40B4-BE49-F238E27FC236}">
                <a16:creationId xmlns:a16="http://schemas.microsoft.com/office/drawing/2014/main" id="{08C20669-7346-4121-A71D-AD30D6F62D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63" y="1026472"/>
            <a:ext cx="6066992" cy="4107656"/>
          </a:xfrm>
          <a:prstGeom prst="rect">
            <a:avLst/>
          </a:prstGeom>
        </p:spPr>
      </p:pic>
      <p:sp>
        <p:nvSpPr>
          <p:cNvPr id="5" name="TextBox 4">
            <a:extLst>
              <a:ext uri="{FF2B5EF4-FFF2-40B4-BE49-F238E27FC236}">
                <a16:creationId xmlns:a16="http://schemas.microsoft.com/office/drawing/2014/main" id="{31B6B414-89F3-268A-3F66-D54C542CD76C}"/>
              </a:ext>
            </a:extLst>
          </p:cNvPr>
          <p:cNvSpPr txBox="1"/>
          <p:nvPr/>
        </p:nvSpPr>
        <p:spPr>
          <a:xfrm>
            <a:off x="783772" y="223935"/>
            <a:ext cx="4324739" cy="369332"/>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GB" sz="1800" dirty="0">
                <a:solidFill>
                  <a:srgbClr val="008037"/>
                </a:solidFill>
              </a:rPr>
              <a:t>Repeat Contacts</a:t>
            </a:r>
          </a:p>
        </p:txBody>
      </p:sp>
    </p:spTree>
    <p:extLst>
      <p:ext uri="{BB962C8B-B14F-4D97-AF65-F5344CB8AC3E}">
        <p14:creationId xmlns:p14="http://schemas.microsoft.com/office/powerpoint/2010/main" val="10055669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34309-1C25-5852-7FAA-EDFA6EEF3288}"/>
              </a:ext>
            </a:extLst>
          </p:cNvPr>
          <p:cNvSpPr>
            <a:spLocks noGrp="1"/>
          </p:cNvSpPr>
          <p:nvPr>
            <p:ph type="ctrTitle"/>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GB"/>
          </a:p>
        </p:txBody>
      </p:sp>
      <p:sp>
        <p:nvSpPr>
          <p:cNvPr id="3" name="Subtitle 2">
            <a:extLst>
              <a:ext uri="{FF2B5EF4-FFF2-40B4-BE49-F238E27FC236}">
                <a16:creationId xmlns:a16="http://schemas.microsoft.com/office/drawing/2014/main" id="{453146E5-36DD-0E35-1A45-7AE1673E8AEE}"/>
              </a:ext>
            </a:extLst>
          </p:cNvPr>
          <p:cNvSpPr>
            <a:spLocks noGrp="1"/>
          </p:cNvSpPr>
          <p:nvPr>
            <p:ph type="subTitle" idx="1"/>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GB"/>
          </a:p>
        </p:txBody>
      </p:sp>
      <p:pic>
        <p:nvPicPr>
          <p:cNvPr id="4" name="Picture 3" descr="A green and white background&#10;&#10;Description automatically generated">
            <a:extLst>
              <a:ext uri="{FF2B5EF4-FFF2-40B4-BE49-F238E27FC236}">
                <a16:creationId xmlns:a16="http://schemas.microsoft.com/office/drawing/2014/main" id="{2D3B113E-1107-3A0A-7AE1-1BA2233DEA4E}"/>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301892" y="1"/>
            <a:ext cx="8842109" cy="5134127"/>
          </a:xfrm>
          <a:prstGeom prst="rect">
            <a:avLst/>
          </a:prstGeom>
        </p:spPr>
      </p:pic>
      <p:pic>
        <p:nvPicPr>
          <p:cNvPr id="5" name="Picture 4">
            <a:extLst>
              <a:ext uri="{FF2B5EF4-FFF2-40B4-BE49-F238E27FC236}">
                <a16:creationId xmlns:a16="http://schemas.microsoft.com/office/drawing/2014/main" id="{4030050D-B2E9-1548-7AFD-AF1D107828E6}"/>
              </a:ext>
            </a:extLst>
          </p:cNvPr>
          <p:cNvPicPr>
            <a:picLocks noChangeAspect="1"/>
          </p:cNvPicPr>
          <p:nvPr/>
        </p:nvPicPr>
        <p:blipFill>
          <a:blip r:embed="rId3"/>
          <a:stretch>
            <a:fillRect/>
          </a:stretch>
        </p:blipFill>
        <p:spPr>
          <a:xfrm>
            <a:off x="481061" y="841773"/>
            <a:ext cx="5401381" cy="3903410"/>
          </a:xfrm>
          <a:prstGeom prst="rect">
            <a:avLst/>
          </a:prstGeom>
        </p:spPr>
      </p:pic>
      <p:sp>
        <p:nvSpPr>
          <p:cNvPr id="6" name="TextBox 5">
            <a:extLst>
              <a:ext uri="{FF2B5EF4-FFF2-40B4-BE49-F238E27FC236}">
                <a16:creationId xmlns:a16="http://schemas.microsoft.com/office/drawing/2014/main" id="{4FE2B172-E999-07C7-D960-276EFADB2E87}"/>
              </a:ext>
            </a:extLst>
          </p:cNvPr>
          <p:cNvSpPr txBox="1"/>
          <p:nvPr/>
        </p:nvSpPr>
        <p:spPr>
          <a:xfrm>
            <a:off x="718469" y="247762"/>
            <a:ext cx="4926563" cy="369332"/>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GB" sz="1800" dirty="0">
                <a:solidFill>
                  <a:srgbClr val="008037"/>
                </a:solidFill>
              </a:rPr>
              <a:t>Top 5 Codes</a:t>
            </a:r>
          </a:p>
        </p:txBody>
      </p:sp>
    </p:spTree>
    <p:extLst>
      <p:ext uri="{BB962C8B-B14F-4D97-AF65-F5344CB8AC3E}">
        <p14:creationId xmlns:p14="http://schemas.microsoft.com/office/powerpoint/2010/main" val="38873398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34309-1C25-5852-7FAA-EDFA6EEF3288}"/>
              </a:ext>
            </a:extLst>
          </p:cNvPr>
          <p:cNvSpPr>
            <a:spLocks noGrp="1"/>
          </p:cNvSpPr>
          <p:nvPr>
            <p:ph type="ctrTitle"/>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GB"/>
          </a:p>
        </p:txBody>
      </p:sp>
      <p:sp>
        <p:nvSpPr>
          <p:cNvPr id="3" name="Subtitle 2">
            <a:extLst>
              <a:ext uri="{FF2B5EF4-FFF2-40B4-BE49-F238E27FC236}">
                <a16:creationId xmlns:a16="http://schemas.microsoft.com/office/drawing/2014/main" id="{453146E5-36DD-0E35-1A45-7AE1673E8AEE}"/>
              </a:ext>
            </a:extLst>
          </p:cNvPr>
          <p:cNvSpPr>
            <a:spLocks noGrp="1"/>
          </p:cNvSpPr>
          <p:nvPr>
            <p:ph type="subTitle" idx="1"/>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GB"/>
          </a:p>
        </p:txBody>
      </p:sp>
      <p:pic>
        <p:nvPicPr>
          <p:cNvPr id="4" name="Picture 3" descr="A green and white background&#10;&#10;Description automatically generated">
            <a:extLst>
              <a:ext uri="{FF2B5EF4-FFF2-40B4-BE49-F238E27FC236}">
                <a16:creationId xmlns:a16="http://schemas.microsoft.com/office/drawing/2014/main" id="{2D3B113E-1107-3A0A-7AE1-1BA2233DEA4E}"/>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301892" y="1"/>
            <a:ext cx="8842109" cy="5134127"/>
          </a:xfrm>
          <a:prstGeom prst="rect">
            <a:avLst/>
          </a:prstGeom>
        </p:spPr>
      </p:pic>
      <p:pic>
        <p:nvPicPr>
          <p:cNvPr id="6" name="Picture 5" descr="A pie chart with numbers and a circle&#10;&#10;Description automatically generated">
            <a:extLst>
              <a:ext uri="{FF2B5EF4-FFF2-40B4-BE49-F238E27FC236}">
                <a16:creationId xmlns:a16="http://schemas.microsoft.com/office/drawing/2014/main" id="{806AE6B8-71D7-4926-2FF3-D85225CB9F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733" y="739595"/>
            <a:ext cx="5686425" cy="4107656"/>
          </a:xfrm>
          <a:prstGeom prst="rect">
            <a:avLst/>
          </a:prstGeom>
        </p:spPr>
      </p:pic>
      <p:sp>
        <p:nvSpPr>
          <p:cNvPr id="5" name="TextBox 4">
            <a:extLst>
              <a:ext uri="{FF2B5EF4-FFF2-40B4-BE49-F238E27FC236}">
                <a16:creationId xmlns:a16="http://schemas.microsoft.com/office/drawing/2014/main" id="{547709BA-5B20-781F-4477-D67C4559F70F}"/>
              </a:ext>
            </a:extLst>
          </p:cNvPr>
          <p:cNvSpPr txBox="1"/>
          <p:nvPr/>
        </p:nvSpPr>
        <p:spPr>
          <a:xfrm>
            <a:off x="559837" y="118965"/>
            <a:ext cx="4933562" cy="369332"/>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GB" sz="1800" dirty="0">
                <a:solidFill>
                  <a:srgbClr val="008037"/>
                </a:solidFill>
              </a:rPr>
              <a:t>Top 5 Affordability Codes</a:t>
            </a:r>
          </a:p>
        </p:txBody>
      </p:sp>
    </p:spTree>
    <p:extLst>
      <p:ext uri="{BB962C8B-B14F-4D97-AF65-F5344CB8AC3E}">
        <p14:creationId xmlns:p14="http://schemas.microsoft.com/office/powerpoint/2010/main" val="31753255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34309-1C25-5852-7FAA-EDFA6EEF3288}"/>
              </a:ext>
            </a:extLst>
          </p:cNvPr>
          <p:cNvSpPr>
            <a:spLocks noGrp="1"/>
          </p:cNvSpPr>
          <p:nvPr>
            <p:ph type="ctrTitle"/>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GB"/>
          </a:p>
        </p:txBody>
      </p:sp>
      <p:sp>
        <p:nvSpPr>
          <p:cNvPr id="3" name="Subtitle 2">
            <a:extLst>
              <a:ext uri="{FF2B5EF4-FFF2-40B4-BE49-F238E27FC236}">
                <a16:creationId xmlns:a16="http://schemas.microsoft.com/office/drawing/2014/main" id="{453146E5-36DD-0E35-1A45-7AE1673E8AEE}"/>
              </a:ext>
            </a:extLst>
          </p:cNvPr>
          <p:cNvSpPr>
            <a:spLocks noGrp="1"/>
          </p:cNvSpPr>
          <p:nvPr>
            <p:ph type="subTitle" idx="1"/>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GB"/>
          </a:p>
        </p:txBody>
      </p:sp>
      <p:pic>
        <p:nvPicPr>
          <p:cNvPr id="4" name="Picture 3" descr="A green and white background&#10;&#10;Description automatically generated">
            <a:extLst>
              <a:ext uri="{FF2B5EF4-FFF2-40B4-BE49-F238E27FC236}">
                <a16:creationId xmlns:a16="http://schemas.microsoft.com/office/drawing/2014/main" id="{2D3B113E-1107-3A0A-7AE1-1BA2233DEA4E}"/>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301892" y="1"/>
            <a:ext cx="8842109" cy="5134127"/>
          </a:xfrm>
          <a:prstGeom prst="rect">
            <a:avLst/>
          </a:prstGeom>
        </p:spPr>
      </p:pic>
      <p:sp>
        <p:nvSpPr>
          <p:cNvPr id="5" name="TextBox 4">
            <a:extLst>
              <a:ext uri="{FF2B5EF4-FFF2-40B4-BE49-F238E27FC236}">
                <a16:creationId xmlns:a16="http://schemas.microsoft.com/office/drawing/2014/main" id="{8EC71CAF-8AAE-E59E-F739-64078B0434DA}"/>
              </a:ext>
            </a:extLst>
          </p:cNvPr>
          <p:cNvSpPr txBox="1"/>
          <p:nvPr/>
        </p:nvSpPr>
        <p:spPr>
          <a:xfrm>
            <a:off x="2848169" y="1574542"/>
            <a:ext cx="2834174" cy="404085"/>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1013" dirty="0"/>
              <a:t>Trends compared to previous years</a:t>
            </a:r>
          </a:p>
          <a:p>
            <a:r>
              <a:rPr lang="en-GB" sz="1013" dirty="0"/>
              <a:t>Vs </a:t>
            </a:r>
          </a:p>
        </p:txBody>
      </p:sp>
      <p:pic>
        <p:nvPicPr>
          <p:cNvPr id="7" name="Picture 6" descr="A graph of a graph with numbers and text&#10;&#10;Description automatically generated with medium confidence">
            <a:extLst>
              <a:ext uri="{FF2B5EF4-FFF2-40B4-BE49-F238E27FC236}">
                <a16:creationId xmlns:a16="http://schemas.microsoft.com/office/drawing/2014/main" id="{8470553E-AE7A-BB32-3605-1F1971B7FA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151" y="841773"/>
            <a:ext cx="5945630" cy="4078284"/>
          </a:xfrm>
          <a:prstGeom prst="rect">
            <a:avLst/>
          </a:prstGeom>
        </p:spPr>
      </p:pic>
      <p:sp>
        <p:nvSpPr>
          <p:cNvPr id="8" name="TextBox 7">
            <a:extLst>
              <a:ext uri="{FF2B5EF4-FFF2-40B4-BE49-F238E27FC236}">
                <a16:creationId xmlns:a16="http://schemas.microsoft.com/office/drawing/2014/main" id="{2B99DE8C-AC59-0574-BF01-FC7982EBDCE7}"/>
              </a:ext>
            </a:extLst>
          </p:cNvPr>
          <p:cNvSpPr txBox="1"/>
          <p:nvPr/>
        </p:nvSpPr>
        <p:spPr>
          <a:xfrm>
            <a:off x="853751" y="174949"/>
            <a:ext cx="4730621" cy="369332"/>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GB" sz="1800" dirty="0">
                <a:solidFill>
                  <a:srgbClr val="008037"/>
                </a:solidFill>
              </a:rPr>
              <a:t>Code Breakdown Q1 vs Q2</a:t>
            </a:r>
          </a:p>
        </p:txBody>
      </p:sp>
    </p:spTree>
    <p:extLst>
      <p:ext uri="{BB962C8B-B14F-4D97-AF65-F5344CB8AC3E}">
        <p14:creationId xmlns:p14="http://schemas.microsoft.com/office/powerpoint/2010/main" val="184048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34309-1C25-5852-7FAA-EDFA6EEF3288}"/>
              </a:ext>
            </a:extLst>
          </p:cNvPr>
          <p:cNvSpPr>
            <a:spLocks noGrp="1"/>
          </p:cNvSpPr>
          <p:nvPr>
            <p:ph type="ctrTitle"/>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GB"/>
          </a:p>
        </p:txBody>
      </p:sp>
      <p:sp>
        <p:nvSpPr>
          <p:cNvPr id="3" name="Subtitle 2">
            <a:extLst>
              <a:ext uri="{FF2B5EF4-FFF2-40B4-BE49-F238E27FC236}">
                <a16:creationId xmlns:a16="http://schemas.microsoft.com/office/drawing/2014/main" id="{453146E5-36DD-0E35-1A45-7AE1673E8AEE}"/>
              </a:ext>
            </a:extLst>
          </p:cNvPr>
          <p:cNvSpPr>
            <a:spLocks noGrp="1"/>
          </p:cNvSpPr>
          <p:nvPr>
            <p:ph type="subTitle" idx="1"/>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GB"/>
          </a:p>
        </p:txBody>
      </p:sp>
      <p:pic>
        <p:nvPicPr>
          <p:cNvPr id="4" name="Picture 3" descr="A green and white background&#10;&#10;Description automatically generated">
            <a:extLst>
              <a:ext uri="{FF2B5EF4-FFF2-40B4-BE49-F238E27FC236}">
                <a16:creationId xmlns:a16="http://schemas.microsoft.com/office/drawing/2014/main" id="{2D3B113E-1107-3A0A-7AE1-1BA2233DEA4E}"/>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301892" y="1"/>
            <a:ext cx="8842109" cy="5134127"/>
          </a:xfrm>
          <a:prstGeom prst="rect">
            <a:avLst/>
          </a:prstGeom>
        </p:spPr>
      </p:pic>
      <p:sp>
        <p:nvSpPr>
          <p:cNvPr id="5" name="TextBox 4">
            <a:extLst>
              <a:ext uri="{FF2B5EF4-FFF2-40B4-BE49-F238E27FC236}">
                <a16:creationId xmlns:a16="http://schemas.microsoft.com/office/drawing/2014/main" id="{8EC71CAF-8AAE-E59E-F739-64078B0434DA}"/>
              </a:ext>
            </a:extLst>
          </p:cNvPr>
          <p:cNvSpPr txBox="1"/>
          <p:nvPr/>
        </p:nvSpPr>
        <p:spPr>
          <a:xfrm>
            <a:off x="2848169" y="1574542"/>
            <a:ext cx="2834174" cy="404085"/>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1013" dirty="0"/>
              <a:t>Trends compared to previous years</a:t>
            </a:r>
          </a:p>
          <a:p>
            <a:r>
              <a:rPr lang="en-GB" sz="1013" dirty="0"/>
              <a:t>Vs </a:t>
            </a:r>
          </a:p>
        </p:txBody>
      </p:sp>
      <p:pic>
        <p:nvPicPr>
          <p:cNvPr id="8" name="Picture 7" descr="A graph of a graph with text&#10;&#10;Description automatically generated with medium confidence">
            <a:extLst>
              <a:ext uri="{FF2B5EF4-FFF2-40B4-BE49-F238E27FC236}">
                <a16:creationId xmlns:a16="http://schemas.microsoft.com/office/drawing/2014/main" id="{EAB06A8C-40D2-116A-E197-3EE8B4A50D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442" y="682228"/>
            <a:ext cx="6126740" cy="4202513"/>
          </a:xfrm>
          <a:prstGeom prst="rect">
            <a:avLst/>
          </a:prstGeom>
        </p:spPr>
      </p:pic>
      <p:sp>
        <p:nvSpPr>
          <p:cNvPr id="9" name="TextBox 8">
            <a:extLst>
              <a:ext uri="{FF2B5EF4-FFF2-40B4-BE49-F238E27FC236}">
                <a16:creationId xmlns:a16="http://schemas.microsoft.com/office/drawing/2014/main" id="{2A6894B5-3DBE-E043-1EBE-3B640784BEA0}"/>
              </a:ext>
            </a:extLst>
          </p:cNvPr>
          <p:cNvSpPr txBox="1"/>
          <p:nvPr/>
        </p:nvSpPr>
        <p:spPr>
          <a:xfrm>
            <a:off x="363894" y="104970"/>
            <a:ext cx="5318449" cy="369332"/>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GB" sz="1800" dirty="0">
                <a:solidFill>
                  <a:srgbClr val="008037"/>
                </a:solidFill>
              </a:rPr>
              <a:t>Code Breakdown Q2 22 vs Q2 23</a:t>
            </a:r>
          </a:p>
        </p:txBody>
      </p:sp>
    </p:spTree>
    <p:extLst>
      <p:ext uri="{BB962C8B-B14F-4D97-AF65-F5344CB8AC3E}">
        <p14:creationId xmlns:p14="http://schemas.microsoft.com/office/powerpoint/2010/main" val="41772803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34309-1C25-5852-7FAA-EDFA6EEF3288}"/>
              </a:ext>
            </a:extLst>
          </p:cNvPr>
          <p:cNvSpPr>
            <a:spLocks noGrp="1"/>
          </p:cNvSpPr>
          <p:nvPr>
            <p:ph type="ctrTitle"/>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GB" dirty="0">
              <a:solidFill>
                <a:srgbClr val="008037"/>
              </a:solidFill>
            </a:endParaRPr>
          </a:p>
        </p:txBody>
      </p:sp>
      <p:sp>
        <p:nvSpPr>
          <p:cNvPr id="3" name="Subtitle 2">
            <a:extLst>
              <a:ext uri="{FF2B5EF4-FFF2-40B4-BE49-F238E27FC236}">
                <a16:creationId xmlns:a16="http://schemas.microsoft.com/office/drawing/2014/main" id="{453146E5-36DD-0E35-1A45-7AE1673E8AEE}"/>
              </a:ext>
            </a:extLst>
          </p:cNvPr>
          <p:cNvSpPr>
            <a:spLocks noGrp="1"/>
          </p:cNvSpPr>
          <p:nvPr>
            <p:ph type="subTitle" idx="1"/>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GB"/>
          </a:p>
        </p:txBody>
      </p:sp>
      <p:pic>
        <p:nvPicPr>
          <p:cNvPr id="4" name="Picture 3" descr="A green and white background&#10;&#10;Description automatically generated">
            <a:extLst>
              <a:ext uri="{FF2B5EF4-FFF2-40B4-BE49-F238E27FC236}">
                <a16:creationId xmlns:a16="http://schemas.microsoft.com/office/drawing/2014/main" id="{2D3B113E-1107-3A0A-7AE1-1BA2233DEA4E}"/>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301892" y="1"/>
            <a:ext cx="8842109" cy="5134127"/>
          </a:xfrm>
          <a:prstGeom prst="rect">
            <a:avLst/>
          </a:prstGeom>
        </p:spPr>
      </p:pic>
      <p:sp>
        <p:nvSpPr>
          <p:cNvPr id="5" name="TextBox 4">
            <a:extLst>
              <a:ext uri="{FF2B5EF4-FFF2-40B4-BE49-F238E27FC236}">
                <a16:creationId xmlns:a16="http://schemas.microsoft.com/office/drawing/2014/main" id="{3A7E2CBF-3D38-6746-35F9-BD373AA30C69}"/>
              </a:ext>
            </a:extLst>
          </p:cNvPr>
          <p:cNvSpPr txBox="1"/>
          <p:nvPr/>
        </p:nvSpPr>
        <p:spPr>
          <a:xfrm>
            <a:off x="301891" y="391649"/>
            <a:ext cx="1526909" cy="923330"/>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GB" sz="1800" b="1" dirty="0">
                <a:solidFill>
                  <a:srgbClr val="008037"/>
                </a:solidFill>
              </a:rPr>
              <a:t>Anita’s Story</a:t>
            </a:r>
          </a:p>
          <a:p>
            <a:endParaRPr lang="en-GB" sz="1800" dirty="0">
              <a:solidFill>
                <a:srgbClr val="008037"/>
              </a:solidFill>
            </a:endParaRPr>
          </a:p>
          <a:p>
            <a:endParaRPr lang="en-GB" sz="1800" dirty="0">
              <a:solidFill>
                <a:srgbClr val="008037"/>
              </a:solidFill>
            </a:endParaRPr>
          </a:p>
        </p:txBody>
      </p:sp>
      <p:sp>
        <p:nvSpPr>
          <p:cNvPr id="7" name="TextBox 6">
            <a:extLst>
              <a:ext uri="{FF2B5EF4-FFF2-40B4-BE49-F238E27FC236}">
                <a16:creationId xmlns:a16="http://schemas.microsoft.com/office/drawing/2014/main" id="{215567FA-25D0-984C-CB2F-90A020B89139}"/>
              </a:ext>
            </a:extLst>
          </p:cNvPr>
          <p:cNvSpPr txBox="1"/>
          <p:nvPr/>
        </p:nvSpPr>
        <p:spPr>
          <a:xfrm>
            <a:off x="251927" y="1098680"/>
            <a:ext cx="6858001" cy="3393236"/>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1800" i="1" dirty="0"/>
              <a:t>Anita contacted us as she was concerned that she was being charged two standing charges. She had a complex two rate meter.</a:t>
            </a:r>
          </a:p>
          <a:p>
            <a:r>
              <a:rPr lang="en-GB" sz="1800" i="1" dirty="0"/>
              <a:t>Our agent was able to explain regulation around standing charges for her meter and advise her options.</a:t>
            </a:r>
          </a:p>
          <a:p>
            <a:r>
              <a:rPr lang="en-GB" sz="1800" i="1" dirty="0"/>
              <a:t>With this information she decided to request that her supplier switch her over to a single rate, rather than keep her two rates, she no longer had storage heaters so wasn’t benefiting from a heat rate. Our agent informed her that she doesn’t have to pay two standing charges if she is paying a standard rate.</a:t>
            </a:r>
          </a:p>
          <a:p>
            <a:r>
              <a:rPr lang="en-GB" sz="1800" i="1" dirty="0"/>
              <a:t>Anita called us back to thank us for helping to explain the matter and get a quick solution, her bills have already come down and she is very relieved.</a:t>
            </a:r>
          </a:p>
        </p:txBody>
      </p:sp>
    </p:spTree>
    <p:extLst>
      <p:ext uri="{BB962C8B-B14F-4D97-AF65-F5344CB8AC3E}">
        <p14:creationId xmlns:p14="http://schemas.microsoft.com/office/powerpoint/2010/main" val="15590519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34309-1C25-5852-7FAA-EDFA6EEF3288}"/>
              </a:ext>
            </a:extLst>
          </p:cNvPr>
          <p:cNvSpPr>
            <a:spLocks noGrp="1"/>
          </p:cNvSpPr>
          <p:nvPr>
            <p:ph type="ctrTitle"/>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GB" dirty="0">
              <a:solidFill>
                <a:srgbClr val="008037"/>
              </a:solidFill>
            </a:endParaRPr>
          </a:p>
        </p:txBody>
      </p:sp>
      <p:sp>
        <p:nvSpPr>
          <p:cNvPr id="3" name="Subtitle 2">
            <a:extLst>
              <a:ext uri="{FF2B5EF4-FFF2-40B4-BE49-F238E27FC236}">
                <a16:creationId xmlns:a16="http://schemas.microsoft.com/office/drawing/2014/main" id="{453146E5-36DD-0E35-1A45-7AE1673E8AEE}"/>
              </a:ext>
            </a:extLst>
          </p:cNvPr>
          <p:cNvSpPr>
            <a:spLocks noGrp="1"/>
          </p:cNvSpPr>
          <p:nvPr>
            <p:ph type="subTitle" idx="1"/>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GB"/>
          </a:p>
        </p:txBody>
      </p:sp>
      <p:pic>
        <p:nvPicPr>
          <p:cNvPr id="4" name="Picture 3" descr="A green and white background&#10;&#10;Description automatically generated">
            <a:extLst>
              <a:ext uri="{FF2B5EF4-FFF2-40B4-BE49-F238E27FC236}">
                <a16:creationId xmlns:a16="http://schemas.microsoft.com/office/drawing/2014/main" id="{2D3B113E-1107-3A0A-7AE1-1BA2233DEA4E}"/>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301892" y="1"/>
            <a:ext cx="8842109" cy="5134127"/>
          </a:xfrm>
          <a:prstGeom prst="rect">
            <a:avLst/>
          </a:prstGeom>
        </p:spPr>
      </p:pic>
      <p:sp>
        <p:nvSpPr>
          <p:cNvPr id="5" name="TextBox 4">
            <a:extLst>
              <a:ext uri="{FF2B5EF4-FFF2-40B4-BE49-F238E27FC236}">
                <a16:creationId xmlns:a16="http://schemas.microsoft.com/office/drawing/2014/main" id="{3A7E2CBF-3D38-6746-35F9-BD373AA30C69}"/>
              </a:ext>
            </a:extLst>
          </p:cNvPr>
          <p:cNvSpPr txBox="1"/>
          <p:nvPr/>
        </p:nvSpPr>
        <p:spPr>
          <a:xfrm>
            <a:off x="4032938" y="1057107"/>
            <a:ext cx="1526909" cy="646331"/>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GB" sz="1800" dirty="0">
                <a:solidFill>
                  <a:srgbClr val="008037"/>
                </a:solidFill>
              </a:rPr>
              <a:t>Social Tariffs</a:t>
            </a:r>
          </a:p>
          <a:p>
            <a:endParaRPr lang="en-GB" sz="1800" dirty="0">
              <a:solidFill>
                <a:srgbClr val="008037"/>
              </a:solidFill>
            </a:endParaRPr>
          </a:p>
        </p:txBody>
      </p:sp>
      <p:sp>
        <p:nvSpPr>
          <p:cNvPr id="7" name="TextBox 6">
            <a:extLst>
              <a:ext uri="{FF2B5EF4-FFF2-40B4-BE49-F238E27FC236}">
                <a16:creationId xmlns:a16="http://schemas.microsoft.com/office/drawing/2014/main" id="{215567FA-25D0-984C-CB2F-90A020B89139}"/>
              </a:ext>
            </a:extLst>
          </p:cNvPr>
          <p:cNvSpPr txBox="1"/>
          <p:nvPr/>
        </p:nvSpPr>
        <p:spPr>
          <a:xfrm>
            <a:off x="1210648" y="2559508"/>
            <a:ext cx="3086100" cy="1569660"/>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1200" dirty="0"/>
              <a:t>We were proud to welcome Scottish Energy Minister Gillian Martin to our offices last week to speak about her letter to the UK Government calling for a social tariff.</a:t>
            </a:r>
          </a:p>
          <a:p>
            <a:endParaRPr lang="en-GB" sz="1200" dirty="0"/>
          </a:p>
          <a:p>
            <a:r>
              <a:rPr lang="en-GB" sz="1200" dirty="0"/>
              <a:t>We also had some clients attend to meet the Minister and speak about their experiences with fuel poverty</a:t>
            </a:r>
          </a:p>
        </p:txBody>
      </p:sp>
      <p:pic>
        <p:nvPicPr>
          <p:cNvPr id="10" name="Picture 9" descr="Two women standing next to a plant&#10;&#10;Description automatically generated">
            <a:extLst>
              <a:ext uri="{FF2B5EF4-FFF2-40B4-BE49-F238E27FC236}">
                <a16:creationId xmlns:a16="http://schemas.microsoft.com/office/drawing/2014/main" id="{5950758A-1C0A-4F31-DC15-C9E542FA3D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1549" y="2559508"/>
            <a:ext cx="2902806" cy="2232638"/>
          </a:xfrm>
          <a:prstGeom prst="rect">
            <a:avLst/>
          </a:prstGeom>
        </p:spPr>
      </p:pic>
      <p:pic>
        <p:nvPicPr>
          <p:cNvPr id="12" name="Picture 11" descr="A group of women sitting in a room&#10;&#10;Description automatically generated">
            <a:extLst>
              <a:ext uri="{FF2B5EF4-FFF2-40B4-BE49-F238E27FC236}">
                <a16:creationId xmlns:a16="http://schemas.microsoft.com/office/drawing/2014/main" id="{DE2C1FD6-BDC0-2B43-EA8B-FD2B67666A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756" y="178943"/>
            <a:ext cx="2943938" cy="2068116"/>
          </a:xfrm>
          <a:prstGeom prst="rect">
            <a:avLst/>
          </a:prstGeom>
        </p:spPr>
      </p:pic>
    </p:spTree>
    <p:extLst>
      <p:ext uri="{BB962C8B-B14F-4D97-AF65-F5344CB8AC3E}">
        <p14:creationId xmlns:p14="http://schemas.microsoft.com/office/powerpoint/2010/main" val="3566551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34309-1C25-5852-7FAA-EDFA6EEF3288}"/>
              </a:ext>
            </a:extLst>
          </p:cNvPr>
          <p:cNvSpPr>
            <a:spLocks noGrp="1"/>
          </p:cNvSpPr>
          <p:nvPr>
            <p:ph type="ctrTitle"/>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GB"/>
          </a:p>
        </p:txBody>
      </p:sp>
      <p:sp>
        <p:nvSpPr>
          <p:cNvPr id="3" name="Subtitle 2">
            <a:extLst>
              <a:ext uri="{FF2B5EF4-FFF2-40B4-BE49-F238E27FC236}">
                <a16:creationId xmlns:a16="http://schemas.microsoft.com/office/drawing/2014/main" id="{453146E5-36DD-0E35-1A45-7AE1673E8AEE}"/>
              </a:ext>
            </a:extLst>
          </p:cNvPr>
          <p:cNvSpPr>
            <a:spLocks noGrp="1"/>
          </p:cNvSpPr>
          <p:nvPr>
            <p:ph type="subTitle" idx="1"/>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GB"/>
          </a:p>
        </p:txBody>
      </p:sp>
      <p:pic>
        <p:nvPicPr>
          <p:cNvPr id="4" name="Picture 3" descr="A green and white background&#10;&#10;Description automatically generated">
            <a:extLst>
              <a:ext uri="{FF2B5EF4-FFF2-40B4-BE49-F238E27FC236}">
                <a16:creationId xmlns:a16="http://schemas.microsoft.com/office/drawing/2014/main" id="{2D3B113E-1107-3A0A-7AE1-1BA2233DEA4E}"/>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301892" y="1"/>
            <a:ext cx="8842109" cy="5134127"/>
          </a:xfrm>
          <a:prstGeom prst="rect">
            <a:avLst/>
          </a:prstGeom>
        </p:spPr>
      </p:pic>
      <p:sp>
        <p:nvSpPr>
          <p:cNvPr id="6" name="TextBox 5">
            <a:extLst>
              <a:ext uri="{FF2B5EF4-FFF2-40B4-BE49-F238E27FC236}">
                <a16:creationId xmlns:a16="http://schemas.microsoft.com/office/drawing/2014/main" id="{B79DA523-9E85-255D-3CC0-D4D3DB77A0E6}"/>
              </a:ext>
            </a:extLst>
          </p:cNvPr>
          <p:cNvSpPr txBox="1"/>
          <p:nvPr/>
        </p:nvSpPr>
        <p:spPr>
          <a:xfrm>
            <a:off x="1330036" y="707950"/>
            <a:ext cx="4828310" cy="369332"/>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GB" sz="1800" dirty="0">
                <a:solidFill>
                  <a:srgbClr val="008037"/>
                </a:solidFill>
              </a:rPr>
              <a:t>Other Work</a:t>
            </a:r>
          </a:p>
        </p:txBody>
      </p:sp>
      <p:pic>
        <p:nvPicPr>
          <p:cNvPr id="8" name="Graphic 7" descr="Handshake outline">
            <a:extLst>
              <a:ext uri="{FF2B5EF4-FFF2-40B4-BE49-F238E27FC236}">
                <a16:creationId xmlns:a16="http://schemas.microsoft.com/office/drawing/2014/main" id="{91A4A7CE-B0D2-793C-66F2-1AE41453D3E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6761" y="1820275"/>
            <a:ext cx="837984" cy="837984"/>
          </a:xfrm>
          <a:prstGeom prst="rect">
            <a:avLst/>
          </a:prstGeom>
        </p:spPr>
      </p:pic>
      <p:sp>
        <p:nvSpPr>
          <p:cNvPr id="10" name="TextBox 9">
            <a:extLst>
              <a:ext uri="{FF2B5EF4-FFF2-40B4-BE49-F238E27FC236}">
                <a16:creationId xmlns:a16="http://schemas.microsoft.com/office/drawing/2014/main" id="{EF537C55-1454-6E20-1129-32C760E902E2}"/>
              </a:ext>
            </a:extLst>
          </p:cNvPr>
          <p:cNvSpPr txBox="1"/>
          <p:nvPr/>
        </p:nvSpPr>
        <p:spPr>
          <a:xfrm>
            <a:off x="732558" y="2712499"/>
            <a:ext cx="959428" cy="738664"/>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GB" sz="1400" dirty="0">
                <a:solidFill>
                  <a:srgbClr val="008037"/>
                </a:solidFill>
              </a:rPr>
              <a:t>Working </a:t>
            </a:r>
          </a:p>
          <a:p>
            <a:pPr algn="ctr"/>
            <a:r>
              <a:rPr lang="en-GB" sz="1400" dirty="0">
                <a:solidFill>
                  <a:srgbClr val="008037"/>
                </a:solidFill>
              </a:rPr>
              <a:t>with food banks</a:t>
            </a:r>
          </a:p>
        </p:txBody>
      </p:sp>
      <p:pic>
        <p:nvPicPr>
          <p:cNvPr id="12" name="Graphic 11" descr="Brainstorm outline">
            <a:extLst>
              <a:ext uri="{FF2B5EF4-FFF2-40B4-BE49-F238E27FC236}">
                <a16:creationId xmlns:a16="http://schemas.microsoft.com/office/drawing/2014/main" id="{2BF97601-3F9E-088C-060E-17F51B066E9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49488" y="1912909"/>
            <a:ext cx="743969" cy="743969"/>
          </a:xfrm>
          <a:prstGeom prst="rect">
            <a:avLst/>
          </a:prstGeom>
        </p:spPr>
      </p:pic>
      <p:sp>
        <p:nvSpPr>
          <p:cNvPr id="13" name="TextBox 12">
            <a:extLst>
              <a:ext uri="{FF2B5EF4-FFF2-40B4-BE49-F238E27FC236}">
                <a16:creationId xmlns:a16="http://schemas.microsoft.com/office/drawing/2014/main" id="{D3856F62-F6B3-81ED-D93C-EE0708FAF423}"/>
              </a:ext>
            </a:extLst>
          </p:cNvPr>
          <p:cNvSpPr txBox="1"/>
          <p:nvPr/>
        </p:nvSpPr>
        <p:spPr>
          <a:xfrm>
            <a:off x="2656035" y="2777738"/>
            <a:ext cx="1130878" cy="1169551"/>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GB" sz="1400" dirty="0">
                <a:solidFill>
                  <a:srgbClr val="008037"/>
                </a:solidFill>
              </a:rPr>
              <a:t>Fringe event with Energy Minister Gillian Martin</a:t>
            </a:r>
          </a:p>
        </p:txBody>
      </p:sp>
      <p:pic>
        <p:nvPicPr>
          <p:cNvPr id="15" name="Graphic 14" descr="Windmill outline">
            <a:extLst>
              <a:ext uri="{FF2B5EF4-FFF2-40B4-BE49-F238E27FC236}">
                <a16:creationId xmlns:a16="http://schemas.microsoft.com/office/drawing/2014/main" id="{08168268-184C-5975-984A-4773F4F4B19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864744" y="1856866"/>
            <a:ext cx="685800" cy="685800"/>
          </a:xfrm>
          <a:prstGeom prst="rect">
            <a:avLst/>
          </a:prstGeom>
        </p:spPr>
      </p:pic>
      <p:sp>
        <p:nvSpPr>
          <p:cNvPr id="16" name="TextBox 15">
            <a:extLst>
              <a:ext uri="{FF2B5EF4-FFF2-40B4-BE49-F238E27FC236}">
                <a16:creationId xmlns:a16="http://schemas.microsoft.com/office/drawing/2014/main" id="{18A9CCC1-BAC0-F03E-55B7-2084BDF4BA63}"/>
              </a:ext>
            </a:extLst>
          </p:cNvPr>
          <p:cNvSpPr txBox="1"/>
          <p:nvPr/>
        </p:nvSpPr>
        <p:spPr>
          <a:xfrm>
            <a:off x="6486016" y="2701529"/>
            <a:ext cx="1657350" cy="1384995"/>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GB" sz="1400" dirty="0">
                <a:solidFill>
                  <a:srgbClr val="008037"/>
                </a:solidFill>
              </a:rPr>
              <a:t>Working with SCOPHRA and MECOPP to improve access to support for park home residents</a:t>
            </a:r>
          </a:p>
        </p:txBody>
      </p:sp>
      <p:sp>
        <p:nvSpPr>
          <p:cNvPr id="20" name="TextBox 19">
            <a:extLst>
              <a:ext uri="{FF2B5EF4-FFF2-40B4-BE49-F238E27FC236}">
                <a16:creationId xmlns:a16="http://schemas.microsoft.com/office/drawing/2014/main" id="{F343C87D-7669-1177-1ADE-A60C8FC18E5D}"/>
              </a:ext>
            </a:extLst>
          </p:cNvPr>
          <p:cNvSpPr txBox="1"/>
          <p:nvPr/>
        </p:nvSpPr>
        <p:spPr>
          <a:xfrm>
            <a:off x="4628020" y="2689861"/>
            <a:ext cx="1314902" cy="1384995"/>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GB" sz="1400" dirty="0">
                <a:solidFill>
                  <a:srgbClr val="008037"/>
                </a:solidFill>
              </a:rPr>
              <a:t>Looking at energy producers and other routes to provide support</a:t>
            </a:r>
          </a:p>
        </p:txBody>
      </p:sp>
      <p:pic>
        <p:nvPicPr>
          <p:cNvPr id="22" name="Graphic 21" descr="Trailer outline">
            <a:extLst>
              <a:ext uri="{FF2B5EF4-FFF2-40B4-BE49-F238E27FC236}">
                <a16:creationId xmlns:a16="http://schemas.microsoft.com/office/drawing/2014/main" id="{5D98DD3A-FF19-4644-6349-46FC5B0D189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05167" y="1860067"/>
            <a:ext cx="758399" cy="758399"/>
          </a:xfrm>
          <a:prstGeom prst="rect">
            <a:avLst/>
          </a:prstGeom>
        </p:spPr>
      </p:pic>
    </p:spTree>
    <p:extLst>
      <p:ext uri="{BB962C8B-B14F-4D97-AF65-F5344CB8AC3E}">
        <p14:creationId xmlns:p14="http://schemas.microsoft.com/office/powerpoint/2010/main" val="10140699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3">
            <a:extLst>
              <a:ext uri="{FF2B5EF4-FFF2-40B4-BE49-F238E27FC236}">
                <a16:creationId xmlns:a16="http://schemas.microsoft.com/office/drawing/2014/main" id="{1440F9F3-1B6D-435C-B967-C6A50FB3E1B7}"/>
              </a:ext>
            </a:extLst>
          </p:cNvPr>
          <p:cNvGraphicFramePr>
            <a:graphicFrameLocks/>
          </p:cNvGraphicFramePr>
          <p:nvPr>
            <p:extLst>
              <p:ext uri="{D42A27DB-BD31-4B8C-83A1-F6EECF244321}">
                <p14:modId xmlns:p14="http://schemas.microsoft.com/office/powerpoint/2010/main" val="2857137577"/>
              </p:ext>
            </p:extLst>
          </p:nvPr>
        </p:nvGraphicFramePr>
        <p:xfrm>
          <a:off x="276762" y="289149"/>
          <a:ext cx="6017711" cy="4730527"/>
        </p:xfrm>
        <a:graphic>
          <a:graphicData uri="http://schemas.openxmlformats.org/drawingml/2006/table">
            <a:tbl>
              <a:tblPr firstRow="1" bandRow="1">
                <a:tableStyleId>{72833802-FEF1-4C79-8D5D-14CF1EAF98D9}</a:tableStyleId>
              </a:tblPr>
              <a:tblGrid>
                <a:gridCol w="1357697">
                  <a:extLst>
                    <a:ext uri="{9D8B030D-6E8A-4147-A177-3AD203B41FA5}">
                      <a16:colId xmlns:a16="http://schemas.microsoft.com/office/drawing/2014/main" val="1749445285"/>
                    </a:ext>
                  </a:extLst>
                </a:gridCol>
                <a:gridCol w="2946696">
                  <a:extLst>
                    <a:ext uri="{9D8B030D-6E8A-4147-A177-3AD203B41FA5}">
                      <a16:colId xmlns:a16="http://schemas.microsoft.com/office/drawing/2014/main" val="2247054889"/>
                    </a:ext>
                  </a:extLst>
                </a:gridCol>
                <a:gridCol w="1713318">
                  <a:extLst>
                    <a:ext uri="{9D8B030D-6E8A-4147-A177-3AD203B41FA5}">
                      <a16:colId xmlns:a16="http://schemas.microsoft.com/office/drawing/2014/main" val="743876066"/>
                    </a:ext>
                  </a:extLst>
                </a:gridCol>
              </a:tblGrid>
              <a:tr h="442715">
                <a:tc>
                  <a:txBody>
                    <a:bodyPr/>
                    <a:lstStyle/>
                    <a:p>
                      <a:r>
                        <a:rPr lang="en-GB" sz="1200" dirty="0">
                          <a:solidFill>
                            <a:schemeClr val="bg1"/>
                          </a:solidFill>
                        </a:rPr>
                        <a:t>Time</a:t>
                      </a:r>
                    </a:p>
                  </a:txBody>
                  <a:tcPr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solidFill>
                  </a:tcPr>
                </a:tc>
                <a:tc>
                  <a:txBody>
                    <a:bodyPr/>
                    <a:lstStyle/>
                    <a:p>
                      <a:r>
                        <a:rPr lang="en-GB" sz="1200" dirty="0">
                          <a:solidFill>
                            <a:schemeClr val="bg1"/>
                          </a:solidFill>
                        </a:rPr>
                        <a:t>Agenda item</a:t>
                      </a:r>
                    </a:p>
                  </a:txBody>
                  <a:tcPr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solidFill>
                  </a:tcPr>
                </a:tc>
                <a:tc>
                  <a:txBody>
                    <a:bodyPr/>
                    <a:lstStyle/>
                    <a:p>
                      <a:r>
                        <a:rPr lang="en-GB" sz="1200" dirty="0">
                          <a:solidFill>
                            <a:schemeClr val="bg1"/>
                          </a:solidFill>
                        </a:rPr>
                        <a:t>Lead</a:t>
                      </a:r>
                    </a:p>
                  </a:txBody>
                  <a:tcPr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331591866"/>
                  </a:ext>
                </a:extLst>
              </a:tr>
              <a:tr h="1349848">
                <a:tc>
                  <a:txBody>
                    <a:bodyPr/>
                    <a:lstStyle/>
                    <a:p>
                      <a:r>
                        <a:rPr lang="en-GB" sz="1200" dirty="0"/>
                        <a:t>11.05 – 11.20</a:t>
                      </a:r>
                    </a:p>
                  </a:txBody>
                  <a:tcPr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Lightening Talk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ECO4 funding and how suppliers target consumers to meet obligations</a:t>
                      </a:r>
                    </a:p>
                    <a:p>
                      <a:endParaRPr lang="en-GB" sz="1200" b="1" dirty="0"/>
                    </a:p>
                    <a:p>
                      <a:endParaRPr lang="en-GB" sz="1200" dirty="0"/>
                    </a:p>
                  </a:txBody>
                  <a:tcPr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GB" sz="1200" dirty="0"/>
                        <a:t>Introduced by Angus McMillan, </a:t>
                      </a:r>
                    </a:p>
                    <a:p>
                      <a:r>
                        <a:rPr lang="en-GB" sz="1200" dirty="0"/>
                        <a:t>EHU Citizens Advice Scotland</a:t>
                      </a:r>
                    </a:p>
                    <a:p>
                      <a:endParaRPr lang="en-GB" sz="1200" dirty="0"/>
                    </a:p>
                    <a:p>
                      <a:r>
                        <a:rPr lang="en-GB" sz="1200" dirty="0"/>
                        <a:t>Mark Murphy, Scottish Power</a:t>
                      </a:r>
                    </a:p>
                  </a:txBody>
                  <a:tcPr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23255877"/>
                  </a:ext>
                </a:extLst>
              </a:tr>
              <a:tr h="901753">
                <a:tc>
                  <a:txBody>
                    <a:bodyPr/>
                    <a:lstStyle/>
                    <a:p>
                      <a:r>
                        <a:rPr lang="en-GB" sz="1200" dirty="0"/>
                        <a:t>11.20 – 11.30</a:t>
                      </a:r>
                    </a:p>
                  </a:txBody>
                  <a:tcPr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GB" sz="1200" b="1" kern="1200" dirty="0">
                          <a:solidFill>
                            <a:schemeClr val="tx1"/>
                          </a:solidFill>
                          <a:effectLst/>
                          <a:latin typeface="+mn-lt"/>
                          <a:ea typeface="+mn-ea"/>
                          <a:cs typeface="+mn-cs"/>
                        </a:rPr>
                        <a:t>Energy Ombudsman</a:t>
                      </a:r>
                    </a:p>
                  </a:txBody>
                  <a:tcPr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GB" sz="1200" dirty="0"/>
                        <a:t>Adon Laizans, </a:t>
                      </a:r>
                    </a:p>
                    <a:p>
                      <a:r>
                        <a:rPr lang="en-GB" sz="1200" dirty="0"/>
                        <a:t>Energy Ombudsman</a:t>
                      </a:r>
                    </a:p>
                  </a:txBody>
                  <a:tcPr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4423865"/>
                  </a:ext>
                </a:extLst>
              </a:tr>
              <a:tr h="617727">
                <a:tc>
                  <a:txBody>
                    <a:bodyPr/>
                    <a:lstStyle/>
                    <a:p>
                      <a:r>
                        <a:rPr lang="en-GB" sz="1200" dirty="0"/>
                        <a:t>11.30 – 11.40</a:t>
                      </a:r>
                    </a:p>
                  </a:txBody>
                  <a:tcPr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GB" sz="1200" b="1" dirty="0"/>
                        <a:t>Consumer Scotland</a:t>
                      </a:r>
                    </a:p>
                    <a:p>
                      <a:endParaRPr lang="en-GB" sz="1200" dirty="0"/>
                    </a:p>
                  </a:txBody>
                  <a:tcPr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GB" sz="1200" dirty="0"/>
                        <a:t>Michael O’Brien,</a:t>
                      </a:r>
                    </a:p>
                    <a:p>
                      <a:r>
                        <a:rPr lang="en-GB" sz="1200" dirty="0"/>
                        <a:t>Consumer Scotland</a:t>
                      </a:r>
                    </a:p>
                  </a:txBody>
                  <a:tcPr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91450993"/>
                  </a:ext>
                </a:extLst>
              </a:tr>
              <a:tr h="617727">
                <a:tc>
                  <a:txBody>
                    <a:bodyPr/>
                    <a:lstStyle/>
                    <a:p>
                      <a:r>
                        <a:rPr lang="en-GB" sz="1200" dirty="0"/>
                        <a:t>11.40 – 11.50</a:t>
                      </a:r>
                    </a:p>
                    <a:p>
                      <a:endParaRPr lang="en-GB" sz="1200" dirty="0"/>
                    </a:p>
                  </a:txBody>
                  <a:tcPr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GB" sz="1200" b="1" kern="1200" dirty="0">
                          <a:solidFill>
                            <a:schemeClr val="tx1"/>
                          </a:solidFill>
                          <a:effectLst/>
                          <a:latin typeface="+mn-lt"/>
                          <a:ea typeface="+mn-ea"/>
                          <a:cs typeface="+mn-cs"/>
                        </a:rPr>
                        <a:t>Citizens Advice Energy Policy Team </a:t>
                      </a:r>
                    </a:p>
                    <a:p>
                      <a:r>
                        <a:rPr lang="en-GB" sz="1200" b="0" kern="1200" dirty="0">
                          <a:solidFill>
                            <a:schemeClr val="tx1"/>
                          </a:solidFill>
                          <a:effectLst/>
                          <a:latin typeface="+mn-lt"/>
                          <a:ea typeface="+mn-ea"/>
                          <a:cs typeface="+mn-cs"/>
                        </a:rPr>
                        <a:t>Energy policy update</a:t>
                      </a:r>
                      <a:endParaRPr lang="en-GB" sz="1200" b="0" dirty="0"/>
                    </a:p>
                  </a:txBody>
                  <a:tcPr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GB" sz="1200" dirty="0"/>
                        <a:t>Dr Elizabeth Blakelock,</a:t>
                      </a:r>
                    </a:p>
                    <a:p>
                      <a:r>
                        <a:rPr lang="en-GB" sz="1200" dirty="0"/>
                        <a:t>Citizens Advice</a:t>
                      </a:r>
                    </a:p>
                  </a:txBody>
                  <a:tcPr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78557741"/>
                  </a:ext>
                </a:extLst>
              </a:tr>
              <a:tr h="8007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11.50 – 12noon</a:t>
                      </a:r>
                    </a:p>
                    <a:p>
                      <a:endParaRPr lang="en-GB" sz="1200" dirty="0"/>
                    </a:p>
                  </a:txBody>
                  <a:tcPr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AOB &amp; Close</a:t>
                      </a:r>
                    </a:p>
                    <a:p>
                      <a:endParaRPr lang="en-GB" sz="1200" b="1" dirty="0"/>
                    </a:p>
                  </a:txBody>
                  <a:tcPr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GB" sz="1200" dirty="0"/>
                        <a:t>Natasha Gilmour,</a:t>
                      </a:r>
                    </a:p>
                    <a:p>
                      <a:r>
                        <a:rPr lang="en-GB" sz="1200" dirty="0"/>
                        <a:t>EHU Citizens Advice Scotland</a:t>
                      </a:r>
                    </a:p>
                  </a:txBody>
                  <a:tcPr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79409069"/>
                  </a:ext>
                </a:extLst>
              </a:tr>
            </a:tbl>
          </a:graphicData>
        </a:graphic>
      </p:graphicFrame>
    </p:spTree>
    <p:extLst>
      <p:ext uri="{BB962C8B-B14F-4D97-AF65-F5344CB8AC3E}">
        <p14:creationId xmlns:p14="http://schemas.microsoft.com/office/powerpoint/2010/main" val="31415711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34309-1C25-5852-7FAA-EDFA6EEF3288}"/>
              </a:ext>
            </a:extLst>
          </p:cNvPr>
          <p:cNvSpPr>
            <a:spLocks noGrp="1"/>
          </p:cNvSpPr>
          <p:nvPr>
            <p:ph type="ctrTitle"/>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GB"/>
          </a:p>
        </p:txBody>
      </p:sp>
      <p:sp>
        <p:nvSpPr>
          <p:cNvPr id="3" name="Subtitle 2">
            <a:extLst>
              <a:ext uri="{FF2B5EF4-FFF2-40B4-BE49-F238E27FC236}">
                <a16:creationId xmlns:a16="http://schemas.microsoft.com/office/drawing/2014/main" id="{453146E5-36DD-0E35-1A45-7AE1673E8AEE}"/>
              </a:ext>
            </a:extLst>
          </p:cNvPr>
          <p:cNvSpPr>
            <a:spLocks noGrp="1"/>
          </p:cNvSpPr>
          <p:nvPr>
            <p:ph type="subTitle" idx="1"/>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GB"/>
          </a:p>
        </p:txBody>
      </p:sp>
      <p:pic>
        <p:nvPicPr>
          <p:cNvPr id="4" name="Picture 3" descr="A green and white background&#10;&#10;Description automatically generated">
            <a:extLst>
              <a:ext uri="{FF2B5EF4-FFF2-40B4-BE49-F238E27FC236}">
                <a16:creationId xmlns:a16="http://schemas.microsoft.com/office/drawing/2014/main" id="{2D3B113E-1107-3A0A-7AE1-1BA2233DEA4E}"/>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301892" y="1"/>
            <a:ext cx="8842109" cy="5134127"/>
          </a:xfrm>
          <a:prstGeom prst="rect">
            <a:avLst/>
          </a:prstGeom>
        </p:spPr>
      </p:pic>
      <p:sp>
        <p:nvSpPr>
          <p:cNvPr id="5" name="TextBox 4">
            <a:extLst>
              <a:ext uri="{FF2B5EF4-FFF2-40B4-BE49-F238E27FC236}">
                <a16:creationId xmlns:a16="http://schemas.microsoft.com/office/drawing/2014/main" id="{3A7E2CBF-3D38-6746-35F9-BD373AA30C69}"/>
              </a:ext>
            </a:extLst>
          </p:cNvPr>
          <p:cNvSpPr txBox="1"/>
          <p:nvPr/>
        </p:nvSpPr>
        <p:spPr>
          <a:xfrm>
            <a:off x="1350607" y="1504562"/>
            <a:ext cx="5171492" cy="404085"/>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GB" sz="1013" dirty="0"/>
          </a:p>
          <a:p>
            <a:endParaRPr lang="en-GB" sz="1013" dirty="0"/>
          </a:p>
        </p:txBody>
      </p:sp>
      <p:graphicFrame>
        <p:nvGraphicFramePr>
          <p:cNvPr id="6" name="Table 5">
            <a:extLst>
              <a:ext uri="{FF2B5EF4-FFF2-40B4-BE49-F238E27FC236}">
                <a16:creationId xmlns:a16="http://schemas.microsoft.com/office/drawing/2014/main" id="{5A2625B7-0744-1275-3721-F11E4DF554EF}"/>
              </a:ext>
            </a:extLst>
          </p:cNvPr>
          <p:cNvGraphicFramePr>
            <a:graphicFrameLocks noGrp="1"/>
          </p:cNvGraphicFramePr>
          <p:nvPr/>
        </p:nvGraphicFramePr>
        <p:xfrm>
          <a:off x="1002509" y="1658200"/>
          <a:ext cx="6096002" cy="563880"/>
        </p:xfrm>
        <a:graphic>
          <a:graphicData uri="http://schemas.openxmlformats.org/drawingml/2006/table">
            <a:tbl>
              <a:tblPr firstRow="1" bandRow="1">
                <a:tableStyleId>{93296810-A885-4BE3-A3E7-6D5BEEA58F35}</a:tableStyleId>
              </a:tblPr>
              <a:tblGrid>
                <a:gridCol w="721808">
                  <a:extLst>
                    <a:ext uri="{9D8B030D-6E8A-4147-A177-3AD203B41FA5}">
                      <a16:colId xmlns:a16="http://schemas.microsoft.com/office/drawing/2014/main" val="1163546175"/>
                    </a:ext>
                  </a:extLst>
                </a:gridCol>
                <a:gridCol w="895699">
                  <a:extLst>
                    <a:ext uri="{9D8B030D-6E8A-4147-A177-3AD203B41FA5}">
                      <a16:colId xmlns:a16="http://schemas.microsoft.com/office/drawing/2014/main" val="2707466025"/>
                    </a:ext>
                  </a:extLst>
                </a:gridCol>
                <a:gridCol w="895699">
                  <a:extLst>
                    <a:ext uri="{9D8B030D-6E8A-4147-A177-3AD203B41FA5}">
                      <a16:colId xmlns:a16="http://schemas.microsoft.com/office/drawing/2014/main" val="2384829267"/>
                    </a:ext>
                  </a:extLst>
                </a:gridCol>
                <a:gridCol w="895699">
                  <a:extLst>
                    <a:ext uri="{9D8B030D-6E8A-4147-A177-3AD203B41FA5}">
                      <a16:colId xmlns:a16="http://schemas.microsoft.com/office/drawing/2014/main" val="306640023"/>
                    </a:ext>
                  </a:extLst>
                </a:gridCol>
                <a:gridCol w="895699">
                  <a:extLst>
                    <a:ext uri="{9D8B030D-6E8A-4147-A177-3AD203B41FA5}">
                      <a16:colId xmlns:a16="http://schemas.microsoft.com/office/drawing/2014/main" val="243557463"/>
                    </a:ext>
                  </a:extLst>
                </a:gridCol>
                <a:gridCol w="895699">
                  <a:extLst>
                    <a:ext uri="{9D8B030D-6E8A-4147-A177-3AD203B41FA5}">
                      <a16:colId xmlns:a16="http://schemas.microsoft.com/office/drawing/2014/main" val="814461037"/>
                    </a:ext>
                  </a:extLst>
                </a:gridCol>
                <a:gridCol w="895699">
                  <a:extLst>
                    <a:ext uri="{9D8B030D-6E8A-4147-A177-3AD203B41FA5}">
                      <a16:colId xmlns:a16="http://schemas.microsoft.com/office/drawing/2014/main" val="1962124496"/>
                    </a:ext>
                  </a:extLst>
                </a:gridCol>
              </a:tblGrid>
              <a:tr h="276894">
                <a:tc>
                  <a:txBody>
                    <a:bodyPr/>
                    <a:lstStyle/>
                    <a:p>
                      <a:pPr algn="ctr"/>
                      <a:r>
                        <a:rPr lang="en-GB" sz="1400" dirty="0"/>
                        <a:t> 22nd</a:t>
                      </a:r>
                    </a:p>
                  </a:txBody>
                  <a:tcPr marL="68580" marR="68580" marT="34290" marB="34290"/>
                </a:tc>
                <a:tc>
                  <a:txBody>
                    <a:bodyPr/>
                    <a:lstStyle/>
                    <a:p>
                      <a:pPr algn="ctr"/>
                      <a:r>
                        <a:rPr lang="en-GB" sz="1400" dirty="0"/>
                        <a:t>23</a:t>
                      </a:r>
                      <a:r>
                        <a:rPr lang="en-GB" sz="1400" baseline="30000" dirty="0"/>
                        <a:t>rd</a:t>
                      </a:r>
                      <a:endParaRPr lang="en-GB" sz="1400" dirty="0"/>
                    </a:p>
                  </a:txBody>
                  <a:tcPr marL="68580" marR="68580" marT="34290" marB="34290"/>
                </a:tc>
                <a:tc>
                  <a:txBody>
                    <a:bodyPr/>
                    <a:lstStyle/>
                    <a:p>
                      <a:pPr algn="ctr"/>
                      <a:r>
                        <a:rPr lang="en-GB" sz="1400" dirty="0"/>
                        <a:t>24</a:t>
                      </a:r>
                      <a:r>
                        <a:rPr lang="en-GB" sz="1400" baseline="30000" dirty="0"/>
                        <a:t>th</a:t>
                      </a:r>
                      <a:endParaRPr lang="en-GB" sz="1400" dirty="0"/>
                    </a:p>
                  </a:txBody>
                  <a:tcPr marL="68580" marR="68580" marT="34290" marB="34290"/>
                </a:tc>
                <a:tc>
                  <a:txBody>
                    <a:bodyPr/>
                    <a:lstStyle/>
                    <a:p>
                      <a:pPr algn="ctr"/>
                      <a:r>
                        <a:rPr lang="en-GB" sz="1400" dirty="0"/>
                        <a:t>25</a:t>
                      </a:r>
                      <a:r>
                        <a:rPr lang="en-GB" sz="1400" baseline="30000" dirty="0"/>
                        <a:t>th</a:t>
                      </a:r>
                      <a:endParaRPr lang="en-GB" sz="1400" dirty="0"/>
                    </a:p>
                  </a:txBody>
                  <a:tcPr marL="68580" marR="68580" marT="34290" marB="34290"/>
                </a:tc>
                <a:tc>
                  <a:txBody>
                    <a:bodyPr/>
                    <a:lstStyle/>
                    <a:p>
                      <a:pPr algn="ctr"/>
                      <a:r>
                        <a:rPr lang="en-GB" sz="1400" dirty="0"/>
                        <a:t>26</a:t>
                      </a:r>
                      <a:r>
                        <a:rPr lang="en-GB" sz="1400" baseline="30000" dirty="0"/>
                        <a:t>th</a:t>
                      </a:r>
                      <a:endParaRPr lang="en-GB" sz="1400" dirty="0"/>
                    </a:p>
                  </a:txBody>
                  <a:tcPr marL="68580" marR="68580" marT="34290" marB="34290"/>
                </a:tc>
                <a:tc>
                  <a:txBody>
                    <a:bodyPr/>
                    <a:lstStyle/>
                    <a:p>
                      <a:pPr algn="ctr"/>
                      <a:r>
                        <a:rPr lang="en-GB" sz="1400" dirty="0"/>
                        <a:t>27th</a:t>
                      </a:r>
                    </a:p>
                  </a:txBody>
                  <a:tcPr marL="68580" marR="68580" marT="34290" marB="34290"/>
                </a:tc>
                <a:tc>
                  <a:txBody>
                    <a:bodyPr/>
                    <a:lstStyle/>
                    <a:p>
                      <a:pPr algn="ctr"/>
                      <a:r>
                        <a:rPr lang="en-GB" sz="1400" dirty="0"/>
                        <a:t>28th</a:t>
                      </a:r>
                    </a:p>
                  </a:txBody>
                  <a:tcPr marL="68580" marR="68580" marT="34290" marB="34290"/>
                </a:tc>
                <a:extLst>
                  <a:ext uri="{0D108BD9-81ED-4DB2-BD59-A6C34878D82A}">
                    <a16:rowId xmlns:a16="http://schemas.microsoft.com/office/drawing/2014/main" val="2391909403"/>
                  </a:ext>
                </a:extLst>
              </a:tr>
              <a:tr h="274320">
                <a:tc>
                  <a:txBody>
                    <a:bodyPr/>
                    <a:lstStyle/>
                    <a:p>
                      <a:pPr algn="ctr"/>
                      <a:r>
                        <a:rPr lang="en-GB" sz="1400" dirty="0"/>
                        <a:t>9-5</a:t>
                      </a:r>
                    </a:p>
                  </a:txBody>
                  <a:tcPr marL="68580" marR="68580" marT="34290" marB="34290"/>
                </a:tc>
                <a:tc>
                  <a:txBody>
                    <a:bodyPr/>
                    <a:lstStyle/>
                    <a:p>
                      <a:pPr algn="ctr"/>
                      <a:r>
                        <a:rPr lang="en-GB" sz="1400" dirty="0"/>
                        <a:t>x</a:t>
                      </a:r>
                    </a:p>
                  </a:txBody>
                  <a:tcPr marL="68580" marR="68580" marT="34290" marB="34290"/>
                </a:tc>
                <a:tc>
                  <a:txBody>
                    <a:bodyPr/>
                    <a:lstStyle/>
                    <a:p>
                      <a:pPr algn="ctr"/>
                      <a:r>
                        <a:rPr lang="en-GB" sz="1400" dirty="0"/>
                        <a:t>x</a:t>
                      </a:r>
                    </a:p>
                  </a:txBody>
                  <a:tcPr marL="68580" marR="68580" marT="34290" marB="34290"/>
                </a:tc>
                <a:tc>
                  <a:txBody>
                    <a:bodyPr/>
                    <a:lstStyle/>
                    <a:p>
                      <a:pPr algn="ctr"/>
                      <a:r>
                        <a:rPr lang="en-GB" sz="1400" dirty="0"/>
                        <a:t>Closed</a:t>
                      </a:r>
                    </a:p>
                  </a:txBody>
                  <a:tcPr marL="68580" marR="68580" marT="34290" marB="34290"/>
                </a:tc>
                <a:tc>
                  <a:txBody>
                    <a:bodyPr/>
                    <a:lstStyle/>
                    <a:p>
                      <a:pPr algn="ctr"/>
                      <a:r>
                        <a:rPr lang="en-GB" sz="1400" dirty="0"/>
                        <a:t>Closed</a:t>
                      </a:r>
                    </a:p>
                  </a:txBody>
                  <a:tcPr marL="68580" marR="68580" marT="34290" marB="34290"/>
                </a:tc>
                <a:tc>
                  <a:txBody>
                    <a:bodyPr/>
                    <a:lstStyle/>
                    <a:p>
                      <a:pPr algn="ctr"/>
                      <a:r>
                        <a:rPr lang="en-GB" sz="1400" dirty="0"/>
                        <a:t>9-5</a:t>
                      </a:r>
                    </a:p>
                  </a:txBody>
                  <a:tcPr marL="68580" marR="68580" marT="34290" marB="34290"/>
                </a:tc>
                <a:tc>
                  <a:txBody>
                    <a:bodyPr/>
                    <a:lstStyle/>
                    <a:p>
                      <a:pPr algn="ctr"/>
                      <a:r>
                        <a:rPr lang="en-GB" sz="1400" dirty="0"/>
                        <a:t>9-5</a:t>
                      </a:r>
                    </a:p>
                  </a:txBody>
                  <a:tcPr marL="68580" marR="68580" marT="34290" marB="34290"/>
                </a:tc>
                <a:extLst>
                  <a:ext uri="{0D108BD9-81ED-4DB2-BD59-A6C34878D82A}">
                    <a16:rowId xmlns:a16="http://schemas.microsoft.com/office/drawing/2014/main" val="263445920"/>
                  </a:ext>
                </a:extLst>
              </a:tr>
            </a:tbl>
          </a:graphicData>
        </a:graphic>
      </p:graphicFrame>
      <p:graphicFrame>
        <p:nvGraphicFramePr>
          <p:cNvPr id="7" name="Table 6">
            <a:extLst>
              <a:ext uri="{FF2B5EF4-FFF2-40B4-BE49-F238E27FC236}">
                <a16:creationId xmlns:a16="http://schemas.microsoft.com/office/drawing/2014/main" id="{C737C0FC-F07A-2C0F-9777-9262C58B0D56}"/>
              </a:ext>
            </a:extLst>
          </p:cNvPr>
          <p:cNvGraphicFramePr>
            <a:graphicFrameLocks noGrp="1"/>
          </p:cNvGraphicFramePr>
          <p:nvPr/>
        </p:nvGraphicFramePr>
        <p:xfrm>
          <a:off x="988075" y="2600400"/>
          <a:ext cx="6096000" cy="563880"/>
        </p:xfrm>
        <a:graphic>
          <a:graphicData uri="http://schemas.openxmlformats.org/drawingml/2006/table">
            <a:tbl>
              <a:tblPr firstRow="1" bandRow="1">
                <a:tableStyleId>{93296810-A885-4BE3-A3E7-6D5BEEA58F35}</a:tableStyleId>
              </a:tblPr>
              <a:tblGrid>
                <a:gridCol w="1016000">
                  <a:extLst>
                    <a:ext uri="{9D8B030D-6E8A-4147-A177-3AD203B41FA5}">
                      <a16:colId xmlns:a16="http://schemas.microsoft.com/office/drawing/2014/main" val="3970844232"/>
                    </a:ext>
                  </a:extLst>
                </a:gridCol>
                <a:gridCol w="1016000">
                  <a:extLst>
                    <a:ext uri="{9D8B030D-6E8A-4147-A177-3AD203B41FA5}">
                      <a16:colId xmlns:a16="http://schemas.microsoft.com/office/drawing/2014/main" val="4213100225"/>
                    </a:ext>
                  </a:extLst>
                </a:gridCol>
                <a:gridCol w="1016000">
                  <a:extLst>
                    <a:ext uri="{9D8B030D-6E8A-4147-A177-3AD203B41FA5}">
                      <a16:colId xmlns:a16="http://schemas.microsoft.com/office/drawing/2014/main" val="583679744"/>
                    </a:ext>
                  </a:extLst>
                </a:gridCol>
                <a:gridCol w="1016000">
                  <a:extLst>
                    <a:ext uri="{9D8B030D-6E8A-4147-A177-3AD203B41FA5}">
                      <a16:colId xmlns:a16="http://schemas.microsoft.com/office/drawing/2014/main" val="3387503521"/>
                    </a:ext>
                  </a:extLst>
                </a:gridCol>
                <a:gridCol w="1016000">
                  <a:extLst>
                    <a:ext uri="{9D8B030D-6E8A-4147-A177-3AD203B41FA5}">
                      <a16:colId xmlns:a16="http://schemas.microsoft.com/office/drawing/2014/main" val="1053432203"/>
                    </a:ext>
                  </a:extLst>
                </a:gridCol>
                <a:gridCol w="1016000">
                  <a:extLst>
                    <a:ext uri="{9D8B030D-6E8A-4147-A177-3AD203B41FA5}">
                      <a16:colId xmlns:a16="http://schemas.microsoft.com/office/drawing/2014/main" val="3587889724"/>
                    </a:ext>
                  </a:extLst>
                </a:gridCol>
              </a:tblGrid>
              <a:tr h="278130">
                <a:tc>
                  <a:txBody>
                    <a:bodyPr/>
                    <a:lstStyle/>
                    <a:p>
                      <a:pPr algn="ctr"/>
                      <a:r>
                        <a:rPr lang="en-GB" sz="1400" dirty="0"/>
                        <a:t>29th</a:t>
                      </a:r>
                    </a:p>
                  </a:txBody>
                  <a:tcPr marL="68580" marR="68580" marT="34290" marB="34290"/>
                </a:tc>
                <a:tc>
                  <a:txBody>
                    <a:bodyPr/>
                    <a:lstStyle/>
                    <a:p>
                      <a:pPr algn="ctr"/>
                      <a:r>
                        <a:rPr lang="en-GB" sz="1400" dirty="0"/>
                        <a:t>30th</a:t>
                      </a:r>
                    </a:p>
                  </a:txBody>
                  <a:tcPr marL="68580" marR="68580" marT="34290" marB="34290"/>
                </a:tc>
                <a:tc>
                  <a:txBody>
                    <a:bodyPr/>
                    <a:lstStyle/>
                    <a:p>
                      <a:pPr algn="ctr"/>
                      <a:r>
                        <a:rPr lang="en-GB" sz="1400" dirty="0"/>
                        <a:t>31st</a:t>
                      </a:r>
                    </a:p>
                  </a:txBody>
                  <a:tcPr marL="68580" marR="68580" marT="34290" marB="34290"/>
                </a:tc>
                <a:tc>
                  <a:txBody>
                    <a:bodyPr/>
                    <a:lstStyle/>
                    <a:p>
                      <a:pPr algn="ctr"/>
                      <a:r>
                        <a:rPr lang="en-GB" sz="1400" dirty="0"/>
                        <a:t>1st</a:t>
                      </a:r>
                    </a:p>
                  </a:txBody>
                  <a:tcPr marL="68580" marR="68580" marT="34290" marB="34290"/>
                </a:tc>
                <a:tc>
                  <a:txBody>
                    <a:bodyPr/>
                    <a:lstStyle/>
                    <a:p>
                      <a:pPr algn="ctr"/>
                      <a:r>
                        <a:rPr lang="en-GB" sz="1400" dirty="0"/>
                        <a:t>2nd</a:t>
                      </a:r>
                    </a:p>
                  </a:txBody>
                  <a:tcPr marL="68580" marR="68580" marT="34290" marB="34290"/>
                </a:tc>
                <a:tc>
                  <a:txBody>
                    <a:bodyPr/>
                    <a:lstStyle/>
                    <a:p>
                      <a:pPr algn="ctr"/>
                      <a:r>
                        <a:rPr lang="en-GB" sz="1400" dirty="0"/>
                        <a:t>3rd</a:t>
                      </a:r>
                    </a:p>
                  </a:txBody>
                  <a:tcPr marL="68580" marR="68580" marT="34290" marB="34290"/>
                </a:tc>
                <a:extLst>
                  <a:ext uri="{0D108BD9-81ED-4DB2-BD59-A6C34878D82A}">
                    <a16:rowId xmlns:a16="http://schemas.microsoft.com/office/drawing/2014/main" val="268155478"/>
                  </a:ext>
                </a:extLst>
              </a:tr>
              <a:tr h="278130">
                <a:tc>
                  <a:txBody>
                    <a:bodyPr/>
                    <a:lstStyle/>
                    <a:p>
                      <a:pPr algn="ctr"/>
                      <a:r>
                        <a:rPr lang="en-GB" sz="1400" dirty="0"/>
                        <a:t>9-5</a:t>
                      </a:r>
                    </a:p>
                  </a:txBody>
                  <a:tcPr marL="68580" marR="68580" marT="34290" marB="34290"/>
                </a:tc>
                <a:tc>
                  <a:txBody>
                    <a:bodyPr/>
                    <a:lstStyle/>
                    <a:p>
                      <a:pPr algn="ctr"/>
                      <a:r>
                        <a:rPr lang="en-GB" sz="1400" dirty="0"/>
                        <a:t>x</a:t>
                      </a:r>
                    </a:p>
                  </a:txBody>
                  <a:tcPr marL="68580" marR="68580" marT="34290" marB="34290"/>
                </a:tc>
                <a:tc>
                  <a:txBody>
                    <a:bodyPr/>
                    <a:lstStyle/>
                    <a:p>
                      <a:pPr algn="ctr"/>
                      <a:r>
                        <a:rPr lang="en-GB" sz="1400" dirty="0"/>
                        <a:t>x</a:t>
                      </a:r>
                    </a:p>
                  </a:txBody>
                  <a:tcPr marL="68580" marR="68580" marT="34290" marB="34290"/>
                </a:tc>
                <a:tc>
                  <a:txBody>
                    <a:bodyPr/>
                    <a:lstStyle/>
                    <a:p>
                      <a:pPr algn="ctr"/>
                      <a:r>
                        <a:rPr lang="en-GB" sz="1400" dirty="0"/>
                        <a:t>Closed</a:t>
                      </a:r>
                    </a:p>
                  </a:txBody>
                  <a:tcPr marL="68580" marR="68580" marT="34290" marB="34290"/>
                </a:tc>
                <a:tc>
                  <a:txBody>
                    <a:bodyPr/>
                    <a:lstStyle/>
                    <a:p>
                      <a:pPr algn="ctr"/>
                      <a:r>
                        <a:rPr lang="en-GB" sz="1400" dirty="0"/>
                        <a:t>Closed</a:t>
                      </a:r>
                    </a:p>
                  </a:txBody>
                  <a:tcPr marL="68580" marR="68580" marT="34290" marB="34290"/>
                </a:tc>
                <a:tc>
                  <a:txBody>
                    <a:bodyPr/>
                    <a:lstStyle/>
                    <a:p>
                      <a:pPr algn="ctr"/>
                      <a:r>
                        <a:rPr lang="en-GB" sz="1400" dirty="0"/>
                        <a:t>9-5</a:t>
                      </a:r>
                    </a:p>
                  </a:txBody>
                  <a:tcPr marL="68580" marR="68580" marT="34290" marB="34290"/>
                </a:tc>
                <a:extLst>
                  <a:ext uri="{0D108BD9-81ED-4DB2-BD59-A6C34878D82A}">
                    <a16:rowId xmlns:a16="http://schemas.microsoft.com/office/drawing/2014/main" val="4279749910"/>
                  </a:ext>
                </a:extLst>
              </a:tr>
            </a:tbl>
          </a:graphicData>
        </a:graphic>
      </p:graphicFrame>
      <p:sp>
        <p:nvSpPr>
          <p:cNvPr id="8" name="TextBox 7">
            <a:extLst>
              <a:ext uri="{FF2B5EF4-FFF2-40B4-BE49-F238E27FC236}">
                <a16:creationId xmlns:a16="http://schemas.microsoft.com/office/drawing/2014/main" id="{32D20D92-5207-47C4-6D37-208DB23FAE69}"/>
              </a:ext>
            </a:extLst>
          </p:cNvPr>
          <p:cNvSpPr txBox="1"/>
          <p:nvPr/>
        </p:nvSpPr>
        <p:spPr>
          <a:xfrm>
            <a:off x="1002509" y="391886"/>
            <a:ext cx="5113707" cy="369332"/>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GB" sz="1800" dirty="0">
                <a:solidFill>
                  <a:srgbClr val="008037"/>
                </a:solidFill>
              </a:rPr>
              <a:t>Christmas Opening Hours</a:t>
            </a:r>
          </a:p>
        </p:txBody>
      </p:sp>
    </p:spTree>
    <p:extLst>
      <p:ext uri="{BB962C8B-B14F-4D97-AF65-F5344CB8AC3E}">
        <p14:creationId xmlns:p14="http://schemas.microsoft.com/office/powerpoint/2010/main" val="32009126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8D9B"/>
        </a:solidFill>
        <a:effectLst/>
      </p:bgPr>
    </p:bg>
    <p:spTree>
      <p:nvGrpSpPr>
        <p:cNvPr id="1" name=""/>
        <p:cNvGrpSpPr/>
        <p:nvPr/>
      </p:nvGrpSpPr>
      <p:grpSpPr>
        <a:xfrm>
          <a:off x="0" y="0"/>
          <a:ext cx="0" cy="0"/>
          <a:chOff x="0" y="0"/>
          <a:chExt cx="0" cy="0"/>
        </a:xfrm>
      </p:grpSpPr>
      <p:pic>
        <p:nvPicPr>
          <p:cNvPr id="15" name="Graphic 14" descr="Repeat outline">
            <a:extLst>
              <a:ext uri="{FF2B5EF4-FFF2-40B4-BE49-F238E27FC236}">
                <a16:creationId xmlns:a16="http://schemas.microsoft.com/office/drawing/2014/main" id="{F238245A-CBE4-1CFA-7A50-A254CB91399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0040" y="-287460"/>
            <a:ext cx="3752213" cy="3752213"/>
          </a:xfrm>
          <a:prstGeom prst="rect">
            <a:avLst/>
          </a:prstGeom>
        </p:spPr>
      </p:pic>
      <p:pic>
        <p:nvPicPr>
          <p:cNvPr id="7" name="Picture 6" descr="Text&#10;&#10;Description automatically generated with low confidence">
            <a:extLst>
              <a:ext uri="{FF2B5EF4-FFF2-40B4-BE49-F238E27FC236}">
                <a16:creationId xmlns:a16="http://schemas.microsoft.com/office/drawing/2014/main" id="{E8955FC7-68BB-967F-AD9F-04A87C21656F}"/>
              </a:ext>
            </a:extLst>
          </p:cNvPr>
          <p:cNvPicPr>
            <a:picLocks noChangeAspect="1"/>
          </p:cNvPicPr>
          <p:nvPr/>
        </p:nvPicPr>
        <p:blipFill rotWithShape="1">
          <a:blip r:embed="rId4">
            <a:extLst>
              <a:ext uri="{28A0092B-C50C-407E-A947-70E740481C1C}">
                <a14:useLocalDpi xmlns:a14="http://schemas.microsoft.com/office/drawing/2010/main" val="0"/>
              </a:ext>
            </a:extLst>
          </a:blip>
          <a:srcRect l="44389" t="927" r="-260" b="22963"/>
          <a:stretch/>
        </p:blipFill>
        <p:spPr>
          <a:xfrm>
            <a:off x="0" y="1228725"/>
            <a:ext cx="4072253" cy="3914775"/>
          </a:xfrm>
          <a:prstGeom prst="rect">
            <a:avLst/>
          </a:prstGeom>
        </p:spPr>
      </p:pic>
      <p:sp>
        <p:nvSpPr>
          <p:cNvPr id="8" name="TextBox 7">
            <a:extLst>
              <a:ext uri="{FF2B5EF4-FFF2-40B4-BE49-F238E27FC236}">
                <a16:creationId xmlns:a16="http://schemas.microsoft.com/office/drawing/2014/main" id="{B27A0982-D0B9-3298-E3D6-61BA621B9350}"/>
              </a:ext>
            </a:extLst>
          </p:cNvPr>
          <p:cNvSpPr txBox="1"/>
          <p:nvPr/>
        </p:nvSpPr>
        <p:spPr>
          <a:xfrm>
            <a:off x="4233672" y="338329"/>
            <a:ext cx="4709160" cy="2377574"/>
          </a:xfrm>
          <a:prstGeom prst="rect">
            <a:avLst/>
          </a:prstGeom>
          <a:noFill/>
        </p:spPr>
        <p:txBody>
          <a:bodyPr wrap="square" rtlCol="0">
            <a:spAutoFit/>
          </a:bodyPr>
          <a:lstStyle/>
          <a:p>
            <a:pPr defTabSz="685800"/>
            <a:r>
              <a:rPr lang="en-GB" sz="4950" b="1">
                <a:solidFill>
                  <a:prstClr val="white"/>
                </a:solidFill>
                <a:latin typeface="Tahoma" panose="020B0604030504040204" pitchFamily="34" charset="0"/>
                <a:ea typeface="Tahoma" panose="020B0604030504040204" pitchFamily="34" charset="0"/>
                <a:cs typeface="Tahoma" panose="020B0604030504040204" pitchFamily="34" charset="0"/>
              </a:rPr>
              <a:t>Supplier Liaison Update</a:t>
            </a:r>
          </a:p>
        </p:txBody>
      </p:sp>
      <p:sp>
        <p:nvSpPr>
          <p:cNvPr id="9" name="TextBox 8">
            <a:extLst>
              <a:ext uri="{FF2B5EF4-FFF2-40B4-BE49-F238E27FC236}">
                <a16:creationId xmlns:a16="http://schemas.microsoft.com/office/drawing/2014/main" id="{736E8A1C-C769-8B22-5DD6-A8518BD44F59}"/>
              </a:ext>
            </a:extLst>
          </p:cNvPr>
          <p:cNvSpPr txBox="1"/>
          <p:nvPr/>
        </p:nvSpPr>
        <p:spPr>
          <a:xfrm>
            <a:off x="4233672" y="3145055"/>
            <a:ext cx="4261104" cy="923330"/>
          </a:xfrm>
          <a:prstGeom prst="rect">
            <a:avLst/>
          </a:prstGeom>
          <a:noFill/>
        </p:spPr>
        <p:txBody>
          <a:bodyPr wrap="square" lIns="91440" tIns="45720" rIns="91440" bIns="45720" rtlCol="0" anchor="t">
            <a:spAutoFit/>
          </a:bodyPr>
          <a:lstStyle/>
          <a:p>
            <a:pPr defTabSz="685800"/>
            <a:r>
              <a:rPr lang="en-GB" b="1">
                <a:solidFill>
                  <a:schemeClr val="bg1"/>
                </a:solidFill>
                <a:latin typeface="Tahoma"/>
                <a:ea typeface="Tahoma"/>
                <a:cs typeface="Tahoma"/>
              </a:rPr>
              <a:t>22nd November 2023</a:t>
            </a:r>
            <a:br>
              <a:rPr lang="en-GB" b="1">
                <a:latin typeface="Tahoma" panose="020B0604030504040204" pitchFamily="34" charset="0"/>
                <a:ea typeface="Tahoma" panose="020B0604030504040204" pitchFamily="34" charset="0"/>
                <a:cs typeface="Tahoma" panose="020B0604030504040204" pitchFamily="34" charset="0"/>
              </a:rPr>
            </a:br>
            <a:br>
              <a:rPr lang="en-GB" b="1">
                <a:latin typeface="Tahoma" panose="020B0604030504040204" pitchFamily="34" charset="0"/>
                <a:ea typeface="Tahoma" panose="020B0604030504040204" pitchFamily="34" charset="0"/>
                <a:cs typeface="Tahoma" panose="020B0604030504040204" pitchFamily="34" charset="0"/>
              </a:rPr>
            </a:br>
            <a:endParaRPr lang="en-GB"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cxnSp>
        <p:nvCxnSpPr>
          <p:cNvPr id="11" name="Straight Connector 10">
            <a:extLst>
              <a:ext uri="{FF2B5EF4-FFF2-40B4-BE49-F238E27FC236}">
                <a16:creationId xmlns:a16="http://schemas.microsoft.com/office/drawing/2014/main" id="{07EADA15-CD36-F552-EDFD-5F6CE6E4E441}"/>
              </a:ext>
            </a:extLst>
          </p:cNvPr>
          <p:cNvCxnSpPr/>
          <p:nvPr/>
        </p:nvCxnSpPr>
        <p:spPr>
          <a:xfrm>
            <a:off x="4306824" y="2916936"/>
            <a:ext cx="133502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descr="A picture containing text&#10;&#10;Description automatically generated">
            <a:extLst>
              <a:ext uri="{FF2B5EF4-FFF2-40B4-BE49-F238E27FC236}">
                <a16:creationId xmlns:a16="http://schemas.microsoft.com/office/drawing/2014/main" id="{A18FFB38-3F6C-73DB-75D9-756F5EB023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76621" y="4273285"/>
            <a:ext cx="1179575" cy="657594"/>
          </a:xfrm>
          <a:prstGeom prst="rect">
            <a:avLst/>
          </a:prstGeom>
        </p:spPr>
      </p:pic>
    </p:spTree>
    <p:extLst>
      <p:ext uri="{BB962C8B-B14F-4D97-AF65-F5344CB8AC3E}">
        <p14:creationId xmlns:p14="http://schemas.microsoft.com/office/powerpoint/2010/main" val="28189506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0D3CB-FB35-8DBD-C2AE-59B5F471F21D}"/>
              </a:ext>
            </a:extLst>
          </p:cNvPr>
          <p:cNvSpPr>
            <a:spLocks noGrp="1"/>
          </p:cNvSpPr>
          <p:nvPr>
            <p:ph type="title"/>
          </p:nvPr>
        </p:nvSpPr>
        <p:spPr>
          <a:xfrm>
            <a:off x="722843" y="229882"/>
            <a:ext cx="5400000" cy="986118"/>
          </a:xfrm>
        </p:spPr>
        <p:txBody>
          <a:bodyPr/>
          <a:lstStyle/>
          <a:p>
            <a:r>
              <a:rPr lang="en-US" sz="2000" dirty="0">
                <a:latin typeface="Tahoma" panose="020B0604030504040204" pitchFamily="34" charset="0"/>
                <a:ea typeface="Tahoma" panose="020B0604030504040204" pitchFamily="34" charset="0"/>
                <a:cs typeface="Tahoma" panose="020B0604030504040204" pitchFamily="34" charset="0"/>
              </a:rPr>
              <a:t>CAS - Worried this winter campaign</a:t>
            </a:r>
            <a:endParaRPr lang="en-GB" sz="2000"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AE5A5034-42B2-346E-926B-67134D63FF6D}"/>
              </a:ext>
            </a:extLst>
          </p:cNvPr>
          <p:cNvSpPr>
            <a:spLocks noGrp="1"/>
          </p:cNvSpPr>
          <p:nvPr>
            <p:ph idx="1"/>
          </p:nvPr>
        </p:nvSpPr>
        <p:spPr>
          <a:xfrm>
            <a:off x="722843" y="1666120"/>
            <a:ext cx="6231207" cy="2552175"/>
          </a:xfrm>
        </p:spPr>
        <p:txBody>
          <a:bodyPr>
            <a:noAutofit/>
          </a:bodyPr>
          <a:lstStyle/>
          <a:p>
            <a:r>
              <a:rPr lang="en-US" sz="1400" dirty="0">
                <a:latin typeface="Tahoma" panose="020B0604030504040204" pitchFamily="34" charset="0"/>
                <a:ea typeface="Tahoma" panose="020B0604030504040204" pitchFamily="34" charset="0"/>
                <a:cs typeface="Tahoma" panose="020B0604030504040204" pitchFamily="34" charset="0"/>
              </a:rPr>
              <a:t>Research from CAS indicates that energy bills are the biggest financial concern for 2.2 million people this winter.</a:t>
            </a:r>
          </a:p>
          <a:p>
            <a:r>
              <a:rPr lang="en-US" sz="1400" dirty="0">
                <a:latin typeface="Tahoma" panose="020B0604030504040204" pitchFamily="34" charset="0"/>
                <a:ea typeface="Tahoma" panose="020B0604030504040204" pitchFamily="34" charset="0"/>
                <a:cs typeface="Tahoma" panose="020B0604030504040204" pitchFamily="34" charset="0"/>
              </a:rPr>
              <a:t>The research is based on analysis of YouGov polling, and also estimates that over 1.4 million people are worried about being able to adequately heat their home this winter.</a:t>
            </a:r>
          </a:p>
          <a:p>
            <a:r>
              <a:rPr lang="en-US" sz="1400" dirty="0">
                <a:latin typeface="Tahoma" panose="020B0604030504040204" pitchFamily="34" charset="0"/>
                <a:ea typeface="Tahoma" panose="020B0604030504040204" pitchFamily="34" charset="0"/>
                <a:cs typeface="Tahoma" panose="020B0604030504040204" pitchFamily="34" charset="0"/>
              </a:rPr>
              <a:t>People can visit www.cas.org.uk/worried:</a:t>
            </a:r>
          </a:p>
          <a:p>
            <a:pPr>
              <a:buFont typeface="Symbol" panose="05050102010706020507" pitchFamily="18" charset="2"/>
              <a:buChar char=""/>
            </a:pPr>
            <a:r>
              <a:rPr lang="en-US" sz="1400" dirty="0">
                <a:latin typeface="Tahoma" panose="020B0604030504040204" pitchFamily="34" charset="0"/>
                <a:ea typeface="Tahoma" panose="020B0604030504040204" pitchFamily="34" charset="0"/>
                <a:cs typeface="Tahoma" panose="020B0604030504040204" pitchFamily="34" charset="0"/>
              </a:rPr>
              <a:t> Online advice pages or interactive self-help tools like </a:t>
            </a:r>
            <a:r>
              <a:rPr lang="en-US" sz="1400" dirty="0">
                <a:latin typeface="Tahoma" panose="020B0604030504040204" pitchFamily="34" charset="0"/>
                <a:ea typeface="Tahoma" panose="020B0604030504040204" pitchFamily="34" charset="0"/>
                <a:cs typeface="Tahoma" panose="020B0604030504040204" pitchFamily="34" charset="0"/>
                <a:hlinkClick r:id="rId3"/>
              </a:rPr>
              <a:t>www.moneymap.scot</a:t>
            </a:r>
            <a:endParaRPr lang="en-US" sz="1400" dirty="0">
              <a:latin typeface="Tahoma" panose="020B0604030504040204" pitchFamily="34" charset="0"/>
              <a:ea typeface="Tahoma" panose="020B0604030504040204" pitchFamily="34" charset="0"/>
              <a:cs typeface="Tahoma" panose="020B0604030504040204" pitchFamily="34" charset="0"/>
            </a:endParaRPr>
          </a:p>
          <a:p>
            <a:pPr>
              <a:buFont typeface="Symbol" panose="05050102010706020507" pitchFamily="18" charset="2"/>
              <a:buChar char=""/>
            </a:pPr>
            <a:r>
              <a:rPr lang="en-US" sz="1400" dirty="0">
                <a:latin typeface="Tahoma" panose="020B0604030504040204" pitchFamily="34" charset="0"/>
                <a:ea typeface="Tahoma" panose="020B0604030504040204" pitchFamily="34" charset="0"/>
                <a:cs typeface="Tahoma" panose="020B0604030504040204" pitchFamily="34" charset="0"/>
              </a:rPr>
              <a:t> Specialist services like the Money Talk Team</a:t>
            </a:r>
          </a:p>
          <a:p>
            <a:pPr>
              <a:buFont typeface="Symbol" panose="05050102010706020507" pitchFamily="18" charset="2"/>
              <a:buChar char=""/>
            </a:pPr>
            <a:r>
              <a:rPr lang="en-US" sz="1400" dirty="0">
                <a:latin typeface="Tahoma" panose="020B0604030504040204" pitchFamily="34" charset="0"/>
                <a:ea typeface="Tahoma" panose="020B0604030504040204" pitchFamily="34" charset="0"/>
                <a:cs typeface="Tahoma" panose="020B0604030504040204" pitchFamily="34" charset="0"/>
              </a:rPr>
              <a:t> Find their local CAB if they feel they need one to one advice</a:t>
            </a:r>
          </a:p>
          <a:p>
            <a:pPr marL="0" indent="0">
              <a:buNone/>
            </a:pPr>
            <a:r>
              <a:rPr lang="en-US" sz="1400" dirty="0">
                <a:latin typeface="Tahoma" panose="020B0604030504040204" pitchFamily="34" charset="0"/>
                <a:ea typeface="Tahoma" panose="020B0604030504040204" pitchFamily="34" charset="0"/>
                <a:cs typeface="Tahoma" panose="020B0604030504040204" pitchFamily="34" charset="0"/>
                <a:hlinkClick r:id="rId4"/>
              </a:rPr>
              <a:t>https://www.youtube.com/watch?v=rSjp-8zbOiI</a:t>
            </a:r>
            <a:endParaRPr lang="en-US" sz="1400" dirty="0">
              <a:latin typeface="Tahoma" panose="020B0604030504040204" pitchFamily="34" charset="0"/>
              <a:ea typeface="Tahoma" panose="020B0604030504040204" pitchFamily="34" charset="0"/>
              <a:cs typeface="Tahoma" panose="020B0604030504040204" pitchFamily="34" charset="0"/>
            </a:endParaRPr>
          </a:p>
          <a:p>
            <a:r>
              <a:rPr lang="en-US" sz="1400" dirty="0">
                <a:latin typeface="Tahoma" panose="020B0604030504040204" pitchFamily="34" charset="0"/>
                <a:ea typeface="Tahoma" panose="020B0604030504040204" pitchFamily="34" charset="0"/>
                <a:cs typeface="Tahoma" panose="020B0604030504040204" pitchFamily="34" charset="0"/>
              </a:rPr>
              <a:t>         </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2024725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0484780-3B5F-4491-91BA-C6BFBF055929}"/>
              </a:ext>
            </a:extLst>
          </p:cNvPr>
          <p:cNvSpPr txBox="1"/>
          <p:nvPr/>
        </p:nvSpPr>
        <p:spPr>
          <a:xfrm>
            <a:off x="102049" y="35694"/>
            <a:ext cx="6355845" cy="400110"/>
          </a:xfrm>
          <a:prstGeom prst="rect">
            <a:avLst/>
          </a:prstGeom>
          <a:noFill/>
        </p:spPr>
        <p:txBody>
          <a:bodyPr wrap="square" lIns="91440" tIns="45720" rIns="91440" bIns="45720" anchor="t">
            <a:spAutoFit/>
          </a:bodyPr>
          <a:lstStyle>
            <a:defPPr>
              <a:defRPr lang="en-US"/>
            </a:defPPr>
            <a:lvl1pPr>
              <a:defRPr sz="3000"/>
            </a:lvl1pPr>
          </a:lstStyle>
          <a:p>
            <a:pPr>
              <a:defRPr/>
            </a:pPr>
            <a:r>
              <a:rPr kumimoji="0" lang="en-US" sz="2000" b="1" i="0" u="none" strike="noStrike" kern="1200" cap="none" spc="0" normalizeH="0" baseline="0" noProof="0">
                <a:ln>
                  <a:noFill/>
                </a:ln>
                <a:solidFill>
                  <a:srgbClr val="4A4A49"/>
                </a:solidFill>
                <a:effectLst/>
                <a:uLnTx/>
                <a:uFillTx/>
                <a:latin typeface="Tahoma"/>
                <a:ea typeface="+mn-ea"/>
                <a:cs typeface="+mn-cs"/>
              </a:rPr>
              <a:t>Casework Volumes</a:t>
            </a:r>
            <a:r>
              <a:rPr lang="en-US" sz="2000" b="1">
                <a:solidFill>
                  <a:srgbClr val="4A4A49"/>
                </a:solidFill>
                <a:latin typeface="Tahoma"/>
              </a:rPr>
              <a:t> Q2 2022/23</a:t>
            </a:r>
            <a:endParaRPr kumimoji="0" lang="en-GB" sz="2000" b="1" i="0" u="none" strike="noStrike" kern="1200" cap="none" spc="0" normalizeH="0" baseline="0" noProof="0">
              <a:ln>
                <a:noFill/>
              </a:ln>
              <a:solidFill>
                <a:srgbClr val="4A4A49"/>
              </a:solidFill>
              <a:effectLst/>
              <a:uLnTx/>
              <a:uFillTx/>
              <a:latin typeface="Tahoma"/>
              <a:ea typeface="+mn-ea"/>
              <a:cs typeface="+mn-cs"/>
            </a:endParaRPr>
          </a:p>
        </p:txBody>
      </p:sp>
      <p:graphicFrame>
        <p:nvGraphicFramePr>
          <p:cNvPr id="4" name="Chart 3">
            <a:extLst>
              <a:ext uri="{FF2B5EF4-FFF2-40B4-BE49-F238E27FC236}">
                <a16:creationId xmlns:a16="http://schemas.microsoft.com/office/drawing/2014/main" id="{7B9D97E7-8CBB-85E9-AB90-4D77A850BEBE}"/>
              </a:ext>
            </a:extLst>
          </p:cNvPr>
          <p:cNvGraphicFramePr>
            <a:graphicFrameLocks/>
          </p:cNvGraphicFramePr>
          <p:nvPr/>
        </p:nvGraphicFramePr>
        <p:xfrm>
          <a:off x="382162" y="474167"/>
          <a:ext cx="4852113"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7019BFF6-EB86-CA27-28DE-76ECF2EF2BB9}"/>
              </a:ext>
            </a:extLst>
          </p:cNvPr>
          <p:cNvGraphicFramePr>
            <a:graphicFrameLocks/>
          </p:cNvGraphicFramePr>
          <p:nvPr/>
        </p:nvGraphicFramePr>
        <p:xfrm>
          <a:off x="242573" y="3050269"/>
          <a:ext cx="6074796" cy="1944947"/>
        </p:xfrm>
        <a:graphic>
          <a:graphicData uri="http://schemas.openxmlformats.org/drawingml/2006/chart">
            <c:chart xmlns:c="http://schemas.openxmlformats.org/drawingml/2006/chart" xmlns:r="http://schemas.openxmlformats.org/officeDocument/2006/relationships" r:id="rId4"/>
          </a:graphicData>
        </a:graphic>
      </p:graphicFrame>
      <p:pic>
        <p:nvPicPr>
          <p:cNvPr id="12" name="Picture 11">
            <a:extLst>
              <a:ext uri="{FF2B5EF4-FFF2-40B4-BE49-F238E27FC236}">
                <a16:creationId xmlns:a16="http://schemas.microsoft.com/office/drawing/2014/main" id="{33C8C277-FDB9-DEF8-8AB1-8029C5FC27D7}"/>
              </a:ext>
            </a:extLst>
          </p:cNvPr>
          <p:cNvPicPr>
            <a:picLocks noChangeAspect="1"/>
          </p:cNvPicPr>
          <p:nvPr/>
        </p:nvPicPr>
        <p:blipFill rotWithShape="1">
          <a:blip r:embed="rId5"/>
          <a:srcRect l="26782" t="35866" r="33131" b="19278"/>
          <a:stretch/>
        </p:blipFill>
        <p:spPr>
          <a:xfrm>
            <a:off x="5303521" y="597412"/>
            <a:ext cx="3665551" cy="2307153"/>
          </a:xfrm>
          <a:prstGeom prst="rect">
            <a:avLst/>
          </a:prstGeom>
        </p:spPr>
      </p:pic>
      <p:graphicFrame>
        <p:nvGraphicFramePr>
          <p:cNvPr id="14" name="Diagram 13">
            <a:extLst>
              <a:ext uri="{FF2B5EF4-FFF2-40B4-BE49-F238E27FC236}">
                <a16:creationId xmlns:a16="http://schemas.microsoft.com/office/drawing/2014/main" id="{EA1B63DD-9F1F-A5B3-E818-F89BDB084038}"/>
              </a:ext>
            </a:extLst>
          </p:cNvPr>
          <p:cNvGraphicFramePr/>
          <p:nvPr/>
        </p:nvGraphicFramePr>
        <p:xfrm>
          <a:off x="5601693" y="3099162"/>
          <a:ext cx="3299733" cy="64633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2527340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75F509E-882A-9A30-046D-CFACB9998D64}"/>
              </a:ext>
            </a:extLst>
          </p:cNvPr>
          <p:cNvGraphicFramePr>
            <a:graphicFrameLocks noGrp="1"/>
          </p:cNvGraphicFramePr>
          <p:nvPr/>
        </p:nvGraphicFramePr>
        <p:xfrm>
          <a:off x="1228726" y="504504"/>
          <a:ext cx="7492651" cy="4557137"/>
        </p:xfrm>
        <a:graphic>
          <a:graphicData uri="http://schemas.openxmlformats.org/drawingml/2006/table">
            <a:tbl>
              <a:tblPr firstRow="1" firstCol="1" bandRow="1">
                <a:tableStyleId>{9DCAF9ED-07DC-4A11-8D7F-57B35C25682E}</a:tableStyleId>
              </a:tblPr>
              <a:tblGrid>
                <a:gridCol w="1477402">
                  <a:extLst>
                    <a:ext uri="{9D8B030D-6E8A-4147-A177-3AD203B41FA5}">
                      <a16:colId xmlns:a16="http://schemas.microsoft.com/office/drawing/2014/main" val="1884850652"/>
                    </a:ext>
                  </a:extLst>
                </a:gridCol>
                <a:gridCol w="3395867">
                  <a:extLst>
                    <a:ext uri="{9D8B030D-6E8A-4147-A177-3AD203B41FA5}">
                      <a16:colId xmlns:a16="http://schemas.microsoft.com/office/drawing/2014/main" val="134135472"/>
                    </a:ext>
                  </a:extLst>
                </a:gridCol>
                <a:gridCol w="1309691">
                  <a:extLst>
                    <a:ext uri="{9D8B030D-6E8A-4147-A177-3AD203B41FA5}">
                      <a16:colId xmlns:a16="http://schemas.microsoft.com/office/drawing/2014/main" val="3119979405"/>
                    </a:ext>
                  </a:extLst>
                </a:gridCol>
                <a:gridCol w="1309691">
                  <a:extLst>
                    <a:ext uri="{9D8B030D-6E8A-4147-A177-3AD203B41FA5}">
                      <a16:colId xmlns:a16="http://schemas.microsoft.com/office/drawing/2014/main" val="2068274920"/>
                    </a:ext>
                  </a:extLst>
                </a:gridCol>
              </a:tblGrid>
              <a:tr h="280522">
                <a:tc>
                  <a:txBody>
                    <a:bodyPr/>
                    <a:lstStyle/>
                    <a:p>
                      <a:pPr algn="l"/>
                      <a:r>
                        <a:rPr lang="en-GB" sz="1400">
                          <a:effectLst/>
                        </a:rPr>
                        <a:t>Area </a:t>
                      </a:r>
                      <a:endParaRPr lang="en-GB" sz="1400">
                        <a:effectLst/>
                        <a:latin typeface="Cambria" panose="02040503050406030204" pitchFamily="18" charset="0"/>
                        <a:ea typeface="MS Mincho" panose="02020609040205080304" pitchFamily="49" charset="-128"/>
                        <a:cs typeface="Times New Roman" panose="02020603050405020304" pitchFamily="18" charset="0"/>
                      </a:endParaRPr>
                    </a:p>
                  </a:txBody>
                  <a:tcPr marL="28267" marR="2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GB" sz="1400">
                          <a:effectLst/>
                          <a:latin typeface="+mj-lt"/>
                        </a:rPr>
                        <a:t>KPI 23/24</a:t>
                      </a:r>
                      <a:endParaRPr lang="en-GB" sz="1400">
                        <a:effectLst/>
                        <a:latin typeface="+mj-lt"/>
                        <a:ea typeface="MS Mincho" panose="02020609040205080304" pitchFamily="49" charset="-128"/>
                        <a:cs typeface="Times New Roman" panose="02020603050405020304" pitchFamily="18" charset="0"/>
                      </a:endParaRPr>
                    </a:p>
                  </a:txBody>
                  <a:tcPr marL="28267" marR="2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a:effectLst/>
                          <a:latin typeface="+mj-lt"/>
                          <a:ea typeface="MS Mincho" panose="02020609040205080304" pitchFamily="49" charset="-128"/>
                          <a:cs typeface="Times New Roman" panose="02020603050405020304" pitchFamily="18" charset="0"/>
                        </a:rPr>
                        <a:t>Q2 23/24</a:t>
                      </a:r>
                      <a:endParaRPr lang="en-GB" sz="1400">
                        <a:effectLst/>
                        <a:latin typeface="+mj-lt"/>
                        <a:ea typeface="MS Mincho" panose="02020609040205080304" pitchFamily="49" charset="-128"/>
                        <a:cs typeface="Times New Roman" panose="02020603050405020304" pitchFamily="18" charset="0"/>
                      </a:endParaRPr>
                    </a:p>
                  </a:txBody>
                  <a:tcPr marL="28267" marR="2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a:effectLst/>
                          <a:latin typeface="+mj-lt"/>
                          <a:ea typeface="MS Mincho" panose="02020609040205080304" pitchFamily="49" charset="-128"/>
                          <a:cs typeface="Times New Roman" panose="02020603050405020304" pitchFamily="18" charset="0"/>
                        </a:rPr>
                        <a:t>Q1-Q2 23/24</a:t>
                      </a:r>
                      <a:endParaRPr lang="en-GB" sz="1400">
                        <a:effectLst/>
                        <a:latin typeface="+mj-lt"/>
                        <a:ea typeface="MS Mincho" panose="02020609040205080304" pitchFamily="49" charset="-128"/>
                        <a:cs typeface="Times New Roman" panose="02020603050405020304" pitchFamily="18" charset="0"/>
                      </a:endParaRPr>
                    </a:p>
                  </a:txBody>
                  <a:tcPr marL="28267" marR="2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50579667"/>
                  </a:ext>
                </a:extLst>
              </a:tr>
              <a:tr h="442728">
                <a:tc rowSpan="2">
                  <a:txBody>
                    <a:bodyPr/>
                    <a:lstStyle/>
                    <a:p>
                      <a:pPr marL="72000" algn="l">
                        <a:lnSpc>
                          <a:spcPct val="115000"/>
                        </a:lnSpc>
                      </a:pPr>
                      <a:r>
                        <a:rPr lang="en-GB" sz="1100">
                          <a:effectLst/>
                          <a:latin typeface="+mn-lt"/>
                        </a:rPr>
                        <a:t>Responding to Complaints</a:t>
                      </a:r>
                      <a:endParaRPr lang="en-GB" sz="1100">
                        <a:effectLst/>
                        <a:latin typeface="+mn-lt"/>
                        <a:ea typeface="MS Mincho" panose="02020609040205080304" pitchFamily="49" charset="-128"/>
                        <a:cs typeface="Times New Roman" panose="02020603050405020304" pitchFamily="18" charset="0"/>
                      </a:endParaRPr>
                    </a:p>
                  </a:txBody>
                  <a:tcPr marL="0" marR="2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lvl="0" indent="-342900" algn="l">
                        <a:lnSpc>
                          <a:spcPct val="115000"/>
                        </a:lnSpc>
                        <a:buFont typeface="Symbol" panose="05050102010706020507" pitchFamily="18" charset="2"/>
                        <a:buChar char=""/>
                      </a:pPr>
                      <a:r>
                        <a:rPr lang="en-GB" sz="1100">
                          <a:effectLst/>
                          <a:latin typeface="+mn-lt"/>
                        </a:rPr>
                        <a:t>95% of priority complaints are raised with supplier within 48 hours of case being received</a:t>
                      </a:r>
                      <a:endParaRPr lang="en-GB" sz="1100">
                        <a:effectLst/>
                        <a:latin typeface="+mn-lt"/>
                        <a:ea typeface="MS Mincho" panose="02020609040205080304" pitchFamily="49" charset="-128"/>
                        <a:cs typeface="Times New Roman" panose="02020603050405020304" pitchFamily="18" charset="0"/>
                      </a:endParaRPr>
                    </a:p>
                  </a:txBody>
                  <a:tcPr marL="28267" marR="2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a:lnSpc>
                          <a:spcPct val="115000"/>
                        </a:lnSpc>
                        <a:buFont typeface="Arial" panose="020B0604020202020204" pitchFamily="34" charset="0"/>
                        <a:buNone/>
                      </a:pPr>
                      <a:r>
                        <a:rPr lang="en-US" sz="1200">
                          <a:solidFill>
                            <a:srgbClr val="FF0000"/>
                          </a:solidFill>
                          <a:effectLst/>
                          <a:latin typeface="+mn-lt"/>
                          <a:ea typeface="MS Mincho" panose="02020609040205080304" pitchFamily="49" charset="-128"/>
                          <a:cs typeface="Times New Roman" panose="02020603050405020304" pitchFamily="18" charset="0"/>
                        </a:rPr>
                        <a:t>93%</a:t>
                      </a:r>
                      <a:endParaRPr lang="en-GB" sz="1200">
                        <a:solidFill>
                          <a:srgbClr val="FF0000"/>
                        </a:solidFill>
                        <a:effectLst/>
                        <a:latin typeface="+mn-lt"/>
                        <a:ea typeface="MS Mincho" panose="02020609040205080304" pitchFamily="49" charset="-128"/>
                        <a:cs typeface="Times New Roman" panose="02020603050405020304" pitchFamily="18" charset="0"/>
                      </a:endParaRPr>
                    </a:p>
                  </a:txBody>
                  <a:tcPr marL="28267" marR="2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a:lnSpc>
                          <a:spcPct val="115000"/>
                        </a:lnSpc>
                        <a:buFont typeface="Arial" panose="020B0604020202020204" pitchFamily="34" charset="0"/>
                        <a:buNone/>
                      </a:pPr>
                      <a:r>
                        <a:rPr lang="en-US" sz="1200">
                          <a:solidFill>
                            <a:srgbClr val="FF0000"/>
                          </a:solidFill>
                          <a:effectLst/>
                          <a:latin typeface="+mn-lt"/>
                          <a:ea typeface="MS Mincho" panose="02020609040205080304" pitchFamily="49" charset="-128"/>
                          <a:cs typeface="Times New Roman" panose="02020603050405020304" pitchFamily="18" charset="0"/>
                        </a:rPr>
                        <a:t>92%</a:t>
                      </a:r>
                      <a:endParaRPr lang="en-GB" sz="1200">
                        <a:solidFill>
                          <a:srgbClr val="FF0000"/>
                        </a:solidFill>
                        <a:effectLst/>
                        <a:latin typeface="+mn-lt"/>
                        <a:ea typeface="MS Mincho" panose="02020609040205080304" pitchFamily="49" charset="-128"/>
                        <a:cs typeface="Times New Roman" panose="02020603050405020304" pitchFamily="18" charset="0"/>
                      </a:endParaRPr>
                    </a:p>
                  </a:txBody>
                  <a:tcPr marL="28267" marR="2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14529990"/>
                  </a:ext>
                </a:extLst>
              </a:tr>
              <a:tr h="539348">
                <a:tc vMerge="1">
                  <a:txBody>
                    <a:bodyPr/>
                    <a:lstStyle/>
                    <a:p>
                      <a:endParaRPr lang="en-GB"/>
                    </a:p>
                  </a:txBody>
                  <a:tcPr/>
                </a:tc>
                <a:tc>
                  <a:txBody>
                    <a:bodyPr/>
                    <a:lstStyle/>
                    <a:p>
                      <a:pPr marL="342900" lvl="0" indent="-342900" algn="l">
                        <a:lnSpc>
                          <a:spcPct val="115000"/>
                        </a:lnSpc>
                        <a:buFont typeface="Symbol" panose="05050102010706020507" pitchFamily="18" charset="2"/>
                        <a:buChar char=""/>
                      </a:pPr>
                      <a:r>
                        <a:rPr lang="en-GB" sz="1100">
                          <a:effectLst/>
                          <a:latin typeface="+mn-lt"/>
                        </a:rPr>
                        <a:t>90% of complex complaints raised with supplier within 20 days of case being received (from Q2)</a:t>
                      </a:r>
                      <a:endParaRPr lang="en-GB" sz="1100">
                        <a:effectLst/>
                        <a:latin typeface="+mn-lt"/>
                        <a:ea typeface="MS Mincho" panose="02020609040205080304" pitchFamily="49" charset="-128"/>
                        <a:cs typeface="Times New Roman" panose="02020603050405020304" pitchFamily="18" charset="0"/>
                      </a:endParaRPr>
                    </a:p>
                  </a:txBody>
                  <a:tcPr marL="28267" marR="2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defTabSz="914400" rtl="0" eaLnBrk="1" latinLnBrk="0" hangingPunct="1">
                        <a:lnSpc>
                          <a:spcPct val="115000"/>
                        </a:lnSpc>
                        <a:buFont typeface="Arial" panose="020B0604020202020204" pitchFamily="34" charset="0"/>
                        <a:buNone/>
                      </a:pPr>
                      <a:r>
                        <a:rPr lang="en-US" sz="1200" kern="1200">
                          <a:solidFill>
                            <a:srgbClr val="00B050"/>
                          </a:solidFill>
                          <a:effectLst/>
                          <a:latin typeface="+mn-lt"/>
                          <a:ea typeface="MS Mincho" panose="02020609040205080304" pitchFamily="49" charset="-128"/>
                          <a:cs typeface="Times New Roman" panose="02020603050405020304" pitchFamily="18" charset="0"/>
                        </a:rPr>
                        <a:t>94%</a:t>
                      </a:r>
                      <a:endParaRPr lang="en-GB" sz="1200" kern="1200">
                        <a:solidFill>
                          <a:srgbClr val="00B050"/>
                        </a:solidFill>
                        <a:effectLst/>
                        <a:latin typeface="+mn-lt"/>
                        <a:ea typeface="MS Mincho" panose="02020609040205080304" pitchFamily="49" charset="-128"/>
                        <a:cs typeface="Times New Roman" panose="02020603050405020304" pitchFamily="18" charset="0"/>
                      </a:endParaRPr>
                    </a:p>
                  </a:txBody>
                  <a:tcPr marL="28267" marR="2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defTabSz="914400" rtl="0" eaLnBrk="1" latinLnBrk="0" hangingPunct="1">
                        <a:lnSpc>
                          <a:spcPct val="115000"/>
                        </a:lnSpc>
                        <a:buFont typeface="Arial" panose="020B0604020202020204" pitchFamily="34" charset="0"/>
                        <a:buNone/>
                      </a:pPr>
                      <a:r>
                        <a:rPr lang="en-US" sz="1200" kern="1200">
                          <a:solidFill>
                            <a:srgbClr val="FF0000"/>
                          </a:solidFill>
                          <a:effectLst/>
                          <a:latin typeface="+mn-lt"/>
                          <a:ea typeface="MS Mincho" panose="02020609040205080304" pitchFamily="49" charset="-128"/>
                          <a:cs typeface="Times New Roman" panose="02020603050405020304" pitchFamily="18" charset="0"/>
                        </a:rPr>
                        <a:t>86%</a:t>
                      </a:r>
                      <a:endParaRPr lang="en-GB" sz="1200" kern="1200">
                        <a:solidFill>
                          <a:srgbClr val="FF0000"/>
                        </a:solidFill>
                        <a:effectLst/>
                        <a:latin typeface="+mn-lt"/>
                        <a:ea typeface="MS Mincho" panose="02020609040205080304" pitchFamily="49" charset="-128"/>
                        <a:cs typeface="Times New Roman" panose="02020603050405020304" pitchFamily="18" charset="0"/>
                      </a:endParaRPr>
                    </a:p>
                  </a:txBody>
                  <a:tcPr marL="28267" marR="2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25940811"/>
                  </a:ext>
                </a:extLst>
              </a:tr>
              <a:tr h="442728">
                <a:tc rowSpan="2">
                  <a:txBody>
                    <a:bodyPr/>
                    <a:lstStyle/>
                    <a:p>
                      <a:pPr marL="72000" algn="l" defTabSz="914400" rtl="0" eaLnBrk="1" latinLnBrk="0" hangingPunct="1">
                        <a:lnSpc>
                          <a:spcPct val="115000"/>
                        </a:lnSpc>
                      </a:pPr>
                      <a:r>
                        <a:rPr lang="en-GB" sz="1100" b="1" kern="1200">
                          <a:solidFill>
                            <a:schemeClr val="dk1"/>
                          </a:solidFill>
                          <a:effectLst/>
                          <a:latin typeface="+mn-lt"/>
                          <a:ea typeface="+mn-ea"/>
                          <a:cs typeface="+mn-cs"/>
                        </a:rPr>
                        <a:t>Case Resolution Timescales</a:t>
                      </a:r>
                    </a:p>
                  </a:txBody>
                  <a:tcPr marL="28267" marR="2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lvl="0" indent="-342900" algn="l">
                        <a:lnSpc>
                          <a:spcPct val="115000"/>
                        </a:lnSpc>
                        <a:buFont typeface="Symbol" panose="05050102010706020507" pitchFamily="18" charset="2"/>
                        <a:buChar char=""/>
                      </a:pPr>
                      <a:r>
                        <a:rPr lang="en-GB" sz="1100">
                          <a:effectLst/>
                          <a:latin typeface="+mn-lt"/>
                        </a:rPr>
                        <a:t>75% of domestic priority complaints resolved within 28 days </a:t>
                      </a:r>
                    </a:p>
                  </a:txBody>
                  <a:tcPr marL="28267" marR="2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defTabSz="914400" rtl="0" eaLnBrk="1" latinLnBrk="0" hangingPunct="1">
                        <a:lnSpc>
                          <a:spcPct val="115000"/>
                        </a:lnSpc>
                        <a:buFont typeface="Arial" panose="020B0604020202020204" pitchFamily="34" charset="0"/>
                        <a:buNone/>
                      </a:pPr>
                      <a:r>
                        <a:rPr lang="en-US" sz="1200" kern="1200">
                          <a:solidFill>
                            <a:srgbClr val="00B050"/>
                          </a:solidFill>
                          <a:effectLst/>
                          <a:latin typeface="+mn-lt"/>
                          <a:ea typeface="MS Mincho" panose="02020609040205080304" pitchFamily="49" charset="-128"/>
                          <a:cs typeface="Times New Roman" panose="02020603050405020304" pitchFamily="18" charset="0"/>
                        </a:rPr>
                        <a:t>91%</a:t>
                      </a:r>
                      <a:endParaRPr lang="en-GB" sz="1200" kern="1200">
                        <a:solidFill>
                          <a:srgbClr val="00B050"/>
                        </a:solidFill>
                        <a:effectLst/>
                        <a:latin typeface="+mn-lt"/>
                        <a:ea typeface="MS Mincho" panose="02020609040205080304" pitchFamily="49" charset="-128"/>
                        <a:cs typeface="Times New Roman" panose="02020603050405020304" pitchFamily="18" charset="0"/>
                      </a:endParaRPr>
                    </a:p>
                  </a:txBody>
                  <a:tcPr marL="28267" marR="2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defTabSz="914400" rtl="0" eaLnBrk="1" latinLnBrk="0" hangingPunct="1">
                        <a:lnSpc>
                          <a:spcPct val="115000"/>
                        </a:lnSpc>
                        <a:buFont typeface="Arial" panose="020B0604020202020204" pitchFamily="34" charset="0"/>
                        <a:buNone/>
                      </a:pPr>
                      <a:r>
                        <a:rPr lang="en-US" sz="1200" kern="1200">
                          <a:solidFill>
                            <a:srgbClr val="00B050"/>
                          </a:solidFill>
                          <a:effectLst/>
                          <a:latin typeface="+mn-lt"/>
                          <a:ea typeface="MS Mincho" panose="02020609040205080304" pitchFamily="49" charset="-128"/>
                          <a:cs typeface="Times New Roman" panose="02020603050405020304" pitchFamily="18" charset="0"/>
                        </a:rPr>
                        <a:t>86%</a:t>
                      </a:r>
                      <a:endParaRPr lang="en-GB" sz="1200" kern="1200">
                        <a:solidFill>
                          <a:srgbClr val="00B050"/>
                        </a:solidFill>
                        <a:effectLst/>
                        <a:latin typeface="+mn-lt"/>
                        <a:ea typeface="MS Mincho" panose="02020609040205080304" pitchFamily="49" charset="-128"/>
                        <a:cs typeface="Times New Roman" panose="02020603050405020304" pitchFamily="18" charset="0"/>
                      </a:endParaRPr>
                    </a:p>
                  </a:txBody>
                  <a:tcPr marL="28267" marR="2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47351573"/>
                  </a:ext>
                </a:extLst>
              </a:tr>
              <a:tr h="442728">
                <a:tc vMerge="1">
                  <a:txBody>
                    <a:bodyPr/>
                    <a:lstStyle/>
                    <a:p>
                      <a:endParaRPr lang="en-GB"/>
                    </a:p>
                  </a:txBody>
                  <a:tcPr/>
                </a:tc>
                <a:tc>
                  <a:txBody>
                    <a:bodyPr/>
                    <a:lstStyle/>
                    <a:p>
                      <a:pPr marL="342900" lvl="0" indent="-342900" algn="l">
                        <a:lnSpc>
                          <a:spcPct val="115000"/>
                        </a:lnSpc>
                        <a:buFont typeface="Symbol" panose="05050102010706020507" pitchFamily="18" charset="2"/>
                        <a:buChar char=""/>
                      </a:pPr>
                      <a:r>
                        <a:rPr lang="en-GB" sz="1100">
                          <a:effectLst/>
                          <a:latin typeface="+mn-lt"/>
                        </a:rPr>
                        <a:t>70% of domestic complaints resolved within 85 days </a:t>
                      </a:r>
                    </a:p>
                  </a:txBody>
                  <a:tcPr marL="28267" marR="2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defTabSz="914400" rtl="0" eaLnBrk="1" latinLnBrk="0" hangingPunct="1">
                        <a:lnSpc>
                          <a:spcPct val="115000"/>
                        </a:lnSpc>
                        <a:buFont typeface="Arial" panose="020B0604020202020204" pitchFamily="34" charset="0"/>
                        <a:buNone/>
                      </a:pPr>
                      <a:r>
                        <a:rPr lang="en-US" sz="1200" kern="1200">
                          <a:solidFill>
                            <a:srgbClr val="00B050"/>
                          </a:solidFill>
                          <a:effectLst/>
                          <a:latin typeface="+mn-lt"/>
                          <a:ea typeface="MS Mincho" panose="02020609040205080304" pitchFamily="49" charset="-128"/>
                          <a:cs typeface="Times New Roman" panose="02020603050405020304" pitchFamily="18" charset="0"/>
                        </a:rPr>
                        <a:t>89%</a:t>
                      </a:r>
                      <a:endParaRPr lang="en-GB" sz="1200" kern="1200">
                        <a:solidFill>
                          <a:srgbClr val="00B050"/>
                        </a:solidFill>
                        <a:effectLst/>
                        <a:latin typeface="+mn-lt"/>
                        <a:ea typeface="MS Mincho" panose="02020609040205080304" pitchFamily="49" charset="-128"/>
                        <a:cs typeface="Times New Roman" panose="02020603050405020304" pitchFamily="18" charset="0"/>
                      </a:endParaRPr>
                    </a:p>
                  </a:txBody>
                  <a:tcPr marL="28267" marR="2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defTabSz="914400" rtl="0" eaLnBrk="1" latinLnBrk="0" hangingPunct="1">
                        <a:lnSpc>
                          <a:spcPct val="115000"/>
                        </a:lnSpc>
                        <a:buFont typeface="Arial" panose="020B0604020202020204" pitchFamily="34" charset="0"/>
                        <a:buNone/>
                      </a:pPr>
                      <a:r>
                        <a:rPr lang="en-US" sz="1200" kern="1200">
                          <a:solidFill>
                            <a:srgbClr val="00B050"/>
                          </a:solidFill>
                          <a:effectLst/>
                          <a:latin typeface="+mn-lt"/>
                          <a:ea typeface="MS Mincho" panose="02020609040205080304" pitchFamily="49" charset="-128"/>
                          <a:cs typeface="Times New Roman" panose="02020603050405020304" pitchFamily="18" charset="0"/>
                        </a:rPr>
                        <a:t>84%</a:t>
                      </a:r>
                      <a:endParaRPr lang="en-GB" sz="1200" kern="1200">
                        <a:solidFill>
                          <a:srgbClr val="00B050"/>
                        </a:solidFill>
                        <a:effectLst/>
                        <a:latin typeface="+mn-lt"/>
                        <a:ea typeface="MS Mincho" panose="02020609040205080304" pitchFamily="49" charset="-128"/>
                        <a:cs typeface="Times New Roman" panose="02020603050405020304" pitchFamily="18" charset="0"/>
                      </a:endParaRPr>
                    </a:p>
                  </a:txBody>
                  <a:tcPr marL="28267" marR="2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74618105"/>
                  </a:ext>
                </a:extLst>
              </a:tr>
              <a:tr h="442728">
                <a:tc>
                  <a:txBody>
                    <a:bodyPr/>
                    <a:lstStyle/>
                    <a:p>
                      <a:pPr marL="72000" algn="l" defTabSz="914400" rtl="0" eaLnBrk="1" latinLnBrk="0" hangingPunct="1">
                        <a:lnSpc>
                          <a:spcPct val="115000"/>
                        </a:lnSpc>
                      </a:pPr>
                      <a:r>
                        <a:rPr lang="en-GB" sz="1100" b="1" kern="1200">
                          <a:solidFill>
                            <a:schemeClr val="dk1"/>
                          </a:solidFill>
                          <a:effectLst/>
                          <a:latin typeface="+mn-lt"/>
                          <a:ea typeface="+mn-ea"/>
                          <a:cs typeface="+mn-cs"/>
                        </a:rPr>
                        <a:t>Positive Outcomes</a:t>
                      </a:r>
                    </a:p>
                  </a:txBody>
                  <a:tcPr marL="28267" marR="2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lvl="0" indent="-342900" algn="l">
                        <a:lnSpc>
                          <a:spcPct val="115000"/>
                        </a:lnSpc>
                        <a:buFont typeface="Symbol" panose="05050102010706020507" pitchFamily="18" charset="2"/>
                        <a:buChar char=""/>
                      </a:pPr>
                      <a:r>
                        <a:rPr lang="en-GB" sz="1100">
                          <a:effectLst/>
                          <a:latin typeface="+mn-lt"/>
                        </a:rPr>
                        <a:t>95% of domestic complaints resolved with a positive outcome/change </a:t>
                      </a:r>
                    </a:p>
                  </a:txBody>
                  <a:tcPr marL="28267" marR="2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defTabSz="914400" rtl="0" eaLnBrk="1" latinLnBrk="0" hangingPunct="1">
                        <a:lnSpc>
                          <a:spcPct val="115000"/>
                        </a:lnSpc>
                        <a:buFont typeface="Arial" panose="020B0604020202020204" pitchFamily="34" charset="0"/>
                        <a:buNone/>
                      </a:pPr>
                      <a:r>
                        <a:rPr lang="en-US" sz="1200" kern="1200">
                          <a:solidFill>
                            <a:srgbClr val="00B050"/>
                          </a:solidFill>
                          <a:effectLst/>
                          <a:latin typeface="+mn-lt"/>
                          <a:ea typeface="MS Mincho" panose="02020609040205080304" pitchFamily="49" charset="-128"/>
                          <a:cs typeface="Times New Roman" panose="02020603050405020304" pitchFamily="18" charset="0"/>
                        </a:rPr>
                        <a:t>95%</a:t>
                      </a:r>
                    </a:p>
                    <a:p>
                      <a:pPr marL="0" lvl="0" indent="0" algn="ctr" defTabSz="914400" rtl="0" eaLnBrk="1" latinLnBrk="0" hangingPunct="1">
                        <a:lnSpc>
                          <a:spcPct val="115000"/>
                        </a:lnSpc>
                        <a:buFont typeface="Arial" panose="020B0604020202020204" pitchFamily="34" charset="0"/>
                        <a:buNone/>
                      </a:pPr>
                      <a:endParaRPr lang="en-GB" sz="1200" kern="1200">
                        <a:solidFill>
                          <a:srgbClr val="00B050"/>
                        </a:solidFill>
                        <a:effectLst/>
                        <a:latin typeface="+mn-lt"/>
                        <a:ea typeface="MS Mincho" panose="02020609040205080304" pitchFamily="49" charset="-128"/>
                        <a:cs typeface="Times New Roman" panose="02020603050405020304" pitchFamily="18" charset="0"/>
                      </a:endParaRPr>
                    </a:p>
                  </a:txBody>
                  <a:tcPr marL="28267" marR="2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defTabSz="914400" rtl="0" eaLnBrk="1" latinLnBrk="0" hangingPunct="1">
                        <a:lnSpc>
                          <a:spcPct val="115000"/>
                        </a:lnSpc>
                        <a:buFont typeface="Arial" panose="020B0604020202020204" pitchFamily="34" charset="0"/>
                        <a:buNone/>
                      </a:pPr>
                      <a:r>
                        <a:rPr lang="en-US" sz="1200" kern="1200">
                          <a:solidFill>
                            <a:srgbClr val="00B050"/>
                          </a:solidFill>
                          <a:effectLst/>
                          <a:latin typeface="+mn-lt"/>
                          <a:ea typeface="MS Mincho" panose="02020609040205080304" pitchFamily="49" charset="-128"/>
                          <a:cs typeface="Times New Roman" panose="02020603050405020304" pitchFamily="18" charset="0"/>
                        </a:rPr>
                        <a:t>95.5%</a:t>
                      </a:r>
                      <a:endParaRPr lang="en-GB" sz="1200" kern="1200">
                        <a:solidFill>
                          <a:srgbClr val="00B050"/>
                        </a:solidFill>
                        <a:effectLst/>
                        <a:latin typeface="+mn-lt"/>
                        <a:ea typeface="MS Mincho" panose="02020609040205080304" pitchFamily="49" charset="-128"/>
                        <a:cs typeface="Times New Roman" panose="02020603050405020304" pitchFamily="18" charset="0"/>
                      </a:endParaRPr>
                    </a:p>
                  </a:txBody>
                  <a:tcPr marL="28267" marR="2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14124736"/>
                  </a:ext>
                </a:extLst>
              </a:tr>
              <a:tr h="354136">
                <a:tc>
                  <a:txBody>
                    <a:bodyPr/>
                    <a:lstStyle/>
                    <a:p>
                      <a:pPr marL="72000" algn="l" defTabSz="914400" rtl="0" eaLnBrk="1" latinLnBrk="0" hangingPunct="1">
                        <a:lnSpc>
                          <a:spcPct val="115000"/>
                        </a:lnSpc>
                      </a:pPr>
                      <a:r>
                        <a:rPr lang="en-GB" sz="1100" b="1" kern="1200">
                          <a:solidFill>
                            <a:schemeClr val="dk1"/>
                          </a:solidFill>
                          <a:effectLst/>
                          <a:latin typeface="+mn-lt"/>
                          <a:ea typeface="+mn-ea"/>
                          <a:cs typeface="+mn-cs"/>
                        </a:rPr>
                        <a:t>Quality Assurance </a:t>
                      </a:r>
                    </a:p>
                  </a:txBody>
                  <a:tcPr marL="28267" marR="2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lvl="0" indent="-342900" algn="l">
                        <a:lnSpc>
                          <a:spcPct val="115000"/>
                        </a:lnSpc>
                        <a:buFont typeface="Symbol" panose="05050102010706020507" pitchFamily="18" charset="2"/>
                        <a:buChar char=""/>
                      </a:pPr>
                      <a:r>
                        <a:rPr lang="en-GB" sz="1100">
                          <a:effectLst/>
                          <a:latin typeface="+mn-lt"/>
                        </a:rPr>
                        <a:t>90% of cases checked meet the required quality standards</a:t>
                      </a:r>
                      <a:endParaRPr lang="en-GB" sz="1100">
                        <a:effectLst/>
                        <a:latin typeface="+mn-lt"/>
                        <a:ea typeface="MS Mincho" panose="02020609040205080304" pitchFamily="49" charset="-128"/>
                        <a:cs typeface="Times New Roman" panose="02020603050405020304" pitchFamily="18" charset="0"/>
                      </a:endParaRPr>
                    </a:p>
                  </a:txBody>
                  <a:tcPr marL="28267" marR="2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defTabSz="914400" rtl="0" eaLnBrk="1" latinLnBrk="0" hangingPunct="1">
                        <a:lnSpc>
                          <a:spcPct val="115000"/>
                        </a:lnSpc>
                        <a:buFont typeface="Arial" panose="020B0604020202020204" pitchFamily="34" charset="0"/>
                        <a:buNone/>
                      </a:pPr>
                      <a:r>
                        <a:rPr lang="en-US" sz="1200" kern="1200">
                          <a:solidFill>
                            <a:srgbClr val="00B050"/>
                          </a:solidFill>
                          <a:effectLst/>
                          <a:latin typeface="+mn-lt"/>
                          <a:ea typeface="MS Mincho" panose="02020609040205080304" pitchFamily="49" charset="-128"/>
                          <a:cs typeface="Times New Roman" panose="02020603050405020304" pitchFamily="18" charset="0"/>
                        </a:rPr>
                        <a:t>92%</a:t>
                      </a:r>
                      <a:endParaRPr lang="en-GB" sz="1200" kern="1200">
                        <a:solidFill>
                          <a:srgbClr val="00B050"/>
                        </a:solidFill>
                        <a:effectLst/>
                        <a:latin typeface="+mn-lt"/>
                        <a:ea typeface="MS Mincho" panose="02020609040205080304" pitchFamily="49" charset="-128"/>
                        <a:cs typeface="Times New Roman" panose="02020603050405020304" pitchFamily="18" charset="0"/>
                      </a:endParaRPr>
                    </a:p>
                  </a:txBody>
                  <a:tcPr marL="28267" marR="2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defTabSz="914400" rtl="0" eaLnBrk="1" latinLnBrk="0" hangingPunct="1">
                        <a:lnSpc>
                          <a:spcPct val="115000"/>
                        </a:lnSpc>
                        <a:buFont typeface="Arial" panose="020B0604020202020204" pitchFamily="34" charset="0"/>
                        <a:buNone/>
                      </a:pPr>
                      <a:r>
                        <a:rPr lang="en-US" sz="1200" kern="1200">
                          <a:solidFill>
                            <a:srgbClr val="00B050"/>
                          </a:solidFill>
                          <a:effectLst/>
                          <a:latin typeface="+mn-lt"/>
                          <a:ea typeface="MS Mincho" panose="02020609040205080304" pitchFamily="49" charset="-128"/>
                          <a:cs typeface="Times New Roman" panose="02020603050405020304" pitchFamily="18" charset="0"/>
                        </a:rPr>
                        <a:t>92%</a:t>
                      </a:r>
                      <a:endParaRPr lang="en-GB" sz="1200" kern="1200">
                        <a:solidFill>
                          <a:srgbClr val="00B050"/>
                        </a:solidFill>
                        <a:effectLst/>
                        <a:latin typeface="+mn-lt"/>
                        <a:ea typeface="MS Mincho" panose="02020609040205080304" pitchFamily="49" charset="-128"/>
                        <a:cs typeface="Times New Roman" panose="02020603050405020304" pitchFamily="18" charset="0"/>
                      </a:endParaRPr>
                    </a:p>
                  </a:txBody>
                  <a:tcPr marL="28267" marR="2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20459324"/>
                  </a:ext>
                </a:extLst>
              </a:tr>
              <a:tr h="848755">
                <a:tc>
                  <a:txBody>
                    <a:bodyPr/>
                    <a:lstStyle/>
                    <a:p>
                      <a:pPr marL="72000" algn="l" defTabSz="914400" rtl="0" eaLnBrk="1" latinLnBrk="0" hangingPunct="1">
                        <a:lnSpc>
                          <a:spcPct val="115000"/>
                        </a:lnSpc>
                      </a:pPr>
                      <a:r>
                        <a:rPr lang="en-GB" sz="1100" b="1" kern="1200">
                          <a:solidFill>
                            <a:schemeClr val="dk1"/>
                          </a:solidFill>
                          <a:effectLst/>
                          <a:latin typeface="+mn-lt"/>
                          <a:ea typeface="+mn-ea"/>
                          <a:cs typeface="+mn-cs"/>
                        </a:rPr>
                        <a:t>Customer Satisfaction</a:t>
                      </a:r>
                    </a:p>
                  </a:txBody>
                  <a:tcPr marL="28267" marR="2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lvl="0" indent="-342900" algn="l">
                        <a:lnSpc>
                          <a:spcPct val="115000"/>
                        </a:lnSpc>
                        <a:buFont typeface="Symbol" panose="05050102010706020507" pitchFamily="18" charset="2"/>
                        <a:buChar char=""/>
                      </a:pPr>
                      <a:r>
                        <a:rPr lang="en-GB" sz="1100">
                          <a:effectLst/>
                          <a:latin typeface="+mn-lt"/>
                        </a:rPr>
                        <a:t>85% of Domestic consumers surveyed satisfied or very satisfied with overall quality of service </a:t>
                      </a:r>
                    </a:p>
                    <a:p>
                      <a:pPr marL="342900" lvl="0" indent="-342900" algn="l">
                        <a:lnSpc>
                          <a:spcPct val="115000"/>
                        </a:lnSpc>
                        <a:buFont typeface="Symbol" panose="05050102010706020507" pitchFamily="18" charset="2"/>
                        <a:buChar char=""/>
                      </a:pPr>
                      <a:r>
                        <a:rPr lang="en-GB" sz="1100">
                          <a:effectLst/>
                          <a:latin typeface="+mn-lt"/>
                        </a:rPr>
                        <a:t>80% of domestic consumers surveyed satisfied with outcome achieved </a:t>
                      </a:r>
                    </a:p>
                  </a:txBody>
                  <a:tcPr marL="28267" marR="2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defTabSz="914400" rtl="0" eaLnBrk="1" latinLnBrk="0" hangingPunct="1">
                        <a:lnSpc>
                          <a:spcPct val="115000"/>
                        </a:lnSpc>
                        <a:buFont typeface="Arial" panose="020B0604020202020204" pitchFamily="34" charset="0"/>
                        <a:buNone/>
                      </a:pPr>
                      <a:r>
                        <a:rPr lang="en-US" sz="1200" kern="1200">
                          <a:solidFill>
                            <a:srgbClr val="00B050"/>
                          </a:solidFill>
                          <a:effectLst/>
                          <a:latin typeface="+mn-lt"/>
                          <a:ea typeface="MS Mincho" panose="02020609040205080304" pitchFamily="49" charset="-128"/>
                          <a:cs typeface="Times New Roman" panose="02020603050405020304" pitchFamily="18" charset="0"/>
                        </a:rPr>
                        <a:t>96%</a:t>
                      </a:r>
                    </a:p>
                    <a:p>
                      <a:pPr marL="0" lvl="0" indent="0" algn="ctr" defTabSz="914400" rtl="0" eaLnBrk="1" latinLnBrk="0" hangingPunct="1">
                        <a:lnSpc>
                          <a:spcPct val="115000"/>
                        </a:lnSpc>
                        <a:buFont typeface="Arial" panose="020B0604020202020204" pitchFamily="34" charset="0"/>
                        <a:buNone/>
                      </a:pPr>
                      <a:r>
                        <a:rPr lang="en-US" sz="1200" kern="1200">
                          <a:solidFill>
                            <a:srgbClr val="00B050"/>
                          </a:solidFill>
                          <a:effectLst/>
                          <a:latin typeface="+mn-lt"/>
                          <a:ea typeface="MS Mincho" panose="02020609040205080304" pitchFamily="49" charset="-128"/>
                          <a:cs typeface="Times New Roman" panose="02020603050405020304" pitchFamily="18" charset="0"/>
                        </a:rPr>
                        <a:t>89%</a:t>
                      </a:r>
                      <a:endParaRPr lang="en-GB" sz="1200" kern="1200">
                        <a:solidFill>
                          <a:srgbClr val="00B050"/>
                        </a:solidFill>
                        <a:effectLst/>
                        <a:latin typeface="+mn-lt"/>
                        <a:ea typeface="MS Mincho" panose="02020609040205080304" pitchFamily="49" charset="-128"/>
                        <a:cs typeface="Times New Roman" panose="02020603050405020304" pitchFamily="18" charset="0"/>
                      </a:endParaRPr>
                    </a:p>
                  </a:txBody>
                  <a:tcPr marL="28267" marR="2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defTabSz="914400" rtl="0" eaLnBrk="1" latinLnBrk="0" hangingPunct="1">
                        <a:lnSpc>
                          <a:spcPct val="115000"/>
                        </a:lnSpc>
                        <a:buFont typeface="Arial" panose="020B0604020202020204" pitchFamily="34" charset="0"/>
                        <a:buNone/>
                      </a:pPr>
                      <a:r>
                        <a:rPr lang="en-US" sz="1200" kern="1200">
                          <a:solidFill>
                            <a:srgbClr val="00B050"/>
                          </a:solidFill>
                          <a:effectLst/>
                          <a:latin typeface="+mn-lt"/>
                          <a:ea typeface="MS Mincho" panose="02020609040205080304" pitchFamily="49" charset="-128"/>
                          <a:cs typeface="Times New Roman" panose="02020603050405020304" pitchFamily="18" charset="0"/>
                        </a:rPr>
                        <a:t>95%</a:t>
                      </a:r>
                    </a:p>
                    <a:p>
                      <a:pPr marL="0" lvl="0" indent="0" algn="ctr" defTabSz="914400" rtl="0" eaLnBrk="1" latinLnBrk="0" hangingPunct="1">
                        <a:lnSpc>
                          <a:spcPct val="115000"/>
                        </a:lnSpc>
                        <a:buFont typeface="Arial" panose="020B0604020202020204" pitchFamily="34" charset="0"/>
                        <a:buNone/>
                      </a:pPr>
                      <a:r>
                        <a:rPr lang="en-US" sz="1200" kern="1200">
                          <a:solidFill>
                            <a:srgbClr val="00B050"/>
                          </a:solidFill>
                          <a:effectLst/>
                          <a:latin typeface="+mn-lt"/>
                          <a:ea typeface="MS Mincho" panose="02020609040205080304" pitchFamily="49" charset="-128"/>
                          <a:cs typeface="Times New Roman" panose="02020603050405020304" pitchFamily="18" charset="0"/>
                        </a:rPr>
                        <a:t>88%</a:t>
                      </a:r>
                      <a:endParaRPr lang="en-GB" sz="1200" kern="1200">
                        <a:solidFill>
                          <a:srgbClr val="00B050"/>
                        </a:solidFill>
                        <a:effectLst/>
                        <a:latin typeface="+mn-lt"/>
                        <a:ea typeface="MS Mincho" panose="02020609040205080304" pitchFamily="49" charset="-128"/>
                        <a:cs typeface="Times New Roman" panose="02020603050405020304" pitchFamily="18" charset="0"/>
                      </a:endParaRPr>
                    </a:p>
                  </a:txBody>
                  <a:tcPr marL="28267" marR="2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29006539"/>
                  </a:ext>
                </a:extLst>
              </a:tr>
              <a:tr h="722058">
                <a:tc>
                  <a:txBody>
                    <a:bodyPr/>
                    <a:lstStyle/>
                    <a:p>
                      <a:pPr marL="72000" algn="l" defTabSz="914400" rtl="0" eaLnBrk="1" latinLnBrk="0" hangingPunct="1">
                        <a:lnSpc>
                          <a:spcPct val="115000"/>
                        </a:lnSpc>
                      </a:pPr>
                      <a:r>
                        <a:rPr lang="en-US" sz="1100" b="1" kern="1200">
                          <a:solidFill>
                            <a:schemeClr val="dk1"/>
                          </a:solidFill>
                          <a:effectLst/>
                          <a:latin typeface="+mn-lt"/>
                          <a:ea typeface="+mn-ea"/>
                          <a:cs typeface="+mn-cs"/>
                        </a:rPr>
                        <a:t>Staff Morale</a:t>
                      </a:r>
                      <a:endParaRPr lang="en-GB" sz="1100" b="1" kern="1200">
                        <a:solidFill>
                          <a:schemeClr val="dk1"/>
                        </a:solidFill>
                        <a:effectLst/>
                        <a:latin typeface="+mn-lt"/>
                        <a:ea typeface="+mn-ea"/>
                        <a:cs typeface="+mn-cs"/>
                      </a:endParaRPr>
                    </a:p>
                  </a:txBody>
                  <a:tcPr marL="28267" marR="2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lvl="0" indent="-342900" algn="l">
                        <a:lnSpc>
                          <a:spcPct val="115000"/>
                        </a:lnSpc>
                        <a:buFont typeface="Symbol" panose="05050102010706020507" pitchFamily="18" charset="2"/>
                        <a:buChar char=""/>
                      </a:pPr>
                      <a:r>
                        <a:rPr lang="en-US" sz="1100">
                          <a:latin typeface="+mn-lt"/>
                          <a:ea typeface="Tahoma"/>
                          <a:cs typeface="Tahoma"/>
                        </a:rPr>
                        <a:t>75% of staff describing their current mental health and wellbeing as satisfactory </a:t>
                      </a:r>
                      <a:endParaRPr lang="en-US" sz="1100">
                        <a:latin typeface="+mn-lt"/>
                        <a:ea typeface="Tahoma" panose="020B0604030504040204" pitchFamily="34" charset="0"/>
                        <a:cs typeface="Tahoma" panose="020B0604030504040204" pitchFamily="34" charset="0"/>
                      </a:endParaRPr>
                    </a:p>
                    <a:p>
                      <a:pPr marL="342900" lvl="0" indent="-342900" algn="l">
                        <a:lnSpc>
                          <a:spcPct val="115000"/>
                        </a:lnSpc>
                        <a:buFont typeface="Symbol" panose="05050102010706020507" pitchFamily="18" charset="2"/>
                        <a:buChar char=""/>
                      </a:pPr>
                      <a:r>
                        <a:rPr lang="en-US" sz="1100">
                          <a:latin typeface="+mn-lt"/>
                          <a:ea typeface="Tahoma"/>
                          <a:cs typeface="Tahoma"/>
                        </a:rPr>
                        <a:t>75% of staff reporting they have a good sense of achievement from the work they do</a:t>
                      </a:r>
                      <a:endParaRPr lang="en-GB" sz="1100">
                        <a:effectLst/>
                        <a:latin typeface="+mn-lt"/>
                        <a:ea typeface="Tahoma"/>
                        <a:cs typeface="Tahoma"/>
                      </a:endParaRPr>
                    </a:p>
                  </a:txBody>
                  <a:tcPr marL="28267" marR="2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defTabSz="914400" rtl="0" eaLnBrk="1" latinLnBrk="0" hangingPunct="1">
                        <a:lnSpc>
                          <a:spcPct val="115000"/>
                        </a:lnSpc>
                        <a:buFont typeface="Arial" panose="020B0604020202020204" pitchFamily="34" charset="0"/>
                        <a:buNone/>
                      </a:pPr>
                      <a:r>
                        <a:rPr lang="en-US" sz="1200" kern="1200">
                          <a:solidFill>
                            <a:srgbClr val="00B050"/>
                          </a:solidFill>
                          <a:effectLst/>
                          <a:latin typeface="+mn-lt"/>
                          <a:ea typeface="MS Mincho" panose="02020609040205080304" pitchFamily="49" charset="-128"/>
                          <a:cs typeface="Times New Roman" panose="02020603050405020304" pitchFamily="18" charset="0"/>
                        </a:rPr>
                        <a:t>80%</a:t>
                      </a:r>
                    </a:p>
                    <a:p>
                      <a:pPr marL="0" lvl="0" indent="0" algn="ctr" defTabSz="914400" rtl="0" eaLnBrk="1" latinLnBrk="0" hangingPunct="1">
                        <a:lnSpc>
                          <a:spcPct val="115000"/>
                        </a:lnSpc>
                        <a:buFont typeface="Arial" panose="020B0604020202020204" pitchFamily="34" charset="0"/>
                        <a:buNone/>
                      </a:pPr>
                      <a:r>
                        <a:rPr lang="en-US" sz="1200" kern="1200">
                          <a:solidFill>
                            <a:srgbClr val="00B050"/>
                          </a:solidFill>
                          <a:effectLst/>
                          <a:latin typeface="+mn-lt"/>
                          <a:ea typeface="MS Mincho" panose="02020609040205080304" pitchFamily="49" charset="-128"/>
                          <a:cs typeface="Times New Roman" panose="02020603050405020304" pitchFamily="18" charset="0"/>
                        </a:rPr>
                        <a:t>86%</a:t>
                      </a:r>
                      <a:endParaRPr lang="en-GB" sz="1200" kern="1200">
                        <a:solidFill>
                          <a:srgbClr val="00B050"/>
                        </a:solidFill>
                        <a:effectLst/>
                        <a:latin typeface="+mn-lt"/>
                        <a:ea typeface="MS Mincho" panose="02020609040205080304" pitchFamily="49" charset="-128"/>
                        <a:cs typeface="Times New Roman" panose="02020603050405020304" pitchFamily="18" charset="0"/>
                      </a:endParaRPr>
                    </a:p>
                  </a:txBody>
                  <a:tcPr marL="28267" marR="2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defTabSz="914400" rtl="0" eaLnBrk="1" latinLnBrk="0" hangingPunct="1">
                        <a:lnSpc>
                          <a:spcPct val="115000"/>
                        </a:lnSpc>
                        <a:buFont typeface="Arial" panose="020B0604020202020204" pitchFamily="34" charset="0"/>
                        <a:buNone/>
                      </a:pPr>
                      <a:endParaRPr lang="en-GB" sz="1200" kern="1200">
                        <a:solidFill>
                          <a:schemeClr val="dk1"/>
                        </a:solidFill>
                        <a:effectLst/>
                        <a:latin typeface="+mn-lt"/>
                        <a:ea typeface="MS Mincho" panose="02020609040205080304" pitchFamily="49" charset="-128"/>
                        <a:cs typeface="Times New Roman" panose="02020603050405020304" pitchFamily="18" charset="0"/>
                      </a:endParaRPr>
                    </a:p>
                  </a:txBody>
                  <a:tcPr marL="28267" marR="2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40778760"/>
                  </a:ext>
                </a:extLst>
              </a:tr>
            </a:tbl>
          </a:graphicData>
        </a:graphic>
      </p:graphicFrame>
      <p:sp>
        <p:nvSpPr>
          <p:cNvPr id="3" name="TextBox 2">
            <a:extLst>
              <a:ext uri="{FF2B5EF4-FFF2-40B4-BE49-F238E27FC236}">
                <a16:creationId xmlns:a16="http://schemas.microsoft.com/office/drawing/2014/main" id="{8CD875F4-07F9-87EB-BF51-46F1127CC28F}"/>
              </a:ext>
            </a:extLst>
          </p:cNvPr>
          <p:cNvSpPr txBox="1"/>
          <p:nvPr/>
        </p:nvSpPr>
        <p:spPr>
          <a:xfrm>
            <a:off x="77561" y="62415"/>
            <a:ext cx="5297238" cy="400110"/>
          </a:xfrm>
          <a:prstGeom prst="rect">
            <a:avLst/>
          </a:prstGeom>
          <a:noFill/>
        </p:spPr>
        <p:txBody>
          <a:bodyPr wrap="square" rtlCol="0">
            <a:spAutoFit/>
          </a:bodyPr>
          <a:lstStyle/>
          <a:p>
            <a:r>
              <a:rPr lang="en-US" sz="2000" b="1"/>
              <a:t>KPIs</a:t>
            </a:r>
            <a:r>
              <a:rPr lang="en-US" b="1"/>
              <a:t> 23/24</a:t>
            </a:r>
            <a:endParaRPr lang="en-GB" b="1"/>
          </a:p>
        </p:txBody>
      </p:sp>
      <p:pic>
        <p:nvPicPr>
          <p:cNvPr id="5" name="Graphic 4" descr="Target Audience outline">
            <a:extLst>
              <a:ext uri="{FF2B5EF4-FFF2-40B4-BE49-F238E27FC236}">
                <a16:creationId xmlns:a16="http://schemas.microsoft.com/office/drawing/2014/main" id="{6B6EDB8C-8E4E-0DEA-5A33-02321E06C1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562" y="370276"/>
            <a:ext cx="1097374" cy="1097374"/>
          </a:xfrm>
          <a:prstGeom prst="rect">
            <a:avLst/>
          </a:prstGeom>
        </p:spPr>
      </p:pic>
    </p:spTree>
    <p:extLst>
      <p:ext uri="{BB962C8B-B14F-4D97-AF65-F5344CB8AC3E}">
        <p14:creationId xmlns:p14="http://schemas.microsoft.com/office/powerpoint/2010/main" val="15748781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0598BE89-8A7F-486B-9F56-1CC341804F3A}"/>
              </a:ext>
            </a:extLst>
          </p:cNvPr>
          <p:cNvGraphicFramePr/>
          <p:nvPr/>
        </p:nvGraphicFramePr>
        <p:xfrm>
          <a:off x="5139069" y="881992"/>
          <a:ext cx="3699069" cy="35543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a:extLst>
              <a:ext uri="{FF2B5EF4-FFF2-40B4-BE49-F238E27FC236}">
                <a16:creationId xmlns:a16="http://schemas.microsoft.com/office/drawing/2014/main" id="{A6823E09-0DC9-5E73-5A85-F396AECB0925}"/>
              </a:ext>
            </a:extLst>
          </p:cNvPr>
          <p:cNvGraphicFramePr/>
          <p:nvPr/>
        </p:nvGraphicFramePr>
        <p:xfrm>
          <a:off x="232467" y="946088"/>
          <a:ext cx="4872745" cy="233808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9" name="TextBox 8">
            <a:extLst>
              <a:ext uri="{FF2B5EF4-FFF2-40B4-BE49-F238E27FC236}">
                <a16:creationId xmlns:a16="http://schemas.microsoft.com/office/drawing/2014/main" id="{6DEADB0F-EC49-AF62-8190-6FED178DC17D}"/>
              </a:ext>
            </a:extLst>
          </p:cNvPr>
          <p:cNvSpPr txBox="1"/>
          <p:nvPr/>
        </p:nvSpPr>
        <p:spPr>
          <a:xfrm>
            <a:off x="328808" y="128084"/>
            <a:ext cx="4554339" cy="615553"/>
          </a:xfrm>
          <a:prstGeom prst="rect">
            <a:avLst/>
          </a:prstGeom>
          <a:noFill/>
        </p:spPr>
        <p:txBody>
          <a:bodyPr wrap="square" rtlCol="0">
            <a:spAutoFit/>
          </a:bodyPr>
          <a:lstStyle/>
          <a:p>
            <a:r>
              <a:rPr lang="en-GB" sz="2000" b="1" dirty="0">
                <a:latin typeface="Tahoma" panose="020B0604030504040204" pitchFamily="34" charset="0"/>
                <a:ea typeface="Tahoma" panose="020B0604030504040204" pitchFamily="34" charset="0"/>
                <a:cs typeface="Tahoma" panose="020B0604030504040204" pitchFamily="34" charset="0"/>
              </a:rPr>
              <a:t>Accent Customer Research </a:t>
            </a:r>
          </a:p>
          <a:p>
            <a:r>
              <a:rPr lang="en-GB" sz="1400" dirty="0">
                <a:latin typeface="Tahoma" panose="020B0604030504040204" pitchFamily="34" charset="0"/>
                <a:ea typeface="Tahoma" panose="020B0604030504040204" pitchFamily="34" charset="0"/>
                <a:cs typeface="Tahoma" panose="020B0604030504040204" pitchFamily="34" charset="0"/>
              </a:rPr>
              <a:t>cases closed July to September 2023</a:t>
            </a:r>
          </a:p>
        </p:txBody>
      </p:sp>
      <p:sp>
        <p:nvSpPr>
          <p:cNvPr id="10" name="TextBox 9">
            <a:extLst>
              <a:ext uri="{FF2B5EF4-FFF2-40B4-BE49-F238E27FC236}">
                <a16:creationId xmlns:a16="http://schemas.microsoft.com/office/drawing/2014/main" id="{2A596AEB-9AE2-8276-E416-119D8AE3C2AE}"/>
              </a:ext>
            </a:extLst>
          </p:cNvPr>
          <p:cNvSpPr txBox="1"/>
          <p:nvPr/>
        </p:nvSpPr>
        <p:spPr>
          <a:xfrm>
            <a:off x="6442795" y="115229"/>
            <a:ext cx="2701205" cy="707886"/>
          </a:xfrm>
          <a:prstGeom prst="rect">
            <a:avLst/>
          </a:prstGeom>
          <a:noFill/>
        </p:spPr>
        <p:txBody>
          <a:bodyPr wrap="square" rtlCol="0">
            <a:spAutoFit/>
          </a:bodyPr>
          <a:lstStyle/>
          <a:p>
            <a:r>
              <a:rPr lang="en-GB" sz="2000" dirty="0">
                <a:latin typeface="Tahoma" panose="020B0604030504040204" pitchFamily="34" charset="0"/>
                <a:ea typeface="Tahoma" panose="020B0604030504040204" pitchFamily="34" charset="0"/>
                <a:cs typeface="Tahoma" panose="020B0604030504040204" pitchFamily="34" charset="0"/>
              </a:rPr>
              <a:t>Outcomes and measures Q2 23/24</a:t>
            </a:r>
          </a:p>
        </p:txBody>
      </p:sp>
      <p:sp>
        <p:nvSpPr>
          <p:cNvPr id="2313" name="TextBox 2312">
            <a:extLst>
              <a:ext uri="{FF2B5EF4-FFF2-40B4-BE49-F238E27FC236}">
                <a16:creationId xmlns:a16="http://schemas.microsoft.com/office/drawing/2014/main" id="{24220793-9DD4-6146-7810-9C4D798FF857}"/>
              </a:ext>
            </a:extLst>
          </p:cNvPr>
          <p:cNvSpPr txBox="1"/>
          <p:nvPr/>
        </p:nvSpPr>
        <p:spPr>
          <a:xfrm>
            <a:off x="1100332" y="3643414"/>
            <a:ext cx="4158668"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i="1">
                <a:latin typeface="Tahoma" panose="020B0604030504040204" pitchFamily="34" charset="0"/>
                <a:ea typeface="Tahoma" panose="020B0604030504040204" pitchFamily="34" charset="0"/>
                <a:cs typeface="Tahoma" panose="020B0604030504040204" pitchFamily="34" charset="0"/>
              </a:rPr>
              <a:t>“</a:t>
            </a:r>
            <a:r>
              <a:rPr lang="en-US" sz="1100">
                <a:latin typeface="Tahoma" panose="020B0604030504040204" pitchFamily="34" charset="0"/>
                <a:ea typeface="Tahoma" panose="020B0604030504040204" pitchFamily="34" charset="0"/>
                <a:cs typeface="Tahoma" panose="020B0604030504040204" pitchFamily="34" charset="0"/>
              </a:rPr>
              <a:t>It’s taken so much stress off of me. People should phone them because you are not on your own. They are willing to help and immediately made things better.</a:t>
            </a:r>
          </a:p>
          <a:p>
            <a:pPr algn="ctr"/>
            <a:r>
              <a:rPr lang="en-US" sz="1100">
                <a:latin typeface="Tahoma" panose="020B0604030504040204" pitchFamily="34" charset="0"/>
                <a:ea typeface="Tahoma" panose="020B0604030504040204" pitchFamily="34" charset="0"/>
                <a:cs typeface="Tahoma" panose="020B0604030504040204" pitchFamily="34" charset="0"/>
              </a:rPr>
              <a:t>I am very grateful they exist. I am very thankful. They gave me all the help I needed." </a:t>
            </a:r>
            <a:endParaRPr lang="en-US" sz="1100" i="1">
              <a:latin typeface="Tahoma" panose="020B0604030504040204" pitchFamily="34" charset="0"/>
              <a:ea typeface="Tahoma" panose="020B0604030504040204" pitchFamily="34" charset="0"/>
              <a:cs typeface="Tahoma" panose="020B0604030504040204" pitchFamily="34" charset="0"/>
            </a:endParaRPr>
          </a:p>
          <a:p>
            <a:pPr algn="ctr"/>
            <a:r>
              <a:rPr lang="en-US" sz="1100" i="1">
                <a:solidFill>
                  <a:srgbClr val="008D9B"/>
                </a:solidFill>
                <a:latin typeface="Tahoma" panose="020B0604030504040204" pitchFamily="34" charset="0"/>
                <a:ea typeface="Tahoma" panose="020B0604030504040204" pitchFamily="34" charset="0"/>
                <a:cs typeface="Tahoma" panose="020B0604030504040204" pitchFamily="34" charset="0"/>
              </a:rPr>
              <a:t>Accent Report September 2023</a:t>
            </a:r>
          </a:p>
        </p:txBody>
      </p:sp>
      <p:pic>
        <p:nvPicPr>
          <p:cNvPr id="3" name="Graphic 2" descr="Open hand outline">
            <a:extLst>
              <a:ext uri="{FF2B5EF4-FFF2-40B4-BE49-F238E27FC236}">
                <a16:creationId xmlns:a16="http://schemas.microsoft.com/office/drawing/2014/main" id="{39BC73B2-E15D-229A-9A1D-A10109E2C80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32467" y="3521948"/>
            <a:ext cx="914400" cy="914400"/>
          </a:xfrm>
          <a:prstGeom prst="rect">
            <a:avLst/>
          </a:prstGeom>
        </p:spPr>
      </p:pic>
    </p:spTree>
    <p:extLst>
      <p:ext uri="{BB962C8B-B14F-4D97-AF65-F5344CB8AC3E}">
        <p14:creationId xmlns:p14="http://schemas.microsoft.com/office/powerpoint/2010/main" val="32314710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E72F29D-2789-74C4-7A73-DE0020318F63}"/>
              </a:ext>
            </a:extLst>
          </p:cNvPr>
          <p:cNvSpPr txBox="1"/>
          <p:nvPr/>
        </p:nvSpPr>
        <p:spPr>
          <a:xfrm>
            <a:off x="201172" y="188219"/>
            <a:ext cx="7754980" cy="400110"/>
          </a:xfrm>
          <a:prstGeom prst="rect">
            <a:avLst/>
          </a:prstGeom>
          <a:noFill/>
        </p:spPr>
        <p:txBody>
          <a:bodyPr wrap="square" rtlCol="0">
            <a:spAutoFit/>
          </a:bodyPr>
          <a:lstStyle/>
          <a:p>
            <a:r>
              <a:rPr lang="en-US" sz="2000" b="1" dirty="0">
                <a:latin typeface="Tahoma" panose="020B0604030504040204" pitchFamily="34" charset="0"/>
                <a:ea typeface="Tahoma" panose="020B0604030504040204" pitchFamily="34" charset="0"/>
                <a:cs typeface="Tahoma" panose="020B0604030504040204" pitchFamily="34" charset="0"/>
              </a:rPr>
              <a:t>Additional Support Project – Quarter 2 2023 Update</a:t>
            </a:r>
            <a:endParaRPr lang="en-GB" sz="2000" b="1"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2" name="Diagram 1">
            <a:extLst>
              <a:ext uri="{FF2B5EF4-FFF2-40B4-BE49-F238E27FC236}">
                <a16:creationId xmlns:a16="http://schemas.microsoft.com/office/drawing/2014/main" id="{06C11311-6B18-59E7-62B5-5EEECAFF5B33}"/>
              </a:ext>
            </a:extLst>
          </p:cNvPr>
          <p:cNvGraphicFramePr/>
          <p:nvPr/>
        </p:nvGraphicFramePr>
        <p:xfrm>
          <a:off x="201173" y="891281"/>
          <a:ext cx="4854922"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CEDDAFBF-939A-2D8D-E8EA-79BF32F5E65B}"/>
              </a:ext>
            </a:extLst>
          </p:cNvPr>
          <p:cNvSpPr txBox="1"/>
          <p:nvPr/>
        </p:nvSpPr>
        <p:spPr>
          <a:xfrm>
            <a:off x="5593976" y="1192732"/>
            <a:ext cx="2958353" cy="1938992"/>
          </a:xfrm>
          <a:prstGeom prst="rect">
            <a:avLst/>
          </a:prstGeom>
          <a:noFill/>
        </p:spPr>
        <p:txBody>
          <a:bodyPr wrap="square" rtlCol="0">
            <a:spAutoFit/>
          </a:bodyPr>
          <a:lstStyle/>
          <a:p>
            <a:pPr algn="ctr"/>
            <a:r>
              <a:rPr lang="en-US" b="1" dirty="0">
                <a:solidFill>
                  <a:srgbClr val="008D9B"/>
                </a:solidFill>
                <a:latin typeface="Tahoma" panose="020B0604030504040204" pitchFamily="34" charset="0"/>
                <a:ea typeface="Tahoma" panose="020B0604030504040204" pitchFamily="34" charset="0"/>
                <a:cs typeface="Tahoma" panose="020B0604030504040204" pitchFamily="34" charset="0"/>
              </a:rPr>
              <a:t>How can suppliers help further</a:t>
            </a:r>
            <a:r>
              <a:rPr lang="en-US" dirty="0">
                <a:solidFill>
                  <a:srgbClr val="008D9B"/>
                </a:solidFill>
                <a:latin typeface="Tahoma" panose="020B0604030504040204" pitchFamily="34" charset="0"/>
                <a:ea typeface="Tahoma" panose="020B0604030504040204" pitchFamily="34" charset="0"/>
                <a:cs typeface="Tahoma" panose="020B0604030504040204" pitchFamily="34" charset="0"/>
              </a:rPr>
              <a:t>?</a:t>
            </a:r>
          </a:p>
          <a:p>
            <a:pPr algn="ctr"/>
            <a:r>
              <a:rPr lang="en-US" sz="1400" dirty="0">
                <a:latin typeface="Tahoma" panose="020B0604030504040204" pitchFamily="34" charset="0"/>
                <a:ea typeface="Tahoma" panose="020B0604030504040204" pitchFamily="34" charset="0"/>
                <a:cs typeface="Tahoma" panose="020B0604030504040204" pitchFamily="34" charset="0"/>
              </a:rPr>
              <a:t>Make teams aware that the support workers may make further requests for help or information</a:t>
            </a:r>
          </a:p>
          <a:p>
            <a:pPr algn="ctr"/>
            <a:r>
              <a:rPr lang="en-US" sz="1400" dirty="0">
                <a:latin typeface="Tahoma" panose="020B0604030504040204" pitchFamily="34" charset="0"/>
                <a:ea typeface="Tahoma" panose="020B0604030504040204" pitchFamily="34" charset="0"/>
                <a:cs typeface="Tahoma" panose="020B0604030504040204" pitchFamily="34" charset="0"/>
              </a:rPr>
              <a:t>More flexibility</a:t>
            </a:r>
          </a:p>
          <a:p>
            <a:pPr algn="ctr"/>
            <a:r>
              <a:rPr lang="en-US" sz="1400" dirty="0">
                <a:latin typeface="Tahoma" panose="020B0604030504040204" pitchFamily="34" charset="0"/>
                <a:ea typeface="Tahoma" panose="020B0604030504040204" pitchFamily="34" charset="0"/>
                <a:cs typeface="Tahoma" panose="020B0604030504040204" pitchFamily="34" charset="0"/>
              </a:rPr>
              <a:t>Access to specialist support and winter initiatives </a:t>
            </a:r>
            <a:r>
              <a:rPr lang="en-US" sz="1400" dirty="0" err="1">
                <a:latin typeface="Tahoma" panose="020B0604030504040204" pitchFamily="34" charset="0"/>
                <a:ea typeface="Tahoma" panose="020B0604030504040204" pitchFamily="34" charset="0"/>
                <a:cs typeface="Tahoma" panose="020B0604030504040204" pitchFamily="34" charset="0"/>
              </a:rPr>
              <a:t>etc</a:t>
            </a:r>
            <a:endParaRPr lang="en-GB" sz="1400" dirty="0">
              <a:latin typeface="Tahoma" panose="020B0604030504040204" pitchFamily="34" charset="0"/>
              <a:ea typeface="Tahoma" panose="020B0604030504040204" pitchFamily="34" charset="0"/>
              <a:cs typeface="Tahoma" panose="020B0604030504040204" pitchFamily="34" charset="0"/>
            </a:endParaRPr>
          </a:p>
        </p:txBody>
      </p:sp>
      <p:pic>
        <p:nvPicPr>
          <p:cNvPr id="12" name="Graphic 11" descr="Open hand outline">
            <a:extLst>
              <a:ext uri="{FF2B5EF4-FFF2-40B4-BE49-F238E27FC236}">
                <a16:creationId xmlns:a16="http://schemas.microsoft.com/office/drawing/2014/main" id="{7DF9ED68-4CC8-BBA9-8165-F777E9CEE7A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708215" y="588329"/>
            <a:ext cx="914400" cy="914400"/>
          </a:xfrm>
          <a:prstGeom prst="rect">
            <a:avLst/>
          </a:prstGeom>
        </p:spPr>
      </p:pic>
      <p:sp>
        <p:nvSpPr>
          <p:cNvPr id="13" name="TextBox 12">
            <a:extLst>
              <a:ext uri="{FF2B5EF4-FFF2-40B4-BE49-F238E27FC236}">
                <a16:creationId xmlns:a16="http://schemas.microsoft.com/office/drawing/2014/main" id="{53A238D6-11C9-4AAE-0073-1EE7F1871E50}"/>
              </a:ext>
            </a:extLst>
          </p:cNvPr>
          <p:cNvSpPr txBox="1"/>
          <p:nvPr/>
        </p:nvSpPr>
        <p:spPr>
          <a:xfrm>
            <a:off x="5670816" y="3378310"/>
            <a:ext cx="2881513" cy="1446550"/>
          </a:xfrm>
          <a:prstGeom prst="rect">
            <a:avLst/>
          </a:prstGeom>
          <a:noFill/>
        </p:spPr>
        <p:txBody>
          <a:bodyPr wrap="square" rtlCol="0">
            <a:spAutoFit/>
          </a:bodyPr>
          <a:lstStyle/>
          <a:p>
            <a:r>
              <a:rPr lang="en-GB" sz="1400" b="1" dirty="0">
                <a:solidFill>
                  <a:srgbClr val="008D9B"/>
                </a:solidFill>
                <a:latin typeface="Tahoma" panose="020B0604030504040204" pitchFamily="34" charset="0"/>
                <a:ea typeface="Tahoma" panose="020B0604030504040204" pitchFamily="34" charset="0"/>
                <a:cs typeface="Tahoma" panose="020B0604030504040204" pitchFamily="34" charset="0"/>
              </a:rPr>
              <a:t>Additional Support cases:</a:t>
            </a:r>
          </a:p>
          <a:p>
            <a:pPr marL="171450" indent="-171450">
              <a:buFont typeface="Arial" panose="020B0604020202020204" pitchFamily="34" charset="0"/>
              <a:buChar char="•"/>
            </a:pPr>
            <a:r>
              <a:rPr lang="en-GB" sz="1400" dirty="0">
                <a:latin typeface="Tahoma" panose="020B0604030504040204" pitchFamily="34" charset="0"/>
                <a:ea typeface="Tahoma" panose="020B0604030504040204" pitchFamily="34" charset="0"/>
                <a:cs typeface="Tahoma" panose="020B0604030504040204" pitchFamily="34" charset="0"/>
              </a:rPr>
              <a:t>Do not show on reporting or the portal</a:t>
            </a:r>
          </a:p>
          <a:p>
            <a:pPr marL="171450" indent="-171450">
              <a:buFont typeface="Arial" panose="020B0604020202020204" pitchFamily="34" charset="0"/>
              <a:buChar char="•"/>
            </a:pPr>
            <a:r>
              <a:rPr lang="en-GB" sz="1400" dirty="0">
                <a:latin typeface="Tahoma" panose="020B0604030504040204" pitchFamily="34" charset="0"/>
                <a:ea typeface="Tahoma" panose="020B0604030504040204" pitchFamily="34" charset="0"/>
                <a:cs typeface="Tahoma" panose="020B0604030504040204" pitchFamily="34" charset="0"/>
              </a:rPr>
              <a:t>Excluded from the league table metrics</a:t>
            </a:r>
          </a:p>
          <a:p>
            <a:endParaRPr lang="en-GB" dirty="0"/>
          </a:p>
        </p:txBody>
      </p:sp>
    </p:spTree>
    <p:extLst>
      <p:ext uri="{BB962C8B-B14F-4D97-AF65-F5344CB8AC3E}">
        <p14:creationId xmlns:p14="http://schemas.microsoft.com/office/powerpoint/2010/main" val="9638595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BCDFC5-FADD-7572-09FD-74EAD6A4E1DC}"/>
              </a:ext>
            </a:extLst>
          </p:cNvPr>
          <p:cNvSpPr txBox="1"/>
          <p:nvPr/>
        </p:nvSpPr>
        <p:spPr>
          <a:xfrm>
            <a:off x="378199" y="301269"/>
            <a:ext cx="837722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latin typeface="Tahoma"/>
                <a:ea typeface="Tahoma"/>
                <a:cs typeface="Tahoma"/>
              </a:rPr>
              <a:t>Referral Partners – across the nations</a:t>
            </a:r>
            <a:endParaRPr lang="en-GB" sz="20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E3D0E1C5-2AB6-D86A-C8E2-BC1EFEAA0CA2}"/>
              </a:ext>
            </a:extLst>
          </p:cNvPr>
          <p:cNvPicPr>
            <a:picLocks noChangeAspect="1"/>
          </p:cNvPicPr>
          <p:nvPr/>
        </p:nvPicPr>
        <p:blipFill rotWithShape="1">
          <a:blip r:embed="rId3"/>
          <a:srcRect l="18235" t="25696" r="28740" b="12008"/>
          <a:stretch/>
        </p:blipFill>
        <p:spPr>
          <a:xfrm>
            <a:off x="378199" y="860550"/>
            <a:ext cx="4848626" cy="3204242"/>
          </a:xfrm>
          <a:prstGeom prst="rect">
            <a:avLst/>
          </a:prstGeom>
        </p:spPr>
      </p:pic>
      <p:pic>
        <p:nvPicPr>
          <p:cNvPr id="6" name="Picture 5">
            <a:extLst>
              <a:ext uri="{FF2B5EF4-FFF2-40B4-BE49-F238E27FC236}">
                <a16:creationId xmlns:a16="http://schemas.microsoft.com/office/drawing/2014/main" id="{A84B0FF2-DDA2-0E35-36A4-67886A084EB7}"/>
              </a:ext>
            </a:extLst>
          </p:cNvPr>
          <p:cNvPicPr>
            <a:picLocks noChangeAspect="1"/>
          </p:cNvPicPr>
          <p:nvPr/>
        </p:nvPicPr>
        <p:blipFill rotWithShape="1">
          <a:blip r:embed="rId4"/>
          <a:srcRect l="20756" t="45266" r="38824" b="16731"/>
          <a:stretch/>
        </p:blipFill>
        <p:spPr>
          <a:xfrm>
            <a:off x="5319033" y="1383125"/>
            <a:ext cx="3696020" cy="1954688"/>
          </a:xfrm>
          <a:prstGeom prst="rect">
            <a:avLst/>
          </a:prstGeom>
        </p:spPr>
      </p:pic>
    </p:spTree>
    <p:extLst>
      <p:ext uri="{BB962C8B-B14F-4D97-AF65-F5344CB8AC3E}">
        <p14:creationId xmlns:p14="http://schemas.microsoft.com/office/powerpoint/2010/main" val="39254901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C602A5E-A154-3A89-1989-742080D5EECE}"/>
              </a:ext>
            </a:extLst>
          </p:cNvPr>
          <p:cNvSpPr txBox="1"/>
          <p:nvPr/>
        </p:nvSpPr>
        <p:spPr>
          <a:xfrm>
            <a:off x="149763" y="266333"/>
            <a:ext cx="5536422" cy="707886"/>
          </a:xfrm>
          <a:prstGeom prst="rect">
            <a:avLst/>
          </a:prstGeom>
          <a:noFill/>
        </p:spPr>
        <p:txBody>
          <a:bodyPr wrap="square" lIns="91440" tIns="45720" rIns="91440" bIns="45720" rtlCol="0" anchor="t">
            <a:spAutoFit/>
          </a:bodyPr>
          <a:lstStyle/>
          <a:p>
            <a:r>
              <a:rPr lang="en-US" sz="2000" b="1" dirty="0">
                <a:ea typeface="Tahoma"/>
                <a:cs typeface="Tahoma"/>
              </a:rPr>
              <a:t>Operational challenges and development 23/24</a:t>
            </a:r>
          </a:p>
        </p:txBody>
      </p:sp>
      <p:sp>
        <p:nvSpPr>
          <p:cNvPr id="5" name="TextBox 4">
            <a:extLst>
              <a:ext uri="{FF2B5EF4-FFF2-40B4-BE49-F238E27FC236}">
                <a16:creationId xmlns:a16="http://schemas.microsoft.com/office/drawing/2014/main" id="{A348E053-C3E8-6FE8-A431-8B5E6CA53C5C}"/>
              </a:ext>
            </a:extLst>
          </p:cNvPr>
          <p:cNvSpPr txBox="1"/>
          <p:nvPr/>
        </p:nvSpPr>
        <p:spPr>
          <a:xfrm>
            <a:off x="1473395" y="933771"/>
            <a:ext cx="5148302" cy="1815882"/>
          </a:xfrm>
          <a:prstGeom prst="rect">
            <a:avLst/>
          </a:prstGeom>
          <a:noFill/>
        </p:spPr>
        <p:txBody>
          <a:bodyPr wrap="square" rtlCol="0">
            <a:spAutoFit/>
          </a:bodyPr>
          <a:lstStyle/>
          <a:p>
            <a:pPr marL="285750" indent="-285750">
              <a:buFont typeface="Symbol" panose="05050102010706020507" pitchFamily="18" charset="2"/>
              <a:buChar char=""/>
            </a:pPr>
            <a:r>
              <a:rPr lang="en-US" sz="1600" dirty="0"/>
              <a:t>7 Caseworkers in training and 3 starting in December</a:t>
            </a:r>
          </a:p>
          <a:p>
            <a:pPr marL="285750" indent="-285750">
              <a:buFont typeface="Symbol" panose="05050102010706020507" pitchFamily="18" charset="2"/>
              <a:buChar char=""/>
            </a:pPr>
            <a:r>
              <a:rPr lang="en-US" sz="1600" dirty="0"/>
              <a:t>2 Lead Caseworkers</a:t>
            </a:r>
          </a:p>
          <a:p>
            <a:pPr marL="285750" indent="-285750">
              <a:buFont typeface="Symbol" panose="05050102010706020507" pitchFamily="18" charset="2"/>
              <a:buChar char=""/>
            </a:pPr>
            <a:r>
              <a:rPr lang="en-US" sz="1600" dirty="0"/>
              <a:t>2 Quality Assurance Officers</a:t>
            </a:r>
          </a:p>
          <a:p>
            <a:pPr marL="285750" indent="-285750">
              <a:buFont typeface="Symbol" panose="05050102010706020507" pitchFamily="18" charset="2"/>
              <a:buChar char=""/>
            </a:pPr>
            <a:r>
              <a:rPr lang="en-US" sz="1600" dirty="0"/>
              <a:t>Training – Data Protection/data requests, Managing Challenging phone calls and Supporting Bereaved consumer</a:t>
            </a:r>
            <a:endParaRPr lang="en-GB" sz="1600" dirty="0"/>
          </a:p>
        </p:txBody>
      </p:sp>
      <p:sp>
        <p:nvSpPr>
          <p:cNvPr id="9" name="TextBox 8">
            <a:extLst>
              <a:ext uri="{FF2B5EF4-FFF2-40B4-BE49-F238E27FC236}">
                <a16:creationId xmlns:a16="http://schemas.microsoft.com/office/drawing/2014/main" id="{9A770A9A-28DD-6C61-26F4-12D81D998387}"/>
              </a:ext>
            </a:extLst>
          </p:cNvPr>
          <p:cNvSpPr txBox="1"/>
          <p:nvPr/>
        </p:nvSpPr>
        <p:spPr>
          <a:xfrm>
            <a:off x="1473395" y="2890791"/>
            <a:ext cx="5693869" cy="2062103"/>
          </a:xfrm>
          <a:prstGeom prst="rect">
            <a:avLst/>
          </a:prstGeom>
          <a:noFill/>
        </p:spPr>
        <p:txBody>
          <a:bodyPr wrap="square">
            <a:spAutoFit/>
          </a:bodyPr>
          <a:lstStyle/>
          <a:p>
            <a:pPr marL="285750" indent="-285750">
              <a:buFont typeface="Symbol" panose="05050102010706020507" pitchFamily="18" charset="2"/>
              <a:buChar char=""/>
            </a:pPr>
            <a:r>
              <a:rPr lang="en-US" sz="1600" dirty="0"/>
              <a:t>EHU was awarded the </a:t>
            </a:r>
            <a:r>
              <a:rPr lang="en-US" sz="1600" b="1" dirty="0"/>
              <a:t>BS 18477 in inclusive service provision </a:t>
            </a:r>
            <a:r>
              <a:rPr lang="en-US" sz="1600" dirty="0"/>
              <a:t>for the second year running - identifying and responding to vulnerable consumers. </a:t>
            </a:r>
          </a:p>
          <a:p>
            <a:pPr marL="285750" indent="-285750">
              <a:buFont typeface="Symbol" panose="05050102010706020507" pitchFamily="18" charset="2"/>
              <a:buChar char=""/>
            </a:pPr>
            <a:r>
              <a:rPr lang="en-US" sz="1600" dirty="0"/>
              <a:t>EHU was a finalist in the </a:t>
            </a:r>
            <a:r>
              <a:rPr lang="en-US" sz="1600" b="1" dirty="0"/>
              <a:t>Helplines Partnership Awards  </a:t>
            </a:r>
            <a:r>
              <a:rPr lang="en-US" sz="1600" dirty="0"/>
              <a:t>Innovation and Future Proofing</a:t>
            </a:r>
            <a:endParaRPr lang="en-GB" sz="1600" dirty="0"/>
          </a:p>
          <a:p>
            <a:pPr marL="285750" indent="-285750">
              <a:buFont typeface="Symbol" panose="05050102010706020507" pitchFamily="18" charset="2"/>
              <a:buChar char=""/>
            </a:pPr>
            <a:r>
              <a:rPr lang="en-US" sz="1600" dirty="0"/>
              <a:t>Civ tech</a:t>
            </a:r>
          </a:p>
          <a:p>
            <a:pPr marL="285750" indent="-285750">
              <a:buFont typeface="Symbol" panose="05050102010706020507" pitchFamily="18" charset="2"/>
              <a:buChar char=""/>
            </a:pPr>
            <a:r>
              <a:rPr lang="en-US" sz="1600" dirty="0"/>
              <a:t>Portal</a:t>
            </a:r>
          </a:p>
          <a:p>
            <a:pPr marL="285750" indent="-285750">
              <a:buFont typeface="Symbol" panose="05050102010706020507" pitchFamily="18" charset="2"/>
              <a:buChar char=""/>
            </a:pPr>
            <a:r>
              <a:rPr lang="en-US" sz="1600" dirty="0"/>
              <a:t>New office premises</a:t>
            </a:r>
          </a:p>
        </p:txBody>
      </p:sp>
      <p:pic>
        <p:nvPicPr>
          <p:cNvPr id="8" name="Picture 7" descr="A picture containing text&#10;&#10;Description automatically generated">
            <a:extLst>
              <a:ext uri="{FF2B5EF4-FFF2-40B4-BE49-F238E27FC236}">
                <a16:creationId xmlns:a16="http://schemas.microsoft.com/office/drawing/2014/main" id="{E8EC20B1-3001-9303-CAE3-A7CA80FE16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820" y="2990684"/>
            <a:ext cx="1179575" cy="657594"/>
          </a:xfrm>
          <a:prstGeom prst="rect">
            <a:avLst/>
          </a:prstGeom>
          <a:solidFill>
            <a:srgbClr val="008D9B"/>
          </a:solidFill>
        </p:spPr>
      </p:pic>
      <p:pic>
        <p:nvPicPr>
          <p:cNvPr id="7" name="Graphic 6" descr="Users with solid fill">
            <a:extLst>
              <a:ext uri="{FF2B5EF4-FFF2-40B4-BE49-F238E27FC236}">
                <a16:creationId xmlns:a16="http://schemas.microsoft.com/office/drawing/2014/main" id="{AA3CCB79-02C5-F982-991B-EB6DF0418F1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4217" y="846982"/>
            <a:ext cx="1179575" cy="1077219"/>
          </a:xfrm>
          <a:prstGeom prst="rect">
            <a:avLst/>
          </a:prstGeom>
        </p:spPr>
      </p:pic>
    </p:spTree>
    <p:extLst>
      <p:ext uri="{BB962C8B-B14F-4D97-AF65-F5344CB8AC3E}">
        <p14:creationId xmlns:p14="http://schemas.microsoft.com/office/powerpoint/2010/main" val="29264269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A7B694A-EE21-759D-6638-CDA64054E491}"/>
              </a:ext>
            </a:extLst>
          </p:cNvPr>
          <p:cNvSpPr txBox="1"/>
          <p:nvPr/>
        </p:nvSpPr>
        <p:spPr>
          <a:xfrm>
            <a:off x="310598" y="236054"/>
            <a:ext cx="472108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ea typeface="Tahoma"/>
                <a:cs typeface="Tahoma"/>
              </a:rPr>
              <a:t>Referral trends Q2 2023/24</a:t>
            </a:r>
            <a:endParaRPr lang="en-GB" sz="2000" b="1" dirty="0"/>
          </a:p>
        </p:txBody>
      </p:sp>
      <p:graphicFrame>
        <p:nvGraphicFramePr>
          <p:cNvPr id="10" name="Table 9">
            <a:extLst>
              <a:ext uri="{FF2B5EF4-FFF2-40B4-BE49-F238E27FC236}">
                <a16:creationId xmlns:a16="http://schemas.microsoft.com/office/drawing/2014/main" id="{EF2509D8-353A-0428-23B4-24070AD96CFC}"/>
              </a:ext>
            </a:extLst>
          </p:cNvPr>
          <p:cNvGraphicFramePr>
            <a:graphicFrameLocks noGrp="1"/>
          </p:cNvGraphicFramePr>
          <p:nvPr/>
        </p:nvGraphicFramePr>
        <p:xfrm>
          <a:off x="440335" y="721401"/>
          <a:ext cx="7930021" cy="2888658"/>
        </p:xfrm>
        <a:graphic>
          <a:graphicData uri="http://schemas.openxmlformats.org/drawingml/2006/table">
            <a:tbl>
              <a:tblPr firstRow="1" bandRow="1">
                <a:tableStyleId>{5C22544A-7EE6-4342-B048-85BDC9FD1C3A}</a:tableStyleId>
              </a:tblPr>
              <a:tblGrid>
                <a:gridCol w="4079452">
                  <a:extLst>
                    <a:ext uri="{9D8B030D-6E8A-4147-A177-3AD203B41FA5}">
                      <a16:colId xmlns:a16="http://schemas.microsoft.com/office/drawing/2014/main" val="3894592202"/>
                    </a:ext>
                  </a:extLst>
                </a:gridCol>
                <a:gridCol w="646249">
                  <a:extLst>
                    <a:ext uri="{9D8B030D-6E8A-4147-A177-3AD203B41FA5}">
                      <a16:colId xmlns:a16="http://schemas.microsoft.com/office/drawing/2014/main" val="1462609707"/>
                    </a:ext>
                  </a:extLst>
                </a:gridCol>
                <a:gridCol w="646249">
                  <a:extLst>
                    <a:ext uri="{9D8B030D-6E8A-4147-A177-3AD203B41FA5}">
                      <a16:colId xmlns:a16="http://schemas.microsoft.com/office/drawing/2014/main" val="350500291"/>
                    </a:ext>
                  </a:extLst>
                </a:gridCol>
                <a:gridCol w="646249">
                  <a:extLst>
                    <a:ext uri="{9D8B030D-6E8A-4147-A177-3AD203B41FA5}">
                      <a16:colId xmlns:a16="http://schemas.microsoft.com/office/drawing/2014/main" val="3801611965"/>
                    </a:ext>
                  </a:extLst>
                </a:gridCol>
                <a:gridCol w="915520">
                  <a:extLst>
                    <a:ext uri="{9D8B030D-6E8A-4147-A177-3AD203B41FA5}">
                      <a16:colId xmlns:a16="http://schemas.microsoft.com/office/drawing/2014/main" val="2072179598"/>
                    </a:ext>
                  </a:extLst>
                </a:gridCol>
                <a:gridCol w="996302">
                  <a:extLst>
                    <a:ext uri="{9D8B030D-6E8A-4147-A177-3AD203B41FA5}">
                      <a16:colId xmlns:a16="http://schemas.microsoft.com/office/drawing/2014/main" val="2632080827"/>
                    </a:ext>
                  </a:extLst>
                </a:gridCol>
              </a:tblGrid>
              <a:tr h="466473">
                <a:tc>
                  <a:txBody>
                    <a:bodyPr/>
                    <a:lstStyle/>
                    <a:p>
                      <a:pPr algn="l" fontAlgn="ctr"/>
                      <a:r>
                        <a:rPr lang="en-GB" sz="1100" b="1" i="0" u="none" strike="noStrike" dirty="0">
                          <a:solidFill>
                            <a:srgbClr val="FFFFFF"/>
                          </a:solidFill>
                          <a:effectLst/>
                          <a:latin typeface="+mj-lt"/>
                        </a:rPr>
                        <a:t>Category codes Q2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8D9B"/>
                    </a:solidFill>
                  </a:tcPr>
                </a:tc>
                <a:tc>
                  <a:txBody>
                    <a:bodyPr/>
                    <a:lstStyle/>
                    <a:p>
                      <a:pPr algn="l" fontAlgn="ctr"/>
                      <a:r>
                        <a:rPr lang="en-GB" sz="1100" b="1" i="0" u="none" strike="noStrike" dirty="0">
                          <a:solidFill>
                            <a:srgbClr val="FFFFFF"/>
                          </a:solidFill>
                          <a:effectLst/>
                          <a:latin typeface="+mj-lt"/>
                        </a:rPr>
                        <a:t>Jul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8D9B"/>
                    </a:solidFill>
                  </a:tcPr>
                </a:tc>
                <a:tc>
                  <a:txBody>
                    <a:bodyPr/>
                    <a:lstStyle/>
                    <a:p>
                      <a:pPr algn="l" fontAlgn="ctr"/>
                      <a:r>
                        <a:rPr lang="en-GB" sz="1100" b="1" i="0" u="none" strike="noStrike" dirty="0">
                          <a:solidFill>
                            <a:srgbClr val="FFFFFF"/>
                          </a:solidFill>
                          <a:effectLst/>
                          <a:latin typeface="+mj-lt"/>
                        </a:rPr>
                        <a:t>Aug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8D9B"/>
                    </a:solidFill>
                  </a:tcPr>
                </a:tc>
                <a:tc>
                  <a:txBody>
                    <a:bodyPr/>
                    <a:lstStyle/>
                    <a:p>
                      <a:pPr algn="l" fontAlgn="ctr"/>
                      <a:r>
                        <a:rPr lang="en-GB" sz="1100" b="1" i="0" u="none" strike="noStrike" dirty="0">
                          <a:solidFill>
                            <a:srgbClr val="FFFFFF"/>
                          </a:solidFill>
                          <a:effectLst/>
                          <a:latin typeface="+mj-lt"/>
                        </a:rPr>
                        <a:t>Sep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8D9B"/>
                    </a:solidFill>
                  </a:tcPr>
                </a:tc>
                <a:tc>
                  <a:txBody>
                    <a:bodyPr/>
                    <a:lstStyle/>
                    <a:p>
                      <a:pPr algn="l" fontAlgn="ctr"/>
                      <a:r>
                        <a:rPr lang="en-GB" sz="1100" b="1" i="0" u="none" strike="noStrike" dirty="0">
                          <a:solidFill>
                            <a:srgbClr val="FFFFFF"/>
                          </a:solidFill>
                          <a:effectLst/>
                          <a:latin typeface="+mj-lt"/>
                        </a:rPr>
                        <a:t>Q2 Total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8D9B"/>
                    </a:solidFill>
                  </a:tcPr>
                </a:tc>
                <a:tc>
                  <a:txBody>
                    <a:bodyPr/>
                    <a:lstStyle/>
                    <a:p>
                      <a:pPr algn="l" fontAlgn="ctr"/>
                      <a:r>
                        <a:rPr lang="en-GB" sz="1100" b="1" i="0" u="none" strike="noStrike" dirty="0">
                          <a:solidFill>
                            <a:srgbClr val="FFFFFF"/>
                          </a:solidFill>
                          <a:effectLst/>
                          <a:latin typeface="+mj-lt"/>
                        </a:rPr>
                        <a:t>% of domestic cases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8D9B"/>
                    </a:solidFill>
                  </a:tcPr>
                </a:tc>
                <a:extLst>
                  <a:ext uri="{0D108BD9-81ED-4DB2-BD59-A6C34878D82A}">
                    <a16:rowId xmlns:a16="http://schemas.microsoft.com/office/drawing/2014/main" val="316947207"/>
                  </a:ext>
                </a:extLst>
              </a:tr>
              <a:tr h="225712">
                <a:tc>
                  <a:txBody>
                    <a:bodyPr/>
                    <a:lstStyle/>
                    <a:p>
                      <a:pPr algn="l" fontAlgn="ctr"/>
                      <a:r>
                        <a:rPr lang="en-GB" sz="1100" b="1" i="0" u="none" strike="noStrike">
                          <a:effectLst/>
                          <a:latin typeface="+mj-lt"/>
                        </a:rPr>
                        <a:t>PPM self-disconnection (combined categories)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ctr"/>
                      <a:r>
                        <a:rPr lang="en-GB" sz="1100" b="1" i="0" u="none" strike="noStrike">
                          <a:effectLst/>
                          <a:latin typeface="+mj-lt"/>
                        </a:rPr>
                        <a:t>1,808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GB" sz="1100" b="1" i="0" u="none" strike="noStrike">
                          <a:effectLst/>
                          <a:latin typeface="+mj-lt"/>
                        </a:rPr>
                        <a:t>2,041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GB" sz="1100" b="1" i="0" u="none" strike="noStrike">
                          <a:effectLst/>
                          <a:latin typeface="+mj-lt"/>
                        </a:rPr>
                        <a:t>2,388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GB" sz="1100" b="1" i="0" u="none" strike="noStrike">
                          <a:effectLst/>
                          <a:latin typeface="+mj-lt"/>
                        </a:rPr>
                        <a:t>6,237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ctr"/>
                      <a:r>
                        <a:rPr lang="en-GB" sz="1100" b="1" i="0" u="none" strike="noStrike">
                          <a:effectLst/>
                          <a:latin typeface="+mj-lt"/>
                        </a:rPr>
                        <a:t>73%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2442480820"/>
                  </a:ext>
                </a:extLst>
              </a:tr>
              <a:tr h="225712">
                <a:tc>
                  <a:txBody>
                    <a:bodyPr/>
                    <a:lstStyle/>
                    <a:p>
                      <a:pPr algn="l" fontAlgn="ctr"/>
                      <a:r>
                        <a:rPr lang="en-GB" sz="1100" b="1" i="0" u="none" strike="noStrike">
                          <a:effectLst/>
                          <a:latin typeface="+mj-lt"/>
                        </a:rPr>
                        <a:t>Unable to credit PPM (technical issues - combined)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ctr"/>
                      <a:r>
                        <a:rPr lang="en-GB" sz="1100" b="1" i="0" u="none" strike="noStrike">
                          <a:effectLst/>
                          <a:latin typeface="+mj-lt"/>
                        </a:rPr>
                        <a:t>185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GB" sz="1100" b="1" i="0" u="none" strike="noStrike">
                          <a:effectLst/>
                          <a:latin typeface="+mj-lt"/>
                        </a:rPr>
                        <a:t>196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GB" sz="1100" b="1" i="0" u="none" strike="noStrike">
                          <a:effectLst/>
                          <a:latin typeface="+mj-lt"/>
                        </a:rPr>
                        <a:t>167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GB" sz="1100" b="1" i="0" u="none" strike="noStrike">
                          <a:effectLst/>
                          <a:latin typeface="+mj-lt"/>
                        </a:rPr>
                        <a:t>548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ctr"/>
                      <a:r>
                        <a:rPr lang="en-GB" sz="1100" b="1" i="0" u="none" strike="noStrike">
                          <a:effectLst/>
                          <a:latin typeface="+mj-lt"/>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2129856764"/>
                  </a:ext>
                </a:extLst>
              </a:tr>
              <a:tr h="225712">
                <a:tc>
                  <a:txBody>
                    <a:bodyPr/>
                    <a:lstStyle/>
                    <a:p>
                      <a:pPr algn="l" fontAlgn="ctr"/>
                      <a:r>
                        <a:rPr lang="en-GB" sz="1100" b="1" i="0" u="none" strike="noStrike">
                          <a:effectLst/>
                          <a:latin typeface="+mj-lt"/>
                        </a:rPr>
                        <a:t>Disputes bill, customer not responsible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ctr"/>
                      <a:r>
                        <a:rPr lang="en-GB" sz="1100" b="1" i="0" u="none" strike="noStrike">
                          <a:effectLst/>
                          <a:latin typeface="+mj-lt"/>
                        </a:rPr>
                        <a:t>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GB" sz="1100" b="1" i="0" u="none" strike="noStrike">
                          <a:effectLst/>
                          <a:latin typeface="+mj-lt"/>
                        </a:rPr>
                        <a:t>66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GB" sz="1100" b="1" i="0" u="none" strike="noStrike">
                          <a:effectLst/>
                          <a:latin typeface="+mj-lt"/>
                        </a:rPr>
                        <a:t>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GB" sz="1100" b="1" i="0" u="none" strike="noStrike">
                          <a:effectLst/>
                          <a:latin typeface="+mj-lt"/>
                        </a:rPr>
                        <a:t>217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ctr"/>
                      <a:r>
                        <a:rPr lang="en-GB" sz="1100" b="1" i="0" u="none" strike="noStrike">
                          <a:effectLst/>
                          <a:latin typeface="+mj-lt"/>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3602612538"/>
                  </a:ext>
                </a:extLst>
              </a:tr>
              <a:tr h="225712">
                <a:tc>
                  <a:txBody>
                    <a:bodyPr/>
                    <a:lstStyle/>
                    <a:p>
                      <a:pPr algn="l" fontAlgn="ctr"/>
                      <a:r>
                        <a:rPr lang="en-GB" sz="1100" b="1" i="0" u="none" strike="noStrike">
                          <a:effectLst/>
                          <a:latin typeface="+mj-lt"/>
                        </a:rPr>
                        <a:t>Debt recovery practices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ctr"/>
                      <a:r>
                        <a:rPr lang="en-GB" sz="1100" b="1" i="0" u="none" strike="noStrike">
                          <a:effectLst/>
                          <a:latin typeface="+mj-lt"/>
                        </a:rPr>
                        <a:t>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GB" sz="1100" b="1" i="0" u="none" strike="noStrike">
                          <a:effectLst/>
                          <a:latin typeface="+mj-lt"/>
                        </a:rPr>
                        <a:t>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GB" sz="1100" b="1" i="0" u="none" strike="noStrike">
                          <a:effectLst/>
                          <a:latin typeface="+mj-lt"/>
                        </a:rPr>
                        <a:t>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GB" sz="1100" b="1" i="0" u="none" strike="noStrike">
                          <a:effectLst/>
                          <a:latin typeface="+mj-lt"/>
                        </a:rPr>
                        <a:t>209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ctr"/>
                      <a:r>
                        <a:rPr lang="en-GB" sz="1100" b="1" i="0" u="none" strike="noStrike">
                          <a:effectLst/>
                          <a:latin typeface="+mj-lt"/>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807218053"/>
                  </a:ext>
                </a:extLst>
              </a:tr>
              <a:tr h="225712">
                <a:tc>
                  <a:txBody>
                    <a:bodyPr/>
                    <a:lstStyle/>
                    <a:p>
                      <a:pPr algn="l" fontAlgn="ctr"/>
                      <a:r>
                        <a:rPr lang="en-GB" sz="1100" b="1" i="0" u="none" strike="noStrike">
                          <a:effectLst/>
                          <a:latin typeface="+mj-lt"/>
                        </a:rPr>
                        <a:t>Inaccurate bill or inaccurate estimated bill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ctr"/>
                      <a:r>
                        <a:rPr lang="en-GB" sz="1100" b="1" i="0" u="none" strike="noStrike">
                          <a:effectLst/>
                          <a:latin typeface="+mj-lt"/>
                        </a:rPr>
                        <a:t>72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GB" sz="1100" b="1" i="0" u="none" strike="noStrike">
                          <a:effectLst/>
                          <a:latin typeface="+mj-lt"/>
                        </a:rPr>
                        <a:t>56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GB" sz="1100" b="1" i="0" u="none" strike="noStrike">
                          <a:effectLst/>
                          <a:latin typeface="+mj-lt"/>
                        </a:rPr>
                        <a:t>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GB" sz="1100" b="1" i="0" u="none" strike="noStrike">
                          <a:effectLst/>
                          <a:latin typeface="+mj-lt"/>
                        </a:rPr>
                        <a:t>190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ctr"/>
                      <a:r>
                        <a:rPr lang="en-GB" sz="1100" b="1" i="0" u="none" strike="noStrike">
                          <a:effectLst/>
                          <a:latin typeface="+mj-lt"/>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2523236721"/>
                  </a:ext>
                </a:extLst>
              </a:tr>
              <a:tr h="225712">
                <a:tc>
                  <a:txBody>
                    <a:bodyPr/>
                    <a:lstStyle/>
                    <a:p>
                      <a:pPr algn="l" fontAlgn="ctr"/>
                      <a:r>
                        <a:rPr lang="en-GB" sz="1100" b="1" i="0" u="none" strike="noStrike">
                          <a:effectLst/>
                          <a:latin typeface="+mj-lt"/>
                        </a:rPr>
                        <a:t>Meter provision or exchange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ctr"/>
                      <a:r>
                        <a:rPr lang="en-GB" sz="1100" b="1" i="0" u="none" strike="noStrike">
                          <a:effectLst/>
                          <a:latin typeface="+mj-lt"/>
                        </a:rPr>
                        <a:t>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GB" sz="1100" b="1" i="0" u="none" strike="noStrike">
                          <a:effectLst/>
                          <a:latin typeface="+mj-lt"/>
                        </a:rPr>
                        <a:t>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GB" sz="1100" b="1" i="0" u="none" strike="noStrike">
                          <a:effectLst/>
                          <a:latin typeface="+mj-lt"/>
                        </a:rPr>
                        <a:t>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GB" sz="1100" b="1" i="0" u="none" strike="noStrike">
                          <a:effectLst/>
                          <a:latin typeface="+mj-lt"/>
                        </a:rPr>
                        <a:t>97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ctr"/>
                      <a:r>
                        <a:rPr lang="en-GB" sz="1100" b="1" i="0" u="none" strike="noStrike">
                          <a:effectLst/>
                          <a:latin typeface="+mj-lt"/>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870508955"/>
                  </a:ext>
                </a:extLst>
              </a:tr>
              <a:tr h="225712">
                <a:tc>
                  <a:txBody>
                    <a:bodyPr/>
                    <a:lstStyle/>
                    <a:p>
                      <a:pPr algn="l" fontAlgn="ctr"/>
                      <a:r>
                        <a:rPr lang="en-GB" sz="1100" b="1" i="0" u="none" strike="noStrike">
                          <a:effectLst/>
                          <a:latin typeface="+mj-lt"/>
                        </a:rPr>
                        <a:t>Supply point administration query (MPRN/MPR/MPAS)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ctr"/>
                      <a:r>
                        <a:rPr lang="en-GB" sz="1100" b="1" i="0" u="none" strike="noStrike">
                          <a:effectLst/>
                          <a:latin typeface="+mj-lt"/>
                        </a:rPr>
                        <a:t>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GB" sz="1100" b="1" i="0" u="none" strike="noStrike">
                          <a:effectLst/>
                          <a:latin typeface="+mj-lt"/>
                        </a:rPr>
                        <a:t>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GB" sz="1100" b="1" i="0" u="none" strike="noStrike">
                          <a:effectLst/>
                          <a:latin typeface="+mj-lt"/>
                        </a:rPr>
                        <a:t>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GB" sz="1100" b="1" i="0" u="none" strike="noStrike">
                          <a:effectLst/>
                          <a:latin typeface="+mj-lt"/>
                        </a:rPr>
                        <a:t>88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ctr"/>
                      <a:r>
                        <a:rPr lang="en-GB" sz="1100" b="1" i="0" u="none" strike="noStrike">
                          <a:effectLst/>
                          <a:latin typeface="+mj-lt"/>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059074370"/>
                  </a:ext>
                </a:extLst>
              </a:tr>
              <a:tr h="225712">
                <a:tc>
                  <a:txBody>
                    <a:bodyPr/>
                    <a:lstStyle/>
                    <a:p>
                      <a:pPr algn="l" fontAlgn="ctr"/>
                      <a:r>
                        <a:rPr lang="en-GB" sz="1100" b="1" i="0" u="none" strike="noStrike">
                          <a:effectLst/>
                          <a:latin typeface="+mj-lt"/>
                        </a:rPr>
                        <a:t>Erroneous transfer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ctr"/>
                      <a:r>
                        <a:rPr lang="en-GB" sz="1100" b="1" i="0" u="none" strike="noStrike">
                          <a:effectLst/>
                          <a:latin typeface="+mj-lt"/>
                        </a:rPr>
                        <a:t>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GB" sz="1100" b="1" i="0" u="none" strike="noStrike">
                          <a:effectLst/>
                          <a:latin typeface="+mj-lt"/>
                        </a:rPr>
                        <a:t>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GB" sz="1100" b="1" i="0" u="none" strike="noStrike">
                          <a:effectLst/>
                          <a:latin typeface="+mj-lt"/>
                        </a:rPr>
                        <a:t>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GB" sz="1100" b="1" i="0" u="none" strike="noStrike">
                          <a:effectLst/>
                          <a:latin typeface="+mj-lt"/>
                        </a:rPr>
                        <a:t>88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ctr"/>
                      <a:r>
                        <a:rPr lang="en-GB" sz="1100" b="1" i="0" u="none" strike="noStrike">
                          <a:effectLst/>
                          <a:latin typeface="+mj-lt"/>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2709134555"/>
                  </a:ext>
                </a:extLst>
              </a:tr>
              <a:tr h="225712">
                <a:tc>
                  <a:txBody>
                    <a:bodyPr/>
                    <a:lstStyle/>
                    <a:p>
                      <a:pPr algn="l" fontAlgn="ctr"/>
                      <a:r>
                        <a:rPr lang="en-GB" sz="1100" b="1" i="0" u="none" strike="noStrike">
                          <a:effectLst/>
                          <a:latin typeface="+mj-lt"/>
                        </a:rPr>
                        <a:t>Catch up Bill Received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ctr"/>
                      <a:r>
                        <a:rPr lang="en-GB" sz="1100" b="1" i="0" u="none" strike="noStrike">
                          <a:effectLst/>
                          <a:latin typeface="+mj-lt"/>
                        </a:rPr>
                        <a:t>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GB" sz="1100" b="1" i="0" u="none" strike="noStrike">
                          <a:effectLst/>
                          <a:latin typeface="+mj-lt"/>
                        </a:rPr>
                        <a:t>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GB" sz="1100" b="1" i="0" u="none" strike="noStrike">
                          <a:effectLst/>
                          <a:latin typeface="+mj-lt"/>
                        </a:rPr>
                        <a:t>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GB" sz="1100" b="1" i="0" u="none" strike="noStrike">
                          <a:effectLst/>
                          <a:latin typeface="+mj-lt"/>
                        </a:rPr>
                        <a:t>84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ctr"/>
                      <a:r>
                        <a:rPr lang="en-GB" sz="1100" b="1" i="0" u="none" strike="noStrike">
                          <a:effectLst/>
                          <a:latin typeface="+mj-lt"/>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2606150272"/>
                  </a:ext>
                </a:extLst>
              </a:tr>
              <a:tr h="225712">
                <a:tc>
                  <a:txBody>
                    <a:bodyPr/>
                    <a:lstStyle/>
                    <a:p>
                      <a:pPr algn="l" fontAlgn="ctr"/>
                      <a:r>
                        <a:rPr lang="en-GB" sz="1100" b="1" i="0" u="none" strike="noStrike">
                          <a:effectLst/>
                          <a:latin typeface="+mj-lt"/>
                        </a:rPr>
                        <a:t>Unsuitable or unaffordable payment scheme to cover debt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ctr"/>
                      <a:r>
                        <a:rPr lang="en-GB" sz="1100" b="1" i="0" u="none" strike="noStrike">
                          <a:effectLst/>
                          <a:latin typeface="+mj-lt"/>
                        </a:rPr>
                        <a:t>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GB" sz="1100" b="1" i="0" u="none" strike="noStrike">
                          <a:effectLst/>
                          <a:latin typeface="+mj-lt"/>
                        </a:rPr>
                        <a:t>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GB" sz="1100" b="1" i="0" u="none" strike="noStrike">
                          <a:effectLst/>
                          <a:latin typeface="+mj-lt"/>
                        </a:rPr>
                        <a:t>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GB" sz="1100" b="1" i="0" u="none" strike="noStrike">
                          <a:effectLst/>
                          <a:latin typeface="+mj-lt"/>
                        </a:rPr>
                        <a:t>78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ctr"/>
                      <a:r>
                        <a:rPr lang="en-GB" sz="1100" b="1" i="0" u="none" strike="noStrike" dirty="0">
                          <a:effectLst/>
                          <a:latin typeface="+mj-lt"/>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3062346535"/>
                  </a:ext>
                </a:extLst>
              </a:tr>
            </a:tbl>
          </a:graphicData>
        </a:graphic>
      </p:graphicFrame>
      <p:pic>
        <p:nvPicPr>
          <p:cNvPr id="11" name="Graphic 10" descr="Folder Search outline">
            <a:extLst>
              <a:ext uri="{FF2B5EF4-FFF2-40B4-BE49-F238E27FC236}">
                <a16:creationId xmlns:a16="http://schemas.microsoft.com/office/drawing/2014/main" id="{EDB1C3ED-E3C2-31B2-8E44-21490DD4AC5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1046" y="3819682"/>
            <a:ext cx="1083039" cy="1083039"/>
          </a:xfrm>
          <a:prstGeom prst="rect">
            <a:avLst/>
          </a:prstGeom>
        </p:spPr>
      </p:pic>
      <p:sp>
        <p:nvSpPr>
          <p:cNvPr id="12" name="TextBox 11">
            <a:extLst>
              <a:ext uri="{FF2B5EF4-FFF2-40B4-BE49-F238E27FC236}">
                <a16:creationId xmlns:a16="http://schemas.microsoft.com/office/drawing/2014/main" id="{6FB30E60-2A17-947E-4F90-EFF7FAAB7262}"/>
              </a:ext>
            </a:extLst>
          </p:cNvPr>
          <p:cNvSpPr txBox="1"/>
          <p:nvPr/>
        </p:nvSpPr>
        <p:spPr>
          <a:xfrm>
            <a:off x="1672340" y="3977078"/>
            <a:ext cx="501702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ea typeface="+mn-lt"/>
                <a:cs typeface="+mn-lt"/>
              </a:rPr>
              <a:t>0.3% of domestic cases related to reported  concerns with involuntary changes to prepayment</a:t>
            </a:r>
            <a:endParaRPr lang="en-US" dirty="0"/>
          </a:p>
        </p:txBody>
      </p:sp>
    </p:spTree>
    <p:extLst>
      <p:ext uri="{BB962C8B-B14F-4D97-AF65-F5344CB8AC3E}">
        <p14:creationId xmlns:p14="http://schemas.microsoft.com/office/powerpoint/2010/main" val="32248551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C23217-A2F0-BC40-8316-56B4C29CAA7F}"/>
              </a:ext>
            </a:extLst>
          </p:cNvPr>
          <p:cNvSpPr>
            <a:spLocks noGrp="1"/>
          </p:cNvSpPr>
          <p:nvPr>
            <p:ph type="ctrTitle"/>
          </p:nvPr>
        </p:nvSpPr>
        <p:spPr>
          <a:xfrm>
            <a:off x="792000" y="2640108"/>
            <a:ext cx="4176000" cy="618562"/>
          </a:xfrm>
        </p:spPr>
        <p:txBody>
          <a:bodyPr anchor="b">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1800" dirty="0"/>
              <a:t>Actions from last meeting</a:t>
            </a:r>
            <a:endParaRPr lang="en-US" sz="1800" dirty="0"/>
          </a:p>
        </p:txBody>
      </p:sp>
    </p:spTree>
    <p:extLst>
      <p:ext uri="{BB962C8B-B14F-4D97-AF65-F5344CB8AC3E}">
        <p14:creationId xmlns:p14="http://schemas.microsoft.com/office/powerpoint/2010/main" val="485419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EF5FFF8-5EF7-E555-E6D1-9CA206721999}"/>
              </a:ext>
            </a:extLst>
          </p:cNvPr>
          <p:cNvSpPr txBox="1"/>
          <p:nvPr/>
        </p:nvSpPr>
        <p:spPr>
          <a:xfrm>
            <a:off x="668511" y="288432"/>
            <a:ext cx="662306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dirty="0">
                <a:ea typeface="Tahoma"/>
                <a:cs typeface="Tahoma"/>
              </a:rPr>
              <a:t>Self-Disconnection – Guidance and impact on Casework</a:t>
            </a:r>
          </a:p>
        </p:txBody>
      </p:sp>
      <p:sp>
        <p:nvSpPr>
          <p:cNvPr id="3" name="TextBox 2">
            <a:extLst>
              <a:ext uri="{FF2B5EF4-FFF2-40B4-BE49-F238E27FC236}">
                <a16:creationId xmlns:a16="http://schemas.microsoft.com/office/drawing/2014/main" id="{3615AC2A-50D1-FDAE-A5FD-8D324118D294}"/>
              </a:ext>
            </a:extLst>
          </p:cNvPr>
          <p:cNvSpPr txBox="1"/>
          <p:nvPr/>
        </p:nvSpPr>
        <p:spPr>
          <a:xfrm>
            <a:off x="668510" y="657764"/>
            <a:ext cx="6477641" cy="21852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ea typeface="Tahoma"/>
                <a:cs typeface="Tahoma"/>
              </a:rPr>
              <a:t>Clear direction provided in Ofgem's consultation on ASC bad debt: </a:t>
            </a:r>
          </a:p>
          <a:p>
            <a:endParaRPr lang="en-GB" dirty="0">
              <a:ea typeface="Tahoma"/>
              <a:cs typeface="Tahoma"/>
            </a:endParaRPr>
          </a:p>
          <a:p>
            <a:r>
              <a:rPr lang="en-GB" sz="1600" b="1" dirty="0">
                <a:solidFill>
                  <a:srgbClr val="008D9B"/>
                </a:solidFill>
                <a:latin typeface="Calibri"/>
                <a:ea typeface="Tahoma"/>
                <a:cs typeface="Calibri"/>
              </a:rPr>
              <a:t>"In practice, we consider that the risk and extent of serious detriment from self-disconnection should, in almost all circumstances, override the risk of increasing consumer debt when considering ASC provision for customers in vulnerable circumstances.” </a:t>
            </a:r>
            <a:endParaRPr lang="en-GB" b="1" dirty="0">
              <a:solidFill>
                <a:srgbClr val="008D9B"/>
              </a:solidFill>
            </a:endParaRPr>
          </a:p>
          <a:p>
            <a:endParaRPr lang="en-GB" dirty="0">
              <a:ea typeface="Tahoma"/>
              <a:cs typeface="Tahoma"/>
            </a:endParaRPr>
          </a:p>
        </p:txBody>
      </p:sp>
      <p:sp>
        <p:nvSpPr>
          <p:cNvPr id="4" name="TextBox 3">
            <a:extLst>
              <a:ext uri="{FF2B5EF4-FFF2-40B4-BE49-F238E27FC236}">
                <a16:creationId xmlns:a16="http://schemas.microsoft.com/office/drawing/2014/main" id="{9019D38D-41B7-F115-BBC8-614FFECA71AD}"/>
              </a:ext>
            </a:extLst>
          </p:cNvPr>
          <p:cNvSpPr txBox="1"/>
          <p:nvPr/>
        </p:nvSpPr>
        <p:spPr>
          <a:xfrm>
            <a:off x="668509" y="2571750"/>
            <a:ext cx="6224069"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ea typeface="Tahoma"/>
                <a:cs typeface="Tahoma"/>
              </a:rPr>
              <a:t> </a:t>
            </a:r>
            <a:r>
              <a:rPr lang="en-GB" sz="1600" dirty="0">
                <a:ea typeface="Tahoma"/>
                <a:cs typeface="Tahoma"/>
              </a:rPr>
              <a:t>Please note:</a:t>
            </a:r>
          </a:p>
          <a:p>
            <a:endParaRPr lang="en-GB" sz="1600" dirty="0">
              <a:ea typeface="Tahoma"/>
              <a:cs typeface="Tahoma"/>
            </a:endParaRPr>
          </a:p>
          <a:p>
            <a:pPr marL="285750" indent="-285750">
              <a:buFont typeface="Arial"/>
              <a:buChar char="•"/>
            </a:pPr>
            <a:r>
              <a:rPr lang="en-GB" sz="1600" dirty="0">
                <a:ea typeface="Tahoma"/>
                <a:cs typeface="Tahoma"/>
              </a:rPr>
              <a:t>Given the high bar set suppliers should consider whether to persist with a prepayment meter if ongoing support needed;</a:t>
            </a:r>
          </a:p>
          <a:p>
            <a:endParaRPr lang="en-GB" sz="1600" dirty="0">
              <a:ea typeface="Tahoma"/>
              <a:cs typeface="Tahoma"/>
            </a:endParaRPr>
          </a:p>
          <a:p>
            <a:pPr marL="285750" indent="-285750">
              <a:buFont typeface="Arial"/>
              <a:buChar char="•"/>
            </a:pPr>
            <a:r>
              <a:rPr lang="en-GB" sz="1600" dirty="0">
                <a:ea typeface="Tahoma"/>
                <a:cs typeface="Tahoma"/>
              </a:rPr>
              <a:t>Energy suppliers should provide clear and detailed explanation if ASC or other support is not to continue;</a:t>
            </a:r>
          </a:p>
          <a:p>
            <a:endParaRPr lang="en-GB" sz="1600" dirty="0">
              <a:ea typeface="Tahoma"/>
              <a:cs typeface="Tahoma"/>
            </a:endParaRPr>
          </a:p>
          <a:p>
            <a:pPr marL="285750" indent="-285750">
              <a:buFont typeface="Arial"/>
              <a:buChar char="•"/>
            </a:pPr>
            <a:r>
              <a:rPr lang="en-GB" sz="1600" dirty="0">
                <a:ea typeface="Tahoma"/>
                <a:cs typeface="Tahoma"/>
              </a:rPr>
              <a:t>Suppliers should proactively consider whether winter initiatives can be used to support EHU consumers.</a:t>
            </a:r>
          </a:p>
        </p:txBody>
      </p:sp>
      <p:pic>
        <p:nvPicPr>
          <p:cNvPr id="5" name="Graphic 4" descr="Customer review with solid fill">
            <a:extLst>
              <a:ext uri="{FF2B5EF4-FFF2-40B4-BE49-F238E27FC236}">
                <a16:creationId xmlns:a16="http://schemas.microsoft.com/office/drawing/2014/main" id="{CFC9EB65-3FDA-F44E-5257-C80D9E219C6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892578" y="1279945"/>
            <a:ext cx="1281022" cy="1291805"/>
          </a:xfrm>
          <a:prstGeom prst="rect">
            <a:avLst/>
          </a:prstGeom>
        </p:spPr>
      </p:pic>
    </p:spTree>
    <p:extLst>
      <p:ext uri="{BB962C8B-B14F-4D97-AF65-F5344CB8AC3E}">
        <p14:creationId xmlns:p14="http://schemas.microsoft.com/office/powerpoint/2010/main" val="20835878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9FA6F71-511C-C614-1B29-EAD691512A94}"/>
              </a:ext>
            </a:extLst>
          </p:cNvPr>
          <p:cNvSpPr txBox="1"/>
          <p:nvPr/>
        </p:nvSpPr>
        <p:spPr>
          <a:xfrm>
            <a:off x="459684" y="323021"/>
            <a:ext cx="596347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ea typeface="Tahoma"/>
                <a:cs typeface="Tahoma"/>
              </a:rPr>
              <a:t>Complex self-disconnection case study</a:t>
            </a:r>
          </a:p>
        </p:txBody>
      </p:sp>
      <p:graphicFrame>
        <p:nvGraphicFramePr>
          <p:cNvPr id="4" name="Diagram 3">
            <a:extLst>
              <a:ext uri="{FF2B5EF4-FFF2-40B4-BE49-F238E27FC236}">
                <a16:creationId xmlns:a16="http://schemas.microsoft.com/office/drawing/2014/main" id="{70540815-28AF-AADA-E191-CEDECCA65A8C}"/>
              </a:ext>
            </a:extLst>
          </p:cNvPr>
          <p:cNvGraphicFramePr/>
          <p:nvPr/>
        </p:nvGraphicFramePr>
        <p:xfrm>
          <a:off x="276562" y="692353"/>
          <a:ext cx="6923377" cy="41857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229897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5F965D-6D30-EE4B-0E78-67BE0D423A2D}"/>
              </a:ext>
            </a:extLst>
          </p:cNvPr>
          <p:cNvSpPr txBox="1"/>
          <p:nvPr/>
        </p:nvSpPr>
        <p:spPr>
          <a:xfrm>
            <a:off x="607373" y="336698"/>
            <a:ext cx="627571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dirty="0">
                <a:ea typeface="Tahoma"/>
                <a:cs typeface="Tahoma"/>
              </a:rPr>
              <a:t>Focus on back billing</a:t>
            </a:r>
          </a:p>
        </p:txBody>
      </p:sp>
      <p:sp>
        <p:nvSpPr>
          <p:cNvPr id="3" name="TextBox 2">
            <a:extLst>
              <a:ext uri="{FF2B5EF4-FFF2-40B4-BE49-F238E27FC236}">
                <a16:creationId xmlns:a16="http://schemas.microsoft.com/office/drawing/2014/main" id="{CD60C231-8380-B8CF-0A54-8246E63EE391}"/>
              </a:ext>
            </a:extLst>
          </p:cNvPr>
          <p:cNvSpPr txBox="1"/>
          <p:nvPr/>
        </p:nvSpPr>
        <p:spPr>
          <a:xfrm>
            <a:off x="607373" y="613822"/>
            <a:ext cx="5470697" cy="43088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ea typeface="Tahoma"/>
                <a:cs typeface="Tahoma"/>
              </a:rPr>
              <a:t>The Extra Help Unit has regularly been raising concerns about billing errors and the application of back billing reductions for many years. </a:t>
            </a:r>
          </a:p>
          <a:p>
            <a:endParaRPr lang="en-GB" sz="1600" dirty="0">
              <a:ea typeface="Tahoma"/>
              <a:cs typeface="Tahoma"/>
            </a:endParaRPr>
          </a:p>
          <a:p>
            <a:r>
              <a:rPr lang="en-GB" sz="1600" dirty="0">
                <a:ea typeface="Tahoma"/>
                <a:cs typeface="Tahoma"/>
              </a:rPr>
              <a:t>Our concerns led to Ofgem sending an open letter to the industry in December 2020, as well as joint sessions with EUK, EO and Ofgem.</a:t>
            </a:r>
          </a:p>
          <a:p>
            <a:endParaRPr lang="en-GB" sz="1600" dirty="0">
              <a:ea typeface="Tahoma"/>
              <a:cs typeface="Tahoma"/>
            </a:endParaRPr>
          </a:p>
          <a:p>
            <a:r>
              <a:rPr lang="en-GB" sz="1600" dirty="0">
                <a:ea typeface="Tahoma"/>
                <a:cs typeface="Tahoma"/>
              </a:rPr>
              <a:t>Growing concerns coming to light regarding back billing at several suppliers again:</a:t>
            </a:r>
          </a:p>
          <a:p>
            <a:endParaRPr lang="en-GB" sz="1600" dirty="0">
              <a:ea typeface="Tahoma"/>
              <a:cs typeface="Tahoma"/>
            </a:endParaRPr>
          </a:p>
          <a:p>
            <a:pPr marL="342900" indent="-342900">
              <a:buAutoNum type="arabicPeriod"/>
            </a:pPr>
            <a:r>
              <a:rPr lang="en-GB" sz="1600" dirty="0">
                <a:ea typeface="Tahoma"/>
                <a:cs typeface="Tahoma"/>
              </a:rPr>
              <a:t>Collection of data/use of data to avoid estimated readings</a:t>
            </a:r>
          </a:p>
          <a:p>
            <a:pPr marL="342900" indent="-342900">
              <a:buAutoNum type="arabicPeriod"/>
            </a:pPr>
            <a:endParaRPr lang="en-GB" sz="1600" dirty="0">
              <a:ea typeface="Tahoma"/>
              <a:cs typeface="Tahoma"/>
            </a:endParaRPr>
          </a:p>
          <a:p>
            <a:pPr marL="342900" indent="-342900">
              <a:buAutoNum type="arabicPeriod"/>
            </a:pPr>
            <a:r>
              <a:rPr lang="en-GB" sz="1600" dirty="0">
                <a:ea typeface="Tahoma"/>
                <a:cs typeface="Tahoma"/>
              </a:rPr>
              <a:t>Concerns about calculation of back billing reductions not reflecting the spirit of the rules</a:t>
            </a:r>
          </a:p>
          <a:p>
            <a:endParaRPr lang="en-GB" dirty="0">
              <a:ea typeface="Tahoma"/>
              <a:cs typeface="Tahoma"/>
            </a:endParaRPr>
          </a:p>
        </p:txBody>
      </p:sp>
      <p:pic>
        <p:nvPicPr>
          <p:cNvPr id="6" name="Graphic 5" descr="Programmer male with solid fill">
            <a:extLst>
              <a:ext uri="{FF2B5EF4-FFF2-40B4-BE49-F238E27FC236}">
                <a16:creationId xmlns:a16="http://schemas.microsoft.com/office/drawing/2014/main" id="{6CCBFDEC-4313-51A3-F7ED-81924FCE142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39542" y="1692113"/>
            <a:ext cx="1076145" cy="1076145"/>
          </a:xfrm>
          <a:prstGeom prst="rect">
            <a:avLst/>
          </a:prstGeom>
        </p:spPr>
      </p:pic>
      <p:pic>
        <p:nvPicPr>
          <p:cNvPr id="7" name="Graphic 6" descr="Open envelope with solid fill">
            <a:extLst>
              <a:ext uri="{FF2B5EF4-FFF2-40B4-BE49-F238E27FC236}">
                <a16:creationId xmlns:a16="http://schemas.microsoft.com/office/drawing/2014/main" id="{61163B4A-C0D0-70FA-EBC2-C80C77BB788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20415" y="2768258"/>
            <a:ext cx="914400" cy="914400"/>
          </a:xfrm>
          <a:prstGeom prst="rect">
            <a:avLst/>
          </a:prstGeom>
        </p:spPr>
      </p:pic>
    </p:spTree>
    <p:extLst>
      <p:ext uri="{BB962C8B-B14F-4D97-AF65-F5344CB8AC3E}">
        <p14:creationId xmlns:p14="http://schemas.microsoft.com/office/powerpoint/2010/main" val="5488721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F90142-FA09-768C-D2DB-E0F86912DB51}"/>
              </a:ext>
            </a:extLst>
          </p:cNvPr>
          <p:cNvSpPr txBox="1"/>
          <p:nvPr/>
        </p:nvSpPr>
        <p:spPr>
          <a:xfrm>
            <a:off x="699963" y="293578"/>
            <a:ext cx="627084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dirty="0">
                <a:ea typeface="Tahoma"/>
                <a:cs typeface="Tahoma"/>
              </a:rPr>
              <a:t>The disputes process</a:t>
            </a:r>
            <a:endParaRPr lang="en-GB" b="1" dirty="0"/>
          </a:p>
        </p:txBody>
      </p:sp>
      <p:sp>
        <p:nvSpPr>
          <p:cNvPr id="3" name="TextBox 2">
            <a:extLst>
              <a:ext uri="{FF2B5EF4-FFF2-40B4-BE49-F238E27FC236}">
                <a16:creationId xmlns:a16="http://schemas.microsoft.com/office/drawing/2014/main" id="{C32D8A0F-6C03-D2D7-92A3-FBD21086C910}"/>
              </a:ext>
            </a:extLst>
          </p:cNvPr>
          <p:cNvSpPr txBox="1"/>
          <p:nvPr/>
        </p:nvSpPr>
        <p:spPr>
          <a:xfrm>
            <a:off x="699963" y="662910"/>
            <a:ext cx="5216744" cy="566308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ea typeface="Tahoma"/>
                <a:cs typeface="Tahoma"/>
              </a:rPr>
              <a:t>No significant changes for an extended period – approximately 80% of cases outside of scope of current disputes process.</a:t>
            </a:r>
            <a:endParaRPr lang="en-US" sz="1600" dirty="0"/>
          </a:p>
          <a:p>
            <a:endParaRPr lang="en-GB" sz="1600" dirty="0"/>
          </a:p>
          <a:p>
            <a:r>
              <a:rPr lang="en-GB" sz="1600" dirty="0">
                <a:ea typeface="Tahoma"/>
                <a:cs typeface="Tahoma"/>
              </a:rPr>
              <a:t>Aim to seek views on what changes could be considered, and then consult on a potential evolution of the disputes process.</a:t>
            </a:r>
          </a:p>
          <a:p>
            <a:endParaRPr lang="en-GB" sz="1600" dirty="0">
              <a:ea typeface="Tahoma"/>
              <a:cs typeface="Tahoma"/>
            </a:endParaRPr>
          </a:p>
          <a:p>
            <a:r>
              <a:rPr lang="en-GB" sz="1600" dirty="0">
                <a:ea typeface="Tahoma"/>
                <a:cs typeface="Tahoma"/>
              </a:rPr>
              <a:t>Some key points:</a:t>
            </a:r>
          </a:p>
          <a:p>
            <a:endParaRPr lang="en-GB" sz="1600" dirty="0">
              <a:ea typeface="Tahoma"/>
              <a:cs typeface="Tahoma"/>
            </a:endParaRPr>
          </a:p>
          <a:p>
            <a:pPr marL="285750" indent="-285750">
              <a:buFont typeface="Arial"/>
              <a:buChar char="•"/>
            </a:pPr>
            <a:r>
              <a:rPr lang="en-GB" sz="1600" dirty="0">
                <a:ea typeface="Tahoma"/>
                <a:cs typeface="Tahoma"/>
              </a:rPr>
              <a:t>Progression of disputes must never impact casework or communication with our clients</a:t>
            </a:r>
          </a:p>
          <a:p>
            <a:pPr marL="285750" indent="-285750">
              <a:buFont typeface="Arial"/>
              <a:buChar char="•"/>
            </a:pPr>
            <a:r>
              <a:rPr lang="en-GB" sz="1600" dirty="0">
                <a:ea typeface="Tahoma"/>
                <a:cs typeface="Tahoma"/>
              </a:rPr>
              <a:t>Must not drive negative supplier behaviours</a:t>
            </a:r>
          </a:p>
          <a:p>
            <a:pPr marL="285750" indent="-285750">
              <a:buFont typeface="Arial"/>
              <a:buChar char="•"/>
            </a:pPr>
            <a:r>
              <a:rPr lang="en-GB" sz="1600" dirty="0">
                <a:ea typeface="Tahoma"/>
                <a:cs typeface="Tahoma"/>
              </a:rPr>
              <a:t>Must not lead to grey areas which impact consistency</a:t>
            </a:r>
          </a:p>
          <a:p>
            <a:pPr marL="285750" indent="-285750">
              <a:buFont typeface="Arial"/>
              <a:buChar char="•"/>
            </a:pPr>
            <a:r>
              <a:rPr lang="en-GB" sz="1600" dirty="0">
                <a:ea typeface="Tahoma"/>
                <a:cs typeface="Tahoma"/>
              </a:rPr>
              <a:t>Must not be unduly onerous on the EHU or Suppliers in terms of resource or cost</a:t>
            </a:r>
          </a:p>
          <a:p>
            <a:pPr marL="285750" indent="-285750">
              <a:buFont typeface="Arial"/>
              <a:buChar char="•"/>
            </a:pPr>
            <a:endParaRPr lang="en-GB" dirty="0">
              <a:ea typeface="Tahoma"/>
              <a:cs typeface="Tahoma"/>
            </a:endParaRPr>
          </a:p>
          <a:p>
            <a:pPr marL="285750" indent="-285750">
              <a:buFont typeface="Arial"/>
              <a:buChar char="•"/>
            </a:pPr>
            <a:endParaRPr lang="en-GB" dirty="0">
              <a:ea typeface="Tahoma"/>
              <a:cs typeface="Tahoma"/>
            </a:endParaRPr>
          </a:p>
          <a:p>
            <a:pPr marL="285750" indent="-285750">
              <a:buFont typeface="Arial"/>
              <a:buChar char="•"/>
            </a:pPr>
            <a:endParaRPr lang="en-GB" dirty="0">
              <a:ea typeface="Tahoma"/>
              <a:cs typeface="Tahoma"/>
            </a:endParaRPr>
          </a:p>
          <a:p>
            <a:endParaRPr lang="en-GB" dirty="0">
              <a:ea typeface="Tahoma"/>
              <a:cs typeface="Tahoma"/>
            </a:endParaRPr>
          </a:p>
          <a:p>
            <a:endParaRPr lang="en-GB" dirty="0">
              <a:ea typeface="Tahoma"/>
              <a:cs typeface="Tahoma"/>
            </a:endParaRPr>
          </a:p>
        </p:txBody>
      </p:sp>
      <p:pic>
        <p:nvPicPr>
          <p:cNvPr id="4" name="Graphic 3" descr="Priorities with solid fill">
            <a:extLst>
              <a:ext uri="{FF2B5EF4-FFF2-40B4-BE49-F238E27FC236}">
                <a16:creationId xmlns:a16="http://schemas.microsoft.com/office/drawing/2014/main" id="{8EEAD4B2-21AF-01D2-0500-1D95A3D2828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916707" y="1801842"/>
            <a:ext cx="1539815" cy="1539815"/>
          </a:xfrm>
          <a:prstGeom prst="rect">
            <a:avLst/>
          </a:prstGeom>
        </p:spPr>
      </p:pic>
    </p:spTree>
    <p:extLst>
      <p:ext uri="{BB962C8B-B14F-4D97-AF65-F5344CB8AC3E}">
        <p14:creationId xmlns:p14="http://schemas.microsoft.com/office/powerpoint/2010/main" val="13721153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1BB54B-08CE-A633-CAEF-A1AB205A3BCC}"/>
              </a:ext>
            </a:extLst>
          </p:cNvPr>
          <p:cNvSpPr txBox="1"/>
          <p:nvPr/>
        </p:nvSpPr>
        <p:spPr>
          <a:xfrm>
            <a:off x="719390" y="199633"/>
            <a:ext cx="640001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dirty="0">
                <a:ea typeface="Tahoma"/>
                <a:cs typeface="Tahoma"/>
              </a:rPr>
              <a:t>Complaint handling and phone access</a:t>
            </a:r>
          </a:p>
        </p:txBody>
      </p:sp>
      <p:sp>
        <p:nvSpPr>
          <p:cNvPr id="3" name="TextBox 2">
            <a:extLst>
              <a:ext uri="{FF2B5EF4-FFF2-40B4-BE49-F238E27FC236}">
                <a16:creationId xmlns:a16="http://schemas.microsoft.com/office/drawing/2014/main" id="{2BB7637C-0DA3-0A1F-60A2-C50B06788781}"/>
              </a:ext>
            </a:extLst>
          </p:cNvPr>
          <p:cNvSpPr txBox="1"/>
          <p:nvPr/>
        </p:nvSpPr>
        <p:spPr>
          <a:xfrm>
            <a:off x="719390" y="568965"/>
            <a:ext cx="5604570" cy="42780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ea typeface="Tahoma"/>
                <a:cs typeface="Tahoma"/>
              </a:rPr>
              <a:t>Increasingly since Covid led to many of us home working, email has become the primary means of communicating, even on priority cases, and this has benefitted us overall.</a:t>
            </a:r>
          </a:p>
          <a:p>
            <a:endParaRPr lang="en-GB" sz="1600" dirty="0">
              <a:ea typeface="Tahoma"/>
              <a:cs typeface="Tahoma"/>
            </a:endParaRPr>
          </a:p>
          <a:p>
            <a:endParaRPr lang="en-GB" sz="1600" dirty="0">
              <a:ea typeface="Tahoma"/>
              <a:cs typeface="Tahoma"/>
            </a:endParaRPr>
          </a:p>
          <a:p>
            <a:r>
              <a:rPr lang="en-GB" sz="1600" dirty="0">
                <a:ea typeface="Tahoma"/>
                <a:cs typeface="Tahoma"/>
              </a:rPr>
              <a:t>Growing concern though on some more complex cases that this is slowing case resolution in certain situations.</a:t>
            </a:r>
          </a:p>
          <a:p>
            <a:endParaRPr lang="en-GB" sz="1600" dirty="0">
              <a:ea typeface="Tahoma"/>
              <a:cs typeface="Tahoma"/>
            </a:endParaRPr>
          </a:p>
          <a:p>
            <a:r>
              <a:rPr lang="en-GB" sz="1600" dirty="0">
                <a:ea typeface="Tahoma"/>
                <a:cs typeface="Tahoma"/>
              </a:rPr>
              <a:t>We therefore need to make sure arrangements are still in place for:</a:t>
            </a:r>
          </a:p>
          <a:p>
            <a:endParaRPr lang="en-GB" sz="1600" dirty="0">
              <a:ea typeface="Tahoma"/>
              <a:cs typeface="Tahoma"/>
            </a:endParaRPr>
          </a:p>
          <a:p>
            <a:pPr marL="285750" indent="-285750">
              <a:buFont typeface="Arial"/>
              <a:buChar char="•"/>
            </a:pPr>
            <a:r>
              <a:rPr lang="en-GB" sz="1600" dirty="0">
                <a:ea typeface="Tahoma"/>
                <a:cs typeface="Tahoma"/>
              </a:rPr>
              <a:t>Speaking with a complaint's handler the same day (when working)</a:t>
            </a:r>
          </a:p>
          <a:p>
            <a:pPr marL="285750" indent="-285750">
              <a:buFont typeface="Arial"/>
              <a:buChar char="•"/>
            </a:pPr>
            <a:endParaRPr lang="en-GB" sz="1600" dirty="0">
              <a:ea typeface="Tahoma"/>
              <a:cs typeface="Tahoma"/>
            </a:endParaRPr>
          </a:p>
          <a:p>
            <a:pPr marL="285750" indent="-285750">
              <a:buFont typeface="Arial"/>
              <a:buChar char="•"/>
            </a:pPr>
            <a:r>
              <a:rPr lang="en-GB" sz="1600" dirty="0">
                <a:ea typeface="Tahoma"/>
                <a:cs typeface="Tahoma"/>
              </a:rPr>
              <a:t>To speak to escalated contacts about especially urgent issues or about complex cases which aren’t progressing</a:t>
            </a:r>
          </a:p>
          <a:p>
            <a:endParaRPr lang="en-GB" sz="1600" dirty="0">
              <a:ea typeface="Tahoma"/>
              <a:cs typeface="Tahoma"/>
            </a:endParaRPr>
          </a:p>
        </p:txBody>
      </p:sp>
      <p:pic>
        <p:nvPicPr>
          <p:cNvPr id="4" name="Graphic 3" descr="Telephone with solid fill">
            <a:extLst>
              <a:ext uri="{FF2B5EF4-FFF2-40B4-BE49-F238E27FC236}">
                <a16:creationId xmlns:a16="http://schemas.microsoft.com/office/drawing/2014/main" id="{C7909E19-99C2-8BBA-D4B9-FF88537C408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93332" y="1644731"/>
            <a:ext cx="1313371" cy="1313371"/>
          </a:xfrm>
          <a:prstGeom prst="rect">
            <a:avLst/>
          </a:prstGeom>
        </p:spPr>
      </p:pic>
    </p:spTree>
    <p:extLst>
      <p:ext uri="{BB962C8B-B14F-4D97-AF65-F5344CB8AC3E}">
        <p14:creationId xmlns:p14="http://schemas.microsoft.com/office/powerpoint/2010/main" val="7764153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9782A69-7A1D-3FC3-AD21-BCC3AEA1598B}"/>
              </a:ext>
            </a:extLst>
          </p:cNvPr>
          <p:cNvSpPr txBox="1"/>
          <p:nvPr/>
        </p:nvSpPr>
        <p:spPr>
          <a:xfrm>
            <a:off x="563779" y="1173182"/>
            <a:ext cx="6508377"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dirty="0">
                <a:ea typeface="Tahoma"/>
                <a:cs typeface="Tahoma"/>
              </a:rPr>
              <a:t>Resourcing and timescales over festive season</a:t>
            </a:r>
          </a:p>
          <a:p>
            <a:endParaRPr lang="en-GB" dirty="0">
              <a:ea typeface="Tahoma"/>
              <a:cs typeface="Tahoma"/>
            </a:endParaRPr>
          </a:p>
          <a:p>
            <a:r>
              <a:rPr lang="en-GB" dirty="0">
                <a:ea typeface="Tahoma"/>
                <a:cs typeface="Tahoma"/>
              </a:rPr>
              <a:t>Last year volumes of priority complaints over festive season were very high at a time when all organisations had additional annual leave. </a:t>
            </a:r>
          </a:p>
          <a:p>
            <a:endParaRPr lang="en-GB" dirty="0">
              <a:ea typeface="Tahoma"/>
              <a:cs typeface="Tahoma"/>
            </a:endParaRPr>
          </a:p>
          <a:p>
            <a:r>
              <a:rPr lang="en-GB" dirty="0">
                <a:ea typeface="Tahoma"/>
                <a:cs typeface="Tahoma"/>
              </a:rPr>
              <a:t>Please ensure that case loads for your company are up to date heading into this period. </a:t>
            </a:r>
          </a:p>
          <a:p>
            <a:endParaRPr lang="en-GB" dirty="0">
              <a:ea typeface="Tahoma"/>
              <a:cs typeface="Tahoma"/>
            </a:endParaRPr>
          </a:p>
          <a:p>
            <a:r>
              <a:rPr lang="en-GB" b="1" dirty="0">
                <a:ea typeface="Tahoma"/>
                <a:cs typeface="Tahoma"/>
              </a:rPr>
              <a:t>Closed: 25th, 26th December; 1st and 2nd January. </a:t>
            </a:r>
          </a:p>
          <a:p>
            <a:endParaRPr lang="en-GB" dirty="0">
              <a:ea typeface="Tahoma"/>
              <a:cs typeface="Tahoma"/>
            </a:endParaRPr>
          </a:p>
          <a:p>
            <a:r>
              <a:rPr lang="en-GB" dirty="0">
                <a:ea typeface="Tahoma"/>
                <a:cs typeface="Tahoma"/>
              </a:rPr>
              <a:t>Please consider resourcing for priority cases following periods of extended friendly credit. </a:t>
            </a:r>
          </a:p>
          <a:p>
            <a:endParaRPr lang="en-GB" dirty="0">
              <a:ea typeface="Tahoma"/>
              <a:cs typeface="Tahoma"/>
            </a:endParaRPr>
          </a:p>
        </p:txBody>
      </p:sp>
      <p:sp>
        <p:nvSpPr>
          <p:cNvPr id="2" name="TextBox 1">
            <a:extLst>
              <a:ext uri="{FF2B5EF4-FFF2-40B4-BE49-F238E27FC236}">
                <a16:creationId xmlns:a16="http://schemas.microsoft.com/office/drawing/2014/main" id="{26959D35-A720-8226-C596-7AA101A0B67A}"/>
              </a:ext>
            </a:extLst>
          </p:cNvPr>
          <p:cNvSpPr txBox="1"/>
          <p:nvPr/>
        </p:nvSpPr>
        <p:spPr>
          <a:xfrm>
            <a:off x="563822" y="144825"/>
            <a:ext cx="519047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dirty="0">
                <a:ea typeface="Tahoma"/>
                <a:cs typeface="Tahoma"/>
              </a:rPr>
              <a:t>Working Together </a:t>
            </a:r>
            <a:endParaRPr lang="en-GB" b="1" dirty="0"/>
          </a:p>
        </p:txBody>
      </p:sp>
      <p:grpSp>
        <p:nvGrpSpPr>
          <p:cNvPr id="5" name="Graphic 3" descr="Users outline">
            <a:extLst>
              <a:ext uri="{FF2B5EF4-FFF2-40B4-BE49-F238E27FC236}">
                <a16:creationId xmlns:a16="http://schemas.microsoft.com/office/drawing/2014/main" id="{8EB19090-331F-467C-D1B2-0BC8826BB3BC}"/>
              </a:ext>
            </a:extLst>
          </p:cNvPr>
          <p:cNvGrpSpPr/>
          <p:nvPr/>
        </p:nvGrpSpPr>
        <p:grpSpPr>
          <a:xfrm>
            <a:off x="6782006" y="2547855"/>
            <a:ext cx="1005523" cy="610486"/>
            <a:chOff x="7477251" y="1441962"/>
            <a:chExt cx="1005523" cy="610486"/>
          </a:xfrm>
          <a:solidFill>
            <a:srgbClr val="008D9B"/>
          </a:solidFill>
        </p:grpSpPr>
        <p:sp>
          <p:nvSpPr>
            <p:cNvPr id="6" name="Freeform: Shape 5">
              <a:extLst>
                <a:ext uri="{FF2B5EF4-FFF2-40B4-BE49-F238E27FC236}">
                  <a16:creationId xmlns:a16="http://schemas.microsoft.com/office/drawing/2014/main" id="{37B11782-11A6-4EDC-99A7-B9A2F10E1FEE}"/>
                </a:ext>
              </a:extLst>
            </p:cNvPr>
            <p:cNvSpPr/>
            <p:nvPr/>
          </p:nvSpPr>
          <p:spPr>
            <a:xfrm>
              <a:off x="7584899" y="1441962"/>
              <a:ext cx="215486" cy="215486"/>
            </a:xfrm>
            <a:custGeom>
              <a:avLst/>
              <a:gdLst>
                <a:gd name="connsiteX0" fmla="*/ 107743 w 215486"/>
                <a:gd name="connsiteY0" fmla="*/ 215487 h 215486"/>
                <a:gd name="connsiteX1" fmla="*/ 215487 w 215486"/>
                <a:gd name="connsiteY1" fmla="*/ 107743 h 215486"/>
                <a:gd name="connsiteX2" fmla="*/ 107743 w 215486"/>
                <a:gd name="connsiteY2" fmla="*/ 0 h 215486"/>
                <a:gd name="connsiteX3" fmla="*/ 0 w 215486"/>
                <a:gd name="connsiteY3" fmla="*/ 107743 h 215486"/>
                <a:gd name="connsiteX4" fmla="*/ 107743 w 215486"/>
                <a:gd name="connsiteY4" fmla="*/ 215487 h 215486"/>
                <a:gd name="connsiteX5" fmla="*/ 107743 w 215486"/>
                <a:gd name="connsiteY5" fmla="*/ 23883 h 215486"/>
                <a:gd name="connsiteX6" fmla="*/ 191544 w 215486"/>
                <a:gd name="connsiteY6" fmla="*/ 107684 h 215486"/>
                <a:gd name="connsiteX7" fmla="*/ 107743 w 215486"/>
                <a:gd name="connsiteY7" fmla="*/ 191484 h 215486"/>
                <a:gd name="connsiteX8" fmla="*/ 23943 w 215486"/>
                <a:gd name="connsiteY8" fmla="*/ 107684 h 215486"/>
                <a:gd name="connsiteX9" fmla="*/ 107743 w 215486"/>
                <a:gd name="connsiteY9" fmla="*/ 23883 h 21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5486" h="215486">
                  <a:moveTo>
                    <a:pt x="107743" y="215487"/>
                  </a:moveTo>
                  <a:cubicBezTo>
                    <a:pt x="167249" y="215487"/>
                    <a:pt x="215487" y="167249"/>
                    <a:pt x="215487" y="107743"/>
                  </a:cubicBezTo>
                  <a:cubicBezTo>
                    <a:pt x="215487" y="48238"/>
                    <a:pt x="167249" y="0"/>
                    <a:pt x="107743" y="0"/>
                  </a:cubicBezTo>
                  <a:cubicBezTo>
                    <a:pt x="48238" y="0"/>
                    <a:pt x="0" y="48238"/>
                    <a:pt x="0" y="107743"/>
                  </a:cubicBezTo>
                  <a:cubicBezTo>
                    <a:pt x="0" y="167249"/>
                    <a:pt x="48238" y="215487"/>
                    <a:pt x="107743" y="215487"/>
                  </a:cubicBezTo>
                  <a:close/>
                  <a:moveTo>
                    <a:pt x="107743" y="23883"/>
                  </a:moveTo>
                  <a:cubicBezTo>
                    <a:pt x="154025" y="23883"/>
                    <a:pt x="191544" y="61402"/>
                    <a:pt x="191544" y="107684"/>
                  </a:cubicBezTo>
                  <a:cubicBezTo>
                    <a:pt x="191544" y="153965"/>
                    <a:pt x="154025" y="191484"/>
                    <a:pt x="107743" y="191484"/>
                  </a:cubicBezTo>
                  <a:cubicBezTo>
                    <a:pt x="61462" y="191484"/>
                    <a:pt x="23943" y="153965"/>
                    <a:pt x="23943" y="107684"/>
                  </a:cubicBezTo>
                  <a:cubicBezTo>
                    <a:pt x="24003" y="61427"/>
                    <a:pt x="61487" y="23943"/>
                    <a:pt x="107743" y="23883"/>
                  </a:cubicBezTo>
                  <a:close/>
                </a:path>
              </a:pathLst>
            </a:custGeom>
            <a:solidFill>
              <a:srgbClr val="008D9B"/>
            </a:solidFill>
            <a:ln w="11906"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3563BCED-80EF-5C28-E481-8A1C7337365E}"/>
                </a:ext>
              </a:extLst>
            </p:cNvPr>
            <p:cNvSpPr/>
            <p:nvPr/>
          </p:nvSpPr>
          <p:spPr>
            <a:xfrm>
              <a:off x="8159530" y="1441962"/>
              <a:ext cx="215486" cy="215486"/>
            </a:xfrm>
            <a:custGeom>
              <a:avLst/>
              <a:gdLst>
                <a:gd name="connsiteX0" fmla="*/ 107743 w 215486"/>
                <a:gd name="connsiteY0" fmla="*/ 215487 h 215486"/>
                <a:gd name="connsiteX1" fmla="*/ 215487 w 215486"/>
                <a:gd name="connsiteY1" fmla="*/ 107743 h 215486"/>
                <a:gd name="connsiteX2" fmla="*/ 107743 w 215486"/>
                <a:gd name="connsiteY2" fmla="*/ 0 h 215486"/>
                <a:gd name="connsiteX3" fmla="*/ 0 w 215486"/>
                <a:gd name="connsiteY3" fmla="*/ 107743 h 215486"/>
                <a:gd name="connsiteX4" fmla="*/ 107743 w 215486"/>
                <a:gd name="connsiteY4" fmla="*/ 215487 h 215486"/>
                <a:gd name="connsiteX5" fmla="*/ 107743 w 215486"/>
                <a:gd name="connsiteY5" fmla="*/ 23883 h 215486"/>
                <a:gd name="connsiteX6" fmla="*/ 191544 w 215486"/>
                <a:gd name="connsiteY6" fmla="*/ 107684 h 215486"/>
                <a:gd name="connsiteX7" fmla="*/ 107743 w 215486"/>
                <a:gd name="connsiteY7" fmla="*/ 191484 h 215486"/>
                <a:gd name="connsiteX8" fmla="*/ 23943 w 215486"/>
                <a:gd name="connsiteY8" fmla="*/ 107684 h 215486"/>
                <a:gd name="connsiteX9" fmla="*/ 107743 w 215486"/>
                <a:gd name="connsiteY9" fmla="*/ 23883 h 21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5486" h="215486">
                  <a:moveTo>
                    <a:pt x="107743" y="215487"/>
                  </a:moveTo>
                  <a:cubicBezTo>
                    <a:pt x="167249" y="215487"/>
                    <a:pt x="215487" y="167249"/>
                    <a:pt x="215487" y="107743"/>
                  </a:cubicBezTo>
                  <a:cubicBezTo>
                    <a:pt x="215487" y="48238"/>
                    <a:pt x="167249" y="0"/>
                    <a:pt x="107743" y="0"/>
                  </a:cubicBezTo>
                  <a:cubicBezTo>
                    <a:pt x="48238" y="0"/>
                    <a:pt x="0" y="48238"/>
                    <a:pt x="0" y="107743"/>
                  </a:cubicBezTo>
                  <a:cubicBezTo>
                    <a:pt x="0" y="167249"/>
                    <a:pt x="48238" y="215487"/>
                    <a:pt x="107743" y="215487"/>
                  </a:cubicBezTo>
                  <a:close/>
                  <a:moveTo>
                    <a:pt x="107743" y="23883"/>
                  </a:moveTo>
                  <a:cubicBezTo>
                    <a:pt x="154025" y="23883"/>
                    <a:pt x="191544" y="61402"/>
                    <a:pt x="191544" y="107684"/>
                  </a:cubicBezTo>
                  <a:cubicBezTo>
                    <a:pt x="191544" y="153965"/>
                    <a:pt x="154025" y="191484"/>
                    <a:pt x="107743" y="191484"/>
                  </a:cubicBezTo>
                  <a:cubicBezTo>
                    <a:pt x="61462" y="191484"/>
                    <a:pt x="23943" y="153965"/>
                    <a:pt x="23943" y="107684"/>
                  </a:cubicBezTo>
                  <a:cubicBezTo>
                    <a:pt x="24003" y="61427"/>
                    <a:pt x="61487" y="23943"/>
                    <a:pt x="107743" y="23883"/>
                  </a:cubicBezTo>
                  <a:close/>
                </a:path>
              </a:pathLst>
            </a:custGeom>
            <a:solidFill>
              <a:srgbClr val="008D9B"/>
            </a:solidFill>
            <a:ln w="11906"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9243C110-FFC1-AA0D-B834-6C13E09921CC}"/>
                </a:ext>
              </a:extLst>
            </p:cNvPr>
            <p:cNvSpPr/>
            <p:nvPr/>
          </p:nvSpPr>
          <p:spPr>
            <a:xfrm>
              <a:off x="8119438" y="1683607"/>
              <a:ext cx="363337" cy="203515"/>
            </a:xfrm>
            <a:custGeom>
              <a:avLst/>
              <a:gdLst>
                <a:gd name="connsiteX0" fmla="*/ 338183 w 363337"/>
                <a:gd name="connsiteY0" fmla="*/ 63437 h 203515"/>
                <a:gd name="connsiteX1" fmla="*/ 234665 w 363337"/>
                <a:gd name="connsiteY1" fmla="*/ 13983 h 203515"/>
                <a:gd name="connsiteX2" fmla="*/ 147836 w 363337"/>
                <a:gd name="connsiteY2" fmla="*/ 0 h 203515"/>
                <a:gd name="connsiteX3" fmla="*/ 61270 w 363337"/>
                <a:gd name="connsiteY3" fmla="*/ 13923 h 203515"/>
                <a:gd name="connsiteX4" fmla="*/ 3927 w 363337"/>
                <a:gd name="connsiteY4" fmla="*/ 35771 h 203515"/>
                <a:gd name="connsiteX5" fmla="*/ 0 w 363337"/>
                <a:gd name="connsiteY5" fmla="*/ 64981 h 203515"/>
                <a:gd name="connsiteX6" fmla="*/ 67974 w 363337"/>
                <a:gd name="connsiteY6" fmla="*/ 36896 h 203515"/>
                <a:gd name="connsiteX7" fmla="*/ 147836 w 363337"/>
                <a:gd name="connsiteY7" fmla="*/ 23943 h 203515"/>
                <a:gd name="connsiteX8" fmla="*/ 228572 w 363337"/>
                <a:gd name="connsiteY8" fmla="*/ 37112 h 203515"/>
                <a:gd name="connsiteX9" fmla="*/ 323290 w 363337"/>
                <a:gd name="connsiteY9" fmla="*/ 82184 h 203515"/>
                <a:gd name="connsiteX10" fmla="*/ 324320 w 363337"/>
                <a:gd name="connsiteY10" fmla="*/ 82950 h 203515"/>
                <a:gd name="connsiteX11" fmla="*/ 339380 w 363337"/>
                <a:gd name="connsiteY11" fmla="*/ 113729 h 203515"/>
                <a:gd name="connsiteX12" fmla="*/ 339380 w 363337"/>
                <a:gd name="connsiteY12" fmla="*/ 203515 h 203515"/>
                <a:gd name="connsiteX13" fmla="*/ 363323 w 363337"/>
                <a:gd name="connsiteY13" fmla="*/ 203515 h 203515"/>
                <a:gd name="connsiteX14" fmla="*/ 363323 w 363337"/>
                <a:gd name="connsiteY14" fmla="*/ 113729 h 203515"/>
                <a:gd name="connsiteX15" fmla="*/ 338183 w 363337"/>
                <a:gd name="connsiteY15" fmla="*/ 63437 h 203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3337" h="203515">
                  <a:moveTo>
                    <a:pt x="338183" y="63437"/>
                  </a:moveTo>
                  <a:cubicBezTo>
                    <a:pt x="307670" y="39642"/>
                    <a:pt x="272348" y="22767"/>
                    <a:pt x="234665" y="13983"/>
                  </a:cubicBezTo>
                  <a:cubicBezTo>
                    <a:pt x="206456" y="5558"/>
                    <a:pt x="177264" y="857"/>
                    <a:pt x="147836" y="0"/>
                  </a:cubicBezTo>
                  <a:cubicBezTo>
                    <a:pt x="118426" y="30"/>
                    <a:pt x="89207" y="4730"/>
                    <a:pt x="61270" y="13923"/>
                  </a:cubicBezTo>
                  <a:cubicBezTo>
                    <a:pt x="41407" y="19065"/>
                    <a:pt x="22176" y="26392"/>
                    <a:pt x="3927" y="35771"/>
                  </a:cubicBezTo>
                  <a:cubicBezTo>
                    <a:pt x="3633" y="45617"/>
                    <a:pt x="2318" y="55406"/>
                    <a:pt x="0" y="64981"/>
                  </a:cubicBezTo>
                  <a:cubicBezTo>
                    <a:pt x="21289" y="52600"/>
                    <a:pt x="44154" y="43154"/>
                    <a:pt x="67974" y="36896"/>
                  </a:cubicBezTo>
                  <a:cubicBezTo>
                    <a:pt x="93752" y="28426"/>
                    <a:pt x="120701" y="24056"/>
                    <a:pt x="147836" y="23943"/>
                  </a:cubicBezTo>
                  <a:cubicBezTo>
                    <a:pt x="175204" y="24825"/>
                    <a:pt x="202342" y="29251"/>
                    <a:pt x="228572" y="37112"/>
                  </a:cubicBezTo>
                  <a:cubicBezTo>
                    <a:pt x="263057" y="45040"/>
                    <a:pt x="295386" y="60425"/>
                    <a:pt x="323290" y="82184"/>
                  </a:cubicBezTo>
                  <a:lnTo>
                    <a:pt x="324320" y="82950"/>
                  </a:lnTo>
                  <a:cubicBezTo>
                    <a:pt x="334166" y="90050"/>
                    <a:pt x="339817" y="101598"/>
                    <a:pt x="339380" y="113729"/>
                  </a:cubicBezTo>
                  <a:lnTo>
                    <a:pt x="339380" y="203515"/>
                  </a:lnTo>
                  <a:lnTo>
                    <a:pt x="363323" y="203515"/>
                  </a:lnTo>
                  <a:lnTo>
                    <a:pt x="363323" y="113729"/>
                  </a:lnTo>
                  <a:cubicBezTo>
                    <a:pt x="363760" y="93842"/>
                    <a:pt x="354351" y="75022"/>
                    <a:pt x="338183" y="63437"/>
                  </a:cubicBezTo>
                  <a:close/>
                </a:path>
              </a:pathLst>
            </a:custGeom>
            <a:solidFill>
              <a:srgbClr val="008D9B"/>
            </a:solidFill>
            <a:ln w="11906"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D1BB7C74-2F85-622C-0455-F99D79BC9EFF}"/>
                </a:ext>
              </a:extLst>
            </p:cNvPr>
            <p:cNvSpPr/>
            <p:nvPr/>
          </p:nvSpPr>
          <p:spPr>
            <a:xfrm>
              <a:off x="7477251" y="1683607"/>
              <a:ext cx="362724" cy="203515"/>
            </a:xfrm>
            <a:custGeom>
              <a:avLst/>
              <a:gdLst>
                <a:gd name="connsiteX0" fmla="*/ 362724 w 362724"/>
                <a:gd name="connsiteY0" fmla="*/ 63126 h 203515"/>
                <a:gd name="connsiteX1" fmla="*/ 359133 w 362724"/>
                <a:gd name="connsiteY1" fmla="*/ 34298 h 203515"/>
                <a:gd name="connsiteX2" fmla="*/ 302196 w 362724"/>
                <a:gd name="connsiteY2" fmla="*/ 13947 h 203515"/>
                <a:gd name="connsiteX3" fmla="*/ 215391 w 362724"/>
                <a:gd name="connsiteY3" fmla="*/ 0 h 203515"/>
                <a:gd name="connsiteX4" fmla="*/ 128825 w 362724"/>
                <a:gd name="connsiteY4" fmla="*/ 13923 h 203515"/>
                <a:gd name="connsiteX5" fmla="*/ 24589 w 362724"/>
                <a:gd name="connsiteY5" fmla="*/ 63832 h 203515"/>
                <a:gd name="connsiteX6" fmla="*/ 0 w 362724"/>
                <a:gd name="connsiteY6" fmla="*/ 113729 h 203515"/>
                <a:gd name="connsiteX7" fmla="*/ 0 w 362724"/>
                <a:gd name="connsiteY7" fmla="*/ 203515 h 203515"/>
                <a:gd name="connsiteX8" fmla="*/ 23943 w 362724"/>
                <a:gd name="connsiteY8" fmla="*/ 203515 h 203515"/>
                <a:gd name="connsiteX9" fmla="*/ 23943 w 362724"/>
                <a:gd name="connsiteY9" fmla="*/ 113729 h 203515"/>
                <a:gd name="connsiteX10" fmla="*/ 39123 w 362724"/>
                <a:gd name="connsiteY10" fmla="*/ 82867 h 203515"/>
                <a:gd name="connsiteX11" fmla="*/ 135577 w 362724"/>
                <a:gd name="connsiteY11" fmla="*/ 36896 h 203515"/>
                <a:gd name="connsiteX12" fmla="*/ 215391 w 362724"/>
                <a:gd name="connsiteY12" fmla="*/ 23943 h 203515"/>
                <a:gd name="connsiteX13" fmla="*/ 296127 w 362724"/>
                <a:gd name="connsiteY13" fmla="*/ 37112 h 203515"/>
                <a:gd name="connsiteX14" fmla="*/ 362724 w 362724"/>
                <a:gd name="connsiteY14" fmla="*/ 63126 h 203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2724" h="203515">
                  <a:moveTo>
                    <a:pt x="362724" y="63126"/>
                  </a:moveTo>
                  <a:cubicBezTo>
                    <a:pt x="360545" y="53665"/>
                    <a:pt x="359341" y="44005"/>
                    <a:pt x="359133" y="34298"/>
                  </a:cubicBezTo>
                  <a:cubicBezTo>
                    <a:pt x="340864" y="25673"/>
                    <a:pt x="321794" y="18856"/>
                    <a:pt x="302196" y="13947"/>
                  </a:cubicBezTo>
                  <a:cubicBezTo>
                    <a:pt x="273993" y="5537"/>
                    <a:pt x="244810" y="848"/>
                    <a:pt x="215391" y="0"/>
                  </a:cubicBezTo>
                  <a:cubicBezTo>
                    <a:pt x="185981" y="30"/>
                    <a:pt x="156762" y="4730"/>
                    <a:pt x="128825" y="13923"/>
                  </a:cubicBezTo>
                  <a:cubicBezTo>
                    <a:pt x="91356" y="24139"/>
                    <a:pt x="56041" y="41048"/>
                    <a:pt x="24589" y="63832"/>
                  </a:cubicBezTo>
                  <a:cubicBezTo>
                    <a:pt x="9101" y="75753"/>
                    <a:pt x="19" y="94185"/>
                    <a:pt x="0" y="113729"/>
                  </a:cubicBezTo>
                  <a:lnTo>
                    <a:pt x="0" y="203515"/>
                  </a:lnTo>
                  <a:lnTo>
                    <a:pt x="23943" y="203515"/>
                  </a:lnTo>
                  <a:lnTo>
                    <a:pt x="23943" y="113729"/>
                  </a:lnTo>
                  <a:cubicBezTo>
                    <a:pt x="23965" y="101650"/>
                    <a:pt x="29568" y="90258"/>
                    <a:pt x="39123" y="82867"/>
                  </a:cubicBezTo>
                  <a:cubicBezTo>
                    <a:pt x="68254" y="61878"/>
                    <a:pt x="100927" y="46306"/>
                    <a:pt x="135577" y="36896"/>
                  </a:cubicBezTo>
                  <a:cubicBezTo>
                    <a:pt x="161341" y="28431"/>
                    <a:pt x="188273" y="24060"/>
                    <a:pt x="215391" y="23943"/>
                  </a:cubicBezTo>
                  <a:cubicBezTo>
                    <a:pt x="242759" y="24825"/>
                    <a:pt x="269897" y="29252"/>
                    <a:pt x="296127" y="37112"/>
                  </a:cubicBezTo>
                  <a:cubicBezTo>
                    <a:pt x="319375" y="42810"/>
                    <a:pt x="341768" y="51558"/>
                    <a:pt x="362724" y="63126"/>
                  </a:cubicBezTo>
                  <a:close/>
                </a:path>
              </a:pathLst>
            </a:custGeom>
            <a:solidFill>
              <a:srgbClr val="008D9B"/>
            </a:solidFill>
            <a:ln w="11906"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4D39B9A-181A-6B51-6830-8A4B68FC06F1}"/>
                </a:ext>
              </a:extLst>
            </p:cNvPr>
            <p:cNvSpPr/>
            <p:nvPr/>
          </p:nvSpPr>
          <p:spPr>
            <a:xfrm>
              <a:off x="7764471" y="1848933"/>
              <a:ext cx="430987" cy="203515"/>
            </a:xfrm>
            <a:custGeom>
              <a:avLst/>
              <a:gdLst>
                <a:gd name="connsiteX0" fmla="*/ 405834 w 430987"/>
                <a:gd name="connsiteY0" fmla="*/ 63449 h 203515"/>
                <a:gd name="connsiteX1" fmla="*/ 302316 w 430987"/>
                <a:gd name="connsiteY1" fmla="*/ 13995 h 203515"/>
                <a:gd name="connsiteX2" fmla="*/ 215487 w 430987"/>
                <a:gd name="connsiteY2" fmla="*/ 0 h 203515"/>
                <a:gd name="connsiteX3" fmla="*/ 128945 w 430987"/>
                <a:gd name="connsiteY3" fmla="*/ 13923 h 203515"/>
                <a:gd name="connsiteX4" fmla="*/ 24709 w 430987"/>
                <a:gd name="connsiteY4" fmla="*/ 63832 h 203515"/>
                <a:gd name="connsiteX5" fmla="*/ 0 w 430987"/>
                <a:gd name="connsiteY5" fmla="*/ 113729 h 203515"/>
                <a:gd name="connsiteX6" fmla="*/ 0 w 430987"/>
                <a:gd name="connsiteY6" fmla="*/ 203515 h 203515"/>
                <a:gd name="connsiteX7" fmla="*/ 23943 w 430987"/>
                <a:gd name="connsiteY7" fmla="*/ 203515 h 203515"/>
                <a:gd name="connsiteX8" fmla="*/ 23943 w 430987"/>
                <a:gd name="connsiteY8" fmla="*/ 113729 h 203515"/>
                <a:gd name="connsiteX9" fmla="*/ 39135 w 430987"/>
                <a:gd name="connsiteY9" fmla="*/ 82867 h 203515"/>
                <a:gd name="connsiteX10" fmla="*/ 135577 w 430987"/>
                <a:gd name="connsiteY10" fmla="*/ 36896 h 203515"/>
                <a:gd name="connsiteX11" fmla="*/ 215487 w 430987"/>
                <a:gd name="connsiteY11" fmla="*/ 23943 h 203515"/>
                <a:gd name="connsiteX12" fmla="*/ 296235 w 430987"/>
                <a:gd name="connsiteY12" fmla="*/ 37112 h 203515"/>
                <a:gd name="connsiteX13" fmla="*/ 390941 w 430987"/>
                <a:gd name="connsiteY13" fmla="*/ 82172 h 203515"/>
                <a:gd name="connsiteX14" fmla="*/ 391971 w 430987"/>
                <a:gd name="connsiteY14" fmla="*/ 82939 h 203515"/>
                <a:gd name="connsiteX15" fmla="*/ 407031 w 430987"/>
                <a:gd name="connsiteY15" fmla="*/ 113729 h 203515"/>
                <a:gd name="connsiteX16" fmla="*/ 407031 w 430987"/>
                <a:gd name="connsiteY16" fmla="*/ 203515 h 203515"/>
                <a:gd name="connsiteX17" fmla="*/ 430974 w 430987"/>
                <a:gd name="connsiteY17" fmla="*/ 203515 h 203515"/>
                <a:gd name="connsiteX18" fmla="*/ 430974 w 430987"/>
                <a:gd name="connsiteY18" fmla="*/ 113729 h 203515"/>
                <a:gd name="connsiteX19" fmla="*/ 405834 w 430987"/>
                <a:gd name="connsiteY19" fmla="*/ 63449 h 203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0987" h="203515">
                  <a:moveTo>
                    <a:pt x="405834" y="63449"/>
                  </a:moveTo>
                  <a:cubicBezTo>
                    <a:pt x="375323" y="39651"/>
                    <a:pt x="340000" y="22776"/>
                    <a:pt x="302316" y="13995"/>
                  </a:cubicBezTo>
                  <a:cubicBezTo>
                    <a:pt x="274105" y="5572"/>
                    <a:pt x="244915" y="868"/>
                    <a:pt x="215487" y="0"/>
                  </a:cubicBezTo>
                  <a:cubicBezTo>
                    <a:pt x="186085" y="29"/>
                    <a:pt x="156873" y="4729"/>
                    <a:pt x="128945" y="13923"/>
                  </a:cubicBezTo>
                  <a:cubicBezTo>
                    <a:pt x="91472" y="24132"/>
                    <a:pt x="56157" y="41041"/>
                    <a:pt x="24709" y="63832"/>
                  </a:cubicBezTo>
                  <a:cubicBezTo>
                    <a:pt x="9171" y="75726"/>
                    <a:pt x="42" y="94162"/>
                    <a:pt x="0" y="113729"/>
                  </a:cubicBezTo>
                  <a:lnTo>
                    <a:pt x="0" y="203515"/>
                  </a:lnTo>
                  <a:lnTo>
                    <a:pt x="23943" y="203515"/>
                  </a:lnTo>
                  <a:lnTo>
                    <a:pt x="23943" y="113729"/>
                  </a:lnTo>
                  <a:cubicBezTo>
                    <a:pt x="23965" y="101646"/>
                    <a:pt x="29573" y="90253"/>
                    <a:pt x="39135" y="82867"/>
                  </a:cubicBezTo>
                  <a:cubicBezTo>
                    <a:pt x="68259" y="61873"/>
                    <a:pt x="100929" y="46301"/>
                    <a:pt x="135577" y="36896"/>
                  </a:cubicBezTo>
                  <a:cubicBezTo>
                    <a:pt x="161371" y="28422"/>
                    <a:pt x="188337" y="24051"/>
                    <a:pt x="215487" y="23943"/>
                  </a:cubicBezTo>
                  <a:cubicBezTo>
                    <a:pt x="242860" y="24820"/>
                    <a:pt x="270001" y="29246"/>
                    <a:pt x="296235" y="37112"/>
                  </a:cubicBezTo>
                  <a:cubicBezTo>
                    <a:pt x="330717" y="45030"/>
                    <a:pt x="363045" y="60411"/>
                    <a:pt x="390941" y="82172"/>
                  </a:cubicBezTo>
                  <a:lnTo>
                    <a:pt x="391971" y="82939"/>
                  </a:lnTo>
                  <a:cubicBezTo>
                    <a:pt x="401819" y="90042"/>
                    <a:pt x="407469" y="101595"/>
                    <a:pt x="407031" y="113729"/>
                  </a:cubicBezTo>
                  <a:lnTo>
                    <a:pt x="407031" y="203515"/>
                  </a:lnTo>
                  <a:lnTo>
                    <a:pt x="430974" y="203515"/>
                  </a:lnTo>
                  <a:lnTo>
                    <a:pt x="430974" y="113729"/>
                  </a:lnTo>
                  <a:cubicBezTo>
                    <a:pt x="431407" y="93847"/>
                    <a:pt x="422000" y="75031"/>
                    <a:pt x="405834" y="63449"/>
                  </a:cubicBezTo>
                  <a:close/>
                </a:path>
              </a:pathLst>
            </a:custGeom>
            <a:solidFill>
              <a:srgbClr val="008D9B"/>
            </a:solidFill>
            <a:ln w="11906"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5C79EE79-6EAC-216C-94D0-5865FBEB5DAF}"/>
                </a:ext>
              </a:extLst>
            </p:cNvPr>
            <p:cNvSpPr/>
            <p:nvPr/>
          </p:nvSpPr>
          <p:spPr>
            <a:xfrm>
              <a:off x="7872215" y="1607288"/>
              <a:ext cx="215486" cy="215486"/>
            </a:xfrm>
            <a:custGeom>
              <a:avLst/>
              <a:gdLst>
                <a:gd name="connsiteX0" fmla="*/ 107743 w 215486"/>
                <a:gd name="connsiteY0" fmla="*/ 215487 h 215486"/>
                <a:gd name="connsiteX1" fmla="*/ 215487 w 215486"/>
                <a:gd name="connsiteY1" fmla="*/ 107743 h 215486"/>
                <a:gd name="connsiteX2" fmla="*/ 107743 w 215486"/>
                <a:gd name="connsiteY2" fmla="*/ 0 h 215486"/>
                <a:gd name="connsiteX3" fmla="*/ 0 w 215486"/>
                <a:gd name="connsiteY3" fmla="*/ 107743 h 215486"/>
                <a:gd name="connsiteX4" fmla="*/ 107743 w 215486"/>
                <a:gd name="connsiteY4" fmla="*/ 215487 h 215486"/>
                <a:gd name="connsiteX5" fmla="*/ 107743 w 215486"/>
                <a:gd name="connsiteY5" fmla="*/ 23943 h 215486"/>
                <a:gd name="connsiteX6" fmla="*/ 191544 w 215486"/>
                <a:gd name="connsiteY6" fmla="*/ 107743 h 215486"/>
                <a:gd name="connsiteX7" fmla="*/ 107743 w 215486"/>
                <a:gd name="connsiteY7" fmla="*/ 191544 h 215486"/>
                <a:gd name="connsiteX8" fmla="*/ 23943 w 215486"/>
                <a:gd name="connsiteY8" fmla="*/ 107743 h 215486"/>
                <a:gd name="connsiteX9" fmla="*/ 107743 w 215486"/>
                <a:gd name="connsiteY9" fmla="*/ 23883 h 21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5486" h="215486">
                  <a:moveTo>
                    <a:pt x="107743" y="215487"/>
                  </a:moveTo>
                  <a:cubicBezTo>
                    <a:pt x="167249" y="215487"/>
                    <a:pt x="215487" y="167249"/>
                    <a:pt x="215487" y="107743"/>
                  </a:cubicBezTo>
                  <a:cubicBezTo>
                    <a:pt x="215487" y="48238"/>
                    <a:pt x="167249" y="0"/>
                    <a:pt x="107743" y="0"/>
                  </a:cubicBezTo>
                  <a:cubicBezTo>
                    <a:pt x="48238" y="0"/>
                    <a:pt x="0" y="48238"/>
                    <a:pt x="0" y="107743"/>
                  </a:cubicBezTo>
                  <a:cubicBezTo>
                    <a:pt x="0" y="167249"/>
                    <a:pt x="48238" y="215487"/>
                    <a:pt x="107743" y="215487"/>
                  </a:cubicBezTo>
                  <a:close/>
                  <a:moveTo>
                    <a:pt x="107743" y="23943"/>
                  </a:moveTo>
                  <a:cubicBezTo>
                    <a:pt x="154025" y="23943"/>
                    <a:pt x="191544" y="61462"/>
                    <a:pt x="191544" y="107743"/>
                  </a:cubicBezTo>
                  <a:cubicBezTo>
                    <a:pt x="191544" y="154025"/>
                    <a:pt x="154025" y="191544"/>
                    <a:pt x="107743" y="191544"/>
                  </a:cubicBezTo>
                  <a:cubicBezTo>
                    <a:pt x="61462" y="191544"/>
                    <a:pt x="23943" y="154025"/>
                    <a:pt x="23943" y="107743"/>
                  </a:cubicBezTo>
                  <a:cubicBezTo>
                    <a:pt x="23977" y="61465"/>
                    <a:pt x="61465" y="23949"/>
                    <a:pt x="107743" y="23883"/>
                  </a:cubicBezTo>
                  <a:close/>
                </a:path>
              </a:pathLst>
            </a:custGeom>
            <a:solidFill>
              <a:srgbClr val="008D9B"/>
            </a:solidFill>
            <a:ln w="11906" cap="flat">
              <a:noFill/>
              <a:prstDash val="solid"/>
              <a:miter/>
            </a:ln>
          </p:spPr>
          <p:txBody>
            <a:bodyPr rtlCol="0" anchor="ctr"/>
            <a:lstStyle/>
            <a:p>
              <a:endParaRPr lang="en-GB"/>
            </a:p>
          </p:txBody>
        </p:sp>
      </p:grpSp>
    </p:spTree>
    <p:extLst>
      <p:ext uri="{BB962C8B-B14F-4D97-AF65-F5344CB8AC3E}">
        <p14:creationId xmlns:p14="http://schemas.microsoft.com/office/powerpoint/2010/main" val="27472008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2142F73-07AB-2E35-FE17-0E53E8DEDDE8}"/>
              </a:ext>
            </a:extLst>
          </p:cNvPr>
          <p:cNvSpPr txBox="1"/>
          <p:nvPr/>
        </p:nvSpPr>
        <p:spPr>
          <a:xfrm>
            <a:off x="361150" y="215153"/>
            <a:ext cx="5148302" cy="400110"/>
          </a:xfrm>
          <a:prstGeom prst="rect">
            <a:avLst/>
          </a:prstGeom>
          <a:noFill/>
        </p:spPr>
        <p:txBody>
          <a:bodyPr wrap="square" rtlCol="0">
            <a:spAutoFit/>
          </a:bodyPr>
          <a:lstStyle/>
          <a:p>
            <a:r>
              <a:rPr lang="en-GB" sz="2000" b="1">
                <a:latin typeface="Tahoma" panose="020B0604030504040204" pitchFamily="34" charset="0"/>
                <a:ea typeface="Tahoma" panose="020B0604030504040204" pitchFamily="34" charset="0"/>
                <a:cs typeface="Tahoma" panose="020B0604030504040204" pitchFamily="34" charset="0"/>
              </a:rPr>
              <a:t>Working Together</a:t>
            </a:r>
          </a:p>
        </p:txBody>
      </p:sp>
      <p:sp>
        <p:nvSpPr>
          <p:cNvPr id="3" name="TextBox 2">
            <a:extLst>
              <a:ext uri="{FF2B5EF4-FFF2-40B4-BE49-F238E27FC236}">
                <a16:creationId xmlns:a16="http://schemas.microsoft.com/office/drawing/2014/main" id="{35AFD2C5-C90E-4D15-B292-88F3256C28A4}"/>
              </a:ext>
            </a:extLst>
          </p:cNvPr>
          <p:cNvSpPr txBox="1"/>
          <p:nvPr/>
        </p:nvSpPr>
        <p:spPr>
          <a:xfrm>
            <a:off x="361150" y="646539"/>
            <a:ext cx="6508376" cy="4154984"/>
          </a:xfrm>
          <a:prstGeom prst="rect">
            <a:avLst/>
          </a:prstGeom>
          <a:noFill/>
        </p:spPr>
        <p:txBody>
          <a:bodyPr wrap="square" lIns="91440" tIns="45720" rIns="91440" bIns="45720" rtlCol="0" anchor="t">
            <a:spAutoFit/>
          </a:bodyPr>
          <a:lstStyle/>
          <a:p>
            <a:r>
              <a:rPr lang="en-GB" sz="1600" b="1" dirty="0">
                <a:latin typeface="Tahoma"/>
                <a:ea typeface="Tahoma"/>
                <a:cs typeface="Tahoma"/>
              </a:rPr>
              <a:t>2nd January</a:t>
            </a:r>
            <a:endParaRPr lang="en-GB" sz="1600" b="1" dirty="0">
              <a:latin typeface="Tahoma" panose="020B0604030504040204" pitchFamily="34" charset="0"/>
              <a:ea typeface="Tahoma" panose="020B0604030504040204" pitchFamily="34" charset="0"/>
              <a:cs typeface="Tahoma" panose="020B0604030504040204" pitchFamily="34" charset="0"/>
            </a:endParaRPr>
          </a:p>
          <a:p>
            <a:r>
              <a:rPr lang="en-GB" sz="1600" dirty="0">
                <a:latin typeface="Tahoma"/>
                <a:ea typeface="Tahoma"/>
                <a:cs typeface="Tahoma"/>
              </a:rPr>
              <a:t>Please remember that the EHU is closed on the 2nd January. </a:t>
            </a:r>
          </a:p>
          <a:p>
            <a:endParaRPr lang="en-GB" sz="1600" dirty="0">
              <a:latin typeface="Tahoma"/>
              <a:ea typeface="Tahoma"/>
              <a:cs typeface="Tahoma"/>
            </a:endParaRPr>
          </a:p>
          <a:p>
            <a:endParaRPr lang="en-GB" sz="1600" dirty="0">
              <a:latin typeface="Tahoma"/>
              <a:ea typeface="Tahoma"/>
              <a:cs typeface="Tahoma"/>
            </a:endParaRPr>
          </a:p>
          <a:p>
            <a:pPr marL="285750" indent="-285750">
              <a:buFont typeface="Arial"/>
              <a:buChar char="•"/>
            </a:pPr>
            <a:r>
              <a:rPr lang="en-GB" sz="1400" dirty="0">
                <a:latin typeface="Tahoma"/>
                <a:ea typeface="Tahoma"/>
                <a:cs typeface="Tahoma"/>
              </a:rPr>
              <a:t>Any priority cases normally referred to Extra Help Unit will be directly referred to suppliers by the Consumer Service who are open.</a:t>
            </a:r>
          </a:p>
          <a:p>
            <a:endParaRPr lang="en-GB" sz="1400" dirty="0">
              <a:latin typeface="Tahoma"/>
              <a:ea typeface="Tahoma"/>
              <a:cs typeface="Tahoma"/>
            </a:endParaRPr>
          </a:p>
          <a:p>
            <a:pPr marL="285750" indent="-285750">
              <a:buFont typeface="Arial"/>
              <a:buChar char="•"/>
            </a:pPr>
            <a:r>
              <a:rPr lang="en-GB" sz="1400" dirty="0">
                <a:latin typeface="Tahoma"/>
                <a:ea typeface="Tahoma"/>
                <a:cs typeface="Tahoma"/>
              </a:rPr>
              <a:t>Where a consumer is particularly vulnerable or has other less urgent issues requiring investigation they may still be referred to the EHU. </a:t>
            </a:r>
          </a:p>
          <a:p>
            <a:pPr marL="285750" indent="-285750">
              <a:buFont typeface="Arial"/>
              <a:buChar char="•"/>
            </a:pPr>
            <a:endParaRPr lang="en-GB" sz="1400" dirty="0">
              <a:latin typeface="Tahoma"/>
              <a:ea typeface="Tahoma"/>
              <a:cs typeface="Tahoma"/>
            </a:endParaRPr>
          </a:p>
          <a:p>
            <a:pPr marL="285750" indent="-285750">
              <a:buFont typeface="Arial"/>
              <a:buChar char="•"/>
            </a:pPr>
            <a:r>
              <a:rPr lang="en-GB" sz="1400" dirty="0">
                <a:latin typeface="Tahoma"/>
                <a:ea typeface="Tahoma"/>
                <a:cs typeface="Tahoma"/>
              </a:rPr>
              <a:t>If the consumer calls back to say they did not get the assistance required a referral will also be made to the Extra Help Unit.</a:t>
            </a:r>
          </a:p>
          <a:p>
            <a:pPr marL="285750" indent="-285750">
              <a:buFont typeface="Arial"/>
              <a:buChar char="•"/>
            </a:pPr>
            <a:endParaRPr lang="en-GB" sz="1400" dirty="0">
              <a:latin typeface="Tahoma"/>
              <a:ea typeface="Tahoma"/>
              <a:cs typeface="Tahoma"/>
            </a:endParaRPr>
          </a:p>
          <a:p>
            <a:pPr marL="285750" indent="-285750">
              <a:buFont typeface="Arial"/>
              <a:buChar char="•"/>
            </a:pPr>
            <a:r>
              <a:rPr lang="en-GB" sz="1400" dirty="0">
                <a:latin typeface="Tahoma"/>
                <a:ea typeface="Tahoma"/>
                <a:cs typeface="Tahoma"/>
              </a:rPr>
              <a:t>The EHU will call consumers referred to the EHU on the 2nd of January on the 3rd of January to confirm whether a case needs to be opened or not. Where the matter is resolved the case will be closed as an enquiry no action, and therefore not included in league table data.  </a:t>
            </a:r>
            <a:endParaRPr lang="en-GB" sz="1400" dirty="0">
              <a:cs typeface="Calibri"/>
            </a:endParaRPr>
          </a:p>
          <a:p>
            <a:endParaRPr lang="en-GB" dirty="0">
              <a:cs typeface="Calibri"/>
            </a:endParaRPr>
          </a:p>
        </p:txBody>
      </p:sp>
      <p:pic>
        <p:nvPicPr>
          <p:cNvPr id="5" name="Graphic 4" descr="Handshake with solid fill">
            <a:extLst>
              <a:ext uri="{FF2B5EF4-FFF2-40B4-BE49-F238E27FC236}">
                <a16:creationId xmlns:a16="http://schemas.microsoft.com/office/drawing/2014/main" id="{06E02C96-0DEB-15C2-8020-7C335AC6D54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11250" y="2122825"/>
            <a:ext cx="1421201" cy="1421201"/>
          </a:xfrm>
          <a:prstGeom prst="rect">
            <a:avLst/>
          </a:prstGeom>
        </p:spPr>
      </p:pic>
    </p:spTree>
    <p:extLst>
      <p:ext uri="{BB962C8B-B14F-4D97-AF65-F5344CB8AC3E}">
        <p14:creationId xmlns:p14="http://schemas.microsoft.com/office/powerpoint/2010/main" val="39299422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8D9B"/>
        </a:solidFill>
        <a:effectLst/>
      </p:bgPr>
    </p:bg>
    <p:spTree>
      <p:nvGrpSpPr>
        <p:cNvPr id="1" name=""/>
        <p:cNvGrpSpPr/>
        <p:nvPr/>
      </p:nvGrpSpPr>
      <p:grpSpPr>
        <a:xfrm>
          <a:off x="0" y="0"/>
          <a:ext cx="0" cy="0"/>
          <a:chOff x="0" y="0"/>
          <a:chExt cx="0" cy="0"/>
        </a:xfrm>
      </p:grpSpPr>
      <p:pic>
        <p:nvPicPr>
          <p:cNvPr id="15" name="Graphic 14" descr="Repeat outline">
            <a:extLst>
              <a:ext uri="{FF2B5EF4-FFF2-40B4-BE49-F238E27FC236}">
                <a16:creationId xmlns:a16="http://schemas.microsoft.com/office/drawing/2014/main" id="{F238245A-CBE4-1CFA-7A50-A254CB91399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0040" y="-287460"/>
            <a:ext cx="3752213" cy="3752213"/>
          </a:xfrm>
          <a:prstGeom prst="rect">
            <a:avLst/>
          </a:prstGeom>
        </p:spPr>
      </p:pic>
      <p:pic>
        <p:nvPicPr>
          <p:cNvPr id="7" name="Picture 6" descr="Text&#10;&#10;Description automatically generated with low confidence">
            <a:extLst>
              <a:ext uri="{FF2B5EF4-FFF2-40B4-BE49-F238E27FC236}">
                <a16:creationId xmlns:a16="http://schemas.microsoft.com/office/drawing/2014/main" id="{E8955FC7-68BB-967F-AD9F-04A87C21656F}"/>
              </a:ext>
            </a:extLst>
          </p:cNvPr>
          <p:cNvPicPr>
            <a:picLocks noChangeAspect="1"/>
          </p:cNvPicPr>
          <p:nvPr/>
        </p:nvPicPr>
        <p:blipFill rotWithShape="1">
          <a:blip r:embed="rId4">
            <a:extLst>
              <a:ext uri="{28A0092B-C50C-407E-A947-70E740481C1C}">
                <a14:useLocalDpi xmlns:a14="http://schemas.microsoft.com/office/drawing/2010/main" val="0"/>
              </a:ext>
            </a:extLst>
          </a:blip>
          <a:srcRect l="44389" t="927" r="-260" b="22963"/>
          <a:stretch/>
        </p:blipFill>
        <p:spPr>
          <a:xfrm>
            <a:off x="0" y="1228725"/>
            <a:ext cx="4072253" cy="3914775"/>
          </a:xfrm>
          <a:prstGeom prst="rect">
            <a:avLst/>
          </a:prstGeom>
        </p:spPr>
      </p:pic>
      <p:sp>
        <p:nvSpPr>
          <p:cNvPr id="8" name="TextBox 7">
            <a:extLst>
              <a:ext uri="{FF2B5EF4-FFF2-40B4-BE49-F238E27FC236}">
                <a16:creationId xmlns:a16="http://schemas.microsoft.com/office/drawing/2014/main" id="{B27A0982-D0B9-3298-E3D6-61BA621B9350}"/>
              </a:ext>
            </a:extLst>
          </p:cNvPr>
          <p:cNvSpPr txBox="1"/>
          <p:nvPr/>
        </p:nvSpPr>
        <p:spPr>
          <a:xfrm>
            <a:off x="4072253" y="1944293"/>
            <a:ext cx="4709160" cy="85408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4950" b="1">
                <a:solidFill>
                  <a:prstClr val="white"/>
                </a:solidFill>
                <a:latin typeface="Tahoma" panose="020B0604030504040204" pitchFamily="34" charset="0"/>
                <a:ea typeface="Tahoma" panose="020B0604030504040204" pitchFamily="34" charset="0"/>
                <a:cs typeface="Tahoma" panose="020B0604030504040204" pitchFamily="34" charset="0"/>
              </a:rPr>
              <a:t>Q</a:t>
            </a:r>
            <a:r>
              <a:rPr lang="en-GB" sz="4950" b="1" err="1">
                <a:solidFill>
                  <a:prstClr val="white"/>
                </a:solidFill>
                <a:latin typeface="Tahoma" panose="020B0604030504040204" pitchFamily="34" charset="0"/>
                <a:ea typeface="Tahoma" panose="020B0604030504040204" pitchFamily="34" charset="0"/>
                <a:cs typeface="Tahoma" panose="020B0604030504040204" pitchFamily="34" charset="0"/>
              </a:rPr>
              <a:t>uestions</a:t>
            </a:r>
            <a:r>
              <a:rPr lang="en-GB" sz="4950" b="1">
                <a:solidFill>
                  <a:prstClr val="white"/>
                </a:solidFill>
                <a:latin typeface="Tahoma" panose="020B0604030504040204" pitchFamily="34" charset="0"/>
                <a:ea typeface="Tahoma" panose="020B0604030504040204" pitchFamily="34" charset="0"/>
                <a:cs typeface="Tahoma" panose="020B0604030504040204" pitchFamily="34" charset="0"/>
              </a:rPr>
              <a:t>?</a:t>
            </a:r>
            <a:endParaRPr kumimoji="0" lang="en-GB" sz="495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11" name="Straight Connector 10">
            <a:extLst>
              <a:ext uri="{FF2B5EF4-FFF2-40B4-BE49-F238E27FC236}">
                <a16:creationId xmlns:a16="http://schemas.microsoft.com/office/drawing/2014/main" id="{07EADA15-CD36-F552-EDFD-5F6CE6E4E441}"/>
              </a:ext>
            </a:extLst>
          </p:cNvPr>
          <p:cNvCxnSpPr/>
          <p:nvPr/>
        </p:nvCxnSpPr>
        <p:spPr>
          <a:xfrm>
            <a:off x="4306824" y="2916936"/>
            <a:ext cx="133502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descr="A picture containing text&#10;&#10;Description automatically generated">
            <a:extLst>
              <a:ext uri="{FF2B5EF4-FFF2-40B4-BE49-F238E27FC236}">
                <a16:creationId xmlns:a16="http://schemas.microsoft.com/office/drawing/2014/main" id="{A18FFB38-3F6C-73DB-75D9-756F5EB023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76621" y="4273285"/>
            <a:ext cx="1179575" cy="657594"/>
          </a:xfrm>
          <a:prstGeom prst="rect">
            <a:avLst/>
          </a:prstGeom>
        </p:spPr>
      </p:pic>
    </p:spTree>
    <p:extLst>
      <p:ext uri="{BB962C8B-B14F-4D97-AF65-F5344CB8AC3E}">
        <p14:creationId xmlns:p14="http://schemas.microsoft.com/office/powerpoint/2010/main" val="21925165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C23217-A2F0-BC40-8316-56B4C29CAA7F}"/>
              </a:ext>
            </a:extLst>
          </p:cNvPr>
          <p:cNvSpPr>
            <a:spLocks noGrp="1"/>
          </p:cNvSpPr>
          <p:nvPr>
            <p:ph type="ctrTitle"/>
          </p:nvPr>
        </p:nvSpPr>
        <p:spPr>
          <a:xfrm>
            <a:off x="792000" y="2640108"/>
            <a:ext cx="4176000" cy="618562"/>
          </a:xfrm>
        </p:spPr>
        <p:txBody>
          <a:bodyPr anchor="b">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1800" dirty="0"/>
              <a:t>Break 10.55am – 11.05am</a:t>
            </a:r>
            <a:endParaRPr lang="en-US" sz="1800" dirty="0"/>
          </a:p>
        </p:txBody>
      </p:sp>
    </p:spTree>
    <p:extLst>
      <p:ext uri="{BB962C8B-B14F-4D97-AF65-F5344CB8AC3E}">
        <p14:creationId xmlns:p14="http://schemas.microsoft.com/office/powerpoint/2010/main" val="20976982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C23217-A2F0-BC40-8316-56B4C29CAA7F}"/>
              </a:ext>
            </a:extLst>
          </p:cNvPr>
          <p:cNvSpPr>
            <a:spLocks noGrp="1"/>
          </p:cNvSpPr>
          <p:nvPr>
            <p:ph type="ctrTitle"/>
          </p:nvPr>
        </p:nvSpPr>
        <p:spPr>
          <a:xfrm>
            <a:off x="761489" y="3491277"/>
            <a:ext cx="4176000" cy="618562"/>
          </a:xfrm>
        </p:spPr>
        <p:txBody>
          <a:bodyPr anchor="b">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1400" dirty="0">
                <a:solidFill>
                  <a:schemeClr val="tx1">
                    <a:lumMod val="75000"/>
                  </a:schemeClr>
                </a:solidFill>
              </a:rPr>
              <a:t>ECO4 funding and how suppliers target consumers to meet obligations</a:t>
            </a:r>
            <a:br>
              <a:rPr lang="en-GB" sz="1800" dirty="0"/>
            </a:br>
            <a:endParaRPr lang="en-US" sz="1200" dirty="0"/>
          </a:p>
        </p:txBody>
      </p:sp>
      <p:sp>
        <p:nvSpPr>
          <p:cNvPr id="2" name="Title 2">
            <a:extLst>
              <a:ext uri="{FF2B5EF4-FFF2-40B4-BE49-F238E27FC236}">
                <a16:creationId xmlns:a16="http://schemas.microsoft.com/office/drawing/2014/main" id="{F0FD7CA0-7792-4D4B-C2BA-4118EF549994}"/>
              </a:ext>
            </a:extLst>
          </p:cNvPr>
          <p:cNvSpPr txBox="1">
            <a:spLocks/>
          </p:cNvSpPr>
          <p:nvPr/>
        </p:nvSpPr>
        <p:spPr>
          <a:xfrm>
            <a:off x="761489" y="2872715"/>
            <a:ext cx="4176000" cy="618562"/>
          </a:xfrm>
          <a:prstGeom prst="rect">
            <a:avLst/>
          </a:prstGeom>
        </p:spPr>
        <p:txBody>
          <a:bodyPr vert="horz" lIns="0" tIns="0" rIns="0" bIns="0" rtlCol="0" anchor="b" anchorCtr="0">
            <a:normAutofit/>
          </a:bodyPr>
          <a:lstStyle>
            <a:defPPr>
              <a:defRPr lang="en-US"/>
            </a:defPPr>
            <a:lvl1pPr marL="0" algn="l" defTabSz="685800" rtl="0" eaLnBrk="1" latinLnBrk="0" hangingPunct="1">
              <a:lnSpc>
                <a:spcPct val="90000"/>
              </a:lnSpc>
              <a:spcBef>
                <a:spcPct val="0"/>
              </a:spcBef>
              <a:buNone/>
              <a:defRPr sz="135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buClrTx/>
              <a:buFontTx/>
            </a:pPr>
            <a:r>
              <a:rPr lang="en-GB" sz="1800" dirty="0">
                <a:solidFill>
                  <a:schemeClr val="tx1">
                    <a:lumMod val="75000"/>
                  </a:schemeClr>
                </a:solidFill>
              </a:rPr>
              <a:t>Supplier lightening talk</a:t>
            </a:r>
            <a:br>
              <a:rPr lang="en-GB" sz="1800" dirty="0"/>
            </a:br>
            <a:endParaRPr lang="en-US" sz="1200" dirty="0"/>
          </a:p>
        </p:txBody>
      </p:sp>
    </p:spTree>
    <p:extLst>
      <p:ext uri="{BB962C8B-B14F-4D97-AF65-F5344CB8AC3E}">
        <p14:creationId xmlns:p14="http://schemas.microsoft.com/office/powerpoint/2010/main" val="21829108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1"/>
        <p:cNvGrpSpPr/>
        <p:nvPr/>
      </p:nvGrpSpPr>
      <p:grpSpPr>
        <a:xfrm>
          <a:off x="0" y="0"/>
          <a:ext cx="0" cy="0"/>
          <a:chOff x="0" y="0"/>
          <a:chExt cx="0" cy="0"/>
        </a:xfrm>
      </p:grpSpPr>
      <p:sp>
        <p:nvSpPr>
          <p:cNvPr id="132" name="Google Shape;132;p30"/>
          <p:cNvSpPr txBox="1">
            <a:spLocks noGrp="1"/>
          </p:cNvSpPr>
          <p:nvPr>
            <p:ph type="ctrTitle"/>
          </p:nvPr>
        </p:nvSpPr>
        <p:spPr>
          <a:xfrm>
            <a:off x="849105" y="179460"/>
            <a:ext cx="6955200" cy="2808000"/>
          </a:xfrm>
          <a:prstGeom prst="rect">
            <a:avLst/>
          </a:prstGeom>
          <a:noFill/>
          <a:ln>
            <a:noFill/>
          </a:ln>
        </p:spPr>
        <p:txBody>
          <a:bodyPr spcFirstLastPara="1" wrap="square" lIns="82283" tIns="82283" rIns="82283" bIns="82283"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GB" sz="3240">
                <a:solidFill>
                  <a:srgbClr val="FFFFFF"/>
                </a:solidFill>
              </a:rPr>
              <a:t>Domestic </a:t>
            </a:r>
            <a:r>
              <a:rPr lang="en-GB" sz="3240" b="1" i="0" u="none" strike="noStrike" cap="none">
                <a:solidFill>
                  <a:srgbClr val="FFFFFF"/>
                </a:solidFill>
                <a:latin typeface="Open Sans"/>
                <a:ea typeface="Open Sans"/>
                <a:cs typeface="Open Sans"/>
                <a:sym typeface="Open Sans"/>
              </a:rPr>
              <a:t>Supplier Liaison </a:t>
            </a:r>
            <a:endParaRPr sz="3240" b="1" i="0" u="none" strike="noStrike" cap="none">
              <a:solidFill>
                <a:srgbClr val="FFFFFF"/>
              </a:solidFill>
              <a:latin typeface="Open Sans"/>
              <a:ea typeface="Open Sans"/>
              <a:cs typeface="Open Sans"/>
              <a:sym typeface="Open Sans"/>
            </a:endParaRPr>
          </a:p>
          <a:p>
            <a:pPr marL="0" marR="0" lvl="0" indent="0" algn="l" rtl="0">
              <a:lnSpc>
                <a:spcPct val="100000"/>
              </a:lnSpc>
              <a:spcBef>
                <a:spcPts val="0"/>
              </a:spcBef>
              <a:spcAft>
                <a:spcPts val="0"/>
              </a:spcAft>
              <a:buClr>
                <a:schemeClr val="dk1"/>
              </a:buClr>
              <a:buSzPts val="1400"/>
              <a:buFont typeface="Arial"/>
              <a:buNone/>
            </a:pPr>
            <a:endParaRPr sz="3240">
              <a:solidFill>
                <a:srgbClr val="FFFFFF"/>
              </a:solidFill>
            </a:endParaRPr>
          </a:p>
          <a:p>
            <a:pPr marL="0" marR="0" lvl="0" indent="0" algn="l" rtl="0">
              <a:lnSpc>
                <a:spcPct val="100000"/>
              </a:lnSpc>
              <a:spcBef>
                <a:spcPts val="0"/>
              </a:spcBef>
              <a:spcAft>
                <a:spcPts val="0"/>
              </a:spcAft>
              <a:buClr>
                <a:schemeClr val="dk1"/>
              </a:buClr>
              <a:buSzPts val="1400"/>
              <a:buFont typeface="Arial"/>
              <a:buNone/>
            </a:pPr>
            <a:r>
              <a:rPr lang="en-GB" sz="3240">
                <a:solidFill>
                  <a:srgbClr val="FFFFFF"/>
                </a:solidFill>
              </a:rPr>
              <a:t>November 2023</a:t>
            </a:r>
            <a:endParaRPr/>
          </a:p>
          <a:p>
            <a:pPr marL="0" marR="0" lvl="0" indent="0" algn="l" rtl="0">
              <a:lnSpc>
                <a:spcPct val="100000"/>
              </a:lnSpc>
              <a:spcBef>
                <a:spcPts val="0"/>
              </a:spcBef>
              <a:spcAft>
                <a:spcPts val="0"/>
              </a:spcAft>
              <a:buClr>
                <a:srgbClr val="FCBB69"/>
              </a:buClr>
              <a:buSzPts val="1400"/>
              <a:buFont typeface="Open Sans"/>
              <a:buNone/>
            </a:pPr>
            <a:endParaRPr sz="3240" b="1" i="0" u="none" strike="noStrike" cap="none">
              <a:solidFill>
                <a:srgbClr val="FCBB69"/>
              </a:solidFill>
              <a:latin typeface="Open Sans"/>
              <a:ea typeface="Open Sans"/>
              <a:cs typeface="Open Sans"/>
              <a:sym typeface="Open Sans"/>
            </a:endParaRPr>
          </a:p>
        </p:txBody>
      </p:sp>
      <p:pic>
        <p:nvPicPr>
          <p:cNvPr id="133" name="Google Shape;133;p30"/>
          <p:cNvPicPr preferRelativeResize="0"/>
          <p:nvPr/>
        </p:nvPicPr>
        <p:blipFill rotWithShape="1">
          <a:blip r:embed="rId3">
            <a:alphaModFix/>
          </a:blip>
          <a:srcRect l="20654" t="8814" r="24412" b="10246"/>
          <a:stretch/>
        </p:blipFill>
        <p:spPr>
          <a:xfrm>
            <a:off x="1501246" y="3797618"/>
            <a:ext cx="1105469" cy="885263"/>
          </a:xfrm>
          <a:prstGeom prst="rect">
            <a:avLst/>
          </a:prstGeom>
          <a:noFill/>
          <a:ln>
            <a:noFill/>
          </a:ln>
          <a:effectLst>
            <a:outerShdw dist="19050" dir="5400000" algn="bl" rotWithShape="0">
              <a:srgbClr val="F6B26B">
                <a:alpha val="50000"/>
              </a:srgbClr>
            </a:outerShdw>
          </a:effectLst>
        </p:spPr>
      </p:pic>
      <p:sp>
        <p:nvSpPr>
          <p:cNvPr id="134" name="Google Shape;134;p30"/>
          <p:cNvSpPr txBox="1">
            <a:spLocks noGrp="1"/>
          </p:cNvSpPr>
          <p:nvPr>
            <p:ph type="subTitle" idx="1"/>
          </p:nvPr>
        </p:nvSpPr>
        <p:spPr>
          <a:xfrm>
            <a:off x="5351772" y="3731148"/>
            <a:ext cx="3007800" cy="1207710"/>
          </a:xfrm>
          <a:prstGeom prst="rect">
            <a:avLst/>
          </a:prstGeom>
          <a:noFill/>
          <a:ln>
            <a:noFill/>
          </a:ln>
        </p:spPr>
        <p:txBody>
          <a:bodyPr spcFirstLastPara="1" wrap="square" lIns="82283" tIns="82283" rIns="82283" bIns="82283" anchor="b" anchorCtr="0">
            <a:noAutofit/>
          </a:bodyPr>
          <a:lstStyle/>
          <a:p>
            <a:pPr marL="0" marR="0" lvl="0" indent="0" algn="l" rtl="0">
              <a:lnSpc>
                <a:spcPct val="100000"/>
              </a:lnSpc>
              <a:spcBef>
                <a:spcPts val="0"/>
              </a:spcBef>
              <a:spcAft>
                <a:spcPts val="0"/>
              </a:spcAft>
              <a:buClr>
                <a:srgbClr val="004888"/>
              </a:buClr>
              <a:buSzPts val="1400"/>
              <a:buFont typeface="Open Sans"/>
              <a:buNone/>
            </a:pPr>
            <a:endParaRPr sz="1980" b="0" i="0" u="none" strike="noStrike" cap="none">
              <a:solidFill>
                <a:srgbClr val="004888"/>
              </a:solidFill>
              <a:latin typeface="Open Sans"/>
              <a:ea typeface="Open Sans"/>
              <a:cs typeface="Open Sans"/>
              <a:sym typeface="Open Sans"/>
            </a:endParaRPr>
          </a:p>
          <a:p>
            <a:pPr marL="0" marR="0" lvl="0" indent="0" algn="l" rtl="0">
              <a:lnSpc>
                <a:spcPct val="100000"/>
              </a:lnSpc>
              <a:spcBef>
                <a:spcPts val="540"/>
              </a:spcBef>
              <a:spcAft>
                <a:spcPts val="0"/>
              </a:spcAft>
              <a:buClr>
                <a:srgbClr val="004888"/>
              </a:buClr>
              <a:buSzPts val="1400"/>
              <a:buFont typeface="Open Sans"/>
              <a:buNone/>
            </a:pPr>
            <a:endParaRPr sz="1980"/>
          </a:p>
          <a:p>
            <a:pPr marL="0" marR="0" lvl="0" indent="0" algn="l" rtl="0">
              <a:lnSpc>
                <a:spcPct val="100000"/>
              </a:lnSpc>
              <a:spcBef>
                <a:spcPts val="540"/>
              </a:spcBef>
              <a:spcAft>
                <a:spcPts val="0"/>
              </a:spcAft>
              <a:buClr>
                <a:srgbClr val="004888"/>
              </a:buClr>
              <a:buSzPts val="1400"/>
              <a:buFont typeface="Open Sans"/>
              <a:buNone/>
            </a:pPr>
            <a:endParaRPr sz="1980"/>
          </a:p>
          <a:p>
            <a:pPr marL="0" marR="0" lvl="0" indent="0" algn="l" rtl="0">
              <a:lnSpc>
                <a:spcPct val="100000"/>
              </a:lnSpc>
              <a:spcBef>
                <a:spcPts val="540"/>
              </a:spcBef>
              <a:spcAft>
                <a:spcPts val="0"/>
              </a:spcAft>
              <a:buClr>
                <a:srgbClr val="004888"/>
              </a:buClr>
              <a:buSzPts val="1400"/>
              <a:buFont typeface="Open Sans"/>
              <a:buNone/>
            </a:pPr>
            <a:r>
              <a:rPr lang="en-GB" sz="1980"/>
              <a:t>Citizens Advice </a:t>
            </a:r>
            <a:endParaRPr sz="1980"/>
          </a:p>
        </p:txBody>
      </p:sp>
    </p:spTree>
    <p:extLst>
      <p:ext uri="{BB962C8B-B14F-4D97-AF65-F5344CB8AC3E}">
        <p14:creationId xmlns:p14="http://schemas.microsoft.com/office/powerpoint/2010/main" val="9982933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Marcador de posición de imagen 16" descr="Un molino de viento en un campo&#10;&#10;Descripción generada automáticamente">
            <a:extLst>
              <a:ext uri="{FF2B5EF4-FFF2-40B4-BE49-F238E27FC236}">
                <a16:creationId xmlns:a16="http://schemas.microsoft.com/office/drawing/2014/main" id="{9A278033-B49D-2EFC-6E3A-B742698FD94E}"/>
              </a:ext>
            </a:extLst>
          </p:cNvPr>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t="52" b="52"/>
          <a:stretch/>
        </p:blipFill>
        <p:spPr/>
      </p:pic>
      <p:sp>
        <p:nvSpPr>
          <p:cNvPr id="3" name="Título 2">
            <a:extLst>
              <a:ext uri="{FF2B5EF4-FFF2-40B4-BE49-F238E27FC236}">
                <a16:creationId xmlns:a16="http://schemas.microsoft.com/office/drawing/2014/main" id="{A82F0AFA-EBD6-57B5-AA39-A7F6138F11BC}"/>
              </a:ext>
            </a:extLst>
          </p:cNvPr>
          <p:cNvSpPr>
            <a:spLocks noGrp="1"/>
          </p:cNvSpPr>
          <p:nvPr>
            <p:ph type="title"/>
          </p:nvPr>
        </p:nvSpPr>
        <p:spPr>
          <a:xfrm>
            <a:off x="290147" y="2463738"/>
            <a:ext cx="5712236" cy="710537"/>
          </a:xfrm>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4000" dirty="0">
                <a:solidFill>
                  <a:schemeClr val="bg1"/>
                </a:solidFill>
              </a:rPr>
              <a:t>ECO4 / GBIS </a:t>
            </a:r>
          </a:p>
        </p:txBody>
      </p:sp>
      <p:sp>
        <p:nvSpPr>
          <p:cNvPr id="8" name="TextBox 7">
            <a:extLst>
              <a:ext uri="{FF2B5EF4-FFF2-40B4-BE49-F238E27FC236}">
                <a16:creationId xmlns:a16="http://schemas.microsoft.com/office/drawing/2014/main" id="{B0468876-5B44-C656-6479-C073988C4F57}"/>
              </a:ext>
            </a:extLst>
          </p:cNvPr>
          <p:cNvSpPr txBox="1"/>
          <p:nvPr/>
        </p:nvSpPr>
        <p:spPr>
          <a:xfrm>
            <a:off x="7132321" y="4841082"/>
            <a:ext cx="1705005" cy="179369"/>
          </a:xfrm>
          <a:prstGeom prst="rect">
            <a:avLst/>
          </a:prstGeom>
          <a:noFill/>
        </p:spPr>
        <p:txBody>
          <a:bodyPr wrap="square" lIns="0" tIns="0" rIns="0" bIns="0" rtlCol="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fld id="{1B17403E-730C-A64A-9D2E-5499EE53F5FE}" type="datetime1">
              <a:rPr lang="en-GB" sz="1125" smtClean="0">
                <a:solidFill>
                  <a:schemeClr val="bg1"/>
                </a:solidFill>
                <a:latin typeface="IberPangea Text Light" panose="020B0404000000000000" pitchFamily="34" charset="0"/>
                <a:ea typeface="IberPangea Text Light" panose="020B0404000000000000" pitchFamily="34" charset="0"/>
                <a:cs typeface="IberPangea Text Light" panose="020B0404000000000000" pitchFamily="34" charset="0"/>
              </a:rPr>
              <a:t>22/11/2023</a:t>
            </a:fld>
            <a:endParaRPr lang="en-US" sz="1125">
              <a:solidFill>
                <a:schemeClr val="bg1"/>
              </a:solidFill>
              <a:latin typeface="IberPangea Text Light" panose="020B0404000000000000" pitchFamily="34" charset="0"/>
              <a:ea typeface="IberPangea Text Light" panose="020B0404000000000000" pitchFamily="34" charset="0"/>
              <a:cs typeface="IberPangea Text Light" panose="020B0404000000000000" pitchFamily="34" charset="0"/>
            </a:endParaRPr>
          </a:p>
        </p:txBody>
      </p:sp>
      <p:grpSp>
        <p:nvGrpSpPr>
          <p:cNvPr id="4" name="Grupo 3">
            <a:extLst>
              <a:ext uri="{FF2B5EF4-FFF2-40B4-BE49-F238E27FC236}">
                <a16:creationId xmlns:a16="http://schemas.microsoft.com/office/drawing/2014/main" id="{58DC0921-2914-C6BB-8CE9-38903EA2C5B0}"/>
              </a:ext>
            </a:extLst>
          </p:cNvPr>
          <p:cNvGrpSpPr/>
          <p:nvPr/>
        </p:nvGrpSpPr>
        <p:grpSpPr>
          <a:xfrm>
            <a:off x="7681532" y="293069"/>
            <a:ext cx="1156221" cy="197088"/>
            <a:chOff x="858380" y="3171155"/>
            <a:chExt cx="4884170" cy="832550"/>
          </a:xfrm>
          <a:solidFill>
            <a:schemeClr val="bg1"/>
          </a:solidFill>
        </p:grpSpPr>
        <p:sp>
          <p:nvSpPr>
            <p:cNvPr id="5" name="Forma libre: forma 4">
              <a:extLst>
                <a:ext uri="{FF2B5EF4-FFF2-40B4-BE49-F238E27FC236}">
                  <a16:creationId xmlns:a16="http://schemas.microsoft.com/office/drawing/2014/main" id="{37C6DE52-4183-963C-0F9E-283EFD88276A}"/>
                </a:ext>
              </a:extLst>
            </p:cNvPr>
            <p:cNvSpPr/>
            <p:nvPr/>
          </p:nvSpPr>
          <p:spPr>
            <a:xfrm>
              <a:off x="1915669" y="3359536"/>
              <a:ext cx="348035" cy="455921"/>
            </a:xfrm>
            <a:custGeom>
              <a:avLst/>
              <a:gdLst>
                <a:gd name="connsiteX0" fmla="*/ 289273 w 348035"/>
                <a:gd name="connsiteY0" fmla="*/ 231495 h 455921"/>
                <a:gd name="connsiteX1" fmla="*/ 215038 w 348035"/>
                <a:gd name="connsiteY1" fmla="*/ 201494 h 455921"/>
                <a:gd name="connsiteX2" fmla="*/ 160737 w 348035"/>
                <a:gd name="connsiteY2" fmla="*/ 186961 h 455921"/>
                <a:gd name="connsiteX3" fmla="*/ 102602 w 348035"/>
                <a:gd name="connsiteY3" fmla="*/ 162027 h 455921"/>
                <a:gd name="connsiteX4" fmla="*/ 82402 w 348035"/>
                <a:gd name="connsiteY4" fmla="*/ 119393 h 455921"/>
                <a:gd name="connsiteX5" fmla="*/ 107369 w 348035"/>
                <a:gd name="connsiteY5" fmla="*/ 75825 h 455921"/>
                <a:gd name="connsiteX6" fmla="*/ 174037 w 348035"/>
                <a:gd name="connsiteY6" fmla="*/ 59391 h 455921"/>
                <a:gd name="connsiteX7" fmla="*/ 242538 w 348035"/>
                <a:gd name="connsiteY7" fmla="*/ 77392 h 455921"/>
                <a:gd name="connsiteX8" fmla="*/ 282539 w 348035"/>
                <a:gd name="connsiteY8" fmla="*/ 133293 h 455921"/>
                <a:gd name="connsiteX9" fmla="*/ 340007 w 348035"/>
                <a:gd name="connsiteY9" fmla="*/ 111826 h 455921"/>
                <a:gd name="connsiteX10" fmla="*/ 305906 w 348035"/>
                <a:gd name="connsiteY10" fmla="*/ 50225 h 455921"/>
                <a:gd name="connsiteX11" fmla="*/ 249239 w 348035"/>
                <a:gd name="connsiteY11" fmla="*/ 12990 h 455921"/>
                <a:gd name="connsiteX12" fmla="*/ 173137 w 348035"/>
                <a:gd name="connsiteY12" fmla="*/ 23 h 455921"/>
                <a:gd name="connsiteX13" fmla="*/ 90069 w 348035"/>
                <a:gd name="connsiteY13" fmla="*/ 15824 h 455921"/>
                <a:gd name="connsiteX14" fmla="*/ 34501 w 348035"/>
                <a:gd name="connsiteY14" fmla="*/ 59725 h 455921"/>
                <a:gd name="connsiteX15" fmla="*/ 14500 w 348035"/>
                <a:gd name="connsiteY15" fmla="*/ 124459 h 455921"/>
                <a:gd name="connsiteX16" fmla="*/ 66901 w 348035"/>
                <a:gd name="connsiteY16" fmla="*/ 219828 h 455921"/>
                <a:gd name="connsiteX17" fmla="*/ 131836 w 348035"/>
                <a:gd name="connsiteY17" fmla="*/ 247495 h 455921"/>
                <a:gd name="connsiteX18" fmla="*/ 186171 w 348035"/>
                <a:gd name="connsiteY18" fmla="*/ 261996 h 455921"/>
                <a:gd name="connsiteX19" fmla="*/ 241105 w 348035"/>
                <a:gd name="connsiteY19" fmla="*/ 280963 h 455921"/>
                <a:gd name="connsiteX20" fmla="*/ 271739 w 348035"/>
                <a:gd name="connsiteY20" fmla="*/ 303997 h 455921"/>
                <a:gd name="connsiteX21" fmla="*/ 281539 w 348035"/>
                <a:gd name="connsiteY21" fmla="*/ 333997 h 455921"/>
                <a:gd name="connsiteX22" fmla="*/ 253739 w 348035"/>
                <a:gd name="connsiteY22" fmla="*/ 379498 h 455921"/>
                <a:gd name="connsiteX23" fmla="*/ 179204 w 348035"/>
                <a:gd name="connsiteY23" fmla="*/ 396532 h 455921"/>
                <a:gd name="connsiteX24" fmla="*/ 100569 w 348035"/>
                <a:gd name="connsiteY24" fmla="*/ 372865 h 455921"/>
                <a:gd name="connsiteX25" fmla="*/ 56668 w 348035"/>
                <a:gd name="connsiteY25" fmla="*/ 311897 h 455921"/>
                <a:gd name="connsiteX26" fmla="*/ 0 w 348035"/>
                <a:gd name="connsiteY26" fmla="*/ 335897 h 455921"/>
                <a:gd name="connsiteX27" fmla="*/ 36934 w 348035"/>
                <a:gd name="connsiteY27" fmla="*/ 399699 h 455921"/>
                <a:gd name="connsiteX28" fmla="*/ 98202 w 348035"/>
                <a:gd name="connsiteY28" fmla="*/ 441366 h 455921"/>
                <a:gd name="connsiteX29" fmla="*/ 179370 w 348035"/>
                <a:gd name="connsiteY29" fmla="*/ 455900 h 455921"/>
                <a:gd name="connsiteX30" fmla="*/ 269072 w 348035"/>
                <a:gd name="connsiteY30" fmla="*/ 439799 h 455921"/>
                <a:gd name="connsiteX31" fmla="*/ 327507 w 348035"/>
                <a:gd name="connsiteY31" fmla="*/ 395265 h 455921"/>
                <a:gd name="connsiteX32" fmla="*/ 348007 w 348035"/>
                <a:gd name="connsiteY32" fmla="*/ 328330 h 455921"/>
                <a:gd name="connsiteX33" fmla="*/ 333474 w 348035"/>
                <a:gd name="connsiteY33" fmla="*/ 273363 h 455921"/>
                <a:gd name="connsiteX34" fmla="*/ 289273 w 348035"/>
                <a:gd name="connsiteY34" fmla="*/ 231495 h 455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8035" h="455921">
                  <a:moveTo>
                    <a:pt x="289273" y="231495"/>
                  </a:moveTo>
                  <a:cubicBezTo>
                    <a:pt x="269672" y="219495"/>
                    <a:pt x="244928" y="209495"/>
                    <a:pt x="215038" y="201494"/>
                  </a:cubicBezTo>
                  <a:lnTo>
                    <a:pt x="160737" y="186961"/>
                  </a:lnTo>
                  <a:cubicBezTo>
                    <a:pt x="135469" y="179827"/>
                    <a:pt x="116092" y="171517"/>
                    <a:pt x="102602" y="162027"/>
                  </a:cubicBezTo>
                  <a:cubicBezTo>
                    <a:pt x="89112" y="152537"/>
                    <a:pt x="82378" y="138326"/>
                    <a:pt x="82402" y="119393"/>
                  </a:cubicBezTo>
                  <a:cubicBezTo>
                    <a:pt x="82402" y="101282"/>
                    <a:pt x="90725" y="86759"/>
                    <a:pt x="107369" y="75825"/>
                  </a:cubicBezTo>
                  <a:cubicBezTo>
                    <a:pt x="124013" y="64892"/>
                    <a:pt x="146236" y="59415"/>
                    <a:pt x="174037" y="59391"/>
                  </a:cubicBezTo>
                  <a:cubicBezTo>
                    <a:pt x="200548" y="59391"/>
                    <a:pt x="223381" y="65392"/>
                    <a:pt x="242538" y="77392"/>
                  </a:cubicBezTo>
                  <a:cubicBezTo>
                    <a:pt x="261696" y="89392"/>
                    <a:pt x="275029" y="108026"/>
                    <a:pt x="282539" y="133293"/>
                  </a:cubicBezTo>
                  <a:lnTo>
                    <a:pt x="340007" y="111826"/>
                  </a:lnTo>
                  <a:cubicBezTo>
                    <a:pt x="333510" y="88952"/>
                    <a:pt x="321843" y="67875"/>
                    <a:pt x="305906" y="50225"/>
                  </a:cubicBezTo>
                  <a:cubicBezTo>
                    <a:pt x="290129" y="33624"/>
                    <a:pt x="270739" y="20884"/>
                    <a:pt x="249239" y="12990"/>
                  </a:cubicBezTo>
                  <a:cubicBezTo>
                    <a:pt x="224881" y="4034"/>
                    <a:pt x="199084" y="-363"/>
                    <a:pt x="173137" y="23"/>
                  </a:cubicBezTo>
                  <a:cubicBezTo>
                    <a:pt x="141536" y="23"/>
                    <a:pt x="113846" y="5290"/>
                    <a:pt x="90069" y="15824"/>
                  </a:cubicBezTo>
                  <a:cubicBezTo>
                    <a:pt x="67871" y="25087"/>
                    <a:pt x="48651" y="40274"/>
                    <a:pt x="34501" y="59725"/>
                  </a:cubicBezTo>
                  <a:cubicBezTo>
                    <a:pt x="21137" y="78635"/>
                    <a:pt x="14134" y="101306"/>
                    <a:pt x="14500" y="124459"/>
                  </a:cubicBezTo>
                  <a:cubicBezTo>
                    <a:pt x="13357" y="163404"/>
                    <a:pt x="33414" y="199911"/>
                    <a:pt x="66901" y="219828"/>
                  </a:cubicBezTo>
                  <a:cubicBezTo>
                    <a:pt x="87065" y="232202"/>
                    <a:pt x="108946" y="241522"/>
                    <a:pt x="131836" y="247495"/>
                  </a:cubicBezTo>
                  <a:lnTo>
                    <a:pt x="186171" y="261996"/>
                  </a:lnTo>
                  <a:cubicBezTo>
                    <a:pt x="205044" y="266549"/>
                    <a:pt x="223441" y="272903"/>
                    <a:pt x="241105" y="280963"/>
                  </a:cubicBezTo>
                  <a:cubicBezTo>
                    <a:pt x="252972" y="286150"/>
                    <a:pt x="263462" y="294036"/>
                    <a:pt x="271739" y="303997"/>
                  </a:cubicBezTo>
                  <a:cubicBezTo>
                    <a:pt x="278269" y="312620"/>
                    <a:pt x="281723" y="323184"/>
                    <a:pt x="281539" y="333997"/>
                  </a:cubicBezTo>
                  <a:cubicBezTo>
                    <a:pt x="281539" y="352954"/>
                    <a:pt x="272272" y="368121"/>
                    <a:pt x="253739" y="379498"/>
                  </a:cubicBezTo>
                  <a:cubicBezTo>
                    <a:pt x="235205" y="390875"/>
                    <a:pt x="210361" y="396555"/>
                    <a:pt x="179204" y="396532"/>
                  </a:cubicBezTo>
                  <a:cubicBezTo>
                    <a:pt x="147626" y="396532"/>
                    <a:pt x="121412" y="388642"/>
                    <a:pt x="100569" y="372865"/>
                  </a:cubicBezTo>
                  <a:cubicBezTo>
                    <a:pt x="80048" y="357508"/>
                    <a:pt x="64725" y="336231"/>
                    <a:pt x="56668" y="311897"/>
                  </a:cubicBezTo>
                  <a:lnTo>
                    <a:pt x="0" y="335897"/>
                  </a:lnTo>
                  <a:cubicBezTo>
                    <a:pt x="7560" y="359581"/>
                    <a:pt x="20160" y="381348"/>
                    <a:pt x="36934" y="399699"/>
                  </a:cubicBezTo>
                  <a:cubicBezTo>
                    <a:pt x="53934" y="418052"/>
                    <a:pt x="74885" y="432299"/>
                    <a:pt x="98202" y="441366"/>
                  </a:cubicBezTo>
                  <a:cubicBezTo>
                    <a:pt x="124079" y="451363"/>
                    <a:pt x="151633" y="456297"/>
                    <a:pt x="179370" y="455900"/>
                  </a:cubicBezTo>
                  <a:cubicBezTo>
                    <a:pt x="213904" y="455900"/>
                    <a:pt x="243805" y="450533"/>
                    <a:pt x="269072" y="439799"/>
                  </a:cubicBezTo>
                  <a:cubicBezTo>
                    <a:pt x="294340" y="429066"/>
                    <a:pt x="313817" y="414222"/>
                    <a:pt x="327507" y="395265"/>
                  </a:cubicBezTo>
                  <a:cubicBezTo>
                    <a:pt x="341357" y="375738"/>
                    <a:pt x="348547" y="352264"/>
                    <a:pt x="348007" y="328330"/>
                  </a:cubicBezTo>
                  <a:cubicBezTo>
                    <a:pt x="348367" y="309013"/>
                    <a:pt x="343334" y="289980"/>
                    <a:pt x="333474" y="273363"/>
                  </a:cubicBezTo>
                  <a:cubicBezTo>
                    <a:pt x="322330" y="256049"/>
                    <a:pt x="307166" y="241685"/>
                    <a:pt x="289273" y="231495"/>
                  </a:cubicBezTo>
                  <a:close/>
                </a:path>
              </a:pathLst>
            </a:custGeom>
            <a:grpFill/>
            <a:ln w="3333"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s-ES" sz="1013"/>
            </a:p>
          </p:txBody>
        </p:sp>
        <p:sp>
          <p:nvSpPr>
            <p:cNvPr id="6" name="Forma libre: forma 5">
              <a:extLst>
                <a:ext uri="{FF2B5EF4-FFF2-40B4-BE49-F238E27FC236}">
                  <a16:creationId xmlns:a16="http://schemas.microsoft.com/office/drawing/2014/main" id="{7487E2CB-0B08-8BCA-C1F8-C47AEC32F0EA}"/>
                </a:ext>
              </a:extLst>
            </p:cNvPr>
            <p:cNvSpPr/>
            <p:nvPr/>
          </p:nvSpPr>
          <p:spPr>
            <a:xfrm>
              <a:off x="2287261" y="3481452"/>
              <a:ext cx="304555" cy="333403"/>
            </a:xfrm>
            <a:custGeom>
              <a:avLst/>
              <a:gdLst>
                <a:gd name="connsiteX0" fmla="*/ 91585 w 304555"/>
                <a:gd name="connsiteY0" fmla="*/ 84011 h 333403"/>
                <a:gd name="connsiteX1" fmla="*/ 122219 w 304555"/>
                <a:gd name="connsiteY1" fmla="*/ 62844 h 333403"/>
                <a:gd name="connsiteX2" fmla="*/ 158553 w 304555"/>
                <a:gd name="connsiteY2" fmla="*/ 55577 h 333403"/>
                <a:gd name="connsiteX3" fmla="*/ 213587 w 304555"/>
                <a:gd name="connsiteY3" fmla="*/ 70444 h 333403"/>
                <a:gd name="connsiteX4" fmla="*/ 251488 w 304555"/>
                <a:gd name="connsiteY4" fmla="*/ 121278 h 333403"/>
                <a:gd name="connsiteX5" fmla="*/ 304556 w 304555"/>
                <a:gd name="connsiteY5" fmla="*/ 96011 h 333403"/>
                <a:gd name="connsiteX6" fmla="*/ 268855 w 304555"/>
                <a:gd name="connsiteY6" fmla="*/ 40110 h 333403"/>
                <a:gd name="connsiteX7" fmla="*/ 217687 w 304555"/>
                <a:gd name="connsiteY7" fmla="*/ 9476 h 333403"/>
                <a:gd name="connsiteX8" fmla="*/ 158653 w 304555"/>
                <a:gd name="connsiteY8" fmla="*/ 9 h 333403"/>
                <a:gd name="connsiteX9" fmla="*/ 95785 w 304555"/>
                <a:gd name="connsiteY9" fmla="*/ 12009 h 333403"/>
                <a:gd name="connsiteX10" fmla="*/ 45284 w 304555"/>
                <a:gd name="connsiteY10" fmla="*/ 46110 h 333403"/>
                <a:gd name="connsiteX11" fmla="*/ 11683 w 304555"/>
                <a:gd name="connsiteY11" fmla="*/ 98911 h 333403"/>
                <a:gd name="connsiteX12" fmla="*/ 16 w 304555"/>
                <a:gd name="connsiteY12" fmla="*/ 166813 h 333403"/>
                <a:gd name="connsiteX13" fmla="*/ 20550 w 304555"/>
                <a:gd name="connsiteY13" fmla="*/ 253681 h 333403"/>
                <a:gd name="connsiteX14" fmla="*/ 76918 w 304555"/>
                <a:gd name="connsiteY14" fmla="*/ 312249 h 333403"/>
                <a:gd name="connsiteX15" fmla="*/ 158420 w 304555"/>
                <a:gd name="connsiteY15" fmla="*/ 333383 h 333403"/>
                <a:gd name="connsiteX16" fmla="*/ 217454 w 304555"/>
                <a:gd name="connsiteY16" fmla="*/ 323916 h 333403"/>
                <a:gd name="connsiteX17" fmla="*/ 268622 w 304555"/>
                <a:gd name="connsiteY17" fmla="*/ 292982 h 333403"/>
                <a:gd name="connsiteX18" fmla="*/ 304323 w 304555"/>
                <a:gd name="connsiteY18" fmla="*/ 237381 h 333403"/>
                <a:gd name="connsiteX19" fmla="*/ 251388 w 304555"/>
                <a:gd name="connsiteY19" fmla="*/ 212247 h 333403"/>
                <a:gd name="connsiteX20" fmla="*/ 213487 w 304555"/>
                <a:gd name="connsiteY20" fmla="*/ 262781 h 333403"/>
                <a:gd name="connsiteX21" fmla="*/ 158553 w 304555"/>
                <a:gd name="connsiteY21" fmla="*/ 277948 h 333403"/>
                <a:gd name="connsiteX22" fmla="*/ 110852 w 304555"/>
                <a:gd name="connsiteY22" fmla="*/ 265315 h 333403"/>
                <a:gd name="connsiteX23" fmla="*/ 76118 w 304555"/>
                <a:gd name="connsiteY23" fmla="*/ 227747 h 333403"/>
                <a:gd name="connsiteX24" fmla="*/ 63184 w 304555"/>
                <a:gd name="connsiteY24" fmla="*/ 166779 h 333403"/>
                <a:gd name="connsiteX25" fmla="*/ 70751 w 304555"/>
                <a:gd name="connsiteY25" fmla="*/ 118778 h 333403"/>
                <a:gd name="connsiteX26" fmla="*/ 91585 w 304555"/>
                <a:gd name="connsiteY26" fmla="*/ 84011 h 33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04555" h="333403">
                  <a:moveTo>
                    <a:pt x="91585" y="84011"/>
                  </a:moveTo>
                  <a:cubicBezTo>
                    <a:pt x="100215" y="74904"/>
                    <a:pt x="110649" y="67694"/>
                    <a:pt x="122219" y="62844"/>
                  </a:cubicBezTo>
                  <a:cubicBezTo>
                    <a:pt x="133722" y="58017"/>
                    <a:pt x="146076" y="55547"/>
                    <a:pt x="158553" y="55577"/>
                  </a:cubicBezTo>
                  <a:cubicBezTo>
                    <a:pt x="177937" y="55217"/>
                    <a:pt x="197021" y="60374"/>
                    <a:pt x="213587" y="70444"/>
                  </a:cubicBezTo>
                  <a:cubicBezTo>
                    <a:pt x="229588" y="80354"/>
                    <a:pt x="242221" y="97301"/>
                    <a:pt x="251488" y="121278"/>
                  </a:cubicBezTo>
                  <a:lnTo>
                    <a:pt x="304556" y="96011"/>
                  </a:lnTo>
                  <a:cubicBezTo>
                    <a:pt x="297349" y="74764"/>
                    <a:pt x="285099" y="55584"/>
                    <a:pt x="268855" y="40110"/>
                  </a:cubicBezTo>
                  <a:cubicBezTo>
                    <a:pt x="254145" y="26410"/>
                    <a:pt x="236708" y="15973"/>
                    <a:pt x="217687" y="9476"/>
                  </a:cubicBezTo>
                  <a:cubicBezTo>
                    <a:pt x="198657" y="3126"/>
                    <a:pt x="178717" y="-74"/>
                    <a:pt x="158653" y="9"/>
                  </a:cubicBezTo>
                  <a:cubicBezTo>
                    <a:pt x="137106" y="-221"/>
                    <a:pt x="115732" y="3859"/>
                    <a:pt x="95785" y="12009"/>
                  </a:cubicBezTo>
                  <a:cubicBezTo>
                    <a:pt x="76831" y="19866"/>
                    <a:pt x="59654" y="31463"/>
                    <a:pt x="45284" y="46110"/>
                  </a:cubicBezTo>
                  <a:cubicBezTo>
                    <a:pt x="30513" y="61167"/>
                    <a:pt x="19067" y="79154"/>
                    <a:pt x="11683" y="98911"/>
                  </a:cubicBezTo>
                  <a:cubicBezTo>
                    <a:pt x="3666" y="120638"/>
                    <a:pt x="-287" y="143656"/>
                    <a:pt x="16" y="166813"/>
                  </a:cubicBezTo>
                  <a:cubicBezTo>
                    <a:pt x="16" y="199657"/>
                    <a:pt x="6860" y="228614"/>
                    <a:pt x="20550" y="253681"/>
                  </a:cubicBezTo>
                  <a:cubicBezTo>
                    <a:pt x="33607" y="278008"/>
                    <a:pt x="53107" y="298272"/>
                    <a:pt x="76918" y="312249"/>
                  </a:cubicBezTo>
                  <a:cubicBezTo>
                    <a:pt x="101672" y="326539"/>
                    <a:pt x="129839" y="333843"/>
                    <a:pt x="158420" y="333383"/>
                  </a:cubicBezTo>
                  <a:cubicBezTo>
                    <a:pt x="178483" y="333483"/>
                    <a:pt x="198427" y="330283"/>
                    <a:pt x="217454" y="323916"/>
                  </a:cubicBezTo>
                  <a:cubicBezTo>
                    <a:pt x="236534" y="317399"/>
                    <a:pt x="253985" y="306849"/>
                    <a:pt x="268622" y="292982"/>
                  </a:cubicBezTo>
                  <a:cubicBezTo>
                    <a:pt x="284729" y="277512"/>
                    <a:pt x="296959" y="258465"/>
                    <a:pt x="304323" y="237381"/>
                  </a:cubicBezTo>
                  <a:lnTo>
                    <a:pt x="251388" y="212247"/>
                  </a:lnTo>
                  <a:cubicBezTo>
                    <a:pt x="242121" y="235848"/>
                    <a:pt x="229488" y="252691"/>
                    <a:pt x="213487" y="262781"/>
                  </a:cubicBezTo>
                  <a:cubicBezTo>
                    <a:pt x="197017" y="273018"/>
                    <a:pt x="177943" y="278285"/>
                    <a:pt x="158553" y="277948"/>
                  </a:cubicBezTo>
                  <a:cubicBezTo>
                    <a:pt x="141806" y="278092"/>
                    <a:pt x="125332" y="273728"/>
                    <a:pt x="110852" y="265315"/>
                  </a:cubicBezTo>
                  <a:cubicBezTo>
                    <a:pt x="95885" y="256415"/>
                    <a:pt x="83818" y="243368"/>
                    <a:pt x="76118" y="227747"/>
                  </a:cubicBezTo>
                  <a:cubicBezTo>
                    <a:pt x="67494" y="211124"/>
                    <a:pt x="63184" y="190803"/>
                    <a:pt x="63184" y="166779"/>
                  </a:cubicBezTo>
                  <a:cubicBezTo>
                    <a:pt x="62884" y="150459"/>
                    <a:pt x="65444" y="134215"/>
                    <a:pt x="70751" y="118778"/>
                  </a:cubicBezTo>
                  <a:cubicBezTo>
                    <a:pt x="75191" y="105861"/>
                    <a:pt x="82288" y="94018"/>
                    <a:pt x="91585" y="84011"/>
                  </a:cubicBezTo>
                  <a:close/>
                </a:path>
              </a:pathLst>
            </a:custGeom>
            <a:grpFill/>
            <a:ln w="3333"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s-ES" sz="1013"/>
            </a:p>
          </p:txBody>
        </p:sp>
        <p:sp>
          <p:nvSpPr>
            <p:cNvPr id="7" name="Forma libre: forma 6">
              <a:extLst>
                <a:ext uri="{FF2B5EF4-FFF2-40B4-BE49-F238E27FC236}">
                  <a16:creationId xmlns:a16="http://schemas.microsoft.com/office/drawing/2014/main" id="{E7B4B09F-A098-1C1D-C4BE-3B951DB2ED13}"/>
                </a:ext>
              </a:extLst>
            </p:cNvPr>
            <p:cNvSpPr/>
            <p:nvPr/>
          </p:nvSpPr>
          <p:spPr>
            <a:xfrm>
              <a:off x="2608072" y="3481431"/>
              <a:ext cx="325300" cy="334137"/>
            </a:xfrm>
            <a:custGeom>
              <a:avLst/>
              <a:gdLst>
                <a:gd name="connsiteX0" fmla="*/ 246283 w 325300"/>
                <a:gd name="connsiteY0" fmla="*/ 20865 h 334137"/>
                <a:gd name="connsiteX1" fmla="*/ 162281 w 325300"/>
                <a:gd name="connsiteY1" fmla="*/ 31 h 334137"/>
                <a:gd name="connsiteX2" fmla="*/ 97847 w 325300"/>
                <a:gd name="connsiteY2" fmla="*/ 12031 h 334137"/>
                <a:gd name="connsiteX3" fmla="*/ 46112 w 325300"/>
                <a:gd name="connsiteY3" fmla="*/ 46465 h 334137"/>
                <a:gd name="connsiteX4" fmla="*/ 12012 w 325300"/>
                <a:gd name="connsiteY4" fmla="*/ 99500 h 334137"/>
                <a:gd name="connsiteX5" fmla="*/ 11 w 325300"/>
                <a:gd name="connsiteY5" fmla="*/ 166768 h 334137"/>
                <a:gd name="connsiteX6" fmla="*/ 21179 w 325300"/>
                <a:gd name="connsiteY6" fmla="*/ 253936 h 334137"/>
                <a:gd name="connsiteX7" fmla="*/ 79280 w 325300"/>
                <a:gd name="connsiteY7" fmla="*/ 313004 h 334137"/>
                <a:gd name="connsiteX8" fmla="*/ 227383 w 325300"/>
                <a:gd name="connsiteY8" fmla="*/ 321838 h 334137"/>
                <a:gd name="connsiteX9" fmla="*/ 279184 w 325300"/>
                <a:gd name="connsiteY9" fmla="*/ 287404 h 334137"/>
                <a:gd name="connsiteX10" fmla="*/ 313285 w 325300"/>
                <a:gd name="connsiteY10" fmla="*/ 234669 h 334137"/>
                <a:gd name="connsiteX11" fmla="*/ 325285 w 325300"/>
                <a:gd name="connsiteY11" fmla="*/ 166768 h 334137"/>
                <a:gd name="connsiteX12" fmla="*/ 304151 w 325300"/>
                <a:gd name="connsiteY12" fmla="*/ 79299 h 334137"/>
                <a:gd name="connsiteX13" fmla="*/ 246283 w 325300"/>
                <a:gd name="connsiteY13" fmla="*/ 20865 h 334137"/>
                <a:gd name="connsiteX14" fmla="*/ 254484 w 325300"/>
                <a:gd name="connsiteY14" fmla="*/ 213502 h 334137"/>
                <a:gd name="connsiteX15" fmla="*/ 233650 w 325300"/>
                <a:gd name="connsiteY15" fmla="*/ 248569 h 334137"/>
                <a:gd name="connsiteX16" fmla="*/ 202082 w 325300"/>
                <a:gd name="connsiteY16" fmla="*/ 270337 h 334137"/>
                <a:gd name="connsiteX17" fmla="*/ 162281 w 325300"/>
                <a:gd name="connsiteY17" fmla="*/ 277937 h 334137"/>
                <a:gd name="connsiteX18" fmla="*/ 112047 w 325300"/>
                <a:gd name="connsiteY18" fmla="*/ 264603 h 334137"/>
                <a:gd name="connsiteX19" fmla="*/ 76680 w 325300"/>
                <a:gd name="connsiteY19" fmla="*/ 226402 h 334137"/>
                <a:gd name="connsiteX20" fmla="*/ 63746 w 325300"/>
                <a:gd name="connsiteY20" fmla="*/ 166701 h 334137"/>
                <a:gd name="connsiteX21" fmla="*/ 71013 w 325300"/>
                <a:gd name="connsiteY21" fmla="*/ 120033 h 334137"/>
                <a:gd name="connsiteX22" fmla="*/ 91547 w 325300"/>
                <a:gd name="connsiteY22" fmla="*/ 85299 h 334137"/>
                <a:gd name="connsiteX23" fmla="*/ 123114 w 325300"/>
                <a:gd name="connsiteY23" fmla="*/ 63499 h 334137"/>
                <a:gd name="connsiteX24" fmla="*/ 162281 w 325300"/>
                <a:gd name="connsiteY24" fmla="*/ 56232 h 334137"/>
                <a:gd name="connsiteX25" fmla="*/ 213749 w 325300"/>
                <a:gd name="connsiteY25" fmla="*/ 69566 h 334137"/>
                <a:gd name="connsiteX26" fmla="*/ 249117 w 325300"/>
                <a:gd name="connsiteY26" fmla="*/ 107466 h 334137"/>
                <a:gd name="connsiteX27" fmla="*/ 262050 w 325300"/>
                <a:gd name="connsiteY27" fmla="*/ 166834 h 334137"/>
                <a:gd name="connsiteX28" fmla="*/ 254484 w 325300"/>
                <a:gd name="connsiteY28" fmla="*/ 213502 h 334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25300" h="334137">
                  <a:moveTo>
                    <a:pt x="246283" y="20865"/>
                  </a:moveTo>
                  <a:cubicBezTo>
                    <a:pt x="220603" y="6654"/>
                    <a:pt x="191626" y="-533"/>
                    <a:pt x="162281" y="31"/>
                  </a:cubicBezTo>
                  <a:cubicBezTo>
                    <a:pt x="140228" y="-179"/>
                    <a:pt x="118344" y="3898"/>
                    <a:pt x="97847" y="12031"/>
                  </a:cubicBezTo>
                  <a:cubicBezTo>
                    <a:pt x="78406" y="19811"/>
                    <a:pt x="60793" y="31535"/>
                    <a:pt x="46112" y="46465"/>
                  </a:cubicBezTo>
                  <a:cubicBezTo>
                    <a:pt x="31239" y="61625"/>
                    <a:pt x="19632" y="79676"/>
                    <a:pt x="12012" y="99500"/>
                  </a:cubicBezTo>
                  <a:cubicBezTo>
                    <a:pt x="3825" y="120970"/>
                    <a:pt x="-245" y="143790"/>
                    <a:pt x="11" y="166768"/>
                  </a:cubicBezTo>
                  <a:cubicBezTo>
                    <a:pt x="11" y="199612"/>
                    <a:pt x="7068" y="228669"/>
                    <a:pt x="21179" y="253936"/>
                  </a:cubicBezTo>
                  <a:cubicBezTo>
                    <a:pt x="34712" y="278617"/>
                    <a:pt x="54826" y="299064"/>
                    <a:pt x="79280" y="313004"/>
                  </a:cubicBezTo>
                  <a:cubicBezTo>
                    <a:pt x="124921" y="337678"/>
                    <a:pt x="179135" y="340911"/>
                    <a:pt x="227383" y="321838"/>
                  </a:cubicBezTo>
                  <a:cubicBezTo>
                    <a:pt x="246767" y="313917"/>
                    <a:pt x="264380" y="302214"/>
                    <a:pt x="279184" y="287404"/>
                  </a:cubicBezTo>
                  <a:cubicBezTo>
                    <a:pt x="294101" y="272393"/>
                    <a:pt x="305715" y="254429"/>
                    <a:pt x="313285" y="234669"/>
                  </a:cubicBezTo>
                  <a:cubicBezTo>
                    <a:pt x="321512" y="212989"/>
                    <a:pt x="325582" y="189955"/>
                    <a:pt x="325285" y="166768"/>
                  </a:cubicBezTo>
                  <a:cubicBezTo>
                    <a:pt x="325285" y="133434"/>
                    <a:pt x="318242" y="104276"/>
                    <a:pt x="304151" y="79299"/>
                  </a:cubicBezTo>
                  <a:cubicBezTo>
                    <a:pt x="290611" y="54862"/>
                    <a:pt x="270587" y="34641"/>
                    <a:pt x="246283" y="20865"/>
                  </a:cubicBezTo>
                  <a:close/>
                  <a:moveTo>
                    <a:pt x="254484" y="213502"/>
                  </a:moveTo>
                  <a:cubicBezTo>
                    <a:pt x="249977" y="226479"/>
                    <a:pt x="242890" y="238406"/>
                    <a:pt x="233650" y="248569"/>
                  </a:cubicBezTo>
                  <a:cubicBezTo>
                    <a:pt x="224823" y="258020"/>
                    <a:pt x="214056" y="265446"/>
                    <a:pt x="202082" y="270337"/>
                  </a:cubicBezTo>
                  <a:cubicBezTo>
                    <a:pt x="189449" y="275480"/>
                    <a:pt x="175922" y="278063"/>
                    <a:pt x="162281" y="277937"/>
                  </a:cubicBezTo>
                  <a:cubicBezTo>
                    <a:pt x="144635" y="278147"/>
                    <a:pt x="127268" y="273537"/>
                    <a:pt x="112047" y="264603"/>
                  </a:cubicBezTo>
                  <a:cubicBezTo>
                    <a:pt x="96857" y="255503"/>
                    <a:pt x="84587" y="242246"/>
                    <a:pt x="76680" y="226402"/>
                  </a:cubicBezTo>
                  <a:cubicBezTo>
                    <a:pt x="68056" y="209779"/>
                    <a:pt x="63746" y="189878"/>
                    <a:pt x="63746" y="166701"/>
                  </a:cubicBezTo>
                  <a:cubicBezTo>
                    <a:pt x="63456" y="150841"/>
                    <a:pt x="65913" y="135054"/>
                    <a:pt x="71013" y="120033"/>
                  </a:cubicBezTo>
                  <a:cubicBezTo>
                    <a:pt x="75470" y="107200"/>
                    <a:pt x="82450" y="95389"/>
                    <a:pt x="91547" y="85299"/>
                  </a:cubicBezTo>
                  <a:cubicBezTo>
                    <a:pt x="100240" y="75689"/>
                    <a:pt x="111047" y="68226"/>
                    <a:pt x="123114" y="63499"/>
                  </a:cubicBezTo>
                  <a:cubicBezTo>
                    <a:pt x="135588" y="58609"/>
                    <a:pt x="148881" y="56142"/>
                    <a:pt x="162281" y="56232"/>
                  </a:cubicBezTo>
                  <a:cubicBezTo>
                    <a:pt x="180329" y="55915"/>
                    <a:pt x="198122" y="60525"/>
                    <a:pt x="213749" y="69566"/>
                  </a:cubicBezTo>
                  <a:cubicBezTo>
                    <a:pt x="228880" y="78606"/>
                    <a:pt x="241143" y="91746"/>
                    <a:pt x="249117" y="107466"/>
                  </a:cubicBezTo>
                  <a:cubicBezTo>
                    <a:pt x="257760" y="123910"/>
                    <a:pt x="262074" y="143700"/>
                    <a:pt x="262050" y="166834"/>
                  </a:cubicBezTo>
                  <a:cubicBezTo>
                    <a:pt x="262277" y="182715"/>
                    <a:pt x="259717" y="198508"/>
                    <a:pt x="254484" y="213502"/>
                  </a:cubicBezTo>
                  <a:close/>
                </a:path>
              </a:pathLst>
            </a:custGeom>
            <a:grpFill/>
            <a:ln w="3333"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s-ES" sz="1013"/>
            </a:p>
          </p:txBody>
        </p:sp>
        <p:sp>
          <p:nvSpPr>
            <p:cNvPr id="9" name="Forma libre: forma 8">
              <a:extLst>
                <a:ext uri="{FF2B5EF4-FFF2-40B4-BE49-F238E27FC236}">
                  <a16:creationId xmlns:a16="http://schemas.microsoft.com/office/drawing/2014/main" id="{AC62DD9D-8373-B337-82B4-FC98D5519DAD}"/>
                </a:ext>
              </a:extLst>
            </p:cNvPr>
            <p:cNvSpPr/>
            <p:nvPr/>
          </p:nvSpPr>
          <p:spPr>
            <a:xfrm>
              <a:off x="2932391" y="3382293"/>
              <a:ext cx="389074" cy="426609"/>
            </a:xfrm>
            <a:custGeom>
              <a:avLst/>
              <a:gdLst>
                <a:gd name="connsiteX0" fmla="*/ 315140 w 389074"/>
                <a:gd name="connsiteY0" fmla="*/ 0 h 426609"/>
                <a:gd name="connsiteX1" fmla="*/ 252639 w 389074"/>
                <a:gd name="connsiteY1" fmla="*/ 38067 h 426609"/>
                <a:gd name="connsiteX2" fmla="*/ 252639 w 389074"/>
                <a:gd name="connsiteY2" fmla="*/ 105636 h 426609"/>
                <a:gd name="connsiteX3" fmla="*/ 121803 w 389074"/>
                <a:gd name="connsiteY3" fmla="*/ 105636 h 426609"/>
                <a:gd name="connsiteX4" fmla="*/ 121803 w 389074"/>
                <a:gd name="connsiteY4" fmla="*/ 0 h 426609"/>
                <a:gd name="connsiteX5" fmla="*/ 59368 w 389074"/>
                <a:gd name="connsiteY5" fmla="*/ 38067 h 426609"/>
                <a:gd name="connsiteX6" fmla="*/ 59368 w 389074"/>
                <a:gd name="connsiteY6" fmla="*/ 105636 h 426609"/>
                <a:gd name="connsiteX7" fmla="*/ 0 w 389074"/>
                <a:gd name="connsiteY7" fmla="*/ 105636 h 426609"/>
                <a:gd name="connsiteX8" fmla="*/ 0 w 389074"/>
                <a:gd name="connsiteY8" fmla="*/ 157437 h 426609"/>
                <a:gd name="connsiteX9" fmla="*/ 59368 w 389074"/>
                <a:gd name="connsiteY9" fmla="*/ 157437 h 426609"/>
                <a:gd name="connsiteX10" fmla="*/ 59368 w 389074"/>
                <a:gd name="connsiteY10" fmla="*/ 327440 h 426609"/>
                <a:gd name="connsiteX11" fmla="*/ 70435 w 389074"/>
                <a:gd name="connsiteY11" fmla="*/ 379241 h 426609"/>
                <a:gd name="connsiteX12" fmla="*/ 102969 w 389074"/>
                <a:gd name="connsiteY12" fmla="*/ 414275 h 426609"/>
                <a:gd name="connsiteX13" fmla="*/ 156003 w 389074"/>
                <a:gd name="connsiteY13" fmla="*/ 426609 h 426609"/>
                <a:gd name="connsiteX14" fmla="*/ 195804 w 389074"/>
                <a:gd name="connsiteY14" fmla="*/ 426609 h 426609"/>
                <a:gd name="connsiteX15" fmla="*/ 195804 w 389074"/>
                <a:gd name="connsiteY15" fmla="*/ 372275 h 426609"/>
                <a:gd name="connsiteX16" fmla="*/ 162970 w 389074"/>
                <a:gd name="connsiteY16" fmla="*/ 372275 h 426609"/>
                <a:gd name="connsiteX17" fmla="*/ 131703 w 389074"/>
                <a:gd name="connsiteY17" fmla="*/ 359641 h 426609"/>
                <a:gd name="connsiteX18" fmla="*/ 121903 w 389074"/>
                <a:gd name="connsiteY18" fmla="*/ 322974 h 426609"/>
                <a:gd name="connsiteX19" fmla="*/ 121903 w 389074"/>
                <a:gd name="connsiteY19" fmla="*/ 157270 h 426609"/>
                <a:gd name="connsiteX20" fmla="*/ 252639 w 389074"/>
                <a:gd name="connsiteY20" fmla="*/ 157270 h 426609"/>
                <a:gd name="connsiteX21" fmla="*/ 252639 w 389074"/>
                <a:gd name="connsiteY21" fmla="*/ 327274 h 426609"/>
                <a:gd name="connsiteX22" fmla="*/ 263706 w 389074"/>
                <a:gd name="connsiteY22" fmla="*/ 379075 h 426609"/>
                <a:gd name="connsiteX23" fmla="*/ 296240 w 389074"/>
                <a:gd name="connsiteY23" fmla="*/ 414109 h 426609"/>
                <a:gd name="connsiteX24" fmla="*/ 349274 w 389074"/>
                <a:gd name="connsiteY24" fmla="*/ 426442 h 426609"/>
                <a:gd name="connsiteX25" fmla="*/ 389075 w 389074"/>
                <a:gd name="connsiteY25" fmla="*/ 426442 h 426609"/>
                <a:gd name="connsiteX26" fmla="*/ 389075 w 389074"/>
                <a:gd name="connsiteY26" fmla="*/ 372108 h 426609"/>
                <a:gd name="connsiteX27" fmla="*/ 356241 w 389074"/>
                <a:gd name="connsiteY27" fmla="*/ 372108 h 426609"/>
                <a:gd name="connsiteX28" fmla="*/ 324974 w 389074"/>
                <a:gd name="connsiteY28" fmla="*/ 359474 h 426609"/>
                <a:gd name="connsiteX29" fmla="*/ 315173 w 389074"/>
                <a:gd name="connsiteY29" fmla="*/ 322807 h 426609"/>
                <a:gd name="connsiteX30" fmla="*/ 315173 w 389074"/>
                <a:gd name="connsiteY30" fmla="*/ 157270 h 426609"/>
                <a:gd name="connsiteX31" fmla="*/ 389075 w 389074"/>
                <a:gd name="connsiteY31" fmla="*/ 157270 h 426609"/>
                <a:gd name="connsiteX32" fmla="*/ 389075 w 389074"/>
                <a:gd name="connsiteY32" fmla="*/ 105469 h 426609"/>
                <a:gd name="connsiteX33" fmla="*/ 315140 w 389074"/>
                <a:gd name="connsiteY33" fmla="*/ 105469 h 426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89074" h="426609">
                  <a:moveTo>
                    <a:pt x="315140" y="0"/>
                  </a:moveTo>
                  <a:lnTo>
                    <a:pt x="252639" y="38067"/>
                  </a:lnTo>
                  <a:lnTo>
                    <a:pt x="252639" y="105636"/>
                  </a:lnTo>
                  <a:lnTo>
                    <a:pt x="121803" y="105636"/>
                  </a:lnTo>
                  <a:lnTo>
                    <a:pt x="121803" y="0"/>
                  </a:lnTo>
                  <a:lnTo>
                    <a:pt x="59368" y="38067"/>
                  </a:lnTo>
                  <a:lnTo>
                    <a:pt x="59368" y="105636"/>
                  </a:lnTo>
                  <a:lnTo>
                    <a:pt x="0" y="105636"/>
                  </a:lnTo>
                  <a:lnTo>
                    <a:pt x="0" y="157437"/>
                  </a:lnTo>
                  <a:lnTo>
                    <a:pt x="59368" y="157437"/>
                  </a:lnTo>
                  <a:lnTo>
                    <a:pt x="59368" y="327440"/>
                  </a:lnTo>
                  <a:cubicBezTo>
                    <a:pt x="59051" y="345327"/>
                    <a:pt x="62838" y="363048"/>
                    <a:pt x="70435" y="379241"/>
                  </a:cubicBezTo>
                  <a:cubicBezTo>
                    <a:pt x="77421" y="393985"/>
                    <a:pt x="88782" y="406219"/>
                    <a:pt x="102969" y="414275"/>
                  </a:cubicBezTo>
                  <a:cubicBezTo>
                    <a:pt x="117259" y="422519"/>
                    <a:pt x="134936" y="426632"/>
                    <a:pt x="156003" y="426609"/>
                  </a:cubicBezTo>
                  <a:lnTo>
                    <a:pt x="195804" y="426609"/>
                  </a:lnTo>
                  <a:lnTo>
                    <a:pt x="195804" y="372275"/>
                  </a:lnTo>
                  <a:lnTo>
                    <a:pt x="162970" y="372275"/>
                  </a:lnTo>
                  <a:cubicBezTo>
                    <a:pt x="148636" y="372275"/>
                    <a:pt x="138213" y="368064"/>
                    <a:pt x="131703" y="359641"/>
                  </a:cubicBezTo>
                  <a:cubicBezTo>
                    <a:pt x="125193" y="351217"/>
                    <a:pt x="121926" y="338997"/>
                    <a:pt x="121903" y="322974"/>
                  </a:cubicBezTo>
                  <a:lnTo>
                    <a:pt x="121903" y="157270"/>
                  </a:lnTo>
                  <a:lnTo>
                    <a:pt x="252639" y="157270"/>
                  </a:lnTo>
                  <a:lnTo>
                    <a:pt x="252639" y="327274"/>
                  </a:lnTo>
                  <a:cubicBezTo>
                    <a:pt x="252322" y="345161"/>
                    <a:pt x="256109" y="362881"/>
                    <a:pt x="263706" y="379075"/>
                  </a:cubicBezTo>
                  <a:cubicBezTo>
                    <a:pt x="270692" y="393818"/>
                    <a:pt x="282052" y="406052"/>
                    <a:pt x="296240" y="414109"/>
                  </a:cubicBezTo>
                  <a:cubicBezTo>
                    <a:pt x="310530" y="422352"/>
                    <a:pt x="328207" y="426466"/>
                    <a:pt x="349274" y="426442"/>
                  </a:cubicBezTo>
                  <a:lnTo>
                    <a:pt x="389075" y="426442"/>
                  </a:lnTo>
                  <a:lnTo>
                    <a:pt x="389075" y="372108"/>
                  </a:lnTo>
                  <a:lnTo>
                    <a:pt x="356241" y="372108"/>
                  </a:lnTo>
                  <a:cubicBezTo>
                    <a:pt x="341907" y="372108"/>
                    <a:pt x="331484" y="367898"/>
                    <a:pt x="324974" y="359474"/>
                  </a:cubicBezTo>
                  <a:cubicBezTo>
                    <a:pt x="318463" y="351051"/>
                    <a:pt x="315197" y="338831"/>
                    <a:pt x="315173" y="322807"/>
                  </a:cubicBezTo>
                  <a:lnTo>
                    <a:pt x="315173" y="157270"/>
                  </a:lnTo>
                  <a:lnTo>
                    <a:pt x="389075" y="157270"/>
                  </a:lnTo>
                  <a:lnTo>
                    <a:pt x="389075" y="105469"/>
                  </a:lnTo>
                  <a:lnTo>
                    <a:pt x="315140" y="105469"/>
                  </a:lnTo>
                  <a:close/>
                </a:path>
              </a:pathLst>
            </a:custGeom>
            <a:grpFill/>
            <a:ln w="3333"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s-ES" sz="1013"/>
            </a:p>
          </p:txBody>
        </p:sp>
        <p:sp>
          <p:nvSpPr>
            <p:cNvPr id="10" name="Forma libre: forma 9">
              <a:extLst>
                <a:ext uri="{FF2B5EF4-FFF2-40B4-BE49-F238E27FC236}">
                  <a16:creationId xmlns:a16="http://schemas.microsoft.com/office/drawing/2014/main" id="{6FE841C4-9F54-A585-F7BD-884839F25D08}"/>
                </a:ext>
              </a:extLst>
            </p:cNvPr>
            <p:cNvSpPr/>
            <p:nvPr/>
          </p:nvSpPr>
          <p:spPr>
            <a:xfrm>
              <a:off x="3363766" y="3487762"/>
              <a:ext cx="61901" cy="320840"/>
            </a:xfrm>
            <a:custGeom>
              <a:avLst/>
              <a:gdLst>
                <a:gd name="connsiteX0" fmla="*/ 0 w 61901"/>
                <a:gd name="connsiteY0" fmla="*/ 0 h 320840"/>
                <a:gd name="connsiteX1" fmla="*/ 61901 w 61901"/>
                <a:gd name="connsiteY1" fmla="*/ 0 h 320840"/>
                <a:gd name="connsiteX2" fmla="*/ 61901 w 61901"/>
                <a:gd name="connsiteY2" fmla="*/ 320840 h 320840"/>
                <a:gd name="connsiteX3" fmla="*/ 0 w 61901"/>
                <a:gd name="connsiteY3" fmla="*/ 320840 h 320840"/>
              </a:gdLst>
              <a:ahLst/>
              <a:cxnLst>
                <a:cxn ang="0">
                  <a:pos x="connsiteX0" y="connsiteY0"/>
                </a:cxn>
                <a:cxn ang="0">
                  <a:pos x="connsiteX1" y="connsiteY1"/>
                </a:cxn>
                <a:cxn ang="0">
                  <a:pos x="connsiteX2" y="connsiteY2"/>
                </a:cxn>
                <a:cxn ang="0">
                  <a:pos x="connsiteX3" y="connsiteY3"/>
                </a:cxn>
              </a:cxnLst>
              <a:rect l="l" t="t" r="r" b="b"/>
              <a:pathLst>
                <a:path w="61901" h="320840">
                  <a:moveTo>
                    <a:pt x="0" y="0"/>
                  </a:moveTo>
                  <a:lnTo>
                    <a:pt x="61901" y="0"/>
                  </a:lnTo>
                  <a:lnTo>
                    <a:pt x="61901" y="320840"/>
                  </a:lnTo>
                  <a:lnTo>
                    <a:pt x="0" y="320840"/>
                  </a:lnTo>
                  <a:close/>
                </a:path>
              </a:pathLst>
            </a:custGeom>
            <a:grpFill/>
            <a:ln w="3333"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s-ES" sz="1013"/>
            </a:p>
          </p:txBody>
        </p:sp>
        <p:sp>
          <p:nvSpPr>
            <p:cNvPr id="12" name="Forma libre: forma 11">
              <a:extLst>
                <a:ext uri="{FF2B5EF4-FFF2-40B4-BE49-F238E27FC236}">
                  <a16:creationId xmlns:a16="http://schemas.microsoft.com/office/drawing/2014/main" id="{F8BAEB00-8509-275B-CB2A-643C81FA0AEF}"/>
                </a:ext>
              </a:extLst>
            </p:cNvPr>
            <p:cNvSpPr/>
            <p:nvPr/>
          </p:nvSpPr>
          <p:spPr>
            <a:xfrm>
              <a:off x="3352355" y="3351978"/>
              <a:ext cx="85223" cy="81495"/>
            </a:xfrm>
            <a:custGeom>
              <a:avLst/>
              <a:gdLst>
                <a:gd name="connsiteX0" fmla="*/ 72679 w 85223"/>
                <a:gd name="connsiteY0" fmla="*/ 11048 h 81495"/>
                <a:gd name="connsiteX1" fmla="*/ 42345 w 85223"/>
                <a:gd name="connsiteY1" fmla="*/ 14 h 81495"/>
                <a:gd name="connsiteX2" fmla="*/ 12344 w 85223"/>
                <a:gd name="connsiteY2" fmla="*/ 11048 h 81495"/>
                <a:gd name="connsiteX3" fmla="*/ 44 w 85223"/>
                <a:gd name="connsiteY3" fmla="*/ 41048 h 81495"/>
                <a:gd name="connsiteX4" fmla="*/ 12344 w 85223"/>
                <a:gd name="connsiteY4" fmla="*/ 70415 h 81495"/>
                <a:gd name="connsiteX5" fmla="*/ 42345 w 85223"/>
                <a:gd name="connsiteY5" fmla="*/ 81482 h 81495"/>
                <a:gd name="connsiteX6" fmla="*/ 72679 w 85223"/>
                <a:gd name="connsiteY6" fmla="*/ 70415 h 81495"/>
                <a:gd name="connsiteX7" fmla="*/ 85179 w 85223"/>
                <a:gd name="connsiteY7" fmla="*/ 41048 h 81495"/>
                <a:gd name="connsiteX8" fmla="*/ 72679 w 85223"/>
                <a:gd name="connsiteY8" fmla="*/ 11048 h 81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223" h="81495">
                  <a:moveTo>
                    <a:pt x="72679" y="11048"/>
                  </a:moveTo>
                  <a:cubicBezTo>
                    <a:pt x="64302" y="3707"/>
                    <a:pt x="53482" y="-229"/>
                    <a:pt x="42345" y="14"/>
                  </a:cubicBezTo>
                  <a:cubicBezTo>
                    <a:pt x="31305" y="-266"/>
                    <a:pt x="20574" y="3681"/>
                    <a:pt x="12344" y="11048"/>
                  </a:cubicBezTo>
                  <a:cubicBezTo>
                    <a:pt x="4004" y="18734"/>
                    <a:pt x="-499" y="29721"/>
                    <a:pt x="44" y="41048"/>
                  </a:cubicBezTo>
                  <a:cubicBezTo>
                    <a:pt x="-416" y="52178"/>
                    <a:pt x="4091" y="62935"/>
                    <a:pt x="12344" y="70415"/>
                  </a:cubicBezTo>
                  <a:cubicBezTo>
                    <a:pt x="20568" y="77796"/>
                    <a:pt x="31298" y="81752"/>
                    <a:pt x="42345" y="81482"/>
                  </a:cubicBezTo>
                  <a:cubicBezTo>
                    <a:pt x="53485" y="81719"/>
                    <a:pt x="64309" y="77769"/>
                    <a:pt x="72679" y="70415"/>
                  </a:cubicBezTo>
                  <a:cubicBezTo>
                    <a:pt x="81056" y="63009"/>
                    <a:pt x="85646" y="52218"/>
                    <a:pt x="85179" y="41048"/>
                  </a:cubicBezTo>
                  <a:cubicBezTo>
                    <a:pt x="85729" y="29678"/>
                    <a:pt x="81139" y="18664"/>
                    <a:pt x="72679" y="11048"/>
                  </a:cubicBezTo>
                  <a:close/>
                </a:path>
              </a:pathLst>
            </a:custGeom>
            <a:grpFill/>
            <a:ln w="3333"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s-ES" sz="1013"/>
            </a:p>
          </p:txBody>
        </p:sp>
        <p:sp>
          <p:nvSpPr>
            <p:cNvPr id="13" name="Forma libre: forma 12">
              <a:extLst>
                <a:ext uri="{FF2B5EF4-FFF2-40B4-BE49-F238E27FC236}">
                  <a16:creationId xmlns:a16="http://schemas.microsoft.com/office/drawing/2014/main" id="{F1B6F8A0-FB54-C454-8E57-F2B0FD371342}"/>
                </a:ext>
              </a:extLst>
            </p:cNvPr>
            <p:cNvSpPr/>
            <p:nvPr/>
          </p:nvSpPr>
          <p:spPr>
            <a:xfrm>
              <a:off x="3467535" y="3481533"/>
              <a:ext cx="269009" cy="333907"/>
            </a:xfrm>
            <a:custGeom>
              <a:avLst/>
              <a:gdLst>
                <a:gd name="connsiteX0" fmla="*/ 244672 w 269009"/>
                <a:gd name="connsiteY0" fmla="*/ 179599 h 333907"/>
                <a:gd name="connsiteX1" fmla="*/ 169837 w 269009"/>
                <a:gd name="connsiteY1" fmla="*/ 143931 h 333907"/>
                <a:gd name="connsiteX2" fmla="*/ 138270 w 269009"/>
                <a:gd name="connsiteY2" fmla="*/ 136365 h 333907"/>
                <a:gd name="connsiteX3" fmla="*/ 104769 w 269009"/>
                <a:gd name="connsiteY3" fmla="*/ 125498 h 333907"/>
                <a:gd name="connsiteX4" fmla="*/ 81435 w 269009"/>
                <a:gd name="connsiteY4" fmla="*/ 111597 h 333907"/>
                <a:gd name="connsiteX5" fmla="*/ 72602 w 269009"/>
                <a:gd name="connsiteY5" fmla="*/ 90130 h 333907"/>
                <a:gd name="connsiteX6" fmla="*/ 89269 w 269009"/>
                <a:gd name="connsiteY6" fmla="*/ 63263 h 333907"/>
                <a:gd name="connsiteX7" fmla="*/ 133336 w 269009"/>
                <a:gd name="connsiteY7" fmla="*/ 52963 h 333907"/>
                <a:gd name="connsiteX8" fmla="*/ 182904 w 269009"/>
                <a:gd name="connsiteY8" fmla="*/ 65296 h 333907"/>
                <a:gd name="connsiteX9" fmla="*/ 213538 w 269009"/>
                <a:gd name="connsiteY9" fmla="*/ 107297 h 333907"/>
                <a:gd name="connsiteX10" fmla="*/ 265339 w 269009"/>
                <a:gd name="connsiteY10" fmla="*/ 88364 h 333907"/>
                <a:gd name="connsiteX11" fmla="*/ 238172 w 269009"/>
                <a:gd name="connsiteY11" fmla="*/ 39729 h 333907"/>
                <a:gd name="connsiteX12" fmla="*/ 192371 w 269009"/>
                <a:gd name="connsiteY12" fmla="*/ 10029 h 333907"/>
                <a:gd name="connsiteX13" fmla="*/ 133336 w 269009"/>
                <a:gd name="connsiteY13" fmla="*/ 28 h 333907"/>
                <a:gd name="connsiteX14" fmla="*/ 70001 w 269009"/>
                <a:gd name="connsiteY14" fmla="*/ 11695 h 333907"/>
                <a:gd name="connsiteX15" fmla="*/ 26667 w 269009"/>
                <a:gd name="connsiteY15" fmla="*/ 43829 h 333907"/>
                <a:gd name="connsiteX16" fmla="*/ 11200 w 269009"/>
                <a:gd name="connsiteY16" fmla="*/ 90864 h 333907"/>
                <a:gd name="connsiteX17" fmla="*/ 34534 w 269009"/>
                <a:gd name="connsiteY17" fmla="*/ 150565 h 333907"/>
                <a:gd name="connsiteX18" fmla="*/ 109702 w 269009"/>
                <a:gd name="connsiteY18" fmla="*/ 187532 h 333907"/>
                <a:gd name="connsiteX19" fmla="*/ 141903 w 269009"/>
                <a:gd name="connsiteY19" fmla="*/ 195733 h 333907"/>
                <a:gd name="connsiteX20" fmla="*/ 192104 w 269009"/>
                <a:gd name="connsiteY20" fmla="*/ 213100 h 333907"/>
                <a:gd name="connsiteX21" fmla="*/ 208238 w 269009"/>
                <a:gd name="connsiteY21" fmla="*/ 240567 h 333907"/>
                <a:gd name="connsiteX22" fmla="*/ 189271 w 269009"/>
                <a:gd name="connsiteY22" fmla="*/ 269934 h 333907"/>
                <a:gd name="connsiteX23" fmla="*/ 136870 w 269009"/>
                <a:gd name="connsiteY23" fmla="*/ 281634 h 333907"/>
                <a:gd name="connsiteX24" fmla="*/ 100202 w 269009"/>
                <a:gd name="connsiteY24" fmla="*/ 275301 h 333907"/>
                <a:gd name="connsiteX25" fmla="*/ 69568 w 269009"/>
                <a:gd name="connsiteY25" fmla="*/ 256034 h 333907"/>
                <a:gd name="connsiteX26" fmla="*/ 50301 w 269009"/>
                <a:gd name="connsiteY26" fmla="*/ 223500 h 333907"/>
                <a:gd name="connsiteX27" fmla="*/ 0 w 269009"/>
                <a:gd name="connsiteY27" fmla="*/ 245500 h 333907"/>
                <a:gd name="connsiteX28" fmla="*/ 78935 w 269009"/>
                <a:gd name="connsiteY28" fmla="*/ 324435 h 333907"/>
                <a:gd name="connsiteX29" fmla="*/ 137070 w 269009"/>
                <a:gd name="connsiteY29" fmla="*/ 333902 h 333907"/>
                <a:gd name="connsiteX30" fmla="*/ 207071 w 269009"/>
                <a:gd name="connsiteY30" fmla="*/ 321602 h 333907"/>
                <a:gd name="connsiteX31" fmla="*/ 252872 w 269009"/>
                <a:gd name="connsiteY31" fmla="*/ 287801 h 333907"/>
                <a:gd name="connsiteX32" fmla="*/ 269006 w 269009"/>
                <a:gd name="connsiteY32" fmla="*/ 238833 h 333907"/>
                <a:gd name="connsiteX33" fmla="*/ 244672 w 269009"/>
                <a:gd name="connsiteY33" fmla="*/ 179599 h 333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69009" h="333907">
                  <a:moveTo>
                    <a:pt x="244672" y="179599"/>
                  </a:moveTo>
                  <a:cubicBezTo>
                    <a:pt x="228471" y="164265"/>
                    <a:pt x="203528" y="152375"/>
                    <a:pt x="169837" y="143931"/>
                  </a:cubicBezTo>
                  <a:lnTo>
                    <a:pt x="138270" y="136365"/>
                  </a:lnTo>
                  <a:cubicBezTo>
                    <a:pt x="126913" y="133355"/>
                    <a:pt x="115729" y="129728"/>
                    <a:pt x="104769" y="125498"/>
                  </a:cubicBezTo>
                  <a:cubicBezTo>
                    <a:pt x="96195" y="122351"/>
                    <a:pt x="88285" y="117638"/>
                    <a:pt x="81435" y="111597"/>
                  </a:cubicBezTo>
                  <a:cubicBezTo>
                    <a:pt x="75512" y="106064"/>
                    <a:pt x="72288" y="98230"/>
                    <a:pt x="72602" y="90130"/>
                  </a:cubicBezTo>
                  <a:cubicBezTo>
                    <a:pt x="72602" y="79153"/>
                    <a:pt x="78158" y="70197"/>
                    <a:pt x="89269" y="63263"/>
                  </a:cubicBezTo>
                  <a:cubicBezTo>
                    <a:pt x="100379" y="56330"/>
                    <a:pt x="115069" y="52896"/>
                    <a:pt x="133336" y="52963"/>
                  </a:cubicBezTo>
                  <a:cubicBezTo>
                    <a:pt x="150653" y="52666"/>
                    <a:pt x="167744" y="56920"/>
                    <a:pt x="182904" y="65296"/>
                  </a:cubicBezTo>
                  <a:cubicBezTo>
                    <a:pt x="197437" y="73497"/>
                    <a:pt x="207648" y="87497"/>
                    <a:pt x="213538" y="107297"/>
                  </a:cubicBezTo>
                  <a:lnTo>
                    <a:pt x="265339" y="88364"/>
                  </a:lnTo>
                  <a:cubicBezTo>
                    <a:pt x="260509" y="70130"/>
                    <a:pt x="251165" y="53403"/>
                    <a:pt x="238172" y="39729"/>
                  </a:cubicBezTo>
                  <a:cubicBezTo>
                    <a:pt x="225325" y="26522"/>
                    <a:pt x="209671" y="16372"/>
                    <a:pt x="192371" y="10029"/>
                  </a:cubicBezTo>
                  <a:cubicBezTo>
                    <a:pt x="173460" y="3152"/>
                    <a:pt x="153457" y="-238"/>
                    <a:pt x="133336" y="28"/>
                  </a:cubicBezTo>
                  <a:cubicBezTo>
                    <a:pt x="111656" y="-378"/>
                    <a:pt x="90115" y="3592"/>
                    <a:pt x="70001" y="11695"/>
                  </a:cubicBezTo>
                  <a:cubicBezTo>
                    <a:pt x="52951" y="18352"/>
                    <a:pt x="37987" y="29446"/>
                    <a:pt x="26667" y="43829"/>
                  </a:cubicBezTo>
                  <a:cubicBezTo>
                    <a:pt x="16414" y="57346"/>
                    <a:pt x="10970" y="73900"/>
                    <a:pt x="11200" y="90864"/>
                  </a:cubicBezTo>
                  <a:cubicBezTo>
                    <a:pt x="10660" y="113087"/>
                    <a:pt x="19067" y="134598"/>
                    <a:pt x="34534" y="150565"/>
                  </a:cubicBezTo>
                  <a:cubicBezTo>
                    <a:pt x="50091" y="166765"/>
                    <a:pt x="75145" y="179089"/>
                    <a:pt x="109702" y="187532"/>
                  </a:cubicBezTo>
                  <a:lnTo>
                    <a:pt x="141903" y="195733"/>
                  </a:lnTo>
                  <a:cubicBezTo>
                    <a:pt x="164637" y="200776"/>
                    <a:pt x="181370" y="206566"/>
                    <a:pt x="192104" y="213100"/>
                  </a:cubicBezTo>
                  <a:cubicBezTo>
                    <a:pt x="202204" y="218510"/>
                    <a:pt x="208431" y="229110"/>
                    <a:pt x="208238" y="240567"/>
                  </a:cubicBezTo>
                  <a:cubicBezTo>
                    <a:pt x="208238" y="252367"/>
                    <a:pt x="201914" y="262157"/>
                    <a:pt x="189271" y="269934"/>
                  </a:cubicBezTo>
                  <a:cubicBezTo>
                    <a:pt x="176627" y="277711"/>
                    <a:pt x="159160" y="281611"/>
                    <a:pt x="136870" y="281634"/>
                  </a:cubicBezTo>
                  <a:cubicBezTo>
                    <a:pt x="124373" y="281671"/>
                    <a:pt x="111962" y="279528"/>
                    <a:pt x="100202" y="275301"/>
                  </a:cubicBezTo>
                  <a:cubicBezTo>
                    <a:pt x="88672" y="271264"/>
                    <a:pt x="78202" y="264677"/>
                    <a:pt x="69568" y="256034"/>
                  </a:cubicBezTo>
                  <a:cubicBezTo>
                    <a:pt x="60625" y="246897"/>
                    <a:pt x="54014" y="235737"/>
                    <a:pt x="50301" y="223500"/>
                  </a:cubicBezTo>
                  <a:lnTo>
                    <a:pt x="0" y="245500"/>
                  </a:lnTo>
                  <a:cubicBezTo>
                    <a:pt x="12404" y="282781"/>
                    <a:pt x="41654" y="312032"/>
                    <a:pt x="78935" y="324435"/>
                  </a:cubicBezTo>
                  <a:cubicBezTo>
                    <a:pt x="97639" y="330855"/>
                    <a:pt x="117296" y="334055"/>
                    <a:pt x="137070" y="333902"/>
                  </a:cubicBezTo>
                  <a:cubicBezTo>
                    <a:pt x="164004" y="333902"/>
                    <a:pt x="187337" y="329802"/>
                    <a:pt x="207071" y="321602"/>
                  </a:cubicBezTo>
                  <a:cubicBezTo>
                    <a:pt x="225125" y="314705"/>
                    <a:pt x="240958" y="303018"/>
                    <a:pt x="252872" y="287801"/>
                  </a:cubicBezTo>
                  <a:cubicBezTo>
                    <a:pt x="263506" y="273708"/>
                    <a:pt x="269179" y="256490"/>
                    <a:pt x="269006" y="238833"/>
                  </a:cubicBezTo>
                  <a:cubicBezTo>
                    <a:pt x="269006" y="214723"/>
                    <a:pt x="260896" y="194976"/>
                    <a:pt x="244672" y="179599"/>
                  </a:cubicBezTo>
                  <a:close/>
                </a:path>
              </a:pathLst>
            </a:custGeom>
            <a:grpFill/>
            <a:ln w="3333"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s-ES" sz="1013"/>
            </a:p>
          </p:txBody>
        </p:sp>
        <p:sp>
          <p:nvSpPr>
            <p:cNvPr id="14" name="Forma libre: forma 13">
              <a:extLst>
                <a:ext uri="{FF2B5EF4-FFF2-40B4-BE49-F238E27FC236}">
                  <a16:creationId xmlns:a16="http://schemas.microsoft.com/office/drawing/2014/main" id="{37B0B659-7B22-C0F7-42FA-68B2D9E82093}"/>
                </a:ext>
              </a:extLst>
            </p:cNvPr>
            <p:cNvSpPr/>
            <p:nvPr/>
          </p:nvSpPr>
          <p:spPr>
            <a:xfrm>
              <a:off x="3777708" y="3366492"/>
              <a:ext cx="275409" cy="442275"/>
            </a:xfrm>
            <a:custGeom>
              <a:avLst/>
              <a:gdLst>
                <a:gd name="connsiteX0" fmla="*/ 217905 w 275409"/>
                <a:gd name="connsiteY0" fmla="*/ 130136 h 442275"/>
                <a:gd name="connsiteX1" fmla="*/ 156637 w 275409"/>
                <a:gd name="connsiteY1" fmla="*/ 114969 h 442275"/>
                <a:gd name="connsiteX2" fmla="*/ 95035 w 275409"/>
                <a:gd name="connsiteY2" fmla="*/ 132336 h 442275"/>
                <a:gd name="connsiteX3" fmla="*/ 61901 w 275409"/>
                <a:gd name="connsiteY3" fmla="*/ 168737 h 442275"/>
                <a:gd name="connsiteX4" fmla="*/ 61901 w 275409"/>
                <a:gd name="connsiteY4" fmla="*/ 0 h 442275"/>
                <a:gd name="connsiteX5" fmla="*/ 0 w 275409"/>
                <a:gd name="connsiteY5" fmla="*/ 0 h 442275"/>
                <a:gd name="connsiteX6" fmla="*/ 0 w 275409"/>
                <a:gd name="connsiteY6" fmla="*/ 442143 h 442275"/>
                <a:gd name="connsiteX7" fmla="*/ 61901 w 275409"/>
                <a:gd name="connsiteY7" fmla="*/ 442143 h 442275"/>
                <a:gd name="connsiteX8" fmla="*/ 61901 w 275409"/>
                <a:gd name="connsiteY8" fmla="*/ 252139 h 442275"/>
                <a:gd name="connsiteX9" fmla="*/ 84302 w 275409"/>
                <a:gd name="connsiteY9" fmla="*/ 191837 h 442275"/>
                <a:gd name="connsiteX10" fmla="*/ 142103 w 275409"/>
                <a:gd name="connsiteY10" fmla="*/ 170037 h 442275"/>
                <a:gd name="connsiteX11" fmla="*/ 193271 w 275409"/>
                <a:gd name="connsiteY11" fmla="*/ 191537 h 442275"/>
                <a:gd name="connsiteX12" fmla="*/ 212838 w 275409"/>
                <a:gd name="connsiteY12" fmla="*/ 249639 h 442275"/>
                <a:gd name="connsiteX13" fmla="*/ 212838 w 275409"/>
                <a:gd name="connsiteY13" fmla="*/ 442276 h 442275"/>
                <a:gd name="connsiteX14" fmla="*/ 275373 w 275409"/>
                <a:gd name="connsiteY14" fmla="*/ 442276 h 442275"/>
                <a:gd name="connsiteX15" fmla="*/ 275373 w 275409"/>
                <a:gd name="connsiteY15" fmla="*/ 239405 h 442275"/>
                <a:gd name="connsiteX16" fmla="*/ 259906 w 275409"/>
                <a:gd name="connsiteY16" fmla="*/ 173404 h 442275"/>
                <a:gd name="connsiteX17" fmla="*/ 217905 w 275409"/>
                <a:gd name="connsiteY17" fmla="*/ 130136 h 44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5409" h="442275">
                  <a:moveTo>
                    <a:pt x="217905" y="130136"/>
                  </a:moveTo>
                  <a:cubicBezTo>
                    <a:pt x="199171" y="119756"/>
                    <a:pt x="178037" y="114522"/>
                    <a:pt x="156637" y="114969"/>
                  </a:cubicBezTo>
                  <a:cubicBezTo>
                    <a:pt x="134890" y="114932"/>
                    <a:pt x="113559" y="120943"/>
                    <a:pt x="95035" y="132336"/>
                  </a:cubicBezTo>
                  <a:cubicBezTo>
                    <a:pt x="80848" y="141186"/>
                    <a:pt x="69382" y="153783"/>
                    <a:pt x="61901" y="168737"/>
                  </a:cubicBezTo>
                  <a:lnTo>
                    <a:pt x="61901" y="0"/>
                  </a:lnTo>
                  <a:lnTo>
                    <a:pt x="0" y="0"/>
                  </a:lnTo>
                  <a:lnTo>
                    <a:pt x="0" y="442143"/>
                  </a:lnTo>
                  <a:lnTo>
                    <a:pt x="61901" y="442143"/>
                  </a:lnTo>
                  <a:lnTo>
                    <a:pt x="61901" y="252139"/>
                  </a:lnTo>
                  <a:cubicBezTo>
                    <a:pt x="61901" y="226471"/>
                    <a:pt x="69368" y="206371"/>
                    <a:pt x="84302" y="191837"/>
                  </a:cubicBezTo>
                  <a:cubicBezTo>
                    <a:pt x="99236" y="177304"/>
                    <a:pt x="118502" y="170037"/>
                    <a:pt x="142103" y="170037"/>
                  </a:cubicBezTo>
                  <a:cubicBezTo>
                    <a:pt x="163137" y="170037"/>
                    <a:pt x="180204" y="177204"/>
                    <a:pt x="193271" y="191537"/>
                  </a:cubicBezTo>
                  <a:cubicBezTo>
                    <a:pt x="206338" y="205871"/>
                    <a:pt x="212871" y="225238"/>
                    <a:pt x="212838" y="249639"/>
                  </a:cubicBezTo>
                  <a:lnTo>
                    <a:pt x="212838" y="442276"/>
                  </a:lnTo>
                  <a:lnTo>
                    <a:pt x="275373" y="442276"/>
                  </a:lnTo>
                  <a:lnTo>
                    <a:pt x="275373" y="239405"/>
                  </a:lnTo>
                  <a:cubicBezTo>
                    <a:pt x="275906" y="216448"/>
                    <a:pt x="270606" y="193727"/>
                    <a:pt x="259906" y="173404"/>
                  </a:cubicBezTo>
                  <a:cubicBezTo>
                    <a:pt x="250239" y="155337"/>
                    <a:pt x="235672" y="140346"/>
                    <a:pt x="217905" y="130136"/>
                  </a:cubicBezTo>
                  <a:close/>
                </a:path>
              </a:pathLst>
            </a:custGeom>
            <a:grpFill/>
            <a:ln w="3333"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s-ES" sz="1013"/>
            </a:p>
          </p:txBody>
        </p:sp>
        <p:sp>
          <p:nvSpPr>
            <p:cNvPr id="15" name="Forma libre: forma 14">
              <a:extLst>
                <a:ext uri="{FF2B5EF4-FFF2-40B4-BE49-F238E27FC236}">
                  <a16:creationId xmlns:a16="http://schemas.microsoft.com/office/drawing/2014/main" id="{CE4F24C7-3BC5-1F3A-7E51-112ACBAA5105}"/>
                </a:ext>
              </a:extLst>
            </p:cNvPr>
            <p:cNvSpPr/>
            <p:nvPr/>
          </p:nvSpPr>
          <p:spPr>
            <a:xfrm>
              <a:off x="4111282" y="3366492"/>
              <a:ext cx="326640" cy="442142"/>
            </a:xfrm>
            <a:custGeom>
              <a:avLst/>
              <a:gdLst>
                <a:gd name="connsiteX0" fmla="*/ 282939 w 326640"/>
                <a:gd name="connsiteY0" fmla="*/ 38234 h 442142"/>
                <a:gd name="connsiteX1" fmla="*/ 162937 w 326640"/>
                <a:gd name="connsiteY1" fmla="*/ 0 h 442142"/>
                <a:gd name="connsiteX2" fmla="*/ 0 w 326640"/>
                <a:gd name="connsiteY2" fmla="*/ 0 h 442142"/>
                <a:gd name="connsiteX3" fmla="*/ 0 w 326640"/>
                <a:gd name="connsiteY3" fmla="*/ 442143 h 442142"/>
                <a:gd name="connsiteX4" fmla="*/ 65035 w 326640"/>
                <a:gd name="connsiteY4" fmla="*/ 442143 h 442142"/>
                <a:gd name="connsiteX5" fmla="*/ 65035 w 326640"/>
                <a:gd name="connsiteY5" fmla="*/ 285473 h 442142"/>
                <a:gd name="connsiteX6" fmla="*/ 163570 w 326640"/>
                <a:gd name="connsiteY6" fmla="*/ 285473 h 442142"/>
                <a:gd name="connsiteX7" fmla="*/ 250439 w 326640"/>
                <a:gd name="connsiteY7" fmla="*/ 268406 h 442142"/>
                <a:gd name="connsiteX8" fmla="*/ 306640 w 326640"/>
                <a:gd name="connsiteY8" fmla="*/ 219138 h 442142"/>
                <a:gd name="connsiteX9" fmla="*/ 326640 w 326640"/>
                <a:gd name="connsiteY9" fmla="*/ 143370 h 442142"/>
                <a:gd name="connsiteX10" fmla="*/ 282939 w 326640"/>
                <a:gd name="connsiteY10" fmla="*/ 38234 h 442142"/>
                <a:gd name="connsiteX11" fmla="*/ 231805 w 326640"/>
                <a:gd name="connsiteY11" fmla="*/ 206538 h 442142"/>
                <a:gd name="connsiteX12" fmla="*/ 157903 w 326640"/>
                <a:gd name="connsiteY12" fmla="*/ 228038 h 442142"/>
                <a:gd name="connsiteX13" fmla="*/ 64935 w 326640"/>
                <a:gd name="connsiteY13" fmla="*/ 228038 h 442142"/>
                <a:gd name="connsiteX14" fmla="*/ 64935 w 326640"/>
                <a:gd name="connsiteY14" fmla="*/ 58768 h 442142"/>
                <a:gd name="connsiteX15" fmla="*/ 157803 w 326640"/>
                <a:gd name="connsiteY15" fmla="*/ 58768 h 442142"/>
                <a:gd name="connsiteX16" fmla="*/ 231705 w 326640"/>
                <a:gd name="connsiteY16" fmla="*/ 79902 h 442142"/>
                <a:gd name="connsiteX17" fmla="*/ 258205 w 326640"/>
                <a:gd name="connsiteY17" fmla="*/ 143403 h 442142"/>
                <a:gd name="connsiteX18" fmla="*/ 231705 w 326640"/>
                <a:gd name="connsiteY18" fmla="*/ 206538 h 44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6640" h="442142">
                  <a:moveTo>
                    <a:pt x="282939" y="38234"/>
                  </a:moveTo>
                  <a:cubicBezTo>
                    <a:pt x="253906" y="12767"/>
                    <a:pt x="213905" y="23"/>
                    <a:pt x="162937" y="0"/>
                  </a:cubicBezTo>
                  <a:lnTo>
                    <a:pt x="0" y="0"/>
                  </a:lnTo>
                  <a:lnTo>
                    <a:pt x="0" y="442143"/>
                  </a:lnTo>
                  <a:lnTo>
                    <a:pt x="65035" y="442143"/>
                  </a:lnTo>
                  <a:lnTo>
                    <a:pt x="65035" y="285473"/>
                  </a:lnTo>
                  <a:lnTo>
                    <a:pt x="163570" y="285473"/>
                  </a:lnTo>
                  <a:cubicBezTo>
                    <a:pt x="197271" y="285473"/>
                    <a:pt x="226205" y="279783"/>
                    <a:pt x="250439" y="268406"/>
                  </a:cubicBezTo>
                  <a:cubicBezTo>
                    <a:pt x="273639" y="257922"/>
                    <a:pt x="293206" y="240772"/>
                    <a:pt x="306640" y="219138"/>
                  </a:cubicBezTo>
                  <a:cubicBezTo>
                    <a:pt x="319973" y="197671"/>
                    <a:pt x="326640" y="172414"/>
                    <a:pt x="326640" y="143370"/>
                  </a:cubicBezTo>
                  <a:cubicBezTo>
                    <a:pt x="326507" y="98745"/>
                    <a:pt x="311940" y="63701"/>
                    <a:pt x="282939" y="38234"/>
                  </a:cubicBezTo>
                  <a:close/>
                  <a:moveTo>
                    <a:pt x="231805" y="206538"/>
                  </a:moveTo>
                  <a:cubicBezTo>
                    <a:pt x="214038" y="220871"/>
                    <a:pt x="189404" y="228038"/>
                    <a:pt x="157903" y="228038"/>
                  </a:cubicBezTo>
                  <a:lnTo>
                    <a:pt x="64935" y="228038"/>
                  </a:lnTo>
                  <a:lnTo>
                    <a:pt x="64935" y="58768"/>
                  </a:lnTo>
                  <a:lnTo>
                    <a:pt x="157803" y="58768"/>
                  </a:lnTo>
                  <a:cubicBezTo>
                    <a:pt x="189371" y="58768"/>
                    <a:pt x="214004" y="65811"/>
                    <a:pt x="231705" y="79902"/>
                  </a:cubicBezTo>
                  <a:cubicBezTo>
                    <a:pt x="249405" y="93992"/>
                    <a:pt x="258239" y="115159"/>
                    <a:pt x="258205" y="143403"/>
                  </a:cubicBezTo>
                  <a:cubicBezTo>
                    <a:pt x="258205" y="171180"/>
                    <a:pt x="249372" y="192227"/>
                    <a:pt x="231705" y="206538"/>
                  </a:cubicBezTo>
                  <a:close/>
                </a:path>
              </a:pathLst>
            </a:custGeom>
            <a:grpFill/>
            <a:ln w="3333"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s-ES" sz="1013"/>
            </a:p>
          </p:txBody>
        </p:sp>
        <p:sp>
          <p:nvSpPr>
            <p:cNvPr id="16" name="Forma libre: forma 15">
              <a:extLst>
                <a:ext uri="{FF2B5EF4-FFF2-40B4-BE49-F238E27FC236}">
                  <a16:creationId xmlns:a16="http://schemas.microsoft.com/office/drawing/2014/main" id="{BCF510C5-A11B-9376-FD29-A5EB90C7FAB9}"/>
                </a:ext>
              </a:extLst>
            </p:cNvPr>
            <p:cNvSpPr/>
            <p:nvPr/>
          </p:nvSpPr>
          <p:spPr>
            <a:xfrm>
              <a:off x="4443077" y="3481431"/>
              <a:ext cx="325301" cy="334137"/>
            </a:xfrm>
            <a:custGeom>
              <a:avLst/>
              <a:gdLst>
                <a:gd name="connsiteX0" fmla="*/ 246351 w 325301"/>
                <a:gd name="connsiteY0" fmla="*/ 20865 h 334137"/>
                <a:gd name="connsiteX1" fmla="*/ 162349 w 325301"/>
                <a:gd name="connsiteY1" fmla="*/ 31 h 334137"/>
                <a:gd name="connsiteX2" fmla="*/ 97914 w 325301"/>
                <a:gd name="connsiteY2" fmla="*/ 12031 h 334137"/>
                <a:gd name="connsiteX3" fmla="*/ 46113 w 325301"/>
                <a:gd name="connsiteY3" fmla="*/ 46465 h 334137"/>
                <a:gd name="connsiteX4" fmla="*/ 12013 w 325301"/>
                <a:gd name="connsiteY4" fmla="*/ 99500 h 334137"/>
                <a:gd name="connsiteX5" fmla="*/ 12 w 325301"/>
                <a:gd name="connsiteY5" fmla="*/ 166768 h 334137"/>
                <a:gd name="connsiteX6" fmla="*/ 21179 w 325301"/>
                <a:gd name="connsiteY6" fmla="*/ 253936 h 334137"/>
                <a:gd name="connsiteX7" fmla="*/ 79280 w 325301"/>
                <a:gd name="connsiteY7" fmla="*/ 313004 h 334137"/>
                <a:gd name="connsiteX8" fmla="*/ 227384 w 325301"/>
                <a:gd name="connsiteY8" fmla="*/ 321838 h 334137"/>
                <a:gd name="connsiteX9" fmla="*/ 279185 w 325301"/>
                <a:gd name="connsiteY9" fmla="*/ 287404 h 334137"/>
                <a:gd name="connsiteX10" fmla="*/ 313286 w 325301"/>
                <a:gd name="connsiteY10" fmla="*/ 234669 h 334137"/>
                <a:gd name="connsiteX11" fmla="*/ 325286 w 325301"/>
                <a:gd name="connsiteY11" fmla="*/ 166768 h 334137"/>
                <a:gd name="connsiteX12" fmla="*/ 304152 w 325301"/>
                <a:gd name="connsiteY12" fmla="*/ 79299 h 334137"/>
                <a:gd name="connsiteX13" fmla="*/ 246351 w 325301"/>
                <a:gd name="connsiteY13" fmla="*/ 20865 h 334137"/>
                <a:gd name="connsiteX14" fmla="*/ 254551 w 325301"/>
                <a:gd name="connsiteY14" fmla="*/ 213502 h 334137"/>
                <a:gd name="connsiteX15" fmla="*/ 233717 w 325301"/>
                <a:gd name="connsiteY15" fmla="*/ 248569 h 334137"/>
                <a:gd name="connsiteX16" fmla="*/ 202117 w 325301"/>
                <a:gd name="connsiteY16" fmla="*/ 270337 h 334137"/>
                <a:gd name="connsiteX17" fmla="*/ 162349 w 325301"/>
                <a:gd name="connsiteY17" fmla="*/ 277937 h 334137"/>
                <a:gd name="connsiteX18" fmla="*/ 112115 w 325301"/>
                <a:gd name="connsiteY18" fmla="*/ 264603 h 334137"/>
                <a:gd name="connsiteX19" fmla="*/ 76747 w 325301"/>
                <a:gd name="connsiteY19" fmla="*/ 226402 h 334137"/>
                <a:gd name="connsiteX20" fmla="*/ 63814 w 325301"/>
                <a:gd name="connsiteY20" fmla="*/ 166701 h 334137"/>
                <a:gd name="connsiteX21" fmla="*/ 71080 w 325301"/>
                <a:gd name="connsiteY21" fmla="*/ 120033 h 334137"/>
                <a:gd name="connsiteX22" fmla="*/ 91614 w 325301"/>
                <a:gd name="connsiteY22" fmla="*/ 85299 h 334137"/>
                <a:gd name="connsiteX23" fmla="*/ 123181 w 325301"/>
                <a:gd name="connsiteY23" fmla="*/ 63499 h 334137"/>
                <a:gd name="connsiteX24" fmla="*/ 162349 w 325301"/>
                <a:gd name="connsiteY24" fmla="*/ 56232 h 334137"/>
                <a:gd name="connsiteX25" fmla="*/ 213817 w 325301"/>
                <a:gd name="connsiteY25" fmla="*/ 69566 h 334137"/>
                <a:gd name="connsiteX26" fmla="*/ 249184 w 325301"/>
                <a:gd name="connsiteY26" fmla="*/ 107466 h 334137"/>
                <a:gd name="connsiteX27" fmla="*/ 262118 w 325301"/>
                <a:gd name="connsiteY27" fmla="*/ 166834 h 334137"/>
                <a:gd name="connsiteX28" fmla="*/ 254484 w 325301"/>
                <a:gd name="connsiteY28" fmla="*/ 213502 h 334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25301" h="334137">
                  <a:moveTo>
                    <a:pt x="246351" y="20865"/>
                  </a:moveTo>
                  <a:cubicBezTo>
                    <a:pt x="220684" y="6654"/>
                    <a:pt x="191683" y="-533"/>
                    <a:pt x="162349" y="31"/>
                  </a:cubicBezTo>
                  <a:cubicBezTo>
                    <a:pt x="140282" y="-179"/>
                    <a:pt x="118415" y="3894"/>
                    <a:pt x="97914" y="12031"/>
                  </a:cubicBezTo>
                  <a:cubicBezTo>
                    <a:pt x="78447" y="19801"/>
                    <a:pt x="60814" y="31528"/>
                    <a:pt x="46113" y="46465"/>
                  </a:cubicBezTo>
                  <a:cubicBezTo>
                    <a:pt x="31246" y="61625"/>
                    <a:pt x="19646" y="79676"/>
                    <a:pt x="12013" y="99500"/>
                  </a:cubicBezTo>
                  <a:cubicBezTo>
                    <a:pt x="3812" y="120970"/>
                    <a:pt x="-255" y="143790"/>
                    <a:pt x="12" y="166768"/>
                  </a:cubicBezTo>
                  <a:cubicBezTo>
                    <a:pt x="12" y="199612"/>
                    <a:pt x="7079" y="228669"/>
                    <a:pt x="21179" y="253936"/>
                  </a:cubicBezTo>
                  <a:cubicBezTo>
                    <a:pt x="34713" y="278617"/>
                    <a:pt x="54813" y="299064"/>
                    <a:pt x="79280" y="313004"/>
                  </a:cubicBezTo>
                  <a:cubicBezTo>
                    <a:pt x="124915" y="337678"/>
                    <a:pt x="179149" y="340911"/>
                    <a:pt x="227384" y="321838"/>
                  </a:cubicBezTo>
                  <a:cubicBezTo>
                    <a:pt x="246784" y="313917"/>
                    <a:pt x="264384" y="302214"/>
                    <a:pt x="279185" y="287404"/>
                  </a:cubicBezTo>
                  <a:cubicBezTo>
                    <a:pt x="294119" y="272393"/>
                    <a:pt x="305719" y="254429"/>
                    <a:pt x="313286" y="234669"/>
                  </a:cubicBezTo>
                  <a:cubicBezTo>
                    <a:pt x="321519" y="212989"/>
                    <a:pt x="325586" y="189955"/>
                    <a:pt x="325286" y="166768"/>
                  </a:cubicBezTo>
                  <a:cubicBezTo>
                    <a:pt x="325286" y="133434"/>
                    <a:pt x="318252" y="104276"/>
                    <a:pt x="304152" y="79299"/>
                  </a:cubicBezTo>
                  <a:cubicBezTo>
                    <a:pt x="290618" y="54872"/>
                    <a:pt x="270618" y="34651"/>
                    <a:pt x="246351" y="20865"/>
                  </a:cubicBezTo>
                  <a:close/>
                  <a:moveTo>
                    <a:pt x="254551" y="213502"/>
                  </a:moveTo>
                  <a:cubicBezTo>
                    <a:pt x="250051" y="226479"/>
                    <a:pt x="242951" y="238406"/>
                    <a:pt x="233717" y="248569"/>
                  </a:cubicBezTo>
                  <a:cubicBezTo>
                    <a:pt x="224884" y="258030"/>
                    <a:pt x="214117" y="265456"/>
                    <a:pt x="202117" y="270337"/>
                  </a:cubicBezTo>
                  <a:cubicBezTo>
                    <a:pt x="189483" y="275483"/>
                    <a:pt x="175982" y="278067"/>
                    <a:pt x="162349" y="277937"/>
                  </a:cubicBezTo>
                  <a:cubicBezTo>
                    <a:pt x="144715" y="278150"/>
                    <a:pt x="127348" y="273540"/>
                    <a:pt x="112115" y="264603"/>
                  </a:cubicBezTo>
                  <a:cubicBezTo>
                    <a:pt x="96914" y="255503"/>
                    <a:pt x="84648" y="242246"/>
                    <a:pt x="76747" y="226402"/>
                  </a:cubicBezTo>
                  <a:cubicBezTo>
                    <a:pt x="68114" y="209779"/>
                    <a:pt x="63780" y="189878"/>
                    <a:pt x="63814" y="166701"/>
                  </a:cubicBezTo>
                  <a:cubicBezTo>
                    <a:pt x="63513" y="150841"/>
                    <a:pt x="65980" y="135054"/>
                    <a:pt x="71080" y="120033"/>
                  </a:cubicBezTo>
                  <a:cubicBezTo>
                    <a:pt x="75547" y="107200"/>
                    <a:pt x="82514" y="95389"/>
                    <a:pt x="91614" y="85299"/>
                  </a:cubicBezTo>
                  <a:cubicBezTo>
                    <a:pt x="100314" y="75689"/>
                    <a:pt x="111115" y="68226"/>
                    <a:pt x="123181" y="63499"/>
                  </a:cubicBezTo>
                  <a:cubicBezTo>
                    <a:pt x="135648" y="58609"/>
                    <a:pt x="148949" y="56142"/>
                    <a:pt x="162349" y="56232"/>
                  </a:cubicBezTo>
                  <a:cubicBezTo>
                    <a:pt x="180383" y="55919"/>
                    <a:pt x="198183" y="60529"/>
                    <a:pt x="213817" y="69566"/>
                  </a:cubicBezTo>
                  <a:cubicBezTo>
                    <a:pt x="228950" y="78606"/>
                    <a:pt x="241217" y="91746"/>
                    <a:pt x="249184" y="107466"/>
                  </a:cubicBezTo>
                  <a:cubicBezTo>
                    <a:pt x="257818" y="123910"/>
                    <a:pt x="262118" y="143700"/>
                    <a:pt x="262118" y="166834"/>
                  </a:cubicBezTo>
                  <a:cubicBezTo>
                    <a:pt x="262318" y="182718"/>
                    <a:pt x="259751" y="198512"/>
                    <a:pt x="254484" y="213502"/>
                  </a:cubicBezTo>
                  <a:close/>
                </a:path>
              </a:pathLst>
            </a:custGeom>
            <a:grpFill/>
            <a:ln w="3333"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s-ES" sz="1013"/>
            </a:p>
          </p:txBody>
        </p:sp>
        <p:sp>
          <p:nvSpPr>
            <p:cNvPr id="17" name="Forma libre: forma 16">
              <a:extLst>
                <a:ext uri="{FF2B5EF4-FFF2-40B4-BE49-F238E27FC236}">
                  <a16:creationId xmlns:a16="http://schemas.microsoft.com/office/drawing/2014/main" id="{12EC0B90-3E40-0EFA-4463-D4F63408ECE5}"/>
                </a:ext>
              </a:extLst>
            </p:cNvPr>
            <p:cNvSpPr/>
            <p:nvPr/>
          </p:nvSpPr>
          <p:spPr>
            <a:xfrm>
              <a:off x="4768096" y="3487762"/>
              <a:ext cx="464876" cy="321040"/>
            </a:xfrm>
            <a:custGeom>
              <a:avLst/>
              <a:gdLst>
                <a:gd name="connsiteX0" fmla="*/ 349274 w 464876"/>
                <a:gd name="connsiteY0" fmla="*/ 172604 h 321040"/>
                <a:gd name="connsiteX1" fmla="*/ 341074 w 464876"/>
                <a:gd name="connsiteY1" fmla="*/ 200071 h 321040"/>
                <a:gd name="connsiteX2" fmla="*/ 332874 w 464876"/>
                <a:gd name="connsiteY2" fmla="*/ 230072 h 321040"/>
                <a:gd name="connsiteX3" fmla="*/ 314540 w 464876"/>
                <a:gd name="connsiteY3" fmla="*/ 173204 h 321040"/>
                <a:gd name="connsiteX4" fmla="*/ 259472 w 464876"/>
                <a:gd name="connsiteY4" fmla="*/ 0 h 321040"/>
                <a:gd name="connsiteX5" fmla="*/ 205771 w 464876"/>
                <a:gd name="connsiteY5" fmla="*/ 0 h 321040"/>
                <a:gd name="connsiteX6" fmla="*/ 151603 w 464876"/>
                <a:gd name="connsiteY6" fmla="*/ 172604 h 321040"/>
                <a:gd name="connsiteX7" fmla="*/ 143069 w 464876"/>
                <a:gd name="connsiteY7" fmla="*/ 200704 h 321040"/>
                <a:gd name="connsiteX8" fmla="*/ 133903 w 464876"/>
                <a:gd name="connsiteY8" fmla="*/ 230705 h 321040"/>
                <a:gd name="connsiteX9" fmla="*/ 125069 w 464876"/>
                <a:gd name="connsiteY9" fmla="*/ 200704 h 321040"/>
                <a:gd name="connsiteX10" fmla="*/ 116836 w 464876"/>
                <a:gd name="connsiteY10" fmla="*/ 172604 h 321040"/>
                <a:gd name="connsiteX11" fmla="*/ 65701 w 464876"/>
                <a:gd name="connsiteY11" fmla="*/ 167 h 321040"/>
                <a:gd name="connsiteX12" fmla="*/ 0 w 464876"/>
                <a:gd name="connsiteY12" fmla="*/ 167 h 321040"/>
                <a:gd name="connsiteX13" fmla="*/ 101702 w 464876"/>
                <a:gd name="connsiteY13" fmla="*/ 321040 h 321040"/>
                <a:gd name="connsiteX14" fmla="*/ 160437 w 464876"/>
                <a:gd name="connsiteY14" fmla="*/ 321040 h 321040"/>
                <a:gd name="connsiteX15" fmla="*/ 214738 w 464876"/>
                <a:gd name="connsiteY15" fmla="*/ 148603 h 321040"/>
                <a:gd name="connsiteX16" fmla="*/ 231805 w 464876"/>
                <a:gd name="connsiteY16" fmla="*/ 92402 h 321040"/>
                <a:gd name="connsiteX17" fmla="*/ 250105 w 464876"/>
                <a:gd name="connsiteY17" fmla="*/ 148603 h 321040"/>
                <a:gd name="connsiteX18" fmla="*/ 304440 w 464876"/>
                <a:gd name="connsiteY18" fmla="*/ 321040 h 321040"/>
                <a:gd name="connsiteX19" fmla="*/ 363808 w 464876"/>
                <a:gd name="connsiteY19" fmla="*/ 321040 h 321040"/>
                <a:gd name="connsiteX20" fmla="*/ 464876 w 464876"/>
                <a:gd name="connsiteY20" fmla="*/ 167 h 321040"/>
                <a:gd name="connsiteX21" fmla="*/ 400442 w 464876"/>
                <a:gd name="connsiteY21" fmla="*/ 167 h 32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4876" h="321040">
                  <a:moveTo>
                    <a:pt x="349274" y="172604"/>
                  </a:moveTo>
                  <a:cubicBezTo>
                    <a:pt x="346341" y="181871"/>
                    <a:pt x="343607" y="191027"/>
                    <a:pt x="341074" y="200071"/>
                  </a:cubicBezTo>
                  <a:cubicBezTo>
                    <a:pt x="338540" y="209114"/>
                    <a:pt x="335807" y="219115"/>
                    <a:pt x="332874" y="230072"/>
                  </a:cubicBezTo>
                  <a:cubicBezTo>
                    <a:pt x="325273" y="206471"/>
                    <a:pt x="319173" y="187514"/>
                    <a:pt x="314540" y="173204"/>
                  </a:cubicBezTo>
                  <a:lnTo>
                    <a:pt x="259472" y="0"/>
                  </a:lnTo>
                  <a:lnTo>
                    <a:pt x="205771" y="0"/>
                  </a:lnTo>
                  <a:lnTo>
                    <a:pt x="151603" y="172604"/>
                  </a:lnTo>
                  <a:cubicBezTo>
                    <a:pt x="148636" y="182314"/>
                    <a:pt x="145770" y="191681"/>
                    <a:pt x="143069" y="200704"/>
                  </a:cubicBezTo>
                  <a:cubicBezTo>
                    <a:pt x="140303" y="209771"/>
                    <a:pt x="137269" y="219771"/>
                    <a:pt x="133903" y="230705"/>
                  </a:cubicBezTo>
                  <a:cubicBezTo>
                    <a:pt x="130569" y="219771"/>
                    <a:pt x="127569" y="209771"/>
                    <a:pt x="125069" y="200704"/>
                  </a:cubicBezTo>
                  <a:cubicBezTo>
                    <a:pt x="122569" y="191637"/>
                    <a:pt x="119802" y="182304"/>
                    <a:pt x="116836" y="172604"/>
                  </a:cubicBezTo>
                  <a:lnTo>
                    <a:pt x="65701" y="167"/>
                  </a:lnTo>
                  <a:lnTo>
                    <a:pt x="0" y="167"/>
                  </a:lnTo>
                  <a:lnTo>
                    <a:pt x="101702" y="321040"/>
                  </a:lnTo>
                  <a:lnTo>
                    <a:pt x="160437" y="321040"/>
                  </a:lnTo>
                  <a:lnTo>
                    <a:pt x="214738" y="148603"/>
                  </a:lnTo>
                  <a:cubicBezTo>
                    <a:pt x="219371" y="134713"/>
                    <a:pt x="225071" y="115979"/>
                    <a:pt x="231805" y="92402"/>
                  </a:cubicBezTo>
                  <a:cubicBezTo>
                    <a:pt x="239805" y="115979"/>
                    <a:pt x="245905" y="134713"/>
                    <a:pt x="250105" y="148603"/>
                  </a:cubicBezTo>
                  <a:lnTo>
                    <a:pt x="304440" y="321040"/>
                  </a:lnTo>
                  <a:lnTo>
                    <a:pt x="363808" y="321040"/>
                  </a:lnTo>
                  <a:lnTo>
                    <a:pt x="464876" y="167"/>
                  </a:lnTo>
                  <a:lnTo>
                    <a:pt x="400442" y="167"/>
                  </a:lnTo>
                  <a:close/>
                </a:path>
              </a:pathLst>
            </a:custGeom>
            <a:grpFill/>
            <a:ln w="3333"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s-ES" sz="1013"/>
            </a:p>
          </p:txBody>
        </p:sp>
        <p:sp>
          <p:nvSpPr>
            <p:cNvPr id="18" name="Forma libre: forma 17">
              <a:extLst>
                <a:ext uri="{FF2B5EF4-FFF2-40B4-BE49-F238E27FC236}">
                  <a16:creationId xmlns:a16="http://schemas.microsoft.com/office/drawing/2014/main" id="{2B02B7C0-DEB5-490B-601F-9CB9F384E4C2}"/>
                </a:ext>
              </a:extLst>
            </p:cNvPr>
            <p:cNvSpPr/>
            <p:nvPr/>
          </p:nvSpPr>
          <p:spPr>
            <a:xfrm>
              <a:off x="5232952" y="3481440"/>
              <a:ext cx="302526" cy="334259"/>
            </a:xfrm>
            <a:custGeom>
              <a:avLst/>
              <a:gdLst>
                <a:gd name="connsiteX0" fmla="*/ 230559 w 302526"/>
                <a:gd name="connsiteY0" fmla="*/ 20555 h 334259"/>
                <a:gd name="connsiteX1" fmla="*/ 154124 w 302526"/>
                <a:gd name="connsiteY1" fmla="*/ 21 h 334259"/>
                <a:gd name="connsiteX2" fmla="*/ 91889 w 302526"/>
                <a:gd name="connsiteY2" fmla="*/ 11688 h 334259"/>
                <a:gd name="connsiteX3" fmla="*/ 42955 w 302526"/>
                <a:gd name="connsiteY3" fmla="*/ 45589 h 334259"/>
                <a:gd name="connsiteX4" fmla="*/ 11054 w 302526"/>
                <a:gd name="connsiteY4" fmla="*/ 98323 h 334259"/>
                <a:gd name="connsiteX5" fmla="*/ 20 w 302526"/>
                <a:gd name="connsiteY5" fmla="*/ 166858 h 334259"/>
                <a:gd name="connsiteX6" fmla="*/ 20221 w 302526"/>
                <a:gd name="connsiteY6" fmla="*/ 254327 h 334259"/>
                <a:gd name="connsiteX7" fmla="*/ 75789 w 302526"/>
                <a:gd name="connsiteY7" fmla="*/ 313095 h 334259"/>
                <a:gd name="connsiteX8" fmla="*/ 157291 w 302526"/>
                <a:gd name="connsiteY8" fmla="*/ 334228 h 334259"/>
                <a:gd name="connsiteX9" fmla="*/ 211258 w 302526"/>
                <a:gd name="connsiteY9" fmla="*/ 326328 h 334259"/>
                <a:gd name="connsiteX10" fmla="*/ 259293 w 302526"/>
                <a:gd name="connsiteY10" fmla="*/ 300461 h 334259"/>
                <a:gd name="connsiteX11" fmla="*/ 296860 w 302526"/>
                <a:gd name="connsiteY11" fmla="*/ 254027 h 334259"/>
                <a:gd name="connsiteX12" fmla="*/ 248859 w 302526"/>
                <a:gd name="connsiteY12" fmla="*/ 224326 h 334259"/>
                <a:gd name="connsiteX13" fmla="*/ 224858 w 302526"/>
                <a:gd name="connsiteY13" fmla="*/ 256227 h 334259"/>
                <a:gd name="connsiteX14" fmla="*/ 193891 w 302526"/>
                <a:gd name="connsiteY14" fmla="*/ 273927 h 334259"/>
                <a:gd name="connsiteX15" fmla="*/ 157224 w 302526"/>
                <a:gd name="connsiteY15" fmla="*/ 279294 h 334259"/>
                <a:gd name="connsiteX16" fmla="*/ 108589 w 302526"/>
                <a:gd name="connsiteY16" fmla="*/ 266660 h 334259"/>
                <a:gd name="connsiteX17" fmla="*/ 74855 w 302526"/>
                <a:gd name="connsiteY17" fmla="*/ 228926 h 334259"/>
                <a:gd name="connsiteX18" fmla="*/ 63089 w 302526"/>
                <a:gd name="connsiteY18" fmla="*/ 181258 h 334259"/>
                <a:gd name="connsiteX19" fmla="*/ 301927 w 302526"/>
                <a:gd name="connsiteY19" fmla="*/ 181258 h 334259"/>
                <a:gd name="connsiteX20" fmla="*/ 302527 w 302526"/>
                <a:gd name="connsiteY20" fmla="*/ 172425 h 334259"/>
                <a:gd name="connsiteX21" fmla="*/ 302527 w 302526"/>
                <a:gd name="connsiteY21" fmla="*/ 164191 h 334259"/>
                <a:gd name="connsiteX22" fmla="*/ 283293 w 302526"/>
                <a:gd name="connsiteY22" fmla="*/ 77990 h 334259"/>
                <a:gd name="connsiteX23" fmla="*/ 230559 w 302526"/>
                <a:gd name="connsiteY23" fmla="*/ 20555 h 334259"/>
                <a:gd name="connsiteX24" fmla="*/ 86856 w 302526"/>
                <a:gd name="connsiteY24" fmla="*/ 81823 h 334259"/>
                <a:gd name="connsiteX25" fmla="*/ 115590 w 302526"/>
                <a:gd name="connsiteY25" fmla="*/ 59723 h 334259"/>
                <a:gd name="connsiteX26" fmla="*/ 153491 w 302526"/>
                <a:gd name="connsiteY26" fmla="*/ 52456 h 334259"/>
                <a:gd name="connsiteX27" fmla="*/ 215692 w 302526"/>
                <a:gd name="connsiteY27" fmla="*/ 80223 h 334259"/>
                <a:gd name="connsiteX28" fmla="*/ 238026 w 302526"/>
                <a:gd name="connsiteY28" fmla="*/ 135191 h 334259"/>
                <a:gd name="connsiteX29" fmla="*/ 64922 w 302526"/>
                <a:gd name="connsiteY29" fmla="*/ 135191 h 334259"/>
                <a:gd name="connsiteX30" fmla="*/ 68855 w 302526"/>
                <a:gd name="connsiteY30" fmla="*/ 117824 h 334259"/>
                <a:gd name="connsiteX31" fmla="*/ 86856 w 302526"/>
                <a:gd name="connsiteY31" fmla="*/ 81823 h 33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02526" h="334259">
                  <a:moveTo>
                    <a:pt x="230559" y="20555"/>
                  </a:moveTo>
                  <a:cubicBezTo>
                    <a:pt x="207525" y="6671"/>
                    <a:pt x="181024" y="-442"/>
                    <a:pt x="154124" y="21"/>
                  </a:cubicBezTo>
                  <a:cubicBezTo>
                    <a:pt x="132823" y="-245"/>
                    <a:pt x="111656" y="3721"/>
                    <a:pt x="91889" y="11688"/>
                  </a:cubicBezTo>
                  <a:cubicBezTo>
                    <a:pt x="73355" y="19378"/>
                    <a:pt x="56655" y="30935"/>
                    <a:pt x="42955" y="45589"/>
                  </a:cubicBezTo>
                  <a:cubicBezTo>
                    <a:pt x="28788" y="60769"/>
                    <a:pt x="17921" y="78726"/>
                    <a:pt x="11054" y="98323"/>
                  </a:cubicBezTo>
                  <a:cubicBezTo>
                    <a:pt x="3421" y="120354"/>
                    <a:pt x="-313" y="143548"/>
                    <a:pt x="20" y="166858"/>
                  </a:cubicBezTo>
                  <a:cubicBezTo>
                    <a:pt x="20" y="200192"/>
                    <a:pt x="6754" y="229349"/>
                    <a:pt x="20221" y="254327"/>
                  </a:cubicBezTo>
                  <a:cubicBezTo>
                    <a:pt x="32988" y="278647"/>
                    <a:pt x="52222" y="298978"/>
                    <a:pt x="75789" y="313095"/>
                  </a:cubicBezTo>
                  <a:cubicBezTo>
                    <a:pt x="100489" y="327488"/>
                    <a:pt x="128690" y="334802"/>
                    <a:pt x="157291" y="334228"/>
                  </a:cubicBezTo>
                  <a:cubicBezTo>
                    <a:pt x="175558" y="334262"/>
                    <a:pt x="193758" y="331598"/>
                    <a:pt x="211258" y="326328"/>
                  </a:cubicBezTo>
                  <a:cubicBezTo>
                    <a:pt x="228859" y="321021"/>
                    <a:pt x="245193" y="312225"/>
                    <a:pt x="259293" y="300461"/>
                  </a:cubicBezTo>
                  <a:cubicBezTo>
                    <a:pt x="274593" y="287454"/>
                    <a:pt x="287327" y="271707"/>
                    <a:pt x="296860" y="254027"/>
                  </a:cubicBezTo>
                  <a:lnTo>
                    <a:pt x="248859" y="224326"/>
                  </a:lnTo>
                  <a:cubicBezTo>
                    <a:pt x="242926" y="236360"/>
                    <a:pt x="234759" y="247177"/>
                    <a:pt x="224858" y="256227"/>
                  </a:cubicBezTo>
                  <a:cubicBezTo>
                    <a:pt x="215925" y="264277"/>
                    <a:pt x="205358" y="270314"/>
                    <a:pt x="193891" y="273927"/>
                  </a:cubicBezTo>
                  <a:cubicBezTo>
                    <a:pt x="182024" y="277577"/>
                    <a:pt x="169657" y="279387"/>
                    <a:pt x="157224" y="279294"/>
                  </a:cubicBezTo>
                  <a:cubicBezTo>
                    <a:pt x="140157" y="279581"/>
                    <a:pt x="123356" y="275214"/>
                    <a:pt x="108589" y="266660"/>
                  </a:cubicBezTo>
                  <a:cubicBezTo>
                    <a:pt x="93823" y="257730"/>
                    <a:pt x="82089" y="244586"/>
                    <a:pt x="74855" y="228926"/>
                  </a:cubicBezTo>
                  <a:cubicBezTo>
                    <a:pt x="67889" y="213949"/>
                    <a:pt x="63889" y="197759"/>
                    <a:pt x="63089" y="181258"/>
                  </a:cubicBezTo>
                  <a:lnTo>
                    <a:pt x="301927" y="181258"/>
                  </a:lnTo>
                  <a:cubicBezTo>
                    <a:pt x="302327" y="178332"/>
                    <a:pt x="302527" y="175378"/>
                    <a:pt x="302527" y="172425"/>
                  </a:cubicBezTo>
                  <a:lnTo>
                    <a:pt x="302527" y="164191"/>
                  </a:lnTo>
                  <a:cubicBezTo>
                    <a:pt x="302527" y="131347"/>
                    <a:pt x="296127" y="102613"/>
                    <a:pt x="283293" y="77990"/>
                  </a:cubicBezTo>
                  <a:cubicBezTo>
                    <a:pt x="271326" y="54352"/>
                    <a:pt x="253093" y="34479"/>
                    <a:pt x="230559" y="20555"/>
                  </a:cubicBezTo>
                  <a:close/>
                  <a:moveTo>
                    <a:pt x="86856" y="81823"/>
                  </a:moveTo>
                  <a:cubicBezTo>
                    <a:pt x="94389" y="72116"/>
                    <a:pt x="104289" y="64506"/>
                    <a:pt x="115590" y="59723"/>
                  </a:cubicBezTo>
                  <a:cubicBezTo>
                    <a:pt x="127590" y="54742"/>
                    <a:pt x="140490" y="52269"/>
                    <a:pt x="153491" y="52456"/>
                  </a:cubicBezTo>
                  <a:cubicBezTo>
                    <a:pt x="177357" y="51832"/>
                    <a:pt x="200225" y="62039"/>
                    <a:pt x="215692" y="80223"/>
                  </a:cubicBezTo>
                  <a:cubicBezTo>
                    <a:pt x="227292" y="93557"/>
                    <a:pt x="234726" y="111880"/>
                    <a:pt x="238026" y="135191"/>
                  </a:cubicBezTo>
                  <a:lnTo>
                    <a:pt x="64922" y="135191"/>
                  </a:lnTo>
                  <a:cubicBezTo>
                    <a:pt x="65855" y="129324"/>
                    <a:pt x="67155" y="123521"/>
                    <a:pt x="68855" y="117824"/>
                  </a:cubicBezTo>
                  <a:cubicBezTo>
                    <a:pt x="72522" y="104787"/>
                    <a:pt x="78622" y="92570"/>
                    <a:pt x="86856" y="81823"/>
                  </a:cubicBezTo>
                  <a:close/>
                </a:path>
              </a:pathLst>
            </a:custGeom>
            <a:grpFill/>
            <a:ln w="3333"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s-ES" sz="1013"/>
            </a:p>
          </p:txBody>
        </p:sp>
        <p:sp>
          <p:nvSpPr>
            <p:cNvPr id="19" name="Forma libre: forma 18">
              <a:extLst>
                <a:ext uri="{FF2B5EF4-FFF2-40B4-BE49-F238E27FC236}">
                  <a16:creationId xmlns:a16="http://schemas.microsoft.com/office/drawing/2014/main" id="{53335CCC-074D-FE34-1FE1-81AF0DE24E2D}"/>
                </a:ext>
              </a:extLst>
            </p:cNvPr>
            <p:cNvSpPr/>
            <p:nvPr/>
          </p:nvSpPr>
          <p:spPr>
            <a:xfrm>
              <a:off x="5575180" y="3481451"/>
              <a:ext cx="167370" cy="327184"/>
            </a:xfrm>
            <a:custGeom>
              <a:avLst/>
              <a:gdLst>
                <a:gd name="connsiteX0" fmla="*/ 149070 w 167370"/>
                <a:gd name="connsiteY0" fmla="*/ 11 h 327184"/>
                <a:gd name="connsiteX1" fmla="*/ 98202 w 167370"/>
                <a:gd name="connsiteY1" fmla="*/ 14545 h 327184"/>
                <a:gd name="connsiteX2" fmla="*/ 61901 w 167370"/>
                <a:gd name="connsiteY2" fmla="*/ 58746 h 327184"/>
                <a:gd name="connsiteX3" fmla="*/ 61901 w 167370"/>
                <a:gd name="connsiteY3" fmla="*/ 6311 h 327184"/>
                <a:gd name="connsiteX4" fmla="*/ 0 w 167370"/>
                <a:gd name="connsiteY4" fmla="*/ 6311 h 327184"/>
                <a:gd name="connsiteX5" fmla="*/ 0 w 167370"/>
                <a:gd name="connsiteY5" fmla="*/ 327185 h 327184"/>
                <a:gd name="connsiteX6" fmla="*/ 61901 w 167370"/>
                <a:gd name="connsiteY6" fmla="*/ 327185 h 327184"/>
                <a:gd name="connsiteX7" fmla="*/ 61901 w 167370"/>
                <a:gd name="connsiteY7" fmla="*/ 156014 h 327184"/>
                <a:gd name="connsiteX8" fmla="*/ 82735 w 167370"/>
                <a:gd name="connsiteY8" fmla="*/ 90346 h 327184"/>
                <a:gd name="connsiteX9" fmla="*/ 135803 w 167370"/>
                <a:gd name="connsiteY9" fmla="*/ 65712 h 327184"/>
                <a:gd name="connsiteX10" fmla="*/ 167370 w 167370"/>
                <a:gd name="connsiteY10" fmla="*/ 65712 h 327184"/>
                <a:gd name="connsiteX11" fmla="*/ 167370 w 167370"/>
                <a:gd name="connsiteY11" fmla="*/ 11 h 32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370" h="327184">
                  <a:moveTo>
                    <a:pt x="149070" y="11"/>
                  </a:moveTo>
                  <a:cubicBezTo>
                    <a:pt x="131036" y="-269"/>
                    <a:pt x="113369" y="4788"/>
                    <a:pt x="98202" y="14545"/>
                  </a:cubicBezTo>
                  <a:cubicBezTo>
                    <a:pt x="83268" y="24212"/>
                    <a:pt x="71168" y="38945"/>
                    <a:pt x="61901" y="58746"/>
                  </a:cubicBezTo>
                  <a:lnTo>
                    <a:pt x="61901" y="6311"/>
                  </a:lnTo>
                  <a:lnTo>
                    <a:pt x="0" y="6311"/>
                  </a:lnTo>
                  <a:lnTo>
                    <a:pt x="0" y="327185"/>
                  </a:lnTo>
                  <a:lnTo>
                    <a:pt x="61901" y="327185"/>
                  </a:lnTo>
                  <a:lnTo>
                    <a:pt x="61901" y="156014"/>
                  </a:lnTo>
                  <a:cubicBezTo>
                    <a:pt x="61901" y="128657"/>
                    <a:pt x="68835" y="106770"/>
                    <a:pt x="82735" y="90346"/>
                  </a:cubicBezTo>
                  <a:cubicBezTo>
                    <a:pt x="95669" y="74366"/>
                    <a:pt x="115269" y="65269"/>
                    <a:pt x="135803" y="65712"/>
                  </a:cubicBezTo>
                  <a:lnTo>
                    <a:pt x="167370" y="65712"/>
                  </a:lnTo>
                  <a:lnTo>
                    <a:pt x="167370" y="11"/>
                  </a:lnTo>
                  <a:close/>
                </a:path>
              </a:pathLst>
            </a:custGeom>
            <a:grpFill/>
            <a:ln w="3333"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s-ES" sz="1013"/>
            </a:p>
          </p:txBody>
        </p:sp>
        <p:sp>
          <p:nvSpPr>
            <p:cNvPr id="20" name="Forma libre: forma 19">
              <a:extLst>
                <a:ext uri="{FF2B5EF4-FFF2-40B4-BE49-F238E27FC236}">
                  <a16:creationId xmlns:a16="http://schemas.microsoft.com/office/drawing/2014/main" id="{4AB5A453-AB38-2AD2-2191-EADD02826640}"/>
                </a:ext>
              </a:extLst>
            </p:cNvPr>
            <p:cNvSpPr/>
            <p:nvPr/>
          </p:nvSpPr>
          <p:spPr>
            <a:xfrm>
              <a:off x="1347857" y="3171155"/>
              <a:ext cx="420230" cy="673769"/>
            </a:xfrm>
            <a:custGeom>
              <a:avLst/>
              <a:gdLst>
                <a:gd name="connsiteX0" fmla="*/ 0 w 420230"/>
                <a:gd name="connsiteY0" fmla="*/ 480344 h 673769"/>
                <a:gd name="connsiteX1" fmla="*/ 55768 w 420230"/>
                <a:gd name="connsiteY1" fmla="*/ 616213 h 673769"/>
                <a:gd name="connsiteX2" fmla="*/ 278373 w 420230"/>
                <a:gd name="connsiteY2" fmla="*/ 652681 h 673769"/>
                <a:gd name="connsiteX3" fmla="*/ 345241 w 420230"/>
                <a:gd name="connsiteY3" fmla="*/ 0 h 673769"/>
                <a:gd name="connsiteX4" fmla="*/ 0 w 420230"/>
                <a:gd name="connsiteY4" fmla="*/ 480344 h 673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230" h="673769">
                  <a:moveTo>
                    <a:pt x="0" y="480344"/>
                  </a:moveTo>
                  <a:cubicBezTo>
                    <a:pt x="-76" y="531218"/>
                    <a:pt x="19971" y="580059"/>
                    <a:pt x="55768" y="616213"/>
                  </a:cubicBezTo>
                  <a:cubicBezTo>
                    <a:pt x="124836" y="685281"/>
                    <a:pt x="218605" y="685148"/>
                    <a:pt x="278373" y="652681"/>
                  </a:cubicBezTo>
                  <a:cubicBezTo>
                    <a:pt x="351541" y="612980"/>
                    <a:pt x="516145" y="493910"/>
                    <a:pt x="345241" y="0"/>
                  </a:cubicBezTo>
                  <a:cubicBezTo>
                    <a:pt x="345241" y="233138"/>
                    <a:pt x="0" y="256839"/>
                    <a:pt x="0" y="480344"/>
                  </a:cubicBezTo>
                  <a:close/>
                </a:path>
              </a:pathLst>
            </a:custGeom>
            <a:grpFill/>
            <a:ln w="3333"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s-ES" sz="1013"/>
            </a:p>
          </p:txBody>
        </p:sp>
        <p:sp>
          <p:nvSpPr>
            <p:cNvPr id="21" name="Forma libre: forma 20">
              <a:extLst>
                <a:ext uri="{FF2B5EF4-FFF2-40B4-BE49-F238E27FC236}">
                  <a16:creationId xmlns:a16="http://schemas.microsoft.com/office/drawing/2014/main" id="{974CC40E-41CE-1A7E-4845-67D26CA32E03}"/>
                </a:ext>
              </a:extLst>
            </p:cNvPr>
            <p:cNvSpPr/>
            <p:nvPr/>
          </p:nvSpPr>
          <p:spPr>
            <a:xfrm>
              <a:off x="1103118" y="3171155"/>
              <a:ext cx="401942" cy="673740"/>
            </a:xfrm>
            <a:custGeom>
              <a:avLst/>
              <a:gdLst>
                <a:gd name="connsiteX0" fmla="*/ 401942 w 401942"/>
                <a:gd name="connsiteY0" fmla="*/ 204104 h 673740"/>
                <a:gd name="connsiteX1" fmla="*/ 345274 w 401942"/>
                <a:gd name="connsiteY1" fmla="*/ 0 h 673740"/>
                <a:gd name="connsiteX2" fmla="*/ 0 w 401942"/>
                <a:gd name="connsiteY2" fmla="*/ 480344 h 673740"/>
                <a:gd name="connsiteX3" fmla="*/ 55701 w 401942"/>
                <a:gd name="connsiteY3" fmla="*/ 616213 h 673740"/>
                <a:gd name="connsiteX4" fmla="*/ 278306 w 401942"/>
                <a:gd name="connsiteY4" fmla="*/ 652681 h 673740"/>
                <a:gd name="connsiteX5" fmla="*/ 401942 w 401942"/>
                <a:gd name="connsiteY5" fmla="*/ 204104 h 67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942" h="673740">
                  <a:moveTo>
                    <a:pt x="401942" y="204104"/>
                  </a:moveTo>
                  <a:cubicBezTo>
                    <a:pt x="390608" y="143003"/>
                    <a:pt x="372441" y="80435"/>
                    <a:pt x="345274" y="0"/>
                  </a:cubicBezTo>
                  <a:cubicBezTo>
                    <a:pt x="345274" y="233138"/>
                    <a:pt x="0" y="256839"/>
                    <a:pt x="0" y="480344"/>
                  </a:cubicBezTo>
                  <a:cubicBezTo>
                    <a:pt x="-76" y="531208"/>
                    <a:pt x="19941" y="580042"/>
                    <a:pt x="55701" y="616213"/>
                  </a:cubicBezTo>
                  <a:cubicBezTo>
                    <a:pt x="124770" y="685281"/>
                    <a:pt x="219272" y="685081"/>
                    <a:pt x="278306" y="652681"/>
                  </a:cubicBezTo>
                  <a:cubicBezTo>
                    <a:pt x="141037" y="506311"/>
                    <a:pt x="189371" y="336874"/>
                    <a:pt x="401942" y="204104"/>
                  </a:cubicBezTo>
                  <a:close/>
                </a:path>
              </a:pathLst>
            </a:custGeom>
            <a:grpFill/>
            <a:ln w="3333"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s-ES" sz="1013"/>
            </a:p>
          </p:txBody>
        </p:sp>
        <p:sp>
          <p:nvSpPr>
            <p:cNvPr id="22" name="Forma libre: forma 21">
              <a:extLst>
                <a:ext uri="{FF2B5EF4-FFF2-40B4-BE49-F238E27FC236}">
                  <a16:creationId xmlns:a16="http://schemas.microsoft.com/office/drawing/2014/main" id="{0A83D679-EC32-CE21-B0FF-D38BF0368BAE}"/>
                </a:ext>
              </a:extLst>
            </p:cNvPr>
            <p:cNvSpPr/>
            <p:nvPr/>
          </p:nvSpPr>
          <p:spPr>
            <a:xfrm>
              <a:off x="858380" y="3171155"/>
              <a:ext cx="401941" cy="832550"/>
            </a:xfrm>
            <a:custGeom>
              <a:avLst/>
              <a:gdLst>
                <a:gd name="connsiteX0" fmla="*/ 401942 w 401941"/>
                <a:gd name="connsiteY0" fmla="*/ 204104 h 832550"/>
                <a:gd name="connsiteX1" fmla="*/ 345274 w 401941"/>
                <a:gd name="connsiteY1" fmla="*/ 0 h 832550"/>
                <a:gd name="connsiteX2" fmla="*/ 0 w 401941"/>
                <a:gd name="connsiteY2" fmla="*/ 480344 h 832550"/>
                <a:gd name="connsiteX3" fmla="*/ 92869 w 401941"/>
                <a:gd name="connsiteY3" fmla="*/ 645447 h 832550"/>
                <a:gd name="connsiteX4" fmla="*/ 83968 w 401941"/>
                <a:gd name="connsiteY4" fmla="*/ 832551 h 832550"/>
                <a:gd name="connsiteX5" fmla="*/ 128269 w 401941"/>
                <a:gd name="connsiteY5" fmla="*/ 825184 h 832550"/>
                <a:gd name="connsiteX6" fmla="*/ 121269 w 401941"/>
                <a:gd name="connsiteY6" fmla="*/ 659781 h 832550"/>
                <a:gd name="connsiteX7" fmla="*/ 278306 w 401941"/>
                <a:gd name="connsiteY7" fmla="*/ 652747 h 832550"/>
                <a:gd name="connsiteX8" fmla="*/ 401942 w 401941"/>
                <a:gd name="connsiteY8" fmla="*/ 204104 h 83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1941" h="832550">
                  <a:moveTo>
                    <a:pt x="401942" y="204104"/>
                  </a:moveTo>
                  <a:cubicBezTo>
                    <a:pt x="390608" y="143003"/>
                    <a:pt x="372408" y="80435"/>
                    <a:pt x="345274" y="0"/>
                  </a:cubicBezTo>
                  <a:cubicBezTo>
                    <a:pt x="345274" y="233138"/>
                    <a:pt x="0" y="256839"/>
                    <a:pt x="0" y="480344"/>
                  </a:cubicBezTo>
                  <a:cubicBezTo>
                    <a:pt x="0" y="594979"/>
                    <a:pt x="92869" y="645447"/>
                    <a:pt x="92869" y="645447"/>
                  </a:cubicBezTo>
                  <a:cubicBezTo>
                    <a:pt x="78438" y="706738"/>
                    <a:pt x="75422" y="770166"/>
                    <a:pt x="83968" y="832551"/>
                  </a:cubicBezTo>
                  <a:lnTo>
                    <a:pt x="128269" y="825184"/>
                  </a:lnTo>
                  <a:cubicBezTo>
                    <a:pt x="106602" y="749849"/>
                    <a:pt x="119903" y="667814"/>
                    <a:pt x="121269" y="659781"/>
                  </a:cubicBezTo>
                  <a:cubicBezTo>
                    <a:pt x="177937" y="682481"/>
                    <a:pt x="236372" y="675748"/>
                    <a:pt x="278306" y="652747"/>
                  </a:cubicBezTo>
                  <a:cubicBezTo>
                    <a:pt x="140836" y="506311"/>
                    <a:pt x="189371" y="336907"/>
                    <a:pt x="401942" y="204104"/>
                  </a:cubicBezTo>
                  <a:close/>
                </a:path>
              </a:pathLst>
            </a:custGeom>
            <a:grpFill/>
            <a:ln w="3333"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s-ES" sz="1013"/>
            </a:p>
          </p:txBody>
        </p:sp>
      </p:grpSp>
      <p:sp>
        <p:nvSpPr>
          <p:cNvPr id="24" name="Text Placeholder 23">
            <a:extLst>
              <a:ext uri="{FF2B5EF4-FFF2-40B4-BE49-F238E27FC236}">
                <a16:creationId xmlns:a16="http://schemas.microsoft.com/office/drawing/2014/main" id="{BB68CD72-E81D-0CB5-F4B5-9CCFEFE9F12D}"/>
              </a:ext>
            </a:extLst>
          </p:cNvPr>
          <p:cNvSpPr>
            <a:spLocks noGrp="1"/>
          </p:cNvSpPr>
          <p:nvPr>
            <p:ph type="body" sz="quarter" idx="10"/>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2000" b="1" dirty="0">
                <a:solidFill>
                  <a:schemeClr val="bg1"/>
                </a:solidFill>
                <a:latin typeface="+mn-lt"/>
              </a:rPr>
              <a:t>Government Obligations</a:t>
            </a:r>
          </a:p>
        </p:txBody>
      </p:sp>
      <p:sp>
        <p:nvSpPr>
          <p:cNvPr id="23" name="Text Placeholder 22">
            <a:extLst>
              <a:ext uri="{FF2B5EF4-FFF2-40B4-BE49-F238E27FC236}">
                <a16:creationId xmlns:a16="http://schemas.microsoft.com/office/drawing/2014/main" id="{26B8AEB6-7E56-FDD3-12A6-B8E239D969E4}"/>
              </a:ext>
            </a:extLst>
          </p:cNvPr>
          <p:cNvSpPr>
            <a:spLocks noGrp="1"/>
          </p:cNvSpPr>
          <p:nvPr>
            <p:ph type="body" sz="quarter" idx="14"/>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dirty="0">
                <a:solidFill>
                  <a:schemeClr val="bg1"/>
                </a:solidFill>
              </a:rPr>
              <a:t>Customer Business</a:t>
            </a:r>
          </a:p>
        </p:txBody>
      </p:sp>
    </p:spTree>
    <p:extLst>
      <p:ext uri="{BB962C8B-B14F-4D97-AF65-F5344CB8AC3E}">
        <p14:creationId xmlns:p14="http://schemas.microsoft.com/office/powerpoint/2010/main" val="35783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0F676EC0-E1B2-3DA9-17EB-EF8603DDB46B}"/>
              </a:ext>
            </a:extLst>
          </p:cNvPr>
          <p:cNvSpPr>
            <a:spLocks noGrp="1"/>
          </p:cNvSpPr>
          <p:nvPr>
            <p:ph type="sldNum" sz="quarter" idx="4"/>
          </p:nvPr>
        </p:nvSpPr>
        <p:spPr>
          <a:xfrm>
            <a:off x="8373376" y="4867074"/>
            <a:ext cx="540000" cy="180415"/>
          </a:xfrm>
        </p:spPr>
        <p:txBody>
          <a:bodyPr/>
          <a:lst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a:lstStyle>
          <a:p>
            <a:pPr marL="0" marR="0" lvl="0" indent="0" algn="r" defTabSz="342900" rtl="0" eaLnBrk="0" fontAlgn="base" latinLnBrk="0" hangingPunct="0">
              <a:lnSpc>
                <a:spcPct val="100000"/>
              </a:lnSpc>
              <a:spcBef>
                <a:spcPct val="0"/>
              </a:spcBef>
              <a:spcAft>
                <a:spcPct val="0"/>
              </a:spcAft>
              <a:buClrTx/>
              <a:buSzTx/>
              <a:buFontTx/>
              <a:buNone/>
              <a:tabLst/>
              <a:defRPr/>
            </a:pPr>
            <a:fld id="{92A49E42-579D-0A4D-A382-D64C66A04E33}" type="slidenum">
              <a:rPr kumimoji="0" lang="es-ES" sz="450" b="0" i="0" u="none" strike="noStrike" kern="1200" cap="none" spc="0" normalizeH="0" baseline="0" noProof="0">
                <a:ln>
                  <a:noFill/>
                </a:ln>
                <a:solidFill>
                  <a:srgbClr val="00A443"/>
                </a:solidFill>
                <a:effectLst/>
                <a:uLnTx/>
                <a:uFillTx/>
                <a:latin typeface="IberPangea Text Light" panose="020B0404000000000000" pitchFamily="34" charset="0"/>
                <a:ea typeface="IberPangea Text Light" panose="020B0404000000000000" pitchFamily="34" charset="0"/>
                <a:cs typeface="IberPangea Text Light" panose="020B0404000000000000" pitchFamily="34" charset="0"/>
              </a:rPr>
              <a:pPr marL="0" marR="0" lvl="0" indent="0" algn="r" defTabSz="342900" rtl="0" eaLnBrk="0" fontAlgn="base" latinLnBrk="0" hangingPunct="0">
                <a:lnSpc>
                  <a:spcPct val="100000"/>
                </a:lnSpc>
                <a:spcBef>
                  <a:spcPct val="0"/>
                </a:spcBef>
                <a:spcAft>
                  <a:spcPct val="0"/>
                </a:spcAft>
                <a:buClrTx/>
                <a:buSzTx/>
                <a:buFontTx/>
                <a:buNone/>
                <a:tabLst/>
                <a:defRPr/>
              </a:pPr>
              <a:t>51</a:t>
            </a:fld>
            <a:endParaRPr kumimoji="0" lang="es-ES" sz="450" b="0" i="0" u="none" strike="noStrike" kern="1200" cap="none" spc="0" normalizeH="0" baseline="0" noProof="0">
              <a:ln>
                <a:noFill/>
              </a:ln>
              <a:solidFill>
                <a:srgbClr val="00A443"/>
              </a:solidFill>
              <a:effectLst/>
              <a:uLnTx/>
              <a:uFillTx/>
              <a:latin typeface="IberPangea Text Light" panose="020B0404000000000000" pitchFamily="34" charset="0"/>
              <a:ea typeface="IberPangea Text Light" panose="020B0404000000000000" pitchFamily="34" charset="0"/>
              <a:cs typeface="IberPangea Text Light" panose="020B0404000000000000" pitchFamily="34" charset="0"/>
            </a:endParaRPr>
          </a:p>
        </p:txBody>
      </p:sp>
      <p:sp>
        <p:nvSpPr>
          <p:cNvPr id="13" name="Marcador de texto 10">
            <a:extLst>
              <a:ext uri="{FF2B5EF4-FFF2-40B4-BE49-F238E27FC236}">
                <a16:creationId xmlns:a16="http://schemas.microsoft.com/office/drawing/2014/main" id="{76C3FF6C-4C62-BA02-BECF-7940054AC2EA}"/>
              </a:ext>
            </a:extLst>
          </p:cNvPr>
          <p:cNvSpPr>
            <a:spLocks noGrp="1"/>
          </p:cNvSpPr>
          <p:nvPr>
            <p:ph type="body" sz="quarter" idx="19"/>
          </p:nvPr>
        </p:nvSpPr>
        <p:spPr>
          <a:xfrm>
            <a:off x="305693" y="223439"/>
            <a:ext cx="7574307" cy="389601"/>
          </a:xfrm>
          <a:prstGeom prst="rect">
            <a:avLst/>
          </a:prstGeom>
        </p:spPr>
        <p:txBody>
          <a:bodyPr lIns="68580" tIns="34290" rIns="68580" bIns="34290" anchor="t"/>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1725">
                <a:solidFill>
                  <a:srgbClr val="008C38"/>
                </a:solidFill>
                <a:latin typeface="+mn-lt"/>
              </a:rPr>
              <a:t>Government Obligations</a:t>
            </a:r>
          </a:p>
        </p:txBody>
      </p:sp>
      <p:sp>
        <p:nvSpPr>
          <p:cNvPr id="8" name="Title 33">
            <a:extLst>
              <a:ext uri="{FF2B5EF4-FFF2-40B4-BE49-F238E27FC236}">
                <a16:creationId xmlns:a16="http://schemas.microsoft.com/office/drawing/2014/main" id="{52607FA6-4D7C-D08A-D73F-0ACE981369ED}"/>
              </a:ext>
            </a:extLst>
          </p:cNvPr>
          <p:cNvSpPr>
            <a:spLocks noGrp="1"/>
          </p:cNvSpPr>
          <p:nvPr>
            <p:ph type="title"/>
          </p:nvPr>
        </p:nvSpPr>
        <p:spPr>
          <a:xfrm>
            <a:off x="273049" y="755890"/>
            <a:ext cx="5140479" cy="530679"/>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800" dirty="0">
                <a:solidFill>
                  <a:schemeClr val="tx2"/>
                </a:solidFill>
                <a:latin typeface="+mj-lt"/>
              </a:rPr>
              <a:t>Energy Company Obligation (ECO)</a:t>
            </a:r>
            <a:br>
              <a:rPr lang="en-US" sz="1800" dirty="0">
                <a:solidFill>
                  <a:schemeClr val="tx2"/>
                </a:solidFill>
                <a:latin typeface="+mj-lt"/>
              </a:rPr>
            </a:br>
            <a:r>
              <a:rPr lang="en-US" sz="1125" b="0" dirty="0">
                <a:solidFill>
                  <a:schemeClr val="tx2"/>
                </a:solidFill>
                <a:latin typeface="+mj-lt"/>
              </a:rPr>
              <a:t>ECO4  1</a:t>
            </a:r>
            <a:r>
              <a:rPr lang="en-US" sz="1125" b="0" baseline="30000" dirty="0">
                <a:solidFill>
                  <a:schemeClr val="tx2"/>
                </a:solidFill>
                <a:latin typeface="+mj-lt"/>
              </a:rPr>
              <a:t>st</a:t>
            </a:r>
            <a:r>
              <a:rPr lang="en-US" sz="1125" b="0" dirty="0">
                <a:solidFill>
                  <a:schemeClr val="tx2"/>
                </a:solidFill>
                <a:latin typeface="+mj-lt"/>
              </a:rPr>
              <a:t> Apr 2022 – 31</a:t>
            </a:r>
            <a:r>
              <a:rPr lang="en-US" sz="1125" b="0" baseline="30000" dirty="0">
                <a:solidFill>
                  <a:schemeClr val="tx2"/>
                </a:solidFill>
                <a:latin typeface="+mj-lt"/>
              </a:rPr>
              <a:t>st</a:t>
            </a:r>
            <a:r>
              <a:rPr lang="en-US" sz="1125" b="0" dirty="0">
                <a:solidFill>
                  <a:schemeClr val="tx2"/>
                </a:solidFill>
                <a:latin typeface="+mj-lt"/>
              </a:rPr>
              <a:t> Mar 2026</a:t>
            </a:r>
            <a:br>
              <a:rPr lang="en-US" sz="1800" dirty="0">
                <a:solidFill>
                  <a:schemeClr val="tx2"/>
                </a:solidFill>
                <a:latin typeface="+mj-lt"/>
              </a:rPr>
            </a:br>
            <a:endParaRPr lang="en-US" dirty="0">
              <a:solidFill>
                <a:schemeClr val="tx2"/>
              </a:solidFill>
              <a:latin typeface="+mj-lt"/>
            </a:endParaRPr>
          </a:p>
        </p:txBody>
      </p:sp>
      <p:sp>
        <p:nvSpPr>
          <p:cNvPr id="11" name="Marcador de texto 4">
            <a:extLst>
              <a:ext uri="{FF2B5EF4-FFF2-40B4-BE49-F238E27FC236}">
                <a16:creationId xmlns:a16="http://schemas.microsoft.com/office/drawing/2014/main" id="{97C25966-1A54-681C-5FFC-88A4543A4825}"/>
              </a:ext>
            </a:extLst>
          </p:cNvPr>
          <p:cNvSpPr txBox="1">
            <a:spLocks/>
          </p:cNvSpPr>
          <p:nvPr/>
        </p:nvSpPr>
        <p:spPr>
          <a:xfrm>
            <a:off x="2971228" y="1565678"/>
            <a:ext cx="3192236" cy="3395724"/>
          </a:xfrm>
          <a:prstGeom prst="rect">
            <a:avLst/>
          </a:prstGeom>
        </p:spPr>
        <p:txBody>
          <a:bodyPr lIns="68580" tIns="34290" rIns="68580" bIns="34290" anchor="t"/>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128588" indent="-128588">
              <a:buFont typeface="Arial" panose="020B0604020202020204" pitchFamily="34" charset="0"/>
              <a:buChar char="•"/>
            </a:pPr>
            <a:r>
              <a:rPr lang="en-US" sz="900" dirty="0">
                <a:solidFill>
                  <a:schemeClr val="tx2"/>
                </a:solidFill>
                <a:latin typeface="+mn-lt"/>
              </a:rPr>
              <a:t>Households in or at risk of fuel poverty</a:t>
            </a:r>
          </a:p>
          <a:p>
            <a:pPr marL="128588" indent="-128588">
              <a:buFont typeface="Arial" panose="020B0604020202020204" pitchFamily="34" charset="0"/>
              <a:buChar char="•"/>
            </a:pPr>
            <a:r>
              <a:rPr lang="en-US" sz="900" dirty="0">
                <a:solidFill>
                  <a:schemeClr val="tx2"/>
                </a:solidFill>
                <a:latin typeface="+mn-lt"/>
              </a:rPr>
              <a:t>In receipt of an eligible means tested benefit</a:t>
            </a:r>
          </a:p>
          <a:p>
            <a:pPr marL="128588" indent="-128588">
              <a:buFont typeface="Arial" panose="020B0604020202020204" pitchFamily="34" charset="0"/>
              <a:buChar char="•"/>
            </a:pPr>
            <a:r>
              <a:rPr lang="en-US" sz="900" dirty="0">
                <a:solidFill>
                  <a:schemeClr val="tx2"/>
                </a:solidFill>
                <a:latin typeface="+mn-lt"/>
              </a:rPr>
              <a:t>At risk of living in a cold home (Flex)</a:t>
            </a:r>
          </a:p>
          <a:p>
            <a:pPr marL="128588" indent="-128588">
              <a:buFont typeface="Arial" panose="020B0604020202020204" pitchFamily="34" charset="0"/>
              <a:buChar char="•"/>
            </a:pPr>
            <a:r>
              <a:rPr lang="en-US" sz="900" dirty="0">
                <a:solidFill>
                  <a:schemeClr val="tx2"/>
                </a:solidFill>
                <a:latin typeface="+mn-lt"/>
              </a:rPr>
              <a:t>EPC Band of D-G</a:t>
            </a:r>
          </a:p>
          <a:p>
            <a:pPr marL="128588" indent="-128588">
              <a:buFont typeface="Arial" panose="020B0604020202020204" pitchFamily="34" charset="0"/>
              <a:buChar char="•"/>
            </a:pPr>
            <a:endParaRPr lang="en-US" sz="900" dirty="0">
              <a:solidFill>
                <a:schemeClr val="tx2"/>
              </a:solidFill>
              <a:latin typeface="+mn-lt"/>
            </a:endParaRPr>
          </a:p>
          <a:p>
            <a:pPr marL="128588" indent="-128588">
              <a:buFont typeface="Arial" panose="020B0604020202020204" pitchFamily="34" charset="0"/>
              <a:buChar char="•"/>
            </a:pPr>
            <a:endParaRPr lang="en-US" sz="900" dirty="0">
              <a:solidFill>
                <a:schemeClr val="tx2"/>
              </a:solidFill>
              <a:latin typeface="+mn-lt"/>
            </a:endParaRPr>
          </a:p>
          <a:p>
            <a:pPr marL="128588" indent="-128588">
              <a:spcBef>
                <a:spcPts val="225"/>
              </a:spcBef>
              <a:buFont typeface="Arial" panose="020B0604020202020204" pitchFamily="34" charset="0"/>
              <a:buChar char="•"/>
            </a:pPr>
            <a:r>
              <a:rPr lang="en-US" sz="900" dirty="0">
                <a:solidFill>
                  <a:schemeClr val="tx2"/>
                </a:solidFill>
                <a:latin typeface="+mn-lt"/>
              </a:rPr>
              <a:t>£4Bn budget across energy sector</a:t>
            </a:r>
          </a:p>
          <a:p>
            <a:pPr marL="128588" indent="-128588">
              <a:spcBef>
                <a:spcPts val="338"/>
              </a:spcBef>
              <a:buFont typeface="Arial" panose="020B0604020202020204" pitchFamily="34" charset="0"/>
              <a:buChar char="•"/>
            </a:pPr>
            <a:r>
              <a:rPr lang="en-US" sz="900" dirty="0">
                <a:solidFill>
                  <a:schemeClr val="tx2"/>
                </a:solidFill>
                <a:latin typeface="+mn-lt"/>
              </a:rPr>
              <a:t>Support circa 450k homes</a:t>
            </a:r>
          </a:p>
          <a:p>
            <a:pPr marL="128588" indent="-128588">
              <a:spcBef>
                <a:spcPts val="338"/>
              </a:spcBef>
              <a:buFont typeface="Arial" panose="020B0604020202020204" pitchFamily="34" charset="0"/>
              <a:buChar char="•"/>
            </a:pPr>
            <a:r>
              <a:rPr lang="en-US" sz="900" dirty="0">
                <a:solidFill>
                  <a:schemeClr val="tx2"/>
                </a:solidFill>
                <a:latin typeface="+mn-lt"/>
              </a:rPr>
              <a:t>Solid Wall Minimum Requirement 90k homes</a:t>
            </a:r>
          </a:p>
          <a:p>
            <a:pPr marL="128588" indent="-128588">
              <a:spcBef>
                <a:spcPts val="338"/>
              </a:spcBef>
              <a:buFont typeface="Arial" panose="020B0604020202020204" pitchFamily="34" charset="0"/>
              <a:buChar char="•"/>
            </a:pPr>
            <a:r>
              <a:rPr lang="en-US" sz="900" dirty="0">
                <a:solidFill>
                  <a:schemeClr val="tx2"/>
                </a:solidFill>
                <a:latin typeface="+mn-lt"/>
              </a:rPr>
              <a:t>Cap on replacement of gas heating systems (5k pa)</a:t>
            </a:r>
          </a:p>
          <a:p>
            <a:pPr marL="128588" indent="-128588">
              <a:spcBef>
                <a:spcPts val="338"/>
              </a:spcBef>
              <a:buFont typeface="Arial" panose="020B0604020202020204" pitchFamily="34" charset="0"/>
              <a:buChar char="•"/>
            </a:pPr>
            <a:r>
              <a:rPr lang="en-US" sz="900" dirty="0">
                <a:solidFill>
                  <a:schemeClr val="tx2"/>
                </a:solidFill>
                <a:latin typeface="+mn-lt"/>
              </a:rPr>
              <a:t>Inefficient boiler replacement / FTCH / Renewable heating uncapped</a:t>
            </a:r>
          </a:p>
          <a:p>
            <a:pPr marL="128588" indent="-128588">
              <a:spcBef>
                <a:spcPts val="338"/>
              </a:spcBef>
              <a:buFont typeface="Arial" panose="020B0604020202020204" pitchFamily="34" charset="0"/>
              <a:buChar char="•"/>
            </a:pPr>
            <a:endParaRPr lang="en-US" sz="900" dirty="0">
              <a:solidFill>
                <a:schemeClr val="tx2"/>
              </a:solidFill>
              <a:latin typeface="+mn-lt"/>
            </a:endParaRPr>
          </a:p>
          <a:p>
            <a:pPr marL="128588" indent="-128588">
              <a:spcBef>
                <a:spcPts val="338"/>
              </a:spcBef>
              <a:buFont typeface="Arial" panose="020B0604020202020204" pitchFamily="34" charset="0"/>
              <a:buChar char="•"/>
            </a:pPr>
            <a:r>
              <a:rPr lang="en-US" sz="900" dirty="0">
                <a:solidFill>
                  <a:schemeClr val="tx2"/>
                </a:solidFill>
                <a:latin typeface="+mn-lt"/>
              </a:rPr>
              <a:t>Alignment with PAS2035: 2019</a:t>
            </a:r>
            <a:endParaRPr lang="en-US" sz="1013" dirty="0">
              <a:solidFill>
                <a:schemeClr val="tx2"/>
              </a:solidFill>
            </a:endParaRPr>
          </a:p>
          <a:p>
            <a:pPr marL="128588" indent="-128588">
              <a:buFont typeface="Arial" panose="020B0604020202020204" pitchFamily="34" charset="0"/>
              <a:buChar char="•"/>
            </a:pPr>
            <a:r>
              <a:rPr lang="en-US" sz="900" dirty="0">
                <a:solidFill>
                  <a:schemeClr val="tx2"/>
                </a:solidFill>
                <a:latin typeface="+mn-lt"/>
              </a:rPr>
              <a:t>Work carried out to PAS2030 / MCS</a:t>
            </a:r>
          </a:p>
          <a:p>
            <a:pPr marL="128588" indent="-128588">
              <a:buFont typeface="Arial" panose="020B0604020202020204" pitchFamily="34" charset="0"/>
              <a:buChar char="•"/>
            </a:pPr>
            <a:r>
              <a:rPr lang="en-US" sz="900" dirty="0">
                <a:solidFill>
                  <a:schemeClr val="tx2"/>
                </a:solidFill>
                <a:latin typeface="+mn-lt"/>
              </a:rPr>
              <a:t>Trustmark accredited supply chain</a:t>
            </a:r>
          </a:p>
          <a:p>
            <a:pPr marL="128588" indent="-128588">
              <a:buFont typeface="Arial" panose="020B0604020202020204" pitchFamily="34" charset="0"/>
              <a:buChar char="•"/>
            </a:pPr>
            <a:r>
              <a:rPr lang="en-US" sz="900" dirty="0">
                <a:solidFill>
                  <a:schemeClr val="tx2"/>
                </a:solidFill>
                <a:latin typeface="+mn-lt"/>
              </a:rPr>
              <a:t>Primary measures: Wall, roof, floor insulation</a:t>
            </a:r>
          </a:p>
          <a:p>
            <a:pPr marL="128588" indent="-128588">
              <a:buFont typeface="Arial" panose="020B0604020202020204" pitchFamily="34" charset="0"/>
              <a:buChar char="•"/>
            </a:pPr>
            <a:endParaRPr lang="en-US" sz="900" dirty="0">
              <a:solidFill>
                <a:schemeClr val="tx2"/>
              </a:solidFill>
              <a:latin typeface="+mn-lt"/>
            </a:endParaRPr>
          </a:p>
          <a:p>
            <a:pPr marL="128588" indent="-128588">
              <a:buFont typeface="Arial" panose="020B0604020202020204" pitchFamily="34" charset="0"/>
              <a:buChar char="•"/>
            </a:pPr>
            <a:endParaRPr lang="en-US" sz="900" dirty="0">
              <a:solidFill>
                <a:schemeClr val="tx2"/>
              </a:solidFill>
              <a:latin typeface="+mn-lt"/>
            </a:endParaRPr>
          </a:p>
          <a:p>
            <a:endParaRPr lang="en-US" sz="900" dirty="0">
              <a:solidFill>
                <a:schemeClr val="tx2">
                  <a:lumMod val="50000"/>
                </a:schemeClr>
              </a:solidFill>
            </a:endParaRPr>
          </a:p>
        </p:txBody>
      </p:sp>
      <p:pic>
        <p:nvPicPr>
          <p:cNvPr id="14" name="Picture Placeholder 10" descr="A person holding a baby&#10;&#10;Description automatically generated">
            <a:extLst>
              <a:ext uri="{FF2B5EF4-FFF2-40B4-BE49-F238E27FC236}">
                <a16:creationId xmlns:a16="http://schemas.microsoft.com/office/drawing/2014/main" id="{C7FCCB43-F1E3-FD54-1203-276A7A4FB258}"/>
              </a:ext>
            </a:extLst>
          </p:cNvPr>
          <p:cNvPicPr>
            <a:picLocks noChangeAspect="1"/>
          </p:cNvPicPr>
          <p:nvPr/>
        </p:nvPicPr>
        <p:blipFill>
          <a:blip r:embed="rId3">
            <a:extLst>
              <a:ext uri="{28A0092B-C50C-407E-A947-70E740481C1C}">
                <a14:useLocalDpi xmlns:a14="http://schemas.microsoft.com/office/drawing/2010/main" val="0"/>
              </a:ext>
            </a:extLst>
          </a:blip>
          <a:srcRect l="12208" r="12208"/>
          <a:stretch>
            <a:fillRect/>
          </a:stretch>
        </p:blipFill>
        <p:spPr>
          <a:xfrm>
            <a:off x="5962548" y="1430404"/>
            <a:ext cx="2992049" cy="3129058"/>
          </a:xfrm>
          <a:prstGeom prst="roundRect">
            <a:avLst>
              <a:gd name="adj" fmla="val 1974"/>
            </a:avLst>
          </a:prstGeom>
        </p:spPr>
      </p:pic>
      <p:sp>
        <p:nvSpPr>
          <p:cNvPr id="15" name="TextBox 14">
            <a:extLst>
              <a:ext uri="{FF2B5EF4-FFF2-40B4-BE49-F238E27FC236}">
                <a16:creationId xmlns:a16="http://schemas.microsoft.com/office/drawing/2014/main" id="{8415961F-3D0A-85DB-5CD1-F4603F1A4F21}"/>
              </a:ext>
            </a:extLst>
          </p:cNvPr>
          <p:cNvSpPr txBox="1"/>
          <p:nvPr/>
        </p:nvSpPr>
        <p:spPr>
          <a:xfrm>
            <a:off x="303827" y="1563114"/>
            <a:ext cx="2420471" cy="923330"/>
          </a:xfrm>
          <a:prstGeom prst="rect">
            <a:avLst/>
          </a:prstGeom>
          <a:solidFill>
            <a:srgbClr val="00A443"/>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GB" sz="1200" b="1" dirty="0">
              <a:solidFill>
                <a:schemeClr val="bg1"/>
              </a:solidFill>
              <a:latin typeface="IberPangea"/>
              <a:ea typeface="IberPangea Text Light" panose="020B0404000000000000" pitchFamily="34" charset="0"/>
              <a:cs typeface="IberPangea Text Light" panose="020B0404000000000000" pitchFamily="34" charset="0"/>
            </a:endParaRPr>
          </a:p>
          <a:p>
            <a:pPr algn="ctr"/>
            <a:r>
              <a:rPr lang="en-GB" sz="1200" b="1" dirty="0">
                <a:solidFill>
                  <a:schemeClr val="bg1"/>
                </a:solidFill>
                <a:latin typeface="IberPangea"/>
                <a:ea typeface="IberPangea Text Light" panose="020B0404000000000000" pitchFamily="34" charset="0"/>
                <a:cs typeface="IberPangea Text Light" panose="020B0404000000000000" pitchFamily="34" charset="0"/>
              </a:rPr>
              <a:t>Support the most vulnerable households in the least efficient homes</a:t>
            </a:r>
          </a:p>
          <a:p>
            <a:pPr algn="ctr"/>
            <a:endParaRPr lang="en-GB" sz="1200" b="1" dirty="0">
              <a:solidFill>
                <a:schemeClr val="bg1"/>
              </a:solidFill>
              <a:latin typeface="IberPangea"/>
              <a:ea typeface="IberPangea Text Light" panose="020B0404000000000000" pitchFamily="34" charset="0"/>
              <a:cs typeface="IberPangea Text Light" panose="020B0404000000000000" pitchFamily="34" charset="0"/>
            </a:endParaRPr>
          </a:p>
        </p:txBody>
      </p:sp>
      <p:sp>
        <p:nvSpPr>
          <p:cNvPr id="18" name="TextBox 17">
            <a:extLst>
              <a:ext uri="{FF2B5EF4-FFF2-40B4-BE49-F238E27FC236}">
                <a16:creationId xmlns:a16="http://schemas.microsoft.com/office/drawing/2014/main" id="{F56E2D73-511D-7BD9-78FD-6C5DBF820F80}"/>
              </a:ext>
            </a:extLst>
          </p:cNvPr>
          <p:cNvSpPr txBox="1"/>
          <p:nvPr/>
        </p:nvSpPr>
        <p:spPr>
          <a:xfrm>
            <a:off x="303826" y="2609066"/>
            <a:ext cx="2420471" cy="1021626"/>
          </a:xfrm>
          <a:prstGeom prst="rect">
            <a:avLst/>
          </a:prstGeom>
          <a:solidFill>
            <a:srgbClr val="0792E5"/>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GB" sz="1200" b="1" dirty="0">
              <a:solidFill>
                <a:schemeClr val="bg1"/>
              </a:solidFill>
              <a:latin typeface="IberPangea"/>
              <a:ea typeface="IberPangea Text Light" panose="020B0404000000000000" pitchFamily="34" charset="0"/>
              <a:cs typeface="IberPangea Text Light" panose="020B0404000000000000" pitchFamily="34" charset="0"/>
            </a:endParaRPr>
          </a:p>
          <a:p>
            <a:pPr algn="ctr"/>
            <a:endParaRPr lang="en-US" sz="1013" b="1" dirty="0">
              <a:solidFill>
                <a:schemeClr val="bg1"/>
              </a:solidFill>
              <a:latin typeface="IberPangea"/>
              <a:ea typeface="IberPangea Text Light" panose="020B0404000000000000" pitchFamily="34" charset="0"/>
              <a:cs typeface="IberPangea Text Light" panose="020B0404000000000000" pitchFamily="34" charset="0"/>
            </a:endParaRPr>
          </a:p>
          <a:p>
            <a:pPr algn="ctr"/>
            <a:r>
              <a:rPr lang="en-US" sz="1200" b="1" dirty="0">
                <a:solidFill>
                  <a:schemeClr val="bg1"/>
                </a:solidFill>
                <a:ea typeface="IberPangea Text Light" panose="020B0404000000000000" pitchFamily="34" charset="0"/>
                <a:cs typeface="IberPangea Text Light" panose="020B0404000000000000" pitchFamily="34" charset="0"/>
              </a:rPr>
              <a:t>Funding for fabric first, </a:t>
            </a:r>
          </a:p>
          <a:p>
            <a:pPr algn="ctr"/>
            <a:r>
              <a:rPr lang="en-US" sz="1200" b="1" dirty="0">
                <a:solidFill>
                  <a:schemeClr val="bg1"/>
                </a:solidFill>
                <a:ea typeface="IberPangea Text Light" panose="020B0404000000000000" pitchFamily="34" charset="0"/>
                <a:cs typeface="IberPangea Text Light" panose="020B0404000000000000" pitchFamily="34" charset="0"/>
              </a:rPr>
              <a:t>whole house retrofit</a:t>
            </a:r>
            <a:endParaRPr lang="en-US" sz="1200" dirty="0">
              <a:solidFill>
                <a:schemeClr val="bg1"/>
              </a:solidFill>
            </a:endParaRPr>
          </a:p>
          <a:p>
            <a:pPr algn="ctr"/>
            <a:endParaRPr lang="en-US" sz="1013" b="1" dirty="0">
              <a:solidFill>
                <a:schemeClr val="bg1"/>
              </a:solidFill>
              <a:latin typeface="IberPangea"/>
              <a:ea typeface="IberPangea Text Light" panose="020B0404000000000000" pitchFamily="34" charset="0"/>
              <a:cs typeface="IberPangea Text Light" panose="020B0404000000000000" pitchFamily="34" charset="0"/>
            </a:endParaRPr>
          </a:p>
          <a:p>
            <a:pPr algn="ctr"/>
            <a:endParaRPr lang="en-US" sz="1013" b="1" dirty="0">
              <a:solidFill>
                <a:schemeClr val="bg1"/>
              </a:solidFill>
              <a:latin typeface="IberPangea"/>
              <a:ea typeface="IberPangea Text Light" panose="020B0404000000000000" pitchFamily="34" charset="0"/>
              <a:cs typeface="IberPangea Text Light" panose="020B0404000000000000" pitchFamily="34" charset="0"/>
            </a:endParaRPr>
          </a:p>
        </p:txBody>
      </p:sp>
      <p:sp>
        <p:nvSpPr>
          <p:cNvPr id="19" name="TextBox 18">
            <a:extLst>
              <a:ext uri="{FF2B5EF4-FFF2-40B4-BE49-F238E27FC236}">
                <a16:creationId xmlns:a16="http://schemas.microsoft.com/office/drawing/2014/main" id="{42FAAC67-C87A-5268-B12F-C23835B83B46}"/>
              </a:ext>
            </a:extLst>
          </p:cNvPr>
          <p:cNvSpPr txBox="1"/>
          <p:nvPr/>
        </p:nvSpPr>
        <p:spPr>
          <a:xfrm>
            <a:off x="303827" y="3956944"/>
            <a:ext cx="2420471" cy="1001813"/>
          </a:xfrm>
          <a:prstGeom prst="rect">
            <a:avLst/>
          </a:prstGeom>
          <a:solidFill>
            <a:srgbClr val="E3850D"/>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GB" sz="1200" b="1" dirty="0">
              <a:solidFill>
                <a:schemeClr val="bg1"/>
              </a:solidFill>
              <a:latin typeface="IberPangea"/>
              <a:ea typeface="IberPangea Text Light" panose="020B0404000000000000" pitchFamily="34" charset="0"/>
              <a:cs typeface="IberPangea Text Light" panose="020B0404000000000000" pitchFamily="34" charset="0"/>
            </a:endParaRPr>
          </a:p>
          <a:p>
            <a:pPr algn="ctr">
              <a:lnSpc>
                <a:spcPct val="120000"/>
              </a:lnSpc>
              <a:spcBef>
                <a:spcPct val="0"/>
              </a:spcBef>
              <a:spcAft>
                <a:spcPct val="0"/>
              </a:spcAft>
            </a:pPr>
            <a:r>
              <a:rPr lang="en-US" sz="1125" b="1" dirty="0">
                <a:solidFill>
                  <a:schemeClr val="bg1"/>
                </a:solidFill>
                <a:latin typeface="IberPangea"/>
                <a:ea typeface="IberPangea Text Light" panose="020B0404000000000000" pitchFamily="34" charset="0"/>
                <a:cs typeface="Arial"/>
              </a:rPr>
              <a:t>Improve energy performance on households by 2 x EPC bands</a:t>
            </a:r>
            <a:endParaRPr lang="en-US" sz="1125" dirty="0">
              <a:solidFill>
                <a:schemeClr val="bg1"/>
              </a:solidFill>
              <a:latin typeface="IberPangea"/>
              <a:ea typeface="IberPangea Text Light" panose="020B0404000000000000" pitchFamily="34" charset="0"/>
              <a:cs typeface="Arial"/>
            </a:endParaRPr>
          </a:p>
          <a:p>
            <a:pPr marL="171450" indent="-171450" algn="ctr">
              <a:lnSpc>
                <a:spcPct val="120000"/>
              </a:lnSpc>
              <a:spcAft>
                <a:spcPct val="0"/>
              </a:spcAft>
              <a:buFont typeface="Arial,Sans-Serif"/>
              <a:buChar char="•"/>
            </a:pPr>
            <a:r>
              <a:rPr lang="en-US" sz="1125" b="1" dirty="0">
                <a:solidFill>
                  <a:schemeClr val="bg1"/>
                </a:solidFill>
                <a:latin typeface="IberPangea"/>
                <a:ea typeface="IberPangea Text Light" panose="020B0404000000000000" pitchFamily="34" charset="0"/>
                <a:cs typeface="Arial"/>
              </a:rPr>
              <a:t>F&amp;G - D</a:t>
            </a:r>
            <a:endParaRPr lang="en-US" sz="1125" dirty="0">
              <a:solidFill>
                <a:schemeClr val="bg1"/>
              </a:solidFill>
              <a:latin typeface="IberPangea"/>
              <a:ea typeface="IberPangea Text Light" panose="020B0404000000000000" pitchFamily="34" charset="0"/>
              <a:cs typeface="Arial"/>
            </a:endParaRPr>
          </a:p>
          <a:p>
            <a:pPr marL="171450" indent="-171450" algn="ctr">
              <a:lnSpc>
                <a:spcPct val="120000"/>
              </a:lnSpc>
              <a:spcAft>
                <a:spcPct val="0"/>
              </a:spcAft>
              <a:buFont typeface="Arial,Sans-Serif"/>
              <a:buChar char="•"/>
            </a:pPr>
            <a:r>
              <a:rPr lang="en-US" sz="1125" b="1" dirty="0">
                <a:solidFill>
                  <a:schemeClr val="bg1"/>
                </a:solidFill>
                <a:latin typeface="IberPangea"/>
                <a:ea typeface="IberPangea Text Light" panose="020B0404000000000000" pitchFamily="34" charset="0"/>
                <a:cs typeface="Arial"/>
              </a:rPr>
              <a:t>D&amp;E - C</a:t>
            </a:r>
            <a:endParaRPr lang="en-US" sz="1125" dirty="0">
              <a:solidFill>
                <a:schemeClr val="bg1"/>
              </a:solidFill>
              <a:latin typeface="IberPangea"/>
              <a:ea typeface="IberPangea Text Light" panose="020B0404000000000000" pitchFamily="34" charset="0"/>
              <a:cs typeface="Arial"/>
            </a:endParaRPr>
          </a:p>
        </p:txBody>
      </p:sp>
    </p:spTree>
    <p:extLst>
      <p:ext uri="{BB962C8B-B14F-4D97-AF65-F5344CB8AC3E}">
        <p14:creationId xmlns:p14="http://schemas.microsoft.com/office/powerpoint/2010/main" val="38670049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0F676EC0-E1B2-3DA9-17EB-EF8603DDB46B}"/>
              </a:ext>
            </a:extLst>
          </p:cNvPr>
          <p:cNvSpPr>
            <a:spLocks noGrp="1"/>
          </p:cNvSpPr>
          <p:nvPr>
            <p:ph type="sldNum" sz="quarter" idx="4"/>
          </p:nvPr>
        </p:nvSpPr>
        <p:spPr>
          <a:xfrm>
            <a:off x="8373376" y="4867074"/>
            <a:ext cx="540000" cy="180415"/>
          </a:xfrm>
        </p:spPr>
        <p:txBody>
          <a:bodyPr/>
          <a:lst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a:lstStyle>
          <a:p>
            <a:pPr marL="0" marR="0" lvl="0" indent="0" algn="r" defTabSz="342900" rtl="0" eaLnBrk="0" fontAlgn="base" latinLnBrk="0" hangingPunct="0">
              <a:lnSpc>
                <a:spcPct val="100000"/>
              </a:lnSpc>
              <a:spcBef>
                <a:spcPct val="0"/>
              </a:spcBef>
              <a:spcAft>
                <a:spcPct val="0"/>
              </a:spcAft>
              <a:buClrTx/>
              <a:buSzTx/>
              <a:buFontTx/>
              <a:buNone/>
              <a:tabLst/>
              <a:defRPr/>
            </a:pPr>
            <a:fld id="{92A49E42-579D-0A4D-A382-D64C66A04E33}" type="slidenum">
              <a:rPr kumimoji="0" lang="es-ES" sz="450" b="0" i="0" u="none" strike="noStrike" kern="1200" cap="none" spc="0" normalizeH="0" baseline="0" noProof="0">
                <a:ln>
                  <a:noFill/>
                </a:ln>
                <a:solidFill>
                  <a:srgbClr val="00A443"/>
                </a:solidFill>
                <a:effectLst/>
                <a:uLnTx/>
                <a:uFillTx/>
                <a:latin typeface="IberPangea Text Light" panose="020B0404000000000000" pitchFamily="34" charset="0"/>
                <a:ea typeface="IberPangea Text Light" panose="020B0404000000000000" pitchFamily="34" charset="0"/>
                <a:cs typeface="IberPangea Text Light" panose="020B0404000000000000" pitchFamily="34" charset="0"/>
              </a:rPr>
              <a:pPr marL="0" marR="0" lvl="0" indent="0" algn="r" defTabSz="342900" rtl="0" eaLnBrk="0" fontAlgn="base" latinLnBrk="0" hangingPunct="0">
                <a:lnSpc>
                  <a:spcPct val="100000"/>
                </a:lnSpc>
                <a:spcBef>
                  <a:spcPct val="0"/>
                </a:spcBef>
                <a:spcAft>
                  <a:spcPct val="0"/>
                </a:spcAft>
                <a:buClrTx/>
                <a:buSzTx/>
                <a:buFontTx/>
                <a:buNone/>
                <a:tabLst/>
                <a:defRPr/>
              </a:pPr>
              <a:t>52</a:t>
            </a:fld>
            <a:endParaRPr kumimoji="0" lang="es-ES" sz="450" b="0" i="0" u="none" strike="noStrike" kern="1200" cap="none" spc="0" normalizeH="0" baseline="0" noProof="0">
              <a:ln>
                <a:noFill/>
              </a:ln>
              <a:solidFill>
                <a:srgbClr val="00A443"/>
              </a:solidFill>
              <a:effectLst/>
              <a:uLnTx/>
              <a:uFillTx/>
              <a:latin typeface="IberPangea Text Light" panose="020B0404000000000000" pitchFamily="34" charset="0"/>
              <a:ea typeface="IberPangea Text Light" panose="020B0404000000000000" pitchFamily="34" charset="0"/>
              <a:cs typeface="IberPangea Text Light" panose="020B0404000000000000" pitchFamily="34" charset="0"/>
            </a:endParaRPr>
          </a:p>
        </p:txBody>
      </p:sp>
      <p:sp>
        <p:nvSpPr>
          <p:cNvPr id="13" name="Marcador de texto 10">
            <a:extLst>
              <a:ext uri="{FF2B5EF4-FFF2-40B4-BE49-F238E27FC236}">
                <a16:creationId xmlns:a16="http://schemas.microsoft.com/office/drawing/2014/main" id="{76C3FF6C-4C62-BA02-BECF-7940054AC2EA}"/>
              </a:ext>
            </a:extLst>
          </p:cNvPr>
          <p:cNvSpPr>
            <a:spLocks noGrp="1"/>
          </p:cNvSpPr>
          <p:nvPr>
            <p:ph type="body" sz="quarter" idx="19"/>
          </p:nvPr>
        </p:nvSpPr>
        <p:spPr>
          <a:xfrm>
            <a:off x="305693" y="223439"/>
            <a:ext cx="7574307" cy="389601"/>
          </a:xfrm>
          <a:prstGeom prst="rect">
            <a:avLst/>
          </a:prstGeom>
        </p:spPr>
        <p:txBody>
          <a:bodyPr lIns="68580" tIns="34290" rIns="68580" bIns="34290" anchor="t"/>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1725">
                <a:solidFill>
                  <a:srgbClr val="008C38"/>
                </a:solidFill>
                <a:latin typeface="+mn-lt"/>
              </a:rPr>
              <a:t>Government Obligations</a:t>
            </a:r>
          </a:p>
        </p:txBody>
      </p:sp>
      <p:sp>
        <p:nvSpPr>
          <p:cNvPr id="8" name="Title 33">
            <a:extLst>
              <a:ext uri="{FF2B5EF4-FFF2-40B4-BE49-F238E27FC236}">
                <a16:creationId xmlns:a16="http://schemas.microsoft.com/office/drawing/2014/main" id="{52607FA6-4D7C-D08A-D73F-0ACE981369ED}"/>
              </a:ext>
            </a:extLst>
          </p:cNvPr>
          <p:cNvSpPr>
            <a:spLocks noGrp="1"/>
          </p:cNvSpPr>
          <p:nvPr>
            <p:ph type="title"/>
          </p:nvPr>
        </p:nvSpPr>
        <p:spPr>
          <a:xfrm>
            <a:off x="273049" y="755890"/>
            <a:ext cx="5140479" cy="530679"/>
          </a:xfrm>
        </p:spPr>
        <p:txBody>
          <a:bodyPr lIns="68580" tIns="34290" rIns="68580" bIns="34290" anchor="t"/>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solidFill>
                  <a:schemeClr val="tx2"/>
                </a:solidFill>
                <a:latin typeface="+mj-lt"/>
              </a:rPr>
              <a:t>Great British Insulation Scheme (GBIS)</a:t>
            </a:r>
            <a:br>
              <a:rPr lang="en-US">
                <a:solidFill>
                  <a:schemeClr val="tx2"/>
                </a:solidFill>
                <a:latin typeface="+mj-lt"/>
              </a:rPr>
            </a:br>
            <a:r>
              <a:rPr lang="en-US" sz="1125" b="0">
                <a:solidFill>
                  <a:schemeClr val="tx2"/>
                </a:solidFill>
                <a:latin typeface="+mj-lt"/>
              </a:rPr>
              <a:t>ECO4  Apr 2023 – Mar 2026</a:t>
            </a:r>
            <a:br>
              <a:rPr lang="en-US">
                <a:solidFill>
                  <a:schemeClr val="tx2"/>
                </a:solidFill>
                <a:latin typeface="+mj-lt"/>
              </a:rPr>
            </a:br>
            <a:endParaRPr lang="en-US" sz="1125" b="0">
              <a:solidFill>
                <a:srgbClr val="00A443"/>
              </a:solidFill>
              <a:latin typeface="+mj-lt"/>
            </a:endParaRPr>
          </a:p>
        </p:txBody>
      </p:sp>
      <p:pic>
        <p:nvPicPr>
          <p:cNvPr id="14" name="Picture Placeholder 10" descr="A person holding a baby&#10;&#10;Description automatically generated">
            <a:extLst>
              <a:ext uri="{FF2B5EF4-FFF2-40B4-BE49-F238E27FC236}">
                <a16:creationId xmlns:a16="http://schemas.microsoft.com/office/drawing/2014/main" id="{C7FCCB43-F1E3-FD54-1203-276A7A4FB258}"/>
              </a:ext>
            </a:extLst>
          </p:cNvPr>
          <p:cNvPicPr>
            <a:picLocks noChangeAspect="1"/>
          </p:cNvPicPr>
          <p:nvPr/>
        </p:nvPicPr>
        <p:blipFill>
          <a:blip r:embed="rId3">
            <a:extLst>
              <a:ext uri="{28A0092B-C50C-407E-A947-70E740481C1C}">
                <a14:useLocalDpi xmlns:a14="http://schemas.microsoft.com/office/drawing/2010/main" val="0"/>
              </a:ext>
            </a:extLst>
          </a:blip>
          <a:srcRect l="12208" r="12208"/>
          <a:stretch>
            <a:fillRect/>
          </a:stretch>
        </p:blipFill>
        <p:spPr>
          <a:xfrm>
            <a:off x="5948755" y="1432034"/>
            <a:ext cx="3005842" cy="3147616"/>
          </a:xfrm>
          <a:prstGeom prst="roundRect">
            <a:avLst>
              <a:gd name="adj" fmla="val 1974"/>
            </a:avLst>
          </a:prstGeom>
        </p:spPr>
      </p:pic>
      <p:sp>
        <p:nvSpPr>
          <p:cNvPr id="15" name="TextBox 14">
            <a:extLst>
              <a:ext uri="{FF2B5EF4-FFF2-40B4-BE49-F238E27FC236}">
                <a16:creationId xmlns:a16="http://schemas.microsoft.com/office/drawing/2014/main" id="{8415961F-3D0A-85DB-5CD1-F4603F1A4F21}"/>
              </a:ext>
            </a:extLst>
          </p:cNvPr>
          <p:cNvSpPr txBox="1">
            <a:spLocks noChangeAspect="1"/>
          </p:cNvSpPr>
          <p:nvPr/>
        </p:nvSpPr>
        <p:spPr>
          <a:xfrm>
            <a:off x="271479" y="1453550"/>
            <a:ext cx="2452819" cy="1015663"/>
          </a:xfrm>
          <a:prstGeom prst="rect">
            <a:avLst/>
          </a:prstGeom>
          <a:solidFill>
            <a:srgbClr val="00A443"/>
          </a:solid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GB" sz="1200" b="1">
              <a:solidFill>
                <a:schemeClr val="bg1"/>
              </a:solidFill>
              <a:latin typeface="IberPangea"/>
              <a:ea typeface="IberPangea Text Light" panose="020B0404000000000000" pitchFamily="34" charset="0"/>
              <a:cs typeface="IberPangea Text Light" panose="020B0404000000000000" pitchFamily="34" charset="0"/>
            </a:endParaRPr>
          </a:p>
          <a:p>
            <a:pPr algn="ctr"/>
            <a:endParaRPr lang="en-GB" sz="1200" b="1">
              <a:solidFill>
                <a:schemeClr val="bg1"/>
              </a:solidFill>
              <a:latin typeface="IberPangea"/>
              <a:ea typeface="IberPangea Text Light" panose="020B0404000000000000" pitchFamily="34" charset="0"/>
              <a:cs typeface="Arial"/>
            </a:endParaRPr>
          </a:p>
          <a:p>
            <a:pPr algn="ctr"/>
            <a:r>
              <a:rPr lang="en-GB" sz="1500" b="1">
                <a:solidFill>
                  <a:schemeClr val="bg1"/>
                </a:solidFill>
                <a:latin typeface="Arial"/>
                <a:ea typeface="IberPangea Text Light" panose="020B0404000000000000" pitchFamily="34" charset="0"/>
                <a:cs typeface="Arial"/>
              </a:rPr>
              <a:t>GBIS / ECO+</a:t>
            </a:r>
            <a:endParaRPr lang="en-GB" sz="1500">
              <a:solidFill>
                <a:schemeClr val="bg1"/>
              </a:solidFill>
              <a:latin typeface="Arial"/>
              <a:ea typeface="IberPangea Text Light" panose="020B0404000000000000" pitchFamily="34" charset="0"/>
              <a:cs typeface="Arial"/>
            </a:endParaRPr>
          </a:p>
          <a:p>
            <a:pPr algn="ctr"/>
            <a:endParaRPr lang="en-GB" sz="1500" b="1">
              <a:solidFill>
                <a:schemeClr val="bg1"/>
              </a:solidFill>
              <a:latin typeface="Arial"/>
              <a:ea typeface="IberPangea Text Light" panose="020B0404000000000000" pitchFamily="34" charset="0"/>
              <a:cs typeface="Arial"/>
            </a:endParaRPr>
          </a:p>
          <a:p>
            <a:pPr algn="ctr"/>
            <a:endParaRPr lang="en-GB" sz="1200" b="1">
              <a:solidFill>
                <a:schemeClr val="bg1"/>
              </a:solidFill>
              <a:latin typeface="IberPangea"/>
              <a:ea typeface="IberPangea Text Light" panose="020B0404000000000000" pitchFamily="34" charset="0"/>
              <a:cs typeface="IberPangea Text Light" panose="020B0404000000000000" pitchFamily="34" charset="0"/>
            </a:endParaRPr>
          </a:p>
        </p:txBody>
      </p:sp>
      <p:sp>
        <p:nvSpPr>
          <p:cNvPr id="18" name="TextBox 17">
            <a:extLst>
              <a:ext uri="{FF2B5EF4-FFF2-40B4-BE49-F238E27FC236}">
                <a16:creationId xmlns:a16="http://schemas.microsoft.com/office/drawing/2014/main" id="{F56E2D73-511D-7BD9-78FD-6C5DBF820F80}"/>
              </a:ext>
            </a:extLst>
          </p:cNvPr>
          <p:cNvSpPr txBox="1"/>
          <p:nvPr/>
        </p:nvSpPr>
        <p:spPr>
          <a:xfrm>
            <a:off x="303826" y="2673765"/>
            <a:ext cx="2420471" cy="986873"/>
          </a:xfrm>
          <a:prstGeom prst="rect">
            <a:avLst/>
          </a:prstGeom>
          <a:solidFill>
            <a:srgbClr val="0792E5"/>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GB" sz="1200" b="1">
              <a:solidFill>
                <a:schemeClr val="bg1"/>
              </a:solidFill>
              <a:latin typeface="IberPangea"/>
              <a:ea typeface="IberPangea Text Light" panose="020B0404000000000000" pitchFamily="34" charset="0"/>
              <a:cs typeface="IberPangea Text Light" panose="020B0404000000000000" pitchFamily="34" charset="0"/>
            </a:endParaRPr>
          </a:p>
          <a:p>
            <a:pPr algn="ctr"/>
            <a:endParaRPr lang="en-GB" sz="1200" b="1">
              <a:solidFill>
                <a:schemeClr val="bg1"/>
              </a:solidFill>
              <a:latin typeface="IberPangea"/>
              <a:ea typeface="IberPangea Text Light" panose="020B0404000000000000" pitchFamily="34" charset="0"/>
              <a:cs typeface="Arial"/>
            </a:endParaRPr>
          </a:p>
          <a:p>
            <a:pPr algn="ctr"/>
            <a:r>
              <a:rPr lang="en-US" sz="1500" b="1">
                <a:solidFill>
                  <a:schemeClr val="bg1"/>
                </a:solidFill>
                <a:latin typeface="Arial"/>
                <a:ea typeface="IberPangea Text Light" panose="020B0404000000000000" pitchFamily="34" charset="0"/>
                <a:cs typeface="Arial"/>
              </a:rPr>
              <a:t>Low-Income Group</a:t>
            </a:r>
            <a:endParaRPr lang="en-US" sz="1500">
              <a:solidFill>
                <a:schemeClr val="bg1"/>
              </a:solidFill>
              <a:latin typeface="Arial"/>
              <a:ea typeface="IberPangea Text Light" panose="020B0404000000000000" pitchFamily="34" charset="0"/>
              <a:cs typeface="Arial"/>
            </a:endParaRPr>
          </a:p>
          <a:p>
            <a:pPr algn="ctr"/>
            <a:endParaRPr lang="en-US" sz="1500" b="1">
              <a:solidFill>
                <a:schemeClr val="bg1"/>
              </a:solidFill>
              <a:latin typeface="Arial"/>
              <a:ea typeface="IberPangea Text Light" panose="020B0404000000000000" pitchFamily="34" charset="0"/>
              <a:cs typeface="Arial"/>
            </a:endParaRPr>
          </a:p>
          <a:p>
            <a:pPr algn="ctr"/>
            <a:endParaRPr lang="en-US" sz="1013" b="1">
              <a:solidFill>
                <a:schemeClr val="bg1"/>
              </a:solidFill>
              <a:latin typeface="IberPangea"/>
              <a:ea typeface="IberPangea Text Light" panose="020B0404000000000000" pitchFamily="34" charset="0"/>
              <a:cs typeface="IberPangea Text Light" panose="020B0404000000000000" pitchFamily="34" charset="0"/>
            </a:endParaRPr>
          </a:p>
        </p:txBody>
      </p:sp>
      <p:sp>
        <p:nvSpPr>
          <p:cNvPr id="19" name="TextBox 18">
            <a:extLst>
              <a:ext uri="{FF2B5EF4-FFF2-40B4-BE49-F238E27FC236}">
                <a16:creationId xmlns:a16="http://schemas.microsoft.com/office/drawing/2014/main" id="{42FAAC67-C87A-5268-B12F-C23835B83B46}"/>
              </a:ext>
            </a:extLst>
          </p:cNvPr>
          <p:cNvSpPr txBox="1"/>
          <p:nvPr/>
        </p:nvSpPr>
        <p:spPr>
          <a:xfrm>
            <a:off x="303827" y="3859897"/>
            <a:ext cx="2420471" cy="1096454"/>
          </a:xfrm>
          <a:prstGeom prst="rect">
            <a:avLst/>
          </a:prstGeom>
          <a:solidFill>
            <a:srgbClr val="E3850D"/>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GB" sz="1200" b="1">
              <a:solidFill>
                <a:schemeClr val="bg1"/>
              </a:solidFill>
              <a:latin typeface="IberPangea"/>
              <a:ea typeface="IberPangea Text Light" panose="020B0404000000000000" pitchFamily="34" charset="0"/>
              <a:cs typeface="IberPangea Text Light" panose="020B0404000000000000" pitchFamily="34" charset="0"/>
            </a:endParaRPr>
          </a:p>
          <a:p>
            <a:pPr algn="ctr"/>
            <a:endParaRPr lang="en-GB" sz="1200" b="1">
              <a:solidFill>
                <a:schemeClr val="bg1"/>
              </a:solidFill>
              <a:latin typeface="IberPangea"/>
              <a:ea typeface="IberPangea Text Light" panose="020B0404000000000000" pitchFamily="34" charset="0"/>
              <a:cs typeface="Arial"/>
            </a:endParaRPr>
          </a:p>
          <a:p>
            <a:pPr algn="ctr"/>
            <a:r>
              <a:rPr lang="en-US" sz="1500" b="1">
                <a:solidFill>
                  <a:schemeClr val="bg1"/>
                </a:solidFill>
                <a:latin typeface="Arial"/>
                <a:ea typeface="IberPangea Text Light" panose="020B0404000000000000" pitchFamily="34" charset="0"/>
                <a:cs typeface="Arial"/>
              </a:rPr>
              <a:t>General Group</a:t>
            </a:r>
          </a:p>
          <a:p>
            <a:pPr algn="ctr"/>
            <a:endParaRPr lang="en-US" sz="1500" b="1">
              <a:solidFill>
                <a:schemeClr val="bg1"/>
              </a:solidFill>
              <a:latin typeface="Arial"/>
              <a:ea typeface="IberPangea Text Light" panose="020B0404000000000000" pitchFamily="34" charset="0"/>
              <a:cs typeface="Arial"/>
            </a:endParaRPr>
          </a:p>
          <a:p>
            <a:pPr algn="ctr"/>
            <a:endParaRPr lang="en-US" sz="1725" b="1">
              <a:solidFill>
                <a:schemeClr val="bg1"/>
              </a:solidFill>
              <a:latin typeface="Arial"/>
              <a:ea typeface="IberPangea Text Light" panose="020B0404000000000000" pitchFamily="34" charset="0"/>
              <a:cs typeface="Arial"/>
            </a:endParaRPr>
          </a:p>
        </p:txBody>
      </p:sp>
      <p:sp>
        <p:nvSpPr>
          <p:cNvPr id="4" name="Marcador de texto 4">
            <a:extLst>
              <a:ext uri="{FF2B5EF4-FFF2-40B4-BE49-F238E27FC236}">
                <a16:creationId xmlns:a16="http://schemas.microsoft.com/office/drawing/2014/main" id="{B47B3370-DC03-3D28-623F-B25788CE96FB}"/>
              </a:ext>
            </a:extLst>
          </p:cNvPr>
          <p:cNvSpPr txBox="1">
            <a:spLocks/>
          </p:cNvSpPr>
          <p:nvPr/>
        </p:nvSpPr>
        <p:spPr>
          <a:xfrm>
            <a:off x="2899477" y="1286569"/>
            <a:ext cx="2518581" cy="3452874"/>
          </a:xfrm>
          <a:prstGeom prst="rect">
            <a:avLst/>
          </a:prstGeom>
        </p:spPr>
        <p:txBody>
          <a:bodyPr lIns="68580" tIns="34290" rIns="68580" bIns="34290" anchor="t"/>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128588" indent="-128588">
              <a:buFont typeface="Arial" panose="020B0604020202020204" pitchFamily="34" charset="0"/>
              <a:buChar char="•"/>
            </a:pPr>
            <a:endParaRPr lang="en-GB" sz="975">
              <a:solidFill>
                <a:schemeClr val="tx2"/>
              </a:solidFill>
              <a:latin typeface="+mn-lt"/>
              <a:ea typeface="IberPangea Text Light" panose="020B0404000000000000" pitchFamily="34" charset="0"/>
              <a:cs typeface="IberPangea Text Light" panose="020B0404000000000000" pitchFamily="34" charset="0"/>
            </a:endParaRPr>
          </a:p>
          <a:p>
            <a:pPr marL="128588" indent="-128588">
              <a:buFont typeface="Arial" panose="020B0604020202020204" pitchFamily="34" charset="0"/>
              <a:buChar char="•"/>
            </a:pPr>
            <a:r>
              <a:rPr lang="en-GB" sz="975">
                <a:solidFill>
                  <a:schemeClr val="tx2"/>
                </a:solidFill>
                <a:latin typeface="+mn-lt"/>
                <a:ea typeface="IberPangea Text Light" panose="020B0404000000000000" pitchFamily="34" charset="0"/>
                <a:cs typeface="IberPangea Text Light" panose="020B0404000000000000" pitchFamily="34" charset="0"/>
              </a:rPr>
              <a:t>Designed as a single measure scheme</a:t>
            </a:r>
            <a:endParaRPr lang="en-GB" sz="1013">
              <a:solidFill>
                <a:schemeClr val="tx2"/>
              </a:solidFill>
            </a:endParaRPr>
          </a:p>
          <a:p>
            <a:pPr marL="128588" indent="-128588">
              <a:buFont typeface="Arial" panose="020B0604020202020204" pitchFamily="34" charset="0"/>
              <a:buChar char="•"/>
            </a:pPr>
            <a:r>
              <a:rPr lang="en-GB" sz="975">
                <a:solidFill>
                  <a:schemeClr val="tx2"/>
                </a:solidFill>
                <a:latin typeface="+mn-lt"/>
              </a:rPr>
              <a:t>F</a:t>
            </a:r>
            <a:r>
              <a:rPr lang="en-GB" sz="975">
                <a:solidFill>
                  <a:schemeClr val="tx2"/>
                </a:solidFill>
                <a:latin typeface="+mn-lt"/>
                <a:ea typeface="IberPangea Text Light" panose="020B0404000000000000" pitchFamily="34" charset="0"/>
                <a:cs typeface="IberPangea Text Light" panose="020B0404000000000000" pitchFamily="34" charset="0"/>
              </a:rPr>
              <a:t>ocus on installing cost-effective measures in as many homes as possible</a:t>
            </a:r>
            <a:endParaRPr lang="en-GB" sz="975">
              <a:solidFill>
                <a:schemeClr val="tx2"/>
              </a:solidFill>
              <a:latin typeface="+mn-lt"/>
            </a:endParaRPr>
          </a:p>
          <a:p>
            <a:pPr marL="128588" indent="-128588">
              <a:buFont typeface="Arial" panose="020B0604020202020204" pitchFamily="34" charset="0"/>
              <a:buChar char="•"/>
            </a:pPr>
            <a:r>
              <a:rPr lang="en-US" sz="975">
                <a:solidFill>
                  <a:schemeClr val="tx2"/>
                </a:solidFill>
                <a:latin typeface="+mn-lt"/>
              </a:rPr>
              <a:t>£1Bn budget across energy sector</a:t>
            </a:r>
          </a:p>
          <a:p>
            <a:pPr marL="128588" indent="-128588">
              <a:buFont typeface="Arial" panose="020B0604020202020204" pitchFamily="34" charset="0"/>
              <a:buChar char="•"/>
            </a:pPr>
            <a:endParaRPr lang="en-US" sz="975">
              <a:solidFill>
                <a:schemeClr val="tx2"/>
              </a:solidFill>
              <a:latin typeface="+mn-lt"/>
            </a:endParaRPr>
          </a:p>
          <a:p>
            <a:pPr marL="128588" indent="-128588">
              <a:buFont typeface="Arial" panose="020B0604020202020204" pitchFamily="34" charset="0"/>
              <a:buChar char="•"/>
            </a:pPr>
            <a:endParaRPr lang="en-US" sz="975">
              <a:solidFill>
                <a:schemeClr val="tx2"/>
              </a:solidFill>
              <a:latin typeface="+mn-lt"/>
            </a:endParaRPr>
          </a:p>
          <a:p>
            <a:pPr marL="128588" indent="-128588">
              <a:buFont typeface="Arial" panose="020B0604020202020204" pitchFamily="34" charset="0"/>
              <a:buChar char="•"/>
            </a:pPr>
            <a:endParaRPr lang="en-US" sz="975">
              <a:solidFill>
                <a:schemeClr val="tx2"/>
              </a:solidFill>
              <a:latin typeface="+mn-lt"/>
            </a:endParaRPr>
          </a:p>
          <a:p>
            <a:pPr marL="128588" indent="-128588">
              <a:spcBef>
                <a:spcPts val="0"/>
              </a:spcBef>
              <a:buFont typeface="Arial" panose="020B0604020202020204" pitchFamily="34" charset="0"/>
              <a:buChar char="•"/>
            </a:pPr>
            <a:r>
              <a:rPr lang="en-US" sz="975">
                <a:solidFill>
                  <a:schemeClr val="tx2"/>
                </a:solidFill>
                <a:latin typeface="+mn-lt"/>
              </a:rPr>
              <a:t>ECO4 qualification criteria</a:t>
            </a:r>
          </a:p>
          <a:p>
            <a:pPr marL="128588" indent="-128588">
              <a:buFont typeface="Arial" panose="020B0604020202020204" pitchFamily="34" charset="0"/>
              <a:buChar char="•"/>
            </a:pPr>
            <a:r>
              <a:rPr lang="en-US" sz="975">
                <a:solidFill>
                  <a:schemeClr val="tx2"/>
                </a:solidFill>
                <a:latin typeface="+mn-lt"/>
              </a:rPr>
              <a:t>In receipt of an eligible means tested benefit / identified as vulnerable to fuel poverty</a:t>
            </a:r>
          </a:p>
          <a:p>
            <a:pPr marL="128588" indent="-128588">
              <a:buFont typeface="Arial" panose="020B0604020202020204" pitchFamily="34" charset="0"/>
              <a:buChar char="•"/>
            </a:pPr>
            <a:r>
              <a:rPr lang="en-US" sz="975">
                <a:solidFill>
                  <a:schemeClr val="tx2"/>
                </a:solidFill>
                <a:latin typeface="+mn-lt"/>
              </a:rPr>
              <a:t>20% of obligation (minimum)</a:t>
            </a:r>
          </a:p>
          <a:p>
            <a:endParaRPr lang="en-US" sz="975">
              <a:solidFill>
                <a:schemeClr val="tx2"/>
              </a:solidFill>
              <a:latin typeface="+mn-lt"/>
            </a:endParaRPr>
          </a:p>
          <a:p>
            <a:endParaRPr lang="en-US" sz="975">
              <a:solidFill>
                <a:schemeClr val="tx2"/>
              </a:solidFill>
              <a:latin typeface="+mn-lt"/>
            </a:endParaRPr>
          </a:p>
          <a:p>
            <a:endParaRPr lang="en-US" sz="975">
              <a:solidFill>
                <a:schemeClr val="tx2"/>
              </a:solidFill>
              <a:latin typeface="+mn-lt"/>
            </a:endParaRPr>
          </a:p>
          <a:p>
            <a:pPr marL="128588" indent="-128588">
              <a:spcBef>
                <a:spcPts val="0"/>
              </a:spcBef>
              <a:buFont typeface="Arial" panose="020B0604020202020204" pitchFamily="34" charset="0"/>
              <a:buChar char="•"/>
            </a:pPr>
            <a:r>
              <a:rPr lang="en-US" sz="975">
                <a:solidFill>
                  <a:schemeClr val="tx2"/>
                </a:solidFill>
                <a:latin typeface="+mn-lt"/>
              </a:rPr>
              <a:t>EPC Band D-G</a:t>
            </a:r>
          </a:p>
          <a:p>
            <a:pPr marL="128588" indent="-128588">
              <a:buFont typeface="Arial" panose="020B0604020202020204" pitchFamily="34" charset="0"/>
              <a:buChar char="•"/>
            </a:pPr>
            <a:r>
              <a:rPr lang="en-US" sz="975">
                <a:solidFill>
                  <a:schemeClr val="tx2"/>
                </a:solidFill>
                <a:latin typeface="+mn-lt"/>
              </a:rPr>
              <a:t>Council Tax Band A-E (Scotland)</a:t>
            </a:r>
          </a:p>
          <a:p>
            <a:pPr marL="128588" indent="-128588">
              <a:buFont typeface="Arial" panose="020B0604020202020204" pitchFamily="34" charset="0"/>
              <a:buChar char="•"/>
            </a:pPr>
            <a:r>
              <a:rPr lang="en-US" sz="975">
                <a:solidFill>
                  <a:schemeClr val="tx2"/>
                </a:solidFill>
                <a:latin typeface="+mn-lt"/>
              </a:rPr>
              <a:t>Contributions</a:t>
            </a:r>
          </a:p>
        </p:txBody>
      </p:sp>
    </p:spTree>
    <p:extLst>
      <p:ext uri="{BB962C8B-B14F-4D97-AF65-F5344CB8AC3E}">
        <p14:creationId xmlns:p14="http://schemas.microsoft.com/office/powerpoint/2010/main" val="25310740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A334A-0768-0FAB-BF51-6CCC5722FBBA}"/>
              </a:ext>
            </a:extLst>
          </p:cNvPr>
          <p:cNvSpPr>
            <a:spLocks noGrp="1"/>
          </p:cNvSpPr>
          <p:nvPr>
            <p:ph type="title"/>
          </p:nvPr>
        </p:nvSpPr>
        <p:spPr>
          <a:xfrm>
            <a:off x="305098" y="90355"/>
            <a:ext cx="7266451" cy="455942"/>
          </a:xfrm>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1600" b="0" dirty="0">
                <a:solidFill>
                  <a:schemeClr val="accent2"/>
                </a:solidFill>
              </a:rPr>
              <a:t>Government Obligations</a:t>
            </a:r>
          </a:p>
        </p:txBody>
      </p:sp>
      <p:sp>
        <p:nvSpPr>
          <p:cNvPr id="7" name="Title 10">
            <a:extLst>
              <a:ext uri="{FF2B5EF4-FFF2-40B4-BE49-F238E27FC236}">
                <a16:creationId xmlns:a16="http://schemas.microsoft.com/office/drawing/2014/main" id="{34C013B3-01DE-8C70-A3B0-0652EABAB243}"/>
              </a:ext>
            </a:extLst>
          </p:cNvPr>
          <p:cNvSpPr txBox="1">
            <a:spLocks/>
          </p:cNvSpPr>
          <p:nvPr/>
        </p:nvSpPr>
        <p:spPr>
          <a:xfrm>
            <a:off x="234070" y="680822"/>
            <a:ext cx="2387912" cy="602219"/>
          </a:xfrm>
          <a:prstGeom prst="rect">
            <a:avLst/>
          </a:prstGeom>
        </p:spPr>
        <p:txBody>
          <a:bodyPr vert="horz" wrap="square" lIns="68580" tIns="34290" rIns="68580" bIns="34290" rtlCol="0" anchor="t" anchorCtr="0">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600" b="1" dirty="0">
                <a:solidFill>
                  <a:srgbClr val="00A343"/>
                </a:solidFill>
                <a:latin typeface="+mj-lt"/>
                <a:ea typeface="IberPangea Text" panose="020B0504000000000000" pitchFamily="34" charset="0"/>
                <a:cs typeface="IberPangea Text" panose="020B0504000000000000" pitchFamily="34" charset="0"/>
              </a:rPr>
              <a:t>Helping Customers </a:t>
            </a:r>
            <a:br>
              <a:rPr lang="en-GB" sz="1600" b="1" dirty="0">
                <a:solidFill>
                  <a:srgbClr val="00A343"/>
                </a:solidFill>
                <a:latin typeface="+mj-lt"/>
                <a:ea typeface="IberPangea Text" panose="020B0504000000000000" pitchFamily="34" charset="0"/>
                <a:cs typeface="IberPangea Text" panose="020B0504000000000000" pitchFamily="34" charset="0"/>
              </a:rPr>
            </a:br>
            <a:r>
              <a:rPr lang="en-GB" sz="1600" b="1" dirty="0">
                <a:solidFill>
                  <a:srgbClr val="00A343"/>
                </a:solidFill>
                <a:latin typeface="+mj-lt"/>
              </a:rPr>
              <a:t>with ECO4</a:t>
            </a:r>
            <a:endParaRPr lang="en-US" sz="1600" b="1" dirty="0">
              <a:solidFill>
                <a:srgbClr val="00A343"/>
              </a:solidFill>
              <a:latin typeface="+mj-lt"/>
            </a:endParaRPr>
          </a:p>
        </p:txBody>
      </p:sp>
      <p:sp>
        <p:nvSpPr>
          <p:cNvPr id="9" name="Text Placeholder 17">
            <a:extLst>
              <a:ext uri="{FF2B5EF4-FFF2-40B4-BE49-F238E27FC236}">
                <a16:creationId xmlns:a16="http://schemas.microsoft.com/office/drawing/2014/main" id="{3C3E54EA-DE19-6BFB-466A-F8E73B6FE401}"/>
              </a:ext>
            </a:extLst>
          </p:cNvPr>
          <p:cNvSpPr txBox="1">
            <a:spLocks/>
          </p:cNvSpPr>
          <p:nvPr/>
        </p:nvSpPr>
        <p:spPr>
          <a:xfrm>
            <a:off x="353827" y="1283041"/>
            <a:ext cx="2334013" cy="3518184"/>
          </a:xfrm>
          <a:prstGeom prst="rect">
            <a:avLst/>
          </a:prstGeom>
        </p:spPr>
        <p:txBody>
          <a:bodyPr lIns="27000" tIns="27000" rIns="27000" bIns="27000" anchor="t"/>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825" b="1" dirty="0">
                <a:solidFill>
                  <a:srgbClr val="008C38"/>
                </a:solidFill>
                <a:latin typeface="+mn-lt"/>
              </a:rPr>
              <a:t>Background</a:t>
            </a:r>
          </a:p>
          <a:p>
            <a:r>
              <a:rPr lang="en-GB" sz="788" dirty="0">
                <a:solidFill>
                  <a:srgbClr val="008C38"/>
                </a:solidFill>
                <a:latin typeface="+mn-lt"/>
                <a:ea typeface="IberPangea Text" panose="020B0504000000000000" pitchFamily="34" charset="0"/>
                <a:cs typeface="IberPangea Text" panose="020B0504000000000000" pitchFamily="34" charset="0"/>
              </a:rPr>
              <a:t>ScottishPower has a requirement under the Energy Company Obligation (ECO) and the Great British insulation scheme to deliver energy efficiency measures to the most vulnerable domestic households in the least efficient properties. </a:t>
            </a:r>
          </a:p>
          <a:p>
            <a:endParaRPr lang="en-GB" sz="788" dirty="0">
              <a:solidFill>
                <a:srgbClr val="008C38"/>
              </a:solidFill>
              <a:latin typeface="+mn-lt"/>
              <a:ea typeface="IberPangea Text" panose="020B0504000000000000" pitchFamily="34" charset="0"/>
              <a:cs typeface="IberPangea Text" panose="020B0504000000000000" pitchFamily="34" charset="0"/>
            </a:endParaRPr>
          </a:p>
          <a:p>
            <a:r>
              <a:rPr lang="en-GB" sz="788" dirty="0">
                <a:solidFill>
                  <a:srgbClr val="008C38"/>
                </a:solidFill>
                <a:latin typeface="+mn-lt"/>
                <a:ea typeface="IberPangea Text" panose="020B0504000000000000" pitchFamily="34" charset="0"/>
                <a:cs typeface="IberPangea Text" panose="020B0504000000000000" pitchFamily="34" charset="0"/>
              </a:rPr>
              <a:t>We also have an ambition to grow the number of heat pumps being installed in the UK (where recommended), making the transition to low carbon heating more accessible, affordable and fair</a:t>
            </a:r>
          </a:p>
          <a:p>
            <a:endParaRPr lang="en-GB" sz="788" b="1" dirty="0">
              <a:solidFill>
                <a:srgbClr val="008C38"/>
              </a:solidFill>
              <a:latin typeface="+mn-lt"/>
              <a:ea typeface="IberPangea Text" panose="020B0504000000000000" pitchFamily="34" charset="0"/>
              <a:cs typeface="IberPangea Text" panose="020B0504000000000000" pitchFamily="34" charset="0"/>
            </a:endParaRPr>
          </a:p>
          <a:p>
            <a:r>
              <a:rPr lang="en-GB" sz="788" b="1" dirty="0">
                <a:solidFill>
                  <a:srgbClr val="008C38"/>
                </a:solidFill>
                <a:latin typeface="+mn-lt"/>
                <a:ea typeface="IberPangea Text" panose="020B0504000000000000" pitchFamily="34" charset="0"/>
                <a:cs typeface="IberPangea Text" panose="020B0504000000000000" pitchFamily="34" charset="0"/>
              </a:rPr>
              <a:t>Action Taken</a:t>
            </a:r>
          </a:p>
          <a:p>
            <a:r>
              <a:rPr lang="en-GB" sz="788" dirty="0">
                <a:solidFill>
                  <a:srgbClr val="008C38"/>
                </a:solidFill>
                <a:latin typeface="+mn-lt"/>
                <a:ea typeface="IberPangea Text" panose="020B0504000000000000" pitchFamily="34" charset="0"/>
                <a:cs typeface="IberPangea Text" panose="020B0504000000000000" pitchFamily="34" charset="0"/>
              </a:rPr>
              <a:t>We have developed a unique proposition  combining our ECO4 and our Great British Insulation Scheme (GBIS) offering energy efficiency measures. </a:t>
            </a:r>
          </a:p>
          <a:p>
            <a:endParaRPr lang="en-GB" sz="788" dirty="0">
              <a:solidFill>
                <a:srgbClr val="008C38"/>
              </a:solidFill>
              <a:latin typeface="+mn-lt"/>
              <a:ea typeface="IberPangea Text" panose="020B0504000000000000" pitchFamily="34" charset="0"/>
              <a:cs typeface="IberPangea Text" panose="020B0504000000000000" pitchFamily="34" charset="0"/>
            </a:endParaRPr>
          </a:p>
          <a:p>
            <a:r>
              <a:rPr lang="en-GB" sz="788" dirty="0">
                <a:solidFill>
                  <a:srgbClr val="008C38"/>
                </a:solidFill>
                <a:latin typeface="+mn-lt"/>
                <a:ea typeface="IberPangea Text" panose="020B0504000000000000" pitchFamily="34" charset="0"/>
                <a:cs typeface="IberPangea Text" panose="020B0504000000000000" pitchFamily="34" charset="0"/>
              </a:rPr>
              <a:t>The measures installed under our programmes are making truly life-changing impacts to these households.</a:t>
            </a:r>
          </a:p>
          <a:p>
            <a:r>
              <a:rPr lang="en-GB" sz="788" dirty="0">
                <a:solidFill>
                  <a:srgbClr val="008C38"/>
                </a:solidFill>
                <a:latin typeface="+mn-lt"/>
                <a:ea typeface="IberPangea Text" panose="020B0504000000000000" pitchFamily="34" charset="0"/>
                <a:cs typeface="IberPangea Text" panose="020B0504000000000000" pitchFamily="34" charset="0"/>
              </a:rPr>
              <a:t>Building relationships with Health Care professionals in various NHS areas </a:t>
            </a:r>
          </a:p>
        </p:txBody>
      </p:sp>
      <p:sp>
        <p:nvSpPr>
          <p:cNvPr id="11" name="Marcador de texto 3">
            <a:extLst>
              <a:ext uri="{FF2B5EF4-FFF2-40B4-BE49-F238E27FC236}">
                <a16:creationId xmlns:a16="http://schemas.microsoft.com/office/drawing/2014/main" id="{BD6C7F02-1EB1-1E29-35D4-C6C062D39F16}"/>
              </a:ext>
            </a:extLst>
          </p:cNvPr>
          <p:cNvSpPr txBox="1">
            <a:spLocks/>
          </p:cNvSpPr>
          <p:nvPr/>
        </p:nvSpPr>
        <p:spPr>
          <a:xfrm>
            <a:off x="2719985" y="2677253"/>
            <a:ext cx="3451479" cy="2237352"/>
          </a:xfrm>
          <a:prstGeom prst="rect">
            <a:avLst/>
          </a:prstGeom>
        </p:spPr>
        <p:txBody>
          <a:bodyPr lIns="27000" tIns="27000" rIns="27000" bIns="27000" anchor="t"/>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900" b="1" dirty="0">
                <a:solidFill>
                  <a:schemeClr val="tx2"/>
                </a:solidFill>
                <a:latin typeface="+mn-lt"/>
              </a:rPr>
              <a:t>Result</a:t>
            </a:r>
          </a:p>
          <a:p>
            <a:pPr marL="128588" indent="-128588">
              <a:buFont typeface="Arial" panose="020B0604020202020204" pitchFamily="34" charset="0"/>
              <a:buChar char="•"/>
            </a:pPr>
            <a:r>
              <a:rPr lang="en-US" sz="900" dirty="0">
                <a:solidFill>
                  <a:srgbClr val="008C38"/>
                </a:solidFill>
                <a:latin typeface="+mn-lt"/>
              </a:rPr>
              <a:t>In 2023 we have supported the installation of in excess of 12,000 measures in 4,000 homes </a:t>
            </a:r>
          </a:p>
          <a:p>
            <a:pPr marL="128588" indent="-128588">
              <a:buFont typeface="Arial" panose="020B0604020202020204" pitchFamily="34" charset="0"/>
              <a:buChar char="•"/>
            </a:pPr>
            <a:r>
              <a:rPr lang="en-US" sz="900" dirty="0">
                <a:solidFill>
                  <a:srgbClr val="008C38"/>
                </a:solidFill>
                <a:latin typeface="+mn-lt"/>
              </a:rPr>
              <a:t>Installed over 1,500 heat pumps under the ECO4 scheme.</a:t>
            </a:r>
          </a:p>
          <a:p>
            <a:pPr marL="128588" indent="-128588">
              <a:buFont typeface="Arial" panose="020B0604020202020204" pitchFamily="34" charset="0"/>
              <a:buChar char="•"/>
            </a:pPr>
            <a:r>
              <a:rPr lang="en-GB" sz="900" dirty="0">
                <a:solidFill>
                  <a:srgbClr val="008C38"/>
                </a:solidFill>
                <a:latin typeface="+mn-lt"/>
              </a:rPr>
              <a:t>Generating leads for ECO &amp; GBIS:</a:t>
            </a:r>
          </a:p>
          <a:p>
            <a:pPr marL="230029" lvl="1" indent="-128588">
              <a:buFont typeface="Courier New" panose="02070309020205020404" pitchFamily="49" charset="0"/>
              <a:buChar char="o"/>
            </a:pPr>
            <a:r>
              <a:rPr lang="en-US" sz="900" dirty="0">
                <a:solidFill>
                  <a:srgbClr val="008C38"/>
                </a:solidFill>
                <a:latin typeface="+mn-lt"/>
              </a:rPr>
              <a:t>Live eligibility checker on the front page of the scottishpower.co.uk website.</a:t>
            </a:r>
          </a:p>
          <a:p>
            <a:pPr marL="230029" lvl="1" indent="-128588">
              <a:buFont typeface="Courier New" panose="02070309020205020404" pitchFamily="49" charset="0"/>
              <a:buChar char="o"/>
            </a:pPr>
            <a:r>
              <a:rPr lang="en-US" sz="900" dirty="0">
                <a:solidFill>
                  <a:srgbClr val="008C38"/>
                </a:solidFill>
                <a:latin typeface="+mn-lt"/>
              </a:rPr>
              <a:t>Sales channels activated and Newsletter campaigns created  to drive volume through existing and new ScottishPower energy supply customers</a:t>
            </a:r>
          </a:p>
          <a:p>
            <a:pPr marL="230029" lvl="1" indent="-128588">
              <a:buFont typeface="Courier New" panose="02070309020205020404" pitchFamily="49" charset="0"/>
              <a:buChar char="o"/>
            </a:pPr>
            <a:r>
              <a:rPr lang="en-US" sz="900" dirty="0">
                <a:solidFill>
                  <a:srgbClr val="008C38"/>
                </a:solidFill>
                <a:latin typeface="+mn-lt"/>
              </a:rPr>
              <a:t>Targeted email campaigns and outbound calling to specific groups such as Warm Home Discount recipients, geographical area-based projects and customers who meet the Supplier flex qualification criteria.</a:t>
            </a:r>
          </a:p>
          <a:p>
            <a:pPr marL="230029" lvl="1" indent="-128588">
              <a:buFont typeface="Courier New" panose="02070309020205020404" pitchFamily="49" charset="0"/>
              <a:buChar char="o"/>
            </a:pPr>
            <a:r>
              <a:rPr lang="en-US" sz="900" dirty="0">
                <a:solidFill>
                  <a:srgbClr val="008C38"/>
                </a:solidFill>
                <a:latin typeface="+mn-lt"/>
              </a:rPr>
              <a:t>Building a sustainable and scale able </a:t>
            </a:r>
            <a:r>
              <a:rPr lang="en-US" sz="900" dirty="0" err="1">
                <a:solidFill>
                  <a:srgbClr val="008C38"/>
                </a:solidFill>
                <a:latin typeface="+mn-lt"/>
              </a:rPr>
              <a:t>programme</a:t>
            </a:r>
            <a:r>
              <a:rPr lang="en-US" sz="900" dirty="0">
                <a:solidFill>
                  <a:srgbClr val="008C38"/>
                </a:solidFill>
                <a:latin typeface="+mn-lt"/>
              </a:rPr>
              <a:t> to support customers with health issues impacted by a cold home</a:t>
            </a:r>
          </a:p>
        </p:txBody>
      </p:sp>
      <p:grpSp>
        <p:nvGrpSpPr>
          <p:cNvPr id="16" name="Group 15">
            <a:extLst>
              <a:ext uri="{FF2B5EF4-FFF2-40B4-BE49-F238E27FC236}">
                <a16:creationId xmlns:a16="http://schemas.microsoft.com/office/drawing/2014/main" id="{3D07EC12-D22F-4E1A-C8B1-AEA8E2CF9318}"/>
              </a:ext>
            </a:extLst>
          </p:cNvPr>
          <p:cNvGrpSpPr/>
          <p:nvPr/>
        </p:nvGrpSpPr>
        <p:grpSpPr>
          <a:xfrm>
            <a:off x="2770639" y="657847"/>
            <a:ext cx="3268167" cy="2011457"/>
            <a:chOff x="8037800" y="1459149"/>
            <a:chExt cx="8600059" cy="4437935"/>
          </a:xfrm>
        </p:grpSpPr>
        <p:sp>
          <p:nvSpPr>
            <p:cNvPr id="13" name="TextBox 12">
              <a:extLst>
                <a:ext uri="{FF2B5EF4-FFF2-40B4-BE49-F238E27FC236}">
                  <a16:creationId xmlns:a16="http://schemas.microsoft.com/office/drawing/2014/main" id="{EE430757-E24E-DD10-FF05-702A45C64950}"/>
                </a:ext>
              </a:extLst>
            </p:cNvPr>
            <p:cNvSpPr txBox="1"/>
            <p:nvPr/>
          </p:nvSpPr>
          <p:spPr>
            <a:xfrm>
              <a:off x="8037800" y="1666951"/>
              <a:ext cx="8421400" cy="914400"/>
            </a:xfrm>
            <a:prstGeom prst="rect">
              <a:avLst/>
            </a:prstGeom>
            <a:noFill/>
          </p:spPr>
          <p:txBody>
            <a:bodyPr wrap="square" lIns="0" tIns="0" rIns="0" bIns="0" rtlCol="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GB" sz="750" b="1">
                  <a:solidFill>
                    <a:schemeClr val="accent4"/>
                  </a:solidFill>
                  <a:latin typeface="IberPangea Text Light" panose="020B0404000000000000" pitchFamily="34" charset="0"/>
                  <a:ea typeface="IberPangea Text Light" panose="020B0404000000000000" pitchFamily="34" charset="0"/>
                  <a:cs typeface="IberPangea Text Light" panose="020B0404000000000000" pitchFamily="34" charset="0"/>
                </a:rPr>
                <a:t>Customer can check their eligibility on our website</a:t>
              </a:r>
            </a:p>
          </p:txBody>
        </p:sp>
        <p:sp>
          <p:nvSpPr>
            <p:cNvPr id="14" name="Rectangle: Rounded Corners 13">
              <a:extLst>
                <a:ext uri="{FF2B5EF4-FFF2-40B4-BE49-F238E27FC236}">
                  <a16:creationId xmlns:a16="http://schemas.microsoft.com/office/drawing/2014/main" id="{BAB33491-162B-6A61-075D-F1F5F54B84FB}"/>
                </a:ext>
              </a:extLst>
            </p:cNvPr>
            <p:cNvSpPr/>
            <p:nvPr/>
          </p:nvSpPr>
          <p:spPr>
            <a:xfrm>
              <a:off x="8045431" y="1459149"/>
              <a:ext cx="8592428" cy="4437935"/>
            </a:xfrm>
            <a:prstGeom prst="roundRect">
              <a:avLst>
                <a:gd name="adj" fmla="val 0"/>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GB" sz="1013"/>
            </a:p>
          </p:txBody>
        </p:sp>
        <p:pic>
          <p:nvPicPr>
            <p:cNvPr id="15" name="Picture 14">
              <a:extLst>
                <a:ext uri="{FF2B5EF4-FFF2-40B4-BE49-F238E27FC236}">
                  <a16:creationId xmlns:a16="http://schemas.microsoft.com/office/drawing/2014/main" id="{77A3F012-C685-88CD-ED0F-30753A56674B}"/>
                </a:ext>
              </a:extLst>
            </p:cNvPr>
            <p:cNvPicPr>
              <a:picLocks noChangeAspect="1"/>
            </p:cNvPicPr>
            <p:nvPr/>
          </p:nvPicPr>
          <p:blipFill>
            <a:blip r:embed="rId3"/>
            <a:stretch>
              <a:fillRect/>
            </a:stretch>
          </p:blipFill>
          <p:spPr>
            <a:xfrm>
              <a:off x="8150146" y="2194402"/>
              <a:ext cx="8480081" cy="3584141"/>
            </a:xfrm>
            <a:prstGeom prst="rect">
              <a:avLst/>
            </a:prstGeom>
          </p:spPr>
        </p:pic>
      </p:grpSp>
      <p:sp>
        <p:nvSpPr>
          <p:cNvPr id="20" name="TextBox 19">
            <a:extLst>
              <a:ext uri="{FF2B5EF4-FFF2-40B4-BE49-F238E27FC236}">
                <a16:creationId xmlns:a16="http://schemas.microsoft.com/office/drawing/2014/main" id="{B33A3EB6-6C5D-4B73-085F-A0265CE53342}"/>
              </a:ext>
            </a:extLst>
          </p:cNvPr>
          <p:cNvSpPr txBox="1"/>
          <p:nvPr/>
        </p:nvSpPr>
        <p:spPr>
          <a:xfrm>
            <a:off x="6497670" y="637622"/>
            <a:ext cx="2132665" cy="125585"/>
          </a:xfrm>
          <a:prstGeom prst="rect">
            <a:avLst/>
          </a:prstGeom>
          <a:noFill/>
        </p:spPr>
        <p:txBody>
          <a:bodyPr wrap="square" lIns="0" tIns="0" rIns="0" bIns="0" rtlCol="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GB" sz="750" b="1">
                <a:solidFill>
                  <a:schemeClr val="accent4"/>
                </a:solidFill>
                <a:latin typeface="IberPangea Text Light" panose="020B0404000000000000" pitchFamily="34" charset="0"/>
                <a:ea typeface="IberPangea Text Light" panose="020B0404000000000000" pitchFamily="34" charset="0"/>
                <a:cs typeface="IberPangea Text Light" panose="020B0404000000000000" pitchFamily="34" charset="0"/>
              </a:rPr>
              <a:t>Customer case study</a:t>
            </a:r>
          </a:p>
        </p:txBody>
      </p:sp>
      <p:sp>
        <p:nvSpPr>
          <p:cNvPr id="24" name="TextBox 23">
            <a:extLst>
              <a:ext uri="{FF2B5EF4-FFF2-40B4-BE49-F238E27FC236}">
                <a16:creationId xmlns:a16="http://schemas.microsoft.com/office/drawing/2014/main" id="{563570A1-5603-216B-F565-520D51D82C44}"/>
              </a:ext>
            </a:extLst>
          </p:cNvPr>
          <p:cNvSpPr txBox="1"/>
          <p:nvPr/>
        </p:nvSpPr>
        <p:spPr>
          <a:xfrm>
            <a:off x="5993950" y="801535"/>
            <a:ext cx="1698159" cy="363911"/>
          </a:xfrm>
          <a:prstGeom prst="rect">
            <a:avLst/>
          </a:prstGeom>
          <a:noFill/>
        </p:spPr>
        <p:txBody>
          <a:bodyPr wrap="square" lIns="0" tIns="0" rIns="0" bIns="0" rtlCol="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GB" sz="750" b="1">
                <a:solidFill>
                  <a:schemeClr val="accent4"/>
                </a:solidFill>
                <a:latin typeface="IberPangea Text Light" panose="020B0404000000000000" pitchFamily="34" charset="0"/>
                <a:ea typeface="IberPangea Text Light" panose="020B0404000000000000" pitchFamily="34" charset="0"/>
                <a:cs typeface="IberPangea Text Light" panose="020B0404000000000000" pitchFamily="34" charset="0"/>
              </a:rPr>
              <a:t>Before</a:t>
            </a:r>
          </a:p>
          <a:p>
            <a:pPr algn="ctr"/>
            <a:r>
              <a:rPr lang="en-GB" sz="750">
                <a:solidFill>
                  <a:schemeClr val="accent4"/>
                </a:solidFill>
                <a:latin typeface="IberPangea Text Light" panose="020B0404000000000000" pitchFamily="34" charset="0"/>
                <a:ea typeface="IberPangea Text Light" panose="020B0404000000000000" pitchFamily="34" charset="0"/>
                <a:cs typeface="IberPangea Text Light" panose="020B0404000000000000" pitchFamily="34" charset="0"/>
              </a:rPr>
              <a:t>Energy Efficiency Rating - F</a:t>
            </a:r>
          </a:p>
        </p:txBody>
      </p:sp>
      <p:sp>
        <p:nvSpPr>
          <p:cNvPr id="26" name="TextBox 25">
            <a:extLst>
              <a:ext uri="{FF2B5EF4-FFF2-40B4-BE49-F238E27FC236}">
                <a16:creationId xmlns:a16="http://schemas.microsoft.com/office/drawing/2014/main" id="{9EA26769-F963-6736-E833-622A6E2847FA}"/>
              </a:ext>
            </a:extLst>
          </p:cNvPr>
          <p:cNvSpPr txBox="1"/>
          <p:nvPr/>
        </p:nvSpPr>
        <p:spPr>
          <a:xfrm>
            <a:off x="7365091" y="781763"/>
            <a:ext cx="1698159" cy="342900"/>
          </a:xfrm>
          <a:prstGeom prst="rect">
            <a:avLst/>
          </a:prstGeom>
          <a:noFill/>
        </p:spPr>
        <p:txBody>
          <a:bodyPr wrap="square" lIns="0" tIns="0" rIns="0" bIns="0" rtlCol="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GB" sz="750" b="1">
                <a:solidFill>
                  <a:schemeClr val="accent4"/>
                </a:solidFill>
                <a:latin typeface="IberPangea Text Light" panose="020B0404000000000000" pitchFamily="34" charset="0"/>
                <a:ea typeface="IberPangea Text Light" panose="020B0404000000000000" pitchFamily="34" charset="0"/>
                <a:cs typeface="IberPangea Text Light" panose="020B0404000000000000" pitchFamily="34" charset="0"/>
              </a:rPr>
              <a:t>After</a:t>
            </a:r>
          </a:p>
          <a:p>
            <a:pPr algn="ctr"/>
            <a:r>
              <a:rPr lang="en-GB" sz="750">
                <a:solidFill>
                  <a:schemeClr val="accent4"/>
                </a:solidFill>
                <a:latin typeface="IberPangea Text Light" panose="020B0404000000000000" pitchFamily="34" charset="0"/>
                <a:ea typeface="IberPangea Text Light" panose="020B0404000000000000" pitchFamily="34" charset="0"/>
                <a:cs typeface="IberPangea Text Light" panose="020B0404000000000000" pitchFamily="34" charset="0"/>
              </a:rPr>
              <a:t>Energy Efficiency Rating - </a:t>
            </a:r>
            <a:r>
              <a:rPr lang="en-GB" sz="750" b="1">
                <a:solidFill>
                  <a:schemeClr val="accent4"/>
                </a:solidFill>
                <a:latin typeface="IberPangea Text Light" panose="020B0404000000000000" pitchFamily="34" charset="0"/>
                <a:ea typeface="IberPangea Text Light" panose="020B0404000000000000" pitchFamily="34" charset="0"/>
                <a:cs typeface="IberPangea Text Light" panose="020B0404000000000000" pitchFamily="34" charset="0"/>
              </a:rPr>
              <a:t>C</a:t>
            </a:r>
          </a:p>
          <a:p>
            <a:pPr algn="ctr"/>
            <a:endParaRPr lang="en-GB" sz="750" b="1">
              <a:solidFill>
                <a:schemeClr val="accent4"/>
              </a:solidFill>
              <a:latin typeface="IberPangea Text Light" panose="020B0404000000000000" pitchFamily="34" charset="0"/>
              <a:ea typeface="IberPangea Text Light" panose="020B0404000000000000" pitchFamily="34" charset="0"/>
              <a:cs typeface="IberPangea Text Light" panose="020B0404000000000000" pitchFamily="34" charset="0"/>
            </a:endParaRPr>
          </a:p>
          <a:p>
            <a:pPr algn="ctr"/>
            <a:endParaRPr lang="en-GB" sz="750" b="1">
              <a:solidFill>
                <a:schemeClr val="accent4"/>
              </a:solidFill>
              <a:latin typeface="IberPangea Text Light" panose="020B0404000000000000" pitchFamily="34" charset="0"/>
              <a:ea typeface="IberPangea Text Light" panose="020B0404000000000000" pitchFamily="34" charset="0"/>
              <a:cs typeface="IberPangea Text Light" panose="020B0404000000000000" pitchFamily="34" charset="0"/>
            </a:endParaRPr>
          </a:p>
          <a:p>
            <a:pPr algn="ctr"/>
            <a:endParaRPr lang="en-GB" sz="750" b="1">
              <a:solidFill>
                <a:schemeClr val="accent4"/>
              </a:solidFill>
              <a:latin typeface="IberPangea Text Light" panose="020B0404000000000000" pitchFamily="34" charset="0"/>
              <a:ea typeface="IberPangea Text Light" panose="020B0404000000000000" pitchFamily="34" charset="0"/>
              <a:cs typeface="IberPangea Text Light" panose="020B0404000000000000" pitchFamily="34" charset="0"/>
            </a:endParaRPr>
          </a:p>
          <a:p>
            <a:pPr algn="ctr"/>
            <a:endParaRPr lang="en-GB" sz="750" b="1">
              <a:solidFill>
                <a:schemeClr val="accent4"/>
              </a:solidFill>
              <a:latin typeface="IberPangea Text Light" panose="020B0404000000000000" pitchFamily="34" charset="0"/>
              <a:ea typeface="IberPangea Text Light" panose="020B0404000000000000" pitchFamily="34" charset="0"/>
              <a:cs typeface="IberPangea Text Light" panose="020B0404000000000000" pitchFamily="34" charset="0"/>
            </a:endParaRPr>
          </a:p>
          <a:p>
            <a:pPr algn="ctr"/>
            <a:endParaRPr lang="en-GB" sz="750" b="1">
              <a:solidFill>
                <a:schemeClr val="accent4"/>
              </a:solidFill>
              <a:latin typeface="IberPangea Text Light" panose="020B0404000000000000" pitchFamily="34" charset="0"/>
              <a:ea typeface="IberPangea Text Light" panose="020B0404000000000000" pitchFamily="34" charset="0"/>
              <a:cs typeface="IberPangea Text Light" panose="020B0404000000000000" pitchFamily="34" charset="0"/>
            </a:endParaRPr>
          </a:p>
        </p:txBody>
      </p:sp>
      <p:pic>
        <p:nvPicPr>
          <p:cNvPr id="28" name="Picture 27" descr="A house with snow on the ground&#10;&#10;Description automatically generated">
            <a:extLst>
              <a:ext uri="{FF2B5EF4-FFF2-40B4-BE49-F238E27FC236}">
                <a16:creationId xmlns:a16="http://schemas.microsoft.com/office/drawing/2014/main" id="{30FE5A57-58B4-1E71-23EF-6CB43E530064}"/>
              </a:ext>
            </a:extLst>
          </p:cNvPr>
          <p:cNvPicPr>
            <a:picLocks noChangeAspect="1"/>
          </p:cNvPicPr>
          <p:nvPr/>
        </p:nvPicPr>
        <p:blipFill>
          <a:blip r:embed="rId4"/>
          <a:stretch>
            <a:fillRect/>
          </a:stretch>
        </p:blipFill>
        <p:spPr>
          <a:xfrm>
            <a:off x="6291111" y="1163653"/>
            <a:ext cx="1332055" cy="956912"/>
          </a:xfrm>
          <a:prstGeom prst="rect">
            <a:avLst/>
          </a:prstGeom>
          <a:noFill/>
          <a:ln w="190500" cap="sq">
            <a:noFill/>
            <a:miter lim="800000"/>
          </a:ln>
          <a:effectLst>
            <a:glow rad="127000">
              <a:schemeClr val="bg1"/>
            </a:glow>
            <a:outerShdw blurRad="50800" dist="50800" dir="5400000" algn="ctr" rotWithShape="0">
              <a:schemeClr val="bg1"/>
            </a:outerShdw>
            <a:softEdge rad="0"/>
          </a:effectLst>
          <a:scene3d>
            <a:camera prst="orthographicFront">
              <a:rot lat="0" lon="0" rev="0"/>
            </a:camera>
            <a:lightRig rig="twoPt" dir="t">
              <a:rot lat="0" lon="0" rev="7200000"/>
            </a:lightRig>
          </a:scene3d>
          <a:sp3d contourW="12700">
            <a:bevelT w="25400" h="19050"/>
            <a:contourClr>
              <a:srgbClr val="969696"/>
            </a:contourClr>
          </a:sp3d>
        </p:spPr>
      </p:pic>
      <p:pic>
        <p:nvPicPr>
          <p:cNvPr id="30" name="Picture 29" descr="A house with solar panels on the roof&#10;&#10;Description automatically generated">
            <a:extLst>
              <a:ext uri="{FF2B5EF4-FFF2-40B4-BE49-F238E27FC236}">
                <a16:creationId xmlns:a16="http://schemas.microsoft.com/office/drawing/2014/main" id="{BAA117F3-F12C-FC28-2878-62E22F090D60}"/>
              </a:ext>
            </a:extLst>
          </p:cNvPr>
          <p:cNvPicPr>
            <a:picLocks noChangeAspect="1"/>
          </p:cNvPicPr>
          <p:nvPr/>
        </p:nvPicPr>
        <p:blipFill>
          <a:blip r:embed="rId5"/>
          <a:stretch>
            <a:fillRect/>
          </a:stretch>
        </p:blipFill>
        <p:spPr>
          <a:xfrm>
            <a:off x="7753609" y="1165522"/>
            <a:ext cx="1139180" cy="956912"/>
          </a:xfrm>
          <a:prstGeom prst="rect">
            <a:avLst/>
          </a:prstGeom>
          <a:solidFill>
            <a:srgbClr val="FFFFFF">
              <a:shade val="85000"/>
            </a:srgbClr>
          </a:solidFill>
          <a:ln w="190500" cap="sq">
            <a:noFill/>
            <a:miter lim="800000"/>
          </a:ln>
          <a:effectLst>
            <a:outerShdw blurRad="65000" dist="50800" dir="12900000" kx="195000" ky="145000" algn="tl" rotWithShape="0">
              <a:schemeClr val="bg1">
                <a:alpha val="30000"/>
              </a:schemeClr>
            </a:outerShdw>
          </a:effectLst>
          <a:scene3d>
            <a:camera prst="orthographicFront">
              <a:rot lat="0" lon="0" rev="0"/>
            </a:camera>
            <a:lightRig rig="twoPt" dir="t">
              <a:rot lat="0" lon="0" rev="7200000"/>
            </a:lightRig>
          </a:scene3d>
          <a:sp3d contourW="12700">
            <a:bevelT w="25400" h="19050"/>
            <a:contourClr>
              <a:srgbClr val="969696"/>
            </a:contourClr>
          </a:sp3d>
        </p:spPr>
      </p:pic>
      <p:sp>
        <p:nvSpPr>
          <p:cNvPr id="32" name="TextBox 31">
            <a:extLst>
              <a:ext uri="{FF2B5EF4-FFF2-40B4-BE49-F238E27FC236}">
                <a16:creationId xmlns:a16="http://schemas.microsoft.com/office/drawing/2014/main" id="{294BF5FF-4484-8B95-D612-44729A30719D}"/>
              </a:ext>
            </a:extLst>
          </p:cNvPr>
          <p:cNvSpPr txBox="1"/>
          <p:nvPr/>
        </p:nvSpPr>
        <p:spPr>
          <a:xfrm>
            <a:off x="7228021" y="4571705"/>
            <a:ext cx="1693455" cy="342900"/>
          </a:xfrm>
          <a:prstGeom prst="rect">
            <a:avLst/>
          </a:prstGeom>
          <a:noFill/>
        </p:spPr>
        <p:txBody>
          <a:bodyPr wrap="none" lIns="0" tIns="0" rIns="0" bIns="0" rtlCol="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GB" sz="900">
                <a:solidFill>
                  <a:schemeClr val="accent4"/>
                </a:solidFill>
                <a:latin typeface="IberPangea Text Light" panose="020B0404000000000000" pitchFamily="34" charset="0"/>
                <a:ea typeface="IberPangea Text Light" panose="020B0404000000000000" pitchFamily="34" charset="0"/>
                <a:cs typeface="IberPangea Text Light" panose="020B0404000000000000" pitchFamily="34" charset="0"/>
              </a:rPr>
              <a:t> </a:t>
            </a:r>
            <a:r>
              <a:rPr lang="en-GB" sz="1500" b="1">
                <a:solidFill>
                  <a:schemeClr val="accent4"/>
                </a:solidFill>
                <a:latin typeface="IberPangea Text" panose="020B0504000000000000" pitchFamily="34" charset="0"/>
                <a:ea typeface="IberPangea Text" panose="020B0504000000000000" pitchFamily="34" charset="0"/>
                <a:cs typeface="IberPangea Text" panose="020B0504000000000000" pitchFamily="34" charset="0"/>
                <a:hlinkClick r:id="rId6"/>
              </a:rPr>
              <a:t>Charles' Story</a:t>
            </a:r>
            <a:endParaRPr lang="en-GB" sz="1500" b="1">
              <a:solidFill>
                <a:schemeClr val="accent4"/>
              </a:solidFill>
              <a:latin typeface="IberPangea Text" panose="020B0504000000000000" pitchFamily="34" charset="0"/>
              <a:ea typeface="IberPangea Text" panose="020B0504000000000000" pitchFamily="34" charset="0"/>
              <a:cs typeface="IberPangea Text" panose="020B0504000000000000" pitchFamily="34" charset="0"/>
            </a:endParaRPr>
          </a:p>
        </p:txBody>
      </p:sp>
      <p:sp>
        <p:nvSpPr>
          <p:cNvPr id="34" name="Rectangle 33">
            <a:extLst>
              <a:ext uri="{FF2B5EF4-FFF2-40B4-BE49-F238E27FC236}">
                <a16:creationId xmlns:a16="http://schemas.microsoft.com/office/drawing/2014/main" id="{D8EF322B-FC68-8CA4-97FD-ED1B3691B4D0}"/>
              </a:ext>
            </a:extLst>
          </p:cNvPr>
          <p:cNvSpPr/>
          <p:nvPr/>
        </p:nvSpPr>
        <p:spPr>
          <a:xfrm>
            <a:off x="6293496" y="2319140"/>
            <a:ext cx="1474684" cy="162706"/>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900" b="1">
                <a:solidFill>
                  <a:schemeClr val="bg1"/>
                </a:solidFill>
                <a:latin typeface="IberPangea Text Light" panose="020B0404000000000000" pitchFamily="34" charset="0"/>
                <a:ea typeface="IberPangea Text Light" panose="020B0404000000000000" pitchFamily="34" charset="0"/>
                <a:cs typeface="IberPangea Text Light" panose="020B0404000000000000" pitchFamily="34" charset="0"/>
              </a:rPr>
              <a:t>Fabric Improvements</a:t>
            </a:r>
            <a:endParaRPr lang="en-GB" sz="900" b="1"/>
          </a:p>
        </p:txBody>
      </p:sp>
      <p:sp>
        <p:nvSpPr>
          <p:cNvPr id="36" name="TextBox 35">
            <a:extLst>
              <a:ext uri="{FF2B5EF4-FFF2-40B4-BE49-F238E27FC236}">
                <a16:creationId xmlns:a16="http://schemas.microsoft.com/office/drawing/2014/main" id="{104A3BF3-E0EA-1D6B-DB90-18ABB4C970EA}"/>
              </a:ext>
            </a:extLst>
          </p:cNvPr>
          <p:cNvSpPr txBox="1"/>
          <p:nvPr/>
        </p:nvSpPr>
        <p:spPr>
          <a:xfrm>
            <a:off x="6397798" y="3443263"/>
            <a:ext cx="1485210" cy="247912"/>
          </a:xfrm>
          <a:prstGeom prst="rect">
            <a:avLst/>
          </a:prstGeom>
          <a:noFill/>
        </p:spPr>
        <p:txBody>
          <a:bodyPr wrap="none" lIns="0" tIns="0" rIns="0" bIns="0" rtlCol="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r>
              <a:rPr lang="en-GB" sz="900"/>
              <a:t>8kW Air Source Heat Pump</a:t>
            </a:r>
          </a:p>
        </p:txBody>
      </p:sp>
      <p:sp>
        <p:nvSpPr>
          <p:cNvPr id="38" name="TextBox 37">
            <a:extLst>
              <a:ext uri="{FF2B5EF4-FFF2-40B4-BE49-F238E27FC236}">
                <a16:creationId xmlns:a16="http://schemas.microsoft.com/office/drawing/2014/main" id="{5DB78B0D-74B1-7A5B-0527-D478967735F6}"/>
              </a:ext>
            </a:extLst>
          </p:cNvPr>
          <p:cNvSpPr txBox="1"/>
          <p:nvPr/>
        </p:nvSpPr>
        <p:spPr>
          <a:xfrm>
            <a:off x="6397090" y="3851154"/>
            <a:ext cx="1392647" cy="160994"/>
          </a:xfrm>
          <a:prstGeom prst="rect">
            <a:avLst/>
          </a:prstGeom>
          <a:noFill/>
        </p:spPr>
        <p:txBody>
          <a:bodyPr wrap="none" lIns="0" tIns="0" rIns="0" bIns="0" rtlCol="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900">
                <a:solidFill>
                  <a:schemeClr val="accent4"/>
                </a:solidFill>
                <a:latin typeface="IberPangea Text Light" panose="020B0404000000000000" pitchFamily="34" charset="0"/>
                <a:ea typeface="IberPangea Text Light" panose="020B0404000000000000" pitchFamily="34" charset="0"/>
                <a:cs typeface="IberPangea Text Light" panose="020B0404000000000000" pitchFamily="34" charset="0"/>
              </a:rPr>
              <a:t>1.7kWp Solar PV system</a:t>
            </a:r>
          </a:p>
        </p:txBody>
      </p:sp>
      <p:sp>
        <p:nvSpPr>
          <p:cNvPr id="40" name="TextBox 39">
            <a:extLst>
              <a:ext uri="{FF2B5EF4-FFF2-40B4-BE49-F238E27FC236}">
                <a16:creationId xmlns:a16="http://schemas.microsoft.com/office/drawing/2014/main" id="{74850F80-A849-367F-F3D3-AECAF2806924}"/>
              </a:ext>
            </a:extLst>
          </p:cNvPr>
          <p:cNvSpPr txBox="1"/>
          <p:nvPr/>
        </p:nvSpPr>
        <p:spPr>
          <a:xfrm>
            <a:off x="6397798" y="4158963"/>
            <a:ext cx="1392647" cy="369857"/>
          </a:xfrm>
          <a:prstGeom prst="rect">
            <a:avLst/>
          </a:prstGeom>
          <a:noFill/>
        </p:spPr>
        <p:txBody>
          <a:bodyPr wrap="none" lIns="0" tIns="0" rIns="0" bIns="0" rtlCol="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900">
                <a:solidFill>
                  <a:schemeClr val="accent4"/>
                </a:solidFill>
                <a:latin typeface="IberPangea Text Light" panose="020B0404000000000000" pitchFamily="34" charset="0"/>
                <a:ea typeface="IberPangea Text Light" panose="020B0404000000000000" pitchFamily="34" charset="0"/>
                <a:cs typeface="IberPangea Text Light" panose="020B0404000000000000" pitchFamily="34" charset="0"/>
              </a:rPr>
              <a:t>Smart Thermostat</a:t>
            </a:r>
          </a:p>
          <a:p>
            <a:r>
              <a:rPr lang="en-GB" sz="900">
                <a:solidFill>
                  <a:schemeClr val="accent4"/>
                </a:solidFill>
                <a:latin typeface="IberPangea Text Light" panose="020B0404000000000000" pitchFamily="34" charset="0"/>
                <a:ea typeface="IberPangea Text Light" panose="020B0404000000000000" pitchFamily="34" charset="0"/>
                <a:cs typeface="IberPangea Text Light" panose="020B0404000000000000" pitchFamily="34" charset="0"/>
              </a:rPr>
              <a:t>Thermostatic Radiator Valves</a:t>
            </a:r>
          </a:p>
        </p:txBody>
      </p:sp>
      <p:grpSp>
        <p:nvGrpSpPr>
          <p:cNvPr id="46" name="Group 45">
            <a:extLst>
              <a:ext uri="{FF2B5EF4-FFF2-40B4-BE49-F238E27FC236}">
                <a16:creationId xmlns:a16="http://schemas.microsoft.com/office/drawing/2014/main" id="{FFAE5A71-4E7B-68EF-7F45-33DE5A370CAF}"/>
              </a:ext>
            </a:extLst>
          </p:cNvPr>
          <p:cNvGrpSpPr/>
          <p:nvPr/>
        </p:nvGrpSpPr>
        <p:grpSpPr>
          <a:xfrm>
            <a:off x="8229283" y="3266394"/>
            <a:ext cx="364220" cy="355898"/>
            <a:chOff x="4763321" y="1761196"/>
            <a:chExt cx="238887" cy="238887"/>
          </a:xfrm>
        </p:grpSpPr>
        <p:sp>
          <p:nvSpPr>
            <p:cNvPr id="42" name="Freeform: Shape 36">
              <a:extLst>
                <a:ext uri="{FF2B5EF4-FFF2-40B4-BE49-F238E27FC236}">
                  <a16:creationId xmlns:a16="http://schemas.microsoft.com/office/drawing/2014/main" id="{472460F0-E8B5-9AE3-BA8D-C4B3E8F0295D}"/>
                </a:ext>
              </a:extLst>
            </p:cNvPr>
            <p:cNvSpPr/>
            <p:nvPr/>
          </p:nvSpPr>
          <p:spPr>
            <a:xfrm rot="19696800">
              <a:off x="4763321" y="1761196"/>
              <a:ext cx="238887" cy="238887"/>
            </a:xfrm>
            <a:custGeom>
              <a:avLst/>
              <a:gdLst>
                <a:gd name="connsiteX0" fmla="*/ 238887 w 238887"/>
                <a:gd name="connsiteY0" fmla="*/ 119444 h 238887"/>
                <a:gd name="connsiteX1" fmla="*/ 119444 w 238887"/>
                <a:gd name="connsiteY1" fmla="*/ 238887 h 238887"/>
                <a:gd name="connsiteX2" fmla="*/ 0 w 238887"/>
                <a:gd name="connsiteY2" fmla="*/ 119444 h 238887"/>
                <a:gd name="connsiteX3" fmla="*/ 119444 w 238887"/>
                <a:gd name="connsiteY3" fmla="*/ 0 h 238887"/>
                <a:gd name="connsiteX4" fmla="*/ 238887 w 238887"/>
                <a:gd name="connsiteY4" fmla="*/ 119444 h 238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887" h="238887">
                  <a:moveTo>
                    <a:pt x="238887" y="119444"/>
                  </a:moveTo>
                  <a:cubicBezTo>
                    <a:pt x="238887" y="185410"/>
                    <a:pt x="185410" y="238887"/>
                    <a:pt x="119444" y="238887"/>
                  </a:cubicBezTo>
                  <a:cubicBezTo>
                    <a:pt x="53477" y="238887"/>
                    <a:pt x="0" y="185410"/>
                    <a:pt x="0" y="119444"/>
                  </a:cubicBezTo>
                  <a:cubicBezTo>
                    <a:pt x="0" y="53477"/>
                    <a:pt x="53477" y="0"/>
                    <a:pt x="119444" y="0"/>
                  </a:cubicBezTo>
                  <a:cubicBezTo>
                    <a:pt x="185410" y="0"/>
                    <a:pt x="238887" y="53477"/>
                    <a:pt x="238887" y="119444"/>
                  </a:cubicBezTo>
                  <a:close/>
                </a:path>
              </a:pathLst>
            </a:custGeom>
            <a:noFill/>
            <a:ln w="9525" cap="sq">
              <a:solidFill>
                <a:schemeClr val="tx2"/>
              </a:solidFill>
              <a:prstDash val="solid"/>
              <a:round/>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black"/>
                </a:solidFill>
                <a:effectLst/>
                <a:uLnTx/>
                <a:uFillTx/>
                <a:latin typeface="Lato Light"/>
                <a:ea typeface="+mn-ea"/>
                <a:cs typeface="+mn-cs"/>
              </a:endParaRPr>
            </a:p>
          </p:txBody>
        </p:sp>
        <p:sp>
          <p:nvSpPr>
            <p:cNvPr id="43" name="Freeform: Shape 37">
              <a:extLst>
                <a:ext uri="{FF2B5EF4-FFF2-40B4-BE49-F238E27FC236}">
                  <a16:creationId xmlns:a16="http://schemas.microsoft.com/office/drawing/2014/main" id="{62D28681-F60A-E2CB-1453-4AD1BD2E70D8}"/>
                </a:ext>
              </a:extLst>
            </p:cNvPr>
            <p:cNvSpPr/>
            <p:nvPr/>
          </p:nvSpPr>
          <p:spPr>
            <a:xfrm>
              <a:off x="4804945" y="1827130"/>
              <a:ext cx="157346" cy="62199"/>
            </a:xfrm>
            <a:custGeom>
              <a:avLst/>
              <a:gdLst>
                <a:gd name="connsiteX0" fmla="*/ 29426 w 157346"/>
                <a:gd name="connsiteY0" fmla="*/ 95 h 62199"/>
                <a:gd name="connsiteX1" fmla="*/ 60573 w 157346"/>
                <a:gd name="connsiteY1" fmla="*/ 31052 h 62199"/>
                <a:gd name="connsiteX2" fmla="*/ 57144 w 157346"/>
                <a:gd name="connsiteY2" fmla="*/ 34576 h 62199"/>
                <a:gd name="connsiteX3" fmla="*/ 53619 w 157346"/>
                <a:gd name="connsiteY3" fmla="*/ 31052 h 62199"/>
                <a:gd name="connsiteX4" fmla="*/ 29426 w 157346"/>
                <a:gd name="connsiteY4" fmla="*/ 6858 h 62199"/>
                <a:gd name="connsiteX5" fmla="*/ 5232 w 157346"/>
                <a:gd name="connsiteY5" fmla="*/ 31052 h 62199"/>
                <a:gd name="connsiteX6" fmla="*/ 29426 w 157346"/>
                <a:gd name="connsiteY6" fmla="*/ 55245 h 62199"/>
                <a:gd name="connsiteX7" fmla="*/ 153822 w 157346"/>
                <a:gd name="connsiteY7" fmla="*/ 55245 h 62199"/>
                <a:gd name="connsiteX8" fmla="*/ 157347 w 157346"/>
                <a:gd name="connsiteY8" fmla="*/ 58769 h 62199"/>
                <a:gd name="connsiteX9" fmla="*/ 153919 w 157346"/>
                <a:gd name="connsiteY9" fmla="*/ 62199 h 62199"/>
                <a:gd name="connsiteX10" fmla="*/ 153822 w 157346"/>
                <a:gd name="connsiteY10" fmla="*/ 62198 h 62199"/>
                <a:gd name="connsiteX11" fmla="*/ 29426 w 157346"/>
                <a:gd name="connsiteY11" fmla="*/ 62198 h 62199"/>
                <a:gd name="connsiteX12" fmla="*/ 48 w 157346"/>
                <a:gd name="connsiteY12" fmla="*/ 29377 h 62199"/>
                <a:gd name="connsiteX13" fmla="*/ 29426 w 157346"/>
                <a:gd name="connsiteY13" fmla="*/ 0 h 62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7346" h="62199">
                  <a:moveTo>
                    <a:pt x="29426" y="95"/>
                  </a:moveTo>
                  <a:cubicBezTo>
                    <a:pt x="46554" y="95"/>
                    <a:pt x="60468" y="13924"/>
                    <a:pt x="60573" y="31052"/>
                  </a:cubicBezTo>
                  <a:cubicBezTo>
                    <a:pt x="60574" y="32961"/>
                    <a:pt x="59052" y="34524"/>
                    <a:pt x="57144" y="34576"/>
                  </a:cubicBezTo>
                  <a:cubicBezTo>
                    <a:pt x="55219" y="34525"/>
                    <a:pt x="53670" y="32977"/>
                    <a:pt x="53619" y="31052"/>
                  </a:cubicBezTo>
                  <a:cubicBezTo>
                    <a:pt x="53619" y="17690"/>
                    <a:pt x="42788" y="6858"/>
                    <a:pt x="29426" y="6858"/>
                  </a:cubicBezTo>
                  <a:cubicBezTo>
                    <a:pt x="16064" y="6858"/>
                    <a:pt x="5232" y="17690"/>
                    <a:pt x="5232" y="31052"/>
                  </a:cubicBezTo>
                  <a:cubicBezTo>
                    <a:pt x="5232" y="44413"/>
                    <a:pt x="16064" y="55245"/>
                    <a:pt x="29426" y="55245"/>
                  </a:cubicBezTo>
                  <a:lnTo>
                    <a:pt x="153822" y="55245"/>
                  </a:lnTo>
                  <a:cubicBezTo>
                    <a:pt x="155768" y="55245"/>
                    <a:pt x="157347" y="56823"/>
                    <a:pt x="157347" y="58769"/>
                  </a:cubicBezTo>
                  <a:cubicBezTo>
                    <a:pt x="157348" y="60663"/>
                    <a:pt x="155813" y="62199"/>
                    <a:pt x="153919" y="62199"/>
                  </a:cubicBezTo>
                  <a:cubicBezTo>
                    <a:pt x="153887" y="62199"/>
                    <a:pt x="153855" y="62199"/>
                    <a:pt x="153822" y="62198"/>
                  </a:cubicBezTo>
                  <a:lnTo>
                    <a:pt x="29426" y="62198"/>
                  </a:lnTo>
                  <a:cubicBezTo>
                    <a:pt x="12250" y="61248"/>
                    <a:pt x="-902" y="46552"/>
                    <a:pt x="48" y="29377"/>
                  </a:cubicBezTo>
                  <a:cubicBezTo>
                    <a:pt x="926" y="13530"/>
                    <a:pt x="13579" y="877"/>
                    <a:pt x="29426" y="0"/>
                  </a:cubicBezTo>
                  <a:close/>
                </a:path>
              </a:pathLst>
            </a:custGeom>
            <a:solidFill>
              <a:schemeClr val="accent4"/>
            </a:solidFill>
            <a:ln w="9525" cap="flat">
              <a:solidFill>
                <a:schemeClr val="tx2"/>
              </a:solid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black"/>
                </a:solidFill>
                <a:effectLst/>
                <a:uLnTx/>
                <a:uFillTx/>
                <a:latin typeface="Lato Light"/>
                <a:ea typeface="+mn-ea"/>
                <a:cs typeface="+mn-cs"/>
              </a:endParaRPr>
            </a:p>
          </p:txBody>
        </p:sp>
        <p:sp>
          <p:nvSpPr>
            <p:cNvPr id="44" name="Freeform: Shape 38">
              <a:extLst>
                <a:ext uri="{FF2B5EF4-FFF2-40B4-BE49-F238E27FC236}">
                  <a16:creationId xmlns:a16="http://schemas.microsoft.com/office/drawing/2014/main" id="{BB726B11-DDF5-346F-047C-61B62D00BF3C}"/>
                </a:ext>
              </a:extLst>
            </p:cNvPr>
            <p:cNvSpPr/>
            <p:nvPr/>
          </p:nvSpPr>
          <p:spPr>
            <a:xfrm>
              <a:off x="4875900" y="1820272"/>
              <a:ext cx="86296" cy="48386"/>
            </a:xfrm>
            <a:custGeom>
              <a:avLst/>
              <a:gdLst>
                <a:gd name="connsiteX0" fmla="*/ 82868 w 86296"/>
                <a:gd name="connsiteY0" fmla="*/ 48387 h 48386"/>
                <a:gd name="connsiteX1" fmla="*/ 24194 w 86296"/>
                <a:gd name="connsiteY1" fmla="*/ 48387 h 48386"/>
                <a:gd name="connsiteX2" fmla="*/ 0 w 86296"/>
                <a:gd name="connsiteY2" fmla="*/ 24194 h 48386"/>
                <a:gd name="connsiteX3" fmla="*/ 24194 w 86296"/>
                <a:gd name="connsiteY3" fmla="*/ 0 h 48386"/>
                <a:gd name="connsiteX4" fmla="*/ 48387 w 86296"/>
                <a:gd name="connsiteY4" fmla="*/ 24194 h 48386"/>
                <a:gd name="connsiteX5" fmla="*/ 44863 w 86296"/>
                <a:gd name="connsiteY5" fmla="*/ 27718 h 48386"/>
                <a:gd name="connsiteX6" fmla="*/ 41434 w 86296"/>
                <a:gd name="connsiteY6" fmla="*/ 24194 h 48386"/>
                <a:gd name="connsiteX7" fmla="*/ 24098 w 86296"/>
                <a:gd name="connsiteY7" fmla="*/ 6858 h 48386"/>
                <a:gd name="connsiteX8" fmla="*/ 6763 w 86296"/>
                <a:gd name="connsiteY8" fmla="*/ 24194 h 48386"/>
                <a:gd name="connsiteX9" fmla="*/ 24098 w 86296"/>
                <a:gd name="connsiteY9" fmla="*/ 41529 h 48386"/>
                <a:gd name="connsiteX10" fmla="*/ 24194 w 86296"/>
                <a:gd name="connsiteY10" fmla="*/ 41529 h 48386"/>
                <a:gd name="connsiteX11" fmla="*/ 82868 w 86296"/>
                <a:gd name="connsiteY11" fmla="*/ 41529 h 48386"/>
                <a:gd name="connsiteX12" fmla="*/ 86297 w 86296"/>
                <a:gd name="connsiteY12" fmla="*/ 44958 h 48386"/>
                <a:gd name="connsiteX13" fmla="*/ 82868 w 86296"/>
                <a:gd name="connsiteY13" fmla="*/ 48387 h 48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296" h="48386">
                  <a:moveTo>
                    <a:pt x="82868" y="48387"/>
                  </a:moveTo>
                  <a:lnTo>
                    <a:pt x="24194" y="48387"/>
                  </a:lnTo>
                  <a:cubicBezTo>
                    <a:pt x="10832" y="48387"/>
                    <a:pt x="0" y="37555"/>
                    <a:pt x="0" y="24194"/>
                  </a:cubicBezTo>
                  <a:cubicBezTo>
                    <a:pt x="0" y="10832"/>
                    <a:pt x="10832" y="0"/>
                    <a:pt x="24194" y="0"/>
                  </a:cubicBezTo>
                  <a:cubicBezTo>
                    <a:pt x="37555" y="0"/>
                    <a:pt x="48387" y="10832"/>
                    <a:pt x="48387" y="24194"/>
                  </a:cubicBezTo>
                  <a:cubicBezTo>
                    <a:pt x="48337" y="26119"/>
                    <a:pt x="46788" y="27667"/>
                    <a:pt x="44863" y="27718"/>
                  </a:cubicBezTo>
                  <a:cubicBezTo>
                    <a:pt x="42954" y="27666"/>
                    <a:pt x="41433" y="26103"/>
                    <a:pt x="41434" y="24194"/>
                  </a:cubicBezTo>
                  <a:cubicBezTo>
                    <a:pt x="41434" y="14619"/>
                    <a:pt x="33672" y="6858"/>
                    <a:pt x="24098" y="6858"/>
                  </a:cubicBezTo>
                  <a:cubicBezTo>
                    <a:pt x="14524" y="6858"/>
                    <a:pt x="6763" y="14620"/>
                    <a:pt x="6763" y="24194"/>
                  </a:cubicBezTo>
                  <a:cubicBezTo>
                    <a:pt x="6763" y="33768"/>
                    <a:pt x="14525" y="41529"/>
                    <a:pt x="24098" y="41529"/>
                  </a:cubicBezTo>
                  <a:cubicBezTo>
                    <a:pt x="24131" y="41529"/>
                    <a:pt x="24162" y="41529"/>
                    <a:pt x="24194" y="41529"/>
                  </a:cubicBezTo>
                  <a:lnTo>
                    <a:pt x="82868" y="41529"/>
                  </a:lnTo>
                  <a:cubicBezTo>
                    <a:pt x="84761" y="41529"/>
                    <a:pt x="86297" y="43064"/>
                    <a:pt x="86297" y="44958"/>
                  </a:cubicBezTo>
                  <a:cubicBezTo>
                    <a:pt x="86297" y="46852"/>
                    <a:pt x="84761" y="48387"/>
                    <a:pt x="82868" y="48387"/>
                  </a:cubicBezTo>
                  <a:close/>
                </a:path>
              </a:pathLst>
            </a:custGeom>
            <a:solidFill>
              <a:schemeClr val="accent4"/>
            </a:solidFill>
            <a:ln w="9525" cap="flat">
              <a:solidFill>
                <a:schemeClr val="tx2"/>
              </a:solid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black"/>
                </a:solidFill>
                <a:effectLst/>
                <a:uLnTx/>
                <a:uFillTx/>
                <a:latin typeface="Lato Light"/>
                <a:ea typeface="+mn-ea"/>
                <a:cs typeface="+mn-cs"/>
              </a:endParaRPr>
            </a:p>
          </p:txBody>
        </p:sp>
        <p:sp>
          <p:nvSpPr>
            <p:cNvPr id="45" name="Freeform: Shape 39">
              <a:extLst>
                <a:ext uri="{FF2B5EF4-FFF2-40B4-BE49-F238E27FC236}">
                  <a16:creationId xmlns:a16="http://schemas.microsoft.com/office/drawing/2014/main" id="{0FC66CC9-6331-20AA-DF69-1CE2A0B09FBD}"/>
                </a:ext>
              </a:extLst>
            </p:cNvPr>
            <p:cNvSpPr/>
            <p:nvPr/>
          </p:nvSpPr>
          <p:spPr>
            <a:xfrm>
              <a:off x="4817131" y="1903233"/>
              <a:ext cx="145161" cy="48388"/>
            </a:xfrm>
            <a:custGeom>
              <a:avLst/>
              <a:gdLst>
                <a:gd name="connsiteX0" fmla="*/ 24194 w 145161"/>
                <a:gd name="connsiteY0" fmla="*/ 41435 h 48388"/>
                <a:gd name="connsiteX1" fmla="*/ 41434 w 145161"/>
                <a:gd name="connsiteY1" fmla="*/ 24195 h 48388"/>
                <a:gd name="connsiteX2" fmla="*/ 44958 w 145161"/>
                <a:gd name="connsiteY2" fmla="*/ 20766 h 48388"/>
                <a:gd name="connsiteX3" fmla="*/ 48387 w 145161"/>
                <a:gd name="connsiteY3" fmla="*/ 24195 h 48388"/>
                <a:gd name="connsiteX4" fmla="*/ 24194 w 145161"/>
                <a:gd name="connsiteY4" fmla="*/ 48388 h 48388"/>
                <a:gd name="connsiteX5" fmla="*/ 0 w 145161"/>
                <a:gd name="connsiteY5" fmla="*/ 24195 h 48388"/>
                <a:gd name="connsiteX6" fmla="*/ 24194 w 145161"/>
                <a:gd name="connsiteY6" fmla="*/ 1 h 48388"/>
                <a:gd name="connsiteX7" fmla="*/ 141637 w 145161"/>
                <a:gd name="connsiteY7" fmla="*/ 1 h 48388"/>
                <a:gd name="connsiteX8" fmla="*/ 145160 w 145161"/>
                <a:gd name="connsiteY8" fmla="*/ 3334 h 48388"/>
                <a:gd name="connsiteX9" fmla="*/ 145161 w 145161"/>
                <a:gd name="connsiteY9" fmla="*/ 3430 h 48388"/>
                <a:gd name="connsiteX10" fmla="*/ 141637 w 145161"/>
                <a:gd name="connsiteY10" fmla="*/ 6955 h 48388"/>
                <a:gd name="connsiteX11" fmla="*/ 24194 w 145161"/>
                <a:gd name="connsiteY11" fmla="*/ 6955 h 48388"/>
                <a:gd name="connsiteX12" fmla="*/ 6953 w 145161"/>
                <a:gd name="connsiteY12" fmla="*/ 24195 h 48388"/>
                <a:gd name="connsiteX13" fmla="*/ 24194 w 145161"/>
                <a:gd name="connsiteY13" fmla="*/ 41435 h 4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5161" h="48388">
                  <a:moveTo>
                    <a:pt x="24194" y="41435"/>
                  </a:moveTo>
                  <a:cubicBezTo>
                    <a:pt x="33715" y="41435"/>
                    <a:pt x="41434" y="33716"/>
                    <a:pt x="41434" y="24195"/>
                  </a:cubicBezTo>
                  <a:cubicBezTo>
                    <a:pt x="41485" y="22286"/>
                    <a:pt x="43048" y="20765"/>
                    <a:pt x="44958" y="20766"/>
                  </a:cubicBezTo>
                  <a:cubicBezTo>
                    <a:pt x="46852" y="20766"/>
                    <a:pt x="48387" y="22301"/>
                    <a:pt x="48387" y="24195"/>
                  </a:cubicBezTo>
                  <a:cubicBezTo>
                    <a:pt x="48387" y="37557"/>
                    <a:pt x="37555" y="48388"/>
                    <a:pt x="24194" y="48388"/>
                  </a:cubicBezTo>
                  <a:cubicBezTo>
                    <a:pt x="10832" y="48388"/>
                    <a:pt x="0" y="37557"/>
                    <a:pt x="0" y="24195"/>
                  </a:cubicBezTo>
                  <a:cubicBezTo>
                    <a:pt x="0" y="10833"/>
                    <a:pt x="10832" y="1"/>
                    <a:pt x="24194" y="1"/>
                  </a:cubicBezTo>
                  <a:lnTo>
                    <a:pt x="141637" y="1"/>
                  </a:lnTo>
                  <a:cubicBezTo>
                    <a:pt x="143529" y="-51"/>
                    <a:pt x="145107" y="1441"/>
                    <a:pt x="145160" y="3334"/>
                  </a:cubicBezTo>
                  <a:cubicBezTo>
                    <a:pt x="145161" y="3366"/>
                    <a:pt x="145161" y="3398"/>
                    <a:pt x="145161" y="3430"/>
                  </a:cubicBezTo>
                  <a:cubicBezTo>
                    <a:pt x="145161" y="5376"/>
                    <a:pt x="143583" y="6955"/>
                    <a:pt x="141637" y="6955"/>
                  </a:cubicBezTo>
                  <a:lnTo>
                    <a:pt x="24194" y="6955"/>
                  </a:lnTo>
                  <a:cubicBezTo>
                    <a:pt x="14672" y="6955"/>
                    <a:pt x="6953" y="14674"/>
                    <a:pt x="6953" y="24195"/>
                  </a:cubicBezTo>
                  <a:cubicBezTo>
                    <a:pt x="6953" y="33716"/>
                    <a:pt x="14672" y="41435"/>
                    <a:pt x="24194" y="41435"/>
                  </a:cubicBezTo>
                  <a:close/>
                </a:path>
              </a:pathLst>
            </a:custGeom>
            <a:solidFill>
              <a:schemeClr val="accent4"/>
            </a:solidFill>
            <a:ln w="9525" cap="flat">
              <a:solidFill>
                <a:schemeClr val="tx2"/>
              </a:solid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black"/>
                </a:solidFill>
                <a:effectLst/>
                <a:uLnTx/>
                <a:uFillTx/>
                <a:latin typeface="Lato Light"/>
                <a:ea typeface="+mn-ea"/>
                <a:cs typeface="+mn-cs"/>
              </a:endParaRPr>
            </a:p>
          </p:txBody>
        </p:sp>
      </p:grpSp>
      <p:pic>
        <p:nvPicPr>
          <p:cNvPr id="48" name="Gráfico 5">
            <a:extLst>
              <a:ext uri="{FF2B5EF4-FFF2-40B4-BE49-F238E27FC236}">
                <a16:creationId xmlns:a16="http://schemas.microsoft.com/office/drawing/2014/main" id="{6D4BA8B1-1506-5154-1012-B8736796381B}"/>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171635" y="3737740"/>
            <a:ext cx="451607" cy="387823"/>
          </a:xfrm>
          <a:prstGeom prst="rect">
            <a:avLst/>
          </a:prstGeom>
        </p:spPr>
      </p:pic>
      <p:pic>
        <p:nvPicPr>
          <p:cNvPr id="50" name="Gráfico 56">
            <a:extLst>
              <a:ext uri="{FF2B5EF4-FFF2-40B4-BE49-F238E27FC236}">
                <a16:creationId xmlns:a16="http://schemas.microsoft.com/office/drawing/2014/main" id="{72A71DD4-E4C7-0FDC-D2B2-3019EF9583E6}"/>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8230977" y="4121944"/>
            <a:ext cx="345289" cy="322307"/>
          </a:xfrm>
          <a:prstGeom prst="rect">
            <a:avLst/>
          </a:prstGeom>
        </p:spPr>
      </p:pic>
      <p:pic>
        <p:nvPicPr>
          <p:cNvPr id="52" name="Picture 51">
            <a:extLst>
              <a:ext uri="{FF2B5EF4-FFF2-40B4-BE49-F238E27FC236}">
                <a16:creationId xmlns:a16="http://schemas.microsoft.com/office/drawing/2014/main" id="{B518DCA2-F07F-9228-065B-086E6A19D1C4}"/>
              </a:ext>
            </a:extLst>
          </p:cNvPr>
          <p:cNvPicPr>
            <a:picLocks noChangeAspect="1"/>
          </p:cNvPicPr>
          <p:nvPr/>
        </p:nvPicPr>
        <p:blipFill>
          <a:blip r:embed="rId11"/>
          <a:stretch>
            <a:fillRect/>
          </a:stretch>
        </p:blipFill>
        <p:spPr>
          <a:xfrm>
            <a:off x="8164446" y="2569690"/>
            <a:ext cx="466072" cy="385988"/>
          </a:xfrm>
          <a:prstGeom prst="rect">
            <a:avLst/>
          </a:prstGeom>
        </p:spPr>
      </p:pic>
      <p:sp>
        <p:nvSpPr>
          <p:cNvPr id="54" name="TextBox 53">
            <a:extLst>
              <a:ext uri="{FF2B5EF4-FFF2-40B4-BE49-F238E27FC236}">
                <a16:creationId xmlns:a16="http://schemas.microsoft.com/office/drawing/2014/main" id="{48A7DC0B-462C-C5AC-5315-CBE9FCA4E718}"/>
              </a:ext>
            </a:extLst>
          </p:cNvPr>
          <p:cNvSpPr txBox="1"/>
          <p:nvPr/>
        </p:nvSpPr>
        <p:spPr>
          <a:xfrm>
            <a:off x="6397798" y="2612005"/>
            <a:ext cx="1352498" cy="369332"/>
          </a:xfrm>
          <a:prstGeom prst="rect">
            <a:avLst/>
          </a:prstGeom>
          <a:no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900">
                <a:solidFill>
                  <a:schemeClr val="accent4"/>
                </a:solidFill>
                <a:latin typeface="IberPangea Text Light" panose="020B0404000000000000" pitchFamily="34" charset="0"/>
                <a:ea typeface="IberPangea Text Light" panose="020B0404000000000000" pitchFamily="34" charset="0"/>
                <a:cs typeface="IberPangea Text Light" panose="020B0404000000000000" pitchFamily="34" charset="0"/>
              </a:rPr>
              <a:t>350mm External Wall Insulation</a:t>
            </a:r>
          </a:p>
        </p:txBody>
      </p:sp>
      <p:grpSp>
        <p:nvGrpSpPr>
          <p:cNvPr id="58" name="Group 57">
            <a:extLst>
              <a:ext uri="{FF2B5EF4-FFF2-40B4-BE49-F238E27FC236}">
                <a16:creationId xmlns:a16="http://schemas.microsoft.com/office/drawing/2014/main" id="{7052EE84-A406-746A-297F-AC9B4665B72D}"/>
              </a:ext>
            </a:extLst>
          </p:cNvPr>
          <p:cNvGrpSpPr/>
          <p:nvPr/>
        </p:nvGrpSpPr>
        <p:grpSpPr>
          <a:xfrm>
            <a:off x="6293496" y="3105679"/>
            <a:ext cx="1535168" cy="160994"/>
            <a:chOff x="16233943" y="7300191"/>
            <a:chExt cx="4016039" cy="543590"/>
          </a:xfrm>
        </p:grpSpPr>
        <p:sp>
          <p:nvSpPr>
            <p:cNvPr id="56" name="Rectangle 55">
              <a:extLst>
                <a:ext uri="{FF2B5EF4-FFF2-40B4-BE49-F238E27FC236}">
                  <a16:creationId xmlns:a16="http://schemas.microsoft.com/office/drawing/2014/main" id="{A71C14DF-E4C4-77C1-1D3E-399AA6F89349}"/>
                </a:ext>
              </a:extLst>
            </p:cNvPr>
            <p:cNvSpPr/>
            <p:nvPr/>
          </p:nvSpPr>
          <p:spPr>
            <a:xfrm>
              <a:off x="16233943" y="7300191"/>
              <a:ext cx="4016039" cy="54359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GB" sz="1013"/>
            </a:p>
          </p:txBody>
        </p:sp>
        <p:sp>
          <p:nvSpPr>
            <p:cNvPr id="57" name="TextBox 56">
              <a:extLst>
                <a:ext uri="{FF2B5EF4-FFF2-40B4-BE49-F238E27FC236}">
                  <a16:creationId xmlns:a16="http://schemas.microsoft.com/office/drawing/2014/main" id="{4AF85110-32AD-FE35-DE6B-545ED82415F1}"/>
                </a:ext>
              </a:extLst>
            </p:cNvPr>
            <p:cNvSpPr txBox="1"/>
            <p:nvPr/>
          </p:nvSpPr>
          <p:spPr>
            <a:xfrm>
              <a:off x="16307357" y="7329648"/>
              <a:ext cx="914400" cy="241667"/>
            </a:xfrm>
            <a:prstGeom prst="rect">
              <a:avLst/>
            </a:prstGeom>
            <a:noFill/>
          </p:spPr>
          <p:txBody>
            <a:bodyPr wrap="none" lIns="0" tIns="0" rIns="0" bIns="0" rtlCol="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r>
                <a:rPr lang="en-GB" sz="900" b="1">
                  <a:solidFill>
                    <a:schemeClr val="bg1"/>
                  </a:solidFill>
                  <a:latin typeface="IberPangea Text Light" panose="020B0404000000000000" pitchFamily="34" charset="0"/>
                  <a:ea typeface="IberPangea Text Light" panose="020B0404000000000000" pitchFamily="34" charset="0"/>
                  <a:cs typeface="IberPangea Text Light" panose="020B0404000000000000" pitchFamily="34" charset="0"/>
                </a:rPr>
                <a:t>Heating Improvements</a:t>
              </a:r>
            </a:p>
          </p:txBody>
        </p:sp>
      </p:grpSp>
      <p:grpSp>
        <p:nvGrpSpPr>
          <p:cNvPr id="62" name="Group 61">
            <a:extLst>
              <a:ext uri="{FF2B5EF4-FFF2-40B4-BE49-F238E27FC236}">
                <a16:creationId xmlns:a16="http://schemas.microsoft.com/office/drawing/2014/main" id="{DD4A0F33-2371-B2B3-DC92-4A7E6FCAE952}"/>
              </a:ext>
            </a:extLst>
          </p:cNvPr>
          <p:cNvGrpSpPr/>
          <p:nvPr/>
        </p:nvGrpSpPr>
        <p:grpSpPr>
          <a:xfrm>
            <a:off x="6289968" y="4655542"/>
            <a:ext cx="829819" cy="162839"/>
            <a:chOff x="16233943" y="7300191"/>
            <a:chExt cx="4016039" cy="543590"/>
          </a:xfrm>
        </p:grpSpPr>
        <p:sp>
          <p:nvSpPr>
            <p:cNvPr id="60" name="Rectangle 59">
              <a:extLst>
                <a:ext uri="{FF2B5EF4-FFF2-40B4-BE49-F238E27FC236}">
                  <a16:creationId xmlns:a16="http://schemas.microsoft.com/office/drawing/2014/main" id="{50C8082D-6397-35C6-241B-034CC11C6C6B}"/>
                </a:ext>
              </a:extLst>
            </p:cNvPr>
            <p:cNvSpPr/>
            <p:nvPr/>
          </p:nvSpPr>
          <p:spPr>
            <a:xfrm>
              <a:off x="16233943" y="7300191"/>
              <a:ext cx="4016039" cy="54359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GB" sz="1013"/>
            </a:p>
          </p:txBody>
        </p:sp>
        <p:sp>
          <p:nvSpPr>
            <p:cNvPr id="61" name="TextBox 60">
              <a:extLst>
                <a:ext uri="{FF2B5EF4-FFF2-40B4-BE49-F238E27FC236}">
                  <a16:creationId xmlns:a16="http://schemas.microsoft.com/office/drawing/2014/main" id="{4270A4A0-A00D-5618-9E88-16FDBF8B6A0B}"/>
                </a:ext>
              </a:extLst>
            </p:cNvPr>
            <p:cNvSpPr txBox="1"/>
            <p:nvPr/>
          </p:nvSpPr>
          <p:spPr>
            <a:xfrm>
              <a:off x="16307357" y="7329648"/>
              <a:ext cx="914400" cy="241667"/>
            </a:xfrm>
            <a:prstGeom prst="rect">
              <a:avLst/>
            </a:prstGeom>
            <a:noFill/>
          </p:spPr>
          <p:txBody>
            <a:bodyPr wrap="none" lIns="0" tIns="0" rIns="0" bIns="0" rtlCol="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r>
                <a:rPr lang="en-GB" sz="900" b="1">
                  <a:solidFill>
                    <a:schemeClr val="bg1"/>
                  </a:solidFill>
                  <a:latin typeface="IberPangea Text Light" panose="020B0404000000000000" pitchFamily="34" charset="0"/>
                  <a:ea typeface="IberPangea Text Light" panose="020B0404000000000000" pitchFamily="34" charset="0"/>
                  <a:cs typeface="IberPangea Text Light" panose="020B0404000000000000" pitchFamily="34" charset="0"/>
                </a:rPr>
                <a:t>Case Study:</a:t>
              </a:r>
            </a:p>
          </p:txBody>
        </p:sp>
      </p:grpSp>
    </p:spTree>
    <p:extLst>
      <p:ext uri="{BB962C8B-B14F-4D97-AF65-F5344CB8AC3E}">
        <p14:creationId xmlns:p14="http://schemas.microsoft.com/office/powerpoint/2010/main" val="14751171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6F965-5D55-73AF-1B82-A366283ED11A}"/>
              </a:ext>
            </a:extLst>
          </p:cNvPr>
          <p:cNvSpPr>
            <a:spLocks noGrp="1"/>
          </p:cNvSpPr>
          <p:nvPr>
            <p:ph type="title"/>
          </p:nvPr>
        </p:nvSpPr>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1400" dirty="0">
                <a:solidFill>
                  <a:schemeClr val="tx2"/>
                </a:solidFill>
              </a:rPr>
              <a:t>ECO4 – process</a:t>
            </a:r>
          </a:p>
        </p:txBody>
      </p:sp>
      <p:sp>
        <p:nvSpPr>
          <p:cNvPr id="3" name="Text Placeholder 2">
            <a:extLst>
              <a:ext uri="{FF2B5EF4-FFF2-40B4-BE49-F238E27FC236}">
                <a16:creationId xmlns:a16="http://schemas.microsoft.com/office/drawing/2014/main" id="{F65EB7D2-FAD5-3E05-5EAE-CF9244951ACE}"/>
              </a:ext>
            </a:extLst>
          </p:cNvPr>
          <p:cNvSpPr>
            <a:spLocks noGrp="1"/>
          </p:cNvSpPr>
          <p:nvPr>
            <p:ph type="body" sz="quarter" idx="10"/>
          </p:nvPr>
        </p:nvSpPr>
        <p:spPr>
          <a:xfrm>
            <a:off x="305098" y="726200"/>
            <a:ext cx="2254500" cy="3879900"/>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lnSpc>
                <a:spcPct val="90000"/>
              </a:lnSpc>
            </a:pPr>
            <a:r>
              <a:rPr lang="en-GB" sz="1050" b="1" kern="0" dirty="0">
                <a:solidFill>
                  <a:schemeClr val="accent1"/>
                </a:solidFill>
                <a:latin typeface="+mj-lt"/>
              </a:rPr>
              <a:t>What do we need to know to make a referral?</a:t>
            </a:r>
            <a:endParaRPr lang="en-GB" sz="1200" kern="0" dirty="0">
              <a:solidFill>
                <a:schemeClr val="accent1"/>
              </a:solidFill>
              <a:latin typeface="+mj-lt"/>
            </a:endParaRPr>
          </a:p>
          <a:p>
            <a:pPr marL="214313" indent="-214313">
              <a:buFont typeface="Arial" panose="020B0604020202020204" pitchFamily="34" charset="0"/>
              <a:buChar char="•"/>
            </a:pPr>
            <a:r>
              <a:rPr lang="en-GB" sz="1100" dirty="0">
                <a:solidFill>
                  <a:schemeClr val="accent1"/>
                </a:solidFill>
                <a:effectLst/>
                <a:latin typeface="+mn-lt"/>
                <a:ea typeface="Yu Mincho" panose="02020400000000000000" pitchFamily="18" charset="-128"/>
                <a:cs typeface="Times New Roman" panose="02020603050405020304" pitchFamily="18" charset="0"/>
              </a:rPr>
              <a:t>Customer details </a:t>
            </a:r>
          </a:p>
          <a:p>
            <a:pPr marL="214313" indent="-214313">
              <a:buFont typeface="Arial" panose="020B0604020202020204" pitchFamily="34" charset="0"/>
              <a:buChar char="•"/>
            </a:pPr>
            <a:r>
              <a:rPr lang="en-GB" sz="1100" dirty="0">
                <a:solidFill>
                  <a:schemeClr val="accent1"/>
                </a:solidFill>
                <a:ea typeface="Yu Mincho" panose="02020400000000000000" pitchFamily="18" charset="-128"/>
                <a:cs typeface="Times New Roman" panose="02020603050405020304" pitchFamily="18" charset="0"/>
              </a:rPr>
              <a:t>Contact information</a:t>
            </a:r>
          </a:p>
          <a:p>
            <a:pPr marL="214313" indent="-214313">
              <a:buFont typeface="Arial" panose="020B0604020202020204" pitchFamily="34" charset="0"/>
              <a:buChar char="•"/>
            </a:pPr>
            <a:r>
              <a:rPr lang="en-GB" sz="1100" dirty="0">
                <a:solidFill>
                  <a:schemeClr val="accent1"/>
                </a:solidFill>
                <a:ea typeface="Yu Mincho" panose="02020400000000000000" pitchFamily="18" charset="-128"/>
                <a:cs typeface="Times New Roman" panose="02020603050405020304" pitchFamily="18" charset="0"/>
              </a:rPr>
              <a:t>Household qualification criteria</a:t>
            </a:r>
            <a:endParaRPr lang="en-GB" sz="1100" dirty="0">
              <a:solidFill>
                <a:schemeClr val="accent1"/>
              </a:solidFill>
              <a:effectLst/>
              <a:latin typeface="+mn-lt"/>
              <a:ea typeface="Yu Mincho" panose="02020400000000000000" pitchFamily="18" charset="-128"/>
              <a:cs typeface="Times New Roman" panose="02020603050405020304" pitchFamily="18" charset="0"/>
            </a:endParaRPr>
          </a:p>
          <a:p>
            <a:pPr marL="214313" indent="-214313">
              <a:buFont typeface="Arial" panose="020B0604020202020204" pitchFamily="34" charset="0"/>
              <a:buChar char="•"/>
            </a:pPr>
            <a:r>
              <a:rPr lang="en-GB" sz="1100" dirty="0">
                <a:solidFill>
                  <a:schemeClr val="accent1"/>
                </a:solidFill>
                <a:effectLst/>
                <a:latin typeface="+mn-lt"/>
                <a:ea typeface="Yu Mincho" panose="02020400000000000000" pitchFamily="18" charset="-128"/>
                <a:cs typeface="Times New Roman" panose="02020603050405020304" pitchFamily="18" charset="0"/>
              </a:rPr>
              <a:t>Property tenure </a:t>
            </a:r>
          </a:p>
          <a:p>
            <a:pPr marL="297656" lvl="2" indent="-214313">
              <a:buFont typeface="Courier New" panose="02070309020205020404" pitchFamily="49" charset="0"/>
              <a:buChar char="o"/>
            </a:pPr>
            <a:r>
              <a:rPr lang="en-GB" sz="1100" dirty="0">
                <a:solidFill>
                  <a:schemeClr val="accent1"/>
                </a:solidFill>
                <a:effectLst/>
                <a:latin typeface="+mn-lt"/>
                <a:ea typeface="Yu Mincho" panose="02020400000000000000" pitchFamily="18" charset="-128"/>
                <a:cs typeface="Times New Roman" panose="02020603050405020304" pitchFamily="18" charset="0"/>
              </a:rPr>
              <a:t>Owner occupier – PRS –SHP</a:t>
            </a:r>
          </a:p>
          <a:p>
            <a:pPr marL="214313" indent="-214313">
              <a:buFont typeface="Arial" panose="020B0604020202020204" pitchFamily="34" charset="0"/>
              <a:buChar char="•"/>
            </a:pPr>
            <a:r>
              <a:rPr lang="en-GB" sz="1100" dirty="0">
                <a:solidFill>
                  <a:schemeClr val="accent1"/>
                </a:solidFill>
                <a:effectLst/>
                <a:latin typeface="+mn-lt"/>
                <a:ea typeface="Yu Mincho" panose="02020400000000000000" pitchFamily="18" charset="-128"/>
                <a:cs typeface="Times New Roman" panose="02020603050405020304" pitchFamily="18" charset="0"/>
              </a:rPr>
              <a:t>House type </a:t>
            </a:r>
          </a:p>
          <a:p>
            <a:pPr marL="214313" indent="-214313">
              <a:buFont typeface="Arial" panose="020B0604020202020204" pitchFamily="34" charset="0"/>
              <a:buChar char="•"/>
            </a:pPr>
            <a:r>
              <a:rPr lang="en-GB" sz="1100" dirty="0">
                <a:solidFill>
                  <a:schemeClr val="accent1"/>
                </a:solidFill>
                <a:effectLst/>
                <a:latin typeface="+mn-lt"/>
                <a:ea typeface="Yu Mincho" panose="02020400000000000000" pitchFamily="18" charset="-128"/>
                <a:cs typeface="Times New Roman" panose="02020603050405020304" pitchFamily="18" charset="0"/>
              </a:rPr>
              <a:t>No. bedrooms</a:t>
            </a:r>
          </a:p>
          <a:p>
            <a:pPr marL="214313" indent="-214313">
              <a:buFont typeface="Arial" panose="020B0604020202020204" pitchFamily="34" charset="0"/>
              <a:buChar char="•"/>
            </a:pPr>
            <a:r>
              <a:rPr lang="en-GB" sz="1100" dirty="0">
                <a:solidFill>
                  <a:schemeClr val="accent1"/>
                </a:solidFill>
                <a:ea typeface="Yu Mincho" panose="02020400000000000000" pitchFamily="18" charset="-128"/>
                <a:cs typeface="Times New Roman" panose="02020603050405020304" pitchFamily="18" charset="0"/>
              </a:rPr>
              <a:t>Main heating source</a:t>
            </a:r>
          </a:p>
          <a:p>
            <a:pPr marL="214313" indent="-214313">
              <a:buFont typeface="Arial" panose="020B0604020202020204" pitchFamily="34" charset="0"/>
              <a:buChar char="•"/>
            </a:pPr>
            <a:r>
              <a:rPr lang="en-GB" sz="1100" dirty="0">
                <a:solidFill>
                  <a:schemeClr val="accent1"/>
                </a:solidFill>
                <a:ea typeface="Yu Mincho" panose="02020400000000000000" pitchFamily="18" charset="-128"/>
                <a:cs typeface="Times New Roman" panose="02020603050405020304" pitchFamily="18" charset="0"/>
              </a:rPr>
              <a:t>Heating type </a:t>
            </a:r>
          </a:p>
          <a:p>
            <a:pPr marL="214313" indent="-214313">
              <a:buFont typeface="Arial" panose="020B0604020202020204" pitchFamily="34" charset="0"/>
              <a:buChar char="•"/>
            </a:pPr>
            <a:r>
              <a:rPr lang="en-GB" sz="1100" dirty="0">
                <a:solidFill>
                  <a:schemeClr val="accent1"/>
                </a:solidFill>
                <a:ea typeface="Yu Mincho" panose="02020400000000000000" pitchFamily="18" charset="-128"/>
                <a:cs typeface="Times New Roman" panose="02020603050405020304" pitchFamily="18" charset="0"/>
                <a:hlinkClick r:id="rId3"/>
              </a:rPr>
              <a:t>Make a referral</a:t>
            </a:r>
            <a:endParaRPr lang="en-GB" sz="1100" dirty="0">
              <a:solidFill>
                <a:schemeClr val="accent1"/>
              </a:solidFill>
              <a:ea typeface="Yu Mincho" panose="02020400000000000000" pitchFamily="18" charset="-128"/>
              <a:cs typeface="Times New Roman" panose="02020603050405020304" pitchFamily="18" charset="0"/>
            </a:endParaRPr>
          </a:p>
          <a:p>
            <a:endParaRPr lang="en-GB" dirty="0"/>
          </a:p>
        </p:txBody>
      </p:sp>
      <p:sp>
        <p:nvSpPr>
          <p:cNvPr id="4" name="Text Placeholder 3">
            <a:extLst>
              <a:ext uri="{FF2B5EF4-FFF2-40B4-BE49-F238E27FC236}">
                <a16:creationId xmlns:a16="http://schemas.microsoft.com/office/drawing/2014/main" id="{A49BC26E-F838-EEBC-2E13-202427CAC599}"/>
              </a:ext>
            </a:extLst>
          </p:cNvPr>
          <p:cNvSpPr>
            <a:spLocks noGrp="1"/>
          </p:cNvSpPr>
          <p:nvPr>
            <p:ph type="body" sz="quarter" idx="11"/>
          </p:nvPr>
        </p:nvSpPr>
        <p:spPr>
          <a:xfrm>
            <a:off x="2809211" y="727910"/>
            <a:ext cx="2689889" cy="3886545"/>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lnSpc>
                <a:spcPct val="90000"/>
              </a:lnSpc>
            </a:pPr>
            <a:r>
              <a:rPr lang="en-GB" sz="1050" b="1" kern="0" dirty="0">
                <a:solidFill>
                  <a:schemeClr val="accent1"/>
                </a:solidFill>
                <a:latin typeface="+mj-lt"/>
              </a:rPr>
              <a:t>What will happen once a referral is submitted?</a:t>
            </a:r>
            <a:endParaRPr lang="en-GB" sz="1050" kern="0" dirty="0">
              <a:solidFill>
                <a:schemeClr val="accent1"/>
              </a:solidFill>
              <a:latin typeface="+mj-lt"/>
            </a:endParaRPr>
          </a:p>
          <a:p>
            <a:pPr marL="214313" indent="-214313">
              <a:buFont typeface="Arial" panose="020B0604020202020204" pitchFamily="34" charset="0"/>
              <a:buChar char="•"/>
            </a:pPr>
            <a:r>
              <a:rPr lang="en-GB" sz="1000" dirty="0">
                <a:solidFill>
                  <a:schemeClr val="accent1"/>
                </a:solidFill>
                <a:effectLst/>
                <a:latin typeface="+mn-lt"/>
                <a:ea typeface="Yu Mincho" panose="02020400000000000000" pitchFamily="18" charset="-128"/>
                <a:cs typeface="Times New Roman" panose="02020603050405020304" pitchFamily="18" charset="0"/>
              </a:rPr>
              <a:t>The referral will be allocated to a delivery partner</a:t>
            </a:r>
          </a:p>
          <a:p>
            <a:pPr marL="214313" indent="-214313">
              <a:buFont typeface="Arial" panose="020B0604020202020204" pitchFamily="34" charset="0"/>
              <a:buChar char="•"/>
            </a:pPr>
            <a:r>
              <a:rPr lang="en-GB" sz="1000" dirty="0">
                <a:solidFill>
                  <a:schemeClr val="accent1"/>
                </a:solidFill>
                <a:latin typeface="+mn-lt"/>
                <a:ea typeface="Yu Mincho" panose="02020400000000000000" pitchFamily="18" charset="-128"/>
                <a:cs typeface="Times New Roman" panose="02020603050405020304" pitchFamily="18" charset="0"/>
              </a:rPr>
              <a:t>The </a:t>
            </a:r>
            <a:r>
              <a:rPr lang="en-GB" sz="1000" dirty="0">
                <a:solidFill>
                  <a:schemeClr val="accent1"/>
                </a:solidFill>
                <a:ea typeface="Yu Mincho" panose="02020400000000000000" pitchFamily="18" charset="-128"/>
                <a:cs typeface="Times New Roman" panose="02020603050405020304" pitchFamily="18" charset="0"/>
              </a:rPr>
              <a:t>partner </a:t>
            </a:r>
            <a:r>
              <a:rPr lang="en-GB" sz="1000" dirty="0">
                <a:solidFill>
                  <a:schemeClr val="accent1"/>
                </a:solidFill>
                <a:latin typeface="+mn-lt"/>
                <a:ea typeface="Yu Mincho" panose="02020400000000000000" pitchFamily="18" charset="-128"/>
                <a:cs typeface="Times New Roman" panose="02020603050405020304" pitchFamily="18" charset="0"/>
              </a:rPr>
              <a:t>will make contact with the customer within 10 working days</a:t>
            </a:r>
          </a:p>
          <a:p>
            <a:pPr marL="214313" indent="-214313">
              <a:buFont typeface="Arial" panose="020B0604020202020204" pitchFamily="34" charset="0"/>
              <a:buChar char="•"/>
            </a:pPr>
            <a:r>
              <a:rPr lang="en-GB" sz="1000" dirty="0">
                <a:solidFill>
                  <a:schemeClr val="accent1"/>
                </a:solidFill>
                <a:effectLst/>
                <a:latin typeface="+mn-lt"/>
                <a:ea typeface="Yu Mincho" panose="02020400000000000000" pitchFamily="18" charset="-128"/>
                <a:cs typeface="Times New Roman" panose="02020603050405020304" pitchFamily="18" charset="0"/>
              </a:rPr>
              <a:t>The partner will arrange to carry out an assessment on the customer’s home </a:t>
            </a:r>
          </a:p>
          <a:p>
            <a:pPr marL="557192" lvl="2" indent="-214313">
              <a:buFont typeface="Courier New" panose="02070309020205020404" pitchFamily="49" charset="0"/>
              <a:buChar char="o"/>
            </a:pPr>
            <a:r>
              <a:rPr lang="en-GB" sz="1000" dirty="0">
                <a:solidFill>
                  <a:schemeClr val="accent1"/>
                </a:solidFill>
                <a:ea typeface="Yu Mincho" panose="02020400000000000000" pitchFamily="18" charset="-128"/>
                <a:cs typeface="Times New Roman" panose="02020603050405020304" pitchFamily="18" charset="0"/>
              </a:rPr>
              <a:t>Q</a:t>
            </a:r>
            <a:r>
              <a:rPr lang="en-GB" sz="1000" dirty="0">
                <a:solidFill>
                  <a:schemeClr val="accent1"/>
                </a:solidFill>
                <a:latin typeface="+mn-lt"/>
                <a:ea typeface="Yu Mincho" panose="02020400000000000000" pitchFamily="18" charset="-128"/>
                <a:cs typeface="Times New Roman" panose="02020603050405020304" pitchFamily="18" charset="0"/>
              </a:rPr>
              <a:t>ualified assessor will visit to determine all the measures that are suitable for the home and if it is possible to improve it in line with scheme requirements</a:t>
            </a:r>
          </a:p>
          <a:p>
            <a:pPr marL="557192" lvl="2" indent="-214313">
              <a:buFont typeface="Courier New" panose="02070309020205020404" pitchFamily="49" charset="0"/>
              <a:buChar char="o"/>
            </a:pPr>
            <a:r>
              <a:rPr lang="en-GB" sz="1000" dirty="0">
                <a:solidFill>
                  <a:schemeClr val="accent1"/>
                </a:solidFill>
                <a:latin typeface="+mn-lt"/>
                <a:ea typeface="Yu Mincho" panose="02020400000000000000" pitchFamily="18" charset="-128"/>
                <a:cs typeface="Times New Roman" panose="02020603050405020304" pitchFamily="18" charset="0"/>
              </a:rPr>
              <a:t>Any plan developed will be discussed and agreed with the homeowner ahead of any installation</a:t>
            </a:r>
          </a:p>
          <a:p>
            <a:pPr marL="557192" lvl="2" indent="-214313">
              <a:buFont typeface="Courier New" panose="02070309020205020404" pitchFamily="49" charset="0"/>
              <a:buChar char="o"/>
            </a:pPr>
            <a:r>
              <a:rPr lang="en-GB" sz="1000" dirty="0">
                <a:solidFill>
                  <a:schemeClr val="accent1"/>
                </a:solidFill>
                <a:latin typeface="+mn-lt"/>
                <a:ea typeface="Yu Mincho" panose="02020400000000000000" pitchFamily="18" charset="-128"/>
                <a:cs typeface="Times New Roman" panose="02020603050405020304" pitchFamily="18" charset="0"/>
              </a:rPr>
              <a:t>The more measures that can be carried out the longer the installation will take and measures may cause some disruption while being fitted</a:t>
            </a:r>
          </a:p>
          <a:p>
            <a:pPr marL="214313" indent="-214313">
              <a:buFont typeface="Arial" panose="020B0604020202020204" pitchFamily="34" charset="0"/>
              <a:buChar char="•"/>
            </a:pPr>
            <a:r>
              <a:rPr lang="en-GB" sz="1000" dirty="0">
                <a:solidFill>
                  <a:schemeClr val="accent1"/>
                </a:solidFill>
                <a:latin typeface="+mn-lt"/>
                <a:ea typeface="Yu Mincho" panose="02020400000000000000" pitchFamily="18" charset="-128"/>
                <a:cs typeface="Times New Roman" panose="02020603050405020304" pitchFamily="18" charset="0"/>
              </a:rPr>
              <a:t>Any installation of measures will be subject to this assessment</a:t>
            </a:r>
          </a:p>
          <a:p>
            <a:endParaRPr lang="en-GB" dirty="0"/>
          </a:p>
        </p:txBody>
      </p:sp>
      <p:sp>
        <p:nvSpPr>
          <p:cNvPr id="5" name="Text Placeholder 4">
            <a:extLst>
              <a:ext uri="{FF2B5EF4-FFF2-40B4-BE49-F238E27FC236}">
                <a16:creationId xmlns:a16="http://schemas.microsoft.com/office/drawing/2014/main" id="{DF879CC4-54E5-2014-269C-22F4EE4B9349}"/>
              </a:ext>
            </a:extLst>
          </p:cNvPr>
          <p:cNvSpPr>
            <a:spLocks noGrp="1"/>
          </p:cNvSpPr>
          <p:nvPr>
            <p:ph type="body" sz="quarter" idx="12"/>
          </p:nvPr>
        </p:nvSpPr>
        <p:spPr>
          <a:xfrm>
            <a:off x="5949001" y="726200"/>
            <a:ext cx="2254500" cy="3879900"/>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lnSpc>
                <a:spcPct val="90000"/>
              </a:lnSpc>
            </a:pPr>
            <a:r>
              <a:rPr lang="en-GB" sz="1050" b="1" kern="0" dirty="0">
                <a:solidFill>
                  <a:schemeClr val="accent1"/>
                </a:solidFill>
                <a:latin typeface="+mj-lt"/>
              </a:rPr>
              <a:t>What will happen after measures are installed?</a:t>
            </a:r>
            <a:endParaRPr lang="en-GB" sz="1050" kern="0" dirty="0">
              <a:solidFill>
                <a:schemeClr val="accent1"/>
              </a:solidFill>
              <a:latin typeface="+mj-lt"/>
            </a:endParaRPr>
          </a:p>
          <a:p>
            <a:pPr marL="214313" indent="-214313">
              <a:buFont typeface="Arial" panose="020B0604020202020204" pitchFamily="34" charset="0"/>
              <a:buChar char="•"/>
            </a:pPr>
            <a:r>
              <a:rPr lang="en-GB" sz="1100" dirty="0">
                <a:solidFill>
                  <a:schemeClr val="accent1"/>
                </a:solidFill>
                <a:effectLst/>
                <a:latin typeface="+mn-lt"/>
                <a:ea typeface="Yu Mincho" panose="02020400000000000000" pitchFamily="18" charset="-128"/>
                <a:cs typeface="Times New Roman" panose="02020603050405020304" pitchFamily="18" charset="0"/>
              </a:rPr>
              <a:t>All measures have to be installed to industry standards, whether insulation or heating, so customers should be confident in the work being undertaken</a:t>
            </a:r>
          </a:p>
          <a:p>
            <a:pPr marL="557192" lvl="2" indent="-214313">
              <a:buFont typeface="Courier New" panose="02070309020205020404" pitchFamily="49" charset="0"/>
              <a:buChar char="o"/>
            </a:pPr>
            <a:r>
              <a:rPr lang="en-GB" sz="1100" dirty="0">
                <a:solidFill>
                  <a:schemeClr val="accent1"/>
                </a:solidFill>
                <a:latin typeface="+mn-lt"/>
                <a:ea typeface="Yu Mincho" panose="02020400000000000000" pitchFamily="18" charset="-128"/>
                <a:cs typeface="Times New Roman" panose="02020603050405020304" pitchFamily="18" charset="0"/>
              </a:rPr>
              <a:t>If the customer wants more information on standards, their assessor or installer will be able to provide this</a:t>
            </a:r>
            <a:endParaRPr lang="en-GB" sz="1100" dirty="0">
              <a:solidFill>
                <a:schemeClr val="accent1"/>
              </a:solidFill>
              <a:effectLst/>
              <a:latin typeface="+mn-lt"/>
              <a:ea typeface="Yu Mincho" panose="02020400000000000000" pitchFamily="18" charset="-128"/>
              <a:cs typeface="Times New Roman" panose="02020603050405020304" pitchFamily="18" charset="0"/>
            </a:endParaRPr>
          </a:p>
          <a:p>
            <a:pPr marL="214313" indent="-214313">
              <a:buFont typeface="Arial" panose="020B0604020202020204" pitchFamily="34" charset="0"/>
              <a:buChar char="•"/>
            </a:pPr>
            <a:r>
              <a:rPr lang="en-GB" sz="1100" dirty="0">
                <a:solidFill>
                  <a:schemeClr val="accent1"/>
                </a:solidFill>
                <a:effectLst/>
                <a:latin typeface="+mn-lt"/>
                <a:ea typeface="Yu Mincho" panose="02020400000000000000" pitchFamily="18" charset="-128"/>
                <a:cs typeface="Times New Roman" panose="02020603050405020304" pitchFamily="18" charset="0"/>
              </a:rPr>
              <a:t>The measures fitted will contribute to keeping the home more comfortable, warmer in winter and more efficient to heat</a:t>
            </a:r>
          </a:p>
          <a:p>
            <a:endParaRPr lang="en-GB" dirty="0"/>
          </a:p>
        </p:txBody>
      </p:sp>
      <p:pic>
        <p:nvPicPr>
          <p:cNvPr id="8" name="Picture 7" descr="Cartoon checklist and pencil">
            <a:extLst>
              <a:ext uri="{FF2B5EF4-FFF2-40B4-BE49-F238E27FC236}">
                <a16:creationId xmlns:a16="http://schemas.microsoft.com/office/drawing/2014/main" id="{2C8B5D7B-2FF7-AB05-A2F5-76363C676C59}"/>
              </a:ext>
            </a:extLst>
          </p:cNvPr>
          <p:cNvPicPr>
            <a:picLocks noChangeAspect="1"/>
          </p:cNvPicPr>
          <p:nvPr/>
        </p:nvPicPr>
        <p:blipFill rotWithShape="1">
          <a:blip r:embed="rId4">
            <a:extLst>
              <a:ext uri="{28A0092B-C50C-407E-A947-70E740481C1C}">
                <a14:useLocalDpi xmlns:a14="http://schemas.microsoft.com/office/drawing/2010/main" val="0"/>
              </a:ext>
            </a:extLst>
          </a:blip>
          <a:srcRect l="26700" t="10166" r="11093" b="18415"/>
          <a:stretch/>
        </p:blipFill>
        <p:spPr>
          <a:xfrm>
            <a:off x="514991" y="4090115"/>
            <a:ext cx="1010306" cy="869934"/>
          </a:xfrm>
          <a:prstGeom prst="rect">
            <a:avLst/>
          </a:prstGeom>
        </p:spPr>
      </p:pic>
      <p:pic>
        <p:nvPicPr>
          <p:cNvPr id="9" name="Picture 8" descr="A circular diagram of a company&#10;&#10;Description automatically generated with medium confidence">
            <a:extLst>
              <a:ext uri="{FF2B5EF4-FFF2-40B4-BE49-F238E27FC236}">
                <a16:creationId xmlns:a16="http://schemas.microsoft.com/office/drawing/2014/main" id="{A35D4EAF-2599-EAD7-3411-B1BDBBE347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54555" y="3904447"/>
            <a:ext cx="1163079" cy="1241270"/>
          </a:xfrm>
          <a:prstGeom prst="rect">
            <a:avLst/>
          </a:prstGeom>
        </p:spPr>
      </p:pic>
      <p:pic>
        <p:nvPicPr>
          <p:cNvPr id="10" name="Picture 9">
            <a:extLst>
              <a:ext uri="{FF2B5EF4-FFF2-40B4-BE49-F238E27FC236}">
                <a16:creationId xmlns:a16="http://schemas.microsoft.com/office/drawing/2014/main" id="{BB7DF2E1-7C24-A4A4-695B-3D1BA5523BF4}"/>
              </a:ext>
            </a:extLst>
          </p:cNvPr>
          <p:cNvPicPr>
            <a:picLocks noChangeAspect="1"/>
          </p:cNvPicPr>
          <p:nvPr/>
        </p:nvPicPr>
        <p:blipFill>
          <a:blip r:embed="rId6"/>
          <a:stretch>
            <a:fillRect/>
          </a:stretch>
        </p:blipFill>
        <p:spPr>
          <a:xfrm>
            <a:off x="7366672" y="4313905"/>
            <a:ext cx="1521831" cy="422354"/>
          </a:xfrm>
          <a:prstGeom prst="rect">
            <a:avLst/>
          </a:prstGeom>
        </p:spPr>
      </p:pic>
    </p:spTree>
    <p:extLst>
      <p:ext uri="{BB962C8B-B14F-4D97-AF65-F5344CB8AC3E}">
        <p14:creationId xmlns:p14="http://schemas.microsoft.com/office/powerpoint/2010/main" val="2235584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29372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534D5D9-B150-A7FB-5D17-83C8CFB18B1D}"/>
              </a:ext>
            </a:extLst>
          </p:cNvPr>
          <p:cNvSpPr txBox="1">
            <a:spLocks/>
          </p:cNvSpPr>
          <p:nvPr/>
        </p:nvSpPr>
        <p:spPr>
          <a:xfrm>
            <a:off x="4572000" y="685801"/>
            <a:ext cx="4779818" cy="1515578"/>
          </a:xfrm>
          <a:prstGeom prst="rect">
            <a:avLst/>
          </a:prstGeom>
        </p:spPr>
        <p:txBody>
          <a:bodyPr anchor="b">
            <a:norm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r>
              <a:rPr lang="en-US" sz="2400" b="1" dirty="0">
                <a:latin typeface="+mj-lt"/>
              </a:rPr>
              <a:t>Energy Ombudsman</a:t>
            </a:r>
          </a:p>
        </p:txBody>
      </p:sp>
      <p:sp>
        <p:nvSpPr>
          <p:cNvPr id="13" name="Subtitle 2">
            <a:extLst>
              <a:ext uri="{FF2B5EF4-FFF2-40B4-BE49-F238E27FC236}">
                <a16:creationId xmlns:a16="http://schemas.microsoft.com/office/drawing/2014/main" id="{DDF38724-4C59-0587-2926-8AC1A41AF3D4}"/>
              </a:ext>
            </a:extLst>
          </p:cNvPr>
          <p:cNvSpPr txBox="1">
            <a:spLocks/>
          </p:cNvSpPr>
          <p:nvPr/>
        </p:nvSpPr>
        <p:spPr>
          <a:xfrm>
            <a:off x="4572001" y="2480548"/>
            <a:ext cx="4018547" cy="695789"/>
          </a:xfrm>
          <a:prstGeom prst="rect">
            <a:avLst/>
          </a:prstGeom>
        </p:spPr>
        <p:txBody>
          <a:bodyPr>
            <a:no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a:lnSpc>
                <a:spcPts val="2100"/>
              </a:lnSpc>
            </a:pPr>
            <a:r>
              <a:rPr lang="en-US" sz="1800" dirty="0"/>
              <a:t>Domestic Supplier Liaison Meeting</a:t>
            </a:r>
          </a:p>
        </p:txBody>
      </p:sp>
      <p:sp>
        <p:nvSpPr>
          <p:cNvPr id="14" name="Subtitle 2">
            <a:extLst>
              <a:ext uri="{FF2B5EF4-FFF2-40B4-BE49-F238E27FC236}">
                <a16:creationId xmlns:a16="http://schemas.microsoft.com/office/drawing/2014/main" id="{EC3ED623-42CC-C43C-010C-BF2B90C4EA76}"/>
              </a:ext>
            </a:extLst>
          </p:cNvPr>
          <p:cNvSpPr txBox="1">
            <a:spLocks/>
          </p:cNvSpPr>
          <p:nvPr/>
        </p:nvSpPr>
        <p:spPr>
          <a:xfrm>
            <a:off x="4572000" y="3684509"/>
            <a:ext cx="4572000" cy="273844"/>
          </a:xfrm>
          <a:prstGeom prst="rect">
            <a:avLst/>
          </a:prstGeom>
        </p:spPr>
        <p:txBody>
          <a:bodyPr vert="horz" lIns="68580" tIns="34290" rIns="68580" bIns="34290" rtlCol="0">
            <a:no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r>
              <a:rPr lang="en-US" sz="1500" b="1" dirty="0"/>
              <a:t>November</a:t>
            </a:r>
            <a:r>
              <a:rPr lang="en-GB" sz="1500" b="1" dirty="0"/>
              <a:t> 2023</a:t>
            </a:r>
            <a:endParaRPr lang="en-US" sz="1500" b="1" dirty="0"/>
          </a:p>
        </p:txBody>
      </p:sp>
    </p:spTree>
    <p:extLst>
      <p:ext uri="{BB962C8B-B14F-4D97-AF65-F5344CB8AC3E}">
        <p14:creationId xmlns:p14="http://schemas.microsoft.com/office/powerpoint/2010/main" val="14429272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37CCF-7D08-FA50-03AC-2E26F9467DB3}"/>
              </a:ext>
            </a:extLst>
          </p:cNvPr>
          <p:cNvSpPr>
            <a:spLocks noGrp="1"/>
          </p:cNvSpPr>
          <p:nvPr>
            <p:ph type="ctrTitle"/>
          </p:nvPr>
        </p:nvSpPr>
        <p:spPr>
          <a:xfrm>
            <a:off x="836999" y="180017"/>
            <a:ext cx="7639616" cy="842248"/>
          </a:xfrm>
        </p:spPr>
        <p:txBody>
          <a:bodyPr>
            <a:norm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r>
              <a:rPr lang="en-US" sz="2400" dirty="0">
                <a:latin typeface="+mj-lt"/>
              </a:rPr>
              <a:t>Industry Case Volumes </a:t>
            </a:r>
          </a:p>
        </p:txBody>
      </p:sp>
      <p:pic>
        <p:nvPicPr>
          <p:cNvPr id="4" name="Picture 3">
            <a:extLst>
              <a:ext uri="{FF2B5EF4-FFF2-40B4-BE49-F238E27FC236}">
                <a16:creationId xmlns:a16="http://schemas.microsoft.com/office/drawing/2014/main" id="{785F2623-C2E3-A803-4F54-A83387BCC5E4}"/>
              </a:ext>
            </a:extLst>
          </p:cNvPr>
          <p:cNvPicPr>
            <a:picLocks noChangeAspect="1"/>
          </p:cNvPicPr>
          <p:nvPr/>
        </p:nvPicPr>
        <p:blipFill>
          <a:blip r:embed="rId2"/>
          <a:stretch>
            <a:fillRect/>
          </a:stretch>
        </p:blipFill>
        <p:spPr>
          <a:xfrm>
            <a:off x="836999" y="1022265"/>
            <a:ext cx="7987930" cy="3583354"/>
          </a:xfrm>
          <a:prstGeom prst="rect">
            <a:avLst/>
          </a:prstGeom>
        </p:spPr>
      </p:pic>
    </p:spTree>
    <p:extLst>
      <p:ext uri="{BB962C8B-B14F-4D97-AF65-F5344CB8AC3E}">
        <p14:creationId xmlns:p14="http://schemas.microsoft.com/office/powerpoint/2010/main" val="15882030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37CCF-7D08-FA50-03AC-2E26F9467DB3}"/>
              </a:ext>
            </a:extLst>
          </p:cNvPr>
          <p:cNvSpPr>
            <a:spLocks noGrp="1"/>
          </p:cNvSpPr>
          <p:nvPr>
            <p:ph type="ctrTitle"/>
          </p:nvPr>
        </p:nvSpPr>
        <p:spPr>
          <a:xfrm>
            <a:off x="830467" y="127765"/>
            <a:ext cx="7639616" cy="842248"/>
          </a:xfrm>
        </p:spPr>
        <p:txBody>
          <a:bodyPr>
            <a:norm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r>
              <a:rPr lang="en-US" sz="2400" dirty="0">
                <a:latin typeface="+mj-lt"/>
              </a:rPr>
              <a:t>Sector Signposting YTD </a:t>
            </a:r>
          </a:p>
        </p:txBody>
      </p:sp>
      <p:pic>
        <p:nvPicPr>
          <p:cNvPr id="8" name="Picture 7">
            <a:extLst>
              <a:ext uri="{FF2B5EF4-FFF2-40B4-BE49-F238E27FC236}">
                <a16:creationId xmlns:a16="http://schemas.microsoft.com/office/drawing/2014/main" id="{2AB56CF5-BE30-5EE8-8384-ECB16A30C4B3}"/>
              </a:ext>
            </a:extLst>
          </p:cNvPr>
          <p:cNvPicPr>
            <a:picLocks noChangeAspect="1"/>
          </p:cNvPicPr>
          <p:nvPr/>
        </p:nvPicPr>
        <p:blipFill rotWithShape="1">
          <a:blip r:embed="rId2"/>
          <a:srcRect l="363" t="351" r="86"/>
          <a:stretch/>
        </p:blipFill>
        <p:spPr>
          <a:xfrm>
            <a:off x="1532965" y="970013"/>
            <a:ext cx="7456394" cy="4120011"/>
          </a:xfrm>
          <a:prstGeom prst="rect">
            <a:avLst/>
          </a:prstGeom>
        </p:spPr>
      </p:pic>
    </p:spTree>
    <p:extLst>
      <p:ext uri="{BB962C8B-B14F-4D97-AF65-F5344CB8AC3E}">
        <p14:creationId xmlns:p14="http://schemas.microsoft.com/office/powerpoint/2010/main" val="5197279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37CCF-7D08-FA50-03AC-2E26F9467DB3}"/>
              </a:ext>
            </a:extLst>
          </p:cNvPr>
          <p:cNvSpPr>
            <a:spLocks noGrp="1"/>
          </p:cNvSpPr>
          <p:nvPr>
            <p:ph type="ctrTitle"/>
          </p:nvPr>
        </p:nvSpPr>
        <p:spPr>
          <a:xfrm>
            <a:off x="836999" y="76649"/>
            <a:ext cx="7639616" cy="842248"/>
          </a:xfrm>
        </p:spPr>
        <p:txBody>
          <a:bodyPr>
            <a:norm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r>
              <a:rPr lang="en-US" sz="2400" dirty="0">
                <a:latin typeface="+mj-lt"/>
              </a:rPr>
              <a:t>Overdue Decisions </a:t>
            </a:r>
          </a:p>
        </p:txBody>
      </p:sp>
      <p:pic>
        <p:nvPicPr>
          <p:cNvPr id="5" name="Picture 4">
            <a:extLst>
              <a:ext uri="{FF2B5EF4-FFF2-40B4-BE49-F238E27FC236}">
                <a16:creationId xmlns:a16="http://schemas.microsoft.com/office/drawing/2014/main" id="{11F6CBE6-60F8-694B-301E-16031FB224AB}"/>
              </a:ext>
            </a:extLst>
          </p:cNvPr>
          <p:cNvPicPr>
            <a:picLocks noChangeAspect="1"/>
          </p:cNvPicPr>
          <p:nvPr/>
        </p:nvPicPr>
        <p:blipFill>
          <a:blip r:embed="rId2"/>
          <a:stretch>
            <a:fillRect/>
          </a:stretch>
        </p:blipFill>
        <p:spPr>
          <a:xfrm>
            <a:off x="578224" y="1532965"/>
            <a:ext cx="8338857" cy="2230777"/>
          </a:xfrm>
          <a:prstGeom prst="rect">
            <a:avLst/>
          </a:prstGeom>
        </p:spPr>
      </p:pic>
    </p:spTree>
    <p:extLst>
      <p:ext uri="{BB962C8B-B14F-4D97-AF65-F5344CB8AC3E}">
        <p14:creationId xmlns:p14="http://schemas.microsoft.com/office/powerpoint/2010/main" val="2751561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31"/>
          <p:cNvSpPr txBox="1">
            <a:spLocks noGrp="1"/>
          </p:cNvSpPr>
          <p:nvPr>
            <p:ph type="title"/>
          </p:nvPr>
        </p:nvSpPr>
        <p:spPr>
          <a:xfrm>
            <a:off x="650070" y="206375"/>
            <a:ext cx="7699590" cy="857520"/>
          </a:xfrm>
          <a:prstGeom prst="rect">
            <a:avLst/>
          </a:prstGeom>
          <a:noFill/>
          <a:ln>
            <a:noFill/>
          </a:ln>
        </p:spPr>
        <p:txBody>
          <a:bodyPr spcFirstLastPara="1" wrap="square" lIns="82283" tIns="41130" rIns="82283" bIns="41130" anchor="ctr" anchorCtr="0">
            <a:normAutofit/>
          </a:bodyPr>
          <a:lstStyle/>
          <a:p>
            <a:pPr marL="0" marR="0" lvl="0" indent="0" algn="l" rtl="0">
              <a:lnSpc>
                <a:spcPct val="100000"/>
              </a:lnSpc>
              <a:spcBef>
                <a:spcPts val="0"/>
              </a:spcBef>
              <a:spcAft>
                <a:spcPts val="0"/>
              </a:spcAft>
              <a:buClr>
                <a:schemeClr val="dk1"/>
              </a:buClr>
              <a:buFont typeface="Open Sans"/>
              <a:buNone/>
            </a:pPr>
            <a:r>
              <a:rPr lang="en-GB">
                <a:solidFill>
                  <a:srgbClr val="004B88"/>
                </a:solidFill>
                <a:highlight>
                  <a:srgbClr val="FFFFFF"/>
                </a:highlight>
              </a:rPr>
              <a:t>Consumer service systems </a:t>
            </a:r>
            <a:endParaRPr>
              <a:solidFill>
                <a:srgbClr val="004B88"/>
              </a:solidFill>
              <a:highlight>
                <a:srgbClr val="FFFFFF"/>
              </a:highlight>
            </a:endParaRPr>
          </a:p>
        </p:txBody>
      </p:sp>
      <p:sp>
        <p:nvSpPr>
          <p:cNvPr id="140" name="Google Shape;140;p31"/>
          <p:cNvSpPr txBox="1"/>
          <p:nvPr/>
        </p:nvSpPr>
        <p:spPr>
          <a:xfrm>
            <a:off x="694170" y="1063775"/>
            <a:ext cx="7699590" cy="3785670"/>
          </a:xfrm>
          <a:prstGeom prst="rect">
            <a:avLst/>
          </a:prstGeom>
          <a:noFill/>
          <a:ln>
            <a:noFill/>
          </a:ln>
        </p:spPr>
        <p:txBody>
          <a:bodyPr spcFirstLastPara="1" wrap="square" lIns="82283" tIns="82283" rIns="82283" bIns="82283" anchor="t" anchorCtr="0">
            <a:noAutofit/>
          </a:bodyPr>
          <a:lstStyle/>
          <a:p>
            <a:pPr marL="411480" marR="0" lvl="0" indent="-297180" algn="l" rtl="0">
              <a:lnSpc>
                <a:spcPct val="120000"/>
              </a:lnSpc>
              <a:spcBef>
                <a:spcPts val="0"/>
              </a:spcBef>
              <a:spcAft>
                <a:spcPts val="0"/>
              </a:spcAft>
              <a:buClr>
                <a:srgbClr val="004888"/>
              </a:buClr>
              <a:buSzPts val="1600"/>
              <a:buFont typeface="Open Sans"/>
              <a:buChar char="●"/>
            </a:pPr>
            <a:r>
              <a:rPr lang="en-GB" sz="1440">
                <a:solidFill>
                  <a:srgbClr val="004888"/>
                </a:solidFill>
                <a:latin typeface="Open Sans"/>
                <a:ea typeface="Open Sans"/>
                <a:cs typeface="Open Sans"/>
                <a:sym typeface="Open Sans"/>
              </a:rPr>
              <a:t>As part of the ongoing governance process for the project, we have identified a number of risks and barriers to progress</a:t>
            </a:r>
            <a:endParaRPr sz="1440">
              <a:solidFill>
                <a:srgbClr val="004888"/>
              </a:solidFill>
              <a:latin typeface="Open Sans"/>
              <a:ea typeface="Open Sans"/>
              <a:cs typeface="Open Sans"/>
              <a:sym typeface="Open Sans"/>
            </a:endParaRPr>
          </a:p>
          <a:p>
            <a:pPr marL="411480" marR="0" lvl="0" indent="-297180" algn="l" rtl="0">
              <a:lnSpc>
                <a:spcPct val="120000"/>
              </a:lnSpc>
              <a:spcBef>
                <a:spcPts val="0"/>
              </a:spcBef>
              <a:spcAft>
                <a:spcPts val="0"/>
              </a:spcAft>
              <a:buClr>
                <a:srgbClr val="004888"/>
              </a:buClr>
              <a:buSzPts val="1600"/>
              <a:buFont typeface="Open Sans"/>
              <a:buChar char="●"/>
            </a:pPr>
            <a:r>
              <a:rPr lang="en-GB" sz="1440">
                <a:solidFill>
                  <a:srgbClr val="004888"/>
                </a:solidFill>
                <a:latin typeface="Open Sans"/>
                <a:ea typeface="Open Sans"/>
                <a:cs typeface="Open Sans"/>
                <a:sym typeface="Open Sans"/>
              </a:rPr>
              <a:t>As such, we don’t believe we are in a position to be able to deliver the necessary components of our systems infrastructure by April 2024</a:t>
            </a:r>
            <a:endParaRPr sz="1440">
              <a:solidFill>
                <a:srgbClr val="004888"/>
              </a:solidFill>
              <a:latin typeface="Open Sans"/>
              <a:ea typeface="Open Sans"/>
              <a:cs typeface="Open Sans"/>
              <a:sym typeface="Open Sans"/>
            </a:endParaRPr>
          </a:p>
          <a:p>
            <a:pPr marL="411480" marR="0" lvl="0" indent="-297180" algn="l" rtl="0">
              <a:lnSpc>
                <a:spcPct val="120000"/>
              </a:lnSpc>
              <a:spcBef>
                <a:spcPts val="0"/>
              </a:spcBef>
              <a:spcAft>
                <a:spcPts val="0"/>
              </a:spcAft>
              <a:buClr>
                <a:srgbClr val="004888"/>
              </a:buClr>
              <a:buSzPts val="1600"/>
              <a:buFont typeface="Open Sans"/>
              <a:buChar char="●"/>
            </a:pPr>
            <a:r>
              <a:rPr lang="en-GB" sz="1440">
                <a:solidFill>
                  <a:srgbClr val="004888"/>
                </a:solidFill>
                <a:latin typeface="Open Sans"/>
                <a:ea typeface="Open Sans"/>
                <a:cs typeface="Open Sans"/>
                <a:sym typeface="Open Sans"/>
              </a:rPr>
              <a:t>We are now reviewing our options to maintain service stability and continuity, which will require extending contracts with our current suppliers and a reassessment of the existing project </a:t>
            </a:r>
            <a:endParaRPr sz="1440">
              <a:solidFill>
                <a:srgbClr val="004888"/>
              </a:solidFill>
              <a:latin typeface="Open Sans"/>
              <a:ea typeface="Open Sans"/>
              <a:cs typeface="Open Sans"/>
              <a:sym typeface="Open Sans"/>
            </a:endParaRPr>
          </a:p>
          <a:p>
            <a:pPr marL="411480" marR="0" lvl="0" indent="-297180" algn="l" rtl="0">
              <a:lnSpc>
                <a:spcPct val="120000"/>
              </a:lnSpc>
              <a:spcBef>
                <a:spcPts val="0"/>
              </a:spcBef>
              <a:spcAft>
                <a:spcPts val="0"/>
              </a:spcAft>
              <a:buClr>
                <a:srgbClr val="004888"/>
              </a:buClr>
              <a:buSzPts val="1600"/>
              <a:buFont typeface="Open Sans"/>
              <a:buChar char="●"/>
            </a:pPr>
            <a:r>
              <a:rPr lang="en-GB" sz="1440">
                <a:solidFill>
                  <a:srgbClr val="004888"/>
                </a:solidFill>
                <a:latin typeface="Open Sans"/>
                <a:ea typeface="Open Sans"/>
                <a:cs typeface="Open Sans"/>
                <a:sym typeface="Open Sans"/>
              </a:rPr>
              <a:t>Assuming we agree extensions with our suppliers, then there will be little to no disruption to partners referrals or reporting for the new financial year</a:t>
            </a:r>
            <a:endParaRPr sz="1440">
              <a:solidFill>
                <a:srgbClr val="004888"/>
              </a:solidFill>
              <a:latin typeface="Open Sans"/>
              <a:ea typeface="Open Sans"/>
              <a:cs typeface="Open Sans"/>
              <a:sym typeface="Open Sans"/>
            </a:endParaRPr>
          </a:p>
          <a:p>
            <a:pPr marL="411480" marR="0" lvl="0" indent="0" algn="l" rtl="0">
              <a:lnSpc>
                <a:spcPct val="120000"/>
              </a:lnSpc>
              <a:spcBef>
                <a:spcPts val="360"/>
              </a:spcBef>
              <a:spcAft>
                <a:spcPts val="0"/>
              </a:spcAft>
              <a:buNone/>
            </a:pPr>
            <a:endParaRPr sz="1440">
              <a:solidFill>
                <a:srgbClr val="004888"/>
              </a:solidFill>
              <a:latin typeface="Open Sans"/>
              <a:ea typeface="Open Sans"/>
              <a:cs typeface="Open Sans"/>
              <a:sym typeface="Open Sans"/>
            </a:endParaRPr>
          </a:p>
          <a:p>
            <a:pPr marL="411480" marR="0" lvl="0" indent="0" algn="l" rtl="0">
              <a:lnSpc>
                <a:spcPct val="120000"/>
              </a:lnSpc>
              <a:spcBef>
                <a:spcPts val="360"/>
              </a:spcBef>
              <a:spcAft>
                <a:spcPts val="0"/>
              </a:spcAft>
              <a:buNone/>
            </a:pPr>
            <a:endParaRPr sz="1440">
              <a:solidFill>
                <a:srgbClr val="004888"/>
              </a:solidFill>
              <a:latin typeface="Open Sans"/>
              <a:ea typeface="Open Sans"/>
              <a:cs typeface="Open Sans"/>
              <a:sym typeface="Open Sans"/>
            </a:endParaRPr>
          </a:p>
          <a:p>
            <a:pPr marL="0" lvl="0" indent="0" algn="l" rtl="0">
              <a:lnSpc>
                <a:spcPct val="120000"/>
              </a:lnSpc>
              <a:spcBef>
                <a:spcPts val="360"/>
              </a:spcBef>
              <a:spcAft>
                <a:spcPts val="0"/>
              </a:spcAft>
              <a:buNone/>
            </a:pPr>
            <a:endParaRPr sz="1440">
              <a:solidFill>
                <a:srgbClr val="004888"/>
              </a:solidFill>
              <a:latin typeface="Open Sans"/>
              <a:ea typeface="Open Sans"/>
              <a:cs typeface="Open Sans"/>
              <a:sym typeface="Open Sans"/>
            </a:endParaRPr>
          </a:p>
          <a:p>
            <a:pPr marL="0" lvl="0" indent="0" algn="l" rtl="0">
              <a:lnSpc>
                <a:spcPct val="120000"/>
              </a:lnSpc>
              <a:spcBef>
                <a:spcPts val="360"/>
              </a:spcBef>
              <a:spcAft>
                <a:spcPts val="0"/>
              </a:spcAft>
              <a:buNone/>
            </a:pPr>
            <a:endParaRPr sz="1440">
              <a:solidFill>
                <a:srgbClr val="004888"/>
              </a:solidFill>
              <a:latin typeface="Open Sans"/>
              <a:ea typeface="Open Sans"/>
              <a:cs typeface="Open Sans"/>
              <a:sym typeface="Open Sans"/>
            </a:endParaRPr>
          </a:p>
          <a:p>
            <a:pPr marL="411480" lvl="0" indent="0" algn="l" rtl="0">
              <a:lnSpc>
                <a:spcPct val="120000"/>
              </a:lnSpc>
              <a:spcBef>
                <a:spcPts val="360"/>
              </a:spcBef>
              <a:spcAft>
                <a:spcPts val="0"/>
              </a:spcAft>
              <a:buNone/>
            </a:pPr>
            <a:endParaRPr sz="1440">
              <a:solidFill>
                <a:srgbClr val="004888"/>
              </a:solidFill>
              <a:latin typeface="Open Sans"/>
              <a:ea typeface="Open Sans"/>
              <a:cs typeface="Open Sans"/>
              <a:sym typeface="Open Sans"/>
            </a:endParaRPr>
          </a:p>
          <a:p>
            <a:pPr marL="0" lvl="0" indent="0" algn="l" rtl="0">
              <a:lnSpc>
                <a:spcPct val="120000"/>
              </a:lnSpc>
              <a:spcBef>
                <a:spcPts val="360"/>
              </a:spcBef>
              <a:spcAft>
                <a:spcPts val="360"/>
              </a:spcAft>
              <a:buNone/>
            </a:pPr>
            <a:endParaRPr sz="1440">
              <a:solidFill>
                <a:srgbClr val="004884"/>
              </a:solidFill>
              <a:latin typeface="Open Sans"/>
              <a:ea typeface="Open Sans"/>
              <a:cs typeface="Open Sans"/>
              <a:sym typeface="Open Sans"/>
            </a:endParaRPr>
          </a:p>
        </p:txBody>
      </p:sp>
    </p:spTree>
    <p:extLst>
      <p:ext uri="{BB962C8B-B14F-4D97-AF65-F5344CB8AC3E}">
        <p14:creationId xmlns:p14="http://schemas.microsoft.com/office/powerpoint/2010/main" val="112995057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37CCF-7D08-FA50-03AC-2E26F9467DB3}"/>
              </a:ext>
            </a:extLst>
          </p:cNvPr>
          <p:cNvSpPr>
            <a:spLocks noGrp="1"/>
          </p:cNvSpPr>
          <p:nvPr>
            <p:ph type="ctrTitle"/>
          </p:nvPr>
        </p:nvSpPr>
        <p:spPr>
          <a:xfrm>
            <a:off x="830615" y="361395"/>
            <a:ext cx="7639616" cy="842248"/>
          </a:xfrm>
        </p:spPr>
        <p:txBody>
          <a:bodyPr>
            <a:norm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r>
              <a:rPr lang="en-US" sz="2400" dirty="0">
                <a:latin typeface="+mj-lt"/>
              </a:rPr>
              <a:t>Energy Ombudsman – Summary  </a:t>
            </a:r>
          </a:p>
        </p:txBody>
      </p:sp>
      <p:sp>
        <p:nvSpPr>
          <p:cNvPr id="3" name="Content Placeholder 2">
            <a:extLst>
              <a:ext uri="{FF2B5EF4-FFF2-40B4-BE49-F238E27FC236}">
                <a16:creationId xmlns:a16="http://schemas.microsoft.com/office/drawing/2014/main" id="{DF3F2B66-3B5B-070B-F7C9-6C548B1F85FE}"/>
              </a:ext>
            </a:extLst>
          </p:cNvPr>
          <p:cNvSpPr>
            <a:spLocks noGrp="1"/>
          </p:cNvSpPr>
          <p:nvPr>
            <p:ph sz="half" idx="2"/>
          </p:nvPr>
        </p:nvSpPr>
        <p:spPr>
          <a:xfrm>
            <a:off x="859898" y="1253351"/>
            <a:ext cx="7212128" cy="3528755"/>
          </a:xfrm>
        </p:spPr>
        <p:txBody>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marL="214313" indent="-214313">
              <a:lnSpc>
                <a:spcPts val="1650"/>
              </a:lnSpc>
              <a:buFont typeface="Arial" panose="020B0604020202020204" pitchFamily="34" charset="0"/>
              <a:buChar char="•"/>
            </a:pPr>
            <a:endParaRPr lang="en-US" sz="1800" dirty="0"/>
          </a:p>
          <a:p>
            <a:pPr marL="214313" indent="-214313">
              <a:lnSpc>
                <a:spcPts val="1650"/>
              </a:lnSpc>
              <a:buFont typeface="Arial" panose="020B0604020202020204" pitchFamily="34" charset="0"/>
              <a:buChar char="•"/>
            </a:pPr>
            <a:r>
              <a:rPr lang="en-US" sz="1800" dirty="0"/>
              <a:t>Reduced Case Volume </a:t>
            </a:r>
          </a:p>
          <a:p>
            <a:pPr marL="214313" indent="-214313">
              <a:lnSpc>
                <a:spcPts val="1650"/>
              </a:lnSpc>
              <a:buFont typeface="Arial" panose="020B0604020202020204" pitchFamily="34" charset="0"/>
              <a:buChar char="•"/>
            </a:pPr>
            <a:endParaRPr lang="en-US" sz="1800" dirty="0"/>
          </a:p>
          <a:p>
            <a:pPr marL="214313" indent="-214313">
              <a:buFont typeface="Arial" panose="020B0604020202020204" pitchFamily="34" charset="0"/>
              <a:buChar char="•"/>
            </a:pPr>
            <a:r>
              <a:rPr lang="en-US" sz="1800" dirty="0"/>
              <a:t>Overdue Remedies / Check Resolution </a:t>
            </a:r>
          </a:p>
          <a:p>
            <a:pPr marL="214313" indent="-214313">
              <a:lnSpc>
                <a:spcPts val="1650"/>
              </a:lnSpc>
              <a:buFont typeface="Arial" panose="020B0604020202020204" pitchFamily="34" charset="0"/>
              <a:buChar char="•"/>
            </a:pPr>
            <a:endParaRPr lang="en-US" sz="1800" dirty="0"/>
          </a:p>
          <a:p>
            <a:pPr marL="214313" indent="-214313">
              <a:lnSpc>
                <a:spcPts val="1650"/>
              </a:lnSpc>
              <a:buFont typeface="Arial" panose="020B0604020202020204" pitchFamily="34" charset="0"/>
              <a:buChar char="•"/>
            </a:pPr>
            <a:r>
              <a:rPr lang="en-US" sz="1800" dirty="0"/>
              <a:t>Increased headcount – Preparation for Christmas </a:t>
            </a:r>
          </a:p>
          <a:p>
            <a:pPr>
              <a:lnSpc>
                <a:spcPts val="1650"/>
              </a:lnSpc>
            </a:pPr>
            <a:endParaRPr lang="en-US" sz="1800" dirty="0"/>
          </a:p>
          <a:p>
            <a:pPr marL="214313" indent="-214313">
              <a:lnSpc>
                <a:spcPts val="1650"/>
              </a:lnSpc>
              <a:buFont typeface="Arial" panose="020B0604020202020204" pitchFamily="34" charset="0"/>
              <a:buChar char="•"/>
            </a:pPr>
            <a:r>
              <a:rPr lang="en-US" sz="1800" dirty="0"/>
              <a:t>Christmas Opening </a:t>
            </a:r>
          </a:p>
          <a:p>
            <a:pPr>
              <a:lnSpc>
                <a:spcPts val="1650"/>
              </a:lnSpc>
            </a:pPr>
            <a:endParaRPr lang="en-US" sz="1800" dirty="0"/>
          </a:p>
          <a:p>
            <a:pPr marL="214313" indent="-214313">
              <a:lnSpc>
                <a:spcPts val="1650"/>
              </a:lnSpc>
              <a:buFont typeface="Arial" panose="020B0604020202020204" pitchFamily="34" charset="0"/>
              <a:buChar char="•"/>
            </a:pPr>
            <a:r>
              <a:rPr lang="en-US" sz="1800" dirty="0"/>
              <a:t>Supplier Liaison Panel – New Year plans </a:t>
            </a:r>
          </a:p>
          <a:p>
            <a:pPr marL="214313" indent="-214313">
              <a:lnSpc>
                <a:spcPts val="1650"/>
              </a:lnSpc>
              <a:buFont typeface="Arial" panose="020B0604020202020204" pitchFamily="34" charset="0"/>
              <a:buChar char="•"/>
            </a:pPr>
            <a:endParaRPr lang="en-US" dirty="0">
              <a:latin typeface="-apple-system"/>
            </a:endParaRPr>
          </a:p>
        </p:txBody>
      </p:sp>
    </p:spTree>
    <p:extLst>
      <p:ext uri="{BB962C8B-B14F-4D97-AF65-F5344CB8AC3E}">
        <p14:creationId xmlns:p14="http://schemas.microsoft.com/office/powerpoint/2010/main" val="32015685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4F4099E-DA6B-BA57-824F-4BF5AA04B09C}"/>
              </a:ext>
            </a:extLst>
          </p:cNvPr>
          <p:cNvPicPr>
            <a:picLocks noChangeAspect="1"/>
          </p:cNvPicPr>
          <p:nvPr/>
        </p:nvPicPr>
        <p:blipFill>
          <a:blip r:embed="rId2"/>
          <a:srcRect/>
          <a:stretch/>
        </p:blipFill>
        <p:spPr>
          <a:xfrm>
            <a:off x="2659553" y="1922183"/>
            <a:ext cx="3824894" cy="1299134"/>
          </a:xfrm>
          <a:prstGeom prst="rect">
            <a:avLst/>
          </a:prstGeom>
        </p:spPr>
      </p:pic>
    </p:spTree>
    <p:extLst>
      <p:ext uri="{BB962C8B-B14F-4D97-AF65-F5344CB8AC3E}">
        <p14:creationId xmlns:p14="http://schemas.microsoft.com/office/powerpoint/2010/main" val="35219840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5856" y="1789771"/>
            <a:ext cx="7434329" cy="2007220"/>
          </a:xfrm>
        </p:spPr>
        <p:txBody>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r>
              <a:rPr lang="en-GB" sz="2800" b="1" dirty="0">
                <a:solidFill>
                  <a:schemeClr val="bg1"/>
                </a:solidFill>
              </a:rPr>
              <a:t>Consumer Scotland - </a:t>
            </a:r>
            <a:r>
              <a:rPr lang="en-GB" sz="2800" dirty="0">
                <a:solidFill>
                  <a:schemeClr val="bg1"/>
                </a:solidFill>
              </a:rPr>
              <a:t>Policy Update </a:t>
            </a:r>
            <a:br>
              <a:rPr lang="en-GB" sz="2700" dirty="0">
                <a:solidFill>
                  <a:schemeClr val="bg1"/>
                </a:solidFill>
              </a:rPr>
            </a:br>
            <a:br>
              <a:rPr lang="en-GB" sz="2700" dirty="0">
                <a:solidFill>
                  <a:schemeClr val="bg1"/>
                </a:solidFill>
              </a:rPr>
            </a:br>
            <a:r>
              <a:rPr lang="en-GB" sz="2800" dirty="0">
                <a:solidFill>
                  <a:schemeClr val="bg1"/>
                </a:solidFill>
              </a:rPr>
              <a:t>Supplier Liaison Meeting</a:t>
            </a:r>
            <a:br>
              <a:rPr lang="en-GB" sz="2700" dirty="0">
                <a:solidFill>
                  <a:schemeClr val="bg1"/>
                </a:solidFill>
              </a:rPr>
            </a:br>
            <a:r>
              <a:rPr lang="en-GB" sz="2000" dirty="0">
                <a:solidFill>
                  <a:schemeClr val="bg1"/>
                </a:solidFill>
              </a:rPr>
              <a:t>22 November 2023</a:t>
            </a:r>
          </a:p>
        </p:txBody>
      </p:sp>
    </p:spTree>
    <p:extLst>
      <p:ext uri="{BB962C8B-B14F-4D97-AF65-F5344CB8AC3E}">
        <p14:creationId xmlns:p14="http://schemas.microsoft.com/office/powerpoint/2010/main" val="21937546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r>
              <a:rPr lang="en-GB" sz="2800" b="1" dirty="0">
                <a:solidFill>
                  <a:schemeClr val="bg1"/>
                </a:solidFill>
              </a:rPr>
              <a:t>Who we are</a:t>
            </a:r>
          </a:p>
        </p:txBody>
      </p:sp>
      <p:sp>
        <p:nvSpPr>
          <p:cNvPr id="4" name="Content Placeholder 3"/>
          <p:cNvSpPr>
            <a:spLocks noGrp="1"/>
          </p:cNvSpPr>
          <p:nvPr>
            <p:ph sz="half" idx="2"/>
          </p:nvPr>
        </p:nvSpPr>
        <p:spPr>
          <a:xfrm>
            <a:off x="396899" y="1952099"/>
            <a:ext cx="8370000" cy="3086100"/>
          </a:xfrm>
        </p:spPr>
        <p:txBody>
          <a:bodyPr>
            <a:no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marL="0" indent="0">
              <a:lnSpc>
                <a:spcPct val="140000"/>
              </a:lnSpc>
              <a:buNone/>
            </a:pPr>
            <a:r>
              <a:rPr lang="en-GB" sz="1400" dirty="0">
                <a:solidFill>
                  <a:schemeClr val="tx1"/>
                </a:solidFill>
              </a:rPr>
              <a:t>Consumer Scotland is a Non-Ministerial Office, created by the Consumer Scotland Act 2020, and accountable to the Scottish Parliament. Our role is to advocate for consumers in Scotland and we have statutory functions in relation to energy</a:t>
            </a:r>
          </a:p>
          <a:p>
            <a:pPr marL="0" indent="0">
              <a:lnSpc>
                <a:spcPct val="140000"/>
              </a:lnSpc>
              <a:buNone/>
            </a:pPr>
            <a:r>
              <a:rPr lang="en-GB" sz="1400" dirty="0">
                <a:solidFill>
                  <a:schemeClr val="tx1"/>
                </a:solidFill>
              </a:rPr>
              <a:t>Our purpose is to improve outcomes for current and future consumers, including individual consumers and small businesses. We work across the public, private and third sectors and have a particular focus on three consumer challenges:</a:t>
            </a:r>
          </a:p>
          <a:p>
            <a:pPr lvl="2"/>
            <a:r>
              <a:rPr lang="en-GB" sz="1400" dirty="0">
                <a:solidFill>
                  <a:schemeClr val="tx1"/>
                </a:solidFill>
              </a:rPr>
              <a:t>Affordability</a:t>
            </a:r>
          </a:p>
          <a:p>
            <a:pPr lvl="2"/>
            <a:r>
              <a:rPr lang="en-GB" sz="1400" dirty="0">
                <a:solidFill>
                  <a:schemeClr val="tx1"/>
                </a:solidFill>
              </a:rPr>
              <a:t>Climate change mitigation and adaptation</a:t>
            </a:r>
          </a:p>
          <a:p>
            <a:pPr lvl="2"/>
            <a:r>
              <a:rPr lang="en-GB" sz="1400" dirty="0">
                <a:solidFill>
                  <a:schemeClr val="tx1"/>
                </a:solidFill>
              </a:rPr>
              <a:t>Consumers in vulnerable circumstances</a:t>
            </a:r>
          </a:p>
        </p:txBody>
      </p:sp>
    </p:spTree>
    <p:extLst>
      <p:ext uri="{BB962C8B-B14F-4D97-AF65-F5344CB8AC3E}">
        <p14:creationId xmlns:p14="http://schemas.microsoft.com/office/powerpoint/2010/main" val="38026516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r>
              <a:rPr lang="en-GB" sz="2800" b="1" dirty="0">
                <a:solidFill>
                  <a:schemeClr val="bg1"/>
                </a:solidFill>
              </a:rPr>
              <a:t>Workstreams: 2023-2024</a:t>
            </a:r>
          </a:p>
        </p:txBody>
      </p:sp>
      <p:sp>
        <p:nvSpPr>
          <p:cNvPr id="3" name="Content Placeholder 2"/>
          <p:cNvSpPr>
            <a:spLocks noGrp="1"/>
          </p:cNvSpPr>
          <p:nvPr>
            <p:ph idx="1"/>
          </p:nvPr>
        </p:nvSpPr>
        <p:spPr>
          <a:xfrm>
            <a:off x="387000" y="1616869"/>
            <a:ext cx="8370000" cy="3230831"/>
          </a:xfrm>
        </p:spPr>
        <p:txBody>
          <a:bodyPr>
            <a:normAutofit fontScale="47500" lnSpcReduction="20000"/>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marL="0" lvl="0" indent="0">
              <a:lnSpc>
                <a:spcPct val="124000"/>
              </a:lnSpc>
              <a:buNone/>
            </a:pPr>
            <a:r>
              <a:rPr lang="en-GB" sz="2500" u="sng" dirty="0">
                <a:solidFill>
                  <a:schemeClr val="tx1"/>
                </a:solidFill>
              </a:rPr>
              <a:t>Affordability</a:t>
            </a:r>
            <a:endParaRPr lang="en-GB" sz="2500" dirty="0">
              <a:solidFill>
                <a:schemeClr val="tx1"/>
              </a:solidFill>
            </a:endParaRPr>
          </a:p>
          <a:p>
            <a:pPr lvl="1">
              <a:lnSpc>
                <a:spcPct val="124000"/>
              </a:lnSpc>
            </a:pPr>
            <a:r>
              <a:rPr lang="en-GB" sz="2500" dirty="0">
                <a:solidFill>
                  <a:schemeClr val="tx1"/>
                </a:solidFill>
              </a:rPr>
              <a:t>Energy Affordability Tracker, recurring inc. </a:t>
            </a:r>
            <a:r>
              <a:rPr lang="en-GB" sz="2500" dirty="0">
                <a:solidFill>
                  <a:schemeClr val="tx1"/>
                </a:solidFill>
                <a:hlinkClick r:id="rId3"/>
              </a:rPr>
              <a:t>Consumer Spotlight on Energy 3</a:t>
            </a:r>
            <a:endParaRPr lang="en-GB" sz="2500" dirty="0">
              <a:solidFill>
                <a:schemeClr val="tx1"/>
              </a:solidFill>
            </a:endParaRPr>
          </a:p>
          <a:p>
            <a:pPr lvl="1">
              <a:lnSpc>
                <a:spcPct val="124000"/>
              </a:lnSpc>
            </a:pPr>
            <a:r>
              <a:rPr lang="en-GB" sz="2500" dirty="0">
                <a:solidFill>
                  <a:schemeClr val="tx1"/>
                </a:solidFill>
              </a:rPr>
              <a:t>Better targeted support, inc. facilitated sessions; </a:t>
            </a:r>
            <a:r>
              <a:rPr lang="en-GB" sz="2500" dirty="0">
                <a:solidFill>
                  <a:schemeClr val="tx1"/>
                </a:solidFill>
                <a:hlinkClick r:id="rId4"/>
              </a:rPr>
              <a:t>Health, Disability and the Energy Crisis </a:t>
            </a:r>
            <a:r>
              <a:rPr lang="en-GB" sz="2500" dirty="0">
                <a:solidFill>
                  <a:schemeClr val="tx1"/>
                </a:solidFill>
              </a:rPr>
              <a:t>report</a:t>
            </a:r>
          </a:p>
          <a:p>
            <a:pPr marL="0" lvl="0" indent="0">
              <a:lnSpc>
                <a:spcPct val="124000"/>
              </a:lnSpc>
              <a:buNone/>
            </a:pPr>
            <a:r>
              <a:rPr lang="en-GB" sz="2500" u="sng" dirty="0">
                <a:solidFill>
                  <a:schemeClr val="tx1"/>
                </a:solidFill>
              </a:rPr>
              <a:t>Retail</a:t>
            </a:r>
          </a:p>
          <a:p>
            <a:pPr lvl="1">
              <a:lnSpc>
                <a:spcPct val="124000"/>
              </a:lnSpc>
            </a:pPr>
            <a:r>
              <a:rPr lang="en-GB" sz="2500" dirty="0">
                <a:solidFill>
                  <a:schemeClr val="tx1"/>
                </a:solidFill>
              </a:rPr>
              <a:t>Responding to key developments, inc. Involuntary PPM; Consumer Standards; winter support</a:t>
            </a:r>
          </a:p>
          <a:p>
            <a:pPr lvl="1">
              <a:lnSpc>
                <a:spcPct val="124000"/>
              </a:lnSpc>
            </a:pPr>
            <a:r>
              <a:rPr lang="en-GB" sz="2500" dirty="0">
                <a:solidFill>
                  <a:schemeClr val="tx1"/>
                </a:solidFill>
              </a:rPr>
              <a:t>Ongoing engagement, inc. DESNZ quadrilateral; Ofgem consumer groups and charities</a:t>
            </a:r>
          </a:p>
          <a:p>
            <a:pPr marL="0" lvl="0" indent="0">
              <a:lnSpc>
                <a:spcPct val="124000"/>
              </a:lnSpc>
              <a:buNone/>
            </a:pPr>
            <a:r>
              <a:rPr lang="en-GB" sz="2500" u="sng" dirty="0">
                <a:solidFill>
                  <a:schemeClr val="tx1"/>
                </a:solidFill>
              </a:rPr>
              <a:t>Infrastructure and non-retail markets</a:t>
            </a:r>
            <a:endParaRPr lang="en-GB" sz="2500" dirty="0">
              <a:solidFill>
                <a:schemeClr val="tx1"/>
              </a:solidFill>
            </a:endParaRPr>
          </a:p>
          <a:p>
            <a:pPr lvl="1">
              <a:lnSpc>
                <a:spcPct val="124000"/>
              </a:lnSpc>
            </a:pPr>
            <a:r>
              <a:rPr lang="en-GB" sz="2500" dirty="0">
                <a:solidFill>
                  <a:schemeClr val="tx1"/>
                </a:solidFill>
              </a:rPr>
              <a:t>Review of Electricity Market Arrangements; RTS phaseout and local flexibility markets; RIIO-GD3</a:t>
            </a:r>
          </a:p>
          <a:p>
            <a:pPr marL="0" indent="0">
              <a:lnSpc>
                <a:spcPct val="124000"/>
              </a:lnSpc>
              <a:buNone/>
            </a:pPr>
            <a:r>
              <a:rPr lang="en-GB" sz="2500" u="sng" dirty="0">
                <a:solidFill>
                  <a:schemeClr val="tx1"/>
                </a:solidFill>
              </a:rPr>
              <a:t>Internal working groups</a:t>
            </a:r>
          </a:p>
          <a:p>
            <a:pPr lvl="1">
              <a:lnSpc>
                <a:spcPct val="124000"/>
              </a:lnSpc>
            </a:pPr>
            <a:r>
              <a:rPr lang="en-GB" sz="2500" dirty="0">
                <a:solidFill>
                  <a:schemeClr val="tx1"/>
                </a:solidFill>
              </a:rPr>
              <a:t>Energy Consumers Network; publication of </a:t>
            </a:r>
            <a:r>
              <a:rPr lang="en-GB" sz="2500" dirty="0">
                <a:solidFill>
                  <a:schemeClr val="tx1"/>
                </a:solidFill>
                <a:hlinkClick r:id="rId5"/>
              </a:rPr>
              <a:t>Scottish Energy Insights and Coordination Group </a:t>
            </a:r>
            <a:r>
              <a:rPr lang="en-GB" sz="2500" dirty="0">
                <a:solidFill>
                  <a:schemeClr val="tx1"/>
                </a:solidFill>
              </a:rPr>
              <a:t>report</a:t>
            </a:r>
          </a:p>
          <a:p>
            <a:pPr marL="0" indent="0">
              <a:buNone/>
            </a:pPr>
            <a:endParaRPr lang="en-GB" u="sng" dirty="0">
              <a:solidFill>
                <a:schemeClr val="tx1"/>
              </a:solidFill>
            </a:endParaRPr>
          </a:p>
          <a:p>
            <a:pPr marL="0" indent="0">
              <a:buNone/>
            </a:pPr>
            <a:endParaRPr lang="en-GB" u="sng" dirty="0">
              <a:solidFill>
                <a:schemeClr val="tx1"/>
              </a:solidFill>
            </a:endParaRPr>
          </a:p>
          <a:p>
            <a:pPr lvl="0"/>
            <a:endParaRPr lang="en-GB" dirty="0">
              <a:solidFill>
                <a:schemeClr val="tx1"/>
              </a:solidFill>
            </a:endParaRPr>
          </a:p>
          <a:p>
            <a:pPr lvl="0"/>
            <a:endParaRPr lang="en-GB" dirty="0">
              <a:solidFill>
                <a:schemeClr val="tx1"/>
              </a:solidFill>
            </a:endParaRPr>
          </a:p>
          <a:p>
            <a:pPr lvl="0"/>
            <a:endParaRPr lang="en-GB" dirty="0">
              <a:solidFill>
                <a:schemeClr val="tx1"/>
              </a:solidFill>
            </a:endParaRPr>
          </a:p>
          <a:p>
            <a:pPr marL="0" lvl="0" indent="0">
              <a:buNone/>
            </a:pPr>
            <a:endParaRPr lang="en-GB" u="sng" dirty="0">
              <a:solidFill>
                <a:schemeClr val="tx1"/>
              </a:solidFill>
            </a:endParaRPr>
          </a:p>
          <a:p>
            <a:pPr lvl="0"/>
            <a:endParaRPr lang="en-GB" dirty="0">
              <a:solidFill>
                <a:schemeClr val="tx1"/>
              </a:solidFill>
            </a:endParaRPr>
          </a:p>
          <a:p>
            <a:pPr lvl="0"/>
            <a:endParaRPr lang="en-GB" dirty="0">
              <a:solidFill>
                <a:schemeClr val="tx1"/>
              </a:solidFill>
            </a:endParaRPr>
          </a:p>
          <a:p>
            <a:pPr lvl="0"/>
            <a:endParaRPr lang="en-GB" dirty="0">
              <a:solidFill>
                <a:schemeClr val="tx1"/>
              </a:solidFill>
            </a:endParaRPr>
          </a:p>
        </p:txBody>
      </p:sp>
    </p:spTree>
    <p:extLst>
      <p:ext uri="{BB962C8B-B14F-4D97-AF65-F5344CB8AC3E}">
        <p14:creationId xmlns:p14="http://schemas.microsoft.com/office/powerpoint/2010/main" val="40540228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r>
              <a:rPr lang="en-GB" sz="2800" b="1" dirty="0">
                <a:solidFill>
                  <a:schemeClr val="bg1"/>
                </a:solidFill>
              </a:rPr>
              <a:t>Tracker: Headlines from the Autumn wave</a:t>
            </a:r>
          </a:p>
        </p:txBody>
      </p:sp>
      <p:sp>
        <p:nvSpPr>
          <p:cNvPr id="3" name="Content Placeholder 2"/>
          <p:cNvSpPr>
            <a:spLocks noGrp="1"/>
          </p:cNvSpPr>
          <p:nvPr>
            <p:ph idx="1"/>
          </p:nvPr>
        </p:nvSpPr>
        <p:spPr>
          <a:xfrm>
            <a:off x="387000" y="1752075"/>
            <a:ext cx="8370000" cy="3086100"/>
          </a:xfrm>
        </p:spPr>
        <p:txBody>
          <a:bodyPr>
            <a:no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marL="0" lvl="0" indent="0">
              <a:lnSpc>
                <a:spcPct val="124000"/>
              </a:lnSpc>
              <a:buNone/>
            </a:pPr>
            <a:r>
              <a:rPr lang="en-GB" sz="1200" dirty="0">
                <a:solidFill>
                  <a:schemeClr val="tx1"/>
                </a:solidFill>
              </a:rPr>
              <a:t>For the Autumn wave of our Energy Affordability Tracker, YouGov surveyed 1,500 households in Scotland during October 2023. The headline findings include that:</a:t>
            </a:r>
          </a:p>
          <a:p>
            <a:pPr lvl="1">
              <a:lnSpc>
                <a:spcPct val="124000"/>
              </a:lnSpc>
            </a:pPr>
            <a:r>
              <a:rPr lang="en-GB" sz="1200" dirty="0">
                <a:solidFill>
                  <a:schemeClr val="tx1"/>
                </a:solidFill>
              </a:rPr>
              <a:t>30% of households are finding it difficult to keep up with energy bills</a:t>
            </a:r>
          </a:p>
          <a:p>
            <a:pPr lvl="1">
              <a:lnSpc>
                <a:spcPct val="124000"/>
              </a:lnSpc>
            </a:pPr>
            <a:r>
              <a:rPr lang="en-GB" sz="1200" dirty="0">
                <a:solidFill>
                  <a:schemeClr val="tx1"/>
                </a:solidFill>
              </a:rPr>
              <a:t>43% of respondents are finding it more difficult to keep up with their energy bills now compared to this time last year, with only 13% reporting finding it easier</a:t>
            </a:r>
          </a:p>
          <a:p>
            <a:pPr lvl="1">
              <a:lnSpc>
                <a:spcPct val="124000"/>
              </a:lnSpc>
            </a:pPr>
            <a:r>
              <a:rPr lang="en-GB" sz="1200" dirty="0">
                <a:solidFill>
                  <a:schemeClr val="tx1"/>
                </a:solidFill>
              </a:rPr>
              <a:t>Almost a quarter (23%) have borrowed money or missed rent payments to pay energy bills, over the six months from April to October</a:t>
            </a:r>
          </a:p>
          <a:p>
            <a:pPr lvl="1">
              <a:lnSpc>
                <a:spcPct val="124000"/>
              </a:lnSpc>
            </a:pPr>
            <a:r>
              <a:rPr lang="en-GB" sz="1200" dirty="0">
                <a:solidFill>
                  <a:schemeClr val="tx1"/>
                </a:solidFill>
              </a:rPr>
              <a:t>Eight percent report being in energy debt or arrears</a:t>
            </a:r>
          </a:p>
          <a:p>
            <a:pPr lvl="1">
              <a:lnSpc>
                <a:spcPct val="124000"/>
              </a:lnSpc>
            </a:pPr>
            <a:r>
              <a:rPr lang="en-GB" sz="1200" dirty="0">
                <a:solidFill>
                  <a:schemeClr val="tx1"/>
                </a:solidFill>
              </a:rPr>
              <a:t>The tracker continues to show that disabled households, those on the lowest incomes, those without access to mains gas, and PPM users, are amongst the groups which are most likely to report struggling with energy costs</a:t>
            </a:r>
          </a:p>
        </p:txBody>
      </p:sp>
    </p:spTree>
    <p:extLst>
      <p:ext uri="{BB962C8B-B14F-4D97-AF65-F5344CB8AC3E}">
        <p14:creationId xmlns:p14="http://schemas.microsoft.com/office/powerpoint/2010/main" val="7237697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D0F2C0-1C13-4317-8B8A-5E913A07BF96}"/>
              </a:ext>
            </a:extLst>
          </p:cNvPr>
          <p:cNvSpPr>
            <a:spLocks noGrp="1"/>
          </p:cNvSpPr>
          <p:nvPr>
            <p:ph type="dt" sz="half" idx="24"/>
          </p:nvPr>
        </p:nvSpPr>
        <p:spPr/>
        <p:txBody>
          <a:bodyPr/>
          <a:lst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fld id="{995AAEFB-805E-4E76-BAE2-4203F4619090}" type="datetime4">
              <a:rPr kumimoji="0" lang="en-GB" sz="100" b="0" i="0" u="none" strike="noStrike" kern="1200" cap="none" spc="0" normalizeH="0" baseline="0" noProof="0" smtClean="0">
                <a:ln>
                  <a:noFill/>
                </a:ln>
                <a:noFill/>
                <a:effectLst/>
                <a:uLnTx/>
                <a:uFillTx/>
                <a:latin typeface="Graphik"/>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22 November 2023</a:t>
            </a:fld>
            <a:endParaRPr kumimoji="0" lang="en-GB" sz="100" b="0" i="0" u="none" strike="noStrike" kern="1200" cap="none" spc="0" normalizeH="0" baseline="0" noProof="0" dirty="0">
              <a:ln>
                <a:noFill/>
              </a:ln>
              <a:noFill/>
              <a:effectLst/>
              <a:uLnTx/>
              <a:uFillTx/>
              <a:latin typeface="Graphik"/>
              <a:ea typeface="+mn-ea"/>
              <a:cs typeface="+mn-cs"/>
            </a:endParaRPr>
          </a:p>
        </p:txBody>
      </p:sp>
      <p:sp>
        <p:nvSpPr>
          <p:cNvPr id="5" name="Title 4">
            <a:extLst>
              <a:ext uri="{FF2B5EF4-FFF2-40B4-BE49-F238E27FC236}">
                <a16:creationId xmlns:a16="http://schemas.microsoft.com/office/drawing/2014/main" id="{9F2E0D24-6205-4CF3-8216-00CEED32A639}"/>
              </a:ext>
            </a:extLst>
          </p:cNvPr>
          <p:cNvSpPr>
            <a:spLocks noGrp="1"/>
          </p:cNvSpPr>
          <p:nvPr>
            <p:ph type="title"/>
          </p:nvPr>
        </p:nvSpPr>
        <p:spPr>
          <a:xfrm>
            <a:off x="264319" y="215425"/>
            <a:ext cx="8101013" cy="804600"/>
          </a:xfrm>
        </p:spPr>
        <p:txBody>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r>
              <a:rPr lang="en-GB" sz="1500" dirty="0">
                <a:latin typeface="Calibri" panose="020F0502020204030204" pitchFamily="34" charset="0"/>
                <a:cs typeface="Calibri" panose="020F0502020204030204" pitchFamily="34" charset="0"/>
              </a:rPr>
              <a:t>Three in ten agree their supplier offers a good price for energy and nearly half say their supplier treats them fairly, marking an increase in both compared to Spring 2023.</a:t>
            </a:r>
            <a:br>
              <a:rPr lang="en-GB" sz="1500" dirty="0"/>
            </a:br>
            <a:br>
              <a:rPr lang="en-GB" sz="1500" dirty="0"/>
            </a:br>
            <a:endParaRPr lang="en-GB" sz="1500" dirty="0"/>
          </a:p>
        </p:txBody>
      </p:sp>
      <p:sp>
        <p:nvSpPr>
          <p:cNvPr id="13" name="Subtitle 6">
            <a:extLst>
              <a:ext uri="{FF2B5EF4-FFF2-40B4-BE49-F238E27FC236}">
                <a16:creationId xmlns:a16="http://schemas.microsoft.com/office/drawing/2014/main" id="{C74E8C2F-2273-4FF8-8B57-BBED574DD66E}"/>
              </a:ext>
            </a:extLst>
          </p:cNvPr>
          <p:cNvSpPr txBox="1">
            <a:spLocks/>
          </p:cNvSpPr>
          <p:nvPr/>
        </p:nvSpPr>
        <p:spPr>
          <a:xfrm>
            <a:off x="404999" y="4782136"/>
            <a:ext cx="7231670" cy="247064"/>
          </a:xfrm>
          <a:prstGeom prst="rect">
            <a:avLst/>
          </a:prstGeom>
        </p:spPr>
        <p:txBody>
          <a:bodyPr vert="horz" lIns="0" tIns="0" rIns="0" bIns="0" rtlCol="0">
            <a:no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675" b="0" i="0" u="none" strike="noStrike" kern="1200" cap="none" spc="0" normalizeH="0" baseline="0" noProof="0" dirty="0">
                <a:ln>
                  <a:noFill/>
                </a:ln>
                <a:solidFill>
                  <a:srgbClr val="000000"/>
                </a:solidFill>
                <a:effectLst/>
                <a:uLnTx/>
                <a:uFillTx/>
                <a:latin typeface="Graphik"/>
                <a:ea typeface="+mn-ea"/>
                <a:cs typeface="+mn-cs"/>
              </a:rPr>
              <a:t>SER1. When thinking of your energy supplier, how much do you agree or disagree with the following statements? Base: All (Spring 2022 n=2,012; Autumn 2022 n=1,586; Winter 2022 n=1,621; Spring 2023 n=1,579, Autumn n=1589 and those who contacted their supplier n=492)</a:t>
            </a:r>
          </a:p>
        </p:txBody>
      </p:sp>
      <p:sp>
        <p:nvSpPr>
          <p:cNvPr id="18" name="Title 2">
            <a:extLst>
              <a:ext uri="{FF2B5EF4-FFF2-40B4-BE49-F238E27FC236}">
                <a16:creationId xmlns:a16="http://schemas.microsoft.com/office/drawing/2014/main" id="{AD99E1E5-E521-8575-0D3B-5CF25FFC6C06}"/>
              </a:ext>
            </a:extLst>
          </p:cNvPr>
          <p:cNvSpPr txBox="1">
            <a:spLocks/>
          </p:cNvSpPr>
          <p:nvPr/>
        </p:nvSpPr>
        <p:spPr bwMode="white">
          <a:xfrm>
            <a:off x="2598037" y="944697"/>
            <a:ext cx="4090988" cy="150656"/>
          </a:xfrm>
          <a:prstGeom prst="rect">
            <a:avLst/>
          </a:prstGeom>
        </p:spPr>
        <p:txBody>
          <a:bodyPr vert="horz" lIns="0" tIns="0" rIns="0" bIns="0" rtlCol="0" anchor="t" anchorCtr="0">
            <a:no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ct val="0"/>
              </a:spcBef>
              <a:spcAft>
                <a:spcPts val="0"/>
              </a:spcAft>
              <a:buClrTx/>
              <a:buSzTx/>
              <a:buFontTx/>
              <a:buNone/>
              <a:tabLst/>
              <a:defRPr sz="1862" b="0" i="0" u="none" strike="noStrike" kern="1200" spc="0" baseline="0">
                <a:solidFill>
                  <a:srgbClr val="000000"/>
                </a:solidFill>
                <a:latin typeface="+mn-lt"/>
                <a:ea typeface="+mn-ea"/>
                <a:cs typeface="+mn-cs"/>
              </a:defRPr>
            </a:pPr>
            <a:r>
              <a:rPr kumimoji="0" lang="en-GB" sz="1350" b="0" i="0" u="none" strike="noStrike" kern="1200" cap="none" spc="0" normalizeH="0" baseline="0" noProof="0" dirty="0">
                <a:ln>
                  <a:noFill/>
                </a:ln>
                <a:solidFill>
                  <a:srgbClr val="000000"/>
                </a:solidFill>
                <a:effectLst/>
                <a:uLnTx/>
                <a:uFillTx/>
                <a:latin typeface="Graphik Bold"/>
                <a:ea typeface="+mj-ea"/>
                <a:cs typeface="+mj-cs"/>
              </a:rPr>
              <a:t>Agreement statements about energy suppliers</a:t>
            </a:r>
          </a:p>
        </p:txBody>
      </p:sp>
      <p:pic>
        <p:nvPicPr>
          <p:cNvPr id="9" name="Picture 8">
            <a:extLst>
              <a:ext uri="{FF2B5EF4-FFF2-40B4-BE49-F238E27FC236}">
                <a16:creationId xmlns:a16="http://schemas.microsoft.com/office/drawing/2014/main" id="{C4F57804-2F70-D973-00B9-55095B79BB0E}"/>
              </a:ext>
            </a:extLst>
          </p:cNvPr>
          <p:cNvPicPr>
            <a:picLocks noChangeAspect="1"/>
          </p:cNvPicPr>
          <p:nvPr/>
        </p:nvPicPr>
        <p:blipFill>
          <a:blip r:embed="rId3"/>
          <a:stretch>
            <a:fillRect/>
          </a:stretch>
        </p:blipFill>
        <p:spPr>
          <a:xfrm>
            <a:off x="0" y="1200389"/>
            <a:ext cx="9144000" cy="3476711"/>
          </a:xfrm>
          <a:prstGeom prst="rect">
            <a:avLst/>
          </a:prstGeom>
        </p:spPr>
      </p:pic>
    </p:spTree>
    <p:extLst>
      <p:ext uri="{BB962C8B-B14F-4D97-AF65-F5344CB8AC3E}">
        <p14:creationId xmlns:p14="http://schemas.microsoft.com/office/powerpoint/2010/main" val="42323866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D0F2C0-1C13-4317-8B8A-5E913A07BF96}"/>
              </a:ext>
            </a:extLst>
          </p:cNvPr>
          <p:cNvSpPr>
            <a:spLocks noGrp="1"/>
          </p:cNvSpPr>
          <p:nvPr>
            <p:ph type="dt" sz="half" idx="24"/>
          </p:nvPr>
        </p:nvSpPr>
        <p:spPr/>
        <p:txBody>
          <a:bodyPr/>
          <a:lst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fld id="{995AAEFB-805E-4E76-BAE2-4203F4619090}" type="datetime4">
              <a:rPr kumimoji="0" lang="en-GB" sz="100" b="0" i="0" u="none" strike="noStrike" kern="1200" cap="none" spc="0" normalizeH="0" baseline="0" noProof="0" smtClean="0">
                <a:ln>
                  <a:noFill/>
                </a:ln>
                <a:noFill/>
                <a:effectLst/>
                <a:uLnTx/>
                <a:uFillTx/>
                <a:latin typeface="Graphik"/>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22 November 2023</a:t>
            </a:fld>
            <a:endParaRPr kumimoji="0" lang="en-GB" sz="100" b="0" i="0" u="none" strike="noStrike" kern="1200" cap="none" spc="0" normalizeH="0" baseline="0" noProof="0" dirty="0">
              <a:ln>
                <a:noFill/>
              </a:ln>
              <a:noFill/>
              <a:effectLst/>
              <a:uLnTx/>
              <a:uFillTx/>
              <a:latin typeface="Graphik"/>
              <a:ea typeface="+mn-ea"/>
              <a:cs typeface="+mn-cs"/>
            </a:endParaRPr>
          </a:p>
        </p:txBody>
      </p:sp>
      <p:sp>
        <p:nvSpPr>
          <p:cNvPr id="5" name="Title 4">
            <a:extLst>
              <a:ext uri="{FF2B5EF4-FFF2-40B4-BE49-F238E27FC236}">
                <a16:creationId xmlns:a16="http://schemas.microsoft.com/office/drawing/2014/main" id="{9F2E0D24-6205-4CF3-8216-00CEED32A639}"/>
              </a:ext>
            </a:extLst>
          </p:cNvPr>
          <p:cNvSpPr>
            <a:spLocks noGrp="1"/>
          </p:cNvSpPr>
          <p:nvPr>
            <p:ph type="title"/>
          </p:nvPr>
        </p:nvSpPr>
        <p:spPr>
          <a:xfrm>
            <a:off x="264319" y="215425"/>
            <a:ext cx="8101013" cy="804600"/>
          </a:xfrm>
        </p:spPr>
        <p:txBody>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r>
              <a:rPr lang="en-GB" sz="1600" dirty="0">
                <a:latin typeface="Calibri" panose="020F0502020204030204" pitchFamily="34" charset="0"/>
                <a:cs typeface="Calibri" panose="020F0502020204030204" pitchFamily="34" charset="0"/>
              </a:rPr>
              <a:t>Over half report the language in their energy bills is easy to understand and their supplier makes it easy for them to get in contact if they need to, the latter increasing since Spring 2023. </a:t>
            </a:r>
            <a:br>
              <a:rPr lang="en-GB" sz="1500" dirty="0"/>
            </a:br>
            <a:br>
              <a:rPr lang="en-GB" sz="1500" dirty="0"/>
            </a:br>
            <a:endParaRPr lang="en-GB" sz="1500" dirty="0"/>
          </a:p>
        </p:txBody>
      </p:sp>
      <p:graphicFrame>
        <p:nvGraphicFramePr>
          <p:cNvPr id="15" name="Chart Placeholder 3">
            <a:extLst>
              <a:ext uri="{FF2B5EF4-FFF2-40B4-BE49-F238E27FC236}">
                <a16:creationId xmlns:a16="http://schemas.microsoft.com/office/drawing/2014/main" id="{8BE62AAB-A46F-4173-AABC-DD5DFDACE60A}"/>
              </a:ext>
            </a:extLst>
          </p:cNvPr>
          <p:cNvGraphicFramePr>
            <a:graphicFrameLocks noGrp="1"/>
          </p:cNvGraphicFramePr>
          <p:nvPr>
            <p:ph idx="1"/>
          </p:nvPr>
        </p:nvGraphicFramePr>
        <p:xfrm>
          <a:off x="75013" y="1080739"/>
          <a:ext cx="9036845" cy="3648341"/>
        </p:xfrm>
        <a:graphic>
          <a:graphicData uri="http://schemas.openxmlformats.org/drawingml/2006/chart">
            <c:chart xmlns:c="http://schemas.openxmlformats.org/drawingml/2006/chart" xmlns:r="http://schemas.openxmlformats.org/officeDocument/2006/relationships" r:id="rId3"/>
          </a:graphicData>
        </a:graphic>
      </p:graphicFrame>
      <p:cxnSp>
        <p:nvCxnSpPr>
          <p:cNvPr id="11" name="Straight Connector 10">
            <a:extLst>
              <a:ext uri="{FF2B5EF4-FFF2-40B4-BE49-F238E27FC236}">
                <a16:creationId xmlns:a16="http://schemas.microsoft.com/office/drawing/2014/main" id="{5A1AF79D-FC53-C568-B204-6B6F4F99EDED}"/>
              </a:ext>
            </a:extLst>
          </p:cNvPr>
          <p:cNvCxnSpPr/>
          <p:nvPr/>
        </p:nvCxnSpPr>
        <p:spPr>
          <a:xfrm flipV="1">
            <a:off x="3105583" y="1693073"/>
            <a:ext cx="0" cy="1890000"/>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EF03B50-6A20-3C4E-9F20-9CA0D5066A72}"/>
              </a:ext>
            </a:extLst>
          </p:cNvPr>
          <p:cNvCxnSpPr/>
          <p:nvPr/>
        </p:nvCxnSpPr>
        <p:spPr>
          <a:xfrm flipV="1">
            <a:off x="6099606" y="1693073"/>
            <a:ext cx="0" cy="1890000"/>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8" name="Title 2">
            <a:extLst>
              <a:ext uri="{FF2B5EF4-FFF2-40B4-BE49-F238E27FC236}">
                <a16:creationId xmlns:a16="http://schemas.microsoft.com/office/drawing/2014/main" id="{AD99E1E5-E521-8575-0D3B-5CF25FFC6C06}"/>
              </a:ext>
            </a:extLst>
          </p:cNvPr>
          <p:cNvSpPr txBox="1">
            <a:spLocks/>
          </p:cNvSpPr>
          <p:nvPr/>
        </p:nvSpPr>
        <p:spPr bwMode="white">
          <a:xfrm>
            <a:off x="2598037" y="1029093"/>
            <a:ext cx="4090988" cy="150656"/>
          </a:xfrm>
          <a:prstGeom prst="rect">
            <a:avLst/>
          </a:prstGeom>
        </p:spPr>
        <p:txBody>
          <a:bodyPr vert="horz" lIns="0" tIns="0" rIns="0" bIns="0" rtlCol="0" anchor="t" anchorCtr="0">
            <a:no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ct val="0"/>
              </a:spcBef>
              <a:spcAft>
                <a:spcPts val="0"/>
              </a:spcAft>
              <a:buClrTx/>
              <a:buSzTx/>
              <a:buFontTx/>
              <a:buNone/>
              <a:tabLst/>
              <a:defRPr sz="1862" b="0" i="0" u="none" strike="noStrike" kern="1200" spc="0" baseline="0">
                <a:solidFill>
                  <a:srgbClr val="000000"/>
                </a:solidFill>
                <a:latin typeface="+mn-lt"/>
                <a:ea typeface="+mn-ea"/>
                <a:cs typeface="+mn-cs"/>
              </a:defRPr>
            </a:pPr>
            <a:r>
              <a:rPr kumimoji="0" lang="en-GB" sz="14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Agreement statements about energy suppliers</a:t>
            </a:r>
          </a:p>
        </p:txBody>
      </p:sp>
      <p:sp>
        <p:nvSpPr>
          <p:cNvPr id="3" name="Subtitle 6">
            <a:extLst>
              <a:ext uri="{FF2B5EF4-FFF2-40B4-BE49-F238E27FC236}">
                <a16:creationId xmlns:a16="http://schemas.microsoft.com/office/drawing/2014/main" id="{956C70FD-7CA0-02FF-E6DC-10C00CE40DB0}"/>
              </a:ext>
            </a:extLst>
          </p:cNvPr>
          <p:cNvSpPr txBox="1">
            <a:spLocks/>
          </p:cNvSpPr>
          <p:nvPr/>
        </p:nvSpPr>
        <p:spPr>
          <a:xfrm>
            <a:off x="404999" y="4782136"/>
            <a:ext cx="7231670" cy="247064"/>
          </a:xfrm>
          <a:prstGeom prst="rect">
            <a:avLst/>
          </a:prstGeom>
        </p:spPr>
        <p:txBody>
          <a:bodyPr vert="horz" lIns="0" tIns="0" rIns="0" bIns="0" rtlCol="0">
            <a:no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675" b="0" i="0" u="none" strike="noStrike" kern="1200" cap="none" spc="0" normalizeH="0" baseline="0" noProof="0" dirty="0">
                <a:ln>
                  <a:noFill/>
                </a:ln>
                <a:solidFill>
                  <a:srgbClr val="000000"/>
                </a:solidFill>
                <a:effectLst/>
                <a:uLnTx/>
                <a:uFillTx/>
                <a:latin typeface="Graphik"/>
                <a:ea typeface="+mn-ea"/>
                <a:cs typeface="+mn-cs"/>
              </a:rPr>
              <a:t>SER1. When thinking of your energy supplier, how much do you agree or disagree with the following statements? Base: All (Spring 2022 n=2,012; Autumn 2022 n=1,586; Winter 2022 n=1,621; Spring 2023 n=1,579, Autumn 2023 n=1,589)</a:t>
            </a:r>
          </a:p>
        </p:txBody>
      </p:sp>
    </p:spTree>
    <p:extLst>
      <p:ext uri="{BB962C8B-B14F-4D97-AF65-F5344CB8AC3E}">
        <p14:creationId xmlns:p14="http://schemas.microsoft.com/office/powerpoint/2010/main" val="13952225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r>
              <a:rPr lang="en-GB" sz="2800" b="1" dirty="0">
                <a:solidFill>
                  <a:schemeClr val="bg1"/>
                </a:solidFill>
                <a:latin typeface="+mj-lt"/>
              </a:rPr>
              <a:t>Workplanning: 2024-25</a:t>
            </a:r>
          </a:p>
        </p:txBody>
      </p:sp>
      <p:sp>
        <p:nvSpPr>
          <p:cNvPr id="3" name="Content Placeholder 2"/>
          <p:cNvSpPr>
            <a:spLocks noGrp="1"/>
          </p:cNvSpPr>
          <p:nvPr>
            <p:ph idx="1"/>
          </p:nvPr>
        </p:nvSpPr>
        <p:spPr>
          <a:xfrm>
            <a:off x="387000" y="1697831"/>
            <a:ext cx="8370000" cy="3216543"/>
          </a:xfrm>
        </p:spPr>
        <p:txBody>
          <a:bodyPr>
            <a:no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marL="0" lvl="0" indent="0">
              <a:lnSpc>
                <a:spcPct val="124000"/>
              </a:lnSpc>
              <a:buNone/>
            </a:pPr>
            <a:r>
              <a:rPr lang="en-GB" sz="1400" dirty="0">
                <a:solidFill>
                  <a:schemeClr val="tx1"/>
                </a:solidFill>
              </a:rPr>
              <a:t>Our workplanning process for 2024-2025 is now underway. Consumer Scotland will consult on its draft workplan in early 2024. Your input would help inform this process and would be greatly welcomed.  In energy, our work will consist of both continuing workstreams and new areas of focus, including:</a:t>
            </a:r>
          </a:p>
          <a:p>
            <a:pPr lvl="1">
              <a:lnSpc>
                <a:spcPct val="124000"/>
              </a:lnSpc>
            </a:pPr>
            <a:r>
              <a:rPr lang="en-GB" sz="1400" dirty="0">
                <a:solidFill>
                  <a:schemeClr val="tx1"/>
                </a:solidFill>
              </a:rPr>
              <a:t>Retail – inc. developing our understanding on the future of retail</a:t>
            </a:r>
          </a:p>
          <a:p>
            <a:pPr lvl="1">
              <a:lnSpc>
                <a:spcPct val="124000"/>
              </a:lnSpc>
            </a:pPr>
            <a:r>
              <a:rPr lang="en-GB" sz="1400" dirty="0">
                <a:solidFill>
                  <a:schemeClr val="tx1"/>
                </a:solidFill>
              </a:rPr>
              <a:t>Affordability – ongoing internal analysis and building on work undertaken in 2023-2024 with disabled people’s organisations</a:t>
            </a:r>
          </a:p>
          <a:p>
            <a:pPr lvl="1">
              <a:lnSpc>
                <a:spcPct val="124000"/>
              </a:lnSpc>
            </a:pPr>
            <a:r>
              <a:rPr lang="en-GB" sz="1400" dirty="0">
                <a:solidFill>
                  <a:schemeClr val="tx1"/>
                </a:solidFill>
              </a:rPr>
              <a:t>Heat networks – preparing for regulation in the sector</a:t>
            </a:r>
          </a:p>
          <a:p>
            <a:pPr lvl="1">
              <a:lnSpc>
                <a:spcPct val="124000"/>
              </a:lnSpc>
            </a:pPr>
            <a:r>
              <a:rPr lang="en-GB" sz="1400" dirty="0">
                <a:solidFill>
                  <a:schemeClr val="tx1"/>
                </a:solidFill>
              </a:rPr>
              <a:t>Infrastructure and non-retail markets – considering how market reform, innovation, and improved whole system co-ordination and planning could maximise the benefits of the transition for consumers in Scotland</a:t>
            </a:r>
          </a:p>
          <a:p>
            <a:pPr lvl="1">
              <a:lnSpc>
                <a:spcPct val="124000"/>
              </a:lnSpc>
            </a:pPr>
            <a:r>
              <a:rPr lang="en-GB" sz="1400" dirty="0">
                <a:solidFill>
                  <a:schemeClr val="tx1"/>
                </a:solidFill>
              </a:rPr>
              <a:t>Low-carbon technologies – research into consumer attitudes</a:t>
            </a:r>
          </a:p>
        </p:txBody>
      </p:sp>
    </p:spTree>
    <p:extLst>
      <p:ext uri="{BB962C8B-B14F-4D97-AF65-F5344CB8AC3E}">
        <p14:creationId xmlns:p14="http://schemas.microsoft.com/office/powerpoint/2010/main" val="41986405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5856" y="1789771"/>
            <a:ext cx="7434329" cy="2007220"/>
          </a:xfrm>
        </p:spPr>
        <p:txBody>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r>
              <a:rPr lang="en-GB" sz="2700" b="1" dirty="0"/>
              <a:t>	</a:t>
            </a:r>
            <a:r>
              <a:rPr lang="en-GB" sz="2800" b="1" dirty="0">
                <a:solidFill>
                  <a:schemeClr val="bg1"/>
                </a:solidFill>
              </a:rPr>
              <a:t>Thank you</a:t>
            </a:r>
            <a:r>
              <a:rPr lang="en-GB" sz="2800" dirty="0">
                <a:solidFill>
                  <a:schemeClr val="bg1"/>
                </a:solidFill>
              </a:rPr>
              <a:t> </a:t>
            </a:r>
            <a:br>
              <a:rPr lang="en-GB" sz="2700" dirty="0"/>
            </a:br>
            <a:br>
              <a:rPr lang="en-GB" sz="2700" dirty="0"/>
            </a:br>
            <a:r>
              <a:rPr lang="en-GB" sz="2700" dirty="0"/>
              <a:t>	</a:t>
            </a:r>
            <a:r>
              <a:rPr lang="en-GB" sz="2800" dirty="0">
                <a:solidFill>
                  <a:schemeClr val="bg1"/>
                </a:solidFill>
              </a:rPr>
              <a:t>Contact: </a:t>
            </a:r>
            <a:br>
              <a:rPr lang="en-GB" sz="2700" dirty="0"/>
            </a:br>
            <a:r>
              <a:rPr lang="en-GB" sz="2700" dirty="0"/>
              <a:t>	</a:t>
            </a:r>
            <a:r>
              <a:rPr lang="en-GB" sz="2700" dirty="0">
                <a:hlinkClick r:id="rId3"/>
              </a:rPr>
              <a:t>michael.obrien@consumer.scot</a:t>
            </a:r>
            <a:r>
              <a:rPr lang="en-GB" sz="2700" dirty="0"/>
              <a:t> </a:t>
            </a:r>
          </a:p>
        </p:txBody>
      </p:sp>
    </p:spTree>
    <p:extLst>
      <p:ext uri="{BB962C8B-B14F-4D97-AF65-F5344CB8AC3E}">
        <p14:creationId xmlns:p14="http://schemas.microsoft.com/office/powerpoint/2010/main" val="11427690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32"/>
          <p:cNvSpPr txBox="1">
            <a:spLocks noGrp="1"/>
          </p:cNvSpPr>
          <p:nvPr>
            <p:ph type="title"/>
          </p:nvPr>
        </p:nvSpPr>
        <p:spPr>
          <a:xfrm>
            <a:off x="868680" y="190402"/>
            <a:ext cx="7406640" cy="857520"/>
          </a:xfrm>
          <a:prstGeom prst="rect">
            <a:avLst/>
          </a:prstGeom>
          <a:noFill/>
          <a:ln>
            <a:noFill/>
          </a:ln>
        </p:spPr>
        <p:txBody>
          <a:bodyPr spcFirstLastPara="1" wrap="square" lIns="82283" tIns="82283" rIns="82283" bIns="82283" anchor="t" anchorCtr="0">
            <a:normAutofit/>
          </a:bodyPr>
          <a:lstStyle/>
          <a:p>
            <a:pPr marL="0" marR="0" lvl="0" indent="0" algn="l" rtl="0">
              <a:lnSpc>
                <a:spcPct val="100000"/>
              </a:lnSpc>
              <a:spcBef>
                <a:spcPts val="0"/>
              </a:spcBef>
              <a:spcAft>
                <a:spcPts val="0"/>
              </a:spcAft>
              <a:buClr>
                <a:srgbClr val="004888"/>
              </a:buClr>
              <a:buSzPts val="1400"/>
              <a:buFont typeface="Open Sans"/>
              <a:buNone/>
            </a:pPr>
            <a:r>
              <a:rPr lang="en-GB" sz="2160"/>
              <a:t>Performance and Operations </a:t>
            </a:r>
            <a:endParaRPr sz="2160" b="1" i="0" u="none" strike="noStrike" cap="none">
              <a:solidFill>
                <a:srgbClr val="004888"/>
              </a:solidFill>
              <a:latin typeface="Open Sans"/>
              <a:ea typeface="Open Sans"/>
              <a:cs typeface="Open Sans"/>
              <a:sym typeface="Open Sans"/>
            </a:endParaRPr>
          </a:p>
        </p:txBody>
      </p:sp>
      <p:sp>
        <p:nvSpPr>
          <p:cNvPr id="146" name="Google Shape;146;p32"/>
          <p:cNvSpPr txBox="1"/>
          <p:nvPr/>
        </p:nvSpPr>
        <p:spPr>
          <a:xfrm>
            <a:off x="953325" y="685125"/>
            <a:ext cx="7645860" cy="4163130"/>
          </a:xfrm>
          <a:prstGeom prst="rect">
            <a:avLst/>
          </a:prstGeom>
          <a:noFill/>
          <a:ln>
            <a:noFill/>
          </a:ln>
        </p:spPr>
        <p:txBody>
          <a:bodyPr spcFirstLastPara="1" wrap="square" lIns="82283" tIns="41130" rIns="82283" bIns="41130" anchor="t" anchorCtr="0">
            <a:noAutofit/>
          </a:bodyPr>
          <a:lstStyle/>
          <a:p>
            <a:pPr marL="0" marR="0" lvl="0" indent="0" algn="l" rtl="0">
              <a:lnSpc>
                <a:spcPct val="130000"/>
              </a:lnSpc>
              <a:spcBef>
                <a:spcPts val="360"/>
              </a:spcBef>
              <a:spcAft>
                <a:spcPts val="0"/>
              </a:spcAft>
              <a:buNone/>
            </a:pPr>
            <a:r>
              <a:rPr lang="en-GB" sz="1620">
                <a:solidFill>
                  <a:srgbClr val="004888"/>
                </a:solidFill>
                <a:latin typeface="Open Sans"/>
                <a:ea typeface="Open Sans"/>
                <a:cs typeface="Open Sans"/>
                <a:sym typeface="Open Sans"/>
              </a:rPr>
              <a:t>Key points from quarter two are:</a:t>
            </a:r>
            <a:endParaRPr sz="1620">
              <a:solidFill>
                <a:srgbClr val="004888"/>
              </a:solidFill>
              <a:latin typeface="Open Sans"/>
              <a:ea typeface="Open Sans"/>
              <a:cs typeface="Open Sans"/>
              <a:sym typeface="Open Sans"/>
            </a:endParaRPr>
          </a:p>
          <a:p>
            <a:pPr marL="0" marR="0" lvl="0" indent="0" algn="l" rtl="0">
              <a:lnSpc>
                <a:spcPct val="130000"/>
              </a:lnSpc>
              <a:spcBef>
                <a:spcPts val="360"/>
              </a:spcBef>
              <a:spcAft>
                <a:spcPts val="0"/>
              </a:spcAft>
              <a:buNone/>
            </a:pPr>
            <a:endParaRPr sz="1620">
              <a:solidFill>
                <a:srgbClr val="004888"/>
              </a:solidFill>
              <a:latin typeface="Open Sans"/>
              <a:ea typeface="Open Sans"/>
              <a:cs typeface="Open Sans"/>
              <a:sym typeface="Open Sans"/>
            </a:endParaRPr>
          </a:p>
          <a:p>
            <a:pPr marL="411480" marR="0" lvl="0" indent="-308610" algn="l" rtl="0">
              <a:lnSpc>
                <a:spcPct val="130000"/>
              </a:lnSpc>
              <a:spcBef>
                <a:spcPts val="360"/>
              </a:spcBef>
              <a:spcAft>
                <a:spcPts val="0"/>
              </a:spcAft>
              <a:buClr>
                <a:srgbClr val="004888"/>
              </a:buClr>
              <a:buSzPts val="1800"/>
              <a:buFont typeface="Open Sans"/>
              <a:buChar char="●"/>
            </a:pPr>
            <a:r>
              <a:rPr lang="en-GB" sz="1620">
                <a:solidFill>
                  <a:srgbClr val="004888"/>
                </a:solidFill>
                <a:latin typeface="Open Sans"/>
                <a:ea typeface="Open Sans"/>
                <a:cs typeface="Open Sans"/>
                <a:sym typeface="Open Sans"/>
              </a:rPr>
              <a:t>Demand for the quarter decreased by </a:t>
            </a:r>
            <a:r>
              <a:rPr lang="en-GB" sz="1620" b="1">
                <a:solidFill>
                  <a:srgbClr val="004888"/>
                </a:solidFill>
                <a:latin typeface="Open Sans"/>
                <a:ea typeface="Open Sans"/>
                <a:cs typeface="Open Sans"/>
                <a:sym typeface="Open Sans"/>
              </a:rPr>
              <a:t>32% </a:t>
            </a:r>
            <a:r>
              <a:rPr lang="en-GB" sz="1620">
                <a:solidFill>
                  <a:srgbClr val="004888"/>
                </a:solidFill>
                <a:latin typeface="Open Sans"/>
                <a:ea typeface="Open Sans"/>
                <a:cs typeface="Open Sans"/>
                <a:sym typeface="Open Sans"/>
              </a:rPr>
              <a:t>compared to quarter 2 2022/23</a:t>
            </a:r>
            <a:endParaRPr sz="1620">
              <a:solidFill>
                <a:srgbClr val="004888"/>
              </a:solidFill>
              <a:latin typeface="Open Sans"/>
              <a:ea typeface="Open Sans"/>
              <a:cs typeface="Open Sans"/>
              <a:sym typeface="Open Sans"/>
            </a:endParaRPr>
          </a:p>
          <a:p>
            <a:pPr marL="411480" marR="0" lvl="0" indent="-308610" algn="l" rtl="0">
              <a:lnSpc>
                <a:spcPct val="130000"/>
              </a:lnSpc>
              <a:spcBef>
                <a:spcPts val="0"/>
              </a:spcBef>
              <a:spcAft>
                <a:spcPts val="0"/>
              </a:spcAft>
              <a:buClr>
                <a:srgbClr val="004888"/>
              </a:buClr>
              <a:buSzPts val="1800"/>
              <a:buFont typeface="Open Sans"/>
              <a:buChar char="●"/>
            </a:pPr>
            <a:r>
              <a:rPr lang="en-GB" sz="1620">
                <a:solidFill>
                  <a:srgbClr val="004888"/>
                </a:solidFill>
                <a:latin typeface="Open Sans"/>
                <a:ea typeface="Open Sans"/>
                <a:cs typeface="Open Sans"/>
                <a:sym typeface="Open Sans"/>
              </a:rPr>
              <a:t>Priority call demand saw a </a:t>
            </a:r>
            <a:r>
              <a:rPr lang="en-GB" sz="1620" b="1">
                <a:solidFill>
                  <a:srgbClr val="004888"/>
                </a:solidFill>
                <a:latin typeface="Open Sans"/>
                <a:ea typeface="Open Sans"/>
                <a:cs typeface="Open Sans"/>
                <a:sym typeface="Open Sans"/>
              </a:rPr>
              <a:t>11%</a:t>
            </a:r>
            <a:r>
              <a:rPr lang="en-GB" sz="1620">
                <a:solidFill>
                  <a:srgbClr val="004888"/>
                </a:solidFill>
                <a:latin typeface="Open Sans"/>
                <a:ea typeface="Open Sans"/>
                <a:cs typeface="Open Sans"/>
                <a:sym typeface="Open Sans"/>
              </a:rPr>
              <a:t> increase over the quarter when compared to the same time period last year</a:t>
            </a:r>
            <a:endParaRPr sz="1620">
              <a:solidFill>
                <a:srgbClr val="004888"/>
              </a:solidFill>
              <a:latin typeface="Open Sans"/>
              <a:ea typeface="Open Sans"/>
              <a:cs typeface="Open Sans"/>
              <a:sym typeface="Open Sans"/>
            </a:endParaRPr>
          </a:p>
          <a:p>
            <a:pPr marL="411480" marR="0" lvl="0" indent="-308610" algn="l" rtl="0">
              <a:lnSpc>
                <a:spcPct val="130000"/>
              </a:lnSpc>
              <a:spcBef>
                <a:spcPts val="0"/>
              </a:spcBef>
              <a:spcAft>
                <a:spcPts val="0"/>
              </a:spcAft>
              <a:buClr>
                <a:srgbClr val="004888"/>
              </a:buClr>
              <a:buSzPts val="1800"/>
              <a:buFont typeface="Open Sans"/>
              <a:buChar char="●"/>
            </a:pPr>
            <a:r>
              <a:rPr lang="en-GB" sz="1620">
                <a:solidFill>
                  <a:srgbClr val="004888"/>
                </a:solidFill>
                <a:latin typeface="Open Sans"/>
                <a:ea typeface="Open Sans"/>
                <a:cs typeface="Open Sans"/>
                <a:sym typeface="Open Sans"/>
              </a:rPr>
              <a:t>Client Satisfaction remained above KPI</a:t>
            </a:r>
            <a:endParaRPr sz="1620">
              <a:solidFill>
                <a:srgbClr val="004888"/>
              </a:solidFill>
              <a:latin typeface="Open Sans"/>
              <a:ea typeface="Open Sans"/>
              <a:cs typeface="Open Sans"/>
              <a:sym typeface="Open Sans"/>
            </a:endParaRPr>
          </a:p>
          <a:p>
            <a:pPr marL="411480" marR="0" lvl="0" indent="-308610" algn="l" rtl="0">
              <a:lnSpc>
                <a:spcPct val="130000"/>
              </a:lnSpc>
              <a:spcBef>
                <a:spcPts val="0"/>
              </a:spcBef>
              <a:spcAft>
                <a:spcPts val="0"/>
              </a:spcAft>
              <a:buClr>
                <a:srgbClr val="004888"/>
              </a:buClr>
              <a:buSzPts val="1800"/>
              <a:buFont typeface="Open Sans"/>
              <a:buChar char="●"/>
            </a:pPr>
            <a:r>
              <a:rPr lang="en-GB" sz="1620">
                <a:solidFill>
                  <a:srgbClr val="004888"/>
                </a:solidFill>
                <a:latin typeface="Open Sans"/>
                <a:ea typeface="Open Sans"/>
                <a:cs typeface="Open Sans"/>
                <a:sym typeface="Open Sans"/>
              </a:rPr>
              <a:t>Overall quality for the service was achieved across the year</a:t>
            </a:r>
            <a:endParaRPr sz="1620">
              <a:solidFill>
                <a:srgbClr val="004888"/>
              </a:solidFill>
              <a:latin typeface="Open Sans"/>
              <a:ea typeface="Open Sans"/>
              <a:cs typeface="Open Sans"/>
              <a:sym typeface="Open Sans"/>
            </a:endParaRPr>
          </a:p>
          <a:p>
            <a:pPr marL="822960" lvl="0" indent="0" algn="l" rtl="0">
              <a:lnSpc>
                <a:spcPct val="130000"/>
              </a:lnSpc>
              <a:spcBef>
                <a:spcPts val="360"/>
              </a:spcBef>
              <a:spcAft>
                <a:spcPts val="0"/>
              </a:spcAft>
              <a:buNone/>
            </a:pPr>
            <a:endParaRPr sz="1620">
              <a:solidFill>
                <a:srgbClr val="004888"/>
              </a:solidFill>
              <a:latin typeface="Open Sans"/>
              <a:ea typeface="Open Sans"/>
              <a:cs typeface="Open Sans"/>
              <a:sym typeface="Open Sans"/>
            </a:endParaRPr>
          </a:p>
          <a:p>
            <a:pPr marL="822960" lvl="0" indent="0" algn="l" rtl="0">
              <a:lnSpc>
                <a:spcPct val="130000"/>
              </a:lnSpc>
              <a:spcBef>
                <a:spcPts val="360"/>
              </a:spcBef>
              <a:spcAft>
                <a:spcPts val="0"/>
              </a:spcAft>
              <a:buNone/>
            </a:pPr>
            <a:endParaRPr sz="1620">
              <a:solidFill>
                <a:srgbClr val="004888"/>
              </a:solidFill>
              <a:latin typeface="Open Sans"/>
              <a:ea typeface="Open Sans"/>
              <a:cs typeface="Open Sans"/>
              <a:sym typeface="Open Sans"/>
            </a:endParaRPr>
          </a:p>
          <a:p>
            <a:pPr marL="822960" lvl="0" indent="0" algn="l" rtl="0">
              <a:lnSpc>
                <a:spcPct val="130000"/>
              </a:lnSpc>
              <a:spcBef>
                <a:spcPts val="360"/>
              </a:spcBef>
              <a:spcAft>
                <a:spcPts val="0"/>
              </a:spcAft>
              <a:buNone/>
            </a:pPr>
            <a:endParaRPr sz="1620">
              <a:solidFill>
                <a:srgbClr val="004888"/>
              </a:solidFill>
              <a:latin typeface="Open Sans"/>
              <a:ea typeface="Open Sans"/>
              <a:cs typeface="Open Sans"/>
              <a:sym typeface="Open Sans"/>
            </a:endParaRPr>
          </a:p>
          <a:p>
            <a:pPr marL="822960" marR="0" lvl="0" indent="0" algn="l" rtl="0">
              <a:lnSpc>
                <a:spcPct val="130000"/>
              </a:lnSpc>
              <a:spcBef>
                <a:spcPts val="360"/>
              </a:spcBef>
              <a:spcAft>
                <a:spcPts val="0"/>
              </a:spcAft>
              <a:buNone/>
            </a:pPr>
            <a:endParaRPr sz="1620">
              <a:solidFill>
                <a:srgbClr val="004888"/>
              </a:solidFill>
              <a:latin typeface="Open Sans"/>
              <a:ea typeface="Open Sans"/>
              <a:cs typeface="Open Sans"/>
              <a:sym typeface="Open Sans"/>
            </a:endParaRPr>
          </a:p>
          <a:p>
            <a:pPr marL="411480" marR="0" lvl="0" indent="0" algn="l" rtl="0">
              <a:lnSpc>
                <a:spcPct val="130000"/>
              </a:lnSpc>
              <a:spcBef>
                <a:spcPts val="360"/>
              </a:spcBef>
              <a:spcAft>
                <a:spcPts val="0"/>
              </a:spcAft>
              <a:buClr>
                <a:srgbClr val="000000"/>
              </a:buClr>
              <a:buSzPts val="1800"/>
              <a:buFont typeface="Arial"/>
              <a:buNone/>
            </a:pPr>
            <a:endParaRPr sz="1620" b="0" i="0" u="none" strike="noStrike" cap="none">
              <a:solidFill>
                <a:srgbClr val="004888"/>
              </a:solidFill>
              <a:latin typeface="Open Sans"/>
              <a:ea typeface="Open Sans"/>
              <a:cs typeface="Open Sans"/>
              <a:sym typeface="Open Sans"/>
            </a:endParaRPr>
          </a:p>
          <a:p>
            <a:pPr marL="0" marR="0" lvl="0" indent="0" algn="l" rtl="0">
              <a:lnSpc>
                <a:spcPct val="130000"/>
              </a:lnSpc>
              <a:spcBef>
                <a:spcPts val="360"/>
              </a:spcBef>
              <a:spcAft>
                <a:spcPts val="0"/>
              </a:spcAft>
              <a:buClr>
                <a:srgbClr val="000000"/>
              </a:buClr>
              <a:buSzPts val="1800"/>
              <a:buFont typeface="Arial"/>
              <a:buNone/>
            </a:pPr>
            <a:endParaRPr sz="1620" b="0" i="0" u="none" strike="noStrike" cap="none">
              <a:solidFill>
                <a:srgbClr val="004888"/>
              </a:solidFill>
              <a:latin typeface="Open Sans"/>
              <a:ea typeface="Open Sans"/>
              <a:cs typeface="Open Sans"/>
              <a:sym typeface="Open Sans"/>
            </a:endParaRPr>
          </a:p>
          <a:p>
            <a:pPr marL="411480" marR="0" lvl="0" indent="0" algn="l" rtl="0">
              <a:lnSpc>
                <a:spcPct val="130000"/>
              </a:lnSpc>
              <a:spcBef>
                <a:spcPts val="360"/>
              </a:spcBef>
              <a:spcAft>
                <a:spcPts val="0"/>
              </a:spcAft>
              <a:buClr>
                <a:srgbClr val="000000"/>
              </a:buClr>
              <a:buSzPts val="1800"/>
              <a:buFont typeface="Arial"/>
              <a:buNone/>
            </a:pPr>
            <a:endParaRPr sz="1620" b="0" i="0" u="none" strike="noStrike" cap="none">
              <a:solidFill>
                <a:srgbClr val="004888"/>
              </a:solidFill>
              <a:latin typeface="Open Sans"/>
              <a:ea typeface="Open Sans"/>
              <a:cs typeface="Open Sans"/>
              <a:sym typeface="Open Sans"/>
            </a:endParaRPr>
          </a:p>
          <a:p>
            <a:pPr marL="0" marR="0" lvl="0" indent="0" algn="l" rtl="0">
              <a:lnSpc>
                <a:spcPct val="130000"/>
              </a:lnSpc>
              <a:spcBef>
                <a:spcPts val="360"/>
              </a:spcBef>
              <a:spcAft>
                <a:spcPts val="0"/>
              </a:spcAft>
              <a:buClr>
                <a:srgbClr val="000000"/>
              </a:buClr>
              <a:buSzPts val="1800"/>
              <a:buFont typeface="Arial"/>
              <a:buNone/>
            </a:pPr>
            <a:endParaRPr sz="1620" b="0" i="0" u="none" strike="noStrike" cap="none">
              <a:solidFill>
                <a:srgbClr val="004888"/>
              </a:solidFill>
              <a:latin typeface="Open Sans"/>
              <a:ea typeface="Open Sans"/>
              <a:cs typeface="Open Sans"/>
              <a:sym typeface="Open Sans"/>
            </a:endParaRPr>
          </a:p>
          <a:p>
            <a:pPr marL="411480" marR="0" lvl="0" indent="0" algn="l" rtl="0">
              <a:lnSpc>
                <a:spcPct val="130000"/>
              </a:lnSpc>
              <a:spcBef>
                <a:spcPts val="360"/>
              </a:spcBef>
              <a:spcAft>
                <a:spcPts val="0"/>
              </a:spcAft>
              <a:buClr>
                <a:srgbClr val="000000"/>
              </a:buClr>
              <a:buSzPts val="1800"/>
              <a:buFont typeface="Arial"/>
              <a:buNone/>
            </a:pPr>
            <a:endParaRPr sz="1620" b="0" i="0" u="none" strike="noStrike" cap="none">
              <a:solidFill>
                <a:srgbClr val="004888"/>
              </a:solidFill>
              <a:latin typeface="Open Sans"/>
              <a:ea typeface="Open Sans"/>
              <a:cs typeface="Open Sans"/>
              <a:sym typeface="Open Sans"/>
            </a:endParaRPr>
          </a:p>
          <a:p>
            <a:pPr marL="0" marR="0" lvl="0" indent="0" algn="l" rtl="0">
              <a:lnSpc>
                <a:spcPct val="100000"/>
              </a:lnSpc>
              <a:spcBef>
                <a:spcPts val="360"/>
              </a:spcBef>
              <a:spcAft>
                <a:spcPts val="0"/>
              </a:spcAft>
              <a:buClr>
                <a:srgbClr val="000000"/>
              </a:buClr>
              <a:buSzPts val="1800"/>
              <a:buFont typeface="Arial"/>
              <a:buNone/>
            </a:pPr>
            <a:endParaRPr sz="1620" b="0" i="0" u="none" strike="noStrike" cap="none">
              <a:solidFill>
                <a:srgbClr val="004888"/>
              </a:solidFill>
              <a:latin typeface="Open Sans"/>
              <a:ea typeface="Open Sans"/>
              <a:cs typeface="Open Sans"/>
              <a:sym typeface="Open Sans"/>
            </a:endParaRPr>
          </a:p>
        </p:txBody>
      </p:sp>
    </p:spTree>
    <p:extLst>
      <p:ext uri="{BB962C8B-B14F-4D97-AF65-F5344CB8AC3E}">
        <p14:creationId xmlns:p14="http://schemas.microsoft.com/office/powerpoint/2010/main" val="33092861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9"/>
          <p:cNvSpPr txBox="1">
            <a:spLocks noGrp="1"/>
          </p:cNvSpPr>
          <p:nvPr>
            <p:ph type="title"/>
          </p:nvPr>
        </p:nvSpPr>
        <p:spPr>
          <a:xfrm>
            <a:off x="180012" y="350425"/>
            <a:ext cx="5424600" cy="2270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Open Sans"/>
              <a:buNone/>
            </a:pPr>
            <a:r>
              <a:rPr lang="en-GB"/>
              <a:t>Energy Team Update</a:t>
            </a:r>
            <a:endParaRPr/>
          </a:p>
        </p:txBody>
      </p:sp>
      <p:sp>
        <p:nvSpPr>
          <p:cNvPr id="74" name="Google Shape;74;p19"/>
          <p:cNvSpPr txBox="1">
            <a:spLocks noGrp="1"/>
          </p:cNvSpPr>
          <p:nvPr>
            <p:ph type="body" idx="1"/>
          </p:nvPr>
        </p:nvSpPr>
        <p:spPr>
          <a:xfrm>
            <a:off x="5775325" y="3924300"/>
            <a:ext cx="3195600" cy="1038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Arial"/>
              <a:buNone/>
            </a:pPr>
            <a:r>
              <a:rPr lang="en-GB"/>
              <a:t>Supplier Liaison Meeting</a:t>
            </a:r>
            <a:endParaRPr/>
          </a:p>
          <a:p>
            <a:pPr marL="0" marR="0" lvl="0" indent="0" algn="l" rtl="0">
              <a:lnSpc>
                <a:spcPct val="100000"/>
              </a:lnSpc>
              <a:spcBef>
                <a:spcPts val="0"/>
              </a:spcBef>
              <a:spcAft>
                <a:spcPts val="0"/>
              </a:spcAft>
              <a:buClr>
                <a:schemeClr val="dk1"/>
              </a:buClr>
              <a:buFont typeface="Arial"/>
              <a:buNone/>
            </a:pPr>
            <a:r>
              <a:rPr lang="en-GB"/>
              <a:t>22nd November 2023</a:t>
            </a:r>
            <a:endParaRPr/>
          </a:p>
        </p:txBody>
      </p:sp>
      <p:pic>
        <p:nvPicPr>
          <p:cNvPr id="75" name="Google Shape;75;p19" descr="Logo_150_A4.png"/>
          <p:cNvPicPr preferRelativeResize="0"/>
          <p:nvPr/>
        </p:nvPicPr>
        <p:blipFill rotWithShape="1">
          <a:blip r:embed="rId3">
            <a:alphaModFix/>
          </a:blip>
          <a:srcRect/>
          <a:stretch/>
        </p:blipFill>
        <p:spPr>
          <a:xfrm>
            <a:off x="304800" y="3486150"/>
            <a:ext cx="1354200" cy="1352400"/>
          </a:xfrm>
          <a:prstGeom prst="rect">
            <a:avLst/>
          </a:prstGeom>
          <a:noFill/>
          <a:ln>
            <a:noFill/>
          </a:ln>
        </p:spPr>
      </p:pic>
    </p:spTree>
    <p:extLst>
      <p:ext uri="{BB962C8B-B14F-4D97-AF65-F5344CB8AC3E}">
        <p14:creationId xmlns:p14="http://schemas.microsoft.com/office/powerpoint/2010/main" val="305311600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20"/>
          <p:cNvSpPr txBox="1">
            <a:spLocks noGrp="1"/>
          </p:cNvSpPr>
          <p:nvPr>
            <p:ph type="body" idx="1"/>
          </p:nvPr>
        </p:nvSpPr>
        <p:spPr>
          <a:xfrm>
            <a:off x="2224775" y="690125"/>
            <a:ext cx="5102400" cy="4098600"/>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600"/>
              </a:spcBef>
              <a:spcAft>
                <a:spcPts val="0"/>
              </a:spcAft>
              <a:buNone/>
            </a:pPr>
            <a:r>
              <a:rPr lang="en-GB" sz="2800" b="1"/>
              <a:t>Contents</a:t>
            </a:r>
            <a:endParaRPr sz="1400"/>
          </a:p>
          <a:p>
            <a:pPr marL="457200" lvl="0" indent="-330200" algn="l" rtl="0">
              <a:lnSpc>
                <a:spcPct val="120000"/>
              </a:lnSpc>
              <a:spcBef>
                <a:spcPts val="600"/>
              </a:spcBef>
              <a:spcAft>
                <a:spcPts val="0"/>
              </a:spcAft>
              <a:buClr>
                <a:schemeClr val="dk1"/>
              </a:buClr>
              <a:buSzPts val="1600"/>
              <a:buAutoNum type="arabicPeriod"/>
            </a:pPr>
            <a:r>
              <a:rPr lang="en-GB" sz="1600"/>
              <a:t>Publications, blogs and consultation responses</a:t>
            </a:r>
            <a:endParaRPr sz="1600"/>
          </a:p>
          <a:p>
            <a:pPr marL="457200" lvl="0" indent="-330200" algn="l" rtl="0">
              <a:lnSpc>
                <a:spcPct val="120000"/>
              </a:lnSpc>
              <a:spcBef>
                <a:spcPts val="600"/>
              </a:spcBef>
              <a:spcAft>
                <a:spcPts val="0"/>
              </a:spcAft>
              <a:buClr>
                <a:schemeClr val="dk1"/>
              </a:buClr>
              <a:buSzPts val="1600"/>
              <a:buAutoNum type="arabicPeriod"/>
            </a:pPr>
            <a:r>
              <a:rPr lang="en-GB" sz="1600"/>
              <a:t>Team updates</a:t>
            </a:r>
            <a:endParaRPr sz="1600"/>
          </a:p>
          <a:p>
            <a:pPr marL="764999" lvl="0" indent="-330200" algn="l" rtl="0">
              <a:lnSpc>
                <a:spcPct val="120000"/>
              </a:lnSpc>
              <a:spcBef>
                <a:spcPts val="600"/>
              </a:spcBef>
              <a:spcAft>
                <a:spcPts val="0"/>
              </a:spcAft>
              <a:buClr>
                <a:schemeClr val="dk1"/>
              </a:buClr>
              <a:buSzPts val="1600"/>
              <a:buChar char="●"/>
            </a:pPr>
            <a:r>
              <a:rPr lang="en-GB" sz="1600"/>
              <a:t>Energy Retail Markets</a:t>
            </a:r>
            <a:endParaRPr sz="1600"/>
          </a:p>
          <a:p>
            <a:pPr marL="764999" lvl="0" indent="-330200" algn="l" rtl="0">
              <a:lnSpc>
                <a:spcPct val="120000"/>
              </a:lnSpc>
              <a:spcBef>
                <a:spcPts val="600"/>
              </a:spcBef>
              <a:spcAft>
                <a:spcPts val="0"/>
              </a:spcAft>
              <a:buClr>
                <a:schemeClr val="dk1"/>
              </a:buClr>
              <a:buSzPts val="1600"/>
              <a:buChar char="●"/>
            </a:pPr>
            <a:r>
              <a:rPr lang="en-GB" sz="1600"/>
              <a:t>Net Zero Homes</a:t>
            </a:r>
            <a:endParaRPr sz="1600"/>
          </a:p>
          <a:p>
            <a:pPr marL="764999" lvl="0" indent="-330200" algn="l" rtl="0">
              <a:lnSpc>
                <a:spcPct val="120000"/>
              </a:lnSpc>
              <a:spcBef>
                <a:spcPts val="600"/>
              </a:spcBef>
              <a:spcAft>
                <a:spcPts val="0"/>
              </a:spcAft>
              <a:buClr>
                <a:schemeClr val="dk1"/>
              </a:buClr>
              <a:buSzPts val="1600"/>
              <a:buChar char="●"/>
            </a:pPr>
            <a:r>
              <a:rPr lang="en-GB" sz="1600"/>
              <a:t>Energy Network and Systems</a:t>
            </a:r>
            <a:endParaRPr sz="1600"/>
          </a:p>
          <a:p>
            <a:pPr marL="0" lvl="0" indent="0" algn="l" rtl="0">
              <a:lnSpc>
                <a:spcPct val="120000"/>
              </a:lnSpc>
              <a:spcBef>
                <a:spcPts val="600"/>
              </a:spcBef>
              <a:spcAft>
                <a:spcPts val="0"/>
              </a:spcAft>
              <a:buNone/>
            </a:pPr>
            <a:endParaRPr sz="1600"/>
          </a:p>
          <a:p>
            <a:pPr marL="0" lvl="0" indent="0" algn="l" rtl="0">
              <a:lnSpc>
                <a:spcPct val="120000"/>
              </a:lnSpc>
              <a:spcBef>
                <a:spcPts val="600"/>
              </a:spcBef>
              <a:spcAft>
                <a:spcPts val="0"/>
              </a:spcAft>
              <a:buNone/>
            </a:pPr>
            <a:endParaRPr sz="1600"/>
          </a:p>
          <a:p>
            <a:pPr marL="0" lvl="0" indent="0" algn="l" rtl="0">
              <a:lnSpc>
                <a:spcPct val="120000"/>
              </a:lnSpc>
              <a:spcBef>
                <a:spcPts val="600"/>
              </a:spcBef>
              <a:spcAft>
                <a:spcPts val="0"/>
              </a:spcAft>
              <a:buNone/>
            </a:pPr>
            <a:endParaRPr sz="1600"/>
          </a:p>
          <a:p>
            <a:pPr marL="0" marR="0" lvl="0" indent="0" algn="l" rtl="0">
              <a:lnSpc>
                <a:spcPct val="120000"/>
              </a:lnSpc>
              <a:spcBef>
                <a:spcPts val="600"/>
              </a:spcBef>
              <a:spcAft>
                <a:spcPts val="0"/>
              </a:spcAft>
              <a:buNone/>
            </a:pPr>
            <a:endParaRPr sz="1600"/>
          </a:p>
          <a:p>
            <a:pPr marL="0" marR="0" lvl="0" indent="0" algn="l" rtl="0">
              <a:lnSpc>
                <a:spcPct val="120000"/>
              </a:lnSpc>
              <a:spcBef>
                <a:spcPts val="600"/>
              </a:spcBef>
              <a:spcAft>
                <a:spcPts val="0"/>
              </a:spcAft>
              <a:buNone/>
            </a:pPr>
            <a:endParaRPr sz="1600"/>
          </a:p>
        </p:txBody>
      </p:sp>
      <p:pic>
        <p:nvPicPr>
          <p:cNvPr id="82" name="Google Shape;82;p20" descr="Logo_150_A4.png"/>
          <p:cNvPicPr preferRelativeResize="0"/>
          <p:nvPr/>
        </p:nvPicPr>
        <p:blipFill rotWithShape="1">
          <a:blip r:embed="rId3">
            <a:alphaModFix/>
          </a:blip>
          <a:srcRect/>
          <a:stretch/>
        </p:blipFill>
        <p:spPr>
          <a:xfrm>
            <a:off x="7794550" y="96000"/>
            <a:ext cx="1203000" cy="1201200"/>
          </a:xfrm>
          <a:prstGeom prst="rect">
            <a:avLst/>
          </a:prstGeom>
          <a:noFill/>
          <a:ln>
            <a:noFill/>
          </a:ln>
        </p:spPr>
      </p:pic>
    </p:spTree>
    <p:extLst>
      <p:ext uri="{BB962C8B-B14F-4D97-AF65-F5344CB8AC3E}">
        <p14:creationId xmlns:p14="http://schemas.microsoft.com/office/powerpoint/2010/main" val="109919075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21"/>
          <p:cNvSpPr txBox="1">
            <a:spLocks noGrp="1"/>
          </p:cNvSpPr>
          <p:nvPr>
            <p:ph type="title"/>
          </p:nvPr>
        </p:nvSpPr>
        <p:spPr>
          <a:xfrm>
            <a:off x="180012" y="180000"/>
            <a:ext cx="8229600" cy="857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Font typeface="Open Sans"/>
              <a:buNone/>
            </a:pPr>
            <a:r>
              <a:rPr lang="en-GB" sz="2800"/>
              <a:t>Recent publications</a:t>
            </a:r>
            <a:endParaRPr sz="2800"/>
          </a:p>
        </p:txBody>
      </p:sp>
      <p:pic>
        <p:nvPicPr>
          <p:cNvPr id="89" name="Google Shape;89;p21"/>
          <p:cNvPicPr preferRelativeResize="0"/>
          <p:nvPr/>
        </p:nvPicPr>
        <p:blipFill>
          <a:blip r:embed="rId3">
            <a:alphaModFix/>
          </a:blip>
          <a:stretch>
            <a:fillRect/>
          </a:stretch>
        </p:blipFill>
        <p:spPr>
          <a:xfrm>
            <a:off x="7465325" y="3225175"/>
            <a:ext cx="1299351" cy="1436073"/>
          </a:xfrm>
          <a:prstGeom prst="rect">
            <a:avLst/>
          </a:prstGeom>
          <a:noFill/>
          <a:ln>
            <a:noFill/>
          </a:ln>
        </p:spPr>
      </p:pic>
      <p:sp>
        <p:nvSpPr>
          <p:cNvPr id="90" name="Google Shape;90;p21"/>
          <p:cNvSpPr txBox="1"/>
          <p:nvPr/>
        </p:nvSpPr>
        <p:spPr>
          <a:xfrm>
            <a:off x="180000" y="857550"/>
            <a:ext cx="7962600" cy="2093100"/>
          </a:xfrm>
          <a:prstGeom prst="rect">
            <a:avLst/>
          </a:prstGeom>
          <a:noFill/>
          <a:ln>
            <a:noFill/>
          </a:ln>
        </p:spPr>
        <p:txBody>
          <a:bodyPr spcFirstLastPara="1" wrap="square" lIns="91425" tIns="91425" rIns="91425" bIns="91425" anchor="t" anchorCtr="0">
            <a:noAutofit/>
          </a:bodyPr>
          <a:lstStyle/>
          <a:p>
            <a:pPr marL="0" lvl="0" indent="0" algn="l" rtl="0">
              <a:spcBef>
                <a:spcPts val="1000"/>
              </a:spcBef>
              <a:spcAft>
                <a:spcPts val="0"/>
              </a:spcAft>
              <a:buNone/>
            </a:pPr>
            <a:r>
              <a:rPr lang="en-GB" sz="1800" u="sng">
                <a:solidFill>
                  <a:schemeClr val="dk1"/>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Heat GB: Calculating the network costs for low carbon heating</a:t>
            </a:r>
            <a:endParaRPr sz="1800">
              <a:solidFill>
                <a:schemeClr val="dk1"/>
              </a:solidFill>
              <a:latin typeface="Open Sans"/>
              <a:ea typeface="Open Sans"/>
              <a:cs typeface="Open Sans"/>
              <a:sym typeface="Open Sans"/>
            </a:endParaRPr>
          </a:p>
          <a:p>
            <a:pPr marL="0" lvl="0" indent="0" algn="l" rtl="0">
              <a:spcBef>
                <a:spcPts val="1600"/>
              </a:spcBef>
              <a:spcAft>
                <a:spcPts val="0"/>
              </a:spcAft>
              <a:buNone/>
            </a:pPr>
            <a:r>
              <a:rPr lang="en-GB" sz="1800" u="sng">
                <a:solidFill>
                  <a:schemeClr val="dk1"/>
                </a:solidFill>
                <a:latin typeface="Open Sans"/>
                <a:ea typeface="Open Sans"/>
                <a:cs typeface="Open Sans"/>
                <a:sym typeface="Open Sans"/>
                <a:hlinkClick r:id="rId5">
                  <a:extLst>
                    <a:ext uri="{A12FA001-AC4F-418D-AE19-62706E023703}">
                      <ahyp:hlinkClr xmlns:ahyp="http://schemas.microsoft.com/office/drawing/2018/hyperlinkcolor" val="tx"/>
                    </a:ext>
                  </a:extLst>
                </a:hlinkClick>
              </a:rPr>
              <a:t>Balancing Act: The implications of transferring policy levies from electricity to gas bills</a:t>
            </a:r>
            <a:endParaRPr sz="1800">
              <a:solidFill>
                <a:schemeClr val="dk1"/>
              </a:solidFill>
              <a:latin typeface="Open Sans"/>
              <a:ea typeface="Open Sans"/>
              <a:cs typeface="Open Sans"/>
              <a:sym typeface="Open Sans"/>
            </a:endParaRPr>
          </a:p>
          <a:p>
            <a:pPr marL="0" lvl="0" indent="0" algn="l" rtl="0">
              <a:spcBef>
                <a:spcPts val="1600"/>
              </a:spcBef>
              <a:spcAft>
                <a:spcPts val="0"/>
              </a:spcAft>
              <a:buNone/>
            </a:pPr>
            <a:r>
              <a:rPr lang="en-GB" sz="1800" u="sng">
                <a:solidFill>
                  <a:schemeClr val="dk1"/>
                </a:solidFill>
                <a:latin typeface="Open Sans"/>
                <a:ea typeface="Open Sans"/>
                <a:cs typeface="Open Sans"/>
                <a:sym typeface="Open Sans"/>
                <a:hlinkClick r:id="rId6">
                  <a:extLst>
                    <a:ext uri="{A12FA001-AC4F-418D-AE19-62706E023703}">
                      <ahyp:hlinkClr xmlns:ahyp="http://schemas.microsoft.com/office/drawing/2018/hyperlinkcolor" val="tx"/>
                    </a:ext>
                  </a:extLst>
                </a:hlinkClick>
              </a:rPr>
              <a:t>Citizens Advice joint letter to Secretary of State for Energy Security and Net Zero on heat pump adoption</a:t>
            </a:r>
            <a:endParaRPr sz="1800">
              <a:solidFill>
                <a:schemeClr val="dk1"/>
              </a:solidFill>
              <a:latin typeface="Open Sans"/>
              <a:ea typeface="Open Sans"/>
              <a:cs typeface="Open Sans"/>
              <a:sym typeface="Open Sans"/>
            </a:endParaRPr>
          </a:p>
          <a:p>
            <a:pPr marL="0" lvl="0" indent="0" algn="l" rtl="0">
              <a:spcBef>
                <a:spcPts val="1600"/>
              </a:spcBef>
              <a:spcAft>
                <a:spcPts val="0"/>
              </a:spcAft>
              <a:buNone/>
            </a:pPr>
            <a:endParaRPr sz="1800">
              <a:solidFill>
                <a:srgbClr val="004B88"/>
              </a:solidFill>
              <a:latin typeface="Open Sans"/>
              <a:ea typeface="Open Sans"/>
              <a:cs typeface="Open Sans"/>
              <a:sym typeface="Open Sans"/>
            </a:endParaRPr>
          </a:p>
          <a:p>
            <a:pPr marL="0" lvl="0" indent="0" algn="l" rtl="0">
              <a:spcBef>
                <a:spcPts val="1600"/>
              </a:spcBef>
              <a:spcAft>
                <a:spcPts val="0"/>
              </a:spcAft>
              <a:buNone/>
            </a:pPr>
            <a:endParaRPr sz="1800">
              <a:solidFill>
                <a:srgbClr val="004B88"/>
              </a:solidFill>
              <a:latin typeface="Open Sans"/>
              <a:ea typeface="Open Sans"/>
              <a:cs typeface="Open Sans"/>
              <a:sym typeface="Open Sans"/>
            </a:endParaRPr>
          </a:p>
          <a:p>
            <a:pPr marL="0" lvl="0" indent="0" algn="l" rtl="0">
              <a:spcBef>
                <a:spcPts val="1600"/>
              </a:spcBef>
              <a:spcAft>
                <a:spcPts val="1600"/>
              </a:spcAft>
              <a:buNone/>
            </a:pPr>
            <a:endParaRPr sz="1800">
              <a:solidFill>
                <a:schemeClr val="dk2"/>
              </a:solidFill>
              <a:latin typeface="Open Sans"/>
              <a:ea typeface="Open Sans"/>
              <a:cs typeface="Open Sans"/>
              <a:sym typeface="Open Sans"/>
            </a:endParaRPr>
          </a:p>
        </p:txBody>
      </p:sp>
    </p:spTree>
    <p:extLst>
      <p:ext uri="{BB962C8B-B14F-4D97-AF65-F5344CB8AC3E}">
        <p14:creationId xmlns:p14="http://schemas.microsoft.com/office/powerpoint/2010/main" val="239722205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22"/>
          <p:cNvSpPr txBox="1">
            <a:spLocks noGrp="1"/>
          </p:cNvSpPr>
          <p:nvPr>
            <p:ph type="title"/>
          </p:nvPr>
        </p:nvSpPr>
        <p:spPr>
          <a:xfrm>
            <a:off x="180000" y="318175"/>
            <a:ext cx="8264100" cy="4769700"/>
          </a:xfrm>
          <a:prstGeom prst="rect">
            <a:avLst/>
          </a:prstGeom>
        </p:spPr>
        <p:txBody>
          <a:bodyPr spcFirstLastPara="1" wrap="square" lIns="91425" tIns="91425" rIns="91425" bIns="91425" anchor="t" anchorCtr="0">
            <a:noAutofit/>
          </a:bodyPr>
          <a:lstStyle/>
          <a:p>
            <a:pPr marL="0" lvl="0" indent="0" algn="l" rtl="0">
              <a:lnSpc>
                <a:spcPct val="120000"/>
              </a:lnSpc>
              <a:spcBef>
                <a:spcPts val="1000"/>
              </a:spcBef>
              <a:spcAft>
                <a:spcPts val="0"/>
              </a:spcAft>
              <a:buNone/>
            </a:pPr>
            <a:r>
              <a:rPr lang="en-GB" sz="2800" dirty="0">
                <a:solidFill>
                  <a:srgbClr val="004B88"/>
                </a:solidFill>
              </a:rPr>
              <a:t>Recent Blogs</a:t>
            </a:r>
            <a:endParaRPr sz="1600" b="0" dirty="0"/>
          </a:p>
          <a:p>
            <a:pPr marL="457200" lvl="0" indent="-342900" algn="l" rtl="0">
              <a:lnSpc>
                <a:spcPct val="150000"/>
              </a:lnSpc>
              <a:spcBef>
                <a:spcPts val="1000"/>
              </a:spcBef>
              <a:spcAft>
                <a:spcPts val="0"/>
              </a:spcAft>
              <a:buClr>
                <a:schemeClr val="dk1"/>
              </a:buClr>
              <a:buSzPts val="1800"/>
              <a:buChar char="●"/>
            </a:pPr>
            <a:r>
              <a:rPr lang="en-GB" sz="1800" b="0" u="sng" dirty="0">
                <a:solidFill>
                  <a:schemeClr val="tx1"/>
                </a:solidFill>
                <a:hlinkClick r:id="rId3">
                  <a:extLst>
                    <a:ext uri="{A12FA001-AC4F-418D-AE19-62706E023703}">
                      <ahyp:hlinkClr xmlns:ahyp="http://schemas.microsoft.com/office/drawing/2018/hyperlinkcolor" val="tx"/>
                    </a:ext>
                  </a:extLst>
                </a:hlinkClick>
              </a:rPr>
              <a:t>Small businesses fearful for the future as debt crisis mount</a:t>
            </a:r>
            <a:endParaRPr sz="1800" b="0" dirty="0">
              <a:solidFill>
                <a:schemeClr val="tx1"/>
              </a:solidFill>
            </a:endParaRPr>
          </a:p>
          <a:p>
            <a:pPr marL="457200" lvl="0" indent="-342900" algn="l" rtl="0">
              <a:lnSpc>
                <a:spcPct val="150000"/>
              </a:lnSpc>
              <a:spcBef>
                <a:spcPts val="0"/>
              </a:spcBef>
              <a:spcAft>
                <a:spcPts val="0"/>
              </a:spcAft>
              <a:buClr>
                <a:schemeClr val="dk1"/>
              </a:buClr>
              <a:buSzPts val="1800"/>
              <a:buChar char="●"/>
            </a:pPr>
            <a:r>
              <a:rPr lang="en-GB" sz="1800" b="0" u="sng" dirty="0">
                <a:solidFill>
                  <a:schemeClr val="tx1"/>
                </a:solidFill>
                <a:hlinkClick r:id="rId4">
                  <a:extLst>
                    <a:ext uri="{A12FA001-AC4F-418D-AE19-62706E023703}">
                      <ahyp:hlinkClr xmlns:ahyp="http://schemas.microsoft.com/office/drawing/2018/hyperlinkcolor" val="tx"/>
                    </a:ext>
                  </a:extLst>
                </a:hlinkClick>
              </a:rPr>
              <a:t>The rising tide of energy debt</a:t>
            </a:r>
            <a:endParaRPr sz="1800" b="0" dirty="0">
              <a:solidFill>
                <a:schemeClr val="tx1"/>
              </a:solidFill>
            </a:endParaRPr>
          </a:p>
          <a:p>
            <a:pPr marL="457200" lvl="0" indent="-342900" algn="l" rtl="0">
              <a:lnSpc>
                <a:spcPct val="150000"/>
              </a:lnSpc>
              <a:spcBef>
                <a:spcPts val="0"/>
              </a:spcBef>
              <a:spcAft>
                <a:spcPts val="0"/>
              </a:spcAft>
              <a:buClr>
                <a:schemeClr val="dk1"/>
              </a:buClr>
              <a:buSzPts val="1800"/>
              <a:buChar char="●"/>
            </a:pPr>
            <a:r>
              <a:rPr lang="en-GB" sz="1800" b="0" u="sng" dirty="0">
                <a:solidFill>
                  <a:schemeClr val="tx1"/>
                </a:solidFill>
                <a:hlinkClick r:id="rId5">
                  <a:extLst>
                    <a:ext uri="{A12FA001-AC4F-418D-AE19-62706E023703}">
                      <ahyp:hlinkClr xmlns:ahyp="http://schemas.microsoft.com/office/drawing/2018/hyperlinkcolor" val="tx"/>
                    </a:ext>
                  </a:extLst>
                </a:hlinkClick>
              </a:rPr>
              <a:t>Are you in energy debt? Speak, seek, save</a:t>
            </a:r>
            <a:endParaRPr sz="1800" b="0" dirty="0">
              <a:solidFill>
                <a:schemeClr val="tx1"/>
              </a:solidFill>
            </a:endParaRPr>
          </a:p>
          <a:p>
            <a:pPr marL="457200" lvl="0" indent="-342900" algn="l" rtl="0">
              <a:lnSpc>
                <a:spcPct val="150000"/>
              </a:lnSpc>
              <a:spcBef>
                <a:spcPts val="0"/>
              </a:spcBef>
              <a:spcAft>
                <a:spcPts val="0"/>
              </a:spcAft>
              <a:buClr>
                <a:schemeClr val="dk1"/>
              </a:buClr>
              <a:buSzPts val="1800"/>
              <a:buChar char="●"/>
            </a:pPr>
            <a:r>
              <a:rPr lang="en-GB" sz="1800" b="0" u="sng" dirty="0">
                <a:solidFill>
                  <a:schemeClr val="tx1"/>
                </a:solidFill>
                <a:hlinkClick r:id="rId6">
                  <a:extLst>
                    <a:ext uri="{A12FA001-AC4F-418D-AE19-62706E023703}">
                      <ahyp:hlinkClr xmlns:ahyp="http://schemas.microsoft.com/office/drawing/2018/hyperlinkcolor" val="tx"/>
                    </a:ext>
                  </a:extLst>
                </a:hlinkClick>
              </a:rPr>
              <a:t>Who wants energy efficiency measures?</a:t>
            </a:r>
            <a:endParaRPr sz="1800" b="0" dirty="0">
              <a:solidFill>
                <a:schemeClr val="tx1"/>
              </a:solidFill>
            </a:endParaRPr>
          </a:p>
          <a:p>
            <a:pPr marL="457200" lvl="0" indent="-342900" algn="l" rtl="0">
              <a:lnSpc>
                <a:spcPct val="150000"/>
              </a:lnSpc>
              <a:spcBef>
                <a:spcPts val="0"/>
              </a:spcBef>
              <a:spcAft>
                <a:spcPts val="0"/>
              </a:spcAft>
              <a:buClr>
                <a:schemeClr val="dk1"/>
              </a:buClr>
              <a:buSzPts val="1800"/>
              <a:buChar char="●"/>
            </a:pPr>
            <a:r>
              <a:rPr lang="en-GB" sz="1800" b="0" u="sng" dirty="0">
                <a:solidFill>
                  <a:schemeClr val="tx1"/>
                </a:solidFill>
                <a:hlinkClick r:id="rId7">
                  <a:extLst>
                    <a:ext uri="{A12FA001-AC4F-418D-AE19-62706E023703}">
                      <ahyp:hlinkClr xmlns:ahyp="http://schemas.microsoft.com/office/drawing/2018/hyperlinkcolor" val="tx"/>
                    </a:ext>
                  </a:extLst>
                </a:hlinkClick>
              </a:rPr>
              <a:t>Why decisions on heat could cut the cost of net zero</a:t>
            </a:r>
            <a:endParaRPr sz="1800" b="0" dirty="0">
              <a:solidFill>
                <a:schemeClr val="tx1"/>
              </a:solidFill>
            </a:endParaRPr>
          </a:p>
          <a:p>
            <a:pPr marL="457200" lvl="0" indent="-342900" algn="l" rtl="0">
              <a:lnSpc>
                <a:spcPct val="150000"/>
              </a:lnSpc>
              <a:spcBef>
                <a:spcPts val="0"/>
              </a:spcBef>
              <a:spcAft>
                <a:spcPts val="0"/>
              </a:spcAft>
              <a:buClr>
                <a:schemeClr val="dk1"/>
              </a:buClr>
              <a:buSzPts val="1800"/>
              <a:buChar char="●"/>
            </a:pPr>
            <a:r>
              <a:rPr lang="en-GB" sz="1800" b="0" u="sng" dirty="0">
                <a:solidFill>
                  <a:schemeClr val="tx1"/>
                </a:solidFill>
                <a:hlinkClick r:id="rId8">
                  <a:extLst>
                    <a:ext uri="{A12FA001-AC4F-418D-AE19-62706E023703}">
                      <ahyp:hlinkClr xmlns:ahyp="http://schemas.microsoft.com/office/drawing/2018/hyperlinkcolor" val="tx"/>
                    </a:ext>
                  </a:extLst>
                </a:hlinkClick>
              </a:rPr>
              <a:t>Why delaying action on net zero will cost consumers</a:t>
            </a:r>
            <a:endParaRPr sz="1800" b="0" dirty="0">
              <a:solidFill>
                <a:schemeClr val="tx1"/>
              </a:solidFill>
            </a:endParaRPr>
          </a:p>
          <a:p>
            <a:pPr marL="457200" lvl="0" indent="-342900" algn="l" rtl="0">
              <a:lnSpc>
                <a:spcPct val="150000"/>
              </a:lnSpc>
              <a:spcBef>
                <a:spcPts val="0"/>
              </a:spcBef>
              <a:spcAft>
                <a:spcPts val="0"/>
              </a:spcAft>
              <a:buClr>
                <a:schemeClr val="dk1"/>
              </a:buClr>
              <a:buSzPts val="1800"/>
              <a:buChar char="●"/>
            </a:pPr>
            <a:r>
              <a:rPr lang="en-GB" sz="1800" b="0" u="sng" dirty="0">
                <a:solidFill>
                  <a:schemeClr val="tx1"/>
                </a:solidFill>
                <a:hlinkClick r:id="rId9">
                  <a:extLst>
                    <a:ext uri="{A12FA001-AC4F-418D-AE19-62706E023703}">
                      <ahyp:hlinkClr xmlns:ahyp="http://schemas.microsoft.com/office/drawing/2018/hyperlinkcolor" val="tx"/>
                    </a:ext>
                  </a:extLst>
                </a:hlinkClick>
              </a:rPr>
              <a:t>The crisis isn’t getting better — and for housing it’s getting worse</a:t>
            </a:r>
            <a:endParaRPr sz="1800" b="0" dirty="0">
              <a:solidFill>
                <a:schemeClr val="tx1"/>
              </a:solidFill>
            </a:endParaRPr>
          </a:p>
          <a:p>
            <a:pPr marL="457200" lvl="0" indent="-342900" algn="l" rtl="0">
              <a:lnSpc>
                <a:spcPct val="150000"/>
              </a:lnSpc>
              <a:spcBef>
                <a:spcPts val="0"/>
              </a:spcBef>
              <a:spcAft>
                <a:spcPts val="0"/>
              </a:spcAft>
              <a:buClr>
                <a:schemeClr val="dk1"/>
              </a:buClr>
              <a:buSzPts val="1800"/>
              <a:buChar char="●"/>
            </a:pPr>
            <a:r>
              <a:rPr lang="en-GB" sz="1800" b="0" u="sng" dirty="0">
                <a:solidFill>
                  <a:schemeClr val="tx1"/>
                </a:solidFill>
                <a:hlinkClick r:id="rId10">
                  <a:extLst>
                    <a:ext uri="{A12FA001-AC4F-418D-AE19-62706E023703}">
                      <ahyp:hlinkClr xmlns:ahyp="http://schemas.microsoft.com/office/drawing/2018/hyperlinkcolor" val="tx"/>
                    </a:ext>
                  </a:extLst>
                </a:hlinkClick>
              </a:rPr>
              <a:t>New house, new energy bills</a:t>
            </a:r>
            <a:endParaRPr sz="1800" b="0" dirty="0">
              <a:solidFill>
                <a:schemeClr val="tx1"/>
              </a:solidFill>
            </a:endParaRPr>
          </a:p>
          <a:p>
            <a:pPr marL="457200" lvl="0" indent="-342900" algn="l" rtl="0">
              <a:lnSpc>
                <a:spcPct val="150000"/>
              </a:lnSpc>
              <a:spcBef>
                <a:spcPts val="0"/>
              </a:spcBef>
              <a:spcAft>
                <a:spcPts val="0"/>
              </a:spcAft>
              <a:buClr>
                <a:schemeClr val="dk1"/>
              </a:buClr>
              <a:buSzPts val="1800"/>
              <a:buChar char="●"/>
            </a:pPr>
            <a:r>
              <a:rPr lang="en-GB" sz="1800" b="0" u="sng" dirty="0">
                <a:solidFill>
                  <a:schemeClr val="tx1"/>
                </a:solidFill>
                <a:hlinkClick r:id="rId11">
                  <a:extLst>
                    <a:ext uri="{A12FA001-AC4F-418D-AE19-62706E023703}">
                      <ahyp:hlinkClr xmlns:ahyp="http://schemas.microsoft.com/office/drawing/2018/hyperlinkcolor" val="tx"/>
                    </a:ext>
                  </a:extLst>
                </a:hlinkClick>
              </a:rPr>
              <a:t>Don’t let bill sharing heat up</a:t>
            </a:r>
            <a:endParaRPr sz="1800" b="0" dirty="0">
              <a:solidFill>
                <a:schemeClr val="tx1"/>
              </a:solidFill>
            </a:endParaRPr>
          </a:p>
          <a:p>
            <a:pPr marL="0" lvl="0" indent="0" algn="l" rtl="0">
              <a:lnSpc>
                <a:spcPct val="150000"/>
              </a:lnSpc>
              <a:spcBef>
                <a:spcPts val="1000"/>
              </a:spcBef>
              <a:spcAft>
                <a:spcPts val="0"/>
              </a:spcAft>
              <a:buNone/>
            </a:pPr>
            <a:endParaRPr sz="1600" b="0" dirty="0">
              <a:solidFill>
                <a:srgbClr val="004B88"/>
              </a:solidFill>
            </a:endParaRPr>
          </a:p>
          <a:p>
            <a:pPr marL="0" lvl="0" indent="0" algn="l" rtl="0">
              <a:lnSpc>
                <a:spcPct val="120000"/>
              </a:lnSpc>
              <a:spcBef>
                <a:spcPts val="600"/>
              </a:spcBef>
              <a:spcAft>
                <a:spcPts val="0"/>
              </a:spcAft>
              <a:buNone/>
            </a:pPr>
            <a:endParaRPr sz="2800" dirty="0"/>
          </a:p>
        </p:txBody>
      </p:sp>
    </p:spTree>
    <p:extLst>
      <p:ext uri="{BB962C8B-B14F-4D97-AF65-F5344CB8AC3E}">
        <p14:creationId xmlns:p14="http://schemas.microsoft.com/office/powerpoint/2010/main" val="371439713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23"/>
          <p:cNvSpPr txBox="1">
            <a:spLocks noGrp="1"/>
          </p:cNvSpPr>
          <p:nvPr>
            <p:ph type="title"/>
          </p:nvPr>
        </p:nvSpPr>
        <p:spPr>
          <a:xfrm>
            <a:off x="272125" y="506625"/>
            <a:ext cx="8264100" cy="4456800"/>
          </a:xfrm>
          <a:prstGeom prst="rect">
            <a:avLst/>
          </a:prstGeom>
        </p:spPr>
        <p:txBody>
          <a:bodyPr spcFirstLastPara="1" wrap="square" lIns="91425" tIns="91425" rIns="91425" bIns="91425" anchor="ctr" anchorCtr="0">
            <a:noAutofit/>
          </a:bodyPr>
          <a:lstStyle/>
          <a:p>
            <a:pPr marL="0" lvl="0" indent="0" algn="l" rtl="0">
              <a:lnSpc>
                <a:spcPct val="120000"/>
              </a:lnSpc>
              <a:spcBef>
                <a:spcPts val="1000"/>
              </a:spcBef>
              <a:spcAft>
                <a:spcPts val="0"/>
              </a:spcAft>
              <a:buNone/>
            </a:pPr>
            <a:r>
              <a:rPr lang="en-GB" sz="2800">
                <a:solidFill>
                  <a:srgbClr val="004B88"/>
                </a:solidFill>
              </a:rPr>
              <a:t>Consultation Responses</a:t>
            </a:r>
            <a:endParaRPr sz="2800">
              <a:solidFill>
                <a:srgbClr val="004B88"/>
              </a:solidFill>
            </a:endParaRPr>
          </a:p>
          <a:p>
            <a:pPr marL="457200" lvl="0" indent="-330200" algn="l" rtl="0">
              <a:lnSpc>
                <a:spcPct val="120000"/>
              </a:lnSpc>
              <a:spcBef>
                <a:spcPts val="1000"/>
              </a:spcBef>
              <a:spcAft>
                <a:spcPts val="0"/>
              </a:spcAft>
              <a:buClr>
                <a:srgbClr val="004B88"/>
              </a:buClr>
              <a:buSzPts val="1600"/>
              <a:buChar char="●"/>
            </a:pPr>
            <a:r>
              <a:rPr lang="en-GB" sz="1600" b="0">
                <a:solidFill>
                  <a:srgbClr val="004B88"/>
                </a:solidFill>
              </a:rPr>
              <a:t>We have responded to </a:t>
            </a:r>
            <a:r>
              <a:rPr lang="en-GB" sz="1600" b="0" u="sng">
                <a:solidFill>
                  <a:srgbClr val="004B88"/>
                </a:solidFill>
                <a:hlinkClick r:id="rId3">
                  <a:extLst>
                    <a:ext uri="{A12FA001-AC4F-418D-AE19-62706E023703}">
                      <ahyp:hlinkClr xmlns:ahyp="http://schemas.microsoft.com/office/drawing/2018/hyperlinkcolor" val="tx"/>
                    </a:ext>
                  </a:extLst>
                </a:hlinkClick>
              </a:rPr>
              <a:t>the DESNZ and Ofgem consultation on heat networks regulation (consumer protection)</a:t>
            </a:r>
            <a:r>
              <a:rPr lang="en-GB" sz="1600" b="0">
                <a:solidFill>
                  <a:srgbClr val="004B88"/>
                </a:solidFill>
              </a:rPr>
              <a:t>, </a:t>
            </a:r>
            <a:r>
              <a:rPr lang="en-GB" sz="1600" b="0" u="sng">
                <a:solidFill>
                  <a:srgbClr val="004B88"/>
                </a:solidFill>
                <a:hlinkClick r:id="rId4">
                  <a:extLst>
                    <a:ext uri="{A12FA001-AC4F-418D-AE19-62706E023703}">
                      <ahyp:hlinkClr xmlns:ahyp="http://schemas.microsoft.com/office/drawing/2018/hyperlinkcolor" val="tx"/>
                    </a:ext>
                  </a:extLst>
                </a:hlinkClick>
              </a:rPr>
              <a:t>Ofgem’s consultation on its approach to reviewing the wholesale costs allowed for in the price cap</a:t>
            </a:r>
            <a:r>
              <a:rPr lang="en-GB" sz="1600" b="0">
                <a:solidFill>
                  <a:srgbClr val="004B88"/>
                </a:solidFill>
              </a:rPr>
              <a:t> and </a:t>
            </a:r>
            <a:r>
              <a:rPr lang="en-GB" sz="1600" b="0" u="sng">
                <a:solidFill>
                  <a:srgbClr val="004B88"/>
                </a:solidFill>
                <a:hlinkClick r:id="rId5">
                  <a:extLst>
                    <a:ext uri="{A12FA001-AC4F-418D-AE19-62706E023703}">
                      <ahyp:hlinkClr xmlns:ahyp="http://schemas.microsoft.com/office/drawing/2018/hyperlinkcolor" val="tx"/>
                    </a:ext>
                  </a:extLst>
                </a:hlinkClick>
              </a:rPr>
              <a:t>Citizens Advice response to the DESNZ consultation on proposed amendments to the Boiler Upgrade Scheme</a:t>
            </a:r>
            <a:r>
              <a:rPr lang="en-GB" sz="1600" b="0">
                <a:solidFill>
                  <a:srgbClr val="004B88"/>
                </a:solidFill>
              </a:rPr>
              <a:t>. </a:t>
            </a:r>
            <a:endParaRPr sz="1600" b="0">
              <a:solidFill>
                <a:srgbClr val="004B88"/>
              </a:solidFill>
            </a:endParaRPr>
          </a:p>
          <a:p>
            <a:pPr marL="457200" lvl="0" indent="-330200" algn="l" rtl="0">
              <a:lnSpc>
                <a:spcPct val="120000"/>
              </a:lnSpc>
              <a:spcBef>
                <a:spcPts val="1000"/>
              </a:spcBef>
              <a:spcAft>
                <a:spcPts val="0"/>
              </a:spcAft>
              <a:buClr>
                <a:srgbClr val="004B88"/>
              </a:buClr>
              <a:buSzPts val="1600"/>
              <a:buChar char="●"/>
            </a:pPr>
            <a:r>
              <a:rPr lang="en-GB" sz="1600" b="0">
                <a:solidFill>
                  <a:srgbClr val="004B88"/>
                </a:solidFill>
              </a:rPr>
              <a:t>We have also responded to the </a:t>
            </a:r>
            <a:r>
              <a:rPr lang="en-GB" sz="1600" b="0" u="sng">
                <a:solidFill>
                  <a:srgbClr val="004B88"/>
                </a:solidFill>
                <a:hlinkClick r:id="rId6">
                  <a:extLst>
                    <a:ext uri="{A12FA001-AC4F-418D-AE19-62706E023703}">
                      <ahyp:hlinkClr xmlns:ahyp="http://schemas.microsoft.com/office/drawing/2018/hyperlinkcolor" val="tx"/>
                    </a:ext>
                  </a:extLst>
                </a:hlinkClick>
              </a:rPr>
              <a:t>DESNZ consultation on introducing fixed price certificates into Renewables Obligation</a:t>
            </a:r>
            <a:r>
              <a:rPr lang="en-GB" sz="1600" b="0">
                <a:solidFill>
                  <a:srgbClr val="004B88"/>
                </a:solidFill>
              </a:rPr>
              <a:t>, </a:t>
            </a:r>
            <a:r>
              <a:rPr lang="en-GB" sz="1600" b="0" u="sng">
                <a:solidFill>
                  <a:srgbClr val="004B88"/>
                </a:solidFill>
                <a:hlinkClick r:id="rId7">
                  <a:extLst>
                    <a:ext uri="{A12FA001-AC4F-418D-AE19-62706E023703}">
                      <ahyp:hlinkClr xmlns:ahyp="http://schemas.microsoft.com/office/drawing/2018/hyperlinkcolor" val="tx"/>
                    </a:ext>
                  </a:extLst>
                </a:hlinkClick>
              </a:rPr>
              <a:t>Ofgem's call for input on engaging domestic consumers in energy flexibility</a:t>
            </a:r>
            <a:r>
              <a:rPr lang="en-GB" sz="1600" b="0">
                <a:solidFill>
                  <a:srgbClr val="004B88"/>
                </a:solidFill>
              </a:rPr>
              <a:t> and to </a:t>
            </a:r>
            <a:r>
              <a:rPr lang="en-GB" sz="1600" b="0" u="sng">
                <a:solidFill>
                  <a:srgbClr val="004B88"/>
                </a:solidFill>
                <a:hlinkClick r:id="rId8">
                  <a:extLst>
                    <a:ext uri="{A12FA001-AC4F-418D-AE19-62706E023703}">
                      <ahyp:hlinkClr xmlns:ahyp="http://schemas.microsoft.com/office/drawing/2018/hyperlinkcolor" val="tx"/>
                    </a:ext>
                  </a:extLst>
                </a:hlinkClick>
              </a:rPr>
              <a:t>the Ofgem call for input on the impact of high inflation on the network price control operation</a:t>
            </a:r>
            <a:r>
              <a:rPr lang="en-GB" sz="1600" b="0">
                <a:solidFill>
                  <a:srgbClr val="004B88"/>
                </a:solidFill>
              </a:rPr>
              <a:t>.</a:t>
            </a:r>
            <a:endParaRPr sz="1600" b="0">
              <a:solidFill>
                <a:srgbClr val="004B88"/>
              </a:solidFill>
            </a:endParaRPr>
          </a:p>
          <a:p>
            <a:pPr marL="457200" lvl="0" indent="-330200" algn="l" rtl="0">
              <a:lnSpc>
                <a:spcPct val="120000"/>
              </a:lnSpc>
              <a:spcBef>
                <a:spcPts val="1000"/>
              </a:spcBef>
              <a:spcAft>
                <a:spcPts val="0"/>
              </a:spcAft>
              <a:buClr>
                <a:srgbClr val="004B88"/>
              </a:buClr>
              <a:buSzPts val="1600"/>
              <a:buChar char="●"/>
            </a:pPr>
            <a:r>
              <a:rPr lang="en-GB" sz="1600" b="0">
                <a:solidFill>
                  <a:srgbClr val="004B88"/>
                </a:solidFill>
              </a:rPr>
              <a:t>We have responded to </a:t>
            </a:r>
            <a:r>
              <a:rPr lang="en-GB" sz="1600" b="0" u="sng">
                <a:solidFill>
                  <a:srgbClr val="004B88"/>
                </a:solidFill>
                <a:hlinkClick r:id="rId9">
                  <a:extLst>
                    <a:ext uri="{A12FA001-AC4F-418D-AE19-62706E023703}">
                      <ahyp:hlinkClr xmlns:ahyp="http://schemas.microsoft.com/office/drawing/2018/hyperlinkcolor" val="tx"/>
                    </a:ext>
                  </a:extLst>
                </a:hlinkClick>
              </a:rPr>
              <a:t>the Ofgem consultation on levelling the cost of standing charges on prepayment meters</a:t>
            </a:r>
            <a:r>
              <a:rPr lang="en-GB" sz="1600" b="0">
                <a:solidFill>
                  <a:srgbClr val="004B88"/>
                </a:solidFill>
              </a:rPr>
              <a:t>, and published </a:t>
            </a:r>
            <a:r>
              <a:rPr lang="en-GB" sz="1600" b="0" u="sng">
                <a:solidFill>
                  <a:srgbClr val="004B88"/>
                </a:solidFill>
                <a:hlinkClick r:id="rId10">
                  <a:extLst>
                    <a:ext uri="{A12FA001-AC4F-418D-AE19-62706E023703}">
                      <ahyp:hlinkClr xmlns:ahyp="http://schemas.microsoft.com/office/drawing/2018/hyperlinkcolor" val="tx"/>
                    </a:ext>
                  </a:extLst>
                </a:hlinkClick>
              </a:rPr>
              <a:t>Towards a more innovative energy retail market: call for evidence</a:t>
            </a:r>
            <a:r>
              <a:rPr lang="en-GB" sz="1600" b="0">
                <a:solidFill>
                  <a:srgbClr val="004B88"/>
                </a:solidFill>
              </a:rPr>
              <a:t>. </a:t>
            </a:r>
            <a:endParaRPr sz="1600" b="0">
              <a:solidFill>
                <a:srgbClr val="004B88"/>
              </a:solidFill>
            </a:endParaRPr>
          </a:p>
          <a:p>
            <a:pPr marL="0" lvl="0" indent="0" algn="l" rtl="0">
              <a:lnSpc>
                <a:spcPct val="120000"/>
              </a:lnSpc>
              <a:spcBef>
                <a:spcPts val="600"/>
              </a:spcBef>
              <a:spcAft>
                <a:spcPts val="0"/>
              </a:spcAft>
              <a:buNone/>
            </a:pPr>
            <a:endParaRPr sz="2800"/>
          </a:p>
        </p:txBody>
      </p:sp>
    </p:spTree>
    <p:extLst>
      <p:ext uri="{BB962C8B-B14F-4D97-AF65-F5344CB8AC3E}">
        <p14:creationId xmlns:p14="http://schemas.microsoft.com/office/powerpoint/2010/main" val="391584356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24"/>
          <p:cNvSpPr txBox="1">
            <a:spLocks noGrp="1"/>
          </p:cNvSpPr>
          <p:nvPr>
            <p:ph type="title"/>
          </p:nvPr>
        </p:nvSpPr>
        <p:spPr>
          <a:xfrm>
            <a:off x="255775" y="180000"/>
            <a:ext cx="8264100" cy="2916900"/>
          </a:xfrm>
          <a:prstGeom prst="rect">
            <a:avLst/>
          </a:prstGeom>
        </p:spPr>
        <p:txBody>
          <a:bodyPr spcFirstLastPara="1" wrap="square" lIns="91425" tIns="91425" rIns="91425" bIns="91425" anchor="ctr" anchorCtr="0">
            <a:noAutofit/>
          </a:bodyPr>
          <a:lstStyle/>
          <a:p>
            <a:pPr marL="0" lvl="0" indent="0" algn="l" rtl="0">
              <a:lnSpc>
                <a:spcPct val="120000"/>
              </a:lnSpc>
              <a:spcBef>
                <a:spcPts val="1000"/>
              </a:spcBef>
              <a:spcAft>
                <a:spcPts val="0"/>
              </a:spcAft>
              <a:buNone/>
            </a:pPr>
            <a:r>
              <a:rPr lang="en-GB" sz="2800" dirty="0">
                <a:solidFill>
                  <a:srgbClr val="004B88"/>
                </a:solidFill>
              </a:rPr>
              <a:t>Consultation Responses</a:t>
            </a:r>
            <a:endParaRPr sz="2800" dirty="0">
              <a:solidFill>
                <a:srgbClr val="004B88"/>
              </a:solidFill>
            </a:endParaRPr>
          </a:p>
          <a:p>
            <a:pPr marL="457200" lvl="0" indent="-330200" algn="l" rtl="0">
              <a:lnSpc>
                <a:spcPct val="120000"/>
              </a:lnSpc>
              <a:spcBef>
                <a:spcPts val="1000"/>
              </a:spcBef>
              <a:spcAft>
                <a:spcPts val="0"/>
              </a:spcAft>
              <a:buClr>
                <a:schemeClr val="dk1"/>
              </a:buClr>
              <a:buSzPts val="1600"/>
              <a:buChar char="●"/>
            </a:pPr>
            <a:r>
              <a:rPr lang="en-GB" sz="1600" b="0" dirty="0"/>
              <a:t>We have responded </a:t>
            </a:r>
            <a:r>
              <a:rPr lang="en-GB" sz="1600" b="0" dirty="0">
                <a:solidFill>
                  <a:schemeClr val="tx1"/>
                </a:solidFill>
              </a:rPr>
              <a:t>to </a:t>
            </a:r>
            <a:r>
              <a:rPr lang="en-GB" sz="1600" b="0" u="sng" dirty="0">
                <a:solidFill>
                  <a:schemeClr val="tx1"/>
                </a:solidFill>
                <a:hlinkClick r:id="rId3">
                  <a:extLst>
                    <a:ext uri="{A12FA001-AC4F-418D-AE19-62706E023703}">
                      <ahyp:hlinkClr xmlns:ahyp="http://schemas.microsoft.com/office/drawing/2018/hyperlinkcolor" val="tx"/>
                    </a:ext>
                  </a:extLst>
                </a:hlinkClick>
              </a:rPr>
              <a:t>Ofgem’s Non-Domestic Market Review: findings and policy consultation</a:t>
            </a:r>
            <a:r>
              <a:rPr lang="en-GB" sz="1600" b="0" dirty="0">
                <a:solidFill>
                  <a:schemeClr val="tx1"/>
                </a:solidFill>
              </a:rPr>
              <a:t>, the </a:t>
            </a:r>
            <a:r>
              <a:rPr lang="en-GB" sz="1600" b="0" u="sng" dirty="0">
                <a:solidFill>
                  <a:schemeClr val="tx1"/>
                </a:solidFill>
                <a:hlinkClick r:id="rId4">
                  <a:extLst>
                    <a:ext uri="{A12FA001-AC4F-418D-AE19-62706E023703}">
                      <ahyp:hlinkClr xmlns:ahyp="http://schemas.microsoft.com/office/drawing/2018/hyperlinkcolor" val="tx"/>
                    </a:ext>
                  </a:extLst>
                </a:hlinkClick>
              </a:rPr>
              <a:t>Environment and Climate Change Committee’s inquiry into electric vehicles</a:t>
            </a:r>
            <a:r>
              <a:rPr lang="en-GB" sz="1600" b="0" dirty="0">
                <a:solidFill>
                  <a:schemeClr val="tx1"/>
                </a:solidFill>
              </a:rPr>
              <a:t>, and </a:t>
            </a:r>
            <a:r>
              <a:rPr lang="en-GB" sz="1600" b="0" u="sng" dirty="0">
                <a:solidFill>
                  <a:schemeClr val="tx1"/>
                </a:solidFill>
                <a:hlinkClick r:id="rId5">
                  <a:extLst>
                    <a:ext uri="{A12FA001-AC4F-418D-AE19-62706E023703}">
                      <ahyp:hlinkClr xmlns:ahyp="http://schemas.microsoft.com/office/drawing/2018/hyperlinkcolor" val="tx"/>
                    </a:ext>
                  </a:extLst>
                </a:hlinkClick>
              </a:rPr>
              <a:t>Ofgem’s Call For Input on the development of a competition framework for the domestic retail market</a:t>
            </a:r>
            <a:r>
              <a:rPr lang="en-GB" sz="1600" b="0" dirty="0">
                <a:solidFill>
                  <a:schemeClr val="tx1"/>
                </a:solidFill>
              </a:rPr>
              <a:t>. </a:t>
            </a:r>
            <a:endParaRPr sz="1600" b="0" dirty="0">
              <a:solidFill>
                <a:schemeClr val="tx1"/>
              </a:solidFill>
            </a:endParaRPr>
          </a:p>
          <a:p>
            <a:pPr marL="0" lvl="0" indent="0" algn="l" rtl="0">
              <a:lnSpc>
                <a:spcPct val="120000"/>
              </a:lnSpc>
              <a:spcBef>
                <a:spcPts val="600"/>
              </a:spcBef>
              <a:spcAft>
                <a:spcPts val="0"/>
              </a:spcAft>
              <a:buNone/>
            </a:pPr>
            <a:endParaRPr sz="2800" dirty="0"/>
          </a:p>
        </p:txBody>
      </p:sp>
    </p:spTree>
    <p:extLst>
      <p:ext uri="{BB962C8B-B14F-4D97-AF65-F5344CB8AC3E}">
        <p14:creationId xmlns:p14="http://schemas.microsoft.com/office/powerpoint/2010/main" val="18469903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09"/>
        <p:cNvGrpSpPr/>
        <p:nvPr/>
      </p:nvGrpSpPr>
      <p:grpSpPr>
        <a:xfrm>
          <a:off x="0" y="0"/>
          <a:ext cx="0" cy="0"/>
          <a:chOff x="0" y="0"/>
          <a:chExt cx="0" cy="0"/>
        </a:xfrm>
      </p:grpSpPr>
      <p:sp>
        <p:nvSpPr>
          <p:cNvPr id="110" name="Google Shape;110;p25"/>
          <p:cNvSpPr txBox="1">
            <a:spLocks noGrp="1"/>
          </p:cNvSpPr>
          <p:nvPr>
            <p:ph type="title"/>
          </p:nvPr>
        </p:nvSpPr>
        <p:spPr>
          <a:xfrm>
            <a:off x="180012" y="103800"/>
            <a:ext cx="8229600" cy="857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Font typeface="Open Sans"/>
              <a:buNone/>
            </a:pPr>
            <a:r>
              <a:rPr lang="en-GB" sz="2800"/>
              <a:t>Energy Retail Markets Team: updates</a:t>
            </a:r>
            <a:endParaRPr sz="2800"/>
          </a:p>
        </p:txBody>
      </p:sp>
      <p:pic>
        <p:nvPicPr>
          <p:cNvPr id="111" name="Google Shape;111;p25"/>
          <p:cNvPicPr preferRelativeResize="0"/>
          <p:nvPr/>
        </p:nvPicPr>
        <p:blipFill>
          <a:blip r:embed="rId3">
            <a:alphaModFix/>
          </a:blip>
          <a:stretch>
            <a:fillRect/>
          </a:stretch>
        </p:blipFill>
        <p:spPr>
          <a:xfrm>
            <a:off x="6775325" y="3025088"/>
            <a:ext cx="2000175" cy="2829226"/>
          </a:xfrm>
          <a:prstGeom prst="rect">
            <a:avLst/>
          </a:prstGeom>
          <a:noFill/>
          <a:ln>
            <a:noFill/>
          </a:ln>
        </p:spPr>
      </p:pic>
      <p:sp>
        <p:nvSpPr>
          <p:cNvPr id="112" name="Google Shape;112;p25"/>
          <p:cNvSpPr txBox="1"/>
          <p:nvPr/>
        </p:nvSpPr>
        <p:spPr>
          <a:xfrm>
            <a:off x="60600" y="776175"/>
            <a:ext cx="7719300" cy="2700000"/>
          </a:xfrm>
          <a:prstGeom prst="rect">
            <a:avLst/>
          </a:prstGeom>
          <a:noFill/>
          <a:ln>
            <a:noFill/>
          </a:ln>
        </p:spPr>
        <p:txBody>
          <a:bodyPr spcFirstLastPara="1" wrap="square" lIns="91425" tIns="91425" rIns="91425" bIns="91425" anchor="t" anchorCtr="0">
            <a:noAutofit/>
          </a:bodyPr>
          <a:lstStyle/>
          <a:p>
            <a:pPr marL="0" lvl="0" indent="0" algn="l" rtl="0">
              <a:lnSpc>
                <a:spcPct val="120000"/>
              </a:lnSpc>
              <a:spcBef>
                <a:spcPts val="1000"/>
              </a:spcBef>
              <a:spcAft>
                <a:spcPts val="0"/>
              </a:spcAft>
              <a:buNone/>
            </a:pPr>
            <a:r>
              <a:rPr lang="en-GB" b="1">
                <a:solidFill>
                  <a:schemeClr val="dk1"/>
                </a:solidFill>
                <a:latin typeface="Open Sans"/>
                <a:ea typeface="Open Sans"/>
                <a:cs typeface="Open Sans"/>
                <a:sym typeface="Open Sans"/>
              </a:rPr>
              <a:t>Current policy/advocacy work </a:t>
            </a:r>
            <a:endParaRPr sz="1600">
              <a:solidFill>
                <a:schemeClr val="dk1"/>
              </a:solidFill>
              <a:latin typeface="Open Sans"/>
              <a:ea typeface="Open Sans"/>
              <a:cs typeface="Open Sans"/>
              <a:sym typeface="Open Sans"/>
            </a:endParaRPr>
          </a:p>
          <a:p>
            <a:pPr marL="457200" lvl="0" indent="-330200" algn="l" rtl="0">
              <a:lnSpc>
                <a:spcPct val="120000"/>
              </a:lnSpc>
              <a:spcBef>
                <a:spcPts val="1000"/>
              </a:spcBef>
              <a:spcAft>
                <a:spcPts val="0"/>
              </a:spcAft>
              <a:buClr>
                <a:srgbClr val="004B88"/>
              </a:buClr>
              <a:buSzPts val="1600"/>
              <a:buFont typeface="Open Sans"/>
              <a:buChar char="●"/>
            </a:pPr>
            <a:r>
              <a:rPr lang="en-GB" sz="1600">
                <a:solidFill>
                  <a:srgbClr val="004B88"/>
                </a:solidFill>
                <a:latin typeface="Open Sans"/>
                <a:ea typeface="Open Sans"/>
                <a:cs typeface="Open Sans"/>
                <a:sym typeface="Open Sans"/>
              </a:rPr>
              <a:t>We will be undertaking enhanced monitoring on forced PPM installations until Spring 2024, reviewing all cases on a weekly basis. </a:t>
            </a:r>
            <a:endParaRPr sz="1600">
              <a:solidFill>
                <a:srgbClr val="004B88"/>
              </a:solidFill>
              <a:latin typeface="Open Sans"/>
              <a:ea typeface="Open Sans"/>
              <a:cs typeface="Open Sans"/>
              <a:sym typeface="Open Sans"/>
            </a:endParaRPr>
          </a:p>
          <a:p>
            <a:pPr marL="457200" lvl="0" indent="-330200" algn="l" rtl="0">
              <a:lnSpc>
                <a:spcPct val="120000"/>
              </a:lnSpc>
              <a:spcBef>
                <a:spcPts val="1000"/>
              </a:spcBef>
              <a:spcAft>
                <a:spcPts val="0"/>
              </a:spcAft>
              <a:buClr>
                <a:schemeClr val="dk1"/>
              </a:buClr>
              <a:buSzPts val="1600"/>
              <a:buFont typeface="Open Sans"/>
              <a:buChar char="●"/>
            </a:pPr>
            <a:r>
              <a:rPr lang="en-GB" sz="1600">
                <a:solidFill>
                  <a:schemeClr val="dk1"/>
                </a:solidFill>
                <a:latin typeface="Open Sans"/>
                <a:ea typeface="Open Sans"/>
                <a:cs typeface="Open Sans"/>
                <a:sym typeface="Open Sans"/>
              </a:rPr>
              <a:t>We responded to the Autumn Statement and to </a:t>
            </a:r>
            <a:r>
              <a:rPr lang="en-GB" sz="1600" u="sng">
                <a:solidFill>
                  <a:schemeClr val="dk1"/>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Ofgem’s debt announcement</a:t>
            </a:r>
            <a:r>
              <a:rPr lang="en-GB" sz="1600">
                <a:solidFill>
                  <a:schemeClr val="dk1"/>
                </a:solidFill>
                <a:latin typeface="Open Sans"/>
                <a:ea typeface="Open Sans"/>
                <a:cs typeface="Open Sans"/>
                <a:sym typeface="Open Sans"/>
              </a:rPr>
              <a:t>, calling for additional support with energy bills.</a:t>
            </a:r>
            <a:endParaRPr sz="1600">
              <a:solidFill>
                <a:schemeClr val="dk1"/>
              </a:solidFill>
              <a:latin typeface="Open Sans"/>
              <a:ea typeface="Open Sans"/>
              <a:cs typeface="Open Sans"/>
              <a:sym typeface="Open Sans"/>
            </a:endParaRPr>
          </a:p>
          <a:p>
            <a:pPr marL="457200" lvl="0" indent="-330200" algn="l" rtl="0">
              <a:lnSpc>
                <a:spcPct val="120000"/>
              </a:lnSpc>
              <a:spcBef>
                <a:spcPts val="1000"/>
              </a:spcBef>
              <a:spcAft>
                <a:spcPts val="0"/>
              </a:spcAft>
              <a:buClr>
                <a:schemeClr val="dk1"/>
              </a:buClr>
              <a:buSzPts val="1600"/>
              <a:buFont typeface="Open Sans"/>
              <a:buChar char="●"/>
            </a:pPr>
            <a:r>
              <a:rPr lang="en-GB" sz="1600">
                <a:solidFill>
                  <a:schemeClr val="dk1"/>
                </a:solidFill>
                <a:latin typeface="Open Sans"/>
                <a:ea typeface="Open Sans"/>
                <a:cs typeface="Open Sans"/>
                <a:sym typeface="Open Sans"/>
              </a:rPr>
              <a:t>Responded to consultations on </a:t>
            </a:r>
            <a:r>
              <a:rPr lang="en-GB" sz="1600" u="sng">
                <a:solidFill>
                  <a:schemeClr val="dk1"/>
                </a:solidFill>
                <a:latin typeface="Open Sans"/>
                <a:ea typeface="Open Sans"/>
                <a:cs typeface="Open Sans"/>
                <a:sym typeface="Open Sans"/>
                <a:hlinkClick r:id="rId5">
                  <a:extLst>
                    <a:ext uri="{A12FA001-AC4F-418D-AE19-62706E023703}">
                      <ahyp:hlinkClr xmlns:ahyp="http://schemas.microsoft.com/office/drawing/2018/hyperlinkcolor" val="tx"/>
                    </a:ext>
                  </a:extLst>
                </a:hlinkClick>
              </a:rPr>
              <a:t>innovation in the retail market</a:t>
            </a:r>
            <a:r>
              <a:rPr lang="en-GB" sz="1600">
                <a:solidFill>
                  <a:schemeClr val="dk1"/>
                </a:solidFill>
                <a:latin typeface="Open Sans"/>
                <a:ea typeface="Open Sans"/>
                <a:cs typeface="Open Sans"/>
                <a:sym typeface="Open Sans"/>
              </a:rPr>
              <a:t> (DESNZ) and the development of a </a:t>
            </a:r>
            <a:r>
              <a:rPr lang="en-GB" sz="1600" u="sng">
                <a:solidFill>
                  <a:schemeClr val="dk1"/>
                </a:solidFill>
                <a:latin typeface="Open Sans"/>
                <a:ea typeface="Open Sans"/>
                <a:cs typeface="Open Sans"/>
                <a:sym typeface="Open Sans"/>
                <a:hlinkClick r:id="rId6">
                  <a:extLst>
                    <a:ext uri="{A12FA001-AC4F-418D-AE19-62706E023703}">
                      <ahyp:hlinkClr xmlns:ahyp="http://schemas.microsoft.com/office/drawing/2018/hyperlinkcolor" val="tx"/>
                    </a:ext>
                  </a:extLst>
                </a:hlinkClick>
              </a:rPr>
              <a:t>competition framework</a:t>
            </a:r>
            <a:r>
              <a:rPr lang="en-GB" sz="1600">
                <a:solidFill>
                  <a:schemeClr val="dk1"/>
                </a:solidFill>
                <a:latin typeface="Open Sans"/>
                <a:ea typeface="Open Sans"/>
                <a:cs typeface="Open Sans"/>
                <a:sym typeface="Open Sans"/>
              </a:rPr>
              <a:t> (Ofgem) </a:t>
            </a:r>
            <a:endParaRPr sz="1600">
              <a:solidFill>
                <a:schemeClr val="dk1"/>
              </a:solidFill>
              <a:latin typeface="Open Sans"/>
              <a:ea typeface="Open Sans"/>
              <a:cs typeface="Open Sans"/>
              <a:sym typeface="Open Sans"/>
            </a:endParaRPr>
          </a:p>
          <a:p>
            <a:pPr marL="457200" lvl="0" indent="-330200" algn="l" rtl="0">
              <a:lnSpc>
                <a:spcPct val="120000"/>
              </a:lnSpc>
              <a:spcBef>
                <a:spcPts val="1000"/>
              </a:spcBef>
              <a:spcAft>
                <a:spcPts val="0"/>
              </a:spcAft>
              <a:buClr>
                <a:schemeClr val="dk1"/>
              </a:buClr>
              <a:buSzPts val="1600"/>
              <a:buFont typeface="Open Sans"/>
              <a:buChar char="●"/>
            </a:pPr>
            <a:r>
              <a:rPr lang="en-GB" sz="1600">
                <a:solidFill>
                  <a:schemeClr val="dk1"/>
                </a:solidFill>
                <a:latin typeface="Open Sans"/>
                <a:ea typeface="Open Sans"/>
                <a:cs typeface="Open Sans"/>
                <a:sym typeface="Open Sans"/>
              </a:rPr>
              <a:t>The final installment in our </a:t>
            </a:r>
            <a:r>
              <a:rPr lang="en-GB" sz="1600" u="sng">
                <a:solidFill>
                  <a:schemeClr val="dk1"/>
                </a:solidFill>
                <a:latin typeface="Open Sans"/>
                <a:ea typeface="Open Sans"/>
                <a:cs typeface="Open Sans"/>
                <a:sym typeface="Open Sans"/>
                <a:hlinkClick r:id="rId7">
                  <a:extLst>
                    <a:ext uri="{A12FA001-AC4F-418D-AE19-62706E023703}">
                      <ahyp:hlinkClr xmlns:ahyp="http://schemas.microsoft.com/office/drawing/2018/hyperlinkcolor" val="tx"/>
                    </a:ext>
                  </a:extLst>
                </a:hlinkClick>
              </a:rPr>
              <a:t>Unequal Crisis</a:t>
            </a:r>
            <a:r>
              <a:rPr lang="en-GB" sz="1600">
                <a:solidFill>
                  <a:schemeClr val="dk1"/>
                </a:solidFill>
                <a:latin typeface="Open Sans"/>
                <a:ea typeface="Open Sans"/>
                <a:cs typeface="Open Sans"/>
                <a:sym typeface="Open Sans"/>
              </a:rPr>
              <a:t> blog series has been published, looking at the challenges faced by Gypsy, Roma, and Traveller communities and their exposure to fuel poverty. </a:t>
            </a:r>
            <a:endParaRPr sz="1600">
              <a:solidFill>
                <a:schemeClr val="dk1"/>
              </a:solidFill>
              <a:latin typeface="Open Sans"/>
              <a:ea typeface="Open Sans"/>
              <a:cs typeface="Open Sans"/>
              <a:sym typeface="Open Sans"/>
            </a:endParaRPr>
          </a:p>
        </p:txBody>
      </p:sp>
    </p:spTree>
    <p:extLst>
      <p:ext uri="{BB962C8B-B14F-4D97-AF65-F5344CB8AC3E}">
        <p14:creationId xmlns:p14="http://schemas.microsoft.com/office/powerpoint/2010/main" val="423283891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6"/>
          <p:cNvSpPr txBox="1">
            <a:spLocks noGrp="1"/>
          </p:cNvSpPr>
          <p:nvPr>
            <p:ph type="title"/>
          </p:nvPr>
        </p:nvSpPr>
        <p:spPr>
          <a:xfrm>
            <a:off x="180012" y="180000"/>
            <a:ext cx="8229600" cy="857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Font typeface="Open Sans"/>
              <a:buNone/>
            </a:pPr>
            <a:r>
              <a:rPr lang="en-GB" sz="2800"/>
              <a:t>Net Zero Homes: updates</a:t>
            </a:r>
            <a:endParaRPr sz="2800"/>
          </a:p>
        </p:txBody>
      </p:sp>
      <p:sp>
        <p:nvSpPr>
          <p:cNvPr id="118" name="Google Shape;118;p26"/>
          <p:cNvSpPr txBox="1">
            <a:spLocks noGrp="1"/>
          </p:cNvSpPr>
          <p:nvPr>
            <p:ph type="body" idx="1"/>
          </p:nvPr>
        </p:nvSpPr>
        <p:spPr>
          <a:xfrm>
            <a:off x="180000" y="3248325"/>
            <a:ext cx="6421500" cy="12201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endParaRPr sz="1400"/>
          </a:p>
          <a:p>
            <a:pPr marL="0" marR="0" lvl="0" indent="0" algn="l" rtl="0">
              <a:lnSpc>
                <a:spcPct val="115000"/>
              </a:lnSpc>
              <a:spcBef>
                <a:spcPts val="1000"/>
              </a:spcBef>
              <a:spcAft>
                <a:spcPts val="0"/>
              </a:spcAft>
              <a:buNone/>
            </a:pPr>
            <a:endParaRPr/>
          </a:p>
          <a:p>
            <a:pPr marL="0" marR="0" lvl="0" indent="0" algn="l" rtl="0">
              <a:lnSpc>
                <a:spcPct val="115000"/>
              </a:lnSpc>
              <a:spcBef>
                <a:spcPts val="0"/>
              </a:spcBef>
              <a:spcAft>
                <a:spcPts val="0"/>
              </a:spcAft>
              <a:buNone/>
            </a:pPr>
            <a:endParaRPr/>
          </a:p>
        </p:txBody>
      </p:sp>
      <p:pic>
        <p:nvPicPr>
          <p:cNvPr id="119" name="Google Shape;119;p26"/>
          <p:cNvPicPr preferRelativeResize="0"/>
          <p:nvPr/>
        </p:nvPicPr>
        <p:blipFill>
          <a:blip r:embed="rId3">
            <a:alphaModFix/>
          </a:blip>
          <a:stretch>
            <a:fillRect/>
          </a:stretch>
        </p:blipFill>
        <p:spPr>
          <a:xfrm>
            <a:off x="7352475" y="86774"/>
            <a:ext cx="1702200" cy="1384600"/>
          </a:xfrm>
          <a:prstGeom prst="rect">
            <a:avLst/>
          </a:prstGeom>
          <a:noFill/>
          <a:ln>
            <a:noFill/>
          </a:ln>
        </p:spPr>
      </p:pic>
      <p:sp>
        <p:nvSpPr>
          <p:cNvPr id="120" name="Google Shape;120;p26"/>
          <p:cNvSpPr txBox="1"/>
          <p:nvPr/>
        </p:nvSpPr>
        <p:spPr>
          <a:xfrm>
            <a:off x="180000" y="763150"/>
            <a:ext cx="8420100" cy="4271700"/>
          </a:xfrm>
          <a:prstGeom prst="rect">
            <a:avLst/>
          </a:prstGeom>
          <a:noFill/>
          <a:ln>
            <a:noFill/>
          </a:ln>
        </p:spPr>
        <p:txBody>
          <a:bodyPr spcFirstLastPara="1" wrap="square" lIns="91425" tIns="91425" rIns="91425" bIns="91425" anchor="t" anchorCtr="0">
            <a:noAutofit/>
          </a:bodyPr>
          <a:lstStyle/>
          <a:p>
            <a:pPr marL="0" lvl="0" indent="0" algn="l" rtl="0">
              <a:lnSpc>
                <a:spcPct val="120000"/>
              </a:lnSpc>
              <a:spcBef>
                <a:spcPts val="1000"/>
              </a:spcBef>
              <a:spcAft>
                <a:spcPts val="0"/>
              </a:spcAft>
              <a:buNone/>
            </a:pPr>
            <a:r>
              <a:rPr lang="en-GB" sz="1450" b="1">
                <a:solidFill>
                  <a:schemeClr val="dk1"/>
                </a:solidFill>
                <a:latin typeface="Open Sans"/>
                <a:ea typeface="Open Sans"/>
                <a:cs typeface="Open Sans"/>
                <a:sym typeface="Open Sans"/>
              </a:rPr>
              <a:t>Current policy/advocacy work </a:t>
            </a:r>
            <a:endParaRPr sz="1450" b="1">
              <a:solidFill>
                <a:schemeClr val="dk1"/>
              </a:solidFill>
              <a:latin typeface="Open Sans"/>
              <a:ea typeface="Open Sans"/>
              <a:cs typeface="Open Sans"/>
              <a:sym typeface="Open Sans"/>
            </a:endParaRPr>
          </a:p>
          <a:p>
            <a:pPr marL="457200" lvl="0" indent="-320675" algn="l" rtl="0">
              <a:lnSpc>
                <a:spcPct val="120000"/>
              </a:lnSpc>
              <a:spcBef>
                <a:spcPts val="1000"/>
              </a:spcBef>
              <a:spcAft>
                <a:spcPts val="0"/>
              </a:spcAft>
              <a:buClr>
                <a:srgbClr val="004B88"/>
              </a:buClr>
              <a:buSzPts val="1450"/>
              <a:buFont typeface="Open Sans"/>
              <a:buChar char="●"/>
            </a:pPr>
            <a:r>
              <a:rPr lang="en-GB" sz="1450">
                <a:solidFill>
                  <a:srgbClr val="004B88"/>
                </a:solidFill>
                <a:latin typeface="Open Sans"/>
                <a:ea typeface="Open Sans"/>
                <a:cs typeface="Open Sans"/>
                <a:sym typeface="Open Sans"/>
              </a:rPr>
              <a:t>Published a </a:t>
            </a:r>
            <a:r>
              <a:rPr lang="en-GB" sz="1450" u="sng">
                <a:solidFill>
                  <a:srgbClr val="004B88"/>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joint letter</a:t>
            </a:r>
            <a:r>
              <a:rPr lang="en-GB" sz="1450">
                <a:solidFill>
                  <a:srgbClr val="004B88"/>
                </a:solidFill>
                <a:latin typeface="Open Sans"/>
                <a:ea typeface="Open Sans"/>
                <a:cs typeface="Open Sans"/>
                <a:sym typeface="Open Sans"/>
              </a:rPr>
              <a:t> to the SoS as an outcome of our roundtables discussing the necessary actions required to increase demand for heat pumps and energy efficiency measures.</a:t>
            </a:r>
            <a:endParaRPr sz="1450">
              <a:solidFill>
                <a:srgbClr val="004B88"/>
              </a:solidFill>
              <a:latin typeface="Open Sans"/>
              <a:ea typeface="Open Sans"/>
              <a:cs typeface="Open Sans"/>
              <a:sym typeface="Open Sans"/>
            </a:endParaRPr>
          </a:p>
          <a:p>
            <a:pPr marL="457200" lvl="0" indent="-320675" algn="l" rtl="0">
              <a:lnSpc>
                <a:spcPct val="120000"/>
              </a:lnSpc>
              <a:spcBef>
                <a:spcPts val="0"/>
              </a:spcBef>
              <a:spcAft>
                <a:spcPts val="0"/>
              </a:spcAft>
              <a:buClr>
                <a:srgbClr val="004B88"/>
              </a:buClr>
              <a:buSzPts val="1450"/>
              <a:buFont typeface="Open Sans"/>
              <a:buChar char="●"/>
            </a:pPr>
            <a:r>
              <a:rPr lang="en-GB" sz="1450">
                <a:solidFill>
                  <a:srgbClr val="004B88"/>
                </a:solidFill>
                <a:latin typeface="Open Sans"/>
                <a:ea typeface="Open Sans"/>
                <a:cs typeface="Open Sans"/>
                <a:sym typeface="Open Sans"/>
              </a:rPr>
              <a:t>Responded to consultations on the Boiler Upgrade Scheme (DESNZ) and the </a:t>
            </a:r>
            <a:r>
              <a:rPr lang="en-GB" sz="1450" u="sng">
                <a:solidFill>
                  <a:srgbClr val="004B88"/>
                </a:solidFill>
                <a:latin typeface="Open Sans"/>
                <a:ea typeface="Open Sans"/>
                <a:cs typeface="Open Sans"/>
                <a:sym typeface="Open Sans"/>
                <a:hlinkClick r:id="rId5">
                  <a:extLst>
                    <a:ext uri="{A12FA001-AC4F-418D-AE19-62706E023703}">
                      <ahyp:hlinkClr xmlns:ahyp="http://schemas.microsoft.com/office/drawing/2018/hyperlinkcolor" val="tx"/>
                    </a:ext>
                  </a:extLst>
                </a:hlinkClick>
              </a:rPr>
              <a:t>regulation of heat networks</a:t>
            </a:r>
            <a:r>
              <a:rPr lang="en-GB" sz="1450">
                <a:solidFill>
                  <a:srgbClr val="004B88"/>
                </a:solidFill>
                <a:latin typeface="Open Sans"/>
                <a:ea typeface="Open Sans"/>
                <a:cs typeface="Open Sans"/>
                <a:sym typeface="Open Sans"/>
              </a:rPr>
              <a:t> (DESNZ and Ofgem).</a:t>
            </a:r>
            <a:endParaRPr sz="1450">
              <a:solidFill>
                <a:srgbClr val="004B88"/>
              </a:solidFill>
              <a:latin typeface="Open Sans"/>
              <a:ea typeface="Open Sans"/>
              <a:cs typeface="Open Sans"/>
              <a:sym typeface="Open Sans"/>
            </a:endParaRPr>
          </a:p>
          <a:p>
            <a:pPr marL="457200" lvl="0" indent="-320675" algn="l" rtl="0">
              <a:lnSpc>
                <a:spcPct val="120000"/>
              </a:lnSpc>
              <a:spcBef>
                <a:spcPts val="0"/>
              </a:spcBef>
              <a:spcAft>
                <a:spcPts val="0"/>
              </a:spcAft>
              <a:buClr>
                <a:srgbClr val="004B88"/>
              </a:buClr>
              <a:buSzPts val="1450"/>
              <a:buFont typeface="Open Sans"/>
              <a:buChar char="●"/>
            </a:pPr>
            <a:r>
              <a:rPr lang="en-GB" sz="1450">
                <a:solidFill>
                  <a:srgbClr val="004B88"/>
                </a:solidFill>
                <a:latin typeface="Open Sans"/>
                <a:ea typeface="Open Sans"/>
                <a:cs typeface="Open Sans"/>
                <a:sym typeface="Open Sans"/>
              </a:rPr>
              <a:t>Responded to Ofgem’s call for input on </a:t>
            </a:r>
            <a:r>
              <a:rPr lang="en-GB" sz="1450" u="sng">
                <a:solidFill>
                  <a:srgbClr val="004B88"/>
                </a:solidFill>
                <a:latin typeface="Open Sans"/>
                <a:ea typeface="Open Sans"/>
                <a:cs typeface="Open Sans"/>
                <a:sym typeface="Open Sans"/>
                <a:hlinkClick r:id="rId6">
                  <a:extLst>
                    <a:ext uri="{A12FA001-AC4F-418D-AE19-62706E023703}">
                      <ahyp:hlinkClr xmlns:ahyp="http://schemas.microsoft.com/office/drawing/2018/hyperlinkcolor" val="tx"/>
                    </a:ext>
                  </a:extLst>
                </a:hlinkClick>
              </a:rPr>
              <a:t>engaging domestic consumers in energy flexibility</a:t>
            </a:r>
            <a:r>
              <a:rPr lang="en-GB" sz="1450">
                <a:solidFill>
                  <a:srgbClr val="004B88"/>
                </a:solidFill>
                <a:latin typeface="Open Sans"/>
                <a:ea typeface="Open Sans"/>
                <a:cs typeface="Open Sans"/>
                <a:sym typeface="Open Sans"/>
              </a:rPr>
              <a:t>.</a:t>
            </a:r>
            <a:endParaRPr sz="1450">
              <a:solidFill>
                <a:srgbClr val="004B88"/>
              </a:solidFill>
              <a:latin typeface="Open Sans"/>
              <a:ea typeface="Open Sans"/>
              <a:cs typeface="Open Sans"/>
              <a:sym typeface="Open Sans"/>
            </a:endParaRPr>
          </a:p>
          <a:p>
            <a:pPr marL="457200" lvl="0" indent="-320675" algn="l" rtl="0">
              <a:lnSpc>
                <a:spcPct val="120000"/>
              </a:lnSpc>
              <a:spcBef>
                <a:spcPts val="0"/>
              </a:spcBef>
              <a:spcAft>
                <a:spcPts val="0"/>
              </a:spcAft>
              <a:buClr>
                <a:srgbClr val="004B88"/>
              </a:buClr>
              <a:buSzPts val="1450"/>
              <a:buFont typeface="Open Sans"/>
              <a:buChar char="●"/>
            </a:pPr>
            <a:r>
              <a:rPr lang="en-GB" sz="1450">
                <a:solidFill>
                  <a:srgbClr val="004B88"/>
                </a:solidFill>
                <a:latin typeface="Open Sans"/>
                <a:ea typeface="Open Sans"/>
                <a:cs typeface="Open Sans"/>
                <a:sym typeface="Open Sans"/>
              </a:rPr>
              <a:t>Provided written evidence to the Environment and Climate Change Select Committee’s </a:t>
            </a:r>
            <a:r>
              <a:rPr lang="en-GB" sz="1450" u="sng">
                <a:solidFill>
                  <a:srgbClr val="004B88"/>
                </a:solidFill>
                <a:latin typeface="Open Sans"/>
                <a:ea typeface="Open Sans"/>
                <a:cs typeface="Open Sans"/>
                <a:sym typeface="Open Sans"/>
                <a:hlinkClick r:id="rId7">
                  <a:extLst>
                    <a:ext uri="{A12FA001-AC4F-418D-AE19-62706E023703}">
                      <ahyp:hlinkClr xmlns:ahyp="http://schemas.microsoft.com/office/drawing/2018/hyperlinkcolor" val="tx"/>
                    </a:ext>
                  </a:extLst>
                </a:hlinkClick>
              </a:rPr>
              <a:t>inquiry into electric vehicles</a:t>
            </a:r>
            <a:r>
              <a:rPr lang="en-GB" sz="1450">
                <a:solidFill>
                  <a:srgbClr val="004B88"/>
                </a:solidFill>
                <a:latin typeface="Open Sans"/>
                <a:ea typeface="Open Sans"/>
                <a:cs typeface="Open Sans"/>
                <a:sym typeface="Open Sans"/>
              </a:rPr>
              <a:t>.</a:t>
            </a:r>
            <a:endParaRPr sz="1450">
              <a:solidFill>
                <a:srgbClr val="004B88"/>
              </a:solidFill>
              <a:latin typeface="Open Sans"/>
              <a:ea typeface="Open Sans"/>
              <a:cs typeface="Open Sans"/>
              <a:sym typeface="Open Sans"/>
            </a:endParaRPr>
          </a:p>
          <a:p>
            <a:pPr marL="0" lvl="0" indent="0" algn="l" rtl="0">
              <a:lnSpc>
                <a:spcPct val="120000"/>
              </a:lnSpc>
              <a:spcBef>
                <a:spcPts val="1000"/>
              </a:spcBef>
              <a:spcAft>
                <a:spcPts val="0"/>
              </a:spcAft>
              <a:buNone/>
            </a:pPr>
            <a:r>
              <a:rPr lang="en-GB" sz="1450" b="1">
                <a:solidFill>
                  <a:srgbClr val="004B88"/>
                </a:solidFill>
                <a:latin typeface="Open Sans"/>
                <a:ea typeface="Open Sans"/>
                <a:cs typeface="Open Sans"/>
                <a:sym typeface="Open Sans"/>
              </a:rPr>
              <a:t>Coming soon</a:t>
            </a:r>
            <a:endParaRPr sz="1450" b="1">
              <a:solidFill>
                <a:srgbClr val="004B88"/>
              </a:solidFill>
              <a:latin typeface="Open Sans"/>
              <a:ea typeface="Open Sans"/>
              <a:cs typeface="Open Sans"/>
              <a:sym typeface="Open Sans"/>
            </a:endParaRPr>
          </a:p>
          <a:p>
            <a:pPr marL="457200" lvl="0" indent="-320675" algn="l" rtl="0">
              <a:lnSpc>
                <a:spcPct val="120000"/>
              </a:lnSpc>
              <a:spcBef>
                <a:spcPts val="1000"/>
              </a:spcBef>
              <a:spcAft>
                <a:spcPts val="0"/>
              </a:spcAft>
              <a:buClr>
                <a:srgbClr val="004B88"/>
              </a:buClr>
              <a:buSzPts val="1450"/>
              <a:buFont typeface="Open Sans"/>
              <a:buChar char="●"/>
            </a:pPr>
            <a:r>
              <a:rPr lang="en-GB" sz="1450">
                <a:solidFill>
                  <a:srgbClr val="004B88"/>
                </a:solidFill>
                <a:latin typeface="Open Sans"/>
                <a:ea typeface="Open Sans"/>
                <a:cs typeface="Open Sans"/>
                <a:sym typeface="Open Sans"/>
              </a:rPr>
              <a:t>Blogs on the consumer experience of electric heating, spray foam insulation and inclusive innovation for energy flexibility.</a:t>
            </a:r>
            <a:endParaRPr sz="1450">
              <a:solidFill>
                <a:srgbClr val="004B88"/>
              </a:solidFill>
              <a:latin typeface="Open Sans"/>
              <a:ea typeface="Open Sans"/>
              <a:cs typeface="Open Sans"/>
              <a:sym typeface="Open Sans"/>
            </a:endParaRPr>
          </a:p>
          <a:p>
            <a:pPr marL="457200" lvl="0" indent="-320675" algn="l" rtl="0">
              <a:lnSpc>
                <a:spcPct val="120000"/>
              </a:lnSpc>
              <a:spcBef>
                <a:spcPts val="0"/>
              </a:spcBef>
              <a:spcAft>
                <a:spcPts val="0"/>
              </a:spcAft>
              <a:buClr>
                <a:srgbClr val="004B88"/>
              </a:buClr>
              <a:buSzPts val="1450"/>
              <a:buFont typeface="Open Sans"/>
              <a:buChar char="●"/>
            </a:pPr>
            <a:r>
              <a:rPr lang="en-GB" sz="1450">
                <a:solidFill>
                  <a:srgbClr val="004B88"/>
                </a:solidFill>
                <a:latin typeface="Open Sans"/>
                <a:ea typeface="Open Sans"/>
                <a:cs typeface="Open Sans"/>
                <a:sym typeface="Open Sans"/>
              </a:rPr>
              <a:t>Research on consumer protections for net zero changes (December) </a:t>
            </a:r>
            <a:endParaRPr sz="1450">
              <a:solidFill>
                <a:srgbClr val="004B88"/>
              </a:solidFill>
              <a:latin typeface="Open Sans"/>
              <a:ea typeface="Open Sans"/>
              <a:cs typeface="Open Sans"/>
              <a:sym typeface="Open Sans"/>
            </a:endParaRPr>
          </a:p>
        </p:txBody>
      </p:sp>
    </p:spTree>
    <p:extLst>
      <p:ext uri="{BB962C8B-B14F-4D97-AF65-F5344CB8AC3E}">
        <p14:creationId xmlns:p14="http://schemas.microsoft.com/office/powerpoint/2010/main" val="408841061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24"/>
        <p:cNvGrpSpPr/>
        <p:nvPr/>
      </p:nvGrpSpPr>
      <p:grpSpPr>
        <a:xfrm>
          <a:off x="0" y="0"/>
          <a:ext cx="0" cy="0"/>
          <a:chOff x="0" y="0"/>
          <a:chExt cx="0" cy="0"/>
        </a:xfrm>
      </p:grpSpPr>
      <p:sp>
        <p:nvSpPr>
          <p:cNvPr id="125" name="Google Shape;125;p27"/>
          <p:cNvSpPr txBox="1">
            <a:spLocks noGrp="1"/>
          </p:cNvSpPr>
          <p:nvPr>
            <p:ph type="title"/>
          </p:nvPr>
        </p:nvSpPr>
        <p:spPr>
          <a:xfrm>
            <a:off x="180000" y="180000"/>
            <a:ext cx="8784000" cy="857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2800"/>
              <a:t>Energy Networks &amp; Systems Team: updates</a:t>
            </a:r>
            <a:endParaRPr sz="2800"/>
          </a:p>
        </p:txBody>
      </p:sp>
      <p:sp>
        <p:nvSpPr>
          <p:cNvPr id="126" name="Google Shape;126;p27"/>
          <p:cNvSpPr txBox="1">
            <a:spLocks noGrp="1"/>
          </p:cNvSpPr>
          <p:nvPr>
            <p:ph type="body" idx="1"/>
          </p:nvPr>
        </p:nvSpPr>
        <p:spPr>
          <a:xfrm>
            <a:off x="180000" y="951875"/>
            <a:ext cx="6990000" cy="3975900"/>
          </a:xfrm>
          <a:prstGeom prst="rect">
            <a:avLst/>
          </a:prstGeom>
        </p:spPr>
        <p:txBody>
          <a:bodyPr spcFirstLastPara="1" wrap="square" lIns="91425" tIns="91425" rIns="91425" bIns="91425" anchor="t" anchorCtr="0">
            <a:noAutofit/>
          </a:bodyPr>
          <a:lstStyle/>
          <a:p>
            <a:pPr marL="457200" marR="0" lvl="0" indent="0" algn="l" rtl="0">
              <a:lnSpc>
                <a:spcPct val="115000"/>
              </a:lnSpc>
              <a:spcBef>
                <a:spcPts val="0"/>
              </a:spcBef>
              <a:spcAft>
                <a:spcPts val="0"/>
              </a:spcAft>
              <a:buNone/>
            </a:pPr>
            <a:endParaRPr sz="1400"/>
          </a:p>
          <a:p>
            <a:pPr marL="457200" marR="0" lvl="0" indent="0" algn="l" rtl="0">
              <a:lnSpc>
                <a:spcPct val="115000"/>
              </a:lnSpc>
              <a:spcBef>
                <a:spcPts val="400"/>
              </a:spcBef>
              <a:spcAft>
                <a:spcPts val="0"/>
              </a:spcAft>
              <a:buNone/>
            </a:pPr>
            <a:endParaRPr sz="1400"/>
          </a:p>
          <a:p>
            <a:pPr marL="0" lvl="0" indent="0" algn="l" rtl="0">
              <a:lnSpc>
                <a:spcPct val="115000"/>
              </a:lnSpc>
              <a:spcBef>
                <a:spcPts val="400"/>
              </a:spcBef>
              <a:spcAft>
                <a:spcPts val="0"/>
              </a:spcAft>
              <a:buNone/>
            </a:pPr>
            <a:endParaRPr/>
          </a:p>
        </p:txBody>
      </p:sp>
      <p:pic>
        <p:nvPicPr>
          <p:cNvPr id="127" name="Google Shape;127;p27"/>
          <p:cNvPicPr preferRelativeResize="0"/>
          <p:nvPr/>
        </p:nvPicPr>
        <p:blipFill>
          <a:blip r:embed="rId3">
            <a:alphaModFix amt="46000"/>
          </a:blip>
          <a:stretch>
            <a:fillRect/>
          </a:stretch>
        </p:blipFill>
        <p:spPr>
          <a:xfrm>
            <a:off x="6920500" y="1818675"/>
            <a:ext cx="2223502" cy="3144827"/>
          </a:xfrm>
          <a:prstGeom prst="rect">
            <a:avLst/>
          </a:prstGeom>
          <a:noFill/>
          <a:ln>
            <a:noFill/>
          </a:ln>
        </p:spPr>
      </p:pic>
      <p:sp>
        <p:nvSpPr>
          <p:cNvPr id="128" name="Google Shape;128;p27"/>
          <p:cNvSpPr txBox="1"/>
          <p:nvPr/>
        </p:nvSpPr>
        <p:spPr>
          <a:xfrm>
            <a:off x="180000" y="1028075"/>
            <a:ext cx="7151700" cy="3823500"/>
          </a:xfrm>
          <a:prstGeom prst="rect">
            <a:avLst/>
          </a:prstGeom>
          <a:noFill/>
          <a:ln>
            <a:noFill/>
          </a:ln>
        </p:spPr>
        <p:txBody>
          <a:bodyPr spcFirstLastPara="1" wrap="square" lIns="91425" tIns="91425" rIns="91425" bIns="91425" anchor="t" anchorCtr="0">
            <a:noAutofit/>
          </a:bodyPr>
          <a:lstStyle/>
          <a:p>
            <a:pPr marL="0" lvl="0" indent="0" algn="l" rtl="0">
              <a:lnSpc>
                <a:spcPct val="120000"/>
              </a:lnSpc>
              <a:spcBef>
                <a:spcPts val="1000"/>
              </a:spcBef>
              <a:spcAft>
                <a:spcPts val="0"/>
              </a:spcAft>
              <a:buNone/>
            </a:pPr>
            <a:r>
              <a:rPr lang="en-GB" b="1">
                <a:solidFill>
                  <a:schemeClr val="dk1"/>
                </a:solidFill>
                <a:latin typeface="Open Sans"/>
                <a:ea typeface="Open Sans"/>
                <a:cs typeface="Open Sans"/>
                <a:sym typeface="Open Sans"/>
              </a:rPr>
              <a:t>Current policy/advocacy work </a:t>
            </a:r>
            <a:endParaRPr>
              <a:solidFill>
                <a:schemeClr val="dk1"/>
              </a:solidFill>
              <a:latin typeface="Open Sans"/>
              <a:ea typeface="Open Sans"/>
              <a:cs typeface="Open Sans"/>
              <a:sym typeface="Open Sans"/>
            </a:endParaRPr>
          </a:p>
          <a:p>
            <a:pPr marL="457200" lvl="0" indent="-317500" algn="l" rtl="0">
              <a:lnSpc>
                <a:spcPct val="120000"/>
              </a:lnSpc>
              <a:spcBef>
                <a:spcPts val="1000"/>
              </a:spcBef>
              <a:spcAft>
                <a:spcPts val="0"/>
              </a:spcAft>
              <a:buClr>
                <a:schemeClr val="dk1"/>
              </a:buClr>
              <a:buSzPts val="1400"/>
              <a:buFont typeface="Open Sans"/>
              <a:buChar char="●"/>
            </a:pPr>
            <a:r>
              <a:rPr lang="en-GB">
                <a:solidFill>
                  <a:schemeClr val="dk1"/>
                </a:solidFill>
                <a:latin typeface="Open Sans"/>
                <a:ea typeface="Open Sans"/>
                <a:cs typeface="Open Sans"/>
                <a:sym typeface="Open Sans"/>
              </a:rPr>
              <a:t>We published research into the network costs arising from various heat decarbonisation options, that concluded maintaining full consumer choice was prohibitively expensive.</a:t>
            </a:r>
            <a:endParaRPr>
              <a:solidFill>
                <a:schemeClr val="dk1"/>
              </a:solidFill>
              <a:latin typeface="Open Sans"/>
              <a:ea typeface="Open Sans"/>
              <a:cs typeface="Open Sans"/>
              <a:sym typeface="Open Sans"/>
            </a:endParaRPr>
          </a:p>
          <a:p>
            <a:pPr marL="457200" lvl="0" indent="-317500" algn="l" rtl="0">
              <a:lnSpc>
                <a:spcPct val="120000"/>
              </a:lnSpc>
              <a:spcBef>
                <a:spcPts val="1000"/>
              </a:spcBef>
              <a:spcAft>
                <a:spcPts val="0"/>
              </a:spcAft>
              <a:buClr>
                <a:schemeClr val="dk1"/>
              </a:buClr>
              <a:buSzPts val="1400"/>
              <a:buFont typeface="Open Sans"/>
              <a:buChar char="●"/>
            </a:pPr>
            <a:r>
              <a:rPr lang="en-GB">
                <a:solidFill>
                  <a:schemeClr val="dk1"/>
                </a:solidFill>
                <a:latin typeface="Open Sans"/>
                <a:ea typeface="Open Sans"/>
                <a:cs typeface="Open Sans"/>
                <a:sym typeface="Open Sans"/>
              </a:rPr>
              <a:t>Responded to Ofgem </a:t>
            </a:r>
            <a:r>
              <a:rPr lang="en-GB" u="sng">
                <a:solidFill>
                  <a:srgbClr val="004B88"/>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consultations</a:t>
            </a:r>
            <a:r>
              <a:rPr lang="en-GB">
                <a:solidFill>
                  <a:schemeClr val="dk1"/>
                </a:solidFill>
                <a:latin typeface="Open Sans"/>
                <a:ea typeface="Open Sans"/>
                <a:cs typeface="Open Sans"/>
                <a:sym typeface="Open Sans"/>
              </a:rPr>
              <a:t> regarding the retail price cap and the impact of inflation on network price controls.</a:t>
            </a:r>
            <a:endParaRPr>
              <a:solidFill>
                <a:schemeClr val="dk1"/>
              </a:solidFill>
              <a:latin typeface="Open Sans"/>
              <a:ea typeface="Open Sans"/>
              <a:cs typeface="Open Sans"/>
              <a:sym typeface="Open Sans"/>
            </a:endParaRPr>
          </a:p>
          <a:p>
            <a:pPr marL="457200" lvl="0" indent="-317500" algn="l" rtl="0">
              <a:lnSpc>
                <a:spcPct val="120000"/>
              </a:lnSpc>
              <a:spcBef>
                <a:spcPts val="1000"/>
              </a:spcBef>
              <a:spcAft>
                <a:spcPts val="0"/>
              </a:spcAft>
              <a:buClr>
                <a:schemeClr val="dk1"/>
              </a:buClr>
              <a:buSzPts val="1400"/>
              <a:buFont typeface="Open Sans"/>
              <a:buChar char="●"/>
            </a:pPr>
            <a:r>
              <a:rPr lang="en-GB">
                <a:solidFill>
                  <a:schemeClr val="dk1"/>
                </a:solidFill>
                <a:latin typeface="Open Sans"/>
                <a:ea typeface="Open Sans"/>
                <a:cs typeface="Open Sans"/>
                <a:sym typeface="Open Sans"/>
              </a:rPr>
              <a:t>Co-facilitated the DESNZ end-user forum regarding the Review of Electricity Market Arrangements</a:t>
            </a:r>
            <a:endParaRPr>
              <a:solidFill>
                <a:schemeClr val="dk1"/>
              </a:solidFill>
              <a:latin typeface="Open Sans"/>
              <a:ea typeface="Open Sans"/>
              <a:cs typeface="Open Sans"/>
              <a:sym typeface="Open Sans"/>
            </a:endParaRPr>
          </a:p>
          <a:p>
            <a:pPr marL="0" lvl="0" indent="0" algn="l" rtl="0">
              <a:lnSpc>
                <a:spcPct val="120000"/>
              </a:lnSpc>
              <a:spcBef>
                <a:spcPts val="1000"/>
              </a:spcBef>
              <a:spcAft>
                <a:spcPts val="0"/>
              </a:spcAft>
              <a:buNone/>
            </a:pPr>
            <a:r>
              <a:rPr lang="en-GB" b="1">
                <a:solidFill>
                  <a:schemeClr val="dk1"/>
                </a:solidFill>
                <a:latin typeface="Open Sans"/>
                <a:ea typeface="Open Sans"/>
                <a:cs typeface="Open Sans"/>
                <a:sym typeface="Open Sans"/>
              </a:rPr>
              <a:t>Coming soon</a:t>
            </a:r>
            <a:endParaRPr>
              <a:solidFill>
                <a:schemeClr val="dk1"/>
              </a:solidFill>
              <a:latin typeface="Open Sans"/>
              <a:ea typeface="Open Sans"/>
              <a:cs typeface="Open Sans"/>
              <a:sym typeface="Open Sans"/>
            </a:endParaRPr>
          </a:p>
          <a:p>
            <a:pPr marL="457200" lvl="0" indent="-317500" algn="l" rtl="0">
              <a:lnSpc>
                <a:spcPct val="120000"/>
              </a:lnSpc>
              <a:spcBef>
                <a:spcPts val="1000"/>
              </a:spcBef>
              <a:spcAft>
                <a:spcPts val="0"/>
              </a:spcAft>
              <a:buClr>
                <a:schemeClr val="dk1"/>
              </a:buClr>
              <a:buSzPts val="1400"/>
              <a:buFont typeface="Open Sans"/>
              <a:buChar char="●"/>
            </a:pPr>
            <a:r>
              <a:rPr lang="en-GB">
                <a:solidFill>
                  <a:schemeClr val="dk1"/>
                </a:solidFill>
                <a:latin typeface="Open Sans"/>
                <a:ea typeface="Open Sans"/>
                <a:cs typeface="Open Sans"/>
                <a:sym typeface="Open Sans"/>
              </a:rPr>
              <a:t>Research into ensuring Community Benefits for hosting energy infrastructure represent good value for money for consumers generally</a:t>
            </a:r>
            <a:endParaRPr>
              <a:solidFill>
                <a:schemeClr val="dk1"/>
              </a:solidFill>
              <a:latin typeface="Open Sans"/>
              <a:ea typeface="Open Sans"/>
              <a:cs typeface="Open Sans"/>
              <a:sym typeface="Open Sans"/>
            </a:endParaRPr>
          </a:p>
          <a:p>
            <a:pPr marL="0" lvl="0" indent="0" algn="l" rtl="0">
              <a:lnSpc>
                <a:spcPct val="120000"/>
              </a:lnSpc>
              <a:spcBef>
                <a:spcPts val="1000"/>
              </a:spcBef>
              <a:spcAft>
                <a:spcPts val="0"/>
              </a:spcAft>
              <a:buNone/>
            </a:pPr>
            <a:endParaRPr>
              <a:solidFill>
                <a:schemeClr val="dk1"/>
              </a:solidFill>
              <a:latin typeface="Open Sans"/>
              <a:ea typeface="Open Sans"/>
              <a:cs typeface="Open Sans"/>
              <a:sym typeface="Open Sans"/>
            </a:endParaRPr>
          </a:p>
          <a:p>
            <a:pPr marL="457200" lvl="0" indent="0" algn="l" rtl="0">
              <a:lnSpc>
                <a:spcPct val="120000"/>
              </a:lnSpc>
              <a:spcBef>
                <a:spcPts val="1000"/>
              </a:spcBef>
              <a:spcAft>
                <a:spcPts val="0"/>
              </a:spcAft>
              <a:buNone/>
            </a:pPr>
            <a:endParaRPr>
              <a:solidFill>
                <a:schemeClr val="dk1"/>
              </a:solidFill>
              <a:latin typeface="Open Sans"/>
              <a:ea typeface="Open Sans"/>
              <a:cs typeface="Open Sans"/>
              <a:sym typeface="Open Sans"/>
            </a:endParaRPr>
          </a:p>
          <a:p>
            <a:pPr marL="0" lvl="0" indent="0" algn="l" rtl="0">
              <a:lnSpc>
                <a:spcPct val="120000"/>
              </a:lnSpc>
              <a:spcBef>
                <a:spcPts val="1000"/>
              </a:spcBef>
              <a:spcAft>
                <a:spcPts val="0"/>
              </a:spcAft>
              <a:buNone/>
            </a:pPr>
            <a:endParaRPr>
              <a:solidFill>
                <a:schemeClr val="dk1"/>
              </a:solidFill>
              <a:latin typeface="Open Sans"/>
              <a:ea typeface="Open Sans"/>
              <a:cs typeface="Open Sans"/>
              <a:sym typeface="Open Sans"/>
            </a:endParaRPr>
          </a:p>
          <a:p>
            <a:pPr marL="0" lvl="0" indent="0" algn="l" rtl="0">
              <a:lnSpc>
                <a:spcPct val="120000"/>
              </a:lnSpc>
              <a:spcBef>
                <a:spcPts val="1000"/>
              </a:spcBef>
              <a:spcAft>
                <a:spcPts val="0"/>
              </a:spcAft>
              <a:buNone/>
            </a:pPr>
            <a:endParaRPr>
              <a:solidFill>
                <a:schemeClr val="dk1"/>
              </a:solidFill>
              <a:latin typeface="Open Sans"/>
              <a:ea typeface="Open Sans"/>
              <a:cs typeface="Open Sans"/>
              <a:sym typeface="Open Sans"/>
            </a:endParaRPr>
          </a:p>
          <a:p>
            <a:pPr marL="457200" lvl="0" indent="0" algn="l" rtl="0">
              <a:lnSpc>
                <a:spcPct val="120000"/>
              </a:lnSpc>
              <a:spcBef>
                <a:spcPts val="1000"/>
              </a:spcBef>
              <a:spcAft>
                <a:spcPts val="0"/>
              </a:spcAft>
              <a:buNone/>
            </a:pPr>
            <a:endParaRPr>
              <a:solidFill>
                <a:schemeClr val="dk1"/>
              </a:solidFill>
              <a:latin typeface="Open Sans"/>
              <a:ea typeface="Open Sans"/>
              <a:cs typeface="Open Sans"/>
              <a:sym typeface="Open Sans"/>
            </a:endParaRPr>
          </a:p>
          <a:p>
            <a:pPr marL="0" lvl="0" indent="0" algn="l" rtl="0">
              <a:lnSpc>
                <a:spcPct val="120000"/>
              </a:lnSpc>
              <a:spcBef>
                <a:spcPts val="1000"/>
              </a:spcBef>
              <a:spcAft>
                <a:spcPts val="0"/>
              </a:spcAft>
              <a:buNone/>
            </a:pPr>
            <a:endParaRPr/>
          </a:p>
        </p:txBody>
      </p:sp>
    </p:spTree>
    <p:extLst>
      <p:ext uri="{BB962C8B-B14F-4D97-AF65-F5344CB8AC3E}">
        <p14:creationId xmlns:p14="http://schemas.microsoft.com/office/powerpoint/2010/main" val="37015344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C23217-A2F0-BC40-8316-56B4C29CAA7F}"/>
              </a:ext>
            </a:extLst>
          </p:cNvPr>
          <p:cNvSpPr>
            <a:spLocks noGrp="1"/>
          </p:cNvSpPr>
          <p:nvPr>
            <p:ph type="ctrTitle"/>
          </p:nvPr>
        </p:nvSpPr>
        <p:spPr>
          <a:xfrm>
            <a:off x="792000" y="2640108"/>
            <a:ext cx="4176000" cy="618562"/>
          </a:xfrm>
        </p:spPr>
        <p:txBody>
          <a:bodyPr anchor="b">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2400" dirty="0"/>
              <a:t>AOB</a:t>
            </a:r>
            <a:endParaRPr lang="en-US" sz="2400" dirty="0"/>
          </a:p>
        </p:txBody>
      </p:sp>
    </p:spTree>
    <p:extLst>
      <p:ext uri="{BB962C8B-B14F-4D97-AF65-F5344CB8AC3E}">
        <p14:creationId xmlns:p14="http://schemas.microsoft.com/office/powerpoint/2010/main" val="3236954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33"/>
          <p:cNvSpPr txBox="1">
            <a:spLocks noGrp="1"/>
          </p:cNvSpPr>
          <p:nvPr>
            <p:ph type="title"/>
          </p:nvPr>
        </p:nvSpPr>
        <p:spPr>
          <a:xfrm>
            <a:off x="683568" y="238691"/>
            <a:ext cx="7406640" cy="857520"/>
          </a:xfrm>
          <a:prstGeom prst="rect">
            <a:avLst/>
          </a:prstGeom>
          <a:noFill/>
          <a:ln>
            <a:noFill/>
          </a:ln>
        </p:spPr>
        <p:txBody>
          <a:bodyPr spcFirstLastPara="1" wrap="square" lIns="82283" tIns="82283" rIns="82283" bIns="82283" anchor="t" anchorCtr="0">
            <a:normAutofit/>
          </a:bodyPr>
          <a:lstStyle/>
          <a:p>
            <a:pPr marL="0" marR="0" lvl="0" indent="0" algn="l" rtl="0">
              <a:lnSpc>
                <a:spcPct val="100000"/>
              </a:lnSpc>
              <a:spcBef>
                <a:spcPts val="0"/>
              </a:spcBef>
              <a:spcAft>
                <a:spcPts val="0"/>
              </a:spcAft>
              <a:buClr>
                <a:srgbClr val="004888"/>
              </a:buClr>
              <a:buSzPts val="1400"/>
              <a:buFont typeface="Open Sans"/>
              <a:buNone/>
            </a:pPr>
            <a:r>
              <a:rPr lang="en-GB" sz="2160"/>
              <a:t>C</a:t>
            </a:r>
            <a:r>
              <a:rPr lang="en-GB" sz="2160" b="1" i="0" u="none" strike="noStrike" cap="none">
                <a:solidFill>
                  <a:srgbClr val="004888"/>
                </a:solidFill>
                <a:latin typeface="Open Sans"/>
                <a:ea typeface="Open Sans"/>
                <a:cs typeface="Open Sans"/>
                <a:sym typeface="Open Sans"/>
              </a:rPr>
              <a:t>ontact volumes comparison 20</a:t>
            </a:r>
            <a:r>
              <a:rPr lang="en-GB" sz="2160"/>
              <a:t>21</a:t>
            </a:r>
            <a:r>
              <a:rPr lang="en-GB" sz="2160" b="1" i="0" u="none" strike="noStrike" cap="none">
                <a:solidFill>
                  <a:srgbClr val="004888"/>
                </a:solidFill>
                <a:latin typeface="Open Sans"/>
                <a:ea typeface="Open Sans"/>
                <a:cs typeface="Open Sans"/>
                <a:sym typeface="Open Sans"/>
              </a:rPr>
              <a:t>/</a:t>
            </a:r>
            <a:r>
              <a:rPr lang="en-GB" sz="2160"/>
              <a:t>22</a:t>
            </a:r>
            <a:r>
              <a:rPr lang="en-GB" sz="2160" b="1" i="0" u="none" strike="noStrike" cap="none">
                <a:solidFill>
                  <a:srgbClr val="004888"/>
                </a:solidFill>
                <a:latin typeface="Open Sans"/>
                <a:ea typeface="Open Sans"/>
                <a:cs typeface="Open Sans"/>
                <a:sym typeface="Open Sans"/>
              </a:rPr>
              <a:t> to 202</a:t>
            </a:r>
            <a:r>
              <a:rPr lang="en-GB" sz="2160"/>
              <a:t>3/</a:t>
            </a:r>
            <a:r>
              <a:rPr lang="en-GB" sz="2160" b="1" i="0" u="none" strike="noStrike" cap="none">
                <a:solidFill>
                  <a:srgbClr val="004888"/>
                </a:solidFill>
                <a:latin typeface="Open Sans"/>
                <a:ea typeface="Open Sans"/>
                <a:cs typeface="Open Sans"/>
                <a:sym typeface="Open Sans"/>
              </a:rPr>
              <a:t>2</a:t>
            </a:r>
            <a:r>
              <a:rPr lang="en-GB" sz="2160"/>
              <a:t>4</a:t>
            </a:r>
            <a:r>
              <a:rPr lang="en-GB" sz="2160" b="1" i="0" u="none" strike="noStrike" cap="none">
                <a:solidFill>
                  <a:srgbClr val="004888"/>
                </a:solidFill>
                <a:latin typeface="Open Sans"/>
                <a:ea typeface="Open Sans"/>
                <a:cs typeface="Open Sans"/>
                <a:sym typeface="Open Sans"/>
              </a:rPr>
              <a:t> </a:t>
            </a:r>
            <a:endParaRPr sz="2160"/>
          </a:p>
        </p:txBody>
      </p:sp>
      <p:pic>
        <p:nvPicPr>
          <p:cNvPr id="152" name="Google Shape;152;p33" title="Yearly Contact Volume Comparison of Contacts answered 2021 - 23"/>
          <p:cNvPicPr preferRelativeResize="0"/>
          <p:nvPr/>
        </p:nvPicPr>
        <p:blipFill>
          <a:blip r:embed="rId3">
            <a:alphaModFix/>
          </a:blip>
          <a:stretch>
            <a:fillRect/>
          </a:stretch>
        </p:blipFill>
        <p:spPr>
          <a:xfrm>
            <a:off x="1566867" y="871571"/>
            <a:ext cx="6101838" cy="3772970"/>
          </a:xfrm>
          <a:prstGeom prst="rect">
            <a:avLst/>
          </a:prstGeom>
          <a:noFill/>
          <a:ln>
            <a:noFill/>
          </a:ln>
        </p:spPr>
      </p:pic>
    </p:spTree>
    <p:extLst>
      <p:ext uri="{BB962C8B-B14F-4D97-AF65-F5344CB8AC3E}">
        <p14:creationId xmlns:p14="http://schemas.microsoft.com/office/powerpoint/2010/main" val="337302979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BCC5DA4-0274-4E59-9F8B-FB8F60084468}"/>
              </a:ext>
            </a:extLst>
          </p:cNvPr>
          <p:cNvSpPr txBox="1"/>
          <p:nvPr/>
        </p:nvSpPr>
        <p:spPr>
          <a:xfrm>
            <a:off x="348918" y="3429001"/>
            <a:ext cx="5137484" cy="830997"/>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GB" sz="2400" b="1" dirty="0">
              <a:solidFill>
                <a:schemeClr val="bg1"/>
              </a:solidFill>
            </a:endParaRPr>
          </a:p>
          <a:p>
            <a:r>
              <a:rPr lang="en-GB" sz="2400" b="1" dirty="0">
                <a:solidFill>
                  <a:schemeClr val="bg1"/>
                </a:solidFill>
              </a:rPr>
              <a:t>Thank you</a:t>
            </a:r>
          </a:p>
        </p:txBody>
      </p:sp>
    </p:spTree>
    <p:extLst>
      <p:ext uri="{BB962C8B-B14F-4D97-AF65-F5344CB8AC3E}">
        <p14:creationId xmlns:p14="http://schemas.microsoft.com/office/powerpoint/2010/main" val="29699360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34"/>
          <p:cNvSpPr txBox="1">
            <a:spLocks noGrp="1"/>
          </p:cNvSpPr>
          <p:nvPr>
            <p:ph type="title"/>
          </p:nvPr>
        </p:nvSpPr>
        <p:spPr>
          <a:xfrm>
            <a:off x="839025" y="266182"/>
            <a:ext cx="7406640" cy="857520"/>
          </a:xfrm>
          <a:prstGeom prst="rect">
            <a:avLst/>
          </a:prstGeom>
        </p:spPr>
        <p:txBody>
          <a:bodyPr spcFirstLastPara="1" wrap="square" lIns="82283" tIns="82283" rIns="82283" bIns="82283" anchor="t" anchorCtr="0">
            <a:normAutofit/>
          </a:bodyPr>
          <a:lstStyle/>
          <a:p>
            <a:pPr marL="0" lvl="0" indent="0" algn="l" rtl="0">
              <a:spcBef>
                <a:spcPts val="0"/>
              </a:spcBef>
              <a:spcAft>
                <a:spcPts val="0"/>
              </a:spcAft>
              <a:buNone/>
            </a:pPr>
            <a:r>
              <a:rPr lang="en-GB"/>
              <a:t>Q2 contacts answered by channel</a:t>
            </a:r>
            <a:endParaRPr/>
          </a:p>
          <a:p>
            <a:pPr marL="0" lvl="0" indent="0" algn="l" rtl="0">
              <a:spcBef>
                <a:spcPts val="0"/>
              </a:spcBef>
              <a:spcAft>
                <a:spcPts val="0"/>
              </a:spcAft>
              <a:buNone/>
            </a:pPr>
            <a:endParaRPr/>
          </a:p>
        </p:txBody>
      </p:sp>
      <p:pic>
        <p:nvPicPr>
          <p:cNvPr id="158" name="Google Shape;158;p34" title="Q2 - Contact by Channel"/>
          <p:cNvPicPr preferRelativeResize="0"/>
          <p:nvPr/>
        </p:nvPicPr>
        <p:blipFill>
          <a:blip r:embed="rId3">
            <a:alphaModFix/>
          </a:blip>
          <a:stretch>
            <a:fillRect/>
          </a:stretch>
        </p:blipFill>
        <p:spPr>
          <a:xfrm>
            <a:off x="1544693" y="943289"/>
            <a:ext cx="6598889" cy="4075785"/>
          </a:xfrm>
          <a:prstGeom prst="rect">
            <a:avLst/>
          </a:prstGeom>
          <a:noFill/>
          <a:ln>
            <a:noFill/>
          </a:ln>
        </p:spPr>
      </p:pic>
    </p:spTree>
    <p:extLst>
      <p:ext uri="{BB962C8B-B14F-4D97-AF65-F5344CB8AC3E}">
        <p14:creationId xmlns:p14="http://schemas.microsoft.com/office/powerpoint/2010/main" val="4158292653"/>
      </p:ext>
    </p:extLst>
  </p:cSld>
  <p:clrMapOvr>
    <a:masterClrMapping/>
  </p:clrMapOvr>
</p:sld>
</file>

<file path=ppt/theme/_rels/theme7.xml.rels><?xml version="1.0" encoding="UTF-8" standalone="yes"?>
<Relationships xmlns="http://schemas.openxmlformats.org/package/2006/relationships"><Relationship Id="rId1" Type="http://schemas.openxmlformats.org/officeDocument/2006/relationships/image" Target="../media/image12.jpeg"/></Relationships>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ScottishPower">
  <a:themeElements>
    <a:clrScheme name="Iberdrola colors">
      <a:dk1>
        <a:srgbClr val="00402A"/>
      </a:dk1>
      <a:lt1>
        <a:srgbClr val="FFFFFF"/>
      </a:lt1>
      <a:dk2>
        <a:srgbClr val="00A443"/>
      </a:dk2>
      <a:lt2>
        <a:srgbClr val="FFF5EC"/>
      </a:lt2>
      <a:accent1>
        <a:srgbClr val="FF9C1A"/>
      </a:accent1>
      <a:accent2>
        <a:srgbClr val="0DA9FF"/>
      </a:accent2>
      <a:accent3>
        <a:srgbClr val="2F6851"/>
      </a:accent3>
      <a:accent4>
        <a:srgbClr val="699282"/>
      </a:accent4>
      <a:accent5>
        <a:srgbClr val="A2BCB1"/>
      </a:accent5>
      <a:accent6>
        <a:srgbClr val="DCEBE1"/>
      </a:accent6>
      <a:hlink>
        <a:srgbClr val="00A443"/>
      </a:hlink>
      <a:folHlink>
        <a:srgbClr val="00A443"/>
      </a:folHlink>
    </a:clrScheme>
    <a:fontScheme name="Iberdrola">
      <a:majorFont>
        <a:latin typeface="IberPangea"/>
        <a:ea typeface=""/>
        <a:cs typeface=""/>
      </a:majorFont>
      <a:minorFont>
        <a:latin typeface="IberPangea Tex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2000" dirty="0" err="1" smtClean="0">
            <a:solidFill>
              <a:schemeClr val="accent4"/>
            </a:solidFill>
            <a:latin typeface="IberPangea Text Light" panose="020B0404000000000000" pitchFamily="34" charset="0"/>
            <a:ea typeface="IberPangea Text Light" panose="020B0404000000000000" pitchFamily="34" charset="0"/>
            <a:cs typeface="IberPangea Text Light" panose="020B0404000000000000" pitchFamily="34" charset="0"/>
          </a:defRPr>
        </a:defPPr>
      </a:lstStyle>
    </a:txDef>
  </a:objectDefaults>
  <a:extraClrSchemeLst/>
  <a:extLst>
    <a:ext uri="{05A4C25C-085E-4340-85A3-A5531E510DB2}">
      <thm15:themeFamily xmlns:thm15="http://schemas.microsoft.com/office/thememl/2012/main" name="Presentación2" id="{DFFE7A06-CD0D-8345-B309-5B0D468AD20E}" vid="{05BA3980-ACBA-9646-B194-F3C4D0533C89}"/>
    </a:ext>
  </a:extLst>
</a:theme>
</file>

<file path=ppt/theme/theme11.xml><?xml version="1.0" encoding="utf-8"?>
<a:theme xmlns:a="http://schemas.openxmlformats.org/drawingml/2006/main" name="2_Iberdrola Covers">
  <a:themeElements>
    <a:clrScheme name="Iberdrola 2023">
      <a:dk1>
        <a:srgbClr val="3A3734"/>
      </a:dk1>
      <a:lt1>
        <a:srgbClr val="FFFFFF"/>
      </a:lt1>
      <a:dk2>
        <a:srgbClr val="00402A"/>
      </a:dk2>
      <a:lt2>
        <a:srgbClr val="DCEBE1"/>
      </a:lt2>
      <a:accent1>
        <a:srgbClr val="008C38"/>
      </a:accent1>
      <a:accent2>
        <a:srgbClr val="00A343"/>
      </a:accent2>
      <a:accent3>
        <a:srgbClr val="26BF64"/>
      </a:accent3>
      <a:accent4>
        <a:srgbClr val="5BD38C"/>
      </a:accent4>
      <a:accent5>
        <a:srgbClr val="0792E5"/>
      </a:accent5>
      <a:accent6>
        <a:srgbClr val="E3850D"/>
      </a:accent6>
      <a:hlink>
        <a:srgbClr val="008C38"/>
      </a:hlink>
      <a:folHlink>
        <a:srgbClr val="008C38"/>
      </a:folHlink>
    </a:clrScheme>
    <a:fontScheme name="Iberdrola">
      <a:majorFont>
        <a:latin typeface="IberPangea Text"/>
        <a:ea typeface=""/>
        <a:cs typeface=""/>
      </a:majorFont>
      <a:minorFont>
        <a:latin typeface="IberPangea Tex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100" dirty="0" err="1" smtClean="0">
            <a:latin typeface="+mn-lt"/>
            <a:ea typeface="IberPangea Text Light" panose="020B0404000000000000" pitchFamily="34" charset="0"/>
            <a:cs typeface="IberPangea Text Light" panose="020B0404000000000000" pitchFamily="34" charset="0"/>
          </a:defRPr>
        </a:defPPr>
      </a:lstStyle>
    </a:txDef>
  </a:objectDefaults>
  <a:extraClrSchemeLst/>
  <a:extLst>
    <a:ext uri="{05A4C25C-085E-4340-85A3-A5531E510DB2}">
      <thm15:themeFamily xmlns:thm15="http://schemas.microsoft.com/office/thememl/2012/main" name="Basic" id="{086DB8E6-F3DF-CD4E-B87B-D6EDB27EA223}" vid="{54C3D153-2B73-D749-B182-5AC57BC72C9E}"/>
    </a:ext>
  </a:extLst>
</a:theme>
</file>

<file path=ppt/theme/theme12.xml><?xml version="1.0" encoding="utf-8"?>
<a:theme xmlns:a="http://schemas.openxmlformats.org/drawingml/2006/main" name="simple-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15.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AS powerpoint template May 2018">
  <a:themeElements>
    <a:clrScheme name="Citizens Advice colour theme">
      <a:dk1>
        <a:srgbClr val="4A4A49"/>
      </a:dk1>
      <a:lt1>
        <a:sysClr val="window" lastClr="FFFFFF"/>
      </a:lt1>
      <a:dk2>
        <a:srgbClr val="44546A"/>
      </a:dk2>
      <a:lt2>
        <a:srgbClr val="E7E6E6"/>
      </a:lt2>
      <a:accent1>
        <a:srgbClr val="0052A1"/>
      </a:accent1>
      <a:accent2>
        <a:srgbClr val="00A5C2"/>
      </a:accent2>
      <a:accent3>
        <a:srgbClr val="008697"/>
      </a:accent3>
      <a:accent4>
        <a:srgbClr val="FFC000"/>
      </a:accent4>
      <a:accent5>
        <a:srgbClr val="5B9BD5"/>
      </a:accent5>
      <a:accent6>
        <a:srgbClr val="70AD47"/>
      </a:accent6>
      <a:hlink>
        <a:srgbClr val="0563C1"/>
      </a:hlink>
      <a:folHlink>
        <a:srgbClr val="954F72"/>
      </a:folHlink>
    </a:clrScheme>
    <a:fontScheme name="Citizens Advice font theme">
      <a:majorFont>
        <a:latin typeface="Tahoma"/>
        <a:ea typeface=""/>
        <a:cs typeface=""/>
      </a:majorFont>
      <a:minorFont>
        <a:latin typeface="Tahom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S_PowerPoint template.potx" id="{4AFAD547-9FFC-4E3E-A5BF-668772B78632}" vid="{038054CA-DAB7-4046-AD06-7563F757B69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Energy Colours">
      <a:dk1>
        <a:srgbClr val="000000"/>
      </a:dk1>
      <a:lt1>
        <a:srgbClr val="FFFFFF"/>
      </a:lt1>
      <a:dk2>
        <a:srgbClr val="EF7900"/>
      </a:dk2>
      <a:lt2>
        <a:srgbClr val="FFFFFF"/>
      </a:lt2>
      <a:accent1>
        <a:srgbClr val="8D2461"/>
      </a:accent1>
      <a:accent2>
        <a:srgbClr val="EF7900"/>
      </a:accent2>
      <a:accent3>
        <a:srgbClr val="E62043"/>
      </a:accent3>
      <a:accent4>
        <a:srgbClr val="FFCF1D"/>
      </a:accent4>
      <a:accent5>
        <a:srgbClr val="C8C8C8"/>
      </a:accent5>
      <a:accent6>
        <a:srgbClr val="EAEAEA"/>
      </a:accent6>
      <a:hlink>
        <a:srgbClr val="EF7900"/>
      </a:hlink>
      <a:folHlink>
        <a:srgbClr val="8D2461"/>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07281 TAG Energy PPT v3" id="{7C56CB64-13B6-534B-B832-308898150779}" vid="{BA7B81C5-5BA0-1A40-A4ED-184D8EA01F0D}"/>
    </a:ext>
  </a:extLst>
</a:theme>
</file>

<file path=ppt/theme/theme5.xml><?xml version="1.0" encoding="utf-8"?>
<a:theme xmlns:a="http://schemas.openxmlformats.org/drawingml/2006/main" name="1_Cover slides">
  <a:themeElements>
    <a:clrScheme name="Citizens Advice colour palette">
      <a:dk1>
        <a:srgbClr val="004B88"/>
      </a:dk1>
      <a:lt1>
        <a:srgbClr val="FFFFFF"/>
      </a:lt1>
      <a:dk2>
        <a:srgbClr val="004B88"/>
      </a:dk2>
      <a:lt2>
        <a:srgbClr val="FCBB69"/>
      </a:lt2>
      <a:accent1>
        <a:srgbClr val="57486B"/>
      </a:accent1>
      <a:accent2>
        <a:srgbClr val="A6D6AE"/>
      </a:accent2>
      <a:accent3>
        <a:srgbClr val="006278"/>
      </a:accent3>
      <a:accent4>
        <a:srgbClr val="FCCEBA"/>
      </a:accent4>
      <a:accent5>
        <a:srgbClr val="005742"/>
      </a:accent5>
      <a:accent6>
        <a:srgbClr val="C2BDDE"/>
      </a:accent6>
      <a:hlink>
        <a:srgbClr val="0000FF"/>
      </a:hlink>
      <a:folHlink>
        <a:srgbClr val="C1C1C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ontent slides">
  <a:themeElements>
    <a:clrScheme name="Citizens Advice colour palette">
      <a:dk1>
        <a:srgbClr val="004B88"/>
      </a:dk1>
      <a:lt1>
        <a:srgbClr val="FFFFFF"/>
      </a:lt1>
      <a:dk2>
        <a:srgbClr val="004B88"/>
      </a:dk2>
      <a:lt2>
        <a:srgbClr val="FCBB69"/>
      </a:lt2>
      <a:accent1>
        <a:srgbClr val="57486B"/>
      </a:accent1>
      <a:accent2>
        <a:srgbClr val="A6D6AE"/>
      </a:accent2>
      <a:accent3>
        <a:srgbClr val="006278"/>
      </a:accent3>
      <a:accent4>
        <a:srgbClr val="FCCEBA"/>
      </a:accent4>
      <a:accent5>
        <a:srgbClr val="005742"/>
      </a:accent5>
      <a:accent6>
        <a:srgbClr val="C2BDDE"/>
      </a:accent6>
      <a:hlink>
        <a:srgbClr val="0000FF"/>
      </a:hlink>
      <a:folHlink>
        <a:srgbClr val="C1C1C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Ion Boardroom">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8.xml><?xml version="1.0" encoding="utf-8"?>
<a:theme xmlns:a="http://schemas.openxmlformats.org/drawingml/2006/main" name="YouGov">
  <a:themeElements>
    <a:clrScheme name="YouGov">
      <a:dk1>
        <a:srgbClr val="000000"/>
      </a:dk1>
      <a:lt1>
        <a:srgbClr val="FFFFFF"/>
      </a:lt1>
      <a:dk2>
        <a:srgbClr val="33415C"/>
      </a:dk2>
      <a:lt2>
        <a:srgbClr val="E6E8ED"/>
      </a:lt2>
      <a:accent1>
        <a:srgbClr val="FF412C"/>
      </a:accent1>
      <a:accent2>
        <a:srgbClr val="9F29FF"/>
      </a:accent2>
      <a:accent3>
        <a:srgbClr val="06A6EE"/>
      </a:accent3>
      <a:accent4>
        <a:srgbClr val="31CAA8"/>
      </a:accent4>
      <a:accent5>
        <a:srgbClr val="808DA5"/>
      </a:accent5>
      <a:accent6>
        <a:srgbClr val="FF2380"/>
      </a:accent6>
      <a:hlink>
        <a:srgbClr val="FF412C"/>
      </a:hlink>
      <a:folHlink>
        <a:srgbClr val="808DA5"/>
      </a:folHlink>
    </a:clrScheme>
    <a:fontScheme name="Custom 3">
      <a:majorFont>
        <a:latin typeface="Graphik Bold"/>
        <a:ea typeface=""/>
        <a:cs typeface=""/>
      </a:majorFont>
      <a:minorFont>
        <a:latin typeface="Graphi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72000" tIns="36000" rIns="72000" bIns="36000" rtlCol="0" anchor="ctr"/>
      <a:lstStyle>
        <a:defPPr algn="ctr">
          <a:defRPr sz="14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400" dirty="0" err="1" smtClean="0"/>
        </a:defPPr>
      </a:lstStyle>
    </a:txDef>
  </a:objectDefaults>
  <a:extraClrSchemeLst/>
  <a:custClrLst>
    <a:custClr name="White">
      <a:srgbClr val="FFFFFF"/>
    </a:custClr>
    <a:custClr name="Black">
      <a:srgbClr val="000000"/>
    </a:custClr>
    <a:custClr name="Stone gray 7">
      <a:srgbClr val="E6E8ED"/>
    </a:custClr>
    <a:custClr name="Stone gray 1">
      <a:srgbClr val="33415C"/>
    </a:custClr>
    <a:custClr name="Grapefruit">
      <a:srgbClr val="FF412C"/>
    </a:custClr>
    <a:custClr name="Plum">
      <a:srgbClr val="9F29FF"/>
    </a:custClr>
    <a:custClr name="Blueberry">
      <a:srgbClr val="06A6EE"/>
    </a:custClr>
    <a:custClr name="Avocado">
      <a:srgbClr val="31CAA8"/>
    </a:custClr>
    <a:custClr name="Stone gray 3">
      <a:srgbClr val="808DA5"/>
    </a:custClr>
    <a:custClr name="Pomegranate">
      <a:srgbClr val="FF2380"/>
    </a:custClr>
    <a:custClr>
      <a:srgbClr val="FFFFFF"/>
    </a:custClr>
    <a:custClr>
      <a:srgbClr val="FFFFFF"/>
    </a:custClr>
    <a:custClr name="Stone gray 6">
      <a:srgbClr val="CCD1DB"/>
    </a:custClr>
    <a:custClr name="Stone gray 2">
      <a:srgbClr val="616E90"/>
    </a:custClr>
    <a:custClr name="Grapefruit 60%">
      <a:srgbClr val="FF8D80"/>
    </a:custClr>
    <a:custClr name="Plum 60%">
      <a:srgbClr val="C57FFF"/>
    </a:custClr>
    <a:custClr name="Blueberry 60%">
      <a:srgbClr val="6ACAF5"/>
    </a:custClr>
    <a:custClr name="Avocado 60%">
      <a:srgbClr val="83DFCB"/>
    </a:custClr>
    <a:custClr name="Stone gray 4">
      <a:srgbClr val="99A4B7"/>
    </a:custClr>
    <a:custClr name="Pomegranate 60%">
      <a:srgbClr val="FF7BB3"/>
    </a:custClr>
    <a:custClr>
      <a:srgbClr val="FFFFFF"/>
    </a:custClr>
    <a:custClr>
      <a:srgbClr val="FFFFFF"/>
    </a:custClr>
    <a:custClr>
      <a:srgbClr val="FFFFFF"/>
    </a:custClr>
    <a:custClr>
      <a:srgbClr val="FFFFFF"/>
    </a:custClr>
    <a:custClr name="Grapefruit 80%">
      <a:srgbClr val="FF6756"/>
    </a:custClr>
    <a:custClr name="Plum 80%">
      <a:srgbClr val="B254FF"/>
    </a:custClr>
    <a:custClr name="Blueberry 80%">
      <a:srgbClr val="38B8F1"/>
    </a:custClr>
    <a:custClr name="Avocado 80%">
      <a:srgbClr val="5AD5B9"/>
    </a:custClr>
    <a:custClr name="Stone gray 5">
      <a:srgbClr val="B3BBC9"/>
    </a:custClr>
    <a:custClr name="Pomegranate 80%">
      <a:srgbClr val="FF4F99"/>
    </a:custClr>
    <a:custClr>
      <a:srgbClr val="FFFFFF"/>
    </a:custClr>
    <a:custClr>
      <a:srgbClr val="FFFFFF"/>
    </a:custClr>
    <a:custClr>
      <a:srgbClr val="FFFFFF"/>
    </a:custClr>
    <a:custClr>
      <a:srgbClr val="FFFFFF"/>
    </a:custClr>
    <a:custClr name="Grapefruit dark 1">
      <a:srgbClr val="E8281E"/>
    </a:custClr>
    <a:custClr name="Plum dark 1">
      <a:srgbClr val="8001D8"/>
    </a:custClr>
    <a:custClr name="Blueberry dark 1">
      <a:srgbClr val="006BDB"/>
    </a:custClr>
    <a:custClr name="Avocado dark 1">
      <a:srgbClr val="149678"/>
    </a:custClr>
    <a:custClr>
      <a:srgbClr val="FFFFFF"/>
    </a:custClr>
    <a:custClr name="Pomegranate dark 1">
      <a:srgbClr val="CD0E28"/>
    </a:custClr>
    <a:custClr name="Color has no name">
      <a:srgbClr val="FFFFFF"/>
    </a:custClr>
    <a:custClr name="Color has no name">
      <a:srgbClr val="FFFFFF"/>
    </a:custClr>
    <a:custClr>
      <a:srgbClr val="FFFFFF"/>
    </a:custClr>
    <a:custClr>
      <a:srgbClr val="FFFFFF"/>
    </a:custClr>
    <a:custClr name="Grapefruit dark 2">
      <a:srgbClr val="C20800"/>
    </a:custClr>
    <a:custClr name="Plum dark 2">
      <a:srgbClr val="6600AB"/>
    </a:custClr>
    <a:custClr name="Blueberry dark 2">
      <a:srgbClr val="003CAB"/>
    </a:custClr>
    <a:custClr name="Avocado dark 2">
      <a:srgbClr val="006B46"/>
    </a:custClr>
    <a:custClr>
      <a:srgbClr val="FFFFFF"/>
    </a:custClr>
    <a:custClr name="Pomegranate dark 2">
      <a:srgbClr val="A50115"/>
    </a:custClr>
  </a:custClrLst>
  <a:extLst>
    <a:ext uri="{05A4C25C-085E-4340-85A3-A5531E510DB2}">
      <thm15:themeFamily xmlns:thm15="http://schemas.microsoft.com/office/thememl/2012/main" name="Presentation1" id="{32FDDC20-4C91-4812-A664-EE1655E77ACE}" vid="{6CCD821A-B806-4B2F-A213-436716C78CBA}"/>
    </a:ext>
  </a:extLst>
</a:theme>
</file>

<file path=ppt/theme/theme9.xml><?xml version="1.0" encoding="utf-8"?>
<a:theme xmlns:a="http://schemas.openxmlformats.org/drawingml/2006/main" name="Iberdrola Covers">
  <a:themeElements>
    <a:clrScheme name="Iberdrola 2023">
      <a:dk1>
        <a:srgbClr val="3A3734"/>
      </a:dk1>
      <a:lt1>
        <a:srgbClr val="FFFFFF"/>
      </a:lt1>
      <a:dk2>
        <a:srgbClr val="00402A"/>
      </a:dk2>
      <a:lt2>
        <a:srgbClr val="DCEBE1"/>
      </a:lt2>
      <a:accent1>
        <a:srgbClr val="008C38"/>
      </a:accent1>
      <a:accent2>
        <a:srgbClr val="00A343"/>
      </a:accent2>
      <a:accent3>
        <a:srgbClr val="26BF64"/>
      </a:accent3>
      <a:accent4>
        <a:srgbClr val="5BD38C"/>
      </a:accent4>
      <a:accent5>
        <a:srgbClr val="0792E5"/>
      </a:accent5>
      <a:accent6>
        <a:srgbClr val="E3850D"/>
      </a:accent6>
      <a:hlink>
        <a:srgbClr val="008C38"/>
      </a:hlink>
      <a:folHlink>
        <a:srgbClr val="008C38"/>
      </a:folHlink>
    </a:clrScheme>
    <a:fontScheme name="Iberdrola">
      <a:majorFont>
        <a:latin typeface="IberPangea Text"/>
        <a:ea typeface=""/>
        <a:cs typeface=""/>
      </a:majorFont>
      <a:minorFont>
        <a:latin typeface="IberPangea Tex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100" dirty="0" err="1" smtClean="0">
            <a:latin typeface="+mn-lt"/>
            <a:ea typeface="IberPangea Text Light" panose="020B0404000000000000" pitchFamily="34" charset="0"/>
            <a:cs typeface="IberPangea Text Light" panose="020B0404000000000000" pitchFamily="34" charset="0"/>
          </a:defRPr>
        </a:defPPr>
      </a:lstStyle>
    </a:txDef>
  </a:objectDefaults>
  <a:extraClrSchemeLst/>
  <a:extLst>
    <a:ext uri="{05A4C25C-085E-4340-85A3-A5531E510DB2}">
      <thm15:themeFamily xmlns:thm15="http://schemas.microsoft.com/office/thememl/2012/main" name="IBERDROLA TEMPLATE FULL" id="{4769D5BC-F346-4446-92A1-600A1E2D40EF}" vid="{13F47EA4-62C2-41D5-B5CE-4D3871EB5AC0}"/>
    </a:ext>
  </a:extLst>
</a:theme>
</file>

<file path=docProps/app.xml><?xml version="1.0" encoding="utf-8"?>
<Properties xmlns="http://schemas.openxmlformats.org/officeDocument/2006/extended-properties" xmlns:vt="http://schemas.openxmlformats.org/officeDocument/2006/docPropsVTypes">
  <TotalTime>284</TotalTime>
  <Words>4957</Words>
  <Application>Microsoft Office PowerPoint</Application>
  <PresentationFormat>On-screen Show (16:9)</PresentationFormat>
  <Paragraphs>786</Paragraphs>
  <Slides>80</Slides>
  <Notes>43</Notes>
  <HiddenSlides>0</HiddenSlides>
  <MMClips>0</MMClips>
  <ScaleCrop>false</ScaleCrop>
  <HeadingPairs>
    <vt:vector size="6" baseType="variant">
      <vt:variant>
        <vt:lpstr>Fonts Used</vt:lpstr>
      </vt:variant>
      <vt:variant>
        <vt:i4>19</vt:i4>
      </vt:variant>
      <vt:variant>
        <vt:lpstr>Theme</vt:lpstr>
      </vt:variant>
      <vt:variant>
        <vt:i4>15</vt:i4>
      </vt:variant>
      <vt:variant>
        <vt:lpstr>Slide Titles</vt:lpstr>
      </vt:variant>
      <vt:variant>
        <vt:i4>80</vt:i4>
      </vt:variant>
    </vt:vector>
  </HeadingPairs>
  <TitlesOfParts>
    <vt:vector size="114" baseType="lpstr">
      <vt:lpstr>-apple-system</vt:lpstr>
      <vt:lpstr>Arial</vt:lpstr>
      <vt:lpstr>Arial Black</vt:lpstr>
      <vt:lpstr>Arial,Sans-Serif</vt:lpstr>
      <vt:lpstr>Calibri</vt:lpstr>
      <vt:lpstr>Calibri Light</vt:lpstr>
      <vt:lpstr>Cambria</vt:lpstr>
      <vt:lpstr>Courier New</vt:lpstr>
      <vt:lpstr>Graphik</vt:lpstr>
      <vt:lpstr>Graphik Bold</vt:lpstr>
      <vt:lpstr>IberPangea</vt:lpstr>
      <vt:lpstr>IberPangea Light</vt:lpstr>
      <vt:lpstr>IberPangea Text</vt:lpstr>
      <vt:lpstr>IberPangea Text Light</vt:lpstr>
      <vt:lpstr>Lato Light</vt:lpstr>
      <vt:lpstr>Open Sans</vt:lpstr>
      <vt:lpstr>Symbol</vt:lpstr>
      <vt:lpstr>Tahoma</vt:lpstr>
      <vt:lpstr>Wingdings 3</vt:lpstr>
      <vt:lpstr>Simple Light</vt:lpstr>
      <vt:lpstr>CAS powerpoint template May 2018</vt:lpstr>
      <vt:lpstr>Office Theme</vt:lpstr>
      <vt:lpstr>Office Theme</vt:lpstr>
      <vt:lpstr>1_Cover slides</vt:lpstr>
      <vt:lpstr>Content slides</vt:lpstr>
      <vt:lpstr>Ion Boardroom</vt:lpstr>
      <vt:lpstr>YouGov</vt:lpstr>
      <vt:lpstr>Iberdrola Covers</vt:lpstr>
      <vt:lpstr>ScottishPower</vt:lpstr>
      <vt:lpstr>2_Iberdrola Covers</vt:lpstr>
      <vt:lpstr>simple-light</vt:lpstr>
      <vt:lpstr>Simple Light</vt:lpstr>
      <vt:lpstr>Office Theme</vt:lpstr>
      <vt:lpstr>1_Office Theme</vt:lpstr>
      <vt:lpstr>PowerPoint Presentation</vt:lpstr>
      <vt:lpstr>PowerPoint Presentation</vt:lpstr>
      <vt:lpstr>PowerPoint Presentation</vt:lpstr>
      <vt:lpstr>Actions from last meeting</vt:lpstr>
      <vt:lpstr>Domestic Supplier Liaison   November 2023 </vt:lpstr>
      <vt:lpstr>Consumer service systems </vt:lpstr>
      <vt:lpstr>Performance and Operations </vt:lpstr>
      <vt:lpstr>Contact volumes comparison 2021/22 to 2023/24 </vt:lpstr>
      <vt:lpstr>Q2 contacts answered by channel </vt:lpstr>
      <vt:lpstr>Trends Q2 2023/24</vt:lpstr>
      <vt:lpstr>Trends Q1 vs Q2 2023/24</vt:lpstr>
      <vt:lpstr>Q2 Trends split by nation </vt:lpstr>
      <vt:lpstr>Signposted cases</vt:lpstr>
      <vt:lpstr>Referrals against volumes April 22 - September 23</vt:lpstr>
      <vt:lpstr>Referral proportions April 22 - September 23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CAS - Worried this winter campaign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Break 10.55am – 11.05am</vt:lpstr>
      <vt:lpstr>ECO4 funding and how suppliers target consumers to meet obligations </vt:lpstr>
      <vt:lpstr>ECO4 / GBIS </vt:lpstr>
      <vt:lpstr>Energy Company Obligation (ECO) ECO4  1st Apr 2022 – 31st Mar 2026 </vt:lpstr>
      <vt:lpstr>Great British Insulation Scheme (GBIS) ECO4  Apr 2023 – Mar 2026 </vt:lpstr>
      <vt:lpstr>Government Obligations</vt:lpstr>
      <vt:lpstr>ECO4 – process</vt:lpstr>
      <vt:lpstr>PowerPoint Presentation</vt:lpstr>
      <vt:lpstr>PowerPoint Presentation</vt:lpstr>
      <vt:lpstr>Industry Case Volumes </vt:lpstr>
      <vt:lpstr>Sector Signposting YTD </vt:lpstr>
      <vt:lpstr>Overdue Decisions </vt:lpstr>
      <vt:lpstr>Energy Ombudsman – Summary  </vt:lpstr>
      <vt:lpstr>PowerPoint Presentation</vt:lpstr>
      <vt:lpstr>Consumer Scotland - Policy Update   Supplier Liaison Meeting 22 November 2023</vt:lpstr>
      <vt:lpstr>Who we are</vt:lpstr>
      <vt:lpstr>Workstreams: 2023-2024</vt:lpstr>
      <vt:lpstr>Tracker: Headlines from the Autumn wave</vt:lpstr>
      <vt:lpstr>Three in ten agree their supplier offers a good price for energy and nearly half say their supplier treats them fairly, marking an increase in both compared to Spring 2023.  </vt:lpstr>
      <vt:lpstr>Over half report the language in their energy bills is easy to understand and their supplier makes it easy for them to get in contact if they need to, the latter increasing since Spring 2023.   </vt:lpstr>
      <vt:lpstr>Workplanning: 2024-25</vt:lpstr>
      <vt:lpstr> Thank you    Contact:   michael.obrien@consumer.scot </vt:lpstr>
      <vt:lpstr>Energy Team Update</vt:lpstr>
      <vt:lpstr>PowerPoint Presentation</vt:lpstr>
      <vt:lpstr>Recent publications</vt:lpstr>
      <vt:lpstr>Recent Blogs Small businesses fearful for the future as debt crisis mount The rising tide of energy debt Are you in energy debt? Speak, seek, save Who wants energy efficiency measures? Why decisions on heat could cut the cost of net zero Why delaying action on net zero will cost consumers The crisis isn’t getting better — and for housing it’s getting worse New house, new energy bills Don’t let bill sharing heat up  </vt:lpstr>
      <vt:lpstr>Consultation Responses We have responded to the DESNZ and Ofgem consultation on heat networks regulation (consumer protection), Ofgem’s consultation on its approach to reviewing the wholesale costs allowed for in the price cap and Citizens Advice response to the DESNZ consultation on proposed amendments to the Boiler Upgrade Scheme.  We have also responded to the DESNZ consultation on introducing fixed price certificates into Renewables Obligation, Ofgem's call for input on engaging domestic consumers in energy flexibility and to the Ofgem call for input on the impact of high inflation on the network price control operation. We have responded to the Ofgem consultation on levelling the cost of standing charges on prepayment meters, and published Towards a more innovative energy retail market: call for evidence.  </vt:lpstr>
      <vt:lpstr>Consultation Responses We have responded to Ofgem’s Non-Domestic Market Review: findings and policy consultation, the Environment and Climate Change Committee’s inquiry into electric vehicles, and Ofgem’s Call For Input on the development of a competition framework for the domestic retail market.  </vt:lpstr>
      <vt:lpstr>Energy Retail Markets Team: updates</vt:lpstr>
      <vt:lpstr>Net Zero Homes: updates</vt:lpstr>
      <vt:lpstr>Energy Networks &amp; Systems Team: updates</vt:lpstr>
      <vt:lpstr>AOB</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V2 Full slide deck Supplier Liaison 24 May 2023</dc:title>
  <dc:creator>Suzi Cassie</dc:creator>
  <cp:lastModifiedBy>Suzi Cassie</cp:lastModifiedBy>
  <cp:revision>14</cp:revision>
  <dcterms:modified xsi:type="dcterms:W3CDTF">2023-11-22T14:27:06Z</dcterms:modified>
</cp:coreProperties>
</file>